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6.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7.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8.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9.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10.xml" ContentType="application/vnd.openxmlformats-officedocument.theme+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69" r:id="rId1"/>
    <p:sldMasterId id="2147483781" r:id="rId2"/>
    <p:sldMasterId id="2147483793" r:id="rId3"/>
    <p:sldMasterId id="2147483817" r:id="rId4"/>
    <p:sldMasterId id="2147483829" r:id="rId5"/>
    <p:sldMasterId id="2147483841" r:id="rId6"/>
    <p:sldMasterId id="2147483853" r:id="rId7"/>
    <p:sldMasterId id="2147483901" r:id="rId8"/>
    <p:sldMasterId id="2147483913" r:id="rId9"/>
    <p:sldMasterId id="2147483925" r:id="rId10"/>
  </p:sldMasterIdLst>
  <p:notesMasterIdLst>
    <p:notesMasterId r:id="rId58"/>
  </p:notesMasterIdLst>
  <p:handoutMasterIdLst>
    <p:handoutMasterId r:id="rId59"/>
  </p:handoutMasterIdLst>
  <p:sldIdLst>
    <p:sldId id="256" r:id="rId11"/>
    <p:sldId id="257" r:id="rId12"/>
    <p:sldId id="372" r:id="rId13"/>
    <p:sldId id="268" r:id="rId14"/>
    <p:sldId id="376" r:id="rId15"/>
    <p:sldId id="267" r:id="rId16"/>
    <p:sldId id="262" r:id="rId17"/>
    <p:sldId id="258" r:id="rId18"/>
    <p:sldId id="284" r:id="rId19"/>
    <p:sldId id="345" r:id="rId20"/>
    <p:sldId id="304" r:id="rId21"/>
    <p:sldId id="329" r:id="rId22"/>
    <p:sldId id="331" r:id="rId23"/>
    <p:sldId id="360" r:id="rId24"/>
    <p:sldId id="285" r:id="rId25"/>
    <p:sldId id="366" r:id="rId26"/>
    <p:sldId id="354" r:id="rId27"/>
    <p:sldId id="367" r:id="rId28"/>
    <p:sldId id="373" r:id="rId29"/>
    <p:sldId id="275" r:id="rId30"/>
    <p:sldId id="280" r:id="rId31"/>
    <p:sldId id="368" r:id="rId32"/>
    <p:sldId id="349" r:id="rId33"/>
    <p:sldId id="277" r:id="rId34"/>
    <p:sldId id="323" r:id="rId35"/>
    <p:sldId id="261" r:id="rId36"/>
    <p:sldId id="273" r:id="rId37"/>
    <p:sldId id="327" r:id="rId38"/>
    <p:sldId id="305" r:id="rId39"/>
    <p:sldId id="282" r:id="rId40"/>
    <p:sldId id="377" r:id="rId41"/>
    <p:sldId id="339" r:id="rId42"/>
    <p:sldId id="374" r:id="rId43"/>
    <p:sldId id="378" r:id="rId44"/>
    <p:sldId id="317" r:id="rId45"/>
    <p:sldId id="353" r:id="rId46"/>
    <p:sldId id="333" r:id="rId47"/>
    <p:sldId id="379" r:id="rId48"/>
    <p:sldId id="375" r:id="rId49"/>
    <p:sldId id="274" r:id="rId50"/>
    <p:sldId id="363" r:id="rId51"/>
    <p:sldId id="296" r:id="rId52"/>
    <p:sldId id="359" r:id="rId53"/>
    <p:sldId id="309" r:id="rId54"/>
    <p:sldId id="338" r:id="rId55"/>
    <p:sldId id="278" r:id="rId56"/>
    <p:sldId id="341" r:id="rId57"/>
  </p:sldIdLst>
  <p:sldSz cx="9144000" cy="6858000" type="screen4x3"/>
  <p:notesSz cx="7102475" cy="9388475"/>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6600"/>
    <a:srgbClr val="BB4643"/>
    <a:srgbClr val="663300"/>
    <a:srgbClr val="C5615F"/>
    <a:srgbClr val="006600"/>
    <a:srgbClr val="31859C"/>
    <a:srgbClr val="FFCC66"/>
    <a:srgbClr val="95B3D7"/>
    <a:srgbClr val="FFFFFF"/>
    <a:srgbClr val="F4862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vertBarState="maximized">
    <p:restoredLeft sz="34587" autoAdjust="0"/>
    <p:restoredTop sz="86382" autoAdjust="0"/>
  </p:normalViewPr>
  <p:slideViewPr>
    <p:cSldViewPr>
      <p:cViewPr>
        <p:scale>
          <a:sx n="75" d="100"/>
          <a:sy n="75" d="100"/>
        </p:scale>
        <p:origin x="-1176" y="-72"/>
      </p:cViewPr>
      <p:guideLst>
        <p:guide orient="horz" pos="2160"/>
        <p:guide pos="2880"/>
      </p:guideLst>
    </p:cSldViewPr>
  </p:slideViewPr>
  <p:outlineViewPr>
    <p:cViewPr>
      <p:scale>
        <a:sx n="33" d="100"/>
        <a:sy n="33" d="100"/>
      </p:scale>
      <p:origin x="0" y="13776"/>
    </p:cViewPr>
    <p:sldLst>
      <p:sld r:id="rId1" collapse="1"/>
    </p:sldLst>
  </p:outlineViewPr>
  <p:notesTextViewPr>
    <p:cViewPr>
      <p:scale>
        <a:sx n="1" d="1"/>
        <a:sy n="1" d="1"/>
      </p:scale>
      <p:origin x="0" y="0"/>
    </p:cViewPr>
  </p:notesTextViewPr>
  <p:sorterViewPr>
    <p:cViewPr varScale="1">
      <p:scale>
        <a:sx n="100" d="100"/>
        <a:sy n="100" d="100"/>
      </p:scale>
      <p:origin x="0" y="4206"/>
    </p:cViewPr>
  </p:sorterViewPr>
  <p:notesViewPr>
    <p:cSldViewPr>
      <p:cViewPr varScale="1">
        <p:scale>
          <a:sx n="54" d="100"/>
          <a:sy n="54" d="100"/>
        </p:scale>
        <p:origin x="-2826" y="-102"/>
      </p:cViewPr>
      <p:guideLst>
        <p:guide orient="horz" pos="2957"/>
        <p:guide pos="2237"/>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3.xml"/><Relationship Id="rId18" Type="http://schemas.openxmlformats.org/officeDocument/2006/relationships/slide" Target="slides/slide8.xml"/><Relationship Id="rId26" Type="http://schemas.openxmlformats.org/officeDocument/2006/relationships/slide" Target="slides/slide16.xml"/><Relationship Id="rId39" Type="http://schemas.openxmlformats.org/officeDocument/2006/relationships/slide" Target="slides/slide29.xml"/><Relationship Id="rId21" Type="http://schemas.openxmlformats.org/officeDocument/2006/relationships/slide" Target="slides/slide11.xml"/><Relationship Id="rId34" Type="http://schemas.openxmlformats.org/officeDocument/2006/relationships/slide" Target="slides/slide24.xml"/><Relationship Id="rId42" Type="http://schemas.openxmlformats.org/officeDocument/2006/relationships/slide" Target="slides/slide32.xml"/><Relationship Id="rId47" Type="http://schemas.openxmlformats.org/officeDocument/2006/relationships/slide" Target="slides/slide37.xml"/><Relationship Id="rId50" Type="http://schemas.openxmlformats.org/officeDocument/2006/relationships/slide" Target="slides/slide40.xml"/><Relationship Id="rId55" Type="http://schemas.openxmlformats.org/officeDocument/2006/relationships/slide" Target="slides/slide45.xml"/><Relationship Id="rId63" Type="http://schemas.openxmlformats.org/officeDocument/2006/relationships/tableStyles" Target="tableStyle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 Target="slides/slide6.xml"/><Relationship Id="rId20" Type="http://schemas.openxmlformats.org/officeDocument/2006/relationships/slide" Target="slides/slide10.xml"/><Relationship Id="rId29" Type="http://schemas.openxmlformats.org/officeDocument/2006/relationships/slide" Target="slides/slide19.xml"/><Relationship Id="rId41" Type="http://schemas.openxmlformats.org/officeDocument/2006/relationships/slide" Target="slides/slide31.xml"/><Relationship Id="rId54" Type="http://schemas.openxmlformats.org/officeDocument/2006/relationships/slide" Target="slides/slide44.xml"/><Relationship Id="rId62"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1.xml"/><Relationship Id="rId24" Type="http://schemas.openxmlformats.org/officeDocument/2006/relationships/slide" Target="slides/slide14.xml"/><Relationship Id="rId32" Type="http://schemas.openxmlformats.org/officeDocument/2006/relationships/slide" Target="slides/slide22.xml"/><Relationship Id="rId37" Type="http://schemas.openxmlformats.org/officeDocument/2006/relationships/slide" Target="slides/slide27.xml"/><Relationship Id="rId40" Type="http://schemas.openxmlformats.org/officeDocument/2006/relationships/slide" Target="slides/slide30.xml"/><Relationship Id="rId45" Type="http://schemas.openxmlformats.org/officeDocument/2006/relationships/slide" Target="slides/slide35.xml"/><Relationship Id="rId53" Type="http://schemas.openxmlformats.org/officeDocument/2006/relationships/slide" Target="slides/slide43.xml"/><Relationship Id="rId58" Type="http://schemas.openxmlformats.org/officeDocument/2006/relationships/notesMaster" Target="notesMasters/notesMaster1.xml"/><Relationship Id="rId5" Type="http://schemas.openxmlformats.org/officeDocument/2006/relationships/slideMaster" Target="slideMasters/slideMaster5.xml"/><Relationship Id="rId15" Type="http://schemas.openxmlformats.org/officeDocument/2006/relationships/slide" Target="slides/slide5.xml"/><Relationship Id="rId23" Type="http://schemas.openxmlformats.org/officeDocument/2006/relationships/slide" Target="slides/slide13.xml"/><Relationship Id="rId28" Type="http://schemas.openxmlformats.org/officeDocument/2006/relationships/slide" Target="slides/slide18.xml"/><Relationship Id="rId36" Type="http://schemas.openxmlformats.org/officeDocument/2006/relationships/slide" Target="slides/slide26.xml"/><Relationship Id="rId49" Type="http://schemas.openxmlformats.org/officeDocument/2006/relationships/slide" Target="slides/slide39.xml"/><Relationship Id="rId57" Type="http://schemas.openxmlformats.org/officeDocument/2006/relationships/slide" Target="slides/slide47.xml"/><Relationship Id="rId61" Type="http://schemas.openxmlformats.org/officeDocument/2006/relationships/viewProps" Target="viewProps.xml"/><Relationship Id="rId10" Type="http://schemas.openxmlformats.org/officeDocument/2006/relationships/slideMaster" Target="slideMasters/slideMaster10.xml"/><Relationship Id="rId19" Type="http://schemas.openxmlformats.org/officeDocument/2006/relationships/slide" Target="slides/slide9.xml"/><Relationship Id="rId31" Type="http://schemas.openxmlformats.org/officeDocument/2006/relationships/slide" Target="slides/slide21.xml"/><Relationship Id="rId44" Type="http://schemas.openxmlformats.org/officeDocument/2006/relationships/slide" Target="slides/slide34.xml"/><Relationship Id="rId52" Type="http://schemas.openxmlformats.org/officeDocument/2006/relationships/slide" Target="slides/slide42.xml"/><Relationship Id="rId60" Type="http://schemas.openxmlformats.org/officeDocument/2006/relationships/presProps" Target="pres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4.xml"/><Relationship Id="rId22" Type="http://schemas.openxmlformats.org/officeDocument/2006/relationships/slide" Target="slides/slide12.xml"/><Relationship Id="rId27" Type="http://schemas.openxmlformats.org/officeDocument/2006/relationships/slide" Target="slides/slide17.xml"/><Relationship Id="rId30" Type="http://schemas.openxmlformats.org/officeDocument/2006/relationships/slide" Target="slides/slide20.xml"/><Relationship Id="rId35" Type="http://schemas.openxmlformats.org/officeDocument/2006/relationships/slide" Target="slides/slide25.xml"/><Relationship Id="rId43" Type="http://schemas.openxmlformats.org/officeDocument/2006/relationships/slide" Target="slides/slide33.xml"/><Relationship Id="rId48" Type="http://schemas.openxmlformats.org/officeDocument/2006/relationships/slide" Target="slides/slide38.xml"/><Relationship Id="rId56" Type="http://schemas.openxmlformats.org/officeDocument/2006/relationships/slide" Target="slides/slide46.xml"/><Relationship Id="rId8" Type="http://schemas.openxmlformats.org/officeDocument/2006/relationships/slideMaster" Target="slideMasters/slideMaster8.xml"/><Relationship Id="rId51" Type="http://schemas.openxmlformats.org/officeDocument/2006/relationships/slide" Target="slides/slide41.xml"/><Relationship Id="rId3" Type="http://schemas.openxmlformats.org/officeDocument/2006/relationships/slideMaster" Target="slideMasters/slideMaster3.xml"/><Relationship Id="rId12" Type="http://schemas.openxmlformats.org/officeDocument/2006/relationships/slide" Target="slides/slide2.xml"/><Relationship Id="rId17" Type="http://schemas.openxmlformats.org/officeDocument/2006/relationships/slide" Target="slides/slide7.xml"/><Relationship Id="rId25" Type="http://schemas.openxmlformats.org/officeDocument/2006/relationships/slide" Target="slides/slide15.xml"/><Relationship Id="rId33" Type="http://schemas.openxmlformats.org/officeDocument/2006/relationships/slide" Target="slides/slide23.xml"/><Relationship Id="rId38" Type="http://schemas.openxmlformats.org/officeDocument/2006/relationships/slide" Target="slides/slide28.xml"/><Relationship Id="rId46" Type="http://schemas.openxmlformats.org/officeDocument/2006/relationships/slide" Target="slides/slide36.xml"/><Relationship Id="rId59" Type="http://schemas.openxmlformats.org/officeDocument/2006/relationships/handoutMaster" Target="handoutMasters/handoutMaster1.xml"/></Relationships>
</file>

<file path=ppt/_rels/viewProps.xml.rels><?xml version="1.0" encoding="UTF-8" standalone="yes"?>
<Relationships xmlns="http://schemas.openxmlformats.org/package/2006/relationships"><Relationship Id="rId1" Type="http://schemas.openxmlformats.org/officeDocument/2006/relationships/slide" Target="slides/slide43.xml"/></Relationships>
</file>

<file path=ppt/diagrams/_rels/data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image" Target="../media/image17.png"/></Relationships>
</file>

<file path=ppt/diagrams/_rels/drawing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9.png"/><Relationship Id="rId1" Type="http://schemas.openxmlformats.org/officeDocument/2006/relationships/image" Target="../media/image17.pn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257A146-831E-48E1-8F05-810CDACFF6E2}" type="doc">
      <dgm:prSet loTypeId="urn:microsoft.com/office/officeart/2005/8/layout/chevron2" loCatId="list" qsTypeId="urn:microsoft.com/office/officeart/2005/8/quickstyle/simple1" qsCatId="simple" csTypeId="urn:microsoft.com/office/officeart/2005/8/colors/accent1_2" csCatId="accent1" phldr="1"/>
      <dgm:spPr/>
      <dgm:t>
        <a:bodyPr/>
        <a:lstStyle/>
        <a:p>
          <a:endParaRPr lang="en-US"/>
        </a:p>
      </dgm:t>
    </dgm:pt>
    <dgm:pt modelId="{3AAD6D9D-D109-4E9C-92E3-8BD766FFC441}">
      <dgm:prSet phldrT="[Text]" phldr="1"/>
      <dgm:spPr>
        <a:blipFill rotWithShape="0">
          <a:blip xmlns:r="http://schemas.openxmlformats.org/officeDocument/2006/relationships" r:embed="rId1"/>
          <a:stretch>
            <a:fillRect/>
          </a:stretch>
        </a:blipFill>
      </dgm:spPr>
      <dgm:t>
        <a:bodyPr/>
        <a:lstStyle/>
        <a:p>
          <a:endParaRPr lang="en-US" dirty="0"/>
        </a:p>
      </dgm:t>
    </dgm:pt>
    <dgm:pt modelId="{382F00A1-976C-41D3-B2A0-FB7BE4656E08}" type="parTrans" cxnId="{986CC873-A47E-4623-8579-317F5D3A84C7}">
      <dgm:prSet/>
      <dgm:spPr/>
      <dgm:t>
        <a:bodyPr/>
        <a:lstStyle/>
        <a:p>
          <a:endParaRPr lang="en-US"/>
        </a:p>
      </dgm:t>
    </dgm:pt>
    <dgm:pt modelId="{1F68AC13-E275-4767-8297-05ED92257B34}" type="sibTrans" cxnId="{986CC873-A47E-4623-8579-317F5D3A84C7}">
      <dgm:prSet/>
      <dgm:spPr/>
      <dgm:t>
        <a:bodyPr/>
        <a:lstStyle/>
        <a:p>
          <a:endParaRPr lang="en-US"/>
        </a:p>
      </dgm:t>
    </dgm:pt>
    <dgm:pt modelId="{FF306A3A-FD91-460D-AC28-D3452F2B8D20}">
      <dgm:prSet phldrT="[Text]"/>
      <dgm:spPr>
        <a:solidFill>
          <a:schemeClr val="tx2">
            <a:alpha val="90000"/>
          </a:schemeClr>
        </a:solidFill>
      </dgm:spPr>
      <dgm:t>
        <a:bodyPr/>
        <a:lstStyle/>
        <a:p>
          <a:r>
            <a:rPr lang="en-US" dirty="0" smtClean="0">
              <a:solidFill>
                <a:schemeClr val="bg1"/>
              </a:solidFill>
            </a:rPr>
            <a:t>Student level of preparation </a:t>
          </a:r>
          <a:endParaRPr lang="en-US" dirty="0">
            <a:solidFill>
              <a:schemeClr val="bg1"/>
            </a:solidFill>
          </a:endParaRPr>
        </a:p>
      </dgm:t>
    </dgm:pt>
    <dgm:pt modelId="{06EB5A95-B348-4AEA-B83B-339F73A3718F}" type="parTrans" cxnId="{D2BF149A-FB9A-4339-B617-08A4A8C4419B}">
      <dgm:prSet/>
      <dgm:spPr/>
      <dgm:t>
        <a:bodyPr/>
        <a:lstStyle/>
        <a:p>
          <a:endParaRPr lang="en-US"/>
        </a:p>
      </dgm:t>
    </dgm:pt>
    <dgm:pt modelId="{311932D0-0DE3-4DD2-A470-9C7A67773541}" type="sibTrans" cxnId="{D2BF149A-FB9A-4339-B617-08A4A8C4419B}">
      <dgm:prSet/>
      <dgm:spPr/>
      <dgm:t>
        <a:bodyPr/>
        <a:lstStyle/>
        <a:p>
          <a:endParaRPr lang="en-US"/>
        </a:p>
      </dgm:t>
    </dgm:pt>
    <dgm:pt modelId="{0B0E8630-C17A-452F-A5AC-696932D8A04A}">
      <dgm:prSet phldrT="[Text]"/>
      <dgm:spPr>
        <a:solidFill>
          <a:schemeClr val="tx2">
            <a:alpha val="90000"/>
          </a:schemeClr>
        </a:solidFill>
      </dgm:spPr>
      <dgm:t>
        <a:bodyPr/>
        <a:lstStyle/>
        <a:p>
          <a:r>
            <a:rPr lang="en-US" dirty="0" smtClean="0">
              <a:solidFill>
                <a:schemeClr val="bg1"/>
              </a:solidFill>
            </a:rPr>
            <a:t>Variable</a:t>
          </a:r>
          <a:endParaRPr lang="en-US" dirty="0">
            <a:solidFill>
              <a:schemeClr val="bg1"/>
            </a:solidFill>
          </a:endParaRPr>
        </a:p>
      </dgm:t>
    </dgm:pt>
    <dgm:pt modelId="{2C030F45-8B3F-4C75-8B4E-98564DEEA9E1}" type="parTrans" cxnId="{00396260-50EF-4E65-9490-80872BB42E0A}">
      <dgm:prSet/>
      <dgm:spPr/>
      <dgm:t>
        <a:bodyPr/>
        <a:lstStyle/>
        <a:p>
          <a:endParaRPr lang="en-US"/>
        </a:p>
      </dgm:t>
    </dgm:pt>
    <dgm:pt modelId="{CB3F6C14-6B85-4312-8B94-8E31918698E5}" type="sibTrans" cxnId="{00396260-50EF-4E65-9490-80872BB42E0A}">
      <dgm:prSet/>
      <dgm:spPr/>
      <dgm:t>
        <a:bodyPr/>
        <a:lstStyle/>
        <a:p>
          <a:endParaRPr lang="en-US"/>
        </a:p>
      </dgm:t>
    </dgm:pt>
    <dgm:pt modelId="{09E608BB-FEF0-4E55-BFE5-94764ED95A13}">
      <dgm:prSet phldrT="[Text]"/>
      <dgm:spPr>
        <a:solidFill>
          <a:schemeClr val="tx2">
            <a:alpha val="90000"/>
          </a:schemeClr>
        </a:solidFill>
      </dgm:spPr>
      <dgm:t>
        <a:bodyPr/>
        <a:lstStyle/>
        <a:p>
          <a:r>
            <a:rPr lang="en-US" dirty="0" smtClean="0">
              <a:solidFill>
                <a:schemeClr val="bg1"/>
              </a:solidFill>
            </a:rPr>
            <a:t>Individual factors</a:t>
          </a:r>
          <a:endParaRPr lang="en-US" dirty="0">
            <a:solidFill>
              <a:schemeClr val="bg1"/>
            </a:solidFill>
          </a:endParaRPr>
        </a:p>
      </dgm:t>
    </dgm:pt>
    <dgm:pt modelId="{BF82B517-29E2-44E2-924C-1FA6100ADCCF}" type="parTrans" cxnId="{B86EB9A8-E2BB-42B8-938B-39E8AB64A65C}">
      <dgm:prSet/>
      <dgm:spPr/>
      <dgm:t>
        <a:bodyPr/>
        <a:lstStyle/>
        <a:p>
          <a:endParaRPr lang="en-US"/>
        </a:p>
      </dgm:t>
    </dgm:pt>
    <dgm:pt modelId="{00EC6240-E84B-40BD-9978-C0A0A0B8E0A4}" type="sibTrans" cxnId="{B86EB9A8-E2BB-42B8-938B-39E8AB64A65C}">
      <dgm:prSet/>
      <dgm:spPr/>
      <dgm:t>
        <a:bodyPr/>
        <a:lstStyle/>
        <a:p>
          <a:endParaRPr lang="en-US"/>
        </a:p>
      </dgm:t>
    </dgm:pt>
    <dgm:pt modelId="{B01DBE33-4735-4340-8232-52437D863619}">
      <dgm:prSet phldrT="[Text]"/>
      <dgm:spPr>
        <a:solidFill>
          <a:schemeClr val="tx2">
            <a:alpha val="90000"/>
          </a:schemeClr>
        </a:solidFill>
      </dgm:spPr>
      <dgm:t>
        <a:bodyPr/>
        <a:lstStyle/>
        <a:p>
          <a:r>
            <a:rPr lang="en-US" dirty="0" smtClean="0">
              <a:solidFill>
                <a:schemeClr val="bg1"/>
              </a:solidFill>
            </a:rPr>
            <a:t>Finances, stress, lack of skills</a:t>
          </a:r>
          <a:endParaRPr lang="en-US" dirty="0">
            <a:solidFill>
              <a:schemeClr val="bg1"/>
            </a:solidFill>
          </a:endParaRPr>
        </a:p>
      </dgm:t>
    </dgm:pt>
    <dgm:pt modelId="{9C1D4219-AE18-4B42-9B90-8374815BBA79}" type="parTrans" cxnId="{FA4787BA-80CF-4517-9DC4-E109BAA1E993}">
      <dgm:prSet/>
      <dgm:spPr/>
      <dgm:t>
        <a:bodyPr/>
        <a:lstStyle/>
        <a:p>
          <a:endParaRPr lang="en-US"/>
        </a:p>
      </dgm:t>
    </dgm:pt>
    <dgm:pt modelId="{5FCF8C4A-88FB-4E0A-9C69-19A6453A7F84}" type="sibTrans" cxnId="{FA4787BA-80CF-4517-9DC4-E109BAA1E993}">
      <dgm:prSet/>
      <dgm:spPr/>
      <dgm:t>
        <a:bodyPr/>
        <a:lstStyle/>
        <a:p>
          <a:endParaRPr lang="en-US"/>
        </a:p>
      </dgm:t>
    </dgm:pt>
    <dgm:pt modelId="{C03BF518-6359-4635-A730-5766C9466890}">
      <dgm:prSet phldrT="[Text]" phldr="1"/>
      <dgm:spPr>
        <a:blipFill rotWithShape="0">
          <a:blip xmlns:r="http://schemas.openxmlformats.org/officeDocument/2006/relationships" r:embed="rId2"/>
          <a:stretch>
            <a:fillRect/>
          </a:stretch>
        </a:blipFill>
      </dgm:spPr>
      <dgm:t>
        <a:bodyPr/>
        <a:lstStyle/>
        <a:p>
          <a:endParaRPr lang="en-US" dirty="0"/>
        </a:p>
      </dgm:t>
    </dgm:pt>
    <dgm:pt modelId="{C985BDB3-9FD5-4338-B26B-52345280FBED}" type="parTrans" cxnId="{C2DD0DA5-43DC-4DD3-9BC2-9621D17958C9}">
      <dgm:prSet/>
      <dgm:spPr/>
      <dgm:t>
        <a:bodyPr/>
        <a:lstStyle/>
        <a:p>
          <a:endParaRPr lang="en-US"/>
        </a:p>
      </dgm:t>
    </dgm:pt>
    <dgm:pt modelId="{76D5486F-82B7-4D7C-849E-CC744EC00581}" type="sibTrans" cxnId="{C2DD0DA5-43DC-4DD3-9BC2-9621D17958C9}">
      <dgm:prSet/>
      <dgm:spPr/>
      <dgm:t>
        <a:bodyPr/>
        <a:lstStyle/>
        <a:p>
          <a:endParaRPr lang="en-US"/>
        </a:p>
      </dgm:t>
    </dgm:pt>
    <dgm:pt modelId="{F9CFD123-A647-4CC9-9504-F7BE12499F5E}">
      <dgm:prSet phldrT="[Text]"/>
      <dgm:spPr>
        <a:solidFill>
          <a:schemeClr val="tx2">
            <a:alpha val="90000"/>
          </a:schemeClr>
        </a:solidFill>
      </dgm:spPr>
      <dgm:t>
        <a:bodyPr/>
        <a:lstStyle/>
        <a:p>
          <a:r>
            <a:rPr lang="en-US" dirty="0" smtClean="0">
              <a:solidFill>
                <a:schemeClr val="bg1"/>
              </a:solidFill>
            </a:rPr>
            <a:t>Institutional factors</a:t>
          </a:r>
          <a:endParaRPr lang="en-US" dirty="0">
            <a:solidFill>
              <a:schemeClr val="bg1"/>
            </a:solidFill>
          </a:endParaRPr>
        </a:p>
      </dgm:t>
    </dgm:pt>
    <dgm:pt modelId="{80550FFD-ACAE-4F8E-AF87-FE2747496898}" type="parTrans" cxnId="{510E4B64-1AAE-42E3-90C9-85F8B84D6012}">
      <dgm:prSet/>
      <dgm:spPr/>
      <dgm:t>
        <a:bodyPr/>
        <a:lstStyle/>
        <a:p>
          <a:endParaRPr lang="en-US"/>
        </a:p>
      </dgm:t>
    </dgm:pt>
    <dgm:pt modelId="{B48A9EAB-48B0-4CB5-B3F9-7A23E6CD2F3D}" type="sibTrans" cxnId="{510E4B64-1AAE-42E3-90C9-85F8B84D6012}">
      <dgm:prSet/>
      <dgm:spPr/>
      <dgm:t>
        <a:bodyPr/>
        <a:lstStyle/>
        <a:p>
          <a:endParaRPr lang="en-US"/>
        </a:p>
      </dgm:t>
    </dgm:pt>
    <dgm:pt modelId="{6D0D3CBC-1307-4963-BB45-D58B2EF4D304}">
      <dgm:prSet phldrT="[Text]"/>
      <dgm:spPr>
        <a:solidFill>
          <a:schemeClr val="tx2">
            <a:alpha val="90000"/>
          </a:schemeClr>
        </a:solidFill>
      </dgm:spPr>
      <dgm:t>
        <a:bodyPr/>
        <a:lstStyle/>
        <a:p>
          <a:r>
            <a:rPr lang="en-US" dirty="0" smtClean="0">
              <a:solidFill>
                <a:schemeClr val="bg1"/>
              </a:solidFill>
            </a:rPr>
            <a:t>Large class size, course rigor</a:t>
          </a:r>
          <a:endParaRPr lang="en-US" dirty="0">
            <a:solidFill>
              <a:schemeClr val="bg1"/>
            </a:solidFill>
          </a:endParaRPr>
        </a:p>
      </dgm:t>
    </dgm:pt>
    <dgm:pt modelId="{DA2CFB0E-E15A-471B-9F8D-EA563ACC6DD7}" type="parTrans" cxnId="{305780F3-76D6-49DF-998C-190679F63E5A}">
      <dgm:prSet/>
      <dgm:spPr/>
      <dgm:t>
        <a:bodyPr/>
        <a:lstStyle/>
        <a:p>
          <a:endParaRPr lang="en-US"/>
        </a:p>
      </dgm:t>
    </dgm:pt>
    <dgm:pt modelId="{22B47CBA-C906-40B1-B08D-64DC2EA4F0EA}" type="sibTrans" cxnId="{305780F3-76D6-49DF-998C-190679F63E5A}">
      <dgm:prSet/>
      <dgm:spPr/>
      <dgm:t>
        <a:bodyPr/>
        <a:lstStyle/>
        <a:p>
          <a:endParaRPr lang="en-US"/>
        </a:p>
      </dgm:t>
    </dgm:pt>
    <dgm:pt modelId="{284A901B-3B0A-498B-8BCA-E5765391B9A5}">
      <dgm:prSet phldrT="[Text]" phldr="1"/>
      <dgm:spPr>
        <a:blipFill rotWithShape="0">
          <a:blip xmlns:r="http://schemas.openxmlformats.org/officeDocument/2006/relationships" r:embed="rId3"/>
          <a:stretch>
            <a:fillRect/>
          </a:stretch>
        </a:blipFill>
      </dgm:spPr>
      <dgm:t>
        <a:bodyPr/>
        <a:lstStyle/>
        <a:p>
          <a:endParaRPr lang="en-US" dirty="0"/>
        </a:p>
      </dgm:t>
    </dgm:pt>
    <dgm:pt modelId="{F632DCFD-026A-4E91-9AC0-BEF4D7EB42DD}" type="sibTrans" cxnId="{37F62B73-4A55-48BC-B11A-BF828298B903}">
      <dgm:prSet/>
      <dgm:spPr/>
      <dgm:t>
        <a:bodyPr/>
        <a:lstStyle/>
        <a:p>
          <a:endParaRPr lang="en-US"/>
        </a:p>
      </dgm:t>
    </dgm:pt>
    <dgm:pt modelId="{BB273138-DB79-4F06-8429-74150D477984}" type="parTrans" cxnId="{37F62B73-4A55-48BC-B11A-BF828298B903}">
      <dgm:prSet/>
      <dgm:spPr/>
      <dgm:t>
        <a:bodyPr/>
        <a:lstStyle/>
        <a:p>
          <a:endParaRPr lang="en-US"/>
        </a:p>
      </dgm:t>
    </dgm:pt>
    <dgm:pt modelId="{3BB1292D-BF6B-4705-A5BE-1F5D4E9636D2}" type="pres">
      <dgm:prSet presAssocID="{8257A146-831E-48E1-8F05-810CDACFF6E2}" presName="linearFlow" presStyleCnt="0">
        <dgm:presLayoutVars>
          <dgm:dir/>
          <dgm:animLvl val="lvl"/>
          <dgm:resizeHandles val="exact"/>
        </dgm:presLayoutVars>
      </dgm:prSet>
      <dgm:spPr/>
      <dgm:t>
        <a:bodyPr/>
        <a:lstStyle/>
        <a:p>
          <a:endParaRPr lang="en-US"/>
        </a:p>
      </dgm:t>
    </dgm:pt>
    <dgm:pt modelId="{45105732-7C6A-45B7-A99E-3E97D065598C}" type="pres">
      <dgm:prSet presAssocID="{3AAD6D9D-D109-4E9C-92E3-8BD766FFC441}" presName="composite" presStyleCnt="0"/>
      <dgm:spPr/>
    </dgm:pt>
    <dgm:pt modelId="{8272938C-5FE8-4FFE-9039-9D134FE33D20}" type="pres">
      <dgm:prSet presAssocID="{3AAD6D9D-D109-4E9C-92E3-8BD766FFC441}" presName="parentText" presStyleLbl="alignNode1" presStyleIdx="0" presStyleCnt="3">
        <dgm:presLayoutVars>
          <dgm:chMax val="1"/>
          <dgm:bulletEnabled val="1"/>
        </dgm:presLayoutVars>
      </dgm:prSet>
      <dgm:spPr/>
      <dgm:t>
        <a:bodyPr/>
        <a:lstStyle/>
        <a:p>
          <a:endParaRPr lang="en-US"/>
        </a:p>
      </dgm:t>
    </dgm:pt>
    <dgm:pt modelId="{B337052F-9528-46D7-B9A3-B3A021BA5E60}" type="pres">
      <dgm:prSet presAssocID="{3AAD6D9D-D109-4E9C-92E3-8BD766FFC441}" presName="descendantText" presStyleLbl="alignAcc1" presStyleIdx="0" presStyleCnt="3" custLinFactNeighborX="549" custLinFactNeighborY="-2755">
        <dgm:presLayoutVars>
          <dgm:bulletEnabled val="1"/>
        </dgm:presLayoutVars>
      </dgm:prSet>
      <dgm:spPr/>
      <dgm:t>
        <a:bodyPr/>
        <a:lstStyle/>
        <a:p>
          <a:endParaRPr lang="en-US"/>
        </a:p>
      </dgm:t>
    </dgm:pt>
    <dgm:pt modelId="{57133920-89CD-40D2-A076-00538E58A2B1}" type="pres">
      <dgm:prSet presAssocID="{1F68AC13-E275-4767-8297-05ED92257B34}" presName="sp" presStyleCnt="0"/>
      <dgm:spPr/>
    </dgm:pt>
    <dgm:pt modelId="{B34B8AEF-ADB9-4AAD-9490-B3608EBD46B6}" type="pres">
      <dgm:prSet presAssocID="{284A901B-3B0A-498B-8BCA-E5765391B9A5}" presName="composite" presStyleCnt="0"/>
      <dgm:spPr/>
    </dgm:pt>
    <dgm:pt modelId="{CF084810-13C2-4707-B296-0F12084A103C}" type="pres">
      <dgm:prSet presAssocID="{284A901B-3B0A-498B-8BCA-E5765391B9A5}" presName="parentText" presStyleLbl="alignNode1" presStyleIdx="1" presStyleCnt="3">
        <dgm:presLayoutVars>
          <dgm:chMax val="1"/>
          <dgm:bulletEnabled val="1"/>
        </dgm:presLayoutVars>
      </dgm:prSet>
      <dgm:spPr/>
      <dgm:t>
        <a:bodyPr/>
        <a:lstStyle/>
        <a:p>
          <a:endParaRPr lang="en-US"/>
        </a:p>
      </dgm:t>
    </dgm:pt>
    <dgm:pt modelId="{15422987-CB83-4DD3-8EED-5FF128985831}" type="pres">
      <dgm:prSet presAssocID="{284A901B-3B0A-498B-8BCA-E5765391B9A5}" presName="descendantText" presStyleLbl="alignAcc1" presStyleIdx="1" presStyleCnt="3">
        <dgm:presLayoutVars>
          <dgm:bulletEnabled val="1"/>
        </dgm:presLayoutVars>
      </dgm:prSet>
      <dgm:spPr/>
      <dgm:t>
        <a:bodyPr/>
        <a:lstStyle/>
        <a:p>
          <a:endParaRPr lang="en-US"/>
        </a:p>
      </dgm:t>
    </dgm:pt>
    <dgm:pt modelId="{B24EDA48-0B3E-433E-ACD9-D5D6D46D77B5}" type="pres">
      <dgm:prSet presAssocID="{F632DCFD-026A-4E91-9AC0-BEF4D7EB42DD}" presName="sp" presStyleCnt="0"/>
      <dgm:spPr/>
    </dgm:pt>
    <dgm:pt modelId="{2E09BC45-6349-41BC-8249-FD3FC7BE5696}" type="pres">
      <dgm:prSet presAssocID="{C03BF518-6359-4635-A730-5766C9466890}" presName="composite" presStyleCnt="0"/>
      <dgm:spPr/>
    </dgm:pt>
    <dgm:pt modelId="{4BA449E3-3419-4535-A18B-352B2BD005CC}" type="pres">
      <dgm:prSet presAssocID="{C03BF518-6359-4635-A730-5766C9466890}" presName="parentText" presStyleLbl="alignNode1" presStyleIdx="2" presStyleCnt="3">
        <dgm:presLayoutVars>
          <dgm:chMax val="1"/>
          <dgm:bulletEnabled val="1"/>
        </dgm:presLayoutVars>
      </dgm:prSet>
      <dgm:spPr/>
      <dgm:t>
        <a:bodyPr/>
        <a:lstStyle/>
        <a:p>
          <a:endParaRPr lang="en-US"/>
        </a:p>
      </dgm:t>
    </dgm:pt>
    <dgm:pt modelId="{7B58B341-FDFE-4D9F-8678-3934D9573C93}" type="pres">
      <dgm:prSet presAssocID="{C03BF518-6359-4635-A730-5766C9466890}" presName="descendantText" presStyleLbl="alignAcc1" presStyleIdx="2" presStyleCnt="3">
        <dgm:presLayoutVars>
          <dgm:bulletEnabled val="1"/>
        </dgm:presLayoutVars>
      </dgm:prSet>
      <dgm:spPr/>
      <dgm:t>
        <a:bodyPr/>
        <a:lstStyle/>
        <a:p>
          <a:endParaRPr lang="en-US"/>
        </a:p>
      </dgm:t>
    </dgm:pt>
  </dgm:ptLst>
  <dgm:cxnLst>
    <dgm:cxn modelId="{510E4B64-1AAE-42E3-90C9-85F8B84D6012}" srcId="{C03BF518-6359-4635-A730-5766C9466890}" destId="{F9CFD123-A647-4CC9-9504-F7BE12499F5E}" srcOrd="0" destOrd="0" parTransId="{80550FFD-ACAE-4F8E-AF87-FE2747496898}" sibTransId="{B48A9EAB-48B0-4CB5-B3F9-7A23E6CD2F3D}"/>
    <dgm:cxn modelId="{A2173EAB-2A0C-4DF0-A8E1-F3B661D9EA31}" type="presOf" srcId="{3AAD6D9D-D109-4E9C-92E3-8BD766FFC441}" destId="{8272938C-5FE8-4FFE-9039-9D134FE33D20}" srcOrd="0" destOrd="0" presId="urn:microsoft.com/office/officeart/2005/8/layout/chevron2"/>
    <dgm:cxn modelId="{986CC873-A47E-4623-8579-317F5D3A84C7}" srcId="{8257A146-831E-48E1-8F05-810CDACFF6E2}" destId="{3AAD6D9D-D109-4E9C-92E3-8BD766FFC441}" srcOrd="0" destOrd="0" parTransId="{382F00A1-976C-41D3-B2A0-FB7BE4656E08}" sibTransId="{1F68AC13-E275-4767-8297-05ED92257B34}"/>
    <dgm:cxn modelId="{FA4787BA-80CF-4517-9DC4-E109BAA1E993}" srcId="{09E608BB-FEF0-4E55-BFE5-94764ED95A13}" destId="{B01DBE33-4735-4340-8232-52437D863619}" srcOrd="0" destOrd="0" parTransId="{9C1D4219-AE18-4B42-9B90-8374815BBA79}" sibTransId="{5FCF8C4A-88FB-4E0A-9C69-19A6453A7F84}"/>
    <dgm:cxn modelId="{B43B394E-EDC7-4308-934F-E7A6860A644E}" type="presOf" srcId="{09E608BB-FEF0-4E55-BFE5-94764ED95A13}" destId="{15422987-CB83-4DD3-8EED-5FF128985831}" srcOrd="0" destOrd="0" presId="urn:microsoft.com/office/officeart/2005/8/layout/chevron2"/>
    <dgm:cxn modelId="{61C2E322-07BC-4F73-BA5D-43D3732750D4}" type="presOf" srcId="{C03BF518-6359-4635-A730-5766C9466890}" destId="{4BA449E3-3419-4535-A18B-352B2BD005CC}" srcOrd="0" destOrd="0" presId="urn:microsoft.com/office/officeart/2005/8/layout/chevron2"/>
    <dgm:cxn modelId="{7C32D1E7-75AA-4916-84F1-18C85B457E7A}" type="presOf" srcId="{FF306A3A-FD91-460D-AC28-D3452F2B8D20}" destId="{B337052F-9528-46D7-B9A3-B3A021BA5E60}" srcOrd="0" destOrd="0" presId="urn:microsoft.com/office/officeart/2005/8/layout/chevron2"/>
    <dgm:cxn modelId="{718DF79C-F4C6-4852-AEFF-2BC6549F8138}" type="presOf" srcId="{B01DBE33-4735-4340-8232-52437D863619}" destId="{15422987-CB83-4DD3-8EED-5FF128985831}" srcOrd="0" destOrd="1" presId="urn:microsoft.com/office/officeart/2005/8/layout/chevron2"/>
    <dgm:cxn modelId="{B86EB9A8-E2BB-42B8-938B-39E8AB64A65C}" srcId="{284A901B-3B0A-498B-8BCA-E5765391B9A5}" destId="{09E608BB-FEF0-4E55-BFE5-94764ED95A13}" srcOrd="0" destOrd="0" parTransId="{BF82B517-29E2-44E2-924C-1FA6100ADCCF}" sibTransId="{00EC6240-E84B-40BD-9978-C0A0A0B8E0A4}"/>
    <dgm:cxn modelId="{37F62B73-4A55-48BC-B11A-BF828298B903}" srcId="{8257A146-831E-48E1-8F05-810CDACFF6E2}" destId="{284A901B-3B0A-498B-8BCA-E5765391B9A5}" srcOrd="1" destOrd="0" parTransId="{BB273138-DB79-4F06-8429-74150D477984}" sibTransId="{F632DCFD-026A-4E91-9AC0-BEF4D7EB42DD}"/>
    <dgm:cxn modelId="{D2BF149A-FB9A-4339-B617-08A4A8C4419B}" srcId="{3AAD6D9D-D109-4E9C-92E3-8BD766FFC441}" destId="{FF306A3A-FD91-460D-AC28-D3452F2B8D20}" srcOrd="0" destOrd="0" parTransId="{06EB5A95-B348-4AEA-B83B-339F73A3718F}" sibTransId="{311932D0-0DE3-4DD2-A470-9C7A67773541}"/>
    <dgm:cxn modelId="{7670A5D2-1205-4D10-B22D-867B34CA86DD}" type="presOf" srcId="{0B0E8630-C17A-452F-A5AC-696932D8A04A}" destId="{B337052F-9528-46D7-B9A3-B3A021BA5E60}" srcOrd="0" destOrd="1" presId="urn:microsoft.com/office/officeart/2005/8/layout/chevron2"/>
    <dgm:cxn modelId="{A6D61BA9-7CED-4BCD-B730-A759170049EF}" type="presOf" srcId="{284A901B-3B0A-498B-8BCA-E5765391B9A5}" destId="{CF084810-13C2-4707-B296-0F12084A103C}" srcOrd="0" destOrd="0" presId="urn:microsoft.com/office/officeart/2005/8/layout/chevron2"/>
    <dgm:cxn modelId="{C2DD0DA5-43DC-4DD3-9BC2-9621D17958C9}" srcId="{8257A146-831E-48E1-8F05-810CDACFF6E2}" destId="{C03BF518-6359-4635-A730-5766C9466890}" srcOrd="2" destOrd="0" parTransId="{C985BDB3-9FD5-4338-B26B-52345280FBED}" sibTransId="{76D5486F-82B7-4D7C-849E-CC744EC00581}"/>
    <dgm:cxn modelId="{B7D9BA60-DED1-42D0-9EBE-85F37C93A335}" type="presOf" srcId="{6D0D3CBC-1307-4963-BB45-D58B2EF4D304}" destId="{7B58B341-FDFE-4D9F-8678-3934D9573C93}" srcOrd="0" destOrd="1" presId="urn:microsoft.com/office/officeart/2005/8/layout/chevron2"/>
    <dgm:cxn modelId="{4F3E87D7-A30B-41D1-B78A-3C6A440230EB}" type="presOf" srcId="{F9CFD123-A647-4CC9-9504-F7BE12499F5E}" destId="{7B58B341-FDFE-4D9F-8678-3934D9573C93}" srcOrd="0" destOrd="0" presId="urn:microsoft.com/office/officeart/2005/8/layout/chevron2"/>
    <dgm:cxn modelId="{305780F3-76D6-49DF-998C-190679F63E5A}" srcId="{F9CFD123-A647-4CC9-9504-F7BE12499F5E}" destId="{6D0D3CBC-1307-4963-BB45-D58B2EF4D304}" srcOrd="0" destOrd="0" parTransId="{DA2CFB0E-E15A-471B-9F8D-EA563ACC6DD7}" sibTransId="{22B47CBA-C906-40B1-B08D-64DC2EA4F0EA}"/>
    <dgm:cxn modelId="{43264EEC-9785-487B-98E1-88D9BD1F74D1}" type="presOf" srcId="{8257A146-831E-48E1-8F05-810CDACFF6E2}" destId="{3BB1292D-BF6B-4705-A5BE-1F5D4E9636D2}" srcOrd="0" destOrd="0" presId="urn:microsoft.com/office/officeart/2005/8/layout/chevron2"/>
    <dgm:cxn modelId="{00396260-50EF-4E65-9490-80872BB42E0A}" srcId="{FF306A3A-FD91-460D-AC28-D3452F2B8D20}" destId="{0B0E8630-C17A-452F-A5AC-696932D8A04A}" srcOrd="0" destOrd="0" parTransId="{2C030F45-8B3F-4C75-8B4E-98564DEEA9E1}" sibTransId="{CB3F6C14-6B85-4312-8B94-8E31918698E5}"/>
    <dgm:cxn modelId="{7F187E04-607F-4BEA-BA56-85C257CED2A0}" type="presParOf" srcId="{3BB1292D-BF6B-4705-A5BE-1F5D4E9636D2}" destId="{45105732-7C6A-45B7-A99E-3E97D065598C}" srcOrd="0" destOrd="0" presId="urn:microsoft.com/office/officeart/2005/8/layout/chevron2"/>
    <dgm:cxn modelId="{BE5C8AEF-80EA-4061-A3C4-E407C70BD8CB}" type="presParOf" srcId="{45105732-7C6A-45B7-A99E-3E97D065598C}" destId="{8272938C-5FE8-4FFE-9039-9D134FE33D20}" srcOrd="0" destOrd="0" presId="urn:microsoft.com/office/officeart/2005/8/layout/chevron2"/>
    <dgm:cxn modelId="{BDC78180-ACF8-4ECA-A301-CE82583CF443}" type="presParOf" srcId="{45105732-7C6A-45B7-A99E-3E97D065598C}" destId="{B337052F-9528-46D7-B9A3-B3A021BA5E60}" srcOrd="1" destOrd="0" presId="urn:microsoft.com/office/officeart/2005/8/layout/chevron2"/>
    <dgm:cxn modelId="{946C767B-33FB-4634-AA88-1C38401F8E98}" type="presParOf" srcId="{3BB1292D-BF6B-4705-A5BE-1F5D4E9636D2}" destId="{57133920-89CD-40D2-A076-00538E58A2B1}" srcOrd="1" destOrd="0" presId="urn:microsoft.com/office/officeart/2005/8/layout/chevron2"/>
    <dgm:cxn modelId="{27A265AD-39F6-45C8-BB03-736CB5DFC94F}" type="presParOf" srcId="{3BB1292D-BF6B-4705-A5BE-1F5D4E9636D2}" destId="{B34B8AEF-ADB9-4AAD-9490-B3608EBD46B6}" srcOrd="2" destOrd="0" presId="urn:microsoft.com/office/officeart/2005/8/layout/chevron2"/>
    <dgm:cxn modelId="{A86226B1-1B08-4DF6-8B42-17C7055CDA92}" type="presParOf" srcId="{B34B8AEF-ADB9-4AAD-9490-B3608EBD46B6}" destId="{CF084810-13C2-4707-B296-0F12084A103C}" srcOrd="0" destOrd="0" presId="urn:microsoft.com/office/officeart/2005/8/layout/chevron2"/>
    <dgm:cxn modelId="{EBE7068D-4C5A-4832-9A34-6692E9CD1976}" type="presParOf" srcId="{B34B8AEF-ADB9-4AAD-9490-B3608EBD46B6}" destId="{15422987-CB83-4DD3-8EED-5FF128985831}" srcOrd="1" destOrd="0" presId="urn:microsoft.com/office/officeart/2005/8/layout/chevron2"/>
    <dgm:cxn modelId="{28E02B04-A691-42F7-BD5C-250B36EAC972}" type="presParOf" srcId="{3BB1292D-BF6B-4705-A5BE-1F5D4E9636D2}" destId="{B24EDA48-0B3E-433E-ACD9-D5D6D46D77B5}" srcOrd="3" destOrd="0" presId="urn:microsoft.com/office/officeart/2005/8/layout/chevron2"/>
    <dgm:cxn modelId="{62E88693-B4CC-4AF9-ADFB-64A6B32EB98A}" type="presParOf" srcId="{3BB1292D-BF6B-4705-A5BE-1F5D4E9636D2}" destId="{2E09BC45-6349-41BC-8249-FD3FC7BE5696}" srcOrd="4" destOrd="0" presId="urn:microsoft.com/office/officeart/2005/8/layout/chevron2"/>
    <dgm:cxn modelId="{3FAFEB6E-6987-4F06-936C-DA979998B050}" type="presParOf" srcId="{2E09BC45-6349-41BC-8249-FD3FC7BE5696}" destId="{4BA449E3-3419-4535-A18B-352B2BD005CC}" srcOrd="0" destOrd="0" presId="urn:microsoft.com/office/officeart/2005/8/layout/chevron2"/>
    <dgm:cxn modelId="{0CBA5B30-5C15-4F11-9C2A-4BD0CE5CD7CD}" type="presParOf" srcId="{2E09BC45-6349-41BC-8249-FD3FC7BE5696}" destId="{7B58B341-FDFE-4D9F-8678-3934D9573C93}" srcOrd="1" destOrd="0" presId="urn:microsoft.com/office/officeart/2005/8/layout/chevr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272938C-5FE8-4FFE-9039-9D134FE33D20}">
      <dsp:nvSpPr>
        <dsp:cNvPr id="0" name=""/>
        <dsp:cNvSpPr/>
      </dsp:nvSpPr>
      <dsp:spPr>
        <a:xfrm rot="5400000">
          <a:off x="-247798" y="249366"/>
          <a:ext cx="1651992" cy="1156394"/>
        </a:xfrm>
        <a:prstGeom prst="chevron">
          <a:avLst/>
        </a:prstGeom>
        <a:blipFill rotWithShape="0">
          <a:blip xmlns:r="http://schemas.openxmlformats.org/officeDocument/2006/relationships" r:embed="rId1"/>
          <a:stretch>
            <a:fillRect/>
          </a:stretch>
        </a:blip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1422400">
            <a:lnSpc>
              <a:spcPct val="90000"/>
            </a:lnSpc>
            <a:spcBef>
              <a:spcPct val="0"/>
            </a:spcBef>
            <a:spcAft>
              <a:spcPct val="35000"/>
            </a:spcAft>
          </a:pPr>
          <a:endParaRPr lang="en-US" sz="3200" kern="1200" dirty="0"/>
        </a:p>
      </dsp:txBody>
      <dsp:txXfrm rot="-5400000">
        <a:off x="1" y="579764"/>
        <a:ext cx="1156394" cy="495598"/>
      </dsp:txXfrm>
    </dsp:sp>
    <dsp:sp modelId="{B337052F-9528-46D7-B9A3-B3A021BA5E60}">
      <dsp:nvSpPr>
        <dsp:cNvPr id="0" name=""/>
        <dsp:cNvSpPr/>
      </dsp:nvSpPr>
      <dsp:spPr>
        <a:xfrm rot="5400000">
          <a:off x="3089299" y="-1932905"/>
          <a:ext cx="1073794" cy="4939605"/>
        </a:xfrm>
        <a:prstGeom prst="round2SameRect">
          <a:avLst/>
        </a:prstGeom>
        <a:solidFill>
          <a:schemeClr val="tx2">
            <a:alpha val="9000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92024" tIns="17145" rIns="17145" bIns="17145" numCol="1" spcCol="1270" anchor="ctr" anchorCtr="0">
          <a:noAutofit/>
        </a:bodyPr>
        <a:lstStyle/>
        <a:p>
          <a:pPr marL="228600" lvl="1" indent="-228600" algn="l" defTabSz="1200150">
            <a:lnSpc>
              <a:spcPct val="90000"/>
            </a:lnSpc>
            <a:spcBef>
              <a:spcPct val="0"/>
            </a:spcBef>
            <a:spcAft>
              <a:spcPct val="15000"/>
            </a:spcAft>
            <a:buChar char="••"/>
          </a:pPr>
          <a:r>
            <a:rPr lang="en-US" sz="2700" kern="1200" dirty="0" smtClean="0">
              <a:solidFill>
                <a:schemeClr val="bg1"/>
              </a:solidFill>
            </a:rPr>
            <a:t>Student level of preparation </a:t>
          </a:r>
          <a:endParaRPr lang="en-US" sz="2700" kern="1200" dirty="0">
            <a:solidFill>
              <a:schemeClr val="bg1"/>
            </a:solidFill>
          </a:endParaRPr>
        </a:p>
        <a:p>
          <a:pPr marL="457200" lvl="2" indent="-228600" algn="l" defTabSz="1200150">
            <a:lnSpc>
              <a:spcPct val="90000"/>
            </a:lnSpc>
            <a:spcBef>
              <a:spcPct val="0"/>
            </a:spcBef>
            <a:spcAft>
              <a:spcPct val="15000"/>
            </a:spcAft>
            <a:buChar char="••"/>
          </a:pPr>
          <a:r>
            <a:rPr lang="en-US" sz="2700" kern="1200" dirty="0" smtClean="0">
              <a:solidFill>
                <a:schemeClr val="bg1"/>
              </a:solidFill>
            </a:rPr>
            <a:t>Variable</a:t>
          </a:r>
          <a:endParaRPr lang="en-US" sz="2700" kern="1200" dirty="0">
            <a:solidFill>
              <a:schemeClr val="bg1"/>
            </a:solidFill>
          </a:endParaRPr>
        </a:p>
      </dsp:txBody>
      <dsp:txXfrm rot="-5400000">
        <a:off x="1156394" y="52418"/>
        <a:ext cx="4887187" cy="968958"/>
      </dsp:txXfrm>
    </dsp:sp>
    <dsp:sp modelId="{CF084810-13C2-4707-B296-0F12084A103C}">
      <dsp:nvSpPr>
        <dsp:cNvPr id="0" name=""/>
        <dsp:cNvSpPr/>
      </dsp:nvSpPr>
      <dsp:spPr>
        <a:xfrm rot="5400000">
          <a:off x="-247798" y="1707802"/>
          <a:ext cx="1651992" cy="1156394"/>
        </a:xfrm>
        <a:prstGeom prst="chevron">
          <a:avLst/>
        </a:prstGeom>
        <a:blipFill rotWithShape="0">
          <a:blip xmlns:r="http://schemas.openxmlformats.org/officeDocument/2006/relationships" r:embed="rId2"/>
          <a:stretch>
            <a:fillRect/>
          </a:stretch>
        </a:blip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1422400">
            <a:lnSpc>
              <a:spcPct val="90000"/>
            </a:lnSpc>
            <a:spcBef>
              <a:spcPct val="0"/>
            </a:spcBef>
            <a:spcAft>
              <a:spcPct val="35000"/>
            </a:spcAft>
          </a:pPr>
          <a:endParaRPr lang="en-US" sz="3200" kern="1200" dirty="0"/>
        </a:p>
      </dsp:txBody>
      <dsp:txXfrm rot="-5400000">
        <a:off x="1" y="2038200"/>
        <a:ext cx="1156394" cy="495598"/>
      </dsp:txXfrm>
    </dsp:sp>
    <dsp:sp modelId="{15422987-CB83-4DD3-8EED-5FF128985831}">
      <dsp:nvSpPr>
        <dsp:cNvPr id="0" name=""/>
        <dsp:cNvSpPr/>
      </dsp:nvSpPr>
      <dsp:spPr>
        <a:xfrm rot="5400000">
          <a:off x="3089299" y="-472901"/>
          <a:ext cx="1073794" cy="4939605"/>
        </a:xfrm>
        <a:prstGeom prst="round2SameRect">
          <a:avLst/>
        </a:prstGeom>
        <a:solidFill>
          <a:schemeClr val="tx2">
            <a:alpha val="9000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92024" tIns="17145" rIns="17145" bIns="17145" numCol="1" spcCol="1270" anchor="ctr" anchorCtr="0">
          <a:noAutofit/>
        </a:bodyPr>
        <a:lstStyle/>
        <a:p>
          <a:pPr marL="228600" lvl="1" indent="-228600" algn="l" defTabSz="1200150">
            <a:lnSpc>
              <a:spcPct val="90000"/>
            </a:lnSpc>
            <a:spcBef>
              <a:spcPct val="0"/>
            </a:spcBef>
            <a:spcAft>
              <a:spcPct val="15000"/>
            </a:spcAft>
            <a:buChar char="••"/>
          </a:pPr>
          <a:r>
            <a:rPr lang="en-US" sz="2700" kern="1200" dirty="0" smtClean="0">
              <a:solidFill>
                <a:schemeClr val="bg1"/>
              </a:solidFill>
            </a:rPr>
            <a:t>Individual factors</a:t>
          </a:r>
          <a:endParaRPr lang="en-US" sz="2700" kern="1200" dirty="0">
            <a:solidFill>
              <a:schemeClr val="bg1"/>
            </a:solidFill>
          </a:endParaRPr>
        </a:p>
        <a:p>
          <a:pPr marL="457200" lvl="2" indent="-228600" algn="l" defTabSz="1200150">
            <a:lnSpc>
              <a:spcPct val="90000"/>
            </a:lnSpc>
            <a:spcBef>
              <a:spcPct val="0"/>
            </a:spcBef>
            <a:spcAft>
              <a:spcPct val="15000"/>
            </a:spcAft>
            <a:buChar char="••"/>
          </a:pPr>
          <a:r>
            <a:rPr lang="en-US" sz="2700" kern="1200" dirty="0" smtClean="0">
              <a:solidFill>
                <a:schemeClr val="bg1"/>
              </a:solidFill>
            </a:rPr>
            <a:t>Finances, stress, lack of skills</a:t>
          </a:r>
          <a:endParaRPr lang="en-US" sz="2700" kern="1200" dirty="0">
            <a:solidFill>
              <a:schemeClr val="bg1"/>
            </a:solidFill>
          </a:endParaRPr>
        </a:p>
      </dsp:txBody>
      <dsp:txXfrm rot="-5400000">
        <a:off x="1156394" y="1512422"/>
        <a:ext cx="4887187" cy="968958"/>
      </dsp:txXfrm>
    </dsp:sp>
    <dsp:sp modelId="{4BA449E3-3419-4535-A18B-352B2BD005CC}">
      <dsp:nvSpPr>
        <dsp:cNvPr id="0" name=""/>
        <dsp:cNvSpPr/>
      </dsp:nvSpPr>
      <dsp:spPr>
        <a:xfrm rot="5400000">
          <a:off x="-247798" y="3166238"/>
          <a:ext cx="1651992" cy="1156394"/>
        </a:xfrm>
        <a:prstGeom prst="chevron">
          <a:avLst/>
        </a:prstGeom>
        <a:blipFill rotWithShape="0">
          <a:blip xmlns:r="http://schemas.openxmlformats.org/officeDocument/2006/relationships" r:embed="rId3"/>
          <a:stretch>
            <a:fillRect/>
          </a:stretch>
        </a:blip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0320" tIns="20320" rIns="20320" bIns="20320" numCol="1" spcCol="1270" anchor="ctr" anchorCtr="0">
          <a:noAutofit/>
        </a:bodyPr>
        <a:lstStyle/>
        <a:p>
          <a:pPr lvl="0" algn="ctr" defTabSz="1422400">
            <a:lnSpc>
              <a:spcPct val="90000"/>
            </a:lnSpc>
            <a:spcBef>
              <a:spcPct val="0"/>
            </a:spcBef>
            <a:spcAft>
              <a:spcPct val="35000"/>
            </a:spcAft>
          </a:pPr>
          <a:endParaRPr lang="en-US" sz="3200" kern="1200" dirty="0"/>
        </a:p>
      </dsp:txBody>
      <dsp:txXfrm rot="-5400000">
        <a:off x="1" y="3496636"/>
        <a:ext cx="1156394" cy="495598"/>
      </dsp:txXfrm>
    </dsp:sp>
    <dsp:sp modelId="{7B58B341-FDFE-4D9F-8678-3934D9573C93}">
      <dsp:nvSpPr>
        <dsp:cNvPr id="0" name=""/>
        <dsp:cNvSpPr/>
      </dsp:nvSpPr>
      <dsp:spPr>
        <a:xfrm rot="5400000">
          <a:off x="3089299" y="985534"/>
          <a:ext cx="1073794" cy="4939605"/>
        </a:xfrm>
        <a:prstGeom prst="round2SameRect">
          <a:avLst/>
        </a:prstGeom>
        <a:solidFill>
          <a:schemeClr val="tx2">
            <a:alpha val="90000"/>
          </a:schemeClr>
        </a:solidFill>
        <a:ln w="254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92024" tIns="17145" rIns="17145" bIns="17145" numCol="1" spcCol="1270" anchor="ctr" anchorCtr="0">
          <a:noAutofit/>
        </a:bodyPr>
        <a:lstStyle/>
        <a:p>
          <a:pPr marL="228600" lvl="1" indent="-228600" algn="l" defTabSz="1200150">
            <a:lnSpc>
              <a:spcPct val="90000"/>
            </a:lnSpc>
            <a:spcBef>
              <a:spcPct val="0"/>
            </a:spcBef>
            <a:spcAft>
              <a:spcPct val="15000"/>
            </a:spcAft>
            <a:buChar char="••"/>
          </a:pPr>
          <a:r>
            <a:rPr lang="en-US" sz="2700" kern="1200" dirty="0" smtClean="0">
              <a:solidFill>
                <a:schemeClr val="bg1"/>
              </a:solidFill>
            </a:rPr>
            <a:t>Institutional factors</a:t>
          </a:r>
          <a:endParaRPr lang="en-US" sz="2700" kern="1200" dirty="0">
            <a:solidFill>
              <a:schemeClr val="bg1"/>
            </a:solidFill>
          </a:endParaRPr>
        </a:p>
        <a:p>
          <a:pPr marL="457200" lvl="2" indent="-228600" algn="l" defTabSz="1200150">
            <a:lnSpc>
              <a:spcPct val="90000"/>
            </a:lnSpc>
            <a:spcBef>
              <a:spcPct val="0"/>
            </a:spcBef>
            <a:spcAft>
              <a:spcPct val="15000"/>
            </a:spcAft>
            <a:buChar char="••"/>
          </a:pPr>
          <a:r>
            <a:rPr lang="en-US" sz="2700" kern="1200" dirty="0" smtClean="0">
              <a:solidFill>
                <a:schemeClr val="bg1"/>
              </a:solidFill>
            </a:rPr>
            <a:t>Large class size, course rigor</a:t>
          </a:r>
          <a:endParaRPr lang="en-US" sz="2700" kern="1200" dirty="0">
            <a:solidFill>
              <a:schemeClr val="bg1"/>
            </a:solidFill>
          </a:endParaRPr>
        </a:p>
      </dsp:txBody>
      <dsp:txXfrm rot="-5400000">
        <a:off x="1156394" y="2970857"/>
        <a:ext cx="4887187" cy="968958"/>
      </dsp:txXfrm>
    </dsp:sp>
  </dsp:spTree>
</dsp:drawing>
</file>

<file path=ppt/diagrams/layout1.xml><?xml version="1.0" encoding="utf-8"?>
<dgm:layoutDef xmlns:dgm="http://schemas.openxmlformats.org/drawingml/2006/diagram" xmlns:a="http://schemas.openxmlformats.org/drawingml/2006/main" uniqueId="urn:microsoft.com/office/officeart/2005/8/layout/chevron2">
  <dgm:title val=""/>
  <dgm:desc val=""/>
  <dgm:catLst>
    <dgm:cat type="process" pri="12000"/>
    <dgm:cat type="list" pri="16000"/>
    <dgm:cat type="convert" pri="11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Lst>
      <dgm:cxnLst>
        <dgm:cxn modelId="4" srcId="0" destId="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linearFlow">
    <dgm:varLst>
      <dgm:dir/>
      <dgm:animLvl val="lvl"/>
      <dgm:resizeHandles val="exact"/>
    </dgm:varLst>
    <dgm:alg type="lin">
      <dgm:param type="linDir" val="fromT"/>
      <dgm:param type="nodeHorzAlign" val="l"/>
    </dgm:alg>
    <dgm:shape xmlns:r="http://schemas.openxmlformats.org/officeDocument/2006/relationships" r:blip="">
      <dgm:adjLst/>
    </dgm:shape>
    <dgm:presOf/>
    <dgm:constrLst>
      <dgm:constr type="h" for="ch" forName="composite" refType="h"/>
      <dgm:constr type="w" for="ch" forName="composite" refType="w"/>
      <dgm:constr type="h" for="des" forName="parentText" op="equ"/>
      <dgm:constr type="h" for="ch" forName="sp" val="-14.88"/>
      <dgm:constr type="h" for="ch" forName="sp" refType="w" refFor="des" refForName="parentText" op="gte" fact="-0.3"/>
      <dgm:constr type="primFontSz" for="des" forName="parentText" op="equ" val="65"/>
      <dgm:constr type="primFontSz" for="des" forName="descendantText" op="equ" val="65"/>
    </dgm:constrLst>
    <dgm:ruleLst/>
    <dgm:forEach name="Name0" axis="ch" ptType="node">
      <dgm:layoutNode name="composite">
        <dgm:alg type="composite"/>
        <dgm:shape xmlns:r="http://schemas.openxmlformats.org/officeDocument/2006/relationships" r:blip="">
          <dgm:adjLst/>
        </dgm:shape>
        <dgm:presOf/>
        <dgm:choose name="Name1">
          <dgm:if name="Name2" func="var" arg="dir" op="equ" val="norm">
            <dgm:constrLst>
              <dgm:constr type="t" for="ch" forName="parentText"/>
              <dgm:constr type="l" for="ch" forName="parentText"/>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refType="w" refFor="ch" refForName="pare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if>
          <dgm:else name="Name3">
            <dgm:constrLst>
              <dgm:constr type="t" for="ch" forName="parentText"/>
              <dgm:constr type="r" for="ch" forName="parentText" refType="w"/>
              <dgm:constr type="w" for="ch" forName="parentText" refType="w" fact="0.4"/>
              <dgm:constr type="h" for="ch" forName="parentText" refType="h"/>
              <dgm:constr type="w" for="ch" forName="parentText" refType="w" op="lte" fact="0.5"/>
              <dgm:constr type="w" for="ch" forName="parentText" refType="h" refFor="ch" refForName="parentText" op="lte" fact="0.7"/>
              <dgm:constr type="h" for="ch" forName="parentText" refType="w" refFor="ch" refForName="parentText" op="lte" fact="3"/>
              <dgm:constr type="l" for="ch" forName="descendantText"/>
              <dgm:constr type="w" for="ch" forName="descendantText" refType="w"/>
              <dgm:constr type="wOff" for="ch" forName="descendantText" refType="w" refFor="ch" refForName="parentText" fact="-1"/>
              <dgm:constr type="t" for="ch" forName="descendantText"/>
              <dgm:constr type="b" for="ch" forName="descendantText" refType="h" refFor="ch" refForName="parentText"/>
              <dgm:constr type="bOff" for="ch" forName="descendantText" refType="w" refFor="ch" refForName="parentText" fact="-0.5"/>
            </dgm:constrLst>
          </dgm:else>
        </dgm:choose>
        <dgm:ruleLst/>
        <dgm:layoutNode name="parentText" styleLbl="alignNode1">
          <dgm:varLst>
            <dgm:chMax val="1"/>
            <dgm:bulletEnabled val="1"/>
          </dgm:varLst>
          <dgm:alg type="tx"/>
          <dgm:shape xmlns:r="http://schemas.openxmlformats.org/officeDocument/2006/relationships" rot="90" type="chevron"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h" val="100" fact="NaN" max="NaN"/>
            <dgm:rule type="primFontSz" val="24" fact="NaN" max="NaN"/>
            <dgm:rule type="h" val="110" fact="NaN" max="NaN"/>
            <dgm:rule type="primFontSz" val="18" fact="NaN" max="NaN"/>
            <dgm:rule type="h" val="INF" fact="NaN" max="NaN"/>
            <dgm:rule type="primFontSz" val="5" fact="NaN" max="NaN"/>
          </dgm:ruleLst>
        </dgm:layoutNode>
        <dgm:layoutNode name="descendantText" styleLbl="alignAcc1">
          <dgm:varLst>
            <dgm:bulletEnabled val="1"/>
          </dgm:varLst>
          <dgm:choose name="Name4">
            <dgm:if name="Name5" func="var" arg="dir" op="equ" val="norm">
              <dgm:alg type="tx">
                <dgm:param type="stBulletLvl" val="1"/>
                <dgm:param type="txAnchorVertCh" val="mid"/>
              </dgm:alg>
              <dgm:shape xmlns:r="http://schemas.openxmlformats.org/officeDocument/2006/relationships" rot="90" type="round2SameRect" r:blip="">
                <dgm:adjLst/>
              </dgm:shape>
            </dgm:if>
            <dgm:else name="Name6">
              <dgm:alg type="tx">
                <dgm:param type="stBulletLvl" val="1"/>
                <dgm:param type="txAnchorVertCh" val="mid"/>
              </dgm:alg>
              <dgm:shape xmlns:r="http://schemas.openxmlformats.org/officeDocument/2006/relationships" rot="-90" type="round2SameRect" r:blip="">
                <dgm:adjLst/>
              </dgm:shape>
            </dgm:else>
          </dgm:choose>
          <dgm:presOf axis="des" ptType="node"/>
          <dgm:choose name="Name7">
            <dgm:if name="Name8" func="var" arg="dir" op="equ" val="norm">
              <dgm:constrLst>
                <dgm:constr type="secFontSz" refType="primFontSz"/>
                <dgm:constr type="tMarg" refType="primFontSz" fact="0.05"/>
                <dgm:constr type="bMarg" refType="primFontSz" fact="0.05"/>
                <dgm:constr type="rMarg" refType="primFontSz" fact="0.05"/>
              </dgm:constrLst>
            </dgm:if>
            <dgm:else name="Name9">
              <dgm:constrLst>
                <dgm:constr type="secFontSz" refType="primFontSz"/>
                <dgm:constr type="tMarg" refType="primFontSz" fact="0.05"/>
                <dgm:constr type="bMarg" refType="primFontSz" fact="0.05"/>
                <dgm:constr type="lMarg" refType="primFontSz" fact="0.05"/>
              </dgm:constrLst>
            </dgm:else>
          </dgm:choose>
          <dgm:ruleLst>
            <dgm:rule type="primFontSz" val="5" fact="NaN" max="NaN"/>
          </dgm:ruleLst>
        </dgm:layoutNode>
      </dgm:layoutNode>
      <dgm:forEach name="Name10" axis="followSib" ptType="sibTrans" cnt="1">
        <dgm:layoutNode name="sp">
          <dgm:alg type="sp"/>
          <dgm:shape xmlns:r="http://schemas.openxmlformats.org/officeDocument/2006/relationships" r:blip="">
            <dgm:adjLst/>
          </dgm:shape>
          <dgm:presOf axis="self"/>
          <dgm:constrLst>
            <dgm:constr type="w" val="1"/>
            <dgm:constr type="h" val="37.5"/>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12.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7739" cy="469424"/>
          </a:xfrm>
          <a:prstGeom prst="rect">
            <a:avLst/>
          </a:prstGeom>
        </p:spPr>
        <p:txBody>
          <a:bodyPr vert="horz" lIns="94219" tIns="47109" rIns="94219" bIns="47109" rtlCol="0"/>
          <a:lstStyle>
            <a:lvl1pPr algn="l">
              <a:defRPr sz="1200"/>
            </a:lvl1pPr>
          </a:lstStyle>
          <a:p>
            <a:endParaRPr lang="en-US"/>
          </a:p>
        </p:txBody>
      </p:sp>
      <p:sp>
        <p:nvSpPr>
          <p:cNvPr id="3" name="Date Placeholder 2"/>
          <p:cNvSpPr>
            <a:spLocks noGrp="1"/>
          </p:cNvSpPr>
          <p:nvPr>
            <p:ph type="dt" sz="quarter" idx="1"/>
          </p:nvPr>
        </p:nvSpPr>
        <p:spPr>
          <a:xfrm>
            <a:off x="4023092" y="0"/>
            <a:ext cx="3077739" cy="469424"/>
          </a:xfrm>
          <a:prstGeom prst="rect">
            <a:avLst/>
          </a:prstGeom>
        </p:spPr>
        <p:txBody>
          <a:bodyPr vert="horz" lIns="94219" tIns="47109" rIns="94219" bIns="47109" rtlCol="0"/>
          <a:lstStyle>
            <a:lvl1pPr algn="r">
              <a:defRPr sz="1200"/>
            </a:lvl1pPr>
          </a:lstStyle>
          <a:p>
            <a:fld id="{9C118730-C2ED-4E3D-AE08-821E47585B5D}" type="datetimeFigureOut">
              <a:rPr lang="en-US" smtClean="0"/>
              <a:t>2/6/2018</a:t>
            </a:fld>
            <a:endParaRPr lang="en-US"/>
          </a:p>
        </p:txBody>
      </p:sp>
      <p:sp>
        <p:nvSpPr>
          <p:cNvPr id="4" name="Footer Placeholder 3"/>
          <p:cNvSpPr>
            <a:spLocks noGrp="1"/>
          </p:cNvSpPr>
          <p:nvPr>
            <p:ph type="ftr" sz="quarter" idx="2"/>
          </p:nvPr>
        </p:nvSpPr>
        <p:spPr>
          <a:xfrm>
            <a:off x="0" y="8917422"/>
            <a:ext cx="3077739" cy="469424"/>
          </a:xfrm>
          <a:prstGeom prst="rect">
            <a:avLst/>
          </a:prstGeom>
        </p:spPr>
        <p:txBody>
          <a:bodyPr vert="horz" lIns="94219" tIns="47109" rIns="94219" bIns="47109" rtlCol="0" anchor="b"/>
          <a:lstStyle>
            <a:lvl1pPr algn="l">
              <a:defRPr sz="1200"/>
            </a:lvl1pPr>
          </a:lstStyle>
          <a:p>
            <a:endParaRPr lang="en-US"/>
          </a:p>
        </p:txBody>
      </p:sp>
      <p:sp>
        <p:nvSpPr>
          <p:cNvPr id="5" name="Slide Number Placeholder 4"/>
          <p:cNvSpPr>
            <a:spLocks noGrp="1"/>
          </p:cNvSpPr>
          <p:nvPr>
            <p:ph type="sldNum" sz="quarter" idx="3"/>
          </p:nvPr>
        </p:nvSpPr>
        <p:spPr>
          <a:xfrm>
            <a:off x="4023092" y="8917422"/>
            <a:ext cx="3077739" cy="469424"/>
          </a:xfrm>
          <a:prstGeom prst="rect">
            <a:avLst/>
          </a:prstGeom>
        </p:spPr>
        <p:txBody>
          <a:bodyPr vert="horz" lIns="94219" tIns="47109" rIns="94219" bIns="47109" rtlCol="0" anchor="b"/>
          <a:lstStyle>
            <a:lvl1pPr algn="r">
              <a:defRPr sz="1200"/>
            </a:lvl1pPr>
          </a:lstStyle>
          <a:p>
            <a:fld id="{4C2673C0-D21D-4B50-87C1-26AC7B7A16A6}" type="slidenum">
              <a:rPr lang="en-US" smtClean="0"/>
              <a:t>‹#›</a:t>
            </a:fld>
            <a:endParaRPr lang="en-US"/>
          </a:p>
        </p:txBody>
      </p:sp>
    </p:spTree>
    <p:extLst>
      <p:ext uri="{BB962C8B-B14F-4D97-AF65-F5344CB8AC3E}">
        <p14:creationId xmlns:p14="http://schemas.microsoft.com/office/powerpoint/2010/main" val="18289499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1.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7739" cy="469424"/>
          </a:xfrm>
          <a:prstGeom prst="rect">
            <a:avLst/>
          </a:prstGeom>
        </p:spPr>
        <p:txBody>
          <a:bodyPr vert="horz" lIns="94219" tIns="47109" rIns="94219" bIns="47109" rtlCol="0"/>
          <a:lstStyle>
            <a:lvl1pPr algn="l">
              <a:defRPr sz="1200"/>
            </a:lvl1pPr>
          </a:lstStyle>
          <a:p>
            <a:endParaRPr lang="en-US"/>
          </a:p>
        </p:txBody>
      </p:sp>
      <p:sp>
        <p:nvSpPr>
          <p:cNvPr id="3" name="Date Placeholder 2"/>
          <p:cNvSpPr>
            <a:spLocks noGrp="1"/>
          </p:cNvSpPr>
          <p:nvPr>
            <p:ph type="dt" idx="1"/>
          </p:nvPr>
        </p:nvSpPr>
        <p:spPr>
          <a:xfrm>
            <a:off x="4023092" y="0"/>
            <a:ext cx="3077739" cy="469424"/>
          </a:xfrm>
          <a:prstGeom prst="rect">
            <a:avLst/>
          </a:prstGeom>
        </p:spPr>
        <p:txBody>
          <a:bodyPr vert="horz" lIns="94219" tIns="47109" rIns="94219" bIns="47109" rtlCol="0"/>
          <a:lstStyle>
            <a:lvl1pPr algn="r">
              <a:defRPr sz="1200"/>
            </a:lvl1pPr>
          </a:lstStyle>
          <a:p>
            <a:fld id="{8C27224B-C897-44E3-9D9B-170FB5AD2607}" type="datetimeFigureOut">
              <a:rPr lang="en-US" smtClean="0"/>
              <a:t>2/6/2018</a:t>
            </a:fld>
            <a:endParaRPr lang="en-US"/>
          </a:p>
        </p:txBody>
      </p:sp>
      <p:sp>
        <p:nvSpPr>
          <p:cNvPr id="4" name="Slide Image Placeholder 3"/>
          <p:cNvSpPr>
            <a:spLocks noGrp="1" noRot="1" noChangeAspect="1"/>
          </p:cNvSpPr>
          <p:nvPr>
            <p:ph type="sldImg" idx="2"/>
          </p:nvPr>
        </p:nvSpPr>
        <p:spPr>
          <a:xfrm>
            <a:off x="1204913" y="704850"/>
            <a:ext cx="4692650" cy="3519488"/>
          </a:xfrm>
          <a:prstGeom prst="rect">
            <a:avLst/>
          </a:prstGeom>
          <a:noFill/>
          <a:ln w="12700">
            <a:solidFill>
              <a:prstClr val="black"/>
            </a:solidFill>
          </a:ln>
        </p:spPr>
        <p:txBody>
          <a:bodyPr vert="horz" lIns="94219" tIns="47109" rIns="94219" bIns="47109" rtlCol="0" anchor="ctr"/>
          <a:lstStyle/>
          <a:p>
            <a:endParaRPr lang="en-US"/>
          </a:p>
        </p:txBody>
      </p:sp>
      <p:sp>
        <p:nvSpPr>
          <p:cNvPr id="5" name="Notes Placeholder 4"/>
          <p:cNvSpPr>
            <a:spLocks noGrp="1"/>
          </p:cNvSpPr>
          <p:nvPr>
            <p:ph type="body" sz="quarter" idx="3"/>
          </p:nvPr>
        </p:nvSpPr>
        <p:spPr>
          <a:xfrm>
            <a:off x="710248" y="4459526"/>
            <a:ext cx="5681980" cy="4224814"/>
          </a:xfrm>
          <a:prstGeom prst="rect">
            <a:avLst/>
          </a:prstGeom>
        </p:spPr>
        <p:txBody>
          <a:bodyPr vert="horz" lIns="94219" tIns="47109" rIns="94219" bIns="47109"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917422"/>
            <a:ext cx="3077739" cy="469424"/>
          </a:xfrm>
          <a:prstGeom prst="rect">
            <a:avLst/>
          </a:prstGeom>
        </p:spPr>
        <p:txBody>
          <a:bodyPr vert="horz" lIns="94219" tIns="47109" rIns="94219" bIns="47109" rtlCol="0" anchor="b"/>
          <a:lstStyle>
            <a:lvl1pPr algn="l">
              <a:defRPr sz="1200"/>
            </a:lvl1pPr>
          </a:lstStyle>
          <a:p>
            <a:endParaRPr lang="en-US"/>
          </a:p>
        </p:txBody>
      </p:sp>
      <p:sp>
        <p:nvSpPr>
          <p:cNvPr id="7" name="Slide Number Placeholder 6"/>
          <p:cNvSpPr>
            <a:spLocks noGrp="1"/>
          </p:cNvSpPr>
          <p:nvPr>
            <p:ph type="sldNum" sz="quarter" idx="5"/>
          </p:nvPr>
        </p:nvSpPr>
        <p:spPr>
          <a:xfrm>
            <a:off x="4023092" y="8917422"/>
            <a:ext cx="3077739" cy="469424"/>
          </a:xfrm>
          <a:prstGeom prst="rect">
            <a:avLst/>
          </a:prstGeom>
        </p:spPr>
        <p:txBody>
          <a:bodyPr vert="horz" lIns="94219" tIns="47109" rIns="94219" bIns="47109" rtlCol="0" anchor="b"/>
          <a:lstStyle>
            <a:lvl1pPr algn="r">
              <a:defRPr sz="1200"/>
            </a:lvl1pPr>
          </a:lstStyle>
          <a:p>
            <a:fld id="{DDD55328-2798-476B-A7D7-0E65A2CF1DCC}" type="slidenum">
              <a:rPr lang="en-US" smtClean="0"/>
              <a:t>‹#›</a:t>
            </a:fld>
            <a:endParaRPr lang="en-US"/>
          </a:p>
        </p:txBody>
      </p:sp>
    </p:spTree>
    <p:extLst>
      <p:ext uri="{BB962C8B-B14F-4D97-AF65-F5344CB8AC3E}">
        <p14:creationId xmlns:p14="http://schemas.microsoft.com/office/powerpoint/2010/main" val="89844681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3" Type="http://schemas.openxmlformats.org/officeDocument/2006/relationships/hyperlink" Target="https://www.psychologytoday.com/basics/anxiety" TargetMode="External"/><Relationship Id="rId2" Type="http://schemas.openxmlformats.org/officeDocument/2006/relationships/slide" Target="../slides/slide7.xml"/><Relationship Id="rId1" Type="http://schemas.openxmlformats.org/officeDocument/2006/relationships/notesMaster" Target="../notesMasters/notesMaster1.xml"/><Relationship Id="rId5" Type="http://schemas.openxmlformats.org/officeDocument/2006/relationships/hyperlink" Target="http://www.acha-ncha.org/reports_ACHA-NCHAII.html" TargetMode="External"/><Relationship Id="rId4" Type="http://schemas.openxmlformats.org/officeDocument/2006/relationships/hyperlink" Target="https://www.psychologytoday.com/basics/depression" TargetMode="Externa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DD55328-2798-476B-A7D7-0E65A2CF1DCC}" type="slidenum">
              <a:rPr lang="en-US" smtClean="0"/>
              <a:t>1</a:t>
            </a:fld>
            <a:endParaRPr lang="en-US"/>
          </a:p>
        </p:txBody>
      </p:sp>
    </p:spTree>
    <p:extLst>
      <p:ext uri="{BB962C8B-B14F-4D97-AF65-F5344CB8AC3E}">
        <p14:creationId xmlns:p14="http://schemas.microsoft.com/office/powerpoint/2010/main" val="148790227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DD55328-2798-476B-A7D7-0E65A2CF1DCC}" type="slidenum">
              <a:rPr lang="en-US" smtClean="0"/>
              <a:t>10</a:t>
            </a:fld>
            <a:endParaRPr lang="en-US"/>
          </a:p>
        </p:txBody>
      </p:sp>
    </p:spTree>
    <p:extLst>
      <p:ext uri="{BB962C8B-B14F-4D97-AF65-F5344CB8AC3E}">
        <p14:creationId xmlns:p14="http://schemas.microsoft.com/office/powerpoint/2010/main" val="393893517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42289">
              <a:defRPr/>
            </a:pPr>
            <a:endParaRPr lang="en-US" i="1" dirty="0" smtClean="0"/>
          </a:p>
          <a:p>
            <a:pPr defTabSz="942289">
              <a:defRPr/>
            </a:pPr>
            <a:endParaRPr lang="en-US" i="1" dirty="0" smtClean="0"/>
          </a:p>
          <a:p>
            <a:pPr defTabSz="942289">
              <a:defRPr/>
            </a:pPr>
            <a:r>
              <a:rPr lang="en-US" i="1" dirty="0" smtClean="0"/>
              <a:t>What we learned from records is that the percentages</a:t>
            </a:r>
            <a:r>
              <a:rPr lang="en-US" i="1" baseline="0" dirty="0" smtClean="0"/>
              <a:t> of students failing or being placed on probation was increasing.  And what faculty told us was that they were having more students having academic problems and  they were spending many  hours outside of class helping students outside of class.</a:t>
            </a:r>
            <a:endParaRPr lang="en-US" i="1" dirty="0" smtClean="0"/>
          </a:p>
          <a:p>
            <a:pPr defTabSz="942289">
              <a:defRPr/>
            </a:pPr>
            <a:endParaRPr lang="en-US" i="1" dirty="0" smtClean="0"/>
          </a:p>
          <a:p>
            <a:pPr defTabSz="942289">
              <a:defRPr/>
            </a:pPr>
            <a:endParaRPr lang="en-US" i="1" dirty="0" smtClean="0"/>
          </a:p>
          <a:p>
            <a:pPr defTabSz="942289">
              <a:defRPr/>
            </a:pPr>
            <a:r>
              <a:rPr lang="en-US" i="1" dirty="0" smtClean="0"/>
              <a:t>Implementation </a:t>
            </a:r>
            <a:r>
              <a:rPr lang="en-US" i="1" dirty="0"/>
              <a:t>of individualized, discipline-specific academic coaching which includes a range of services (please see the document titled “Department of Occupational Therapy Content Support Program” for details).</a:t>
            </a:r>
          </a:p>
          <a:p>
            <a:r>
              <a:rPr lang="en-US" dirty="0" smtClean="0"/>
              <a:t>Indicators tracked by faculty</a:t>
            </a:r>
          </a:p>
          <a:p>
            <a:endParaRPr lang="en-US" dirty="0" smtClean="0"/>
          </a:p>
          <a:p>
            <a:r>
              <a:rPr lang="en-US" dirty="0" smtClean="0"/>
              <a:t>Grades</a:t>
            </a:r>
          </a:p>
          <a:p>
            <a:endParaRPr lang="en-US" dirty="0" smtClean="0"/>
          </a:p>
          <a:p>
            <a:r>
              <a:rPr lang="en-US" dirty="0" smtClean="0"/>
              <a:t>Attendance</a:t>
            </a:r>
          </a:p>
          <a:p>
            <a:endParaRPr lang="en-US" dirty="0" smtClean="0"/>
          </a:p>
          <a:p>
            <a:r>
              <a:rPr lang="en-US" dirty="0" smtClean="0"/>
              <a:t>Engagement</a:t>
            </a:r>
          </a:p>
          <a:p>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11</a:t>
            </a:fld>
            <a:endParaRPr lang="en-US"/>
          </a:p>
        </p:txBody>
      </p:sp>
    </p:spTree>
    <p:extLst>
      <p:ext uri="{BB962C8B-B14F-4D97-AF65-F5344CB8AC3E}">
        <p14:creationId xmlns:p14="http://schemas.microsoft.com/office/powerpoint/2010/main" val="397557042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Faculty facilitated remediation is</a:t>
            </a:r>
            <a:r>
              <a:rPr lang="en-US" baseline="0" dirty="0" smtClean="0"/>
              <a:t> a concept introduced in to nursing education several years ago and it has had very positive outcomes specifically related to passing the RN boards by students identified as at-risk  mid point in nursing education programs.</a:t>
            </a:r>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12</a:t>
            </a:fld>
            <a:endParaRPr lang="en-US"/>
          </a:p>
        </p:txBody>
      </p:sp>
    </p:spTree>
    <p:extLst>
      <p:ext uri="{BB962C8B-B14F-4D97-AF65-F5344CB8AC3E}">
        <p14:creationId xmlns:p14="http://schemas.microsoft.com/office/powerpoint/2010/main" val="82026617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DD55328-2798-476B-A7D7-0E65A2CF1DCC}" type="slidenum">
              <a:rPr lang="en-US" smtClean="0"/>
              <a:t>13</a:t>
            </a:fld>
            <a:endParaRPr lang="en-US"/>
          </a:p>
        </p:txBody>
      </p:sp>
    </p:spTree>
    <p:extLst>
      <p:ext uri="{BB962C8B-B14F-4D97-AF65-F5344CB8AC3E}">
        <p14:creationId xmlns:p14="http://schemas.microsoft.com/office/powerpoint/2010/main" val="234180490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smtClean="0"/>
          </a:p>
          <a:p>
            <a:pPr defTabSz="942289">
              <a:defRPr/>
            </a:pPr>
            <a:r>
              <a:rPr lang="en-US" dirty="0" smtClean="0"/>
              <a:t>Provides the student with opportunity to experience the occupational therapy approach</a:t>
            </a:r>
          </a:p>
          <a:p>
            <a:endParaRPr lang="en-US" b="1" dirty="0" smtClean="0"/>
          </a:p>
          <a:p>
            <a:r>
              <a:rPr lang="en-US" b="1" dirty="0" smtClean="0"/>
              <a:t>Learning related behaviors frequently identified in students seeking support:</a:t>
            </a:r>
          </a:p>
          <a:p>
            <a:pPr lvl="1"/>
            <a:r>
              <a:rPr lang="en-US" dirty="0" smtClean="0"/>
              <a:t>Inadequate understanding of occupational therapy principles and terminology</a:t>
            </a:r>
          </a:p>
          <a:p>
            <a:pPr lvl="1"/>
            <a:r>
              <a:rPr lang="en-US" dirty="0" smtClean="0"/>
              <a:t>Underdeveloped skill organizing, prioritizing information; “connecting the dots”</a:t>
            </a:r>
          </a:p>
          <a:p>
            <a:pPr lvl="1"/>
            <a:r>
              <a:rPr lang="en-US" dirty="0" smtClean="0"/>
              <a:t>Difficulty reading, analyzing and synthesizing professional literature</a:t>
            </a:r>
          </a:p>
          <a:p>
            <a:pPr lvl="1"/>
            <a:r>
              <a:rPr lang="en-US" dirty="0" smtClean="0"/>
              <a:t>Inconsistent ability to apply occupational therapy knowledge in support of clinical reasoning</a:t>
            </a:r>
          </a:p>
          <a:p>
            <a:pPr lvl="1"/>
            <a:r>
              <a:rPr lang="en-US" dirty="0" smtClean="0"/>
              <a:t>Limited awareness of metacognition (how to think and how to learn) and its impact on learning</a:t>
            </a:r>
          </a:p>
          <a:p>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14</a:t>
            </a:fld>
            <a:endParaRPr lang="en-US"/>
          </a:p>
        </p:txBody>
      </p:sp>
    </p:spTree>
    <p:extLst>
      <p:ext uri="{BB962C8B-B14F-4D97-AF65-F5344CB8AC3E}">
        <p14:creationId xmlns:p14="http://schemas.microsoft.com/office/powerpoint/2010/main" val="275008179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DD55328-2798-476B-A7D7-0E65A2CF1DCC}" type="slidenum">
              <a:rPr lang="en-US" smtClean="0"/>
              <a:t>15</a:t>
            </a:fld>
            <a:endParaRPr lang="en-US"/>
          </a:p>
        </p:txBody>
      </p:sp>
    </p:spTree>
    <p:extLst>
      <p:ext uri="{BB962C8B-B14F-4D97-AF65-F5344CB8AC3E}">
        <p14:creationId xmlns:p14="http://schemas.microsoft.com/office/powerpoint/2010/main" val="364335421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655637" y="4389437"/>
            <a:ext cx="6172200" cy="4999038"/>
          </a:xfrm>
        </p:spPr>
        <p:txBody>
          <a:bodyPr/>
          <a:lstStyle/>
          <a:p>
            <a:r>
              <a:rPr lang="en-US" b="1" dirty="0" smtClean="0"/>
              <a:t>Constructivism</a:t>
            </a:r>
          </a:p>
          <a:p>
            <a:r>
              <a:rPr lang="en-US" baseline="0" dirty="0" smtClean="0"/>
              <a:t> </a:t>
            </a:r>
            <a:r>
              <a:rPr lang="en-US" dirty="0" smtClean="0"/>
              <a:t>Learner integrates new information with what she or he already knows to develop conceptual  framework – learning support helps</a:t>
            </a:r>
            <a:r>
              <a:rPr lang="en-US" baseline="0" dirty="0" smtClean="0"/>
              <a:t> students with may have to review older content in order to help the student integrate new knowledge with older knowledge.  For instance, a student is working on learning interventions for the hand.  It may be helpful for some students to have a review of dynamics of hand movement and function </a:t>
            </a:r>
            <a:r>
              <a:rPr lang="en-US" baseline="0" dirty="0" err="1" smtClean="0"/>
              <a:t>anod</a:t>
            </a:r>
            <a:r>
              <a:rPr lang="en-US" baseline="0" dirty="0" smtClean="0"/>
              <a:t> precautions  help them understand the significance of the injury for and why the intervention will be beneficial.</a:t>
            </a:r>
            <a:endParaRPr lang="en-US" dirty="0" smtClean="0"/>
          </a:p>
          <a:p>
            <a:r>
              <a:rPr lang="en-US" b="1" dirty="0" smtClean="0"/>
              <a:t>Cognitivism </a:t>
            </a:r>
          </a:p>
          <a:p>
            <a:pPr marL="0" lvl="1" defTabSz="942289">
              <a:defRPr/>
            </a:pPr>
            <a:r>
              <a:rPr lang="en-US" dirty="0" smtClean="0"/>
              <a:t>Learner receives, processes, stores and retrieves information for use in solving a problem  learning so we structure learning</a:t>
            </a:r>
            <a:r>
              <a:rPr lang="en-US" baseline="0" dirty="0" smtClean="0"/>
              <a:t> activities to address solving content-related problems for instance, a student has a paper due where they have to select an evaluation and then administer the evaluation to an older adult and then apply the evaluation results for treatment planning. understanding application of cognitive intervention with an older adult.  These steps would be posed to the student as a series of problems to be solved and they would have to verbally describe how they work out each step, with the instructor giving guiding feedback.</a:t>
            </a:r>
            <a:endParaRPr lang="en-US" dirty="0" smtClean="0"/>
          </a:p>
          <a:p>
            <a:endParaRPr lang="en-US" b="1" dirty="0" smtClean="0"/>
          </a:p>
          <a:p>
            <a:pPr defTabSz="942289">
              <a:defRPr/>
            </a:pPr>
            <a:r>
              <a:rPr lang="en-US" b="1" dirty="0" smtClean="0"/>
              <a:t>Bloom's taxonomy is </a:t>
            </a:r>
            <a:r>
              <a:rPr lang="en-US" dirty="0" smtClean="0"/>
              <a:t>a set of three hierarchical models used to classify educational learning objectives into levels of complexity and specificity. The three lists cover the learning objectives in cognitive, affective and sensory domains. The cognitive domain list has been the primary focus of most traditional education and is frequently used to structure curriculum learning objectives, assessments and activities.</a:t>
            </a:r>
          </a:p>
          <a:p>
            <a:pPr defTabSz="942289">
              <a:defRPr/>
            </a:pPr>
            <a:endParaRPr lang="en-US" dirty="0" smtClean="0"/>
          </a:p>
          <a:p>
            <a:pPr defTabSz="942289">
              <a:defRPr/>
            </a:pPr>
            <a:r>
              <a:rPr lang="en-US" dirty="0" smtClean="0"/>
              <a:t>The taxonomy</a:t>
            </a:r>
            <a:r>
              <a:rPr lang="en-US" baseline="0" dirty="0" smtClean="0"/>
              <a:t> is used to identify and isolate various cognitive processes that are essential to learning and to help the student to see which processes pose the most problems for them.</a:t>
            </a:r>
            <a:r>
              <a:rPr lang="en-US" dirty="0"/>
              <a:t> </a:t>
            </a:r>
            <a:r>
              <a:rPr lang="en-US" dirty="0" smtClean="0"/>
              <a:t>  </a:t>
            </a:r>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16</a:t>
            </a:fld>
            <a:endParaRPr lang="en-US"/>
          </a:p>
        </p:txBody>
      </p:sp>
    </p:spTree>
    <p:extLst>
      <p:ext uri="{BB962C8B-B14F-4D97-AF65-F5344CB8AC3E}">
        <p14:creationId xmlns:p14="http://schemas.microsoft.com/office/powerpoint/2010/main" val="286274254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DD55328-2798-476B-A7D7-0E65A2CF1DCC}" type="slidenum">
              <a:rPr lang="en-US" smtClean="0"/>
              <a:t>17</a:t>
            </a:fld>
            <a:endParaRPr lang="en-US"/>
          </a:p>
        </p:txBody>
      </p:sp>
    </p:spTree>
    <p:extLst>
      <p:ext uri="{BB962C8B-B14F-4D97-AF65-F5344CB8AC3E}">
        <p14:creationId xmlns:p14="http://schemas.microsoft.com/office/powerpoint/2010/main" val="411738273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 key goal of learning support is to have the individual learn specific ways</a:t>
            </a:r>
            <a:r>
              <a:rPr lang="en-US" baseline="0" dirty="0" smtClean="0"/>
              <a:t> to learn by using </a:t>
            </a:r>
          </a:p>
          <a:p>
            <a:r>
              <a:rPr lang="en-US" baseline="0" dirty="0" smtClean="0"/>
              <a:t>A range of strategies and skills in the learning environment – this requires person/environment interactions to enhance </a:t>
            </a:r>
            <a:endParaRPr lang="en-US" dirty="0" smtClean="0"/>
          </a:p>
          <a:p>
            <a:r>
              <a:rPr lang="en-US" dirty="0" smtClean="0"/>
              <a:t>Student – develop skills</a:t>
            </a:r>
          </a:p>
          <a:p>
            <a:r>
              <a:rPr lang="en-US" dirty="0" smtClean="0"/>
              <a:t>Environment – modify learning methods, environment</a:t>
            </a:r>
          </a:p>
          <a:p>
            <a:r>
              <a:rPr lang="en-US" dirty="0" smtClean="0"/>
              <a:t>Occupation – academic task performance</a:t>
            </a:r>
          </a:p>
          <a:p>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18</a:t>
            </a:fld>
            <a:endParaRPr lang="en-US"/>
          </a:p>
        </p:txBody>
      </p:sp>
    </p:spTree>
    <p:extLst>
      <p:ext uri="{BB962C8B-B14F-4D97-AF65-F5344CB8AC3E}">
        <p14:creationId xmlns:p14="http://schemas.microsoft.com/office/powerpoint/2010/main" val="56751244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DD55328-2798-476B-A7D7-0E65A2CF1DCC}" type="slidenum">
              <a:rPr lang="en-US" smtClean="0"/>
              <a:t>19</a:t>
            </a:fld>
            <a:endParaRPr lang="en-US"/>
          </a:p>
        </p:txBody>
      </p:sp>
    </p:spTree>
    <p:extLst>
      <p:ext uri="{BB962C8B-B14F-4D97-AF65-F5344CB8AC3E}">
        <p14:creationId xmlns:p14="http://schemas.microsoft.com/office/powerpoint/2010/main" val="45126422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first objective is to describe an occupation based learning support program for students struggling academically and to explain why we felt  a program this could be beneficial to some students and to our program.</a:t>
            </a:r>
          </a:p>
          <a:p>
            <a:endParaRPr lang="en-US" dirty="0"/>
          </a:p>
          <a:p>
            <a:r>
              <a:rPr lang="en-US" dirty="0" smtClean="0"/>
              <a:t>WE also would like to tell you about the kinds of learning issues </a:t>
            </a:r>
            <a:r>
              <a:rPr lang="en-US" dirty="0"/>
              <a:t> </a:t>
            </a:r>
            <a:r>
              <a:rPr lang="en-US" dirty="0" smtClean="0"/>
              <a:t>we see in students that we hope to address with our program.</a:t>
            </a:r>
          </a:p>
          <a:p>
            <a:endParaRPr lang="en-US" dirty="0"/>
          </a:p>
          <a:p>
            <a:r>
              <a:rPr lang="en-US" dirty="0" smtClean="0"/>
              <a:t>Tell  you a bit about the  what the program a program like </a:t>
            </a:r>
            <a:r>
              <a:rPr lang="en-US" dirty="0"/>
              <a:t> </a:t>
            </a:r>
            <a:r>
              <a:rPr lang="en-US" dirty="0" smtClean="0"/>
              <a:t>this could be developed in other schools, maybe your school. </a:t>
            </a:r>
          </a:p>
          <a:p>
            <a:endParaRPr lang="en-US" dirty="0"/>
          </a:p>
          <a:p>
            <a:r>
              <a:rPr lang="en-US" dirty="0" smtClean="0"/>
              <a:t>I ‘D LIKE TO BEGIN BY GETTING TO KNOW SOMETHING ABOUT YOU – HOW MANY OF YOU ARE FACULTY?</a:t>
            </a:r>
          </a:p>
          <a:p>
            <a:endParaRPr lang="en-US" dirty="0"/>
          </a:p>
          <a:p>
            <a:r>
              <a:rPr lang="en-US" dirty="0" smtClean="0"/>
              <a:t>THANK YOU, I HOPE YOU SHARE YOUR COMMENTS AND QUESTIONS AS WE GO THROUGH THIS – PLEASE </a:t>
            </a:r>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2</a:t>
            </a:fld>
            <a:endParaRPr lang="en-US"/>
          </a:p>
        </p:txBody>
      </p:sp>
    </p:spTree>
    <p:extLst>
      <p:ext uri="{BB962C8B-B14F-4D97-AF65-F5344CB8AC3E}">
        <p14:creationId xmlns:p14="http://schemas.microsoft.com/office/powerpoint/2010/main" val="424709848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04913" y="704850"/>
            <a:ext cx="4692650" cy="3519488"/>
          </a:xfrm>
        </p:spPr>
      </p:sp>
      <p:sp>
        <p:nvSpPr>
          <p:cNvPr id="3" name="Notes Placeholder 2"/>
          <p:cNvSpPr>
            <a:spLocks noGrp="1"/>
          </p:cNvSpPr>
          <p:nvPr>
            <p:ph type="body" idx="1"/>
          </p:nvPr>
        </p:nvSpPr>
        <p:spPr/>
        <p:txBody>
          <a:bodyPr/>
          <a:lstStyle/>
          <a:p>
            <a:r>
              <a:rPr lang="en-US" dirty="0" smtClean="0"/>
              <a:t>At least one low grade at midterm</a:t>
            </a:r>
          </a:p>
          <a:p>
            <a:endParaRPr lang="en-US" dirty="0" smtClean="0"/>
          </a:p>
          <a:p>
            <a:r>
              <a:rPr lang="en-US" dirty="0" smtClean="0"/>
              <a:t>Instructor requests for specific assistance for one class</a:t>
            </a:r>
          </a:p>
          <a:p>
            <a:endParaRPr lang="en-US" dirty="0" smtClean="0"/>
          </a:p>
          <a:p>
            <a:r>
              <a:rPr lang="en-US" dirty="0" smtClean="0"/>
              <a:t>On academic probation (received lower than 3.00 GPA at semester end)</a:t>
            </a:r>
          </a:p>
          <a:p>
            <a:endParaRPr lang="en-US" dirty="0" smtClean="0"/>
          </a:p>
          <a:p>
            <a:r>
              <a:rPr lang="en-US" dirty="0" smtClean="0"/>
              <a:t>Student seeks help voluntarily</a:t>
            </a:r>
          </a:p>
          <a:p>
            <a:endParaRPr lang="en-US" dirty="0" smtClean="0"/>
          </a:p>
          <a:p>
            <a:r>
              <a:rPr lang="en-US" dirty="0" smtClean="0"/>
              <a:t>We encourage students to attend but it is not a requirement.  Seeking help seems to be an important first step in self-understanding.  Some students feel they don’t need help and in</a:t>
            </a:r>
            <a:r>
              <a:rPr lang="en-US" baseline="0" dirty="0" smtClean="0"/>
              <a:t> those cases, they are not as likely to get benefit from the services.</a:t>
            </a:r>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20</a:t>
            </a:fld>
            <a:endParaRPr lang="en-US"/>
          </a:p>
        </p:txBody>
      </p:sp>
    </p:spTree>
    <p:extLst>
      <p:ext uri="{BB962C8B-B14F-4D97-AF65-F5344CB8AC3E}">
        <p14:creationId xmlns:p14="http://schemas.microsoft.com/office/powerpoint/2010/main" val="406754020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Students have responsibilities when they come for these services.</a:t>
            </a:r>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21</a:t>
            </a:fld>
            <a:endParaRPr lang="en-US"/>
          </a:p>
        </p:txBody>
      </p:sp>
    </p:spTree>
    <p:extLst>
      <p:ext uri="{BB962C8B-B14F-4D97-AF65-F5344CB8AC3E}">
        <p14:creationId xmlns:p14="http://schemas.microsoft.com/office/powerpoint/2010/main" val="107583294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22</a:t>
            </a:fld>
            <a:endParaRPr lang="en-US"/>
          </a:p>
        </p:txBody>
      </p:sp>
    </p:spTree>
    <p:extLst>
      <p:ext uri="{BB962C8B-B14F-4D97-AF65-F5344CB8AC3E}">
        <p14:creationId xmlns:p14="http://schemas.microsoft.com/office/powerpoint/2010/main" val="214285999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first part is the interview</a:t>
            </a:r>
            <a:r>
              <a:rPr lang="en-US" baseline="0" dirty="0" smtClean="0"/>
              <a:t> which is very important because this is a client-centered approach, I need to know how the student perceives themselves as learners.  The interview is also the first stage of the process of increasing the students metacognition, where they reflect on how they approach academic work.</a:t>
            </a:r>
          </a:p>
          <a:p>
            <a:endParaRPr lang="en-US" baseline="0" dirty="0" smtClean="0"/>
          </a:p>
          <a:p>
            <a:r>
              <a:rPr lang="en-US" baseline="0" dirty="0" smtClean="0"/>
              <a:t>I will ask them to rate themselves on a scale of 1 to 5 on various cognitive processes and learning skills.  For instance, on a scale of 1 to 5,  1 being not too strong, 5 being very strong, how would you rate yourself on remember information from a class you had today, how about last week?  On a scale of 1 to 5, how would you rate yourself at being able to take what you have learned in class about head injury and applying that to a case to determine suitable intervention?</a:t>
            </a:r>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23</a:t>
            </a:fld>
            <a:endParaRPr lang="en-US"/>
          </a:p>
        </p:txBody>
      </p:sp>
    </p:spTree>
    <p:extLst>
      <p:ext uri="{BB962C8B-B14F-4D97-AF65-F5344CB8AC3E}">
        <p14:creationId xmlns:p14="http://schemas.microsoft.com/office/powerpoint/2010/main" val="83274791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400" dirty="0" smtClean="0"/>
              <a:t>Different</a:t>
            </a:r>
            <a:r>
              <a:rPr lang="en-US" sz="1400" baseline="0" dirty="0" smtClean="0"/>
              <a:t> forms of this test are available for elementary, high school and college students.</a:t>
            </a:r>
          </a:p>
          <a:p>
            <a:r>
              <a:rPr lang="en-US" sz="1400" baseline="0" dirty="0" smtClean="0"/>
              <a:t>The student answers 164 questions about different areas of study skills.  Some examples of questions are:</a:t>
            </a:r>
          </a:p>
          <a:p>
            <a:r>
              <a:rPr lang="en-US" sz="1400" baseline="0" dirty="0" smtClean="0"/>
              <a:t>“I use a plan to remember things for tests”</a:t>
            </a:r>
          </a:p>
          <a:p>
            <a:r>
              <a:rPr lang="en-US" sz="1400" baseline="0" dirty="0" smtClean="0"/>
              <a:t>“I usually try to write down everything my instructor says when I take notes”</a:t>
            </a:r>
          </a:p>
          <a:p>
            <a:r>
              <a:rPr lang="en-US" sz="1400" baseline="0" dirty="0" smtClean="0"/>
              <a:t>“Most tests are unfair</a:t>
            </a:r>
          </a:p>
          <a:p>
            <a:r>
              <a:rPr lang="en-US" sz="1400" baseline="0" dirty="0" smtClean="0"/>
              <a:t>“I am very forgetful”</a:t>
            </a:r>
          </a:p>
          <a:p>
            <a:r>
              <a:rPr lang="en-US" sz="1400" baseline="0" dirty="0" smtClean="0"/>
              <a:t>“I read over my notes after class</a:t>
            </a:r>
          </a:p>
          <a:p>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24</a:t>
            </a:fld>
            <a:endParaRPr lang="en-US"/>
          </a:p>
        </p:txBody>
      </p:sp>
    </p:spTree>
    <p:extLst>
      <p:ext uri="{BB962C8B-B14F-4D97-AF65-F5344CB8AC3E}">
        <p14:creationId xmlns:p14="http://schemas.microsoft.com/office/powerpoint/2010/main" val="140342882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a:t>
            </a:r>
            <a:r>
              <a:rPr lang="en-US" baseline="0" dirty="0" smtClean="0"/>
              <a:t> </a:t>
            </a:r>
            <a:r>
              <a:rPr lang="en-US" dirty="0" smtClean="0"/>
              <a:t>test gives a picture</a:t>
            </a:r>
            <a:r>
              <a:rPr lang="en-US" baseline="0" dirty="0" smtClean="0"/>
              <a:t> of the student’s perceptions of how they function in an academic environment.</a:t>
            </a:r>
            <a:endParaRPr lang="en-US" dirty="0" smtClean="0"/>
          </a:p>
          <a:p>
            <a:endParaRPr lang="en-US" dirty="0" smtClean="0"/>
          </a:p>
          <a:p>
            <a:r>
              <a:rPr lang="en-US" dirty="0" smtClean="0"/>
              <a:t>After</a:t>
            </a:r>
            <a:r>
              <a:rPr lang="en-US" baseline="0" dirty="0" smtClean="0"/>
              <a:t> the test is scored, a graph of the student’s strengths and liabilities is presented to the student for discussion.  The results usually agree with the information gained in the interview and are usually acknowledged as accurate by the student.  </a:t>
            </a:r>
            <a:endParaRPr lang="en-US" dirty="0" smtClean="0"/>
          </a:p>
        </p:txBody>
      </p:sp>
      <p:sp>
        <p:nvSpPr>
          <p:cNvPr id="4" name="Slide Number Placeholder 3"/>
          <p:cNvSpPr>
            <a:spLocks noGrp="1"/>
          </p:cNvSpPr>
          <p:nvPr>
            <p:ph type="sldNum" sz="quarter" idx="10"/>
          </p:nvPr>
        </p:nvSpPr>
        <p:spPr/>
        <p:txBody>
          <a:bodyPr/>
          <a:lstStyle/>
          <a:p>
            <a:fld id="{DDD55328-2798-476B-A7D7-0E65A2CF1DCC}" type="slidenum">
              <a:rPr lang="en-US" smtClean="0"/>
              <a:t>25</a:t>
            </a:fld>
            <a:endParaRPr lang="en-US"/>
          </a:p>
        </p:txBody>
      </p:sp>
    </p:spTree>
    <p:extLst>
      <p:ext uri="{BB962C8B-B14F-4D97-AF65-F5344CB8AC3E}">
        <p14:creationId xmlns:p14="http://schemas.microsoft.com/office/powerpoint/2010/main" val="328144418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These are is challenges</a:t>
            </a:r>
            <a:r>
              <a:rPr lang="en-US" baseline="0" dirty="0" smtClean="0"/>
              <a:t> that have come up most frequently by students.</a:t>
            </a:r>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26</a:t>
            </a:fld>
            <a:endParaRPr lang="en-US"/>
          </a:p>
        </p:txBody>
      </p:sp>
    </p:spTree>
    <p:extLst>
      <p:ext uri="{BB962C8B-B14F-4D97-AF65-F5344CB8AC3E}">
        <p14:creationId xmlns:p14="http://schemas.microsoft.com/office/powerpoint/2010/main" val="54882408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27</a:t>
            </a:fld>
            <a:endParaRPr lang="en-US"/>
          </a:p>
        </p:txBody>
      </p:sp>
    </p:spTree>
    <p:extLst>
      <p:ext uri="{BB962C8B-B14F-4D97-AF65-F5344CB8AC3E}">
        <p14:creationId xmlns:p14="http://schemas.microsoft.com/office/powerpoint/2010/main" val="242780597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28</a:t>
            </a:fld>
            <a:endParaRPr lang="en-US"/>
          </a:p>
        </p:txBody>
      </p:sp>
    </p:spTree>
    <p:extLst>
      <p:ext uri="{BB962C8B-B14F-4D97-AF65-F5344CB8AC3E}">
        <p14:creationId xmlns:p14="http://schemas.microsoft.com/office/powerpoint/2010/main" val="275887180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1"/>
            <a:r>
              <a:rPr lang="en-US" dirty="0" smtClean="0"/>
              <a:t>Metacognitive awareness</a:t>
            </a:r>
          </a:p>
          <a:p>
            <a:pPr lvl="1"/>
            <a:r>
              <a:rPr lang="en-US" dirty="0" smtClean="0"/>
              <a:t>•	Review of student progress in the program</a:t>
            </a:r>
          </a:p>
          <a:p>
            <a:pPr lvl="1"/>
            <a:r>
              <a:rPr lang="en-US" dirty="0" smtClean="0"/>
              <a:t>•	Interview to assist students in reflecting on work; articulating what they do understand and clarifying what they don’t understand</a:t>
            </a:r>
          </a:p>
          <a:p>
            <a:pPr lvl="1"/>
            <a:r>
              <a:rPr lang="en-US" dirty="0" smtClean="0"/>
              <a:t>•	Analysis of coursework, assignments and tests to determine areas of need.</a:t>
            </a:r>
          </a:p>
          <a:p>
            <a:pPr lvl="1"/>
            <a:r>
              <a:rPr lang="en-US" dirty="0" smtClean="0"/>
              <a:t>•	Review of student progress in the program</a:t>
            </a:r>
          </a:p>
          <a:p>
            <a:pPr lvl="1"/>
            <a:r>
              <a:rPr lang="en-US" dirty="0" smtClean="0"/>
              <a:t>•	Interview to assist students in reflecting on work; articulating what they do understand and clarifying what they don’t understand</a:t>
            </a:r>
          </a:p>
          <a:p>
            <a:pPr lvl="1"/>
            <a:r>
              <a:rPr lang="en-US" dirty="0" smtClean="0"/>
              <a:t>•	Analysis of coursework, assignments and tests to determine areas of need.</a:t>
            </a:r>
          </a:p>
          <a:p>
            <a:pPr lvl="1"/>
            <a:r>
              <a:rPr lang="en-US" dirty="0" smtClean="0"/>
              <a:t>•	Set learning goals</a:t>
            </a:r>
          </a:p>
          <a:p>
            <a:pPr lvl="1"/>
            <a:r>
              <a:rPr lang="en-US" dirty="0" smtClean="0"/>
              <a:t>•	Develop action steps to accomplish goals</a:t>
            </a:r>
          </a:p>
          <a:p>
            <a:pPr lvl="1"/>
            <a:r>
              <a:rPr lang="en-US" dirty="0" smtClean="0"/>
              <a:t>•	Guide students in using their own notes and reading materials to help clarify course concepts.</a:t>
            </a:r>
          </a:p>
          <a:p>
            <a:pPr lvl="1"/>
            <a:r>
              <a:rPr lang="en-US" dirty="0" smtClean="0"/>
              <a:t>•	Use questioning techniques to explore content and facilitate student problem-solving.</a:t>
            </a:r>
          </a:p>
          <a:p>
            <a:pPr lvl="1"/>
            <a:r>
              <a:rPr lang="en-US" dirty="0" smtClean="0"/>
              <a:t>•	Provide corrective feedback.</a:t>
            </a:r>
          </a:p>
          <a:p>
            <a:pPr lvl="1"/>
            <a:r>
              <a:rPr lang="en-US" dirty="0" smtClean="0"/>
              <a:t>•	Serve as a resource for content knowledge.</a:t>
            </a:r>
          </a:p>
          <a:p>
            <a:pPr lvl="1"/>
            <a:r>
              <a:rPr lang="en-US" dirty="0" smtClean="0"/>
              <a:t>•	Provide learning activities focused on cognitive skills of Bloom’s Revised Taxonomy, especially understanding, applying, analyzing, evaluating and creating.</a:t>
            </a:r>
          </a:p>
          <a:p>
            <a:pPr lvl="1"/>
            <a:r>
              <a:rPr lang="en-US" dirty="0" smtClean="0"/>
              <a:t>•	Provide modelling of strategies used in critical thinking related to occupational therapy concepts.</a:t>
            </a:r>
          </a:p>
          <a:p>
            <a:pPr lvl="1"/>
            <a:r>
              <a:rPr lang="en-US" dirty="0" smtClean="0"/>
              <a:t>•	Provide outside resources to enhance learning of concepts</a:t>
            </a:r>
          </a:p>
          <a:p>
            <a:pPr lvl="1"/>
            <a:r>
              <a:rPr lang="en-US" dirty="0" smtClean="0"/>
              <a:t>•	Monitor student progress of learning </a:t>
            </a:r>
          </a:p>
          <a:p>
            <a:pPr lvl="1"/>
            <a:r>
              <a:rPr lang="en-US" dirty="0" smtClean="0"/>
              <a:t>•	Measure goal attainment</a:t>
            </a:r>
          </a:p>
          <a:p>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29</a:t>
            </a:fld>
            <a:endParaRPr lang="en-US"/>
          </a:p>
        </p:txBody>
      </p:sp>
    </p:spTree>
    <p:extLst>
      <p:ext uri="{BB962C8B-B14F-4D97-AF65-F5344CB8AC3E}">
        <p14:creationId xmlns:p14="http://schemas.microsoft.com/office/powerpoint/2010/main" val="171294052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DD55328-2798-476B-A7D7-0E65A2CF1DCC}" type="slidenum">
              <a:rPr lang="en-US" smtClean="0"/>
              <a:t>3</a:t>
            </a:fld>
            <a:endParaRPr lang="en-US"/>
          </a:p>
        </p:txBody>
      </p:sp>
    </p:spTree>
    <p:extLst>
      <p:ext uri="{BB962C8B-B14F-4D97-AF65-F5344CB8AC3E}">
        <p14:creationId xmlns:p14="http://schemas.microsoft.com/office/powerpoint/2010/main" val="46667788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What they do understand and clarifying what they don’t understand</a:t>
            </a:r>
          </a:p>
          <a:p>
            <a:r>
              <a:rPr lang="en-US" dirty="0"/>
              <a:t>Analysis of coursework, assignments and tests to determine areas of need.</a:t>
            </a:r>
          </a:p>
          <a:p>
            <a:r>
              <a:rPr lang="en-US" dirty="0"/>
              <a:t>Review of student progress in the </a:t>
            </a:r>
            <a:r>
              <a:rPr lang="en-US" dirty="0" smtClean="0"/>
              <a:t>program</a:t>
            </a:r>
          </a:p>
          <a:p>
            <a:pPr lvl="1"/>
            <a:endParaRPr lang="en-US" dirty="0" smtClean="0"/>
          </a:p>
          <a:p>
            <a:r>
              <a:rPr lang="en-US" dirty="0" smtClean="0"/>
              <a:t>Organizing and  transforming learning</a:t>
            </a:r>
          </a:p>
          <a:p>
            <a:r>
              <a:rPr lang="en-US" dirty="0" smtClean="0"/>
              <a:t>Overt or covert rearrangement of </a:t>
            </a:r>
          </a:p>
          <a:p>
            <a:r>
              <a:rPr lang="en-US" dirty="0" smtClean="0"/>
              <a:t>instructional materials to improve learning</a:t>
            </a:r>
          </a:p>
          <a:p>
            <a:r>
              <a:rPr lang="en-US" dirty="0" smtClean="0"/>
              <a:t>Setting of educational goals or planning </a:t>
            </a:r>
          </a:p>
          <a:p>
            <a:r>
              <a:rPr lang="en-US" dirty="0" smtClean="0"/>
              <a:t>Planning for sequencing, timing, and </a:t>
            </a:r>
          </a:p>
          <a:p>
            <a:r>
              <a:rPr lang="en-US" dirty="0" smtClean="0"/>
              <a:t>completing activities related to those goals</a:t>
            </a:r>
          </a:p>
          <a:p>
            <a:r>
              <a:rPr lang="en-US" dirty="0" smtClean="0"/>
              <a:t>Making a list of items to accomplish </a:t>
            </a:r>
          </a:p>
          <a:p>
            <a:r>
              <a:rPr lang="en-US" dirty="0" smtClean="0"/>
              <a:t>during studying a certain subject</a:t>
            </a:r>
          </a:p>
          <a:p>
            <a:pPr lvl="1"/>
            <a:endParaRPr lang="en-US" dirty="0"/>
          </a:p>
          <a:p>
            <a:pPr lvl="1"/>
            <a:endParaRPr lang="en-US" dirty="0"/>
          </a:p>
          <a:p>
            <a:r>
              <a:rPr lang="en-US" dirty="0"/>
              <a:t>Organizing and  transforming learning</a:t>
            </a:r>
          </a:p>
          <a:p>
            <a:r>
              <a:rPr lang="en-US" dirty="0"/>
              <a:t>Overt or covert rearrangement of </a:t>
            </a:r>
          </a:p>
          <a:p>
            <a:r>
              <a:rPr lang="en-US" dirty="0"/>
              <a:t>instructional materials to improve learning</a:t>
            </a:r>
          </a:p>
          <a:p>
            <a:r>
              <a:rPr lang="en-US" dirty="0"/>
              <a:t>Setting of educational goals or planning </a:t>
            </a:r>
          </a:p>
          <a:p>
            <a:r>
              <a:rPr lang="en-US" dirty="0"/>
              <a:t>Planning for sequencing, timing, and </a:t>
            </a:r>
          </a:p>
          <a:p>
            <a:r>
              <a:rPr lang="en-US" dirty="0"/>
              <a:t>completing activities related to those goals</a:t>
            </a:r>
          </a:p>
          <a:p>
            <a:r>
              <a:rPr lang="en-US" dirty="0"/>
              <a:t>Making a list of items to accomplish </a:t>
            </a:r>
          </a:p>
          <a:p>
            <a:r>
              <a:rPr lang="en-US" dirty="0"/>
              <a:t>during studying a certain subject</a:t>
            </a:r>
          </a:p>
          <a:p>
            <a:pPr lvl="1"/>
            <a:endParaRPr lang="en-US" dirty="0"/>
          </a:p>
          <a:p>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30</a:t>
            </a:fld>
            <a:endParaRPr lang="en-US"/>
          </a:p>
        </p:txBody>
      </p:sp>
    </p:spTree>
    <p:extLst>
      <p:ext uri="{BB962C8B-B14F-4D97-AF65-F5344CB8AC3E}">
        <p14:creationId xmlns:p14="http://schemas.microsoft.com/office/powerpoint/2010/main" val="59936150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350837" y="4459525"/>
            <a:ext cx="6476999" cy="4730511"/>
          </a:xfrm>
        </p:spPr>
        <p:txBody>
          <a:bodyPr/>
          <a:lstStyle/>
          <a:p>
            <a:r>
              <a:rPr lang="en-US" dirty="0" smtClean="0"/>
              <a:t>Use</a:t>
            </a:r>
            <a:r>
              <a:rPr lang="en-US" baseline="0" dirty="0" smtClean="0"/>
              <a:t> of su</a:t>
            </a:r>
            <a:r>
              <a:rPr lang="en-US" dirty="0" smtClean="0"/>
              <a:t>bstances may add to headaches, swelling, decrease coping mechanisms, and add to depression.  </a:t>
            </a:r>
          </a:p>
          <a:p>
            <a:r>
              <a:rPr lang="en-US" dirty="0" smtClean="0"/>
              <a:t> Structure each day to include a minimum of 20 minutes of aerobic exercise.  </a:t>
            </a:r>
          </a:p>
          <a:p>
            <a:r>
              <a:rPr lang="en-US" dirty="0" smtClean="0"/>
              <a:t> Eat well-balanced meals, more whole grains, nuts, fruits and vegetables. Substitute fruits for desserts.  </a:t>
            </a:r>
          </a:p>
          <a:p>
            <a:r>
              <a:rPr lang="en-US" dirty="0" smtClean="0"/>
              <a:t> Avoid caffeine. The substance may aggravate anxiety, insomnia, nervousness and trembling.  </a:t>
            </a:r>
          </a:p>
          <a:p>
            <a:r>
              <a:rPr lang="en-US" dirty="0" smtClean="0"/>
              <a:t> Reduce refined sugars. Excess sugars cause frequent fluctuation in blood glucose levels, adding stress to the body's physiological functioning.  </a:t>
            </a:r>
          </a:p>
          <a:p>
            <a:r>
              <a:rPr lang="en-US" dirty="0" smtClean="0"/>
              <a:t> Reduce alcohol and drugs. The</a:t>
            </a:r>
          </a:p>
          <a:p>
            <a:r>
              <a:rPr lang="en-US" dirty="0" smtClean="0"/>
              <a:t>Get at least 7 hours of sleep nightly.  </a:t>
            </a:r>
          </a:p>
          <a:p>
            <a:r>
              <a:rPr lang="en-US" dirty="0" smtClean="0"/>
              <a:t> Spend time each day with at least one relaxation technique - imagery, daydreaming, prayer, yoga or meditation.  </a:t>
            </a:r>
          </a:p>
          <a:p>
            <a:r>
              <a:rPr lang="en-US" dirty="0" smtClean="0"/>
              <a:t> Take a warm bath or shower.  </a:t>
            </a:r>
          </a:p>
          <a:p>
            <a:r>
              <a:rPr lang="en-US" dirty="0" smtClean="0"/>
              <a:t> Go for a walk.  </a:t>
            </a:r>
          </a:p>
          <a:p>
            <a:r>
              <a:rPr lang="en-US" dirty="0" smtClean="0"/>
              <a:t> Get in touch! Hug someone, hold hands, or stroke a pet. Physical contact is a great way to relieve stress.   </a:t>
            </a:r>
          </a:p>
          <a:p>
            <a:endParaRPr lang="en-US" dirty="0" smtClean="0"/>
          </a:p>
          <a:p>
            <a:r>
              <a:rPr lang="en-US" dirty="0" smtClean="0"/>
              <a:t>Some additional suggestions for reducing stress levels and enhancing your college experience: </a:t>
            </a:r>
          </a:p>
          <a:p>
            <a:r>
              <a:rPr lang="en-US" dirty="0" smtClean="0"/>
              <a:t>● Keep your space and consequently your mind organized. ● Go to class. ● Keep up with course work (the rule of thumb is two hours of study per one hour in class). ● Get involved with campus activities. ● Maintain communication with your family. ● Take advantage of campus resources and choose a career path. ● Form healthy relationships. ● Talk to someone about your problems (family member, friend, college counselor). ● Get to know your professors. </a:t>
            </a:r>
          </a:p>
          <a:p>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31</a:t>
            </a:fld>
            <a:endParaRPr lang="en-US"/>
          </a:p>
        </p:txBody>
      </p:sp>
    </p:spTree>
    <p:extLst>
      <p:ext uri="{BB962C8B-B14F-4D97-AF65-F5344CB8AC3E}">
        <p14:creationId xmlns:p14="http://schemas.microsoft.com/office/powerpoint/2010/main" val="241102935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Learning</a:t>
            </a:r>
            <a:r>
              <a:rPr lang="en-US" baseline="0" dirty="0" smtClean="0"/>
              <a:t> </a:t>
            </a:r>
            <a:r>
              <a:rPr lang="en-US" dirty="0" smtClean="0"/>
              <a:t>strategies are actions taken b the student to make learning easier,</a:t>
            </a:r>
            <a:r>
              <a:rPr lang="en-US" baseline="0" dirty="0" smtClean="0"/>
              <a:t> faster and more self-directed, more effective.</a:t>
            </a:r>
          </a:p>
          <a:p>
            <a:endParaRPr lang="en-US" baseline="0" dirty="0" smtClean="0"/>
          </a:p>
          <a:p>
            <a:r>
              <a:rPr lang="en-US" baseline="0" dirty="0" smtClean="0"/>
              <a:t>Using evidence-based strategies is an important part of the program and students are informed that these strategies are based on research and can be very effective.    </a:t>
            </a:r>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32</a:t>
            </a:fld>
            <a:endParaRPr lang="en-US"/>
          </a:p>
        </p:txBody>
      </p:sp>
    </p:spTree>
    <p:extLst>
      <p:ext uri="{BB962C8B-B14F-4D97-AF65-F5344CB8AC3E}">
        <p14:creationId xmlns:p14="http://schemas.microsoft.com/office/powerpoint/2010/main" val="101448571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Introduce </a:t>
            </a:r>
            <a:r>
              <a:rPr lang="en-US" dirty="0" err="1" smtClean="0"/>
              <a:t>workshee</a:t>
            </a:r>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33</a:t>
            </a:fld>
            <a:endParaRPr lang="en-US"/>
          </a:p>
        </p:txBody>
      </p:sp>
    </p:spTree>
    <p:extLst>
      <p:ext uri="{BB962C8B-B14F-4D97-AF65-F5344CB8AC3E}">
        <p14:creationId xmlns:p14="http://schemas.microsoft.com/office/powerpoint/2010/main" val="137175789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DD55328-2798-476B-A7D7-0E65A2CF1DCC}" type="slidenum">
              <a:rPr lang="en-US" smtClean="0"/>
              <a:t>34</a:t>
            </a:fld>
            <a:endParaRPr lang="en-US"/>
          </a:p>
        </p:txBody>
      </p:sp>
    </p:spTree>
    <p:extLst>
      <p:ext uri="{BB962C8B-B14F-4D97-AF65-F5344CB8AC3E}">
        <p14:creationId xmlns:p14="http://schemas.microsoft.com/office/powerpoint/2010/main" val="215330683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DD55328-2798-476B-A7D7-0E65A2CF1DCC}" type="slidenum">
              <a:rPr lang="en-US" smtClean="0"/>
              <a:t>35</a:t>
            </a:fld>
            <a:endParaRPr lang="en-US"/>
          </a:p>
        </p:txBody>
      </p:sp>
    </p:spTree>
    <p:extLst>
      <p:ext uri="{BB962C8B-B14F-4D97-AF65-F5344CB8AC3E}">
        <p14:creationId xmlns:p14="http://schemas.microsoft.com/office/powerpoint/2010/main" val="162818984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Also performing better on Level II fieldwork</a:t>
            </a:r>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36</a:t>
            </a:fld>
            <a:endParaRPr lang="en-US"/>
          </a:p>
        </p:txBody>
      </p:sp>
    </p:spTree>
    <p:extLst>
      <p:ext uri="{BB962C8B-B14F-4D97-AF65-F5344CB8AC3E}">
        <p14:creationId xmlns:p14="http://schemas.microsoft.com/office/powerpoint/2010/main" val="206284030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DD55328-2798-476B-A7D7-0E65A2CF1DCC}" type="slidenum">
              <a:rPr lang="en-US" smtClean="0"/>
              <a:t>37</a:t>
            </a:fld>
            <a:endParaRPr lang="en-US"/>
          </a:p>
        </p:txBody>
      </p:sp>
    </p:spTree>
    <p:extLst>
      <p:ext uri="{BB962C8B-B14F-4D97-AF65-F5344CB8AC3E}">
        <p14:creationId xmlns:p14="http://schemas.microsoft.com/office/powerpoint/2010/main" val="6805711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DD55328-2798-476B-A7D7-0E65A2CF1DCC}" type="slidenum">
              <a:rPr lang="en-US" smtClean="0"/>
              <a:t>38</a:t>
            </a:fld>
            <a:endParaRPr lang="en-US"/>
          </a:p>
        </p:txBody>
      </p:sp>
    </p:spTree>
    <p:extLst>
      <p:ext uri="{BB962C8B-B14F-4D97-AF65-F5344CB8AC3E}">
        <p14:creationId xmlns:p14="http://schemas.microsoft.com/office/powerpoint/2010/main" val="137558760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DD55328-2798-476B-A7D7-0E65A2CF1DCC}" type="slidenum">
              <a:rPr lang="en-US" smtClean="0"/>
              <a:t>39</a:t>
            </a:fld>
            <a:endParaRPr lang="en-US"/>
          </a:p>
        </p:txBody>
      </p:sp>
    </p:spTree>
    <p:extLst>
      <p:ext uri="{BB962C8B-B14F-4D97-AF65-F5344CB8AC3E}">
        <p14:creationId xmlns:p14="http://schemas.microsoft.com/office/powerpoint/2010/main" val="388301195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DD55328-2798-476B-A7D7-0E65A2CF1DCC}" type="slidenum">
              <a:rPr lang="en-US" smtClean="0"/>
              <a:t>4</a:t>
            </a:fld>
            <a:endParaRPr lang="en-US"/>
          </a:p>
        </p:txBody>
      </p:sp>
    </p:spTree>
    <p:extLst>
      <p:ext uri="{BB962C8B-B14F-4D97-AF65-F5344CB8AC3E}">
        <p14:creationId xmlns:p14="http://schemas.microsoft.com/office/powerpoint/2010/main" val="192041934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Students who withdrew or failed but who had access the content support services:</a:t>
            </a:r>
          </a:p>
          <a:p>
            <a:endParaRPr lang="en-US" dirty="0" smtClean="0"/>
          </a:p>
          <a:p>
            <a:pPr lvl="1"/>
            <a:r>
              <a:rPr lang="en-US" dirty="0" smtClean="0"/>
              <a:t>Helped to minimize feelings of anger toward the program and school</a:t>
            </a:r>
          </a:p>
          <a:p>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40</a:t>
            </a:fld>
            <a:endParaRPr lang="en-US"/>
          </a:p>
        </p:txBody>
      </p:sp>
    </p:spTree>
    <p:extLst>
      <p:ext uri="{BB962C8B-B14F-4D97-AF65-F5344CB8AC3E}">
        <p14:creationId xmlns:p14="http://schemas.microsoft.com/office/powerpoint/2010/main" val="364209950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DD55328-2798-476B-A7D7-0E65A2CF1DCC}" type="slidenum">
              <a:rPr lang="en-US" smtClean="0"/>
              <a:t>41</a:t>
            </a:fld>
            <a:endParaRPr lang="en-US"/>
          </a:p>
        </p:txBody>
      </p:sp>
    </p:spTree>
    <p:extLst>
      <p:ext uri="{BB962C8B-B14F-4D97-AF65-F5344CB8AC3E}">
        <p14:creationId xmlns:p14="http://schemas.microsoft.com/office/powerpoint/2010/main" val="370818298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Students who withdrew or failed but who had access the content support services:</a:t>
            </a:r>
          </a:p>
          <a:p>
            <a:endParaRPr lang="en-US" dirty="0" smtClean="0"/>
          </a:p>
          <a:p>
            <a:pPr lvl="1"/>
            <a:r>
              <a:rPr lang="en-US" dirty="0" smtClean="0"/>
              <a:t>Helped to minimize feelings of anger toward the program and school</a:t>
            </a:r>
          </a:p>
          <a:p>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42</a:t>
            </a:fld>
            <a:endParaRPr lang="en-US"/>
          </a:p>
        </p:txBody>
      </p:sp>
    </p:spTree>
    <p:extLst>
      <p:ext uri="{BB962C8B-B14F-4D97-AF65-F5344CB8AC3E}">
        <p14:creationId xmlns:p14="http://schemas.microsoft.com/office/powerpoint/2010/main" val="154547847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DD55328-2798-476B-A7D7-0E65A2CF1DCC}" type="slidenum">
              <a:rPr lang="en-US" smtClean="0"/>
              <a:t>43</a:t>
            </a:fld>
            <a:endParaRPr lang="en-US"/>
          </a:p>
        </p:txBody>
      </p:sp>
    </p:spTree>
    <p:extLst>
      <p:ext uri="{BB962C8B-B14F-4D97-AF65-F5344CB8AC3E}">
        <p14:creationId xmlns:p14="http://schemas.microsoft.com/office/powerpoint/2010/main" val="140676213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DD55328-2798-476B-A7D7-0E65A2CF1DCC}" type="slidenum">
              <a:rPr lang="en-US" smtClean="0"/>
              <a:t>44</a:t>
            </a:fld>
            <a:endParaRPr lang="en-US"/>
          </a:p>
        </p:txBody>
      </p:sp>
    </p:spTree>
    <p:extLst>
      <p:ext uri="{BB962C8B-B14F-4D97-AF65-F5344CB8AC3E}">
        <p14:creationId xmlns:p14="http://schemas.microsoft.com/office/powerpoint/2010/main" val="289552995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DD55328-2798-476B-A7D7-0E65A2CF1DCC}" type="slidenum">
              <a:rPr lang="en-US" smtClean="0"/>
              <a:t>45</a:t>
            </a:fld>
            <a:endParaRPr lang="en-US"/>
          </a:p>
        </p:txBody>
      </p:sp>
    </p:spTree>
    <p:extLst>
      <p:ext uri="{BB962C8B-B14F-4D97-AF65-F5344CB8AC3E}">
        <p14:creationId xmlns:p14="http://schemas.microsoft.com/office/powerpoint/2010/main" val="40231026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DD55328-2798-476B-A7D7-0E65A2CF1DCC}" type="slidenum">
              <a:rPr lang="en-US" smtClean="0"/>
              <a:t>46</a:t>
            </a:fld>
            <a:endParaRPr lang="en-US"/>
          </a:p>
        </p:txBody>
      </p:sp>
    </p:spTree>
    <p:extLst>
      <p:ext uri="{BB962C8B-B14F-4D97-AF65-F5344CB8AC3E}">
        <p14:creationId xmlns:p14="http://schemas.microsoft.com/office/powerpoint/2010/main" val="163554134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DDD55328-2798-476B-A7D7-0E65A2CF1DCC}" type="slidenum">
              <a:rPr lang="en-US" smtClean="0"/>
              <a:t>47</a:t>
            </a:fld>
            <a:endParaRPr lang="en-US"/>
          </a:p>
        </p:txBody>
      </p:sp>
    </p:spTree>
    <p:extLst>
      <p:ext uri="{BB962C8B-B14F-4D97-AF65-F5344CB8AC3E}">
        <p14:creationId xmlns:p14="http://schemas.microsoft.com/office/powerpoint/2010/main" val="275795984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At Jefferson, if you fall below a GPA of 3.00</a:t>
            </a:r>
            <a:r>
              <a:rPr lang="en-US" baseline="0" dirty="0" smtClean="0"/>
              <a:t> you are placed on academic probation and you have one semester to bring it up and if you do not, your academic career at this institution is over.</a:t>
            </a:r>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5</a:t>
            </a:fld>
            <a:endParaRPr lang="en-US"/>
          </a:p>
        </p:txBody>
      </p:sp>
    </p:spTree>
    <p:extLst>
      <p:ext uri="{BB962C8B-B14F-4D97-AF65-F5344CB8AC3E}">
        <p14:creationId xmlns:p14="http://schemas.microsoft.com/office/powerpoint/2010/main" val="71183345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Underprepared student</a:t>
            </a:r>
          </a:p>
          <a:p>
            <a:r>
              <a:rPr lang="en-US" dirty="0" smtClean="0"/>
              <a:t>These are students that lack basic skills in at least one of the three areas of reading, writing, or mathematics (Tinto, 2004)</a:t>
            </a:r>
          </a:p>
          <a:p>
            <a:r>
              <a:rPr lang="en-US" dirty="0" smtClean="0"/>
              <a:t>“low academic self-concept, unrealistic grade and career expectations, unfocused career objectives, extrinsic motivation, external locus of control, low self efficacy, inadequate study skills for college success, a belief that learning is memorizing, and a history of passive learning” (Ender &amp; </a:t>
            </a:r>
            <a:r>
              <a:rPr lang="en-US" dirty="0" err="1" smtClean="0"/>
              <a:t>Wilkie</a:t>
            </a:r>
            <a:r>
              <a:rPr lang="en-US" dirty="0" smtClean="0"/>
              <a:t>, 2000, pp. 134–135).</a:t>
            </a:r>
          </a:p>
          <a:p>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6</a:t>
            </a:fld>
            <a:endParaRPr lang="en-US"/>
          </a:p>
        </p:txBody>
      </p:sp>
    </p:spTree>
    <p:extLst>
      <p:ext uri="{BB962C8B-B14F-4D97-AF65-F5344CB8AC3E}">
        <p14:creationId xmlns:p14="http://schemas.microsoft.com/office/powerpoint/2010/main" val="354019354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There is a good</a:t>
            </a:r>
            <a:r>
              <a:rPr lang="en-US" baseline="0" dirty="0" smtClean="0"/>
              <a:t> bit </a:t>
            </a:r>
          </a:p>
          <a:p>
            <a:r>
              <a:rPr lang="en-US" dirty="0" smtClean="0"/>
              <a:t>Rates of </a:t>
            </a:r>
            <a:r>
              <a:rPr lang="en-US" dirty="0" smtClean="0">
                <a:hlinkClick r:id="rId3" tooltip="Psychology Today looks at anxiety "/>
              </a:rPr>
              <a:t>anxiety </a:t>
            </a:r>
            <a:r>
              <a:rPr lang="en-US" dirty="0" smtClean="0"/>
              <a:t>and </a:t>
            </a:r>
            <a:r>
              <a:rPr lang="en-US" dirty="0" smtClean="0">
                <a:hlinkClick r:id="rId4" tooltip="Psychology Today looks at depression"/>
              </a:rPr>
              <a:t>depression</a:t>
            </a:r>
            <a:r>
              <a:rPr lang="en-US" dirty="0" smtClean="0"/>
              <a:t> have similarly sky-rocketed in the last few decades. </a:t>
            </a:r>
            <a:r>
              <a:rPr lang="en-US" dirty="0" smtClean="0">
                <a:hlinkClick r:id="rId5"/>
              </a:rPr>
              <a:t>A 2013 survey </a:t>
            </a:r>
            <a:r>
              <a:rPr lang="en-US" dirty="0" smtClean="0"/>
              <a:t>of college students found that 57% of women and 40% of men reported experiencing episodes of “overwhelming anxiety” in the past year, and 33% of women and 27% of men reported a period in the last year of feeling so depressed it was difficult to function. Studies suggest that between a quarter and a third of students meet criteria for an anxiety or depressive illness during their college </a:t>
            </a:r>
            <a:r>
              <a:rPr lang="en-US" dirty="0" err="1" smtClean="0"/>
              <a:t>experience.</a:t>
            </a:r>
            <a:r>
              <a:rPr lang="en-US" baseline="0" dirty="0" err="1" smtClean="0"/>
              <a:t>of</a:t>
            </a:r>
            <a:r>
              <a:rPr lang="en-US" baseline="0" dirty="0" smtClean="0"/>
              <a:t> data that shows increases in rates of depression and anxiety in college students today.</a:t>
            </a:r>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7</a:t>
            </a:fld>
            <a:endParaRPr lang="en-US"/>
          </a:p>
        </p:txBody>
      </p:sp>
    </p:spTree>
    <p:extLst>
      <p:ext uri="{BB962C8B-B14F-4D97-AF65-F5344CB8AC3E}">
        <p14:creationId xmlns:p14="http://schemas.microsoft.com/office/powerpoint/2010/main" val="201772114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04913" y="704850"/>
            <a:ext cx="4692650" cy="3519488"/>
          </a:xfrm>
        </p:spPr>
      </p:sp>
      <p:sp>
        <p:nvSpPr>
          <p:cNvPr id="3" name="Notes Placeholder 2"/>
          <p:cNvSpPr>
            <a:spLocks noGrp="1"/>
          </p:cNvSpPr>
          <p:nvPr>
            <p:ph type="body" idx="1"/>
          </p:nvPr>
        </p:nvSpPr>
        <p:spPr/>
        <p:txBody>
          <a:bodyPr/>
          <a:lstStyle/>
          <a:p>
            <a:pPr marL="353320" indent="-353320" defTabSz="942189">
              <a:spcBef>
                <a:spcPct val="20000"/>
              </a:spcBef>
              <a:buFont typeface="Arial" panose="020B0604020202020204" pitchFamily="34" charset="0"/>
              <a:buChar char="•"/>
              <a:defRPr/>
            </a:pPr>
            <a:r>
              <a:rPr lang="en-US" sz="1400" dirty="0">
                <a:solidFill>
                  <a:prstClr val="black"/>
                </a:solidFill>
              </a:rPr>
              <a:t>Many students today are entering college without the fully developed academic skills (</a:t>
            </a:r>
            <a:r>
              <a:rPr lang="en-US" sz="1400" dirty="0" err="1">
                <a:solidFill>
                  <a:prstClr val="black"/>
                </a:solidFill>
              </a:rPr>
              <a:t>Methvin</a:t>
            </a:r>
            <a:r>
              <a:rPr lang="en-US" sz="1400" dirty="0">
                <a:solidFill>
                  <a:prstClr val="black"/>
                </a:solidFill>
              </a:rPr>
              <a:t> &amp; Markham, 2015)) needed to succeed in higher education for a variety of reasons</a:t>
            </a:r>
          </a:p>
          <a:p>
            <a:pPr marL="765529" lvl="1" indent="-294433" defTabSz="942189">
              <a:spcBef>
                <a:spcPct val="20000"/>
              </a:spcBef>
              <a:buFont typeface="Arial" panose="020B0604020202020204" pitchFamily="34" charset="0"/>
              <a:buChar char="–"/>
              <a:defRPr/>
            </a:pPr>
            <a:r>
              <a:rPr lang="en-US" sz="1400" dirty="0">
                <a:solidFill>
                  <a:prstClr val="black"/>
                </a:solidFill>
              </a:rPr>
              <a:t>.Student level of preparation upon entering higher education can affect academic performance and academic success can also be impacted by individual factors such as adjustment to college life, financial struggles, stress levels, and lack of study strategies (</a:t>
            </a:r>
            <a:r>
              <a:rPr lang="en-US" sz="1400" dirty="0" err="1">
                <a:solidFill>
                  <a:prstClr val="black"/>
                </a:solidFill>
              </a:rPr>
              <a:t>Rheinheimer</a:t>
            </a:r>
            <a:r>
              <a:rPr lang="en-US" sz="1400" dirty="0">
                <a:solidFill>
                  <a:prstClr val="black"/>
                </a:solidFill>
              </a:rPr>
              <a:t>, Grace-</a:t>
            </a:r>
            <a:r>
              <a:rPr lang="en-US" sz="1400" dirty="0" err="1">
                <a:solidFill>
                  <a:prstClr val="black"/>
                </a:solidFill>
              </a:rPr>
              <a:t>Odeleye</a:t>
            </a:r>
            <a:r>
              <a:rPr lang="en-US" sz="1400" dirty="0">
                <a:solidFill>
                  <a:prstClr val="black"/>
                </a:solidFill>
              </a:rPr>
              <a:t>, Francois, &amp; </a:t>
            </a:r>
            <a:r>
              <a:rPr lang="en-US" sz="1400" dirty="0" err="1">
                <a:solidFill>
                  <a:prstClr val="black"/>
                </a:solidFill>
              </a:rPr>
              <a:t>Kusorgbor</a:t>
            </a:r>
            <a:r>
              <a:rPr lang="en-US" sz="1400" dirty="0">
                <a:solidFill>
                  <a:prstClr val="black"/>
                </a:solidFill>
              </a:rPr>
              <a:t>, 2010).   </a:t>
            </a:r>
          </a:p>
          <a:p>
            <a:pPr marL="765529" lvl="1" indent="-294433" defTabSz="942189">
              <a:spcBef>
                <a:spcPct val="20000"/>
              </a:spcBef>
              <a:buFont typeface="Arial" panose="020B0604020202020204" pitchFamily="34" charset="0"/>
              <a:buChar char="–"/>
              <a:defRPr/>
            </a:pPr>
            <a:endParaRPr lang="en-US" sz="1400" dirty="0">
              <a:solidFill>
                <a:prstClr val="black"/>
              </a:solidFill>
            </a:endParaRPr>
          </a:p>
          <a:p>
            <a:pPr marL="765529" lvl="1" indent="-294433" defTabSz="942189">
              <a:spcBef>
                <a:spcPct val="20000"/>
              </a:spcBef>
              <a:buFont typeface="Arial" panose="020B0604020202020204" pitchFamily="34" charset="0"/>
              <a:buChar char="–"/>
              <a:defRPr/>
            </a:pPr>
            <a:r>
              <a:rPr lang="en-US" sz="1400" dirty="0">
                <a:solidFill>
                  <a:prstClr val="black"/>
                </a:solidFill>
              </a:rPr>
              <a:t>But there are also other factors within educational programs that can increase the need for academic support for some students in today’s higher education environment. For example, larger class size often results in less contact time between instructor and student, providing fewer opportunities for discussion and reflection on content.</a:t>
            </a:r>
          </a:p>
          <a:p>
            <a:pPr marL="353320" indent="-353320" defTabSz="942189">
              <a:spcBef>
                <a:spcPct val="20000"/>
              </a:spcBef>
              <a:buFont typeface="Arial" panose="020B0604020202020204" pitchFamily="34" charset="0"/>
              <a:buChar char="•"/>
              <a:defRPr/>
            </a:pPr>
            <a:endParaRPr lang="en-US" sz="1400" dirty="0">
              <a:solidFill>
                <a:prstClr val="black"/>
              </a:solidFill>
            </a:endParaRPr>
          </a:p>
          <a:p>
            <a:endParaRPr lang="en-US" sz="900" dirty="0"/>
          </a:p>
        </p:txBody>
      </p:sp>
      <p:sp>
        <p:nvSpPr>
          <p:cNvPr id="4" name="Slide Number Placeholder 3"/>
          <p:cNvSpPr>
            <a:spLocks noGrp="1"/>
          </p:cNvSpPr>
          <p:nvPr>
            <p:ph type="sldNum" sz="quarter" idx="10"/>
          </p:nvPr>
        </p:nvSpPr>
        <p:spPr/>
        <p:txBody>
          <a:bodyPr/>
          <a:lstStyle/>
          <a:p>
            <a:fld id="{DDD55328-2798-476B-A7D7-0E65A2CF1DCC}" type="slidenum">
              <a:rPr lang="en-US" smtClean="0"/>
              <a:t>8</a:t>
            </a:fld>
            <a:endParaRPr lang="en-US"/>
          </a:p>
        </p:txBody>
      </p:sp>
    </p:spTree>
    <p:extLst>
      <p:ext uri="{BB962C8B-B14F-4D97-AF65-F5344CB8AC3E}">
        <p14:creationId xmlns:p14="http://schemas.microsoft.com/office/powerpoint/2010/main" val="196207036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204913" y="704850"/>
            <a:ext cx="4692650" cy="3519488"/>
          </a:xfrm>
        </p:spPr>
      </p:sp>
      <p:sp>
        <p:nvSpPr>
          <p:cNvPr id="3" name="Notes Placeholder 2"/>
          <p:cNvSpPr>
            <a:spLocks noGrp="1"/>
          </p:cNvSpPr>
          <p:nvPr>
            <p:ph type="body" idx="1"/>
          </p:nvPr>
        </p:nvSpPr>
        <p:spPr/>
        <p:txBody>
          <a:bodyPr/>
          <a:lstStyle/>
          <a:p>
            <a:r>
              <a:rPr lang="en-US" dirty="0" smtClean="0"/>
              <a:t>More</a:t>
            </a:r>
            <a:r>
              <a:rPr lang="en-US" baseline="0" dirty="0" smtClean="0"/>
              <a:t> students withdrawing?</a:t>
            </a:r>
            <a:endParaRPr lang="en-US" dirty="0" smtClean="0"/>
          </a:p>
          <a:p>
            <a:r>
              <a:rPr lang="en-US" dirty="0" smtClean="0">
                <a:solidFill>
                  <a:schemeClr val="bg1"/>
                </a:solidFill>
              </a:rPr>
              <a:t>More students </a:t>
            </a:r>
          </a:p>
          <a:p>
            <a:r>
              <a:rPr lang="en-US" dirty="0" smtClean="0">
                <a:solidFill>
                  <a:schemeClr val="bg1"/>
                </a:solidFill>
              </a:rPr>
              <a:t>leaving because </a:t>
            </a:r>
          </a:p>
          <a:p>
            <a:r>
              <a:rPr lang="en-US" dirty="0" smtClean="0">
                <a:solidFill>
                  <a:schemeClr val="bg1"/>
                </a:solidFill>
              </a:rPr>
              <a:t>of  academic failure</a:t>
            </a:r>
          </a:p>
          <a:p>
            <a:r>
              <a:rPr lang="en-US" dirty="0" smtClean="0"/>
              <a:t>your experience with this issue?</a:t>
            </a:r>
            <a:endParaRPr lang="en-US" dirty="0"/>
          </a:p>
        </p:txBody>
      </p:sp>
      <p:sp>
        <p:nvSpPr>
          <p:cNvPr id="4" name="Slide Number Placeholder 3"/>
          <p:cNvSpPr>
            <a:spLocks noGrp="1"/>
          </p:cNvSpPr>
          <p:nvPr>
            <p:ph type="sldNum" sz="quarter" idx="10"/>
          </p:nvPr>
        </p:nvSpPr>
        <p:spPr/>
        <p:txBody>
          <a:bodyPr/>
          <a:lstStyle/>
          <a:p>
            <a:fld id="{DDD55328-2798-476B-A7D7-0E65A2CF1DCC}" type="slidenum">
              <a:rPr lang="en-US" smtClean="0"/>
              <a:t>9</a:t>
            </a:fld>
            <a:endParaRPr lang="en-US"/>
          </a:p>
        </p:txBody>
      </p:sp>
    </p:spTree>
    <p:extLst>
      <p:ext uri="{BB962C8B-B14F-4D97-AF65-F5344CB8AC3E}">
        <p14:creationId xmlns:p14="http://schemas.microsoft.com/office/powerpoint/2010/main" val="333698292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1"/>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E5A6D8E6-CD93-4FB6-94CD-63E163F20C0D}" type="datetimeFigureOut">
              <a:rPr lang="en-US" smtClean="0"/>
              <a:t>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3F44288-DC06-48CA-A38F-96D643320530}" type="slidenum">
              <a:rPr lang="en-US" smtClean="0"/>
              <a:t>‹#›</a:t>
            </a:fld>
            <a:endParaRPr lang="en-US"/>
          </a:p>
        </p:txBody>
      </p:sp>
    </p:spTree>
    <p:extLst>
      <p:ext uri="{BB962C8B-B14F-4D97-AF65-F5344CB8AC3E}">
        <p14:creationId xmlns:p14="http://schemas.microsoft.com/office/powerpoint/2010/main" val="164123502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E5A6D8E6-CD93-4FB6-94CD-63E163F20C0D}" type="datetimeFigureOut">
              <a:rPr lang="en-US" smtClean="0"/>
              <a:t>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3F44288-DC06-48CA-A38F-96D643320530}" type="slidenum">
              <a:rPr lang="en-US" smtClean="0"/>
              <a:t>‹#›</a:t>
            </a:fld>
            <a:endParaRPr lang="en-US"/>
          </a:p>
        </p:txBody>
      </p:sp>
    </p:spTree>
    <p:extLst>
      <p:ext uri="{BB962C8B-B14F-4D97-AF65-F5344CB8AC3E}">
        <p14:creationId xmlns:p14="http://schemas.microsoft.com/office/powerpoint/2010/main" val="14876463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AAFB45F6-B725-4ECA-99FE-951935452EAC}"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D239A6D-298F-4FBA-9AF3-729F0530228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7165363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A66C8F2C-FE7E-4A9B-A7B0-758003DE940E}"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6DBABEB-956D-49CA-B146-5CA7B0F4F99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0983651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66C8F2C-FE7E-4A9B-A7B0-758003DE940E}"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6DBABEB-956D-49CA-B146-5CA7B0F4F99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3592416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A66C8F2C-FE7E-4A9B-A7B0-758003DE940E}"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6DBABEB-956D-49CA-B146-5CA7B0F4F99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6678449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A66C8F2C-FE7E-4A9B-A7B0-758003DE940E}" type="datetimeFigureOut">
              <a:rPr lang="en-US" smtClean="0">
                <a:solidFill>
                  <a:prstClr val="black">
                    <a:tint val="75000"/>
                  </a:prstClr>
                </a:solidFill>
              </a:rPr>
              <a:pPr/>
              <a:t>2/6/2018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6DBABEB-956D-49CA-B146-5CA7B0F4F99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3621286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A66C8F2C-FE7E-4A9B-A7B0-758003DE940E}" type="datetimeFigureOut">
              <a:rPr lang="en-US" smtClean="0">
                <a:solidFill>
                  <a:prstClr val="black">
                    <a:tint val="75000"/>
                  </a:prstClr>
                </a:solidFill>
              </a:rPr>
              <a:pPr/>
              <a:t>2/6/2018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46DBABEB-956D-49CA-B146-5CA7B0F4F99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9286776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A66C8F2C-FE7E-4A9B-A7B0-758003DE940E}" type="datetimeFigureOut">
              <a:rPr lang="en-US" smtClean="0">
                <a:solidFill>
                  <a:prstClr val="black">
                    <a:tint val="75000"/>
                  </a:prstClr>
                </a:solidFill>
              </a:rPr>
              <a:pPr/>
              <a:t>2/6/2018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46DBABEB-956D-49CA-B146-5CA7B0F4F99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2351555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66C8F2C-FE7E-4A9B-A7B0-758003DE940E}" type="datetimeFigureOut">
              <a:rPr lang="en-US" smtClean="0">
                <a:solidFill>
                  <a:prstClr val="black">
                    <a:tint val="75000"/>
                  </a:prstClr>
                </a:solidFill>
              </a:rPr>
              <a:pPr/>
              <a:t>2/6/2018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46DBABEB-956D-49CA-B146-5CA7B0F4F99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5047423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A66C8F2C-FE7E-4A9B-A7B0-758003DE940E}" type="datetimeFigureOut">
              <a:rPr lang="en-US" smtClean="0">
                <a:solidFill>
                  <a:prstClr val="black">
                    <a:tint val="75000"/>
                  </a:prstClr>
                </a:solidFill>
              </a:rPr>
              <a:pPr/>
              <a:t>2/6/2018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6DBABEB-956D-49CA-B146-5CA7B0F4F99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1615963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A66C8F2C-FE7E-4A9B-A7B0-758003DE940E}" type="datetimeFigureOut">
              <a:rPr lang="en-US" smtClean="0">
                <a:solidFill>
                  <a:prstClr val="black">
                    <a:tint val="75000"/>
                  </a:prstClr>
                </a:solidFill>
              </a:rPr>
              <a:pPr/>
              <a:t>2/6/2018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46DBABEB-956D-49CA-B146-5CA7B0F4F99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6988349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9"/>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9"/>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E5A6D8E6-CD93-4FB6-94CD-63E163F20C0D}" type="datetimeFigureOut">
              <a:rPr lang="en-US" smtClean="0"/>
              <a:t>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3F44288-DC06-48CA-A38F-96D643320530}" type="slidenum">
              <a:rPr lang="en-US" smtClean="0"/>
              <a:t>‹#›</a:t>
            </a:fld>
            <a:endParaRPr lang="en-US"/>
          </a:p>
        </p:txBody>
      </p:sp>
    </p:spTree>
    <p:extLst>
      <p:ext uri="{BB962C8B-B14F-4D97-AF65-F5344CB8AC3E}">
        <p14:creationId xmlns:p14="http://schemas.microsoft.com/office/powerpoint/2010/main" val="280834838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66C8F2C-FE7E-4A9B-A7B0-758003DE940E}"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6DBABEB-956D-49CA-B146-5CA7B0F4F99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5802629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66C8F2C-FE7E-4A9B-A7B0-758003DE940E}"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46DBABEB-956D-49CA-B146-5CA7B0F4F99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7225304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4800"/>
            </a:lvl1pPr>
          </a:lstStyle>
          <a:p>
            <a:r>
              <a:rPr lang="en-US" dirty="0" smtClean="0"/>
              <a:t>Click to edit Master title style</a:t>
            </a:r>
            <a:endParaRPr lang="en-US" dirty="0"/>
          </a:p>
        </p:txBody>
      </p:sp>
      <p:sp>
        <p:nvSpPr>
          <p:cNvPr id="3" name="Date Placeholder 2"/>
          <p:cNvSpPr>
            <a:spLocks noGrp="1"/>
          </p:cNvSpPr>
          <p:nvPr>
            <p:ph type="dt" sz="half" idx="10"/>
          </p:nvPr>
        </p:nvSpPr>
        <p:spPr/>
        <p:txBody>
          <a:bodyPr/>
          <a:lstStyle/>
          <a:p>
            <a:fld id="{E5A6D8E6-CD93-4FB6-94CD-63E163F20C0D}" type="datetimeFigureOut">
              <a:rPr lang="en-US" smtClean="0"/>
              <a:t>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03F44288-DC06-48CA-A38F-96D643320530}" type="slidenum">
              <a:rPr lang="en-US" smtClean="0"/>
              <a:t>‹#›</a:t>
            </a:fld>
            <a:endParaRPr lang="en-US"/>
          </a:p>
        </p:txBody>
      </p:sp>
    </p:spTree>
    <p:extLst>
      <p:ext uri="{BB962C8B-B14F-4D97-AF65-F5344CB8AC3E}">
        <p14:creationId xmlns:p14="http://schemas.microsoft.com/office/powerpoint/2010/main" val="173551348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2960990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972573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7" y="1709738"/>
            <a:ext cx="78867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623887" y="4589468"/>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1430446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9190262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2"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2"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5346047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1498949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429824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E5A6D8E6-CD93-4FB6-94CD-63E163F20C0D}" type="datetimeFigureOut">
              <a:rPr lang="en-US" smtClean="0"/>
              <a:t>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3F44288-DC06-48CA-A38F-96D643320530}" type="slidenum">
              <a:rPr lang="en-US" smtClean="0"/>
              <a:t>‹#›</a:t>
            </a:fld>
            <a:endParaRPr lang="en-US"/>
          </a:p>
        </p:txBody>
      </p:sp>
    </p:spTree>
    <p:extLst>
      <p:ext uri="{BB962C8B-B14F-4D97-AF65-F5344CB8AC3E}">
        <p14:creationId xmlns:p14="http://schemas.microsoft.com/office/powerpoint/2010/main" val="185011169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3897865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3887391" y="987426"/>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3362717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9093404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365125"/>
            <a:ext cx="1971675"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2"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6602400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88472963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0729462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7" y="1709738"/>
            <a:ext cx="78867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623887" y="4589464"/>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449805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02482356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2762577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3497722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E5A6D8E6-CD93-4FB6-94CD-63E163F20C0D}" type="datetimeFigureOut">
              <a:rPr lang="en-US" smtClean="0"/>
              <a:t>2/6/2018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03F44288-DC06-48CA-A38F-96D643320530}" type="slidenum">
              <a:rPr lang="en-US" smtClean="0"/>
              <a:t>‹#›</a:t>
            </a:fld>
            <a:endParaRPr lang="en-US"/>
          </a:p>
        </p:txBody>
      </p:sp>
    </p:spTree>
    <p:extLst>
      <p:ext uri="{BB962C8B-B14F-4D97-AF65-F5344CB8AC3E}">
        <p14:creationId xmlns:p14="http://schemas.microsoft.com/office/powerpoint/2010/main" val="317023314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4224190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81100504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3887391" y="987426"/>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2761467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00025559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3004964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7" name="Group 6"/>
          <p:cNvGrpSpPr/>
          <p:nvPr userDrawn="1"/>
        </p:nvGrpSpPr>
        <p:grpSpPr>
          <a:xfrm>
            <a:off x="0" y="0"/>
            <a:ext cx="9144000" cy="6858000"/>
            <a:chOff x="0" y="0"/>
            <a:chExt cx="9144000" cy="6858000"/>
          </a:xfrm>
        </p:grpSpPr>
        <p:grpSp>
          <p:nvGrpSpPr>
            <p:cNvPr id="8" name="Group 7"/>
            <p:cNvGrpSpPr/>
            <p:nvPr/>
          </p:nvGrpSpPr>
          <p:grpSpPr>
            <a:xfrm>
              <a:off x="0" y="0"/>
              <a:ext cx="9144000" cy="6858000"/>
              <a:chOff x="0" y="0"/>
              <a:chExt cx="9144000" cy="6858000"/>
            </a:xfrm>
          </p:grpSpPr>
          <p:grpSp>
            <p:nvGrpSpPr>
              <p:cNvPr id="16" name="Group 15"/>
              <p:cNvGrpSpPr/>
              <p:nvPr userDrawn="1"/>
            </p:nvGrpSpPr>
            <p:grpSpPr>
              <a:xfrm>
                <a:off x="0" y="0"/>
                <a:ext cx="9144000" cy="6858000"/>
                <a:chOff x="0" y="0"/>
                <a:chExt cx="9144000" cy="6858000"/>
              </a:xfrm>
            </p:grpSpPr>
            <p:pic>
              <p:nvPicPr>
                <p:cNvPr id="18" name="Picture 1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6858000"/>
                </a:xfrm>
                <a:prstGeom prst="rect">
                  <a:avLst/>
                </a:prstGeom>
                <a:solidFill>
                  <a:schemeClr val="bg1"/>
                </a:solidFill>
              </p:spPr>
            </p:pic>
            <p:grpSp>
              <p:nvGrpSpPr>
                <p:cNvPr id="19" name="Group 18"/>
                <p:cNvGrpSpPr/>
                <p:nvPr/>
              </p:nvGrpSpPr>
              <p:grpSpPr>
                <a:xfrm>
                  <a:off x="466308" y="3500995"/>
                  <a:ext cx="8084717" cy="2574640"/>
                  <a:chOff x="466308" y="3500995"/>
                  <a:chExt cx="8084717" cy="2574640"/>
                </a:xfrm>
              </p:grpSpPr>
              <p:sp>
                <p:nvSpPr>
                  <p:cNvPr id="20" name="Rounded Rectangle 19"/>
                  <p:cNvSpPr/>
                  <p:nvPr/>
                </p:nvSpPr>
                <p:spPr>
                  <a:xfrm>
                    <a:off x="466308" y="3500995"/>
                    <a:ext cx="2679322" cy="864904"/>
                  </a:xfrm>
                  <a:prstGeom prst="roundRect">
                    <a:avLst>
                      <a:gd name="adj" fmla="val 1777"/>
                    </a:avLst>
                  </a:prstGeom>
                  <a:solidFill>
                    <a:srgbClr val="D4B477">
                      <a:alpha val="7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ounded Rectangle 20"/>
                  <p:cNvSpPr/>
                  <p:nvPr/>
                </p:nvSpPr>
                <p:spPr>
                  <a:xfrm>
                    <a:off x="1801090" y="4363971"/>
                    <a:ext cx="2671157" cy="864904"/>
                  </a:xfrm>
                  <a:prstGeom prst="roundRect">
                    <a:avLst>
                      <a:gd name="adj" fmla="val 1777"/>
                    </a:avLst>
                  </a:prstGeom>
                  <a:solidFill>
                    <a:srgbClr val="D95B43">
                      <a:alpha val="7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2" name="Rounded Rectangle 21"/>
                  <p:cNvSpPr/>
                  <p:nvPr/>
                </p:nvSpPr>
                <p:spPr>
                  <a:xfrm>
                    <a:off x="3197629" y="5210731"/>
                    <a:ext cx="2671157" cy="864904"/>
                  </a:xfrm>
                  <a:prstGeom prst="roundRect">
                    <a:avLst>
                      <a:gd name="adj" fmla="val 1777"/>
                    </a:avLst>
                  </a:prstGeom>
                  <a:solidFill>
                    <a:srgbClr val="53777A">
                      <a:alpha val="7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3" name="Rounded Rectangle 22"/>
                  <p:cNvSpPr/>
                  <p:nvPr/>
                </p:nvSpPr>
                <p:spPr>
                  <a:xfrm>
                    <a:off x="5885772" y="5210731"/>
                    <a:ext cx="2665253" cy="864904"/>
                  </a:xfrm>
                  <a:prstGeom prst="roundRect">
                    <a:avLst>
                      <a:gd name="adj" fmla="val 1777"/>
                    </a:avLst>
                  </a:prstGeom>
                  <a:solidFill>
                    <a:srgbClr val="542437">
                      <a:alpha val="75000"/>
                    </a:srgb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sp>
            <p:nvSpPr>
              <p:cNvPr id="17" name="Rounded Rectangle 16"/>
              <p:cNvSpPr/>
              <p:nvPr userDrawn="1"/>
            </p:nvSpPr>
            <p:spPr>
              <a:xfrm>
                <a:off x="489051" y="5202230"/>
                <a:ext cx="2671157" cy="864904"/>
              </a:xfrm>
              <a:prstGeom prst="roundRect">
                <a:avLst>
                  <a:gd name="adj" fmla="val 1777"/>
                </a:avLst>
              </a:prstGeom>
              <a:solidFill>
                <a:schemeClr val="tx1">
                  <a:lumMod val="75000"/>
                  <a:lumOff val="25000"/>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grpSp>
          <p:nvGrpSpPr>
            <p:cNvPr id="9" name="Group 8"/>
            <p:cNvGrpSpPr/>
            <p:nvPr/>
          </p:nvGrpSpPr>
          <p:grpSpPr>
            <a:xfrm>
              <a:off x="963754" y="3149790"/>
              <a:ext cx="6990939" cy="2693448"/>
              <a:chOff x="963754" y="3149790"/>
              <a:chExt cx="6990939" cy="2693448"/>
            </a:xfrm>
          </p:grpSpPr>
          <p:sp>
            <p:nvSpPr>
              <p:cNvPr id="10" name="TextBox 9"/>
              <p:cNvSpPr txBox="1"/>
              <p:nvPr/>
            </p:nvSpPr>
            <p:spPr>
              <a:xfrm rot="835260">
                <a:off x="5771218" y="3149790"/>
                <a:ext cx="1257300" cy="400110"/>
              </a:xfrm>
              <a:prstGeom prst="rect">
                <a:avLst/>
              </a:prstGeom>
              <a:noFill/>
            </p:spPr>
            <p:txBody>
              <a:bodyPr wrap="square" rtlCol="0">
                <a:spAutoFit/>
              </a:bodyPr>
              <a:lstStyle/>
              <a:p>
                <a:pPr algn="ctr"/>
                <a:r>
                  <a:rPr lang="en-US" sz="2000" b="1" dirty="0" smtClean="0">
                    <a:solidFill>
                      <a:prstClr val="white">
                        <a:alpha val="50000"/>
                      </a:prstClr>
                    </a:solidFill>
                    <a:latin typeface="Arial" panose="020B0604020202020204" pitchFamily="34" charset="0"/>
                    <a:cs typeface="Arial" panose="020B0604020202020204" pitchFamily="34" charset="0"/>
                  </a:rPr>
                  <a:t>Risk</a:t>
                </a:r>
                <a:endParaRPr lang="en-US" sz="2000" b="1" dirty="0">
                  <a:solidFill>
                    <a:prstClr val="white">
                      <a:alpha val="50000"/>
                    </a:prstClr>
                  </a:solidFill>
                  <a:latin typeface="Arial" panose="020B0604020202020204" pitchFamily="34" charset="0"/>
                  <a:cs typeface="Arial" panose="020B0604020202020204" pitchFamily="34" charset="0"/>
                </a:endParaRPr>
              </a:p>
            </p:txBody>
          </p:sp>
          <p:sp>
            <p:nvSpPr>
              <p:cNvPr id="11" name="TextBox 10"/>
              <p:cNvSpPr txBox="1"/>
              <p:nvPr/>
            </p:nvSpPr>
            <p:spPr>
              <a:xfrm>
                <a:off x="1177319" y="3733392"/>
                <a:ext cx="1257300" cy="400110"/>
              </a:xfrm>
              <a:prstGeom prst="rect">
                <a:avLst/>
              </a:prstGeom>
              <a:noFill/>
            </p:spPr>
            <p:txBody>
              <a:bodyPr wrap="square" rtlCol="0">
                <a:spAutoFit/>
              </a:bodyPr>
              <a:lstStyle/>
              <a:p>
                <a:pPr algn="ctr"/>
                <a:r>
                  <a:rPr lang="en-US" sz="2000" b="1" dirty="0" smtClean="0">
                    <a:solidFill>
                      <a:prstClr val="white">
                        <a:alpha val="50000"/>
                      </a:prstClr>
                    </a:solidFill>
                    <a:latin typeface="Arial" panose="020B0604020202020204" pitchFamily="34" charset="0"/>
                    <a:cs typeface="Arial" panose="020B0604020202020204" pitchFamily="34" charset="0"/>
                  </a:rPr>
                  <a:t>Plan</a:t>
                </a:r>
                <a:endParaRPr lang="en-US" sz="2000" b="1" dirty="0">
                  <a:solidFill>
                    <a:prstClr val="white">
                      <a:alpha val="50000"/>
                    </a:prstClr>
                  </a:solidFill>
                  <a:latin typeface="Arial" panose="020B0604020202020204" pitchFamily="34" charset="0"/>
                  <a:cs typeface="Arial" panose="020B0604020202020204" pitchFamily="34" charset="0"/>
                </a:endParaRPr>
              </a:p>
            </p:txBody>
          </p:sp>
          <p:sp>
            <p:nvSpPr>
              <p:cNvPr id="12" name="TextBox 11"/>
              <p:cNvSpPr txBox="1"/>
              <p:nvPr/>
            </p:nvSpPr>
            <p:spPr>
              <a:xfrm>
                <a:off x="2508018" y="4596368"/>
                <a:ext cx="1257300" cy="400110"/>
              </a:xfrm>
              <a:prstGeom prst="rect">
                <a:avLst/>
              </a:prstGeom>
              <a:noFill/>
            </p:spPr>
            <p:txBody>
              <a:bodyPr wrap="square" rtlCol="0">
                <a:spAutoFit/>
              </a:bodyPr>
              <a:lstStyle/>
              <a:p>
                <a:pPr algn="ctr"/>
                <a:r>
                  <a:rPr lang="en-US" sz="2000" b="1" dirty="0" smtClean="0">
                    <a:solidFill>
                      <a:prstClr val="white">
                        <a:alpha val="50000"/>
                      </a:prstClr>
                    </a:solidFill>
                    <a:latin typeface="Arial" panose="020B0604020202020204" pitchFamily="34" charset="0"/>
                    <a:cs typeface="Arial" panose="020B0604020202020204" pitchFamily="34" charset="0"/>
                  </a:rPr>
                  <a:t>Sales</a:t>
                </a:r>
                <a:endParaRPr lang="en-US" sz="2000" b="1" dirty="0">
                  <a:solidFill>
                    <a:prstClr val="white">
                      <a:alpha val="50000"/>
                    </a:prstClr>
                  </a:solidFill>
                  <a:latin typeface="Arial" panose="020B0604020202020204" pitchFamily="34" charset="0"/>
                  <a:cs typeface="Arial" panose="020B0604020202020204" pitchFamily="34" charset="0"/>
                </a:endParaRPr>
              </a:p>
            </p:txBody>
          </p:sp>
          <p:sp>
            <p:nvSpPr>
              <p:cNvPr id="13" name="TextBox 12"/>
              <p:cNvSpPr txBox="1"/>
              <p:nvPr/>
            </p:nvSpPr>
            <p:spPr>
              <a:xfrm>
                <a:off x="963754" y="5434627"/>
                <a:ext cx="1721750" cy="400110"/>
              </a:xfrm>
              <a:prstGeom prst="rect">
                <a:avLst/>
              </a:prstGeom>
              <a:noFill/>
            </p:spPr>
            <p:txBody>
              <a:bodyPr wrap="square" rtlCol="0">
                <a:spAutoFit/>
              </a:bodyPr>
              <a:lstStyle/>
              <a:p>
                <a:pPr algn="ctr"/>
                <a:r>
                  <a:rPr lang="en-US" sz="2000" b="1" dirty="0" smtClean="0">
                    <a:solidFill>
                      <a:prstClr val="white">
                        <a:alpha val="50000"/>
                      </a:prstClr>
                    </a:solidFill>
                    <a:latin typeface="Arial" panose="020B0604020202020204" pitchFamily="34" charset="0"/>
                    <a:cs typeface="Arial" panose="020B0604020202020204" pitchFamily="34" charset="0"/>
                  </a:rPr>
                  <a:t>Customer</a:t>
                </a:r>
                <a:endParaRPr lang="en-US" sz="2000" b="1" dirty="0">
                  <a:solidFill>
                    <a:prstClr val="white">
                      <a:alpha val="50000"/>
                    </a:prstClr>
                  </a:solidFill>
                  <a:latin typeface="Arial" panose="020B0604020202020204" pitchFamily="34" charset="0"/>
                  <a:cs typeface="Arial" panose="020B0604020202020204" pitchFamily="34" charset="0"/>
                </a:endParaRPr>
              </a:p>
            </p:txBody>
          </p:sp>
          <p:sp>
            <p:nvSpPr>
              <p:cNvPr id="14" name="TextBox 13"/>
              <p:cNvSpPr txBox="1"/>
              <p:nvPr/>
            </p:nvSpPr>
            <p:spPr>
              <a:xfrm>
                <a:off x="3904557" y="5443128"/>
                <a:ext cx="1257300" cy="400110"/>
              </a:xfrm>
              <a:prstGeom prst="rect">
                <a:avLst/>
              </a:prstGeom>
              <a:noFill/>
            </p:spPr>
            <p:txBody>
              <a:bodyPr wrap="square" rtlCol="0">
                <a:spAutoFit/>
              </a:bodyPr>
              <a:lstStyle/>
              <a:p>
                <a:pPr algn="ctr"/>
                <a:r>
                  <a:rPr lang="en-US" sz="2000" b="1" dirty="0" smtClean="0">
                    <a:solidFill>
                      <a:prstClr val="white">
                        <a:alpha val="50000"/>
                      </a:prstClr>
                    </a:solidFill>
                    <a:latin typeface="Arial" panose="020B0604020202020204" pitchFamily="34" charset="0"/>
                    <a:cs typeface="Arial" panose="020B0604020202020204" pitchFamily="34" charset="0"/>
                  </a:rPr>
                  <a:t>Strategy</a:t>
                </a:r>
                <a:endParaRPr lang="en-US" sz="2000" b="1" dirty="0">
                  <a:solidFill>
                    <a:prstClr val="white">
                      <a:alpha val="50000"/>
                    </a:prstClr>
                  </a:solidFill>
                  <a:latin typeface="Arial" panose="020B0604020202020204" pitchFamily="34" charset="0"/>
                  <a:cs typeface="Arial" panose="020B0604020202020204" pitchFamily="34" charset="0"/>
                </a:endParaRPr>
              </a:p>
            </p:txBody>
          </p:sp>
          <p:sp>
            <p:nvSpPr>
              <p:cNvPr id="15" name="TextBox 14"/>
              <p:cNvSpPr txBox="1"/>
              <p:nvPr/>
            </p:nvSpPr>
            <p:spPr>
              <a:xfrm>
                <a:off x="6482104" y="5443128"/>
                <a:ext cx="1472589" cy="400110"/>
              </a:xfrm>
              <a:prstGeom prst="rect">
                <a:avLst/>
              </a:prstGeom>
              <a:noFill/>
            </p:spPr>
            <p:txBody>
              <a:bodyPr wrap="square" rtlCol="0">
                <a:spAutoFit/>
              </a:bodyPr>
              <a:lstStyle/>
              <a:p>
                <a:pPr algn="ctr"/>
                <a:r>
                  <a:rPr lang="en-US" sz="2000" b="1" dirty="0" smtClean="0">
                    <a:solidFill>
                      <a:prstClr val="white">
                        <a:alpha val="50000"/>
                      </a:prstClr>
                    </a:solidFill>
                    <a:latin typeface="Arial" panose="020B0604020202020204" pitchFamily="34" charset="0"/>
                    <a:cs typeface="Arial" panose="020B0604020202020204" pitchFamily="34" charset="0"/>
                  </a:rPr>
                  <a:t>Financial</a:t>
                </a:r>
                <a:endParaRPr lang="en-US" sz="2000" b="1" dirty="0">
                  <a:solidFill>
                    <a:prstClr val="white">
                      <a:alpha val="50000"/>
                    </a:prstClr>
                  </a:solidFill>
                  <a:latin typeface="Arial" panose="020B0604020202020204" pitchFamily="34" charset="0"/>
                  <a:cs typeface="Arial" panose="020B0604020202020204" pitchFamily="34" charset="0"/>
                </a:endParaRPr>
              </a:p>
            </p:txBody>
          </p:sp>
        </p:grpSp>
      </p:grpSp>
      <p:sp>
        <p:nvSpPr>
          <p:cNvPr id="2" name="Title 1"/>
          <p:cNvSpPr>
            <a:spLocks noGrp="1"/>
          </p:cNvSpPr>
          <p:nvPr>
            <p:ph type="ctrTitle"/>
          </p:nvPr>
        </p:nvSpPr>
        <p:spPr>
          <a:xfrm>
            <a:off x="647007" y="227063"/>
            <a:ext cx="7772400" cy="1379588"/>
          </a:xfrm>
        </p:spPr>
        <p:txBody>
          <a:bodyPr anchor="b"/>
          <a:lstStyle>
            <a:lvl1pPr algn="l">
              <a:defRPr sz="4800">
                <a:solidFill>
                  <a:schemeClr val="bg1">
                    <a:lumMod val="95000"/>
                  </a:schemeClr>
                </a:solidFill>
                <a:latin typeface="Arial" panose="020B0604020202020204" pitchFamily="34" charset="0"/>
                <a:cs typeface="Arial" panose="020B0604020202020204" pitchFamily="34"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647007" y="1598710"/>
            <a:ext cx="6858000" cy="344390"/>
          </a:xfrm>
        </p:spPr>
        <p:txBody>
          <a:bodyPr>
            <a:normAutofit/>
          </a:bodyPr>
          <a:lstStyle>
            <a:lvl1pPr marL="0" indent="0" algn="l">
              <a:buNone/>
              <a:defRPr sz="2000">
                <a:solidFill>
                  <a:schemeClr val="bg1">
                    <a:lumMod val="95000"/>
                  </a:schemeClr>
                </a:solidFill>
                <a:latin typeface="Arial" panose="020B0604020202020204" pitchFamily="34"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8D055544-95E7-420C-A977-B3F0247B3EAA}" type="datetime1">
              <a:rPr lang="en-US" smtClean="0">
                <a:solidFill>
                  <a:prstClr val="white">
                    <a:tint val="75000"/>
                  </a:prstClr>
                </a:solidFill>
              </a:rPr>
              <a:pPr/>
              <a:t>2/6/2018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587F8382-7B0D-4AAA-B74C-27E5E0C4BBB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67954939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C732378E-A9D8-4FA8-A7CA-E61AF7ECD949}" type="datetime1">
              <a:rPr lang="en-US" smtClean="0">
                <a:solidFill>
                  <a:prstClr val="white">
                    <a:tint val="75000"/>
                  </a:prstClr>
                </a:solidFill>
              </a:rPr>
              <a:pPr/>
              <a:t>2/6/2018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587F8382-7B0D-4AAA-B74C-27E5E0C4BBB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91476646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78DEB87C-FBB1-4307-8A44-AD4B9DC78E61}" type="datetime1">
              <a:rPr lang="en-US" smtClean="0">
                <a:solidFill>
                  <a:prstClr val="white">
                    <a:tint val="75000"/>
                  </a:prstClr>
                </a:solidFill>
              </a:rPr>
              <a:pPr/>
              <a:t>2/6/2018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587F8382-7B0D-4AAA-B74C-27E5E0C4BBB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69413182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F25FD910-9572-44DF-B4B6-BFC543820FE3}" type="datetime1">
              <a:rPr lang="en-US" smtClean="0">
                <a:solidFill>
                  <a:prstClr val="white">
                    <a:tint val="75000"/>
                  </a:prstClr>
                </a:solidFill>
              </a:rPr>
              <a:pPr/>
              <a:t>2/6/2018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587F8382-7B0D-4AAA-B74C-27E5E0C4BBB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95501261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2FE73932-A319-4002-A63E-73DD8CF20566}" type="datetime1">
              <a:rPr lang="en-US" smtClean="0">
                <a:solidFill>
                  <a:prstClr val="white">
                    <a:tint val="75000"/>
                  </a:prstClr>
                </a:solidFill>
              </a:rPr>
              <a:pPr/>
              <a:t>2/6/2018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587F8382-7B0D-4AAA-B74C-27E5E0C4BBB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0564135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4"/>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4"/>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E5A6D8E6-CD93-4FB6-94CD-63E163F20C0D}" type="datetimeFigureOut">
              <a:rPr lang="en-US" smtClean="0"/>
              <a:t>2/6/2018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3F44288-DC06-48CA-A38F-96D643320530}" type="slidenum">
              <a:rPr lang="en-US" smtClean="0"/>
              <a:t>‹#›</a:t>
            </a:fld>
            <a:endParaRPr lang="en-US"/>
          </a:p>
        </p:txBody>
      </p:sp>
    </p:spTree>
    <p:extLst>
      <p:ext uri="{BB962C8B-B14F-4D97-AF65-F5344CB8AC3E}">
        <p14:creationId xmlns:p14="http://schemas.microsoft.com/office/powerpoint/2010/main" val="28231241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902A559B-7F18-4215-AC97-D02D9FAEE14F}" type="datetime1">
              <a:rPr lang="en-US" smtClean="0">
                <a:solidFill>
                  <a:prstClr val="white">
                    <a:tint val="75000"/>
                  </a:prstClr>
                </a:solidFill>
              </a:rPr>
              <a:pPr/>
              <a:t>2/6/2018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587F8382-7B0D-4AAA-B74C-27E5E0C4BBB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70533395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6" name="Rectangle 5"/>
          <p:cNvSpPr/>
          <p:nvPr userDrawn="1"/>
        </p:nvSpPr>
        <p:spPr>
          <a:xfrm>
            <a:off x="0" y="0"/>
            <a:ext cx="9144000" cy="6858000"/>
          </a:xfrm>
          <a:prstGeom prst="rect">
            <a:avLst/>
          </a:prstGeom>
          <a:gradFill flip="none" rotWithShape="1">
            <a:gsLst>
              <a:gs pos="0">
                <a:schemeClr val="tx1">
                  <a:lumMod val="65000"/>
                  <a:lumOff val="35000"/>
                </a:schemeClr>
              </a:gs>
              <a:gs pos="100000">
                <a:schemeClr val="tx1">
                  <a:lumMod val="85000"/>
                  <a:lumOff val="15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Date Placeholder 1"/>
          <p:cNvSpPr>
            <a:spLocks noGrp="1"/>
          </p:cNvSpPr>
          <p:nvPr>
            <p:ph type="dt" sz="half" idx="10"/>
          </p:nvPr>
        </p:nvSpPr>
        <p:spPr/>
        <p:txBody>
          <a:bodyPr/>
          <a:lstStyle/>
          <a:p>
            <a:fld id="{1BD61EAC-F05A-4852-8BA2-6EC4B57D7715}" type="datetime1">
              <a:rPr lang="en-US" smtClean="0">
                <a:solidFill>
                  <a:prstClr val="white">
                    <a:tint val="75000"/>
                  </a:prstClr>
                </a:solidFill>
              </a:rPr>
              <a:pPr/>
              <a:t>2/6/2018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587F8382-7B0D-4AAA-B74C-27E5E0C4BBB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15543020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8407B4F-C95C-4014-BC44-94DC45C765AC}" type="datetime1">
              <a:rPr lang="en-US" smtClean="0">
                <a:solidFill>
                  <a:prstClr val="white">
                    <a:tint val="75000"/>
                  </a:prstClr>
                </a:solidFill>
              </a:rPr>
              <a:pPr/>
              <a:t>2/6/2018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587F8382-7B0D-4AAA-B74C-27E5E0C4BBB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02087468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2E4C2EF3-45B6-4898-9205-01C977626602}" type="datetime1">
              <a:rPr lang="en-US" smtClean="0">
                <a:solidFill>
                  <a:prstClr val="white">
                    <a:tint val="75000"/>
                  </a:prstClr>
                </a:solidFill>
              </a:rPr>
              <a:pPr/>
              <a:t>2/6/2018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587F8382-7B0D-4AAA-B74C-27E5E0C4BBB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20132125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D83B4973-896F-464B-A209-0B5612AD2A62}" type="datetime1">
              <a:rPr lang="en-US" smtClean="0">
                <a:solidFill>
                  <a:prstClr val="white">
                    <a:tint val="75000"/>
                  </a:prstClr>
                </a:solidFill>
              </a:rPr>
              <a:pPr/>
              <a:t>2/6/2018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587F8382-7B0D-4AAA-B74C-27E5E0C4BBB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71370374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BBFD0232-1FEB-41F1-8F9F-62D5146B2D74}" type="datetime1">
              <a:rPr lang="en-US" smtClean="0">
                <a:solidFill>
                  <a:prstClr val="white">
                    <a:tint val="75000"/>
                  </a:prstClr>
                </a:solidFill>
              </a:rPr>
              <a:pPr/>
              <a:t>2/6/2018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587F8382-7B0D-4AAA-B74C-27E5E0C4BBB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9237306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5B5EFC73-C855-4E3B-92C3-A42705D0E483}" type="datetimeFigureOut">
              <a:rPr lang="en-US" smtClean="0">
                <a:solidFill>
                  <a:prstClr val="white">
                    <a:tint val="75000"/>
                  </a:prstClr>
                </a:solidFill>
              </a:rPr>
              <a:pPr/>
              <a:t>2/6/2018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E7AA3126-DADC-48DD-8452-17655E51152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00506768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5B5EFC73-C855-4E3B-92C3-A42705D0E483}" type="datetimeFigureOut">
              <a:rPr lang="en-US" smtClean="0">
                <a:solidFill>
                  <a:prstClr val="white">
                    <a:tint val="75000"/>
                  </a:prstClr>
                </a:solidFill>
              </a:rPr>
              <a:pPr/>
              <a:t>2/6/2018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E7AA3126-DADC-48DD-8452-17655E51152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80361085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5B5EFC73-C855-4E3B-92C3-A42705D0E483}" type="datetimeFigureOut">
              <a:rPr lang="en-US" smtClean="0">
                <a:solidFill>
                  <a:prstClr val="white">
                    <a:tint val="75000"/>
                  </a:prstClr>
                </a:solidFill>
              </a:rPr>
              <a:pPr/>
              <a:t>2/6/2018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E7AA3126-DADC-48DD-8452-17655E51152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6622864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5B5EFC73-C855-4E3B-92C3-A42705D0E483}" type="datetimeFigureOut">
              <a:rPr lang="en-US" smtClean="0">
                <a:solidFill>
                  <a:prstClr val="white">
                    <a:tint val="75000"/>
                  </a:prstClr>
                </a:solidFill>
              </a:rPr>
              <a:pPr/>
              <a:t>2/6/2018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E7AA3126-DADC-48DD-8452-17655E51152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46215257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E5A6D8E6-CD93-4FB6-94CD-63E163F20C0D}" type="datetimeFigureOut">
              <a:rPr lang="en-US" smtClean="0"/>
              <a:t>2/6/2018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03F44288-DC06-48CA-A38F-96D643320530}" type="slidenum">
              <a:rPr lang="en-US" smtClean="0"/>
              <a:t>‹#›</a:t>
            </a:fld>
            <a:endParaRPr lang="en-US"/>
          </a:p>
        </p:txBody>
      </p:sp>
    </p:spTree>
    <p:extLst>
      <p:ext uri="{BB962C8B-B14F-4D97-AF65-F5344CB8AC3E}">
        <p14:creationId xmlns:p14="http://schemas.microsoft.com/office/powerpoint/2010/main" val="426576183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5B5EFC73-C855-4E3B-92C3-A42705D0E483}" type="datetimeFigureOut">
              <a:rPr lang="en-US" smtClean="0">
                <a:solidFill>
                  <a:prstClr val="white">
                    <a:tint val="75000"/>
                  </a:prstClr>
                </a:solidFill>
              </a:rPr>
              <a:pPr/>
              <a:t>2/6/2018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E7AA3126-DADC-48DD-8452-17655E51152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67856690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5B5EFC73-C855-4E3B-92C3-A42705D0E483}" type="datetimeFigureOut">
              <a:rPr lang="en-US" smtClean="0">
                <a:solidFill>
                  <a:prstClr val="white">
                    <a:tint val="75000"/>
                  </a:prstClr>
                </a:solidFill>
              </a:rPr>
              <a:pPr/>
              <a:t>2/6/2018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E7AA3126-DADC-48DD-8452-17655E51152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13283508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B5EFC73-C855-4E3B-92C3-A42705D0E483}" type="datetimeFigureOut">
              <a:rPr lang="en-US" smtClean="0">
                <a:solidFill>
                  <a:prstClr val="white">
                    <a:tint val="75000"/>
                  </a:prstClr>
                </a:solidFill>
              </a:rPr>
              <a:pPr/>
              <a:t>2/6/2018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E7AA3126-DADC-48DD-8452-17655E51152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665389267"/>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B5EFC73-C855-4E3B-92C3-A42705D0E483}" type="datetimeFigureOut">
              <a:rPr lang="en-US" smtClean="0">
                <a:solidFill>
                  <a:prstClr val="white">
                    <a:tint val="75000"/>
                  </a:prstClr>
                </a:solidFill>
              </a:rPr>
              <a:pPr/>
              <a:t>2/6/2018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E7AA3126-DADC-48DD-8452-17655E51152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6096646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B5EFC73-C855-4E3B-92C3-A42705D0E483}" type="datetimeFigureOut">
              <a:rPr lang="en-US" smtClean="0">
                <a:solidFill>
                  <a:prstClr val="white">
                    <a:tint val="75000"/>
                  </a:prstClr>
                </a:solidFill>
              </a:rPr>
              <a:pPr/>
              <a:t>2/6/2018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E7AA3126-DADC-48DD-8452-17655E51152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42309409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5B5EFC73-C855-4E3B-92C3-A42705D0E483}" type="datetimeFigureOut">
              <a:rPr lang="en-US" smtClean="0">
                <a:solidFill>
                  <a:prstClr val="white">
                    <a:tint val="75000"/>
                  </a:prstClr>
                </a:solidFill>
              </a:rPr>
              <a:pPr/>
              <a:t>2/6/2018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E7AA3126-DADC-48DD-8452-17655E51152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24772662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5B5EFC73-C855-4E3B-92C3-A42705D0E483}" type="datetimeFigureOut">
              <a:rPr lang="en-US" smtClean="0">
                <a:solidFill>
                  <a:prstClr val="white">
                    <a:tint val="75000"/>
                  </a:prstClr>
                </a:solidFill>
              </a:rPr>
              <a:pPr/>
              <a:t>2/6/2018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E7AA3126-DADC-48DD-8452-17655E51152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19805631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0A7FCE7B-72F5-43C0-AECF-9721EC60B28E}"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01E9B36-C150-4FE2-AB42-EAF95C5CEA8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7753794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0A7FCE7B-72F5-43C0-AECF-9721EC60B28E}"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01E9B36-C150-4FE2-AB42-EAF95C5CEA8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0499426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A7FCE7B-72F5-43C0-AECF-9721EC60B28E}"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01E9B36-C150-4FE2-AB42-EAF95C5CEA8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1132537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5A6D8E6-CD93-4FB6-94CD-63E163F20C0D}" type="datetimeFigureOut">
              <a:rPr lang="en-US" smtClean="0"/>
              <a:t>2/6/2018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03F44288-DC06-48CA-A38F-96D643320530}" type="slidenum">
              <a:rPr lang="en-US" smtClean="0"/>
              <a:t>‹#›</a:t>
            </a:fld>
            <a:endParaRPr lang="en-US"/>
          </a:p>
        </p:txBody>
      </p:sp>
    </p:spTree>
    <p:extLst>
      <p:ext uri="{BB962C8B-B14F-4D97-AF65-F5344CB8AC3E}">
        <p14:creationId xmlns:p14="http://schemas.microsoft.com/office/powerpoint/2010/main" val="129787623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0A7FCE7B-72F5-43C0-AECF-9721EC60B28E}" type="datetimeFigureOut">
              <a:rPr lang="en-US" smtClean="0">
                <a:solidFill>
                  <a:prstClr val="black">
                    <a:tint val="75000"/>
                  </a:prstClr>
                </a:solidFill>
              </a:rPr>
              <a:pPr/>
              <a:t>2/6/2018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01E9B36-C150-4FE2-AB42-EAF95C5CEA8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2170112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0A7FCE7B-72F5-43C0-AECF-9721EC60B28E}" type="datetimeFigureOut">
              <a:rPr lang="en-US" smtClean="0">
                <a:solidFill>
                  <a:prstClr val="black">
                    <a:tint val="75000"/>
                  </a:prstClr>
                </a:solidFill>
              </a:rPr>
              <a:pPr/>
              <a:t>2/6/2018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101E9B36-C150-4FE2-AB42-EAF95C5CEA8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8287366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0A7FCE7B-72F5-43C0-AECF-9721EC60B28E}" type="datetimeFigureOut">
              <a:rPr lang="en-US" smtClean="0">
                <a:solidFill>
                  <a:prstClr val="black">
                    <a:tint val="75000"/>
                  </a:prstClr>
                </a:solidFill>
              </a:rPr>
              <a:pPr/>
              <a:t>2/6/2018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101E9B36-C150-4FE2-AB42-EAF95C5CEA8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1645278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A7FCE7B-72F5-43C0-AECF-9721EC60B28E}" type="datetimeFigureOut">
              <a:rPr lang="en-US" smtClean="0">
                <a:solidFill>
                  <a:prstClr val="black">
                    <a:tint val="75000"/>
                  </a:prstClr>
                </a:solidFill>
              </a:rPr>
              <a:pPr/>
              <a:t>2/6/2018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101E9B36-C150-4FE2-AB42-EAF95C5CEA8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5496140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A7FCE7B-72F5-43C0-AECF-9721EC60B28E}" type="datetimeFigureOut">
              <a:rPr lang="en-US" smtClean="0">
                <a:solidFill>
                  <a:prstClr val="black">
                    <a:tint val="75000"/>
                  </a:prstClr>
                </a:solidFill>
              </a:rPr>
              <a:pPr/>
              <a:t>2/6/2018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01E9B36-C150-4FE2-AB42-EAF95C5CEA8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0856836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A7FCE7B-72F5-43C0-AECF-9721EC60B28E}" type="datetimeFigureOut">
              <a:rPr lang="en-US" smtClean="0">
                <a:solidFill>
                  <a:prstClr val="black">
                    <a:tint val="75000"/>
                  </a:prstClr>
                </a:solidFill>
              </a:rPr>
              <a:pPr/>
              <a:t>2/6/2018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101E9B36-C150-4FE2-AB42-EAF95C5CEA8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95253929"/>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0A7FCE7B-72F5-43C0-AECF-9721EC60B28E}"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01E9B36-C150-4FE2-AB42-EAF95C5CEA8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80204820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0A7FCE7B-72F5-43C0-AECF-9721EC60B28E}"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101E9B36-C150-4FE2-AB42-EAF95C5CEA8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4822994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BB46D4F1-3356-4908-A216-F691D48D55C2}"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3019BB4-B558-4D00-A882-9E68641C57B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002481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B46D4F1-3356-4908-A216-F691D48D55C2}"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3019BB4-B558-4D00-A882-9E68641C57B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7856991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5A6D8E6-CD93-4FB6-94CD-63E163F20C0D}" type="datetimeFigureOut">
              <a:rPr lang="en-US" smtClean="0"/>
              <a:t>2/6/2018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03F44288-DC06-48CA-A38F-96D643320530}" type="slidenum">
              <a:rPr lang="en-US" smtClean="0"/>
              <a:t>‹#›</a:t>
            </a:fld>
            <a:endParaRPr lang="en-US"/>
          </a:p>
        </p:txBody>
      </p:sp>
    </p:spTree>
    <p:extLst>
      <p:ext uri="{BB962C8B-B14F-4D97-AF65-F5344CB8AC3E}">
        <p14:creationId xmlns:p14="http://schemas.microsoft.com/office/powerpoint/2010/main" val="388572128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BB46D4F1-3356-4908-A216-F691D48D55C2}"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3019BB4-B558-4D00-A882-9E68641C57B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5487226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B46D4F1-3356-4908-A216-F691D48D55C2}" type="datetimeFigureOut">
              <a:rPr lang="en-US" smtClean="0">
                <a:solidFill>
                  <a:prstClr val="black">
                    <a:tint val="75000"/>
                  </a:prstClr>
                </a:solidFill>
              </a:rPr>
              <a:pPr/>
              <a:t>2/6/2018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3019BB4-B558-4D00-A882-9E68641C57B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3046029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BB46D4F1-3356-4908-A216-F691D48D55C2}" type="datetimeFigureOut">
              <a:rPr lang="en-US" smtClean="0">
                <a:solidFill>
                  <a:prstClr val="black">
                    <a:tint val="75000"/>
                  </a:prstClr>
                </a:solidFill>
              </a:rPr>
              <a:pPr/>
              <a:t>2/6/2018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83019BB4-B558-4D00-A882-9E68641C57B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2862886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B46D4F1-3356-4908-A216-F691D48D55C2}" type="datetimeFigureOut">
              <a:rPr lang="en-US" smtClean="0">
                <a:solidFill>
                  <a:prstClr val="black">
                    <a:tint val="75000"/>
                  </a:prstClr>
                </a:solidFill>
              </a:rPr>
              <a:pPr/>
              <a:t>2/6/2018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83019BB4-B558-4D00-A882-9E68641C57B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9665167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B46D4F1-3356-4908-A216-F691D48D55C2}" type="datetimeFigureOut">
              <a:rPr lang="en-US" smtClean="0">
                <a:solidFill>
                  <a:prstClr val="black">
                    <a:tint val="75000"/>
                  </a:prstClr>
                </a:solidFill>
              </a:rPr>
              <a:pPr/>
              <a:t>2/6/2018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83019BB4-B558-4D00-A882-9E68641C57B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23180731"/>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BB46D4F1-3356-4908-A216-F691D48D55C2}" type="datetimeFigureOut">
              <a:rPr lang="en-US" smtClean="0">
                <a:solidFill>
                  <a:prstClr val="black">
                    <a:tint val="75000"/>
                  </a:prstClr>
                </a:solidFill>
              </a:rPr>
              <a:pPr/>
              <a:t>2/6/2018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3019BB4-B558-4D00-A882-9E68641C57B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58091904"/>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BB46D4F1-3356-4908-A216-F691D48D55C2}" type="datetimeFigureOut">
              <a:rPr lang="en-US" smtClean="0">
                <a:solidFill>
                  <a:prstClr val="black">
                    <a:tint val="75000"/>
                  </a:prstClr>
                </a:solidFill>
              </a:rPr>
              <a:pPr/>
              <a:t>2/6/2018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3019BB4-B558-4D00-A882-9E68641C57B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9629996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B46D4F1-3356-4908-A216-F691D48D55C2}"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3019BB4-B558-4D00-A882-9E68641C57B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08543094"/>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BB46D4F1-3356-4908-A216-F691D48D55C2}"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3019BB4-B558-4D00-A882-9E68641C57B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7617584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06C34723-80BA-4298-A86A-A1BCA13A5A9F}" type="datetimeFigureOut">
              <a:rPr lang="en-US" smtClean="0">
                <a:solidFill>
                  <a:prstClr val="white">
                    <a:tint val="75000"/>
                  </a:prstClr>
                </a:solidFill>
              </a:rPr>
              <a:pPr/>
              <a:t>2/6/2018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6B25AC10-C58E-4D7B-B67E-20332994C6A1}"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421705563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E5A6D8E6-CD93-4FB6-94CD-63E163F20C0D}" type="datetimeFigureOut">
              <a:rPr lang="en-US" smtClean="0"/>
              <a:t>2/6/2018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3F44288-DC06-48CA-A38F-96D643320530}" type="slidenum">
              <a:rPr lang="en-US" smtClean="0"/>
              <a:t>‹#›</a:t>
            </a:fld>
            <a:endParaRPr lang="en-US"/>
          </a:p>
        </p:txBody>
      </p:sp>
    </p:spTree>
    <p:extLst>
      <p:ext uri="{BB962C8B-B14F-4D97-AF65-F5344CB8AC3E}">
        <p14:creationId xmlns:p14="http://schemas.microsoft.com/office/powerpoint/2010/main" val="201626873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06C34723-80BA-4298-A86A-A1BCA13A5A9F}" type="datetimeFigureOut">
              <a:rPr lang="en-US" smtClean="0">
                <a:solidFill>
                  <a:prstClr val="white">
                    <a:tint val="75000"/>
                  </a:prstClr>
                </a:solidFill>
              </a:rPr>
              <a:pPr/>
              <a:t>2/6/2018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6B25AC10-C58E-4D7B-B67E-20332994C6A1}"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53245300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6C34723-80BA-4298-A86A-A1BCA13A5A9F}" type="datetimeFigureOut">
              <a:rPr lang="en-US" smtClean="0">
                <a:solidFill>
                  <a:prstClr val="white">
                    <a:tint val="75000"/>
                  </a:prstClr>
                </a:solidFill>
              </a:rPr>
              <a:pPr/>
              <a:t>2/6/2018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6B25AC10-C58E-4D7B-B67E-20332994C6A1}"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07731913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06C34723-80BA-4298-A86A-A1BCA13A5A9F}" type="datetimeFigureOut">
              <a:rPr lang="en-US" smtClean="0">
                <a:solidFill>
                  <a:prstClr val="white">
                    <a:tint val="75000"/>
                  </a:prstClr>
                </a:solidFill>
              </a:rPr>
              <a:pPr/>
              <a:t>2/6/2018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6B25AC10-C58E-4D7B-B67E-20332994C6A1}"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38448121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06C34723-80BA-4298-A86A-A1BCA13A5A9F}" type="datetimeFigureOut">
              <a:rPr lang="en-US" smtClean="0">
                <a:solidFill>
                  <a:prstClr val="white">
                    <a:tint val="75000"/>
                  </a:prstClr>
                </a:solidFill>
              </a:rPr>
              <a:pPr/>
              <a:t>2/6/2018</a:t>
            </a:fld>
            <a:endParaRPr lang="en-US">
              <a:solidFill>
                <a:prstClr val="white">
                  <a:tint val="75000"/>
                </a:prstClr>
              </a:solidFill>
            </a:endParaRPr>
          </a:p>
        </p:txBody>
      </p:sp>
      <p:sp>
        <p:nvSpPr>
          <p:cNvPr id="8" name="Footer Placeholder 7"/>
          <p:cNvSpPr>
            <a:spLocks noGrp="1"/>
          </p:cNvSpPr>
          <p:nvPr>
            <p:ph type="ftr" sz="quarter" idx="11"/>
          </p:nvPr>
        </p:nvSpPr>
        <p:spPr/>
        <p:txBody>
          <a:bodyPr/>
          <a:lstStyle/>
          <a:p>
            <a:endParaRPr lang="en-US">
              <a:solidFill>
                <a:prstClr val="white">
                  <a:tint val="75000"/>
                </a:prstClr>
              </a:solidFill>
            </a:endParaRPr>
          </a:p>
        </p:txBody>
      </p:sp>
      <p:sp>
        <p:nvSpPr>
          <p:cNvPr id="9" name="Slide Number Placeholder 8"/>
          <p:cNvSpPr>
            <a:spLocks noGrp="1"/>
          </p:cNvSpPr>
          <p:nvPr>
            <p:ph type="sldNum" sz="quarter" idx="12"/>
          </p:nvPr>
        </p:nvSpPr>
        <p:spPr/>
        <p:txBody>
          <a:bodyPr/>
          <a:lstStyle/>
          <a:p>
            <a:fld id="{6B25AC10-C58E-4D7B-B67E-20332994C6A1}"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299656957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06C34723-80BA-4298-A86A-A1BCA13A5A9F}" type="datetimeFigureOut">
              <a:rPr lang="en-US" smtClean="0">
                <a:solidFill>
                  <a:prstClr val="white">
                    <a:tint val="75000"/>
                  </a:prstClr>
                </a:solidFill>
              </a:rPr>
              <a:pPr/>
              <a:t>2/6/2018</a:t>
            </a:fld>
            <a:endParaRPr lang="en-US">
              <a:solidFill>
                <a:prstClr val="white">
                  <a:tint val="75000"/>
                </a:prstClr>
              </a:solidFill>
            </a:endParaRPr>
          </a:p>
        </p:txBody>
      </p:sp>
      <p:sp>
        <p:nvSpPr>
          <p:cNvPr id="4" name="Footer Placeholder 3"/>
          <p:cNvSpPr>
            <a:spLocks noGrp="1"/>
          </p:cNvSpPr>
          <p:nvPr>
            <p:ph type="ftr" sz="quarter" idx="11"/>
          </p:nvPr>
        </p:nvSpPr>
        <p:spPr/>
        <p:txBody>
          <a:bodyPr/>
          <a:lstStyle/>
          <a:p>
            <a:endParaRPr lang="en-US">
              <a:solidFill>
                <a:prstClr val="white">
                  <a:tint val="75000"/>
                </a:prstClr>
              </a:solidFill>
            </a:endParaRPr>
          </a:p>
        </p:txBody>
      </p:sp>
      <p:sp>
        <p:nvSpPr>
          <p:cNvPr id="5" name="Slide Number Placeholder 4"/>
          <p:cNvSpPr>
            <a:spLocks noGrp="1"/>
          </p:cNvSpPr>
          <p:nvPr>
            <p:ph type="sldNum" sz="quarter" idx="12"/>
          </p:nvPr>
        </p:nvSpPr>
        <p:spPr/>
        <p:txBody>
          <a:bodyPr/>
          <a:lstStyle/>
          <a:p>
            <a:fld id="{6B25AC10-C58E-4D7B-B67E-20332994C6A1}"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503529967"/>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6C34723-80BA-4298-A86A-A1BCA13A5A9F}" type="datetimeFigureOut">
              <a:rPr lang="en-US" smtClean="0">
                <a:solidFill>
                  <a:prstClr val="white">
                    <a:tint val="75000"/>
                  </a:prstClr>
                </a:solidFill>
              </a:rPr>
              <a:pPr/>
              <a:t>2/6/2018</a:t>
            </a:fld>
            <a:endParaRPr lang="en-US">
              <a:solidFill>
                <a:prstClr val="white">
                  <a:tint val="75000"/>
                </a:prstClr>
              </a:solidFill>
            </a:endParaRPr>
          </a:p>
        </p:txBody>
      </p:sp>
      <p:sp>
        <p:nvSpPr>
          <p:cNvPr id="3" name="Footer Placeholder 2"/>
          <p:cNvSpPr>
            <a:spLocks noGrp="1"/>
          </p:cNvSpPr>
          <p:nvPr>
            <p:ph type="ftr" sz="quarter" idx="11"/>
          </p:nvPr>
        </p:nvSpPr>
        <p:spPr/>
        <p:txBody>
          <a:bodyPr/>
          <a:lstStyle/>
          <a:p>
            <a:endParaRPr lang="en-US">
              <a:solidFill>
                <a:prstClr val="white">
                  <a:tint val="75000"/>
                </a:prstClr>
              </a:solidFill>
            </a:endParaRPr>
          </a:p>
        </p:txBody>
      </p:sp>
      <p:sp>
        <p:nvSpPr>
          <p:cNvPr id="4" name="Slide Number Placeholder 3"/>
          <p:cNvSpPr>
            <a:spLocks noGrp="1"/>
          </p:cNvSpPr>
          <p:nvPr>
            <p:ph type="sldNum" sz="quarter" idx="12"/>
          </p:nvPr>
        </p:nvSpPr>
        <p:spPr/>
        <p:txBody>
          <a:bodyPr/>
          <a:lstStyle/>
          <a:p>
            <a:fld id="{6B25AC10-C58E-4D7B-B67E-20332994C6A1}"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79323217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6C34723-80BA-4298-A86A-A1BCA13A5A9F}" type="datetimeFigureOut">
              <a:rPr lang="en-US" smtClean="0">
                <a:solidFill>
                  <a:prstClr val="white">
                    <a:tint val="75000"/>
                  </a:prstClr>
                </a:solidFill>
              </a:rPr>
              <a:pPr/>
              <a:t>2/6/2018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6B25AC10-C58E-4D7B-B67E-20332994C6A1}"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59167217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6C34723-80BA-4298-A86A-A1BCA13A5A9F}" type="datetimeFigureOut">
              <a:rPr lang="en-US" smtClean="0">
                <a:solidFill>
                  <a:prstClr val="white">
                    <a:tint val="75000"/>
                  </a:prstClr>
                </a:solidFill>
              </a:rPr>
              <a:pPr/>
              <a:t>2/6/2018</a:t>
            </a:fld>
            <a:endParaRPr lang="en-US">
              <a:solidFill>
                <a:prstClr val="white">
                  <a:tint val="75000"/>
                </a:prstClr>
              </a:solidFill>
            </a:endParaRPr>
          </a:p>
        </p:txBody>
      </p:sp>
      <p:sp>
        <p:nvSpPr>
          <p:cNvPr id="6" name="Footer Placeholder 5"/>
          <p:cNvSpPr>
            <a:spLocks noGrp="1"/>
          </p:cNvSpPr>
          <p:nvPr>
            <p:ph type="ftr" sz="quarter" idx="11"/>
          </p:nvPr>
        </p:nvSpPr>
        <p:spPr/>
        <p:txBody>
          <a:bodyPr/>
          <a:lstStyle/>
          <a:p>
            <a:endParaRPr lang="en-US">
              <a:solidFill>
                <a:prstClr val="white">
                  <a:tint val="75000"/>
                </a:prstClr>
              </a:solidFill>
            </a:endParaRPr>
          </a:p>
        </p:txBody>
      </p:sp>
      <p:sp>
        <p:nvSpPr>
          <p:cNvPr id="7" name="Slide Number Placeholder 6"/>
          <p:cNvSpPr>
            <a:spLocks noGrp="1"/>
          </p:cNvSpPr>
          <p:nvPr>
            <p:ph type="sldNum" sz="quarter" idx="12"/>
          </p:nvPr>
        </p:nvSpPr>
        <p:spPr/>
        <p:txBody>
          <a:bodyPr/>
          <a:lstStyle/>
          <a:p>
            <a:fld id="{6B25AC10-C58E-4D7B-B67E-20332994C6A1}"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94207422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06C34723-80BA-4298-A86A-A1BCA13A5A9F}" type="datetimeFigureOut">
              <a:rPr lang="en-US" smtClean="0">
                <a:solidFill>
                  <a:prstClr val="white">
                    <a:tint val="75000"/>
                  </a:prstClr>
                </a:solidFill>
              </a:rPr>
              <a:pPr/>
              <a:t>2/6/2018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6B25AC10-C58E-4D7B-B67E-20332994C6A1}"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56164527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06C34723-80BA-4298-A86A-A1BCA13A5A9F}" type="datetimeFigureOut">
              <a:rPr lang="en-US" smtClean="0">
                <a:solidFill>
                  <a:prstClr val="white">
                    <a:tint val="75000"/>
                  </a:prstClr>
                </a:solidFill>
              </a:rPr>
              <a:pPr/>
              <a:t>2/6/2018</a:t>
            </a:fld>
            <a:endParaRPr lang="en-US">
              <a:solidFill>
                <a:prstClr val="white">
                  <a:tint val="75000"/>
                </a:prstClr>
              </a:solidFill>
            </a:endParaRPr>
          </a:p>
        </p:txBody>
      </p:sp>
      <p:sp>
        <p:nvSpPr>
          <p:cNvPr id="5" name="Footer Placeholder 4"/>
          <p:cNvSpPr>
            <a:spLocks noGrp="1"/>
          </p:cNvSpPr>
          <p:nvPr>
            <p:ph type="ftr" sz="quarter" idx="11"/>
          </p:nvPr>
        </p:nvSpPr>
        <p:spPr/>
        <p:txBody>
          <a:bodyPr/>
          <a:lstStyle/>
          <a:p>
            <a:endParaRPr lang="en-US">
              <a:solidFill>
                <a:prstClr val="white">
                  <a:tint val="75000"/>
                </a:prstClr>
              </a:solidFill>
            </a:endParaRPr>
          </a:p>
        </p:txBody>
      </p:sp>
      <p:sp>
        <p:nvSpPr>
          <p:cNvPr id="6" name="Slide Number Placeholder 5"/>
          <p:cNvSpPr>
            <a:spLocks noGrp="1"/>
          </p:cNvSpPr>
          <p:nvPr>
            <p:ph type="sldNum" sz="quarter" idx="12"/>
          </p:nvPr>
        </p:nvSpPr>
        <p:spPr/>
        <p:txBody>
          <a:bodyPr/>
          <a:lstStyle/>
          <a:p>
            <a:fld id="{6B25AC10-C58E-4D7B-B67E-20332994C6A1}"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98330951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E5A6D8E6-CD93-4FB6-94CD-63E163F20C0D}" type="datetimeFigureOut">
              <a:rPr lang="en-US" smtClean="0"/>
              <a:t>2/6/2018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03F44288-DC06-48CA-A38F-96D643320530}" type="slidenum">
              <a:rPr lang="en-US" smtClean="0"/>
              <a:t>‹#›</a:t>
            </a:fld>
            <a:endParaRPr lang="en-US"/>
          </a:p>
        </p:txBody>
      </p:sp>
    </p:spTree>
    <p:extLst>
      <p:ext uri="{BB962C8B-B14F-4D97-AF65-F5344CB8AC3E}">
        <p14:creationId xmlns:p14="http://schemas.microsoft.com/office/powerpoint/2010/main" val="204178622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AAFB45F6-B725-4ECA-99FE-951935452EAC}"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D239A6D-298F-4FBA-9AF3-729F0530228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5440173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AAFB45F6-B725-4ECA-99FE-951935452EAC}"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D239A6D-298F-4FBA-9AF3-729F0530228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6983126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AAFB45F6-B725-4ECA-99FE-951935452EAC}"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D239A6D-298F-4FBA-9AF3-729F0530228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0259042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AAFB45F6-B725-4ECA-99FE-951935452EAC}" type="datetimeFigureOut">
              <a:rPr lang="en-US" smtClean="0">
                <a:solidFill>
                  <a:prstClr val="black">
                    <a:tint val="75000"/>
                  </a:prstClr>
                </a:solidFill>
              </a:rPr>
              <a:pPr/>
              <a:t>2/6/2018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D239A6D-298F-4FBA-9AF3-729F0530228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0930550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AAFB45F6-B725-4ECA-99FE-951935452EAC}" type="datetimeFigureOut">
              <a:rPr lang="en-US" smtClean="0">
                <a:solidFill>
                  <a:prstClr val="black">
                    <a:tint val="75000"/>
                  </a:prstClr>
                </a:solidFill>
              </a:rPr>
              <a:pPr/>
              <a:t>2/6/2018</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5D239A6D-298F-4FBA-9AF3-729F0530228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89041335"/>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AAFB45F6-B725-4ECA-99FE-951935452EAC}" type="datetimeFigureOut">
              <a:rPr lang="en-US" smtClean="0">
                <a:solidFill>
                  <a:prstClr val="black">
                    <a:tint val="75000"/>
                  </a:prstClr>
                </a:solidFill>
              </a:rPr>
              <a:pPr/>
              <a:t>2/6/2018</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5D239A6D-298F-4FBA-9AF3-729F0530228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331534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AAFB45F6-B725-4ECA-99FE-951935452EAC}" type="datetimeFigureOut">
              <a:rPr lang="en-US" smtClean="0">
                <a:solidFill>
                  <a:prstClr val="black">
                    <a:tint val="75000"/>
                  </a:prstClr>
                </a:solidFill>
              </a:rPr>
              <a:pPr/>
              <a:t>2/6/2018</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5D239A6D-298F-4FBA-9AF3-729F0530228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6966112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AAFB45F6-B725-4ECA-99FE-951935452EAC}" type="datetimeFigureOut">
              <a:rPr lang="en-US" smtClean="0">
                <a:solidFill>
                  <a:prstClr val="black">
                    <a:tint val="75000"/>
                  </a:prstClr>
                </a:solidFill>
              </a:rPr>
              <a:pPr/>
              <a:t>2/6/2018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D239A6D-298F-4FBA-9AF3-729F0530228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81791714"/>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AAFB45F6-B725-4ECA-99FE-951935452EAC}" type="datetimeFigureOut">
              <a:rPr lang="en-US" smtClean="0">
                <a:solidFill>
                  <a:prstClr val="black">
                    <a:tint val="75000"/>
                  </a:prstClr>
                </a:solidFill>
              </a:rPr>
              <a:pPr/>
              <a:t>2/6/2018</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5D239A6D-298F-4FBA-9AF3-729F0530228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8392653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AAFB45F6-B725-4ECA-99FE-951935452EAC}"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5D239A6D-298F-4FBA-9AF3-729F0530228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5168051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8.xml"/><Relationship Id="rId3" Type="http://schemas.openxmlformats.org/officeDocument/2006/relationships/slideLayout" Target="../slideLayouts/slideLayout103.xml"/><Relationship Id="rId7" Type="http://schemas.openxmlformats.org/officeDocument/2006/relationships/slideLayout" Target="../slideLayouts/slideLayout107.xml"/><Relationship Id="rId12" Type="http://schemas.openxmlformats.org/officeDocument/2006/relationships/theme" Target="../theme/theme10.xml"/><Relationship Id="rId2" Type="http://schemas.openxmlformats.org/officeDocument/2006/relationships/slideLayout" Target="../slideLayouts/slideLayout102.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5" Type="http://schemas.openxmlformats.org/officeDocument/2006/relationships/slideLayout" Target="../slideLayouts/slideLayout105.xml"/><Relationship Id="rId10" Type="http://schemas.openxmlformats.org/officeDocument/2006/relationships/slideLayout" Target="../slideLayouts/slideLayout110.xml"/><Relationship Id="rId4" Type="http://schemas.openxmlformats.org/officeDocument/2006/relationships/slideLayout" Target="../slideLayouts/slideLayout104.xml"/><Relationship Id="rId9" Type="http://schemas.openxmlformats.org/officeDocument/2006/relationships/slideLayout" Target="../slideLayouts/slideLayout10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theme" Target="../theme/theme4.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theme" Target="../theme/theme5.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theme" Target="../theme/theme6.xml"/><Relationship Id="rId2" Type="http://schemas.openxmlformats.org/officeDocument/2006/relationships/slideLayout" Target="../slideLayouts/slideLayout58.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5.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7.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6.xml"/><Relationship Id="rId3" Type="http://schemas.openxmlformats.org/officeDocument/2006/relationships/slideLayout" Target="../slideLayouts/slideLayout81.xml"/><Relationship Id="rId7" Type="http://schemas.openxmlformats.org/officeDocument/2006/relationships/slideLayout" Target="../slideLayouts/slideLayout85.xml"/><Relationship Id="rId12" Type="http://schemas.openxmlformats.org/officeDocument/2006/relationships/theme" Target="../theme/theme8.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5" Type="http://schemas.openxmlformats.org/officeDocument/2006/relationships/slideLayout" Target="../slideLayouts/slideLayout83.xml"/><Relationship Id="rId10" Type="http://schemas.openxmlformats.org/officeDocument/2006/relationships/slideLayout" Target="../slideLayouts/slideLayout88.xml"/><Relationship Id="rId4" Type="http://schemas.openxmlformats.org/officeDocument/2006/relationships/slideLayout" Target="../slideLayouts/slideLayout82.xml"/><Relationship Id="rId9" Type="http://schemas.openxmlformats.org/officeDocument/2006/relationships/slideLayout" Target="../slideLayouts/slideLayout8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7.xml"/><Relationship Id="rId3" Type="http://schemas.openxmlformats.org/officeDocument/2006/relationships/slideLayout" Target="../slideLayouts/slideLayout92.xml"/><Relationship Id="rId7" Type="http://schemas.openxmlformats.org/officeDocument/2006/relationships/slideLayout" Target="../slideLayouts/slideLayout96.xml"/><Relationship Id="rId12" Type="http://schemas.openxmlformats.org/officeDocument/2006/relationships/theme" Target="../theme/theme9.xml"/><Relationship Id="rId2" Type="http://schemas.openxmlformats.org/officeDocument/2006/relationships/slideLayout" Target="../slideLayouts/slideLayout91.xml"/><Relationship Id="rId1" Type="http://schemas.openxmlformats.org/officeDocument/2006/relationships/slideLayout" Target="../slideLayouts/slideLayout90.xml"/><Relationship Id="rId6" Type="http://schemas.openxmlformats.org/officeDocument/2006/relationships/slideLayout" Target="../slideLayouts/slideLayout95.xml"/><Relationship Id="rId11" Type="http://schemas.openxmlformats.org/officeDocument/2006/relationships/slideLayout" Target="../slideLayouts/slideLayout100.xml"/><Relationship Id="rId5" Type="http://schemas.openxmlformats.org/officeDocument/2006/relationships/slideLayout" Target="../slideLayouts/slideLayout94.xml"/><Relationship Id="rId10" Type="http://schemas.openxmlformats.org/officeDocument/2006/relationships/slideLayout" Target="../slideLayouts/slideLayout99.xml"/><Relationship Id="rId4" Type="http://schemas.openxmlformats.org/officeDocument/2006/relationships/slideLayout" Target="../slideLayouts/slideLayout93.xml"/><Relationship Id="rId9" Type="http://schemas.openxmlformats.org/officeDocument/2006/relationships/slideLayout" Target="../slideLayouts/slideLayout9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4"/>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6"/>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5A6D8E6-CD93-4FB6-94CD-63E163F20C0D}" type="datetimeFigureOut">
              <a:rPr lang="en-US" smtClean="0"/>
              <a:t>2/6/2018</a:t>
            </a:fld>
            <a:endParaRPr lang="en-US"/>
          </a:p>
        </p:txBody>
      </p:sp>
      <p:sp>
        <p:nvSpPr>
          <p:cNvPr id="5" name="Footer Placeholder 4"/>
          <p:cNvSpPr>
            <a:spLocks noGrp="1"/>
          </p:cNvSpPr>
          <p:nvPr>
            <p:ph type="ftr" sz="quarter" idx="3"/>
          </p:nvPr>
        </p:nvSpPr>
        <p:spPr>
          <a:xfrm>
            <a:off x="3124200" y="6356356"/>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6"/>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3F44288-DC06-48CA-A38F-96D643320530}" type="slidenum">
              <a:rPr lang="en-US" smtClean="0"/>
              <a:t>‹#›</a:t>
            </a:fld>
            <a:endParaRPr lang="en-US"/>
          </a:p>
        </p:txBody>
      </p:sp>
    </p:spTree>
    <p:extLst>
      <p:ext uri="{BB962C8B-B14F-4D97-AF65-F5344CB8AC3E}">
        <p14:creationId xmlns:p14="http://schemas.microsoft.com/office/powerpoint/2010/main" val="2767145964"/>
      </p:ext>
    </p:extLst>
  </p:cSld>
  <p:clrMap bg1="lt1" tx1="dk1" bg2="lt2" tx2="dk2" accent1="accent1" accent2="accent2" accent3="accent3" accent4="accent4" accent5="accent5" accent6="accent6" hlink="hlink" folHlink="folHlink"/>
  <p:sldLayoutIdLst>
    <p:sldLayoutId id="2147483770" r:id="rId1"/>
    <p:sldLayoutId id="2147483771" r:id="rId2"/>
    <p:sldLayoutId id="2147483772" r:id="rId3"/>
    <p:sldLayoutId id="2147483773" r:id="rId4"/>
    <p:sldLayoutId id="2147483774" r:id="rId5"/>
    <p:sldLayoutId id="2147483775" r:id="rId6"/>
    <p:sldLayoutId id="2147483776" r:id="rId7"/>
    <p:sldLayoutId id="2147483777" r:id="rId8"/>
    <p:sldLayoutId id="2147483778" r:id="rId9"/>
    <p:sldLayoutId id="2147483779" r:id="rId10"/>
    <p:sldLayoutId id="2147483780" r:id="rId11"/>
    <p:sldLayoutId id="2147483756" r:id="rId12"/>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2">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66C8F2C-FE7E-4A9B-A7B0-758003DE940E}"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6DBABEB-956D-49CA-B146-5CA7B0F4F99F}"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88680796"/>
      </p:ext>
    </p:extLst>
  </p:cSld>
  <p:clrMap bg1="lt1" tx1="dk1" bg2="lt2" tx2="dk2" accent1="accent1" accent2="accent2" accent3="accent3" accent4="accent4" accent5="accent5" accent6="accent6" hlink="hlink" folHlink="folHlink"/>
  <p:sldLayoutIdLst>
    <p:sldLayoutId id="2147483926" r:id="rId1"/>
    <p:sldLayoutId id="2147483927" r:id="rId2"/>
    <p:sldLayoutId id="2147483928" r:id="rId3"/>
    <p:sldLayoutId id="2147483929" r:id="rId4"/>
    <p:sldLayoutId id="2147483930" r:id="rId5"/>
    <p:sldLayoutId id="2147483931" r:id="rId6"/>
    <p:sldLayoutId id="2147483932" r:id="rId7"/>
    <p:sldLayoutId id="2147483933" r:id="rId8"/>
    <p:sldLayoutId id="2147483934" r:id="rId9"/>
    <p:sldLayoutId id="2147483935" r:id="rId10"/>
    <p:sldLayoutId id="2147483936"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6356355"/>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3"/>
          </p:nvPr>
        </p:nvSpPr>
        <p:spPr>
          <a:xfrm>
            <a:off x="3028950" y="6356355"/>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5"/>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153866354"/>
      </p:ext>
    </p:extLst>
  </p:cSld>
  <p:clrMap bg1="lt1" tx1="dk1" bg2="lt2" tx2="dk2" accent1="accent1" accent2="accent2" accent3="accent3" accent4="accent4" accent5="accent5" accent6="accent6" hlink="hlink" folHlink="folHlink"/>
  <p:sldLayoutIdLst>
    <p:sldLayoutId id="2147483782" r:id="rId1"/>
    <p:sldLayoutId id="2147483783" r:id="rId2"/>
    <p:sldLayoutId id="2147483784" r:id="rId3"/>
    <p:sldLayoutId id="2147483785" r:id="rId4"/>
    <p:sldLayoutId id="2147483786" r:id="rId5"/>
    <p:sldLayoutId id="2147483787" r:id="rId6"/>
    <p:sldLayoutId id="2147483788" r:id="rId7"/>
    <p:sldLayoutId id="2147483789" r:id="rId8"/>
    <p:sldLayoutId id="2147483790" r:id="rId9"/>
    <p:sldLayoutId id="2147483791" r:id="rId10"/>
    <p:sldLayoutId id="214748379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CC6AF31-D154-FC4E-86CE-43031123B05F}"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222AC89-AE5A-6443-8F46-2FCD5E7A57E7}"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33284286"/>
      </p:ext>
    </p:extLst>
  </p:cSld>
  <p:clrMap bg1="lt1" tx1="dk1" bg2="lt2" tx2="dk2" accent1="accent1" accent2="accent2" accent3="accent3" accent4="accent4" accent5="accent5" accent6="accent6" hlink="hlink" folHlink="folHlink"/>
  <p:sldLayoutIdLst>
    <p:sldLayoutId id="2147483794" r:id="rId1"/>
    <p:sldLayoutId id="2147483795" r:id="rId2"/>
    <p:sldLayoutId id="2147483796" r:id="rId3"/>
    <p:sldLayoutId id="2147483797" r:id="rId4"/>
    <p:sldLayoutId id="2147483798" r:id="rId5"/>
    <p:sldLayoutId id="2147483799" r:id="rId6"/>
    <p:sldLayoutId id="2147483800" r:id="rId7"/>
    <p:sldLayoutId id="2147483801" r:id="rId8"/>
    <p:sldLayoutId id="2147483802" r:id="rId9"/>
    <p:sldLayoutId id="2147483803" r:id="rId10"/>
    <p:sldLayoutId id="2147483804"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grpSp>
        <p:nvGrpSpPr>
          <p:cNvPr id="7" name="Group 6"/>
          <p:cNvGrpSpPr/>
          <p:nvPr/>
        </p:nvGrpSpPr>
        <p:grpSpPr>
          <a:xfrm>
            <a:off x="8196030" y="6600524"/>
            <a:ext cx="947970" cy="246080"/>
            <a:chOff x="8196030" y="6598288"/>
            <a:chExt cx="947970" cy="246080"/>
          </a:xfrm>
        </p:grpSpPr>
        <p:sp>
          <p:nvSpPr>
            <p:cNvPr id="8" name="Rectangle 7"/>
            <p:cNvSpPr/>
            <p:nvPr/>
          </p:nvSpPr>
          <p:spPr>
            <a:xfrm>
              <a:off x="8387309" y="6598288"/>
              <a:ext cx="565413" cy="246079"/>
            </a:xfrm>
            <a:prstGeom prst="rect">
              <a:avLst/>
            </a:prstGeom>
            <a:solidFill>
              <a:srgbClr val="D9D9D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cxnSp>
          <p:nvCxnSpPr>
            <p:cNvPr id="9" name="Straight Connector 8"/>
            <p:cNvCxnSpPr/>
            <p:nvPr/>
          </p:nvCxnSpPr>
          <p:spPr>
            <a:xfrm rot="5400000">
              <a:off x="8670015" y="6370383"/>
              <a:ext cx="0" cy="947970"/>
            </a:xfrm>
            <a:prstGeom prst="line">
              <a:avLst/>
            </a:prstGeom>
            <a:ln w="635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grpSp>
      <p:sp>
        <p:nvSpPr>
          <p:cNvPr id="2" name="Title Placeholder 1"/>
          <p:cNvSpPr>
            <a:spLocks noGrp="1"/>
          </p:cNvSpPr>
          <p:nvPr>
            <p:ph type="title"/>
          </p:nvPr>
        </p:nvSpPr>
        <p:spPr>
          <a:xfrm>
            <a:off x="628650" y="12700"/>
            <a:ext cx="7886700" cy="477641"/>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628650" y="658528"/>
            <a:ext cx="7886700" cy="5829565"/>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5205569" y="6600523"/>
            <a:ext cx="2057400" cy="238323"/>
          </a:xfrm>
          <a:prstGeom prst="rect">
            <a:avLst/>
          </a:prstGeom>
        </p:spPr>
        <p:txBody>
          <a:bodyPr vert="horz" lIns="91440" tIns="45720" rIns="91440" bIns="45720" rtlCol="0" anchor="ctr"/>
          <a:lstStyle>
            <a:lvl1pPr algn="l">
              <a:defRPr sz="1200">
                <a:solidFill>
                  <a:schemeClr val="tx1">
                    <a:tint val="75000"/>
                  </a:schemeClr>
                </a:solidFill>
              </a:defRPr>
            </a:lvl1pPr>
          </a:lstStyle>
          <a:p>
            <a:fld id="{D48A3357-4C08-4163-83F4-E90720B9E23B}" type="datetime1">
              <a:rPr lang="en-US" smtClean="0">
                <a:solidFill>
                  <a:prstClr val="white">
                    <a:tint val="75000"/>
                  </a:prstClr>
                </a:solidFill>
              </a:rPr>
              <a:pPr/>
              <a:t>2/6/2018</a:t>
            </a:fld>
            <a:endParaRPr lang="en-US">
              <a:solidFill>
                <a:prstClr val="white">
                  <a:tint val="75000"/>
                </a:prstClr>
              </a:solidFill>
            </a:endParaRPr>
          </a:p>
        </p:txBody>
      </p:sp>
      <p:sp>
        <p:nvSpPr>
          <p:cNvPr id="5" name="Footer Placeholder 4"/>
          <p:cNvSpPr>
            <a:spLocks noGrp="1"/>
          </p:cNvSpPr>
          <p:nvPr>
            <p:ph type="ftr" sz="quarter" idx="3"/>
          </p:nvPr>
        </p:nvSpPr>
        <p:spPr>
          <a:xfrm>
            <a:off x="628650" y="6600523"/>
            <a:ext cx="3086100" cy="238323"/>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8387308" y="6600523"/>
            <a:ext cx="565413" cy="238323"/>
          </a:xfrm>
          <a:prstGeom prst="rect">
            <a:avLst/>
          </a:prstGeom>
        </p:spPr>
        <p:txBody>
          <a:bodyPr vert="horz" lIns="91440" tIns="45720" rIns="91440" bIns="45720" rtlCol="0" anchor="ctr"/>
          <a:lstStyle>
            <a:lvl1pPr algn="ctr">
              <a:defRPr sz="1200">
                <a:solidFill>
                  <a:schemeClr val="tx1">
                    <a:tint val="75000"/>
                  </a:schemeClr>
                </a:solidFill>
              </a:defRPr>
            </a:lvl1pPr>
          </a:lstStyle>
          <a:p>
            <a:fld id="{587F8382-7B0D-4AAA-B74C-27E5E0C4BBBA}" type="slidenum">
              <a:rPr lang="en-US" smtClean="0">
                <a:solidFill>
                  <a:prstClr val="white">
                    <a:tint val="75000"/>
                  </a:prstClr>
                </a:solidFill>
              </a:rPr>
              <a:pPr/>
              <a:t>‹#›</a:t>
            </a:fld>
            <a:endParaRPr lang="en-US" dirty="0">
              <a:solidFill>
                <a:prstClr val="white">
                  <a:tint val="75000"/>
                </a:prstClr>
              </a:solidFill>
            </a:endParaRPr>
          </a:p>
        </p:txBody>
      </p:sp>
      <p:grpSp>
        <p:nvGrpSpPr>
          <p:cNvPr id="10" name="Group 9"/>
          <p:cNvGrpSpPr/>
          <p:nvPr/>
        </p:nvGrpSpPr>
        <p:grpSpPr>
          <a:xfrm>
            <a:off x="0" y="533400"/>
            <a:ext cx="8387309" cy="69369"/>
            <a:chOff x="0" y="550778"/>
            <a:chExt cx="5054009" cy="51991"/>
          </a:xfrm>
        </p:grpSpPr>
        <p:cxnSp>
          <p:nvCxnSpPr>
            <p:cNvPr id="11" name="Straight Connector 10"/>
            <p:cNvCxnSpPr/>
            <p:nvPr/>
          </p:nvCxnSpPr>
          <p:spPr>
            <a:xfrm>
              <a:off x="0" y="550778"/>
              <a:ext cx="5054009" cy="0"/>
            </a:xfrm>
            <a:prstGeom prst="line">
              <a:avLst/>
            </a:prstGeom>
            <a:ln w="635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0" y="602769"/>
              <a:ext cx="4440768" cy="0"/>
            </a:xfrm>
            <a:prstGeom prst="line">
              <a:avLst/>
            </a:prstGeom>
            <a:ln w="6350">
              <a:solidFill>
                <a:schemeClr val="bg1">
                  <a:lumMod val="75000"/>
                </a:schemeClr>
              </a:solidFill>
              <a:tailEnd type="ova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612503504"/>
      </p:ext>
    </p:extLst>
  </p:cSld>
  <p:clrMap bg1="lt1" tx1="dk1" bg2="lt2" tx2="dk2" accent1="accent1" accent2="accent2" accent3="accent3" accent4="accent4" accent5="accent5" accent6="accent6" hlink="hlink" folHlink="folHlink"/>
  <p:sldLayoutIdLst>
    <p:sldLayoutId id="2147483818" r:id="rId1"/>
    <p:sldLayoutId id="2147483819" r:id="rId2"/>
    <p:sldLayoutId id="2147483820" r:id="rId3"/>
    <p:sldLayoutId id="2147483821" r:id="rId4"/>
    <p:sldLayoutId id="2147483822" r:id="rId5"/>
    <p:sldLayoutId id="2147483823" r:id="rId6"/>
    <p:sldLayoutId id="2147483824" r:id="rId7"/>
    <p:sldLayoutId id="2147483825" r:id="rId8"/>
    <p:sldLayoutId id="2147483826" r:id="rId9"/>
    <p:sldLayoutId id="2147483827" r:id="rId10"/>
    <p:sldLayoutId id="2147483828" r:id="rId11"/>
  </p:sldLayoutIdLst>
  <p:hf hdr="0" ftr="0" dt="0"/>
  <p:txStyles>
    <p:titleStyle>
      <a:lvl1pPr algn="l" defTabSz="914400" rtl="0" eaLnBrk="1" latinLnBrk="0" hangingPunct="1">
        <a:lnSpc>
          <a:spcPct val="90000"/>
        </a:lnSpc>
        <a:spcBef>
          <a:spcPct val="0"/>
        </a:spcBef>
        <a:buNone/>
        <a:defRPr sz="3200" kern="1200">
          <a:solidFill>
            <a:schemeClr val="tx1">
              <a:lumMod val="50000"/>
              <a:lumOff val="50000"/>
            </a:schemeClr>
          </a:solidFill>
          <a:latin typeface="Arial" panose="020B0604020202020204" pitchFamily="34" charset="0"/>
          <a:ea typeface="+mj-ea"/>
          <a:cs typeface="Arial" panose="020B0604020202020204"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lumMod val="50000"/>
              <a:lumOff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lumMod val="50000"/>
              <a:lumOff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50000"/>
              <a:lumOff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lumMod val="50000"/>
              <a:lumOff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B5EFC73-C855-4E3B-92C3-A42705D0E483}" type="datetimeFigureOut">
              <a:rPr lang="en-US" smtClean="0">
                <a:solidFill>
                  <a:prstClr val="white">
                    <a:tint val="75000"/>
                  </a:prstClr>
                </a:solidFill>
              </a:rPr>
              <a:pPr/>
              <a:t>2/6/2018</a:t>
            </a:fld>
            <a:endParaRPr lang="en-US">
              <a:solidFill>
                <a:prstClr val="white">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7AA3126-DADC-48DD-8452-17655E51152A}"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3694410859"/>
      </p:ext>
    </p:extLst>
  </p:cSld>
  <p:clrMap bg1="dk1" tx1="lt1" bg2="dk2" tx2="lt2" accent1="accent1" accent2="accent2" accent3="accent3" accent4="accent4" accent5="accent5" accent6="accent6" hlink="hlink" folHlink="folHlink"/>
  <p:sldLayoutIdLst>
    <p:sldLayoutId id="2147483830" r:id="rId1"/>
    <p:sldLayoutId id="2147483831" r:id="rId2"/>
    <p:sldLayoutId id="2147483832" r:id="rId3"/>
    <p:sldLayoutId id="2147483833" r:id="rId4"/>
    <p:sldLayoutId id="2147483834" r:id="rId5"/>
    <p:sldLayoutId id="2147483835" r:id="rId6"/>
    <p:sldLayoutId id="2147483836" r:id="rId7"/>
    <p:sldLayoutId id="2147483837" r:id="rId8"/>
    <p:sldLayoutId id="2147483838" r:id="rId9"/>
    <p:sldLayoutId id="2147483839" r:id="rId10"/>
    <p:sldLayoutId id="2147483840"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A7FCE7B-72F5-43C0-AECF-9721EC60B28E}"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01E9B36-C150-4FE2-AB42-EAF95C5CEA81}"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82993564"/>
      </p:ext>
    </p:extLst>
  </p:cSld>
  <p:clrMap bg1="lt1" tx1="dk1" bg2="lt2" tx2="dk2" accent1="accent1" accent2="accent2" accent3="accent3" accent4="accent4" accent5="accent5" accent6="accent6" hlink="hlink" folHlink="fol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 id="2147483850" r:id="rId9"/>
    <p:sldLayoutId id="2147483851" r:id="rId10"/>
    <p:sldLayoutId id="214748385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B46D4F1-3356-4908-A216-F691D48D55C2}"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3019BB4-B558-4D00-A882-9E68641C57B9}"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03350143"/>
      </p:ext>
    </p:extLst>
  </p:cSld>
  <p:clrMap bg1="lt1" tx1="dk1" bg2="lt2" tx2="dk2" accent1="accent1" accent2="accent2" accent3="accent3" accent4="accent4" accent5="accent5" accent6="accent6" hlink="hlink" folHlink="folHlink"/>
  <p:sldLayoutIdLst>
    <p:sldLayoutId id="2147483854" r:id="rId1"/>
    <p:sldLayoutId id="2147483855" r:id="rId2"/>
    <p:sldLayoutId id="2147483856" r:id="rId3"/>
    <p:sldLayoutId id="2147483857" r:id="rId4"/>
    <p:sldLayoutId id="2147483858" r:id="rId5"/>
    <p:sldLayoutId id="2147483859" r:id="rId6"/>
    <p:sldLayoutId id="2147483860" r:id="rId7"/>
    <p:sldLayoutId id="2147483861" r:id="rId8"/>
    <p:sldLayoutId id="2147483862" r:id="rId9"/>
    <p:sldLayoutId id="2147483863" r:id="rId10"/>
    <p:sldLayoutId id="2147483864"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6C34723-80BA-4298-A86A-A1BCA13A5A9F}" type="datetimeFigureOut">
              <a:rPr lang="en-US" smtClean="0">
                <a:solidFill>
                  <a:prstClr val="white">
                    <a:tint val="75000"/>
                  </a:prstClr>
                </a:solidFill>
              </a:rPr>
              <a:pPr/>
              <a:t>2/6/2018</a:t>
            </a:fld>
            <a:endParaRPr lang="en-US">
              <a:solidFill>
                <a:prstClr val="white">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white">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B25AC10-C58E-4D7B-B67E-20332994C6A1}" type="slidenum">
              <a:rPr lang="en-US" smtClean="0">
                <a:solidFill>
                  <a:prstClr val="white">
                    <a:tint val="75000"/>
                  </a:prstClr>
                </a:solidFill>
              </a:rPr>
              <a:pPr/>
              <a:t>‹#›</a:t>
            </a:fld>
            <a:endParaRPr lang="en-US">
              <a:solidFill>
                <a:prstClr val="white">
                  <a:tint val="75000"/>
                </a:prstClr>
              </a:solidFill>
            </a:endParaRPr>
          </a:p>
        </p:txBody>
      </p:sp>
    </p:spTree>
    <p:extLst>
      <p:ext uri="{BB962C8B-B14F-4D97-AF65-F5344CB8AC3E}">
        <p14:creationId xmlns:p14="http://schemas.microsoft.com/office/powerpoint/2010/main" val="1931513254"/>
      </p:ext>
    </p:extLst>
  </p:cSld>
  <p:clrMap bg1="lt1" tx1="dk1" bg2="lt2" tx2="dk2" accent1="accent1" accent2="accent2" accent3="accent3" accent4="accent4" accent5="accent5" accent6="accent6" hlink="hlink" folHlink="folHlink"/>
  <p:sldLayoutIdLst>
    <p:sldLayoutId id="2147483902" r:id="rId1"/>
    <p:sldLayoutId id="2147483903" r:id="rId2"/>
    <p:sldLayoutId id="2147483904" r:id="rId3"/>
    <p:sldLayoutId id="2147483905" r:id="rId4"/>
    <p:sldLayoutId id="2147483906" r:id="rId5"/>
    <p:sldLayoutId id="2147483907" r:id="rId6"/>
    <p:sldLayoutId id="2147483908" r:id="rId7"/>
    <p:sldLayoutId id="2147483909" r:id="rId8"/>
    <p:sldLayoutId id="2147483910" r:id="rId9"/>
    <p:sldLayoutId id="2147483911" r:id="rId10"/>
    <p:sldLayoutId id="214748391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AFB45F6-B725-4ECA-99FE-951935452EAC}" type="datetimeFigureOut">
              <a:rPr lang="en-US" smtClean="0">
                <a:solidFill>
                  <a:prstClr val="black">
                    <a:tint val="75000"/>
                  </a:prstClr>
                </a:solidFill>
              </a:rPr>
              <a:pPr/>
              <a:t>2/6/2018</a:t>
            </a:fld>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D239A6D-298F-4FBA-9AF3-729F05302285}"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41784389"/>
      </p:ext>
    </p:extLst>
  </p:cSld>
  <p:clrMap bg1="lt1" tx1="dk1" bg2="lt2" tx2="dk2" accent1="accent1" accent2="accent2" accent3="accent3" accent4="accent4" accent5="accent5" accent6="accent6" hlink="hlink" folHlink="folHlink"/>
  <p:sldLayoutIdLst>
    <p:sldLayoutId id="2147483914" r:id="rId1"/>
    <p:sldLayoutId id="2147483915" r:id="rId2"/>
    <p:sldLayoutId id="2147483916" r:id="rId3"/>
    <p:sldLayoutId id="2147483917" r:id="rId4"/>
    <p:sldLayoutId id="2147483918" r:id="rId5"/>
    <p:sldLayoutId id="2147483919" r:id="rId6"/>
    <p:sldLayoutId id="2147483920" r:id="rId7"/>
    <p:sldLayoutId id="2147483921" r:id="rId8"/>
    <p:sldLayoutId id="2147483922" r:id="rId9"/>
    <p:sldLayoutId id="2147483923" r:id="rId10"/>
    <p:sldLayoutId id="2147483924"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8.xml"/></Relationships>
</file>

<file path=ppt/slides/_rels/slide11.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1.xml"/><Relationship Id="rId1" Type="http://schemas.openxmlformats.org/officeDocument/2006/relationships/slideLayout" Target="../slideLayouts/slideLayout2.xml"/><Relationship Id="rId5" Type="http://schemas.openxmlformats.org/officeDocument/2006/relationships/image" Target="../media/image23.png"/><Relationship Id="rId4" Type="http://schemas.openxmlformats.org/officeDocument/2006/relationships/image" Target="../media/image22.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5.xml"/></Relationships>
</file>

<file path=ppt/slides/_rels/slide1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5.xml"/><Relationship Id="rId1" Type="http://schemas.openxmlformats.org/officeDocument/2006/relationships/slideLayout" Target="../slideLayouts/slideLayout2.xml"/><Relationship Id="rId5" Type="http://schemas.openxmlformats.org/officeDocument/2006/relationships/image" Target="../media/image26.png"/><Relationship Id="rId4" Type="http://schemas.openxmlformats.org/officeDocument/2006/relationships/image" Target="../media/image25.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6.xml"/></Relationships>
</file>

<file path=ppt/slides/_rels/slide17.xml.rels><?xml version="1.0" encoding="UTF-8" standalone="yes"?>
<Relationships xmlns="http://schemas.openxmlformats.org/package/2006/relationships"><Relationship Id="rId3" Type="http://schemas.openxmlformats.org/officeDocument/2006/relationships/hyperlink" Target="https://www.youtube.com/watch?v=akpbdy3oDvc" TargetMode="External"/><Relationship Id="rId2" Type="http://schemas.openxmlformats.org/officeDocument/2006/relationships/notesSlide" Target="../notesSlides/notesSlide17.xml"/><Relationship Id="rId1" Type="http://schemas.openxmlformats.org/officeDocument/2006/relationships/slideLayout" Target="../slideLayouts/slideLayout2.xml"/><Relationship Id="rId4" Type="http://schemas.openxmlformats.org/officeDocument/2006/relationships/image" Target="../media/image27.jpe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9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openxmlformats.org/officeDocument/2006/relationships/image" Target="../media/image6.gif"/><Relationship Id="rId4" Type="http://schemas.openxmlformats.org/officeDocument/2006/relationships/image" Target="../media/image5.png"/></Relationships>
</file>

<file path=ppt/slides/_rels/slide2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8.xml"/></Relationships>
</file>

<file path=ppt/slides/_rels/slide24.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image" Target="../media/image32.png"/><Relationship Id="rId5" Type="http://schemas.openxmlformats.org/officeDocument/2006/relationships/image" Target="../media/image31.jpeg"/><Relationship Id="rId4" Type="http://schemas.openxmlformats.org/officeDocument/2006/relationships/image" Target="../media/image30.jpeg"/></Relationships>
</file>

<file path=ppt/slides/_rels/slide2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8" Type="http://schemas.openxmlformats.org/officeDocument/2006/relationships/image" Target="../media/image39.png"/><Relationship Id="rId3" Type="http://schemas.openxmlformats.org/officeDocument/2006/relationships/image" Target="../media/image34.jpeg"/><Relationship Id="rId7" Type="http://schemas.openxmlformats.org/officeDocument/2006/relationships/image" Target="../media/image38.jpeg"/><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openxmlformats.org/officeDocument/2006/relationships/image" Target="../media/image37.png"/><Relationship Id="rId5" Type="http://schemas.openxmlformats.org/officeDocument/2006/relationships/image" Target="../media/image36.png"/><Relationship Id="rId10" Type="http://schemas.openxmlformats.org/officeDocument/2006/relationships/image" Target="../media/image41.jpeg"/><Relationship Id="rId4" Type="http://schemas.openxmlformats.org/officeDocument/2006/relationships/image" Target="../media/image35.png"/><Relationship Id="rId9" Type="http://schemas.openxmlformats.org/officeDocument/2006/relationships/image" Target="../media/image40.png"/></Relationships>
</file>

<file path=ppt/slides/_rels/slide2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7.xml"/><Relationship Id="rId1" Type="http://schemas.openxmlformats.org/officeDocument/2006/relationships/slideLayout" Target="../slideLayouts/slideLayout2.xml"/><Relationship Id="rId4" Type="http://schemas.microsoft.com/office/2007/relationships/hdphoto" Target="../media/hdphoto2.wdp"/></Relationships>
</file>

<file path=ppt/slides/_rels/slide2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9.xml"/><Relationship Id="rId1" Type="http://schemas.openxmlformats.org/officeDocument/2006/relationships/slideLayout" Target="../slideLayouts/slideLayout7.xml"/><Relationship Id="rId4" Type="http://schemas.microsoft.com/office/2007/relationships/hdphoto" Target="../media/hdphoto3.wdp"/></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31.xml"/><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2.xml"/><Relationship Id="rId1" Type="http://schemas.openxmlformats.org/officeDocument/2006/relationships/slideLayout" Target="../slideLayouts/slideLayout47.xml"/><Relationship Id="rId4" Type="http://schemas.openxmlformats.org/officeDocument/2006/relationships/image" Target="../media/image48.pn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0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notesSlide" Target="../notesSlides/notesSlide4.xml"/><Relationship Id="rId1" Type="http://schemas.openxmlformats.org/officeDocument/2006/relationships/slideLayout" Target="../slideLayouts/slideLayout5.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 Id="rId9" Type="http://schemas.openxmlformats.org/officeDocument/2006/relationships/image" Target="../media/image13.png"/></Relationships>
</file>

<file path=ppt/slides/_rels/slide40.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41.xml"/><Relationship Id="rId1" Type="http://schemas.openxmlformats.org/officeDocument/2006/relationships/slideLayout" Target="../slideLayouts/slideLayout2.xml"/><Relationship Id="rId5" Type="http://schemas.openxmlformats.org/officeDocument/2006/relationships/image" Target="../media/image54.png"/><Relationship Id="rId4" Type="http://schemas.openxmlformats.org/officeDocument/2006/relationships/image" Target="../media/image53.png"/></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80.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5.xml"/><Relationship Id="rId1" Type="http://schemas.openxmlformats.org/officeDocument/2006/relationships/slideLayout" Target="../slideLayouts/slideLayout36.xml"/></Relationships>
</file>

<file path=ppt/slides/_rels/slide46.xml.rels><?xml version="1.0" encoding="UTF-8" standalone="yes"?>
<Relationships xmlns="http://schemas.openxmlformats.org/package/2006/relationships"><Relationship Id="rId3" Type="http://schemas.openxmlformats.org/officeDocument/2006/relationships/hyperlink" Target="http://dx.doi.org/10.1037/0033-2909.132.3.354" TargetMode="External"/><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hyperlink" Target="http://www.nacada.ksu.edu/Resources/Clearinghouse/View-Articles/First-generation-students.aspx" TargetMode="External"/><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6.xml"/><Relationship Id="rId1" Type="http://schemas.openxmlformats.org/officeDocument/2006/relationships/slideLayout" Target="../slideLayouts/slideLayout2.xml"/><Relationship Id="rId5" Type="http://schemas.openxmlformats.org/officeDocument/2006/relationships/image" Target="../media/image15.png"/><Relationship Id="rId4" Type="http://schemas.openxmlformats.org/officeDocument/2006/relationships/image" Target="../media/image14.png"/></Relationships>
</file>

<file path=ppt/slides/_rels/slide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microsoft.com/office/2007/relationships/hdphoto" Target="../media/hdphoto1.wdp"/></Relationships>
</file>

<file path=ppt/slides/_rels/slide8.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3" y="36513"/>
            <a:ext cx="9070975" cy="6784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Picture 2"/>
          <p:cNvPicPr>
            <a:picLocks noChangeAspect="1" noChangeArrowheads="1"/>
          </p:cNvPicPr>
          <p:nvPr/>
        </p:nvPicPr>
        <p:blipFill>
          <a:blip r:embed="rId4">
            <a:duotone>
              <a:prstClr val="black"/>
              <a:schemeClr val="accent6">
                <a:lumMod val="60000"/>
                <a:lumOff val="40000"/>
                <a:tint val="45000"/>
                <a:satMod val="400000"/>
              </a:schemeClr>
            </a:duotone>
            <a:extLst>
              <a:ext uri="{28A0092B-C50C-407E-A947-70E740481C1C}">
                <a14:useLocalDpi xmlns:a14="http://schemas.microsoft.com/office/drawing/2010/main" val="0"/>
              </a:ext>
            </a:extLst>
          </a:blip>
          <a:srcRect/>
          <a:stretch>
            <a:fillRect/>
          </a:stretch>
        </p:blipFill>
        <p:spPr bwMode="auto">
          <a:xfrm>
            <a:off x="36513" y="39688"/>
            <a:ext cx="9070975" cy="6784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0" y="1285875"/>
            <a:ext cx="9172575" cy="4953000"/>
          </a:xfrm>
          <a:prstGeom prst="rect">
            <a:avLst/>
          </a:prstGeom>
          <a:solidFill>
            <a:schemeClr val="bg1">
              <a:alpha val="75000"/>
            </a:schemeClr>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4000" dirty="0">
                <a:solidFill>
                  <a:schemeClr val="tx1"/>
                </a:solidFill>
                <a:latin typeface="Arial Black" panose="020B0A04020102020204" pitchFamily="34" charset="0"/>
              </a:rPr>
              <a:t>An occupation-based, learning support program for </a:t>
            </a:r>
            <a:r>
              <a:rPr lang="en-US" sz="4000" dirty="0" smtClean="0">
                <a:solidFill>
                  <a:schemeClr val="tx1"/>
                </a:solidFill>
                <a:latin typeface="Arial Black" panose="020B0A04020102020204" pitchFamily="34" charset="0"/>
              </a:rPr>
              <a:t>at-risk </a:t>
            </a:r>
            <a:r>
              <a:rPr lang="en-US" sz="4000" dirty="0">
                <a:solidFill>
                  <a:schemeClr val="tx1"/>
                </a:solidFill>
                <a:latin typeface="Arial Black" panose="020B0A04020102020204" pitchFamily="34" charset="0"/>
              </a:rPr>
              <a:t>occupational therapy </a:t>
            </a:r>
            <a:r>
              <a:rPr lang="en-US" sz="4000" dirty="0" smtClean="0">
                <a:solidFill>
                  <a:schemeClr val="tx1"/>
                </a:solidFill>
                <a:latin typeface="Arial Black" panose="020B0A04020102020204" pitchFamily="34" charset="0"/>
              </a:rPr>
              <a:t>students</a:t>
            </a:r>
          </a:p>
          <a:p>
            <a:endParaRPr lang="en-US" sz="2000" dirty="0" smtClean="0">
              <a:solidFill>
                <a:schemeClr val="tx1"/>
              </a:solidFill>
              <a:latin typeface="Arial Black" panose="020B0A04020102020204" pitchFamily="34" charset="0"/>
            </a:endParaRPr>
          </a:p>
          <a:p>
            <a:r>
              <a:rPr lang="en-US" sz="2800" dirty="0" smtClean="0">
                <a:solidFill>
                  <a:schemeClr val="tx1"/>
                </a:solidFill>
                <a:latin typeface="Arial Black" panose="020B0A04020102020204" pitchFamily="34" charset="0"/>
              </a:rPr>
              <a:t>Arlene Lorch, OTD, OTR/L, CHES</a:t>
            </a:r>
          </a:p>
          <a:p>
            <a:r>
              <a:rPr lang="en-US" sz="2800" dirty="0" smtClean="0">
                <a:solidFill>
                  <a:schemeClr val="tx1"/>
                </a:solidFill>
                <a:latin typeface="Arial Black" panose="020B0A04020102020204" pitchFamily="34" charset="0"/>
              </a:rPr>
              <a:t>Thomas Jefferson University</a:t>
            </a:r>
          </a:p>
          <a:p>
            <a:r>
              <a:rPr lang="en-US" sz="2800" dirty="0" smtClean="0">
                <a:solidFill>
                  <a:schemeClr val="tx1"/>
                </a:solidFill>
                <a:latin typeface="Arial Black" panose="020B0A04020102020204" pitchFamily="34" charset="0"/>
              </a:rPr>
              <a:t>March 30, 2017</a:t>
            </a:r>
          </a:p>
          <a:p>
            <a:r>
              <a:rPr lang="en-US" sz="2800" dirty="0" smtClean="0">
                <a:solidFill>
                  <a:schemeClr val="tx1"/>
                </a:solidFill>
                <a:latin typeface="Arial Black" panose="020B0A04020102020204" pitchFamily="34" charset="0"/>
              </a:rPr>
              <a:t>AOTA 100</a:t>
            </a:r>
            <a:r>
              <a:rPr lang="en-US" sz="2800" baseline="30000" dirty="0" smtClean="0">
                <a:solidFill>
                  <a:schemeClr val="tx1"/>
                </a:solidFill>
                <a:latin typeface="Arial Black" panose="020B0A04020102020204" pitchFamily="34" charset="0"/>
              </a:rPr>
              <a:t>th</a:t>
            </a:r>
            <a:r>
              <a:rPr lang="en-US" sz="2800" dirty="0" smtClean="0">
                <a:solidFill>
                  <a:schemeClr val="tx1"/>
                </a:solidFill>
                <a:latin typeface="Arial Black" panose="020B0A04020102020204" pitchFamily="34" charset="0"/>
              </a:rPr>
              <a:t> Annual Conference</a:t>
            </a:r>
          </a:p>
          <a:p>
            <a:endParaRPr lang="en-US" sz="2000" dirty="0">
              <a:latin typeface="Arial Black" panose="020B0A04020102020204" pitchFamily="34" charset="0"/>
            </a:endParaRPr>
          </a:p>
        </p:txBody>
      </p:sp>
    </p:spTree>
    <p:extLst>
      <p:ext uri="{BB962C8B-B14F-4D97-AF65-F5344CB8AC3E}">
        <p14:creationId xmlns:p14="http://schemas.microsoft.com/office/powerpoint/2010/main" val="1987729425"/>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p:cNvSpPr/>
          <p:nvPr/>
        </p:nvSpPr>
        <p:spPr>
          <a:xfrm>
            <a:off x="0" y="126717"/>
            <a:ext cx="9144000" cy="1815882"/>
          </a:xfrm>
          <a:prstGeom prst="rect">
            <a:avLst/>
          </a:prstGeom>
          <a:solidFill>
            <a:schemeClr val="bg1">
              <a:lumMod val="95000"/>
            </a:schemeClr>
          </a:solidFill>
        </p:spPr>
        <p:txBody>
          <a:bodyPr wrap="square">
            <a:spAutoFit/>
          </a:bodyPr>
          <a:lstStyle/>
          <a:p>
            <a:pPr algn="ctr"/>
            <a:r>
              <a:rPr lang="en-US" sz="4000" b="1" dirty="0" smtClean="0">
                <a:ea typeface="Kozuka Gothic Pro L" panose="020B0200000000000000" pitchFamily="34" charset="-128"/>
                <a:cs typeface="Aharoni" panose="02010803020104030203" pitchFamily="2" charset="-79"/>
              </a:rPr>
              <a:t>Academic </a:t>
            </a:r>
            <a:r>
              <a:rPr lang="en-US" sz="4000" b="1" dirty="0">
                <a:ea typeface="Kozuka Gothic Pro L" panose="020B0200000000000000" pitchFamily="34" charset="-128"/>
                <a:cs typeface="Aharoni" panose="02010803020104030203" pitchFamily="2" charset="-79"/>
              </a:rPr>
              <a:t>s</a:t>
            </a:r>
            <a:r>
              <a:rPr lang="en-US" sz="4000" b="1" dirty="0" smtClean="0">
                <a:ea typeface="Kozuka Gothic Pro L" panose="020B0200000000000000" pitchFamily="34" charset="-128"/>
                <a:cs typeface="Aharoni" panose="02010803020104030203" pitchFamily="2" charset="-79"/>
              </a:rPr>
              <a:t>upport </a:t>
            </a:r>
            <a:r>
              <a:rPr lang="en-US" sz="4000" b="1" dirty="0">
                <a:ea typeface="Kozuka Gothic Pro L" panose="020B0200000000000000" pitchFamily="34" charset="-128"/>
                <a:cs typeface="Aharoni" panose="02010803020104030203" pitchFamily="2" charset="-79"/>
              </a:rPr>
              <a:t>r</a:t>
            </a:r>
            <a:r>
              <a:rPr lang="en-US" sz="4000" b="1" dirty="0" smtClean="0">
                <a:ea typeface="Kozuka Gothic Pro L" panose="020B0200000000000000" pitchFamily="34" charset="-128"/>
                <a:cs typeface="Aharoni" panose="02010803020104030203" pitchFamily="2" charset="-79"/>
              </a:rPr>
              <a:t>esources </a:t>
            </a:r>
            <a:r>
              <a:rPr lang="en-US" sz="4000" b="1" dirty="0">
                <a:ea typeface="Kozuka Gothic Pro L" panose="020B0200000000000000" pitchFamily="34" charset="-128"/>
                <a:cs typeface="Aharoni" panose="02010803020104030203" pitchFamily="2" charset="-79"/>
              </a:rPr>
              <a:t>a</a:t>
            </a:r>
            <a:r>
              <a:rPr lang="en-US" sz="4000" b="1" dirty="0" smtClean="0">
                <a:ea typeface="Kozuka Gothic Pro L" panose="020B0200000000000000" pitchFamily="34" charset="-128"/>
                <a:cs typeface="Aharoni" panose="02010803020104030203" pitchFamily="2" charset="-79"/>
              </a:rPr>
              <a:t>vailable to </a:t>
            </a:r>
          </a:p>
          <a:p>
            <a:pPr algn="ctr"/>
            <a:r>
              <a:rPr lang="en-US" sz="4000" b="1" dirty="0">
                <a:ea typeface="Kozuka Gothic Pro L" panose="020B0200000000000000" pitchFamily="34" charset="-128"/>
                <a:cs typeface="Aharoni" panose="02010803020104030203" pitchFamily="2" charset="-79"/>
              </a:rPr>
              <a:t>s</a:t>
            </a:r>
            <a:r>
              <a:rPr lang="en-US" sz="4000" b="1" dirty="0" smtClean="0">
                <a:ea typeface="Kozuka Gothic Pro L" panose="020B0200000000000000" pitchFamily="34" charset="-128"/>
                <a:cs typeface="Aharoni" panose="02010803020104030203" pitchFamily="2" charset="-79"/>
              </a:rPr>
              <a:t>tudents like Mary</a:t>
            </a:r>
          </a:p>
          <a:p>
            <a:pPr algn="ctr"/>
            <a:endParaRPr lang="en-US" sz="3200" b="1" dirty="0">
              <a:ea typeface="Kozuka Gothic Pro L" panose="020B0200000000000000" pitchFamily="34" charset="-128"/>
              <a:cs typeface="Aharoni" panose="02010803020104030203" pitchFamily="2" charset="-79"/>
            </a:endParaRPr>
          </a:p>
        </p:txBody>
      </p:sp>
      <p:grpSp>
        <p:nvGrpSpPr>
          <p:cNvPr id="3" name="Group 2"/>
          <p:cNvGrpSpPr/>
          <p:nvPr/>
        </p:nvGrpSpPr>
        <p:grpSpPr>
          <a:xfrm>
            <a:off x="0" y="1555259"/>
            <a:ext cx="9144000" cy="5424223"/>
            <a:chOff x="-183391" y="2280882"/>
            <a:chExt cx="9144000" cy="5424223"/>
          </a:xfrm>
        </p:grpSpPr>
        <p:sp>
          <p:nvSpPr>
            <p:cNvPr id="113" name="Rectangle 112"/>
            <p:cNvSpPr/>
            <p:nvPr/>
          </p:nvSpPr>
          <p:spPr>
            <a:xfrm>
              <a:off x="-183391" y="2280882"/>
              <a:ext cx="9144000" cy="542422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nvGrpSpPr>
            <p:cNvPr id="81" name="Group 80"/>
            <p:cNvGrpSpPr/>
            <p:nvPr/>
          </p:nvGrpSpPr>
          <p:grpSpPr>
            <a:xfrm>
              <a:off x="132289" y="2521249"/>
              <a:ext cx="8457600" cy="4604272"/>
              <a:chOff x="9887" y="2520968"/>
              <a:chExt cx="8457600" cy="4604272"/>
            </a:xfrm>
          </p:grpSpPr>
          <p:grpSp>
            <p:nvGrpSpPr>
              <p:cNvPr id="26" name="Group 25"/>
              <p:cNvGrpSpPr/>
              <p:nvPr/>
            </p:nvGrpSpPr>
            <p:grpSpPr>
              <a:xfrm>
                <a:off x="9887" y="2537308"/>
                <a:ext cx="3167308" cy="4587932"/>
                <a:chOff x="9887" y="2537308"/>
                <a:chExt cx="3167308" cy="4587932"/>
              </a:xfrm>
            </p:grpSpPr>
            <p:sp>
              <p:nvSpPr>
                <p:cNvPr id="2" name="TextBox 1"/>
                <p:cNvSpPr txBox="1"/>
                <p:nvPr/>
              </p:nvSpPr>
              <p:spPr>
                <a:xfrm>
                  <a:off x="9887" y="5279607"/>
                  <a:ext cx="3167308" cy="1845633"/>
                </a:xfrm>
                <a:prstGeom prst="rect">
                  <a:avLst/>
                </a:prstGeom>
                <a:noFill/>
              </p:spPr>
              <p:txBody>
                <a:bodyPr wrap="square" rtlCol="0">
                  <a:spAutoFit/>
                </a:bodyPr>
                <a:lstStyle/>
                <a:p>
                  <a:pPr marL="800100" lvl="1" indent="-342900">
                    <a:buFont typeface="Arial" panose="020B0604020202020204" pitchFamily="34" charset="0"/>
                    <a:buChar char="•"/>
                  </a:pPr>
                  <a:r>
                    <a:rPr lang="en-US" sz="2200" dirty="0"/>
                    <a:t>W</a:t>
                  </a:r>
                  <a:r>
                    <a:rPr lang="en-US" sz="2200" dirty="0" smtClean="0"/>
                    <a:t>riting</a:t>
                  </a:r>
                  <a:endParaRPr lang="en-US" sz="2200" dirty="0"/>
                </a:p>
                <a:p>
                  <a:pPr marL="685800" lvl="1" indent="-228600">
                    <a:lnSpc>
                      <a:spcPct val="90000"/>
                    </a:lnSpc>
                    <a:spcBef>
                      <a:spcPts val="500"/>
                    </a:spcBef>
                    <a:buFont typeface="Arial"/>
                    <a:buChar char="•"/>
                  </a:pPr>
                  <a:r>
                    <a:rPr lang="en-US" sz="2200" dirty="0" smtClean="0"/>
                    <a:t>  Organization</a:t>
                  </a:r>
                  <a:endParaRPr lang="en-US" sz="2200" dirty="0"/>
                </a:p>
                <a:p>
                  <a:pPr marL="685800" lvl="1" indent="-228600">
                    <a:lnSpc>
                      <a:spcPct val="90000"/>
                    </a:lnSpc>
                    <a:spcBef>
                      <a:spcPts val="500"/>
                    </a:spcBef>
                    <a:buFont typeface="Arial"/>
                    <a:buChar char="•"/>
                  </a:pPr>
                  <a:r>
                    <a:rPr lang="en-US" sz="2200" dirty="0" smtClean="0"/>
                    <a:t>  Study </a:t>
                  </a:r>
                  <a:r>
                    <a:rPr lang="en-US" sz="2200" dirty="0"/>
                    <a:t>skills</a:t>
                  </a:r>
                </a:p>
                <a:p>
                  <a:pPr marL="742950" lvl="1" indent="-285750">
                    <a:buFont typeface="Arial" panose="020B0604020202020204" pitchFamily="34" charset="0"/>
                    <a:buChar char="•"/>
                  </a:pPr>
                  <a:r>
                    <a:rPr lang="en-US" sz="2200" dirty="0"/>
                    <a:t> </a:t>
                  </a:r>
                  <a:r>
                    <a:rPr lang="en-US" sz="2200" dirty="0" smtClean="0"/>
                    <a:t>Exam taking skills</a:t>
                  </a:r>
                </a:p>
                <a:p>
                  <a:pPr marL="742950" lvl="1" indent="-285750">
                    <a:buFont typeface="Arial" panose="020B0604020202020204" pitchFamily="34" charset="0"/>
                    <a:buChar char="•"/>
                  </a:pPr>
                  <a:r>
                    <a:rPr lang="en-US" sz="2200" dirty="0" smtClean="0"/>
                    <a:t> Time management</a:t>
                  </a:r>
                  <a:endParaRPr lang="en-US" sz="2200" dirty="0"/>
                </a:p>
              </p:txBody>
            </p:sp>
            <p:grpSp>
              <p:nvGrpSpPr>
                <p:cNvPr id="16" name="Group 15"/>
                <p:cNvGrpSpPr/>
                <p:nvPr/>
              </p:nvGrpSpPr>
              <p:grpSpPr>
                <a:xfrm>
                  <a:off x="656987" y="2537308"/>
                  <a:ext cx="2286000" cy="2587686"/>
                  <a:chOff x="656987" y="2537308"/>
                  <a:chExt cx="2286000" cy="2587686"/>
                </a:xfrm>
              </p:grpSpPr>
              <p:grpSp>
                <p:nvGrpSpPr>
                  <p:cNvPr id="37" name="Group 36"/>
                  <p:cNvGrpSpPr/>
                  <p:nvPr/>
                </p:nvGrpSpPr>
                <p:grpSpPr>
                  <a:xfrm>
                    <a:off x="656987" y="2537308"/>
                    <a:ext cx="2286000" cy="1588406"/>
                    <a:chOff x="939800" y="2996294"/>
                    <a:chExt cx="2286000" cy="1588406"/>
                  </a:xfrm>
                </p:grpSpPr>
                <p:sp>
                  <p:nvSpPr>
                    <p:cNvPr id="28" name="Oval Callout 27"/>
                    <p:cNvSpPr/>
                    <p:nvPr/>
                  </p:nvSpPr>
                  <p:spPr>
                    <a:xfrm>
                      <a:off x="939800" y="2996294"/>
                      <a:ext cx="2286000" cy="1588406"/>
                    </a:xfrm>
                    <a:prstGeom prst="wedgeEllipseCallou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9" name="Oval 28"/>
                    <p:cNvSpPr/>
                    <p:nvPr/>
                  </p:nvSpPr>
                  <p:spPr>
                    <a:xfrm>
                      <a:off x="2199134" y="2996294"/>
                      <a:ext cx="432048" cy="432048"/>
                    </a:xfrm>
                    <a:prstGeom prst="ellipse">
                      <a:avLst/>
                    </a:prstGeom>
                    <a:solidFill>
                      <a:srgbClr val="667F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9" name="TextBox 8"/>
                  <p:cNvSpPr txBox="1"/>
                  <p:nvPr/>
                </p:nvSpPr>
                <p:spPr>
                  <a:xfrm>
                    <a:off x="1893173" y="2584055"/>
                    <a:ext cx="488950" cy="338554"/>
                  </a:xfrm>
                  <a:prstGeom prst="rect">
                    <a:avLst/>
                  </a:prstGeom>
                  <a:noFill/>
                </p:spPr>
                <p:txBody>
                  <a:bodyPr wrap="square" rtlCol="0">
                    <a:spAutoFit/>
                  </a:bodyPr>
                  <a:lstStyle/>
                  <a:p>
                    <a:pPr algn="ctr"/>
                    <a:r>
                      <a:rPr lang="en-US" sz="1600" b="1" dirty="0" smtClean="0">
                        <a:solidFill>
                          <a:prstClr val="white"/>
                        </a:solidFill>
                      </a:rPr>
                      <a:t>01</a:t>
                    </a:r>
                    <a:endParaRPr lang="en-US" sz="1600" b="1" dirty="0">
                      <a:solidFill>
                        <a:prstClr val="white"/>
                      </a:solidFill>
                    </a:endParaRPr>
                  </a:p>
                </p:txBody>
              </p:sp>
              <p:grpSp>
                <p:nvGrpSpPr>
                  <p:cNvPr id="6" name="Group 5"/>
                  <p:cNvGrpSpPr/>
                  <p:nvPr/>
                </p:nvGrpSpPr>
                <p:grpSpPr>
                  <a:xfrm>
                    <a:off x="1067300" y="4308308"/>
                    <a:ext cx="339844" cy="816686"/>
                    <a:chOff x="2421517" y="1990444"/>
                    <a:chExt cx="339844" cy="816686"/>
                  </a:xfrm>
                  <a:solidFill>
                    <a:schemeClr val="bg1">
                      <a:lumMod val="95000"/>
                    </a:schemeClr>
                  </a:solidFill>
                </p:grpSpPr>
                <p:sp>
                  <p:nvSpPr>
                    <p:cNvPr id="36" name="Oval 35"/>
                    <p:cNvSpPr/>
                    <p:nvPr/>
                  </p:nvSpPr>
                  <p:spPr>
                    <a:xfrm>
                      <a:off x="2497849" y="1990444"/>
                      <a:ext cx="184008" cy="184007"/>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solidFill>
                          <a:prstClr val="white"/>
                        </a:solidFill>
                      </a:endParaRPr>
                    </a:p>
                  </p:txBody>
                </p:sp>
                <p:sp>
                  <p:nvSpPr>
                    <p:cNvPr id="39" name="Rounded Rectangle 7"/>
                    <p:cNvSpPr/>
                    <p:nvPr/>
                  </p:nvSpPr>
                  <p:spPr>
                    <a:xfrm>
                      <a:off x="2421517" y="2190150"/>
                      <a:ext cx="339844" cy="616980"/>
                    </a:xfrm>
                    <a:custGeom>
                      <a:avLst/>
                      <a:gdLst>
                        <a:gd name="connsiteX0" fmla="*/ 0 w 2096856"/>
                        <a:gd name="connsiteY0" fmla="*/ 349483 h 3676460"/>
                        <a:gd name="connsiteX1" fmla="*/ 349483 w 2096856"/>
                        <a:gd name="connsiteY1" fmla="*/ 0 h 3676460"/>
                        <a:gd name="connsiteX2" fmla="*/ 1747373 w 2096856"/>
                        <a:gd name="connsiteY2" fmla="*/ 0 h 3676460"/>
                        <a:gd name="connsiteX3" fmla="*/ 2096856 w 2096856"/>
                        <a:gd name="connsiteY3" fmla="*/ 349483 h 3676460"/>
                        <a:gd name="connsiteX4" fmla="*/ 2096856 w 2096856"/>
                        <a:gd name="connsiteY4" fmla="*/ 3326977 h 3676460"/>
                        <a:gd name="connsiteX5" fmla="*/ 1747373 w 2096856"/>
                        <a:gd name="connsiteY5" fmla="*/ 3676460 h 3676460"/>
                        <a:gd name="connsiteX6" fmla="*/ 349483 w 2096856"/>
                        <a:gd name="connsiteY6" fmla="*/ 3676460 h 3676460"/>
                        <a:gd name="connsiteX7" fmla="*/ 0 w 2096856"/>
                        <a:gd name="connsiteY7" fmla="*/ 3326977 h 3676460"/>
                        <a:gd name="connsiteX8" fmla="*/ 0 w 2096856"/>
                        <a:gd name="connsiteY8" fmla="*/ 349483 h 3676460"/>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370203 w 2096856"/>
                        <a:gd name="connsiteY3" fmla="*/ 62762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60600 w 2096856"/>
                        <a:gd name="connsiteY3" fmla="*/ 478126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46693 w 2096856"/>
                        <a:gd name="connsiteY3" fmla="*/ 478126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387587 w 2096856"/>
                        <a:gd name="connsiteY3" fmla="*/ 474649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415542 w 2096856"/>
                        <a:gd name="connsiteY6" fmla="*/ 3106264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492032 w 2096856"/>
                        <a:gd name="connsiteY6" fmla="*/ 3513050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492032 w 2096856"/>
                        <a:gd name="connsiteY6" fmla="*/ 3513050 h 3791195"/>
                        <a:gd name="connsiteX7" fmla="*/ 323343 w 2096856"/>
                        <a:gd name="connsiteY7" fmla="*/ 3389560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492032 w 2096856"/>
                        <a:gd name="connsiteY6" fmla="*/ 3513050 h 3791195"/>
                        <a:gd name="connsiteX7" fmla="*/ 302482 w 2096856"/>
                        <a:gd name="connsiteY7" fmla="*/ 3330454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492032 w 2096856"/>
                        <a:gd name="connsiteY6" fmla="*/ 3513050 h 3791195"/>
                        <a:gd name="connsiteX7" fmla="*/ 302482 w 2096856"/>
                        <a:gd name="connsiteY7" fmla="*/ 3330454 h 3791195"/>
                        <a:gd name="connsiteX8" fmla="*/ 142889 w 2096856"/>
                        <a:gd name="connsiteY8" fmla="*/ 1898338 h 3791195"/>
                        <a:gd name="connsiteX9" fmla="*/ 0 w 2096856"/>
                        <a:gd name="connsiteY9"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0 w 2099992"/>
                        <a:gd name="connsiteY8" fmla="*/ 1860093 h 3791195"/>
                        <a:gd name="connsiteX9" fmla="*/ 3136 w 2099992"/>
                        <a:gd name="connsiteY9"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111257 w 2099992"/>
                        <a:gd name="connsiteY8" fmla="*/ 2405952 h 3791195"/>
                        <a:gd name="connsiteX9" fmla="*/ 0 w 2099992"/>
                        <a:gd name="connsiteY9" fmla="*/ 1860093 h 3791195"/>
                        <a:gd name="connsiteX10" fmla="*/ 3136 w 2099992"/>
                        <a:gd name="connsiteY10"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438076 w 2099992"/>
                        <a:gd name="connsiteY8" fmla="*/ 2037411 h 3791195"/>
                        <a:gd name="connsiteX9" fmla="*/ 0 w 2099992"/>
                        <a:gd name="connsiteY9" fmla="*/ 1860093 h 3791195"/>
                        <a:gd name="connsiteX10" fmla="*/ 3136 w 2099992"/>
                        <a:gd name="connsiteY10"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39898 w 2099992"/>
                        <a:gd name="connsiteY8" fmla="*/ 1898339 h 3791195"/>
                        <a:gd name="connsiteX9" fmla="*/ 0 w 2099992"/>
                        <a:gd name="connsiteY9" fmla="*/ 1860093 h 3791195"/>
                        <a:gd name="connsiteX10" fmla="*/ 3136 w 2099992"/>
                        <a:gd name="connsiteY10"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67714 w 2099992"/>
                        <a:gd name="connsiteY8" fmla="*/ 2426812 h 3791195"/>
                        <a:gd name="connsiteX9" fmla="*/ 239898 w 2099992"/>
                        <a:gd name="connsiteY9" fmla="*/ 1898339 h 3791195"/>
                        <a:gd name="connsiteX10" fmla="*/ 0 w 2099992"/>
                        <a:gd name="connsiteY10" fmla="*/ 1860093 h 3791195"/>
                        <a:gd name="connsiteX11" fmla="*/ 3136 w 2099992"/>
                        <a:gd name="connsiteY11"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33773 w 2099992"/>
                        <a:gd name="connsiteY8" fmla="*/ 1147348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89402 w 2099992"/>
                        <a:gd name="connsiteY8" fmla="*/ 1157778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89402 w 2099992"/>
                        <a:gd name="connsiteY8" fmla="*/ 1157778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33773 w 2099992"/>
                        <a:gd name="connsiteY8" fmla="*/ 945693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19039 w 2099992"/>
                        <a:gd name="connsiteY8" fmla="*/ 424172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121688 w 2099992"/>
                        <a:gd name="connsiteY8" fmla="*/ 392881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4337 w 2099992"/>
                        <a:gd name="connsiteY8" fmla="*/ 378973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53806 w 2099992"/>
                        <a:gd name="connsiteY8" fmla="*/ 497184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67714 w 2099992"/>
                        <a:gd name="connsiteY8" fmla="*/ 500661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67714 w 2099992"/>
                        <a:gd name="connsiteY8" fmla="*/ 500661 h 3791195"/>
                        <a:gd name="connsiteX9" fmla="*/ 239898 w 2099992"/>
                        <a:gd name="connsiteY9" fmla="*/ 1898339 h 3791195"/>
                        <a:gd name="connsiteX10" fmla="*/ 0 w 2099992"/>
                        <a:gd name="connsiteY10" fmla="*/ 1860093 h 3791195"/>
                        <a:gd name="connsiteX11" fmla="*/ 3136 w 2099992"/>
                        <a:gd name="connsiteY11"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67714 w 2099992"/>
                        <a:gd name="connsiteY8" fmla="*/ 500661 h 3791195"/>
                        <a:gd name="connsiteX9" fmla="*/ 260758 w 2099992"/>
                        <a:gd name="connsiteY9" fmla="*/ 1766221 h 3791195"/>
                        <a:gd name="connsiteX10" fmla="*/ 0 w 2099992"/>
                        <a:gd name="connsiteY10" fmla="*/ 1860093 h 3791195"/>
                        <a:gd name="connsiteX11" fmla="*/ 3136 w 2099992"/>
                        <a:gd name="connsiteY11"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53806 w 2099992"/>
                        <a:gd name="connsiteY8" fmla="*/ 497184 h 3791195"/>
                        <a:gd name="connsiteX9" fmla="*/ 260758 w 2099992"/>
                        <a:gd name="connsiteY9" fmla="*/ 1766221 h 3791195"/>
                        <a:gd name="connsiteX10" fmla="*/ 0 w 2099992"/>
                        <a:gd name="connsiteY10" fmla="*/ 1860093 h 3791195"/>
                        <a:gd name="connsiteX11" fmla="*/ 3136 w 2099992"/>
                        <a:gd name="connsiteY11"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53806 w 2099992"/>
                        <a:gd name="connsiteY8" fmla="*/ 573674 h 3791195"/>
                        <a:gd name="connsiteX9" fmla="*/ 260758 w 2099992"/>
                        <a:gd name="connsiteY9" fmla="*/ 1766221 h 3791195"/>
                        <a:gd name="connsiteX10" fmla="*/ 0 w 2099992"/>
                        <a:gd name="connsiteY10" fmla="*/ 1860093 h 3791195"/>
                        <a:gd name="connsiteX11" fmla="*/ 3136 w 2099992"/>
                        <a:gd name="connsiteY11"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60759 w 2099992"/>
                        <a:gd name="connsiteY8" fmla="*/ 577150 h 3791195"/>
                        <a:gd name="connsiteX9" fmla="*/ 260758 w 2099992"/>
                        <a:gd name="connsiteY9" fmla="*/ 1766221 h 3791195"/>
                        <a:gd name="connsiteX10" fmla="*/ 0 w 2099992"/>
                        <a:gd name="connsiteY10" fmla="*/ 1860093 h 3791195"/>
                        <a:gd name="connsiteX11" fmla="*/ 3136 w 2099992"/>
                        <a:gd name="connsiteY11"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16389 w 2099992"/>
                        <a:gd name="connsiteY8" fmla="*/ 611920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37250 w 2099992"/>
                        <a:gd name="connsiteY8" fmla="*/ 914402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37250 w 2099992"/>
                        <a:gd name="connsiteY8" fmla="*/ 914402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636258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636258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51157 w 2099992"/>
                        <a:gd name="connsiteY8" fmla="*/ 622351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51157 w 2099992"/>
                        <a:gd name="connsiteY8" fmla="*/ 622351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94536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09435 w 2099992"/>
                        <a:gd name="connsiteY8" fmla="*/ 577152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84105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84105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84105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84105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84105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634098 w 2099992"/>
                        <a:gd name="connsiteY4" fmla="*/ 1686253 h 3791195"/>
                        <a:gd name="connsiteX5" fmla="*/ 2099992 w 2099992"/>
                        <a:gd name="connsiteY5" fmla="*/ 3441712 h 3791195"/>
                        <a:gd name="connsiteX6" fmla="*/ 1750509 w 2099992"/>
                        <a:gd name="connsiteY6" fmla="*/ 3791195 h 3791195"/>
                        <a:gd name="connsiteX7" fmla="*/ 495168 w 2099992"/>
                        <a:gd name="connsiteY7" fmla="*/ 3513050 h 3791195"/>
                        <a:gd name="connsiteX8" fmla="*/ 305618 w 2099992"/>
                        <a:gd name="connsiteY8" fmla="*/ 3340885 h 3791195"/>
                        <a:gd name="connsiteX9" fmla="*/ 323342 w 2099992"/>
                        <a:gd name="connsiteY9" fmla="*/ 591058 h 3791195"/>
                        <a:gd name="connsiteX10" fmla="*/ 260759 w 2099992"/>
                        <a:gd name="connsiteY10" fmla="*/ 594534 h 3791195"/>
                        <a:gd name="connsiteX11" fmla="*/ 260758 w 2099992"/>
                        <a:gd name="connsiteY11" fmla="*/ 1766221 h 3791195"/>
                        <a:gd name="connsiteX12" fmla="*/ 0 w 2099992"/>
                        <a:gd name="connsiteY12" fmla="*/ 1860093 h 3791195"/>
                        <a:gd name="connsiteX13" fmla="*/ 3136 w 2099992"/>
                        <a:gd name="connsiteY13"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2099992 w 2099992"/>
                        <a:gd name="connsiteY5" fmla="*/ 3441712 h 3791195"/>
                        <a:gd name="connsiteX6" fmla="*/ 1750509 w 2099992"/>
                        <a:gd name="connsiteY6" fmla="*/ 3791195 h 3791195"/>
                        <a:gd name="connsiteX7" fmla="*/ 495168 w 2099992"/>
                        <a:gd name="connsiteY7" fmla="*/ 3513050 h 3791195"/>
                        <a:gd name="connsiteX8" fmla="*/ 305618 w 2099992"/>
                        <a:gd name="connsiteY8" fmla="*/ 3340885 h 3791195"/>
                        <a:gd name="connsiteX9" fmla="*/ 323342 w 2099992"/>
                        <a:gd name="connsiteY9" fmla="*/ 591058 h 3791195"/>
                        <a:gd name="connsiteX10" fmla="*/ 260759 w 2099992"/>
                        <a:gd name="connsiteY10" fmla="*/ 594534 h 3791195"/>
                        <a:gd name="connsiteX11" fmla="*/ 260758 w 2099992"/>
                        <a:gd name="connsiteY11" fmla="*/ 1766221 h 3791195"/>
                        <a:gd name="connsiteX12" fmla="*/ 0 w 2099992"/>
                        <a:gd name="connsiteY12" fmla="*/ 1860093 h 3791195"/>
                        <a:gd name="connsiteX13" fmla="*/ 3136 w 2099992"/>
                        <a:gd name="connsiteY13"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2099992 w 2099992"/>
                        <a:gd name="connsiteY5" fmla="*/ 3441712 h 3791195"/>
                        <a:gd name="connsiteX6" fmla="*/ 1750509 w 2099992"/>
                        <a:gd name="connsiteY6" fmla="*/ 3791195 h 3791195"/>
                        <a:gd name="connsiteX7" fmla="*/ 495168 w 2099992"/>
                        <a:gd name="connsiteY7" fmla="*/ 3513050 h 3791195"/>
                        <a:gd name="connsiteX8" fmla="*/ 305618 w 2099992"/>
                        <a:gd name="connsiteY8" fmla="*/ 3340885 h 3791195"/>
                        <a:gd name="connsiteX9" fmla="*/ 323342 w 2099992"/>
                        <a:gd name="connsiteY9" fmla="*/ 591058 h 3791195"/>
                        <a:gd name="connsiteX10" fmla="*/ 260759 w 2099992"/>
                        <a:gd name="connsiteY10" fmla="*/ 594534 h 3791195"/>
                        <a:gd name="connsiteX11" fmla="*/ 260758 w 2099992"/>
                        <a:gd name="connsiteY11" fmla="*/ 1766221 h 3791195"/>
                        <a:gd name="connsiteX12" fmla="*/ 0 w 2099992"/>
                        <a:gd name="connsiteY12" fmla="*/ 1860093 h 3791195"/>
                        <a:gd name="connsiteX13" fmla="*/ 3136 w 2099992"/>
                        <a:gd name="connsiteY13"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2099992 w 2099992"/>
                        <a:gd name="connsiteY5" fmla="*/ 3441712 h 3791195"/>
                        <a:gd name="connsiteX6" fmla="*/ 1750509 w 2099992"/>
                        <a:gd name="connsiteY6" fmla="*/ 3791195 h 3791195"/>
                        <a:gd name="connsiteX7" fmla="*/ 495168 w 2099992"/>
                        <a:gd name="connsiteY7" fmla="*/ 3513050 h 3791195"/>
                        <a:gd name="connsiteX8" fmla="*/ 305618 w 2099992"/>
                        <a:gd name="connsiteY8" fmla="*/ 3340885 h 3791195"/>
                        <a:gd name="connsiteX9" fmla="*/ 323342 w 2099992"/>
                        <a:gd name="connsiteY9" fmla="*/ 591058 h 3791195"/>
                        <a:gd name="connsiteX10" fmla="*/ 260759 w 2099992"/>
                        <a:gd name="connsiteY10" fmla="*/ 594534 h 3791195"/>
                        <a:gd name="connsiteX11" fmla="*/ 260758 w 2099992"/>
                        <a:gd name="connsiteY11" fmla="*/ 1766221 h 3791195"/>
                        <a:gd name="connsiteX12" fmla="*/ 0 w 2099992"/>
                        <a:gd name="connsiteY12" fmla="*/ 1860093 h 3791195"/>
                        <a:gd name="connsiteX13" fmla="*/ 3136 w 2099992"/>
                        <a:gd name="connsiteY13"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2099992 w 2099992"/>
                        <a:gd name="connsiteY5" fmla="*/ 3441712 h 3791195"/>
                        <a:gd name="connsiteX6" fmla="*/ 1750509 w 2099992"/>
                        <a:gd name="connsiteY6" fmla="*/ 3791195 h 3791195"/>
                        <a:gd name="connsiteX7" fmla="*/ 495168 w 2099992"/>
                        <a:gd name="connsiteY7" fmla="*/ 3513050 h 3791195"/>
                        <a:gd name="connsiteX8" fmla="*/ 305618 w 2099992"/>
                        <a:gd name="connsiteY8" fmla="*/ 3340885 h 3791195"/>
                        <a:gd name="connsiteX9" fmla="*/ 323342 w 2099992"/>
                        <a:gd name="connsiteY9" fmla="*/ 591058 h 3791195"/>
                        <a:gd name="connsiteX10" fmla="*/ 260759 w 2099992"/>
                        <a:gd name="connsiteY10" fmla="*/ 594534 h 3791195"/>
                        <a:gd name="connsiteX11" fmla="*/ 260758 w 2099992"/>
                        <a:gd name="connsiteY11" fmla="*/ 1766221 h 3791195"/>
                        <a:gd name="connsiteX12" fmla="*/ 0 w 2099992"/>
                        <a:gd name="connsiteY12" fmla="*/ 1860093 h 3791195"/>
                        <a:gd name="connsiteX13" fmla="*/ 3136 w 2099992"/>
                        <a:gd name="connsiteY13"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585423 w 2099992"/>
                        <a:gd name="connsiteY5" fmla="*/ 2047841 h 3791195"/>
                        <a:gd name="connsiteX6" fmla="*/ 2099992 w 2099992"/>
                        <a:gd name="connsiteY6" fmla="*/ 3441712 h 3791195"/>
                        <a:gd name="connsiteX7" fmla="*/ 1750509 w 2099992"/>
                        <a:gd name="connsiteY7" fmla="*/ 3791195 h 3791195"/>
                        <a:gd name="connsiteX8" fmla="*/ 495168 w 2099992"/>
                        <a:gd name="connsiteY8" fmla="*/ 3513050 h 3791195"/>
                        <a:gd name="connsiteX9" fmla="*/ 305618 w 2099992"/>
                        <a:gd name="connsiteY9" fmla="*/ 3340885 h 3791195"/>
                        <a:gd name="connsiteX10" fmla="*/ 323342 w 2099992"/>
                        <a:gd name="connsiteY10" fmla="*/ 591058 h 3791195"/>
                        <a:gd name="connsiteX11" fmla="*/ 260759 w 2099992"/>
                        <a:gd name="connsiteY11" fmla="*/ 594534 h 3791195"/>
                        <a:gd name="connsiteX12" fmla="*/ 260758 w 2099992"/>
                        <a:gd name="connsiteY12" fmla="*/ 1766221 h 3791195"/>
                        <a:gd name="connsiteX13" fmla="*/ 0 w 2099992"/>
                        <a:gd name="connsiteY13" fmla="*/ 1860093 h 3791195"/>
                        <a:gd name="connsiteX14" fmla="*/ 3136 w 2099992"/>
                        <a:gd name="connsiteY14"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380291 w 2099992"/>
                        <a:gd name="connsiteY5" fmla="*/ 1943537 h 3791195"/>
                        <a:gd name="connsiteX6" fmla="*/ 2099992 w 2099992"/>
                        <a:gd name="connsiteY6" fmla="*/ 3441712 h 3791195"/>
                        <a:gd name="connsiteX7" fmla="*/ 1750509 w 2099992"/>
                        <a:gd name="connsiteY7" fmla="*/ 3791195 h 3791195"/>
                        <a:gd name="connsiteX8" fmla="*/ 495168 w 2099992"/>
                        <a:gd name="connsiteY8" fmla="*/ 3513050 h 3791195"/>
                        <a:gd name="connsiteX9" fmla="*/ 305618 w 2099992"/>
                        <a:gd name="connsiteY9" fmla="*/ 3340885 h 3791195"/>
                        <a:gd name="connsiteX10" fmla="*/ 323342 w 2099992"/>
                        <a:gd name="connsiteY10" fmla="*/ 591058 h 3791195"/>
                        <a:gd name="connsiteX11" fmla="*/ 260759 w 2099992"/>
                        <a:gd name="connsiteY11" fmla="*/ 594534 h 3791195"/>
                        <a:gd name="connsiteX12" fmla="*/ 260758 w 2099992"/>
                        <a:gd name="connsiteY12" fmla="*/ 1766221 h 3791195"/>
                        <a:gd name="connsiteX13" fmla="*/ 0 w 2099992"/>
                        <a:gd name="connsiteY13" fmla="*/ 1860093 h 3791195"/>
                        <a:gd name="connsiteX14" fmla="*/ 3136 w 2099992"/>
                        <a:gd name="connsiteY14"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380291 w 2099992"/>
                        <a:gd name="connsiteY5" fmla="*/ 1943537 h 3791195"/>
                        <a:gd name="connsiteX6" fmla="*/ 2099992 w 2099992"/>
                        <a:gd name="connsiteY6" fmla="*/ 3441712 h 3791195"/>
                        <a:gd name="connsiteX7" fmla="*/ 1750509 w 2099992"/>
                        <a:gd name="connsiteY7" fmla="*/ 3791195 h 3791195"/>
                        <a:gd name="connsiteX8" fmla="*/ 495168 w 2099992"/>
                        <a:gd name="connsiteY8" fmla="*/ 3513050 h 3791195"/>
                        <a:gd name="connsiteX9" fmla="*/ 305618 w 2099992"/>
                        <a:gd name="connsiteY9" fmla="*/ 3340885 h 3791195"/>
                        <a:gd name="connsiteX10" fmla="*/ 323342 w 2099992"/>
                        <a:gd name="connsiteY10" fmla="*/ 591058 h 3791195"/>
                        <a:gd name="connsiteX11" fmla="*/ 260759 w 2099992"/>
                        <a:gd name="connsiteY11" fmla="*/ 594534 h 3791195"/>
                        <a:gd name="connsiteX12" fmla="*/ 260758 w 2099992"/>
                        <a:gd name="connsiteY12" fmla="*/ 1766221 h 3791195"/>
                        <a:gd name="connsiteX13" fmla="*/ 0 w 2099992"/>
                        <a:gd name="connsiteY13" fmla="*/ 1860093 h 3791195"/>
                        <a:gd name="connsiteX14" fmla="*/ 3136 w 2099992"/>
                        <a:gd name="connsiteY14"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0358 w 2099992"/>
                        <a:gd name="connsiteY5" fmla="*/ 1710591 h 3791195"/>
                        <a:gd name="connsiteX6" fmla="*/ 2099992 w 2099992"/>
                        <a:gd name="connsiteY6" fmla="*/ 3441712 h 3791195"/>
                        <a:gd name="connsiteX7" fmla="*/ 1750509 w 2099992"/>
                        <a:gd name="connsiteY7" fmla="*/ 3791195 h 3791195"/>
                        <a:gd name="connsiteX8" fmla="*/ 495168 w 2099992"/>
                        <a:gd name="connsiteY8" fmla="*/ 3513050 h 3791195"/>
                        <a:gd name="connsiteX9" fmla="*/ 305618 w 2099992"/>
                        <a:gd name="connsiteY9" fmla="*/ 3340885 h 3791195"/>
                        <a:gd name="connsiteX10" fmla="*/ 323342 w 2099992"/>
                        <a:gd name="connsiteY10" fmla="*/ 591058 h 3791195"/>
                        <a:gd name="connsiteX11" fmla="*/ 260759 w 2099992"/>
                        <a:gd name="connsiteY11" fmla="*/ 594534 h 3791195"/>
                        <a:gd name="connsiteX12" fmla="*/ 260758 w 2099992"/>
                        <a:gd name="connsiteY12" fmla="*/ 1766221 h 3791195"/>
                        <a:gd name="connsiteX13" fmla="*/ 0 w 2099992"/>
                        <a:gd name="connsiteY13" fmla="*/ 1860093 h 3791195"/>
                        <a:gd name="connsiteX14" fmla="*/ 3136 w 2099992"/>
                        <a:gd name="connsiteY14"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0358 w 2099992"/>
                        <a:gd name="connsiteY5" fmla="*/ 1710591 h 3791195"/>
                        <a:gd name="connsiteX6" fmla="*/ 2099992 w 2099992"/>
                        <a:gd name="connsiteY6" fmla="*/ 3441712 h 3791195"/>
                        <a:gd name="connsiteX7" fmla="*/ 1750509 w 2099992"/>
                        <a:gd name="connsiteY7" fmla="*/ 3791195 h 3791195"/>
                        <a:gd name="connsiteX8" fmla="*/ 495168 w 2099992"/>
                        <a:gd name="connsiteY8" fmla="*/ 3513050 h 3791195"/>
                        <a:gd name="connsiteX9" fmla="*/ 305618 w 2099992"/>
                        <a:gd name="connsiteY9" fmla="*/ 3340885 h 3791195"/>
                        <a:gd name="connsiteX10" fmla="*/ 323342 w 2099992"/>
                        <a:gd name="connsiteY10" fmla="*/ 591058 h 3791195"/>
                        <a:gd name="connsiteX11" fmla="*/ 260759 w 2099992"/>
                        <a:gd name="connsiteY11" fmla="*/ 594534 h 3791195"/>
                        <a:gd name="connsiteX12" fmla="*/ 260758 w 2099992"/>
                        <a:gd name="connsiteY12" fmla="*/ 1766221 h 3791195"/>
                        <a:gd name="connsiteX13" fmla="*/ 0 w 2099992"/>
                        <a:gd name="connsiteY13" fmla="*/ 1860093 h 3791195"/>
                        <a:gd name="connsiteX14" fmla="*/ 3136 w 2099992"/>
                        <a:gd name="connsiteY14"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0358 w 2099992"/>
                        <a:gd name="connsiteY5" fmla="*/ 1710591 h 3791195"/>
                        <a:gd name="connsiteX6" fmla="*/ 2099992 w 2099992"/>
                        <a:gd name="connsiteY6" fmla="*/ 3441712 h 3791195"/>
                        <a:gd name="connsiteX7" fmla="*/ 1750509 w 2099992"/>
                        <a:gd name="connsiteY7" fmla="*/ 3791195 h 3791195"/>
                        <a:gd name="connsiteX8" fmla="*/ 495168 w 2099992"/>
                        <a:gd name="connsiteY8" fmla="*/ 3513050 h 3791195"/>
                        <a:gd name="connsiteX9" fmla="*/ 305618 w 2099992"/>
                        <a:gd name="connsiteY9" fmla="*/ 3340885 h 3791195"/>
                        <a:gd name="connsiteX10" fmla="*/ 323342 w 2099992"/>
                        <a:gd name="connsiteY10" fmla="*/ 591058 h 3791195"/>
                        <a:gd name="connsiteX11" fmla="*/ 260759 w 2099992"/>
                        <a:gd name="connsiteY11" fmla="*/ 594534 h 3791195"/>
                        <a:gd name="connsiteX12" fmla="*/ 260758 w 2099992"/>
                        <a:gd name="connsiteY12" fmla="*/ 1766221 h 3791195"/>
                        <a:gd name="connsiteX13" fmla="*/ 0 w 2099992"/>
                        <a:gd name="connsiteY13" fmla="*/ 1860093 h 3791195"/>
                        <a:gd name="connsiteX14" fmla="*/ 3136 w 2099992"/>
                        <a:gd name="connsiteY14"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2099992 w 2099992"/>
                        <a:gd name="connsiteY6" fmla="*/ 3441712 h 3791195"/>
                        <a:gd name="connsiteX7" fmla="*/ 1750509 w 2099992"/>
                        <a:gd name="connsiteY7" fmla="*/ 3791195 h 3791195"/>
                        <a:gd name="connsiteX8" fmla="*/ 495168 w 2099992"/>
                        <a:gd name="connsiteY8" fmla="*/ 3513050 h 3791195"/>
                        <a:gd name="connsiteX9" fmla="*/ 305618 w 2099992"/>
                        <a:gd name="connsiteY9" fmla="*/ 3340885 h 3791195"/>
                        <a:gd name="connsiteX10" fmla="*/ 323342 w 2099992"/>
                        <a:gd name="connsiteY10" fmla="*/ 591058 h 3791195"/>
                        <a:gd name="connsiteX11" fmla="*/ 260759 w 2099992"/>
                        <a:gd name="connsiteY11" fmla="*/ 594534 h 3791195"/>
                        <a:gd name="connsiteX12" fmla="*/ 260758 w 2099992"/>
                        <a:gd name="connsiteY12" fmla="*/ 1766221 h 3791195"/>
                        <a:gd name="connsiteX13" fmla="*/ 0 w 2099992"/>
                        <a:gd name="connsiteY13" fmla="*/ 1860093 h 3791195"/>
                        <a:gd name="connsiteX14" fmla="*/ 3136 w 2099992"/>
                        <a:gd name="connsiteY14"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533271 w 2099992"/>
                        <a:gd name="connsiteY6" fmla="*/ 2263403 h 3791195"/>
                        <a:gd name="connsiteX7" fmla="*/ 2099992 w 2099992"/>
                        <a:gd name="connsiteY7" fmla="*/ 3441712 h 3791195"/>
                        <a:gd name="connsiteX8" fmla="*/ 1750509 w 2099992"/>
                        <a:gd name="connsiteY8" fmla="*/ 3791195 h 3791195"/>
                        <a:gd name="connsiteX9" fmla="*/ 495168 w 2099992"/>
                        <a:gd name="connsiteY9" fmla="*/ 3513050 h 3791195"/>
                        <a:gd name="connsiteX10" fmla="*/ 305618 w 2099992"/>
                        <a:gd name="connsiteY10" fmla="*/ 3340885 h 3791195"/>
                        <a:gd name="connsiteX11" fmla="*/ 323342 w 2099992"/>
                        <a:gd name="connsiteY11" fmla="*/ 591058 h 3791195"/>
                        <a:gd name="connsiteX12" fmla="*/ 260759 w 2099992"/>
                        <a:gd name="connsiteY12" fmla="*/ 594534 h 3791195"/>
                        <a:gd name="connsiteX13" fmla="*/ 260758 w 2099992"/>
                        <a:gd name="connsiteY13" fmla="*/ 1766221 h 3791195"/>
                        <a:gd name="connsiteX14" fmla="*/ 0 w 2099992"/>
                        <a:gd name="connsiteY14" fmla="*/ 1860093 h 3791195"/>
                        <a:gd name="connsiteX15" fmla="*/ 3136 w 2099992"/>
                        <a:gd name="connsiteY15"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990889 w 2099992"/>
                        <a:gd name="connsiteY6" fmla="*/ 1529797 h 3791195"/>
                        <a:gd name="connsiteX7" fmla="*/ 2099992 w 2099992"/>
                        <a:gd name="connsiteY7" fmla="*/ 3441712 h 3791195"/>
                        <a:gd name="connsiteX8" fmla="*/ 1750509 w 2099992"/>
                        <a:gd name="connsiteY8" fmla="*/ 3791195 h 3791195"/>
                        <a:gd name="connsiteX9" fmla="*/ 495168 w 2099992"/>
                        <a:gd name="connsiteY9" fmla="*/ 3513050 h 3791195"/>
                        <a:gd name="connsiteX10" fmla="*/ 305618 w 2099992"/>
                        <a:gd name="connsiteY10" fmla="*/ 3340885 h 3791195"/>
                        <a:gd name="connsiteX11" fmla="*/ 323342 w 2099992"/>
                        <a:gd name="connsiteY11" fmla="*/ 591058 h 3791195"/>
                        <a:gd name="connsiteX12" fmla="*/ 260759 w 2099992"/>
                        <a:gd name="connsiteY12" fmla="*/ 594534 h 3791195"/>
                        <a:gd name="connsiteX13" fmla="*/ 260758 w 2099992"/>
                        <a:gd name="connsiteY13" fmla="*/ 1766221 h 3791195"/>
                        <a:gd name="connsiteX14" fmla="*/ 0 w 2099992"/>
                        <a:gd name="connsiteY14" fmla="*/ 1860093 h 3791195"/>
                        <a:gd name="connsiteX15" fmla="*/ 3136 w 2099992"/>
                        <a:gd name="connsiteY15"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740559 w 2099992"/>
                        <a:gd name="connsiteY6" fmla="*/ 1039567 h 3791195"/>
                        <a:gd name="connsiteX7" fmla="*/ 2099992 w 2099992"/>
                        <a:gd name="connsiteY7" fmla="*/ 3441712 h 3791195"/>
                        <a:gd name="connsiteX8" fmla="*/ 1750509 w 2099992"/>
                        <a:gd name="connsiteY8" fmla="*/ 3791195 h 3791195"/>
                        <a:gd name="connsiteX9" fmla="*/ 495168 w 2099992"/>
                        <a:gd name="connsiteY9" fmla="*/ 3513050 h 3791195"/>
                        <a:gd name="connsiteX10" fmla="*/ 305618 w 2099992"/>
                        <a:gd name="connsiteY10" fmla="*/ 3340885 h 3791195"/>
                        <a:gd name="connsiteX11" fmla="*/ 323342 w 2099992"/>
                        <a:gd name="connsiteY11" fmla="*/ 591058 h 3791195"/>
                        <a:gd name="connsiteX12" fmla="*/ 260759 w 2099992"/>
                        <a:gd name="connsiteY12" fmla="*/ 594534 h 3791195"/>
                        <a:gd name="connsiteX13" fmla="*/ 260758 w 2099992"/>
                        <a:gd name="connsiteY13" fmla="*/ 1766221 h 3791195"/>
                        <a:gd name="connsiteX14" fmla="*/ 0 w 2099992"/>
                        <a:gd name="connsiteY14" fmla="*/ 1860093 h 3791195"/>
                        <a:gd name="connsiteX15" fmla="*/ 3136 w 2099992"/>
                        <a:gd name="connsiteY15"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51649 w 2099992"/>
                        <a:gd name="connsiteY6" fmla="*/ 479802 h 3791195"/>
                        <a:gd name="connsiteX7" fmla="*/ 2099992 w 2099992"/>
                        <a:gd name="connsiteY7" fmla="*/ 3441712 h 3791195"/>
                        <a:gd name="connsiteX8" fmla="*/ 1750509 w 2099992"/>
                        <a:gd name="connsiteY8" fmla="*/ 3791195 h 3791195"/>
                        <a:gd name="connsiteX9" fmla="*/ 495168 w 2099992"/>
                        <a:gd name="connsiteY9" fmla="*/ 3513050 h 3791195"/>
                        <a:gd name="connsiteX10" fmla="*/ 305618 w 2099992"/>
                        <a:gd name="connsiteY10" fmla="*/ 3340885 h 3791195"/>
                        <a:gd name="connsiteX11" fmla="*/ 323342 w 2099992"/>
                        <a:gd name="connsiteY11" fmla="*/ 591058 h 3791195"/>
                        <a:gd name="connsiteX12" fmla="*/ 260759 w 2099992"/>
                        <a:gd name="connsiteY12" fmla="*/ 594534 h 3791195"/>
                        <a:gd name="connsiteX13" fmla="*/ 260758 w 2099992"/>
                        <a:gd name="connsiteY13" fmla="*/ 1766221 h 3791195"/>
                        <a:gd name="connsiteX14" fmla="*/ 0 w 2099992"/>
                        <a:gd name="connsiteY14" fmla="*/ 1860093 h 3791195"/>
                        <a:gd name="connsiteX15" fmla="*/ 3136 w 2099992"/>
                        <a:gd name="connsiteY15"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16881 w 2099992"/>
                        <a:gd name="connsiteY6" fmla="*/ 451987 h 3791195"/>
                        <a:gd name="connsiteX7" fmla="*/ 2099992 w 2099992"/>
                        <a:gd name="connsiteY7" fmla="*/ 3441712 h 3791195"/>
                        <a:gd name="connsiteX8" fmla="*/ 1750509 w 2099992"/>
                        <a:gd name="connsiteY8" fmla="*/ 3791195 h 3791195"/>
                        <a:gd name="connsiteX9" fmla="*/ 495168 w 2099992"/>
                        <a:gd name="connsiteY9" fmla="*/ 3513050 h 3791195"/>
                        <a:gd name="connsiteX10" fmla="*/ 305618 w 2099992"/>
                        <a:gd name="connsiteY10" fmla="*/ 3340885 h 3791195"/>
                        <a:gd name="connsiteX11" fmla="*/ 323342 w 2099992"/>
                        <a:gd name="connsiteY11" fmla="*/ 591058 h 3791195"/>
                        <a:gd name="connsiteX12" fmla="*/ 260759 w 2099992"/>
                        <a:gd name="connsiteY12" fmla="*/ 594534 h 3791195"/>
                        <a:gd name="connsiteX13" fmla="*/ 260758 w 2099992"/>
                        <a:gd name="connsiteY13" fmla="*/ 1766221 h 3791195"/>
                        <a:gd name="connsiteX14" fmla="*/ 0 w 2099992"/>
                        <a:gd name="connsiteY14" fmla="*/ 1860093 h 3791195"/>
                        <a:gd name="connsiteX15" fmla="*/ 3136 w 2099992"/>
                        <a:gd name="connsiteY15"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16881 w 2099992"/>
                        <a:gd name="connsiteY6" fmla="*/ 451987 h 3791195"/>
                        <a:gd name="connsiteX7" fmla="*/ 1248173 w 2099992"/>
                        <a:gd name="connsiteY7" fmla="*/ 528476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16881 w 2099992"/>
                        <a:gd name="connsiteY6" fmla="*/ 451987 h 3791195"/>
                        <a:gd name="connsiteX7" fmla="*/ 1095194 w 2099992"/>
                        <a:gd name="connsiteY7" fmla="*/ 476324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44695 w 2099992"/>
                        <a:gd name="connsiteY6" fmla="*/ 490232 h 3791195"/>
                        <a:gd name="connsiteX7" fmla="*/ 1095194 w 2099992"/>
                        <a:gd name="connsiteY7" fmla="*/ 476324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44695 w 2099992"/>
                        <a:gd name="connsiteY6" fmla="*/ 490232 h 3791195"/>
                        <a:gd name="connsiteX7" fmla="*/ 1095194 w 2099992"/>
                        <a:gd name="connsiteY7" fmla="*/ 476324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44695 w 2099992"/>
                        <a:gd name="connsiteY6" fmla="*/ 490232 h 3791195"/>
                        <a:gd name="connsiteX7" fmla="*/ 1095194 w 2099992"/>
                        <a:gd name="connsiteY7" fmla="*/ 476324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44695 w 2099992"/>
                        <a:gd name="connsiteY6" fmla="*/ 490232 h 3791195"/>
                        <a:gd name="connsiteX7" fmla="*/ 1095194 w 2099992"/>
                        <a:gd name="connsiteY7" fmla="*/ 476324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44695 w 2099992"/>
                        <a:gd name="connsiteY6" fmla="*/ 490232 h 3791195"/>
                        <a:gd name="connsiteX7" fmla="*/ 1129962 w 2099992"/>
                        <a:gd name="connsiteY7" fmla="*/ 462417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44695 w 2099992"/>
                        <a:gd name="connsiteY6" fmla="*/ 490232 h 3791195"/>
                        <a:gd name="connsiteX7" fmla="*/ 1140393 w 2099992"/>
                        <a:gd name="connsiteY7" fmla="*/ 462417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16880 w 2099992"/>
                        <a:gd name="connsiteY6" fmla="*/ 472848 h 3791195"/>
                        <a:gd name="connsiteX7" fmla="*/ 1140393 w 2099992"/>
                        <a:gd name="connsiteY7" fmla="*/ 462417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16880 w 2099992"/>
                        <a:gd name="connsiteY6" fmla="*/ 472848 h 3791195"/>
                        <a:gd name="connsiteX7" fmla="*/ 1140393 w 2099992"/>
                        <a:gd name="connsiteY7" fmla="*/ 462417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199496 w 2099992"/>
                        <a:gd name="connsiteY6" fmla="*/ 462418 h 3791195"/>
                        <a:gd name="connsiteX7" fmla="*/ 1140393 w 2099992"/>
                        <a:gd name="connsiteY7" fmla="*/ 462417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1779909"/>
                        <a:gd name="connsiteY0" fmla="*/ 464218 h 3791195"/>
                        <a:gd name="connsiteX1" fmla="*/ 345666 w 1779909"/>
                        <a:gd name="connsiteY1" fmla="*/ 104304 h 3791195"/>
                        <a:gd name="connsiteX2" fmla="*/ 1263756 w 1779909"/>
                        <a:gd name="connsiteY2" fmla="*/ 0 h 3791195"/>
                        <a:gd name="connsiteX3" fmla="*/ 1456782 w 1779909"/>
                        <a:gd name="connsiteY3" fmla="*/ 481603 h 3791195"/>
                        <a:gd name="connsiteX4" fmla="*/ 1453304 w 1779909"/>
                        <a:gd name="connsiteY4" fmla="*/ 1658438 h 3791195"/>
                        <a:gd name="connsiteX5" fmla="*/ 1227312 w 1779909"/>
                        <a:gd name="connsiteY5" fmla="*/ 1675823 h 3791195"/>
                        <a:gd name="connsiteX6" fmla="*/ 1199496 w 1779909"/>
                        <a:gd name="connsiteY6" fmla="*/ 462418 h 3791195"/>
                        <a:gd name="connsiteX7" fmla="*/ 1140393 w 1779909"/>
                        <a:gd name="connsiteY7" fmla="*/ 462417 h 3791195"/>
                        <a:gd name="connsiteX8" fmla="*/ 1123009 w 1779909"/>
                        <a:gd name="connsiteY8" fmla="*/ 3274825 h 3791195"/>
                        <a:gd name="connsiteX9" fmla="*/ 1750509 w 1779909"/>
                        <a:gd name="connsiteY9" fmla="*/ 3791195 h 3791195"/>
                        <a:gd name="connsiteX10" fmla="*/ 495168 w 1779909"/>
                        <a:gd name="connsiteY10" fmla="*/ 3513050 h 3791195"/>
                        <a:gd name="connsiteX11" fmla="*/ 305618 w 1779909"/>
                        <a:gd name="connsiteY11" fmla="*/ 3340885 h 3791195"/>
                        <a:gd name="connsiteX12" fmla="*/ 323342 w 1779909"/>
                        <a:gd name="connsiteY12" fmla="*/ 591058 h 3791195"/>
                        <a:gd name="connsiteX13" fmla="*/ 260759 w 1779909"/>
                        <a:gd name="connsiteY13" fmla="*/ 594534 h 3791195"/>
                        <a:gd name="connsiteX14" fmla="*/ 260758 w 1779909"/>
                        <a:gd name="connsiteY14" fmla="*/ 1766221 h 3791195"/>
                        <a:gd name="connsiteX15" fmla="*/ 0 w 1779909"/>
                        <a:gd name="connsiteY15" fmla="*/ 1860093 h 3791195"/>
                        <a:gd name="connsiteX16" fmla="*/ 3136 w 1779909"/>
                        <a:gd name="connsiteY16" fmla="*/ 464218 h 3791195"/>
                        <a:gd name="connsiteX0" fmla="*/ 3136 w 1779909"/>
                        <a:gd name="connsiteY0" fmla="*/ 464218 h 3791195"/>
                        <a:gd name="connsiteX1" fmla="*/ 345666 w 1779909"/>
                        <a:gd name="connsiteY1" fmla="*/ 104304 h 3791195"/>
                        <a:gd name="connsiteX2" fmla="*/ 1263756 w 1779909"/>
                        <a:gd name="connsiteY2" fmla="*/ 0 h 3791195"/>
                        <a:gd name="connsiteX3" fmla="*/ 1456782 w 1779909"/>
                        <a:gd name="connsiteY3" fmla="*/ 481603 h 3791195"/>
                        <a:gd name="connsiteX4" fmla="*/ 1453304 w 1779909"/>
                        <a:gd name="connsiteY4" fmla="*/ 1658438 h 3791195"/>
                        <a:gd name="connsiteX5" fmla="*/ 1227312 w 1779909"/>
                        <a:gd name="connsiteY5" fmla="*/ 1675823 h 3791195"/>
                        <a:gd name="connsiteX6" fmla="*/ 1199496 w 1779909"/>
                        <a:gd name="connsiteY6" fmla="*/ 462418 h 3791195"/>
                        <a:gd name="connsiteX7" fmla="*/ 1140393 w 1779909"/>
                        <a:gd name="connsiteY7" fmla="*/ 462417 h 3791195"/>
                        <a:gd name="connsiteX8" fmla="*/ 1123009 w 1779909"/>
                        <a:gd name="connsiteY8" fmla="*/ 3274825 h 3791195"/>
                        <a:gd name="connsiteX9" fmla="*/ 1750509 w 1779909"/>
                        <a:gd name="connsiteY9" fmla="*/ 3791195 h 3791195"/>
                        <a:gd name="connsiteX10" fmla="*/ 495168 w 1779909"/>
                        <a:gd name="connsiteY10" fmla="*/ 3513050 h 3791195"/>
                        <a:gd name="connsiteX11" fmla="*/ 305618 w 1779909"/>
                        <a:gd name="connsiteY11" fmla="*/ 3340885 h 3791195"/>
                        <a:gd name="connsiteX12" fmla="*/ 323342 w 1779909"/>
                        <a:gd name="connsiteY12" fmla="*/ 591058 h 3791195"/>
                        <a:gd name="connsiteX13" fmla="*/ 260759 w 1779909"/>
                        <a:gd name="connsiteY13" fmla="*/ 594534 h 3791195"/>
                        <a:gd name="connsiteX14" fmla="*/ 260758 w 1779909"/>
                        <a:gd name="connsiteY14" fmla="*/ 1766221 h 3791195"/>
                        <a:gd name="connsiteX15" fmla="*/ 0 w 1779909"/>
                        <a:gd name="connsiteY15" fmla="*/ 1860093 h 3791195"/>
                        <a:gd name="connsiteX16" fmla="*/ 3136 w 1779909"/>
                        <a:gd name="connsiteY16" fmla="*/ 464218 h 3791195"/>
                        <a:gd name="connsiteX0" fmla="*/ 3136 w 1779909"/>
                        <a:gd name="connsiteY0" fmla="*/ 464218 h 3791195"/>
                        <a:gd name="connsiteX1" fmla="*/ 345666 w 1779909"/>
                        <a:gd name="connsiteY1" fmla="*/ 104304 h 3791195"/>
                        <a:gd name="connsiteX2" fmla="*/ 1263756 w 1779909"/>
                        <a:gd name="connsiteY2" fmla="*/ 0 h 3791195"/>
                        <a:gd name="connsiteX3" fmla="*/ 1456782 w 1779909"/>
                        <a:gd name="connsiteY3" fmla="*/ 481603 h 3791195"/>
                        <a:gd name="connsiteX4" fmla="*/ 1453304 w 1779909"/>
                        <a:gd name="connsiteY4" fmla="*/ 1658438 h 3791195"/>
                        <a:gd name="connsiteX5" fmla="*/ 1227312 w 1779909"/>
                        <a:gd name="connsiteY5" fmla="*/ 1675823 h 3791195"/>
                        <a:gd name="connsiteX6" fmla="*/ 1199496 w 1779909"/>
                        <a:gd name="connsiteY6" fmla="*/ 462418 h 3791195"/>
                        <a:gd name="connsiteX7" fmla="*/ 1140393 w 1779909"/>
                        <a:gd name="connsiteY7" fmla="*/ 462417 h 3791195"/>
                        <a:gd name="connsiteX8" fmla="*/ 1123009 w 1779909"/>
                        <a:gd name="connsiteY8" fmla="*/ 3274825 h 3791195"/>
                        <a:gd name="connsiteX9" fmla="*/ 1750509 w 1779909"/>
                        <a:gd name="connsiteY9" fmla="*/ 3791195 h 3791195"/>
                        <a:gd name="connsiteX10" fmla="*/ 495168 w 1779909"/>
                        <a:gd name="connsiteY10" fmla="*/ 3513050 h 3791195"/>
                        <a:gd name="connsiteX11" fmla="*/ 305618 w 1779909"/>
                        <a:gd name="connsiteY11" fmla="*/ 3340885 h 3791195"/>
                        <a:gd name="connsiteX12" fmla="*/ 323342 w 1779909"/>
                        <a:gd name="connsiteY12" fmla="*/ 591058 h 3791195"/>
                        <a:gd name="connsiteX13" fmla="*/ 260759 w 1779909"/>
                        <a:gd name="connsiteY13" fmla="*/ 594534 h 3791195"/>
                        <a:gd name="connsiteX14" fmla="*/ 260758 w 1779909"/>
                        <a:gd name="connsiteY14" fmla="*/ 1766221 h 3791195"/>
                        <a:gd name="connsiteX15" fmla="*/ 0 w 1779909"/>
                        <a:gd name="connsiteY15" fmla="*/ 1860093 h 3791195"/>
                        <a:gd name="connsiteX16" fmla="*/ 3136 w 1779909"/>
                        <a:gd name="connsiteY16" fmla="*/ 464218 h 3791195"/>
                        <a:gd name="connsiteX0" fmla="*/ 3136 w 1779909"/>
                        <a:gd name="connsiteY0" fmla="*/ 464218 h 3791195"/>
                        <a:gd name="connsiteX1" fmla="*/ 345666 w 1779909"/>
                        <a:gd name="connsiteY1" fmla="*/ 104304 h 3791195"/>
                        <a:gd name="connsiteX2" fmla="*/ 1263756 w 1779909"/>
                        <a:gd name="connsiteY2" fmla="*/ 0 h 3791195"/>
                        <a:gd name="connsiteX3" fmla="*/ 1456782 w 1779909"/>
                        <a:gd name="connsiteY3" fmla="*/ 481603 h 3791195"/>
                        <a:gd name="connsiteX4" fmla="*/ 1453304 w 1779909"/>
                        <a:gd name="connsiteY4" fmla="*/ 1658438 h 3791195"/>
                        <a:gd name="connsiteX5" fmla="*/ 1227312 w 1779909"/>
                        <a:gd name="connsiteY5" fmla="*/ 1675823 h 3791195"/>
                        <a:gd name="connsiteX6" fmla="*/ 1199496 w 1779909"/>
                        <a:gd name="connsiteY6" fmla="*/ 462418 h 3791195"/>
                        <a:gd name="connsiteX7" fmla="*/ 1140393 w 1779909"/>
                        <a:gd name="connsiteY7" fmla="*/ 462417 h 3791195"/>
                        <a:gd name="connsiteX8" fmla="*/ 1123009 w 1779909"/>
                        <a:gd name="connsiteY8" fmla="*/ 3274825 h 3791195"/>
                        <a:gd name="connsiteX9" fmla="*/ 1750509 w 1779909"/>
                        <a:gd name="connsiteY9" fmla="*/ 3791195 h 3791195"/>
                        <a:gd name="connsiteX10" fmla="*/ 495168 w 1779909"/>
                        <a:gd name="connsiteY10" fmla="*/ 3513050 h 3791195"/>
                        <a:gd name="connsiteX11" fmla="*/ 305618 w 1779909"/>
                        <a:gd name="connsiteY11" fmla="*/ 3340885 h 3791195"/>
                        <a:gd name="connsiteX12" fmla="*/ 323342 w 1779909"/>
                        <a:gd name="connsiteY12" fmla="*/ 591058 h 3791195"/>
                        <a:gd name="connsiteX13" fmla="*/ 260759 w 1779909"/>
                        <a:gd name="connsiteY13" fmla="*/ 594534 h 3791195"/>
                        <a:gd name="connsiteX14" fmla="*/ 260758 w 1779909"/>
                        <a:gd name="connsiteY14" fmla="*/ 1766221 h 3791195"/>
                        <a:gd name="connsiteX15" fmla="*/ 0 w 1779909"/>
                        <a:gd name="connsiteY15" fmla="*/ 1860093 h 3791195"/>
                        <a:gd name="connsiteX16" fmla="*/ 3136 w 1779909"/>
                        <a:gd name="connsiteY16" fmla="*/ 464218 h 3791195"/>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721374 w 1464081"/>
                        <a:gd name="connsiteY9" fmla="*/ 2497823 h 3513708"/>
                        <a:gd name="connsiteX10" fmla="*/ 495168 w 1464081"/>
                        <a:gd name="connsiteY10" fmla="*/ 3513050 h 3513708"/>
                        <a:gd name="connsiteX11" fmla="*/ 305618 w 1464081"/>
                        <a:gd name="connsiteY11" fmla="*/ 3340885 h 3513708"/>
                        <a:gd name="connsiteX12" fmla="*/ 323342 w 1464081"/>
                        <a:gd name="connsiteY12" fmla="*/ 591058 h 3513708"/>
                        <a:gd name="connsiteX13" fmla="*/ 260759 w 1464081"/>
                        <a:gd name="connsiteY13" fmla="*/ 594534 h 3513708"/>
                        <a:gd name="connsiteX14" fmla="*/ 260758 w 1464081"/>
                        <a:gd name="connsiteY14" fmla="*/ 1766221 h 3513708"/>
                        <a:gd name="connsiteX15" fmla="*/ 0 w 1464081"/>
                        <a:gd name="connsiteY15" fmla="*/ 1860093 h 3513708"/>
                        <a:gd name="connsiteX16" fmla="*/ 3136 w 1464081"/>
                        <a:gd name="connsiteY16" fmla="*/ 464218 h 3513708"/>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928308 w 1464081"/>
                        <a:gd name="connsiteY9" fmla="*/ 2774493 h 3513708"/>
                        <a:gd name="connsiteX10" fmla="*/ 721374 w 1464081"/>
                        <a:gd name="connsiteY10" fmla="*/ 2497823 h 3513708"/>
                        <a:gd name="connsiteX11" fmla="*/ 495168 w 1464081"/>
                        <a:gd name="connsiteY11" fmla="*/ 3513050 h 3513708"/>
                        <a:gd name="connsiteX12" fmla="*/ 305618 w 1464081"/>
                        <a:gd name="connsiteY12" fmla="*/ 3340885 h 3513708"/>
                        <a:gd name="connsiteX13" fmla="*/ 323342 w 1464081"/>
                        <a:gd name="connsiteY13" fmla="*/ 591058 h 3513708"/>
                        <a:gd name="connsiteX14" fmla="*/ 260759 w 1464081"/>
                        <a:gd name="connsiteY14" fmla="*/ 594534 h 3513708"/>
                        <a:gd name="connsiteX15" fmla="*/ 260758 w 1464081"/>
                        <a:gd name="connsiteY15" fmla="*/ 1766221 h 3513708"/>
                        <a:gd name="connsiteX16" fmla="*/ 0 w 1464081"/>
                        <a:gd name="connsiteY16" fmla="*/ 1860093 h 3513708"/>
                        <a:gd name="connsiteX17" fmla="*/ 3136 w 1464081"/>
                        <a:gd name="connsiteY17" fmla="*/ 464218 h 3513708"/>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768375 w 1464081"/>
                        <a:gd name="connsiteY9" fmla="*/ 3278630 h 3513708"/>
                        <a:gd name="connsiteX10" fmla="*/ 721374 w 1464081"/>
                        <a:gd name="connsiteY10" fmla="*/ 2497823 h 3513708"/>
                        <a:gd name="connsiteX11" fmla="*/ 495168 w 1464081"/>
                        <a:gd name="connsiteY11" fmla="*/ 3513050 h 3513708"/>
                        <a:gd name="connsiteX12" fmla="*/ 305618 w 1464081"/>
                        <a:gd name="connsiteY12" fmla="*/ 3340885 h 3513708"/>
                        <a:gd name="connsiteX13" fmla="*/ 323342 w 1464081"/>
                        <a:gd name="connsiteY13" fmla="*/ 591058 h 3513708"/>
                        <a:gd name="connsiteX14" fmla="*/ 260759 w 1464081"/>
                        <a:gd name="connsiteY14" fmla="*/ 594534 h 3513708"/>
                        <a:gd name="connsiteX15" fmla="*/ 260758 w 1464081"/>
                        <a:gd name="connsiteY15" fmla="*/ 1766221 h 3513708"/>
                        <a:gd name="connsiteX16" fmla="*/ 0 w 1464081"/>
                        <a:gd name="connsiteY16" fmla="*/ 1860093 h 3513708"/>
                        <a:gd name="connsiteX17" fmla="*/ 3136 w 1464081"/>
                        <a:gd name="connsiteY17" fmla="*/ 464218 h 3513708"/>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768375 w 1464081"/>
                        <a:gd name="connsiteY9" fmla="*/ 3278630 h 3513708"/>
                        <a:gd name="connsiteX10" fmla="*/ 738758 w 1464081"/>
                        <a:gd name="connsiteY10" fmla="*/ 1840706 h 3513708"/>
                        <a:gd name="connsiteX11" fmla="*/ 495168 w 1464081"/>
                        <a:gd name="connsiteY11" fmla="*/ 3513050 h 3513708"/>
                        <a:gd name="connsiteX12" fmla="*/ 305618 w 1464081"/>
                        <a:gd name="connsiteY12" fmla="*/ 3340885 h 3513708"/>
                        <a:gd name="connsiteX13" fmla="*/ 323342 w 1464081"/>
                        <a:gd name="connsiteY13" fmla="*/ 591058 h 3513708"/>
                        <a:gd name="connsiteX14" fmla="*/ 260759 w 1464081"/>
                        <a:gd name="connsiteY14" fmla="*/ 594534 h 3513708"/>
                        <a:gd name="connsiteX15" fmla="*/ 260758 w 1464081"/>
                        <a:gd name="connsiteY15" fmla="*/ 1766221 h 3513708"/>
                        <a:gd name="connsiteX16" fmla="*/ 0 w 1464081"/>
                        <a:gd name="connsiteY16" fmla="*/ 1860093 h 3513708"/>
                        <a:gd name="connsiteX17" fmla="*/ 3136 w 1464081"/>
                        <a:gd name="connsiteY17" fmla="*/ 464218 h 3513708"/>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768375 w 1464081"/>
                        <a:gd name="connsiteY9" fmla="*/ 3278630 h 3513708"/>
                        <a:gd name="connsiteX10" fmla="*/ 766573 w 1464081"/>
                        <a:gd name="connsiteY10" fmla="*/ 1691204 h 3513708"/>
                        <a:gd name="connsiteX11" fmla="*/ 495168 w 1464081"/>
                        <a:gd name="connsiteY11" fmla="*/ 3513050 h 3513708"/>
                        <a:gd name="connsiteX12" fmla="*/ 305618 w 1464081"/>
                        <a:gd name="connsiteY12" fmla="*/ 3340885 h 3513708"/>
                        <a:gd name="connsiteX13" fmla="*/ 323342 w 1464081"/>
                        <a:gd name="connsiteY13" fmla="*/ 591058 h 3513708"/>
                        <a:gd name="connsiteX14" fmla="*/ 260759 w 1464081"/>
                        <a:gd name="connsiteY14" fmla="*/ 594534 h 3513708"/>
                        <a:gd name="connsiteX15" fmla="*/ 260758 w 1464081"/>
                        <a:gd name="connsiteY15" fmla="*/ 1766221 h 3513708"/>
                        <a:gd name="connsiteX16" fmla="*/ 0 w 1464081"/>
                        <a:gd name="connsiteY16" fmla="*/ 1860093 h 3513708"/>
                        <a:gd name="connsiteX17" fmla="*/ 3136 w 1464081"/>
                        <a:gd name="connsiteY17" fmla="*/ 464218 h 3513708"/>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768375 w 1464081"/>
                        <a:gd name="connsiteY9" fmla="*/ 3278630 h 3513708"/>
                        <a:gd name="connsiteX10" fmla="*/ 766573 w 1464081"/>
                        <a:gd name="connsiteY10" fmla="*/ 1691204 h 3513708"/>
                        <a:gd name="connsiteX11" fmla="*/ 744037 w 1464081"/>
                        <a:gd name="connsiteY11" fmla="*/ 1787080 h 3513708"/>
                        <a:gd name="connsiteX12" fmla="*/ 495168 w 1464081"/>
                        <a:gd name="connsiteY12" fmla="*/ 3513050 h 3513708"/>
                        <a:gd name="connsiteX13" fmla="*/ 305618 w 1464081"/>
                        <a:gd name="connsiteY13" fmla="*/ 3340885 h 3513708"/>
                        <a:gd name="connsiteX14" fmla="*/ 323342 w 1464081"/>
                        <a:gd name="connsiteY14" fmla="*/ 591058 h 3513708"/>
                        <a:gd name="connsiteX15" fmla="*/ 260759 w 1464081"/>
                        <a:gd name="connsiteY15" fmla="*/ 594534 h 3513708"/>
                        <a:gd name="connsiteX16" fmla="*/ 260758 w 1464081"/>
                        <a:gd name="connsiteY16" fmla="*/ 1766221 h 3513708"/>
                        <a:gd name="connsiteX17" fmla="*/ 0 w 1464081"/>
                        <a:gd name="connsiteY17" fmla="*/ 1860093 h 3513708"/>
                        <a:gd name="connsiteX18" fmla="*/ 3136 w 1464081"/>
                        <a:gd name="connsiteY18" fmla="*/ 464218 h 3513708"/>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768375 w 1464081"/>
                        <a:gd name="connsiteY9" fmla="*/ 3278630 h 3513708"/>
                        <a:gd name="connsiteX10" fmla="*/ 766573 w 1464081"/>
                        <a:gd name="connsiteY10" fmla="*/ 1691204 h 3513708"/>
                        <a:gd name="connsiteX11" fmla="*/ 677978 w 1464081"/>
                        <a:gd name="connsiteY11" fmla="*/ 1707113 h 3513708"/>
                        <a:gd name="connsiteX12" fmla="*/ 495168 w 1464081"/>
                        <a:gd name="connsiteY12" fmla="*/ 3513050 h 3513708"/>
                        <a:gd name="connsiteX13" fmla="*/ 305618 w 1464081"/>
                        <a:gd name="connsiteY13" fmla="*/ 3340885 h 3513708"/>
                        <a:gd name="connsiteX14" fmla="*/ 323342 w 1464081"/>
                        <a:gd name="connsiteY14" fmla="*/ 591058 h 3513708"/>
                        <a:gd name="connsiteX15" fmla="*/ 260759 w 1464081"/>
                        <a:gd name="connsiteY15" fmla="*/ 594534 h 3513708"/>
                        <a:gd name="connsiteX16" fmla="*/ 260758 w 1464081"/>
                        <a:gd name="connsiteY16" fmla="*/ 1766221 h 3513708"/>
                        <a:gd name="connsiteX17" fmla="*/ 0 w 1464081"/>
                        <a:gd name="connsiteY17" fmla="*/ 1860093 h 3513708"/>
                        <a:gd name="connsiteX18" fmla="*/ 3136 w 1464081"/>
                        <a:gd name="connsiteY18" fmla="*/ 464218 h 3513708"/>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768375 w 1464081"/>
                        <a:gd name="connsiteY9" fmla="*/ 3278630 h 3513708"/>
                        <a:gd name="connsiteX10" fmla="*/ 766573 w 1464081"/>
                        <a:gd name="connsiteY10" fmla="*/ 1691204 h 3513708"/>
                        <a:gd name="connsiteX11" fmla="*/ 674501 w 1464081"/>
                        <a:gd name="connsiteY11" fmla="*/ 1696683 h 3513708"/>
                        <a:gd name="connsiteX12" fmla="*/ 495168 w 1464081"/>
                        <a:gd name="connsiteY12" fmla="*/ 3513050 h 3513708"/>
                        <a:gd name="connsiteX13" fmla="*/ 305618 w 1464081"/>
                        <a:gd name="connsiteY13" fmla="*/ 3340885 h 3513708"/>
                        <a:gd name="connsiteX14" fmla="*/ 323342 w 1464081"/>
                        <a:gd name="connsiteY14" fmla="*/ 591058 h 3513708"/>
                        <a:gd name="connsiteX15" fmla="*/ 260759 w 1464081"/>
                        <a:gd name="connsiteY15" fmla="*/ 594534 h 3513708"/>
                        <a:gd name="connsiteX16" fmla="*/ 260758 w 1464081"/>
                        <a:gd name="connsiteY16" fmla="*/ 1766221 h 3513708"/>
                        <a:gd name="connsiteX17" fmla="*/ 0 w 1464081"/>
                        <a:gd name="connsiteY17" fmla="*/ 1860093 h 3513708"/>
                        <a:gd name="connsiteX18" fmla="*/ 3136 w 1464081"/>
                        <a:gd name="connsiteY18" fmla="*/ 464218 h 3513708"/>
                        <a:gd name="connsiteX0" fmla="*/ 3136 w 1464081"/>
                        <a:gd name="connsiteY0" fmla="*/ 464218 h 3479949"/>
                        <a:gd name="connsiteX1" fmla="*/ 345666 w 1464081"/>
                        <a:gd name="connsiteY1" fmla="*/ 104304 h 3479949"/>
                        <a:gd name="connsiteX2" fmla="*/ 1263756 w 1464081"/>
                        <a:gd name="connsiteY2" fmla="*/ 0 h 3479949"/>
                        <a:gd name="connsiteX3" fmla="*/ 1456782 w 1464081"/>
                        <a:gd name="connsiteY3" fmla="*/ 481603 h 3479949"/>
                        <a:gd name="connsiteX4" fmla="*/ 1453304 w 1464081"/>
                        <a:gd name="connsiteY4" fmla="*/ 1658438 h 3479949"/>
                        <a:gd name="connsiteX5" fmla="*/ 1227312 w 1464081"/>
                        <a:gd name="connsiteY5" fmla="*/ 1675823 h 3479949"/>
                        <a:gd name="connsiteX6" fmla="*/ 1199496 w 1464081"/>
                        <a:gd name="connsiteY6" fmla="*/ 462418 h 3479949"/>
                        <a:gd name="connsiteX7" fmla="*/ 1140393 w 1464081"/>
                        <a:gd name="connsiteY7" fmla="*/ 462417 h 3479949"/>
                        <a:gd name="connsiteX8" fmla="*/ 1123009 w 1464081"/>
                        <a:gd name="connsiteY8" fmla="*/ 3274825 h 3479949"/>
                        <a:gd name="connsiteX9" fmla="*/ 768375 w 1464081"/>
                        <a:gd name="connsiteY9" fmla="*/ 3278630 h 3479949"/>
                        <a:gd name="connsiteX10" fmla="*/ 766573 w 1464081"/>
                        <a:gd name="connsiteY10" fmla="*/ 1691204 h 3479949"/>
                        <a:gd name="connsiteX11" fmla="*/ 674501 w 1464081"/>
                        <a:gd name="connsiteY11" fmla="*/ 1696683 h 3479949"/>
                        <a:gd name="connsiteX12" fmla="*/ 679438 w 1464081"/>
                        <a:gd name="connsiteY12" fmla="*/ 3318349 h 3479949"/>
                        <a:gd name="connsiteX13" fmla="*/ 305618 w 1464081"/>
                        <a:gd name="connsiteY13" fmla="*/ 3340885 h 3479949"/>
                        <a:gd name="connsiteX14" fmla="*/ 323342 w 1464081"/>
                        <a:gd name="connsiteY14" fmla="*/ 591058 h 3479949"/>
                        <a:gd name="connsiteX15" fmla="*/ 260759 w 1464081"/>
                        <a:gd name="connsiteY15" fmla="*/ 594534 h 3479949"/>
                        <a:gd name="connsiteX16" fmla="*/ 260758 w 1464081"/>
                        <a:gd name="connsiteY16" fmla="*/ 1766221 h 3479949"/>
                        <a:gd name="connsiteX17" fmla="*/ 0 w 1464081"/>
                        <a:gd name="connsiteY17" fmla="*/ 1860093 h 3479949"/>
                        <a:gd name="connsiteX18" fmla="*/ 3136 w 1464081"/>
                        <a:gd name="connsiteY18" fmla="*/ 464218 h 3479949"/>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66573 w 1464081"/>
                        <a:gd name="connsiteY10" fmla="*/ 1691204 h 3530167"/>
                        <a:gd name="connsiteX11" fmla="*/ 674501 w 1464081"/>
                        <a:gd name="connsiteY11" fmla="*/ 169668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66573 w 1464081"/>
                        <a:gd name="connsiteY10" fmla="*/ 1691204 h 3530167"/>
                        <a:gd name="connsiteX11" fmla="*/ 67102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66573 w 1464081"/>
                        <a:gd name="connsiteY10" fmla="*/ 1691204 h 3530167"/>
                        <a:gd name="connsiteX11" fmla="*/ 67102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66573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188892 w 1464081"/>
                        <a:gd name="connsiteY5" fmla="*/ 1668139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66122 h 3530167"/>
                        <a:gd name="connsiteX5" fmla="*/ 1188892 w 1464081"/>
                        <a:gd name="connsiteY5" fmla="*/ 1668139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0155"/>
                        <a:gd name="connsiteY0" fmla="*/ 464218 h 3530167"/>
                        <a:gd name="connsiteX1" fmla="*/ 345666 w 1460155"/>
                        <a:gd name="connsiteY1" fmla="*/ 104304 h 3530167"/>
                        <a:gd name="connsiteX2" fmla="*/ 1263756 w 1460155"/>
                        <a:gd name="connsiteY2" fmla="*/ 0 h 3530167"/>
                        <a:gd name="connsiteX3" fmla="*/ 1456782 w 1460155"/>
                        <a:gd name="connsiteY3" fmla="*/ 481603 h 3530167"/>
                        <a:gd name="connsiteX4" fmla="*/ 1453304 w 1460155"/>
                        <a:gd name="connsiteY4" fmla="*/ 1666122 h 3530167"/>
                        <a:gd name="connsiteX5" fmla="*/ 1188892 w 1460155"/>
                        <a:gd name="connsiteY5" fmla="*/ 1668139 h 3530167"/>
                        <a:gd name="connsiteX6" fmla="*/ 1199496 w 1460155"/>
                        <a:gd name="connsiteY6" fmla="*/ 462418 h 3530167"/>
                        <a:gd name="connsiteX7" fmla="*/ 1140393 w 1460155"/>
                        <a:gd name="connsiteY7" fmla="*/ 462417 h 3530167"/>
                        <a:gd name="connsiteX8" fmla="*/ 1123009 w 1460155"/>
                        <a:gd name="connsiteY8" fmla="*/ 3274825 h 3530167"/>
                        <a:gd name="connsiteX9" fmla="*/ 771851 w 1460155"/>
                        <a:gd name="connsiteY9" fmla="*/ 3296014 h 3530167"/>
                        <a:gd name="connsiteX10" fmla="*/ 773526 w 1460155"/>
                        <a:gd name="connsiteY10" fmla="*/ 1691204 h 3530167"/>
                        <a:gd name="connsiteX11" fmla="*/ 681454 w 1460155"/>
                        <a:gd name="connsiteY11" fmla="*/ 1686253 h 3530167"/>
                        <a:gd name="connsiteX12" fmla="*/ 679438 w 1460155"/>
                        <a:gd name="connsiteY12" fmla="*/ 3318349 h 3530167"/>
                        <a:gd name="connsiteX13" fmla="*/ 305618 w 1460155"/>
                        <a:gd name="connsiteY13" fmla="*/ 3340885 h 3530167"/>
                        <a:gd name="connsiteX14" fmla="*/ 323342 w 1460155"/>
                        <a:gd name="connsiteY14" fmla="*/ 591058 h 3530167"/>
                        <a:gd name="connsiteX15" fmla="*/ 260759 w 1460155"/>
                        <a:gd name="connsiteY15" fmla="*/ 594534 h 3530167"/>
                        <a:gd name="connsiteX16" fmla="*/ 260758 w 1460155"/>
                        <a:gd name="connsiteY16" fmla="*/ 1766221 h 3530167"/>
                        <a:gd name="connsiteX17" fmla="*/ 0 w 1460155"/>
                        <a:gd name="connsiteY17" fmla="*/ 1860093 h 3530167"/>
                        <a:gd name="connsiteX18" fmla="*/ 3136 w 1460155"/>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206028 w 1461683"/>
                        <a:gd name="connsiteY6" fmla="*/ 465684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206028 w 1461683"/>
                        <a:gd name="connsiteY6" fmla="*/ 465684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5684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72216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206028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6231 w 1461683"/>
                        <a:gd name="connsiteY6" fmla="*/ 468951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208486 w 1461683"/>
                        <a:gd name="connsiteY5" fmla="*/ 1658342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58342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58342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2157 w 1461683"/>
                        <a:gd name="connsiteY5" fmla="*/ 1664874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2157 w 1461683"/>
                        <a:gd name="connsiteY5" fmla="*/ 1664874 h 3530167"/>
                        <a:gd name="connsiteX6" fmla="*/ 1206028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2157 w 1461683"/>
                        <a:gd name="connsiteY5" fmla="*/ 1664874 h 3530167"/>
                        <a:gd name="connsiteX6" fmla="*/ 1206028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2157 w 1461683"/>
                        <a:gd name="connsiteY5" fmla="*/ 1664874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2157 w 1461683"/>
                        <a:gd name="connsiteY5" fmla="*/ 1664874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2604"/>
                        <a:gd name="connsiteY0" fmla="*/ 464218 h 3530167"/>
                        <a:gd name="connsiteX1" fmla="*/ 345666 w 1462604"/>
                        <a:gd name="connsiteY1" fmla="*/ 104304 h 3530167"/>
                        <a:gd name="connsiteX2" fmla="*/ 1263756 w 1462604"/>
                        <a:gd name="connsiteY2" fmla="*/ 0 h 3530167"/>
                        <a:gd name="connsiteX3" fmla="*/ 1456782 w 1462604"/>
                        <a:gd name="connsiteY3" fmla="*/ 481603 h 3530167"/>
                        <a:gd name="connsiteX4" fmla="*/ 1453304 w 1462604"/>
                        <a:gd name="connsiteY4" fmla="*/ 1666122 h 3530167"/>
                        <a:gd name="connsiteX5" fmla="*/ 1195423 w 1462604"/>
                        <a:gd name="connsiteY5" fmla="*/ 1668139 h 3530167"/>
                        <a:gd name="connsiteX6" fmla="*/ 1199497 w 1462604"/>
                        <a:gd name="connsiteY6" fmla="*/ 465685 h 3530167"/>
                        <a:gd name="connsiteX7" fmla="*/ 1140393 w 1462604"/>
                        <a:gd name="connsiteY7" fmla="*/ 462417 h 3530167"/>
                        <a:gd name="connsiteX8" fmla="*/ 1123009 w 1462604"/>
                        <a:gd name="connsiteY8" fmla="*/ 3274825 h 3530167"/>
                        <a:gd name="connsiteX9" fmla="*/ 771851 w 1462604"/>
                        <a:gd name="connsiteY9" fmla="*/ 3296014 h 3530167"/>
                        <a:gd name="connsiteX10" fmla="*/ 773526 w 1462604"/>
                        <a:gd name="connsiteY10" fmla="*/ 1691204 h 3530167"/>
                        <a:gd name="connsiteX11" fmla="*/ 681454 w 1462604"/>
                        <a:gd name="connsiteY11" fmla="*/ 1686253 h 3530167"/>
                        <a:gd name="connsiteX12" fmla="*/ 679438 w 1462604"/>
                        <a:gd name="connsiteY12" fmla="*/ 3318349 h 3530167"/>
                        <a:gd name="connsiteX13" fmla="*/ 305618 w 1462604"/>
                        <a:gd name="connsiteY13" fmla="*/ 3340885 h 3530167"/>
                        <a:gd name="connsiteX14" fmla="*/ 323342 w 1462604"/>
                        <a:gd name="connsiteY14" fmla="*/ 591058 h 3530167"/>
                        <a:gd name="connsiteX15" fmla="*/ 260759 w 1462604"/>
                        <a:gd name="connsiteY15" fmla="*/ 594534 h 3530167"/>
                        <a:gd name="connsiteX16" fmla="*/ 260758 w 1462604"/>
                        <a:gd name="connsiteY16" fmla="*/ 1766221 h 3530167"/>
                        <a:gd name="connsiteX17" fmla="*/ 0 w 1462604"/>
                        <a:gd name="connsiteY17" fmla="*/ 1860093 h 3530167"/>
                        <a:gd name="connsiteX18" fmla="*/ 3136 w 1462604"/>
                        <a:gd name="connsiteY18" fmla="*/ 464218 h 3530167"/>
                        <a:gd name="connsiteX0" fmla="*/ 3136 w 1465877"/>
                        <a:gd name="connsiteY0" fmla="*/ 464218 h 3530167"/>
                        <a:gd name="connsiteX1" fmla="*/ 345666 w 1465877"/>
                        <a:gd name="connsiteY1" fmla="*/ 104304 h 3530167"/>
                        <a:gd name="connsiteX2" fmla="*/ 1263756 w 1465877"/>
                        <a:gd name="connsiteY2" fmla="*/ 0 h 3530167"/>
                        <a:gd name="connsiteX3" fmla="*/ 1456782 w 1465877"/>
                        <a:gd name="connsiteY3" fmla="*/ 481603 h 3530167"/>
                        <a:gd name="connsiteX4" fmla="*/ 1459836 w 1465877"/>
                        <a:gd name="connsiteY4" fmla="*/ 1666122 h 3530167"/>
                        <a:gd name="connsiteX5" fmla="*/ 1195423 w 1465877"/>
                        <a:gd name="connsiteY5" fmla="*/ 1668139 h 3530167"/>
                        <a:gd name="connsiteX6" fmla="*/ 1199497 w 1465877"/>
                        <a:gd name="connsiteY6" fmla="*/ 465685 h 3530167"/>
                        <a:gd name="connsiteX7" fmla="*/ 1140393 w 1465877"/>
                        <a:gd name="connsiteY7" fmla="*/ 462417 h 3530167"/>
                        <a:gd name="connsiteX8" fmla="*/ 1123009 w 1465877"/>
                        <a:gd name="connsiteY8" fmla="*/ 3274825 h 3530167"/>
                        <a:gd name="connsiteX9" fmla="*/ 771851 w 1465877"/>
                        <a:gd name="connsiteY9" fmla="*/ 3296014 h 3530167"/>
                        <a:gd name="connsiteX10" fmla="*/ 773526 w 1465877"/>
                        <a:gd name="connsiteY10" fmla="*/ 1691204 h 3530167"/>
                        <a:gd name="connsiteX11" fmla="*/ 681454 w 1465877"/>
                        <a:gd name="connsiteY11" fmla="*/ 1686253 h 3530167"/>
                        <a:gd name="connsiteX12" fmla="*/ 679438 w 1465877"/>
                        <a:gd name="connsiteY12" fmla="*/ 3318349 h 3530167"/>
                        <a:gd name="connsiteX13" fmla="*/ 305618 w 1465877"/>
                        <a:gd name="connsiteY13" fmla="*/ 3340885 h 3530167"/>
                        <a:gd name="connsiteX14" fmla="*/ 323342 w 1465877"/>
                        <a:gd name="connsiteY14" fmla="*/ 591058 h 3530167"/>
                        <a:gd name="connsiteX15" fmla="*/ 260759 w 1465877"/>
                        <a:gd name="connsiteY15" fmla="*/ 594534 h 3530167"/>
                        <a:gd name="connsiteX16" fmla="*/ 260758 w 1465877"/>
                        <a:gd name="connsiteY16" fmla="*/ 1766221 h 3530167"/>
                        <a:gd name="connsiteX17" fmla="*/ 0 w 1465877"/>
                        <a:gd name="connsiteY17" fmla="*/ 1860093 h 3530167"/>
                        <a:gd name="connsiteX18" fmla="*/ 3136 w 1465877"/>
                        <a:gd name="connsiteY18" fmla="*/ 464218 h 3530167"/>
                        <a:gd name="connsiteX0" fmla="*/ 3136 w 1463224"/>
                        <a:gd name="connsiteY0" fmla="*/ 464218 h 3530167"/>
                        <a:gd name="connsiteX1" fmla="*/ 345666 w 1463224"/>
                        <a:gd name="connsiteY1" fmla="*/ 104304 h 3530167"/>
                        <a:gd name="connsiteX2" fmla="*/ 1263756 w 1463224"/>
                        <a:gd name="connsiteY2" fmla="*/ 0 h 3530167"/>
                        <a:gd name="connsiteX3" fmla="*/ 1456782 w 1463224"/>
                        <a:gd name="connsiteY3" fmla="*/ 481603 h 3530167"/>
                        <a:gd name="connsiteX4" fmla="*/ 1459836 w 1463224"/>
                        <a:gd name="connsiteY4" fmla="*/ 1666122 h 3530167"/>
                        <a:gd name="connsiteX5" fmla="*/ 1195423 w 1463224"/>
                        <a:gd name="connsiteY5" fmla="*/ 1668139 h 3530167"/>
                        <a:gd name="connsiteX6" fmla="*/ 1199497 w 1463224"/>
                        <a:gd name="connsiteY6" fmla="*/ 465685 h 3530167"/>
                        <a:gd name="connsiteX7" fmla="*/ 1140393 w 1463224"/>
                        <a:gd name="connsiteY7" fmla="*/ 462417 h 3530167"/>
                        <a:gd name="connsiteX8" fmla="*/ 1123009 w 1463224"/>
                        <a:gd name="connsiteY8" fmla="*/ 3274825 h 3530167"/>
                        <a:gd name="connsiteX9" fmla="*/ 771851 w 1463224"/>
                        <a:gd name="connsiteY9" fmla="*/ 3296014 h 3530167"/>
                        <a:gd name="connsiteX10" fmla="*/ 773526 w 1463224"/>
                        <a:gd name="connsiteY10" fmla="*/ 1691204 h 3530167"/>
                        <a:gd name="connsiteX11" fmla="*/ 681454 w 1463224"/>
                        <a:gd name="connsiteY11" fmla="*/ 1686253 h 3530167"/>
                        <a:gd name="connsiteX12" fmla="*/ 679438 w 1463224"/>
                        <a:gd name="connsiteY12" fmla="*/ 3318349 h 3530167"/>
                        <a:gd name="connsiteX13" fmla="*/ 305618 w 1463224"/>
                        <a:gd name="connsiteY13" fmla="*/ 3340885 h 3530167"/>
                        <a:gd name="connsiteX14" fmla="*/ 323342 w 1463224"/>
                        <a:gd name="connsiteY14" fmla="*/ 591058 h 3530167"/>
                        <a:gd name="connsiteX15" fmla="*/ 260759 w 1463224"/>
                        <a:gd name="connsiteY15" fmla="*/ 594534 h 3530167"/>
                        <a:gd name="connsiteX16" fmla="*/ 260758 w 1463224"/>
                        <a:gd name="connsiteY16" fmla="*/ 1766221 h 3530167"/>
                        <a:gd name="connsiteX17" fmla="*/ 0 w 1463224"/>
                        <a:gd name="connsiteY17" fmla="*/ 1860093 h 3530167"/>
                        <a:gd name="connsiteX18" fmla="*/ 3136 w 1463224"/>
                        <a:gd name="connsiteY18" fmla="*/ 464218 h 3530167"/>
                        <a:gd name="connsiteX0" fmla="*/ 3136 w 1463224"/>
                        <a:gd name="connsiteY0" fmla="*/ 464218 h 3530167"/>
                        <a:gd name="connsiteX1" fmla="*/ 345666 w 1463224"/>
                        <a:gd name="connsiteY1" fmla="*/ 104304 h 3530167"/>
                        <a:gd name="connsiteX2" fmla="*/ 1263756 w 1463224"/>
                        <a:gd name="connsiteY2" fmla="*/ 0 h 3530167"/>
                        <a:gd name="connsiteX3" fmla="*/ 1456782 w 1463224"/>
                        <a:gd name="connsiteY3" fmla="*/ 481603 h 3530167"/>
                        <a:gd name="connsiteX4" fmla="*/ 1459836 w 1463224"/>
                        <a:gd name="connsiteY4" fmla="*/ 1666122 h 3530167"/>
                        <a:gd name="connsiteX5" fmla="*/ 1195423 w 1463224"/>
                        <a:gd name="connsiteY5" fmla="*/ 1668139 h 3530167"/>
                        <a:gd name="connsiteX6" fmla="*/ 1199497 w 1463224"/>
                        <a:gd name="connsiteY6" fmla="*/ 465685 h 3530167"/>
                        <a:gd name="connsiteX7" fmla="*/ 1140393 w 1463224"/>
                        <a:gd name="connsiteY7" fmla="*/ 462417 h 3530167"/>
                        <a:gd name="connsiteX8" fmla="*/ 1123009 w 1463224"/>
                        <a:gd name="connsiteY8" fmla="*/ 3274825 h 3530167"/>
                        <a:gd name="connsiteX9" fmla="*/ 771851 w 1463224"/>
                        <a:gd name="connsiteY9" fmla="*/ 3296014 h 3530167"/>
                        <a:gd name="connsiteX10" fmla="*/ 773526 w 1463224"/>
                        <a:gd name="connsiteY10" fmla="*/ 1691204 h 3530167"/>
                        <a:gd name="connsiteX11" fmla="*/ 681454 w 1463224"/>
                        <a:gd name="connsiteY11" fmla="*/ 1686253 h 3530167"/>
                        <a:gd name="connsiteX12" fmla="*/ 679438 w 1463224"/>
                        <a:gd name="connsiteY12" fmla="*/ 3318349 h 3530167"/>
                        <a:gd name="connsiteX13" fmla="*/ 305618 w 1463224"/>
                        <a:gd name="connsiteY13" fmla="*/ 3340885 h 3530167"/>
                        <a:gd name="connsiteX14" fmla="*/ 323342 w 1463224"/>
                        <a:gd name="connsiteY14" fmla="*/ 591058 h 3530167"/>
                        <a:gd name="connsiteX15" fmla="*/ 260759 w 1463224"/>
                        <a:gd name="connsiteY15" fmla="*/ 594534 h 3530167"/>
                        <a:gd name="connsiteX16" fmla="*/ 260758 w 1463224"/>
                        <a:gd name="connsiteY16" fmla="*/ 1766221 h 3530167"/>
                        <a:gd name="connsiteX17" fmla="*/ 0 w 1463224"/>
                        <a:gd name="connsiteY17" fmla="*/ 1860093 h 3530167"/>
                        <a:gd name="connsiteX18" fmla="*/ 3136 w 1463224"/>
                        <a:gd name="connsiteY18" fmla="*/ 464218 h 3530167"/>
                        <a:gd name="connsiteX0" fmla="*/ 3136 w 1463224"/>
                        <a:gd name="connsiteY0" fmla="*/ 464218 h 3530167"/>
                        <a:gd name="connsiteX1" fmla="*/ 345666 w 1463224"/>
                        <a:gd name="connsiteY1" fmla="*/ 104304 h 3530167"/>
                        <a:gd name="connsiteX2" fmla="*/ 1263756 w 1463224"/>
                        <a:gd name="connsiteY2" fmla="*/ 0 h 3530167"/>
                        <a:gd name="connsiteX3" fmla="*/ 1456782 w 1463224"/>
                        <a:gd name="connsiteY3" fmla="*/ 481603 h 3530167"/>
                        <a:gd name="connsiteX4" fmla="*/ 1459836 w 1463224"/>
                        <a:gd name="connsiteY4" fmla="*/ 1666122 h 3530167"/>
                        <a:gd name="connsiteX5" fmla="*/ 1195423 w 1463224"/>
                        <a:gd name="connsiteY5" fmla="*/ 1668139 h 3530167"/>
                        <a:gd name="connsiteX6" fmla="*/ 1199497 w 1463224"/>
                        <a:gd name="connsiteY6" fmla="*/ 465685 h 3530167"/>
                        <a:gd name="connsiteX7" fmla="*/ 1140393 w 1463224"/>
                        <a:gd name="connsiteY7" fmla="*/ 462417 h 3530167"/>
                        <a:gd name="connsiteX8" fmla="*/ 1123009 w 1463224"/>
                        <a:gd name="connsiteY8" fmla="*/ 3274825 h 3530167"/>
                        <a:gd name="connsiteX9" fmla="*/ 771851 w 1463224"/>
                        <a:gd name="connsiteY9" fmla="*/ 3296014 h 3530167"/>
                        <a:gd name="connsiteX10" fmla="*/ 773526 w 1463224"/>
                        <a:gd name="connsiteY10" fmla="*/ 1691204 h 3530167"/>
                        <a:gd name="connsiteX11" fmla="*/ 681454 w 1463224"/>
                        <a:gd name="connsiteY11" fmla="*/ 1686253 h 3530167"/>
                        <a:gd name="connsiteX12" fmla="*/ 679438 w 1463224"/>
                        <a:gd name="connsiteY12" fmla="*/ 3318349 h 3530167"/>
                        <a:gd name="connsiteX13" fmla="*/ 305618 w 1463224"/>
                        <a:gd name="connsiteY13" fmla="*/ 3340885 h 3530167"/>
                        <a:gd name="connsiteX14" fmla="*/ 323342 w 1463224"/>
                        <a:gd name="connsiteY14" fmla="*/ 591058 h 3530167"/>
                        <a:gd name="connsiteX15" fmla="*/ 260759 w 1463224"/>
                        <a:gd name="connsiteY15" fmla="*/ 594534 h 3530167"/>
                        <a:gd name="connsiteX16" fmla="*/ 260758 w 1463224"/>
                        <a:gd name="connsiteY16" fmla="*/ 1766221 h 3530167"/>
                        <a:gd name="connsiteX17" fmla="*/ 0 w 1463224"/>
                        <a:gd name="connsiteY17" fmla="*/ 1860093 h 3530167"/>
                        <a:gd name="connsiteX18" fmla="*/ 3136 w 1463224"/>
                        <a:gd name="connsiteY18" fmla="*/ 464218 h 3530167"/>
                        <a:gd name="connsiteX0" fmla="*/ 3136 w 1463224"/>
                        <a:gd name="connsiteY0" fmla="*/ 464218 h 3530167"/>
                        <a:gd name="connsiteX1" fmla="*/ 345666 w 1463224"/>
                        <a:gd name="connsiteY1" fmla="*/ 104304 h 3530167"/>
                        <a:gd name="connsiteX2" fmla="*/ 1263756 w 1463224"/>
                        <a:gd name="connsiteY2" fmla="*/ 0 h 3530167"/>
                        <a:gd name="connsiteX3" fmla="*/ 1456782 w 1463224"/>
                        <a:gd name="connsiteY3" fmla="*/ 481603 h 3530167"/>
                        <a:gd name="connsiteX4" fmla="*/ 1459836 w 1463224"/>
                        <a:gd name="connsiteY4" fmla="*/ 1666122 h 3530167"/>
                        <a:gd name="connsiteX5" fmla="*/ 1195423 w 1463224"/>
                        <a:gd name="connsiteY5" fmla="*/ 1668139 h 3530167"/>
                        <a:gd name="connsiteX6" fmla="*/ 1199497 w 1463224"/>
                        <a:gd name="connsiteY6" fmla="*/ 465685 h 3530167"/>
                        <a:gd name="connsiteX7" fmla="*/ 1140393 w 1463224"/>
                        <a:gd name="connsiteY7" fmla="*/ 462417 h 3530167"/>
                        <a:gd name="connsiteX8" fmla="*/ 1123009 w 1463224"/>
                        <a:gd name="connsiteY8" fmla="*/ 3274825 h 3530167"/>
                        <a:gd name="connsiteX9" fmla="*/ 771851 w 1463224"/>
                        <a:gd name="connsiteY9" fmla="*/ 3296014 h 3530167"/>
                        <a:gd name="connsiteX10" fmla="*/ 773526 w 1463224"/>
                        <a:gd name="connsiteY10" fmla="*/ 1691204 h 3530167"/>
                        <a:gd name="connsiteX11" fmla="*/ 681454 w 1463224"/>
                        <a:gd name="connsiteY11" fmla="*/ 1686253 h 3530167"/>
                        <a:gd name="connsiteX12" fmla="*/ 679438 w 1463224"/>
                        <a:gd name="connsiteY12" fmla="*/ 3318349 h 3530167"/>
                        <a:gd name="connsiteX13" fmla="*/ 305618 w 1463224"/>
                        <a:gd name="connsiteY13" fmla="*/ 3340885 h 3530167"/>
                        <a:gd name="connsiteX14" fmla="*/ 323342 w 1463224"/>
                        <a:gd name="connsiteY14" fmla="*/ 591058 h 3530167"/>
                        <a:gd name="connsiteX15" fmla="*/ 260759 w 1463224"/>
                        <a:gd name="connsiteY15" fmla="*/ 594534 h 3530167"/>
                        <a:gd name="connsiteX16" fmla="*/ 260758 w 1463224"/>
                        <a:gd name="connsiteY16" fmla="*/ 1766221 h 3530167"/>
                        <a:gd name="connsiteX17" fmla="*/ 0 w 1463224"/>
                        <a:gd name="connsiteY17" fmla="*/ 1860093 h 3530167"/>
                        <a:gd name="connsiteX18" fmla="*/ 3136 w 1463224"/>
                        <a:gd name="connsiteY18" fmla="*/ 464218 h 3530167"/>
                        <a:gd name="connsiteX0" fmla="*/ 3136 w 1463224"/>
                        <a:gd name="connsiteY0" fmla="*/ 464218 h 3530167"/>
                        <a:gd name="connsiteX1" fmla="*/ 345666 w 1463224"/>
                        <a:gd name="connsiteY1" fmla="*/ 104304 h 3530167"/>
                        <a:gd name="connsiteX2" fmla="*/ 1263756 w 1463224"/>
                        <a:gd name="connsiteY2" fmla="*/ 0 h 3530167"/>
                        <a:gd name="connsiteX3" fmla="*/ 1456782 w 1463224"/>
                        <a:gd name="connsiteY3" fmla="*/ 481603 h 3530167"/>
                        <a:gd name="connsiteX4" fmla="*/ 1459836 w 1463224"/>
                        <a:gd name="connsiteY4" fmla="*/ 1666122 h 3530167"/>
                        <a:gd name="connsiteX5" fmla="*/ 1195423 w 1463224"/>
                        <a:gd name="connsiteY5" fmla="*/ 1668139 h 3530167"/>
                        <a:gd name="connsiteX6" fmla="*/ 1199497 w 1463224"/>
                        <a:gd name="connsiteY6" fmla="*/ 465685 h 3530167"/>
                        <a:gd name="connsiteX7" fmla="*/ 1140393 w 1463224"/>
                        <a:gd name="connsiteY7" fmla="*/ 462417 h 3530167"/>
                        <a:gd name="connsiteX8" fmla="*/ 1123009 w 1463224"/>
                        <a:gd name="connsiteY8" fmla="*/ 3274825 h 3530167"/>
                        <a:gd name="connsiteX9" fmla="*/ 771851 w 1463224"/>
                        <a:gd name="connsiteY9" fmla="*/ 3296014 h 3530167"/>
                        <a:gd name="connsiteX10" fmla="*/ 773526 w 1463224"/>
                        <a:gd name="connsiteY10" fmla="*/ 1691204 h 3530167"/>
                        <a:gd name="connsiteX11" fmla="*/ 681454 w 1463224"/>
                        <a:gd name="connsiteY11" fmla="*/ 1686253 h 3530167"/>
                        <a:gd name="connsiteX12" fmla="*/ 679438 w 1463224"/>
                        <a:gd name="connsiteY12" fmla="*/ 3318349 h 3530167"/>
                        <a:gd name="connsiteX13" fmla="*/ 305618 w 1463224"/>
                        <a:gd name="connsiteY13" fmla="*/ 3340885 h 3530167"/>
                        <a:gd name="connsiteX14" fmla="*/ 323342 w 1463224"/>
                        <a:gd name="connsiteY14" fmla="*/ 591058 h 3530167"/>
                        <a:gd name="connsiteX15" fmla="*/ 260759 w 1463224"/>
                        <a:gd name="connsiteY15" fmla="*/ 594534 h 3530167"/>
                        <a:gd name="connsiteX16" fmla="*/ 260758 w 1463224"/>
                        <a:gd name="connsiteY16" fmla="*/ 1766221 h 3530167"/>
                        <a:gd name="connsiteX17" fmla="*/ 0 w 1463224"/>
                        <a:gd name="connsiteY17" fmla="*/ 1860093 h 3530167"/>
                        <a:gd name="connsiteX18" fmla="*/ 3136 w 1463224"/>
                        <a:gd name="connsiteY18" fmla="*/ 464218 h 3530167"/>
                        <a:gd name="connsiteX0" fmla="*/ 3136 w 1463224"/>
                        <a:gd name="connsiteY0" fmla="*/ 464218 h 3530167"/>
                        <a:gd name="connsiteX1" fmla="*/ 345666 w 1463224"/>
                        <a:gd name="connsiteY1" fmla="*/ 104304 h 3530167"/>
                        <a:gd name="connsiteX2" fmla="*/ 1263756 w 1463224"/>
                        <a:gd name="connsiteY2" fmla="*/ 0 h 3530167"/>
                        <a:gd name="connsiteX3" fmla="*/ 1456782 w 1463224"/>
                        <a:gd name="connsiteY3" fmla="*/ 481603 h 3530167"/>
                        <a:gd name="connsiteX4" fmla="*/ 1459836 w 1463224"/>
                        <a:gd name="connsiteY4" fmla="*/ 1666122 h 3530167"/>
                        <a:gd name="connsiteX5" fmla="*/ 1195423 w 1463224"/>
                        <a:gd name="connsiteY5" fmla="*/ 1668139 h 3530167"/>
                        <a:gd name="connsiteX6" fmla="*/ 1199497 w 1463224"/>
                        <a:gd name="connsiteY6" fmla="*/ 465685 h 3530167"/>
                        <a:gd name="connsiteX7" fmla="*/ 1140393 w 1463224"/>
                        <a:gd name="connsiteY7" fmla="*/ 462417 h 3530167"/>
                        <a:gd name="connsiteX8" fmla="*/ 1123009 w 1463224"/>
                        <a:gd name="connsiteY8" fmla="*/ 3274825 h 3530167"/>
                        <a:gd name="connsiteX9" fmla="*/ 771851 w 1463224"/>
                        <a:gd name="connsiteY9" fmla="*/ 3296014 h 3530167"/>
                        <a:gd name="connsiteX10" fmla="*/ 773526 w 1463224"/>
                        <a:gd name="connsiteY10" fmla="*/ 1691204 h 3530167"/>
                        <a:gd name="connsiteX11" fmla="*/ 681454 w 1463224"/>
                        <a:gd name="connsiteY11" fmla="*/ 1686253 h 3530167"/>
                        <a:gd name="connsiteX12" fmla="*/ 679438 w 1463224"/>
                        <a:gd name="connsiteY12" fmla="*/ 3318349 h 3530167"/>
                        <a:gd name="connsiteX13" fmla="*/ 305618 w 1463224"/>
                        <a:gd name="connsiteY13" fmla="*/ 3340885 h 3530167"/>
                        <a:gd name="connsiteX14" fmla="*/ 323342 w 1463224"/>
                        <a:gd name="connsiteY14" fmla="*/ 591058 h 3530167"/>
                        <a:gd name="connsiteX15" fmla="*/ 260759 w 1463224"/>
                        <a:gd name="connsiteY15" fmla="*/ 594534 h 3530167"/>
                        <a:gd name="connsiteX16" fmla="*/ 260758 w 1463224"/>
                        <a:gd name="connsiteY16" fmla="*/ 1766221 h 3530167"/>
                        <a:gd name="connsiteX17" fmla="*/ 0 w 1463224"/>
                        <a:gd name="connsiteY17" fmla="*/ 1860093 h 3530167"/>
                        <a:gd name="connsiteX18" fmla="*/ 3136 w 1463224"/>
                        <a:gd name="connsiteY18" fmla="*/ 464218 h 3530167"/>
                        <a:gd name="connsiteX0" fmla="*/ 3136 w 1463224"/>
                        <a:gd name="connsiteY0" fmla="*/ 464218 h 3530167"/>
                        <a:gd name="connsiteX1" fmla="*/ 345666 w 1463224"/>
                        <a:gd name="connsiteY1" fmla="*/ 104304 h 3530167"/>
                        <a:gd name="connsiteX2" fmla="*/ 1263756 w 1463224"/>
                        <a:gd name="connsiteY2" fmla="*/ 0 h 3530167"/>
                        <a:gd name="connsiteX3" fmla="*/ 1456782 w 1463224"/>
                        <a:gd name="connsiteY3" fmla="*/ 481603 h 3530167"/>
                        <a:gd name="connsiteX4" fmla="*/ 1459836 w 1463224"/>
                        <a:gd name="connsiteY4" fmla="*/ 1666122 h 3530167"/>
                        <a:gd name="connsiteX5" fmla="*/ 1195423 w 1463224"/>
                        <a:gd name="connsiteY5" fmla="*/ 1668139 h 3530167"/>
                        <a:gd name="connsiteX6" fmla="*/ 1199497 w 1463224"/>
                        <a:gd name="connsiteY6" fmla="*/ 465685 h 3530167"/>
                        <a:gd name="connsiteX7" fmla="*/ 1140393 w 1463224"/>
                        <a:gd name="connsiteY7" fmla="*/ 462417 h 3530167"/>
                        <a:gd name="connsiteX8" fmla="*/ 1123009 w 1463224"/>
                        <a:gd name="connsiteY8" fmla="*/ 3274825 h 3530167"/>
                        <a:gd name="connsiteX9" fmla="*/ 771851 w 1463224"/>
                        <a:gd name="connsiteY9" fmla="*/ 3296014 h 3530167"/>
                        <a:gd name="connsiteX10" fmla="*/ 773526 w 1463224"/>
                        <a:gd name="connsiteY10" fmla="*/ 1691204 h 3530167"/>
                        <a:gd name="connsiteX11" fmla="*/ 681454 w 1463224"/>
                        <a:gd name="connsiteY11" fmla="*/ 1686253 h 3530167"/>
                        <a:gd name="connsiteX12" fmla="*/ 679438 w 1463224"/>
                        <a:gd name="connsiteY12" fmla="*/ 3318349 h 3530167"/>
                        <a:gd name="connsiteX13" fmla="*/ 305618 w 1463224"/>
                        <a:gd name="connsiteY13" fmla="*/ 3340885 h 3530167"/>
                        <a:gd name="connsiteX14" fmla="*/ 323342 w 1463224"/>
                        <a:gd name="connsiteY14" fmla="*/ 591058 h 3530167"/>
                        <a:gd name="connsiteX15" fmla="*/ 260759 w 1463224"/>
                        <a:gd name="connsiteY15" fmla="*/ 594534 h 3530167"/>
                        <a:gd name="connsiteX16" fmla="*/ 260758 w 1463224"/>
                        <a:gd name="connsiteY16" fmla="*/ 1766221 h 3530167"/>
                        <a:gd name="connsiteX17" fmla="*/ 0 w 1463224"/>
                        <a:gd name="connsiteY17" fmla="*/ 1860093 h 3530167"/>
                        <a:gd name="connsiteX18" fmla="*/ 3136 w 1463224"/>
                        <a:gd name="connsiteY18" fmla="*/ 464218 h 3530167"/>
                        <a:gd name="connsiteX0" fmla="*/ 3136 w 1461310"/>
                        <a:gd name="connsiteY0" fmla="*/ 464218 h 3530167"/>
                        <a:gd name="connsiteX1" fmla="*/ 345666 w 1461310"/>
                        <a:gd name="connsiteY1" fmla="*/ 104304 h 3530167"/>
                        <a:gd name="connsiteX2" fmla="*/ 1263756 w 1461310"/>
                        <a:gd name="connsiteY2" fmla="*/ 0 h 3530167"/>
                        <a:gd name="connsiteX3" fmla="*/ 1456782 w 1461310"/>
                        <a:gd name="connsiteY3" fmla="*/ 481603 h 3530167"/>
                        <a:gd name="connsiteX4" fmla="*/ 1459836 w 1461310"/>
                        <a:gd name="connsiteY4" fmla="*/ 1666122 h 3530167"/>
                        <a:gd name="connsiteX5" fmla="*/ 1195423 w 1461310"/>
                        <a:gd name="connsiteY5" fmla="*/ 1668139 h 3530167"/>
                        <a:gd name="connsiteX6" fmla="*/ 1199497 w 1461310"/>
                        <a:gd name="connsiteY6" fmla="*/ 465685 h 3530167"/>
                        <a:gd name="connsiteX7" fmla="*/ 1140393 w 1461310"/>
                        <a:gd name="connsiteY7" fmla="*/ 462417 h 3530167"/>
                        <a:gd name="connsiteX8" fmla="*/ 1123009 w 1461310"/>
                        <a:gd name="connsiteY8" fmla="*/ 3274825 h 3530167"/>
                        <a:gd name="connsiteX9" fmla="*/ 771851 w 1461310"/>
                        <a:gd name="connsiteY9" fmla="*/ 3296014 h 3530167"/>
                        <a:gd name="connsiteX10" fmla="*/ 773526 w 1461310"/>
                        <a:gd name="connsiteY10" fmla="*/ 1691204 h 3530167"/>
                        <a:gd name="connsiteX11" fmla="*/ 681454 w 1461310"/>
                        <a:gd name="connsiteY11" fmla="*/ 1686253 h 3530167"/>
                        <a:gd name="connsiteX12" fmla="*/ 679438 w 1461310"/>
                        <a:gd name="connsiteY12" fmla="*/ 3318349 h 3530167"/>
                        <a:gd name="connsiteX13" fmla="*/ 305618 w 1461310"/>
                        <a:gd name="connsiteY13" fmla="*/ 3340885 h 3530167"/>
                        <a:gd name="connsiteX14" fmla="*/ 323342 w 1461310"/>
                        <a:gd name="connsiteY14" fmla="*/ 591058 h 3530167"/>
                        <a:gd name="connsiteX15" fmla="*/ 260759 w 1461310"/>
                        <a:gd name="connsiteY15" fmla="*/ 594534 h 3530167"/>
                        <a:gd name="connsiteX16" fmla="*/ 260758 w 1461310"/>
                        <a:gd name="connsiteY16" fmla="*/ 1766221 h 3530167"/>
                        <a:gd name="connsiteX17" fmla="*/ 0 w 1461310"/>
                        <a:gd name="connsiteY17" fmla="*/ 1860093 h 3530167"/>
                        <a:gd name="connsiteX18" fmla="*/ 3136 w 1461310"/>
                        <a:gd name="connsiteY18" fmla="*/ 464218 h 3530167"/>
                        <a:gd name="connsiteX0" fmla="*/ 3136 w 1461310"/>
                        <a:gd name="connsiteY0" fmla="*/ 464218 h 3530167"/>
                        <a:gd name="connsiteX1" fmla="*/ 345666 w 1461310"/>
                        <a:gd name="connsiteY1" fmla="*/ 104304 h 3530167"/>
                        <a:gd name="connsiteX2" fmla="*/ 1263756 w 1461310"/>
                        <a:gd name="connsiteY2" fmla="*/ 0 h 3530167"/>
                        <a:gd name="connsiteX3" fmla="*/ 1456782 w 1461310"/>
                        <a:gd name="connsiteY3" fmla="*/ 481603 h 3530167"/>
                        <a:gd name="connsiteX4" fmla="*/ 1459836 w 1461310"/>
                        <a:gd name="connsiteY4" fmla="*/ 1666122 h 3530167"/>
                        <a:gd name="connsiteX5" fmla="*/ 1195423 w 1461310"/>
                        <a:gd name="connsiteY5" fmla="*/ 1668139 h 3530167"/>
                        <a:gd name="connsiteX6" fmla="*/ 1199497 w 1461310"/>
                        <a:gd name="connsiteY6" fmla="*/ 465685 h 3530167"/>
                        <a:gd name="connsiteX7" fmla="*/ 1140393 w 1461310"/>
                        <a:gd name="connsiteY7" fmla="*/ 462417 h 3530167"/>
                        <a:gd name="connsiteX8" fmla="*/ 1123009 w 1461310"/>
                        <a:gd name="connsiteY8" fmla="*/ 3274825 h 3530167"/>
                        <a:gd name="connsiteX9" fmla="*/ 771851 w 1461310"/>
                        <a:gd name="connsiteY9" fmla="*/ 3296014 h 3530167"/>
                        <a:gd name="connsiteX10" fmla="*/ 773526 w 1461310"/>
                        <a:gd name="connsiteY10" fmla="*/ 1691204 h 3530167"/>
                        <a:gd name="connsiteX11" fmla="*/ 681454 w 1461310"/>
                        <a:gd name="connsiteY11" fmla="*/ 1686253 h 3530167"/>
                        <a:gd name="connsiteX12" fmla="*/ 679438 w 1461310"/>
                        <a:gd name="connsiteY12" fmla="*/ 3318349 h 3530167"/>
                        <a:gd name="connsiteX13" fmla="*/ 305618 w 1461310"/>
                        <a:gd name="connsiteY13" fmla="*/ 3340885 h 3530167"/>
                        <a:gd name="connsiteX14" fmla="*/ 323342 w 1461310"/>
                        <a:gd name="connsiteY14" fmla="*/ 591058 h 3530167"/>
                        <a:gd name="connsiteX15" fmla="*/ 260759 w 1461310"/>
                        <a:gd name="connsiteY15" fmla="*/ 594534 h 3530167"/>
                        <a:gd name="connsiteX16" fmla="*/ 260758 w 1461310"/>
                        <a:gd name="connsiteY16" fmla="*/ 1766221 h 3530167"/>
                        <a:gd name="connsiteX17" fmla="*/ 0 w 1461310"/>
                        <a:gd name="connsiteY17" fmla="*/ 1860093 h 3530167"/>
                        <a:gd name="connsiteX18" fmla="*/ 3136 w 1461310"/>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9540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9540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39337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39337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39337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37127 w 1462408"/>
                        <a:gd name="connsiteY7" fmla="*/ 455886 h 3530167"/>
                        <a:gd name="connsiteX8" fmla="*/ 1139337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37127 w 1462408"/>
                        <a:gd name="connsiteY7" fmla="*/ 455886 h 3530167"/>
                        <a:gd name="connsiteX8" fmla="*/ 1139337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8383 w 1462408"/>
                        <a:gd name="connsiteY9" fmla="*/ 3292748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8383 w 1462408"/>
                        <a:gd name="connsiteY9" fmla="*/ 3292748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8383 w 1462408"/>
                        <a:gd name="connsiteY9" fmla="*/ 3292748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5118 w 1462408"/>
                        <a:gd name="connsiteY9" fmla="*/ 3423377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65321 w 1462408"/>
                        <a:gd name="connsiteY9" fmla="*/ 3286217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65321 w 1462408"/>
                        <a:gd name="connsiteY9" fmla="*/ 3286217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65321 w 1462408"/>
                        <a:gd name="connsiteY9" fmla="*/ 3286217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65321 w 1462408"/>
                        <a:gd name="connsiteY9" fmla="*/ 3286217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65321 w 1462408"/>
                        <a:gd name="connsiteY9" fmla="*/ 3286217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87938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87938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0260 w 1462408"/>
                        <a:gd name="connsiteY10" fmla="*/ 1684672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0260 w 1462408"/>
                        <a:gd name="connsiteY10" fmla="*/ 1684672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0260 w 1462408"/>
                        <a:gd name="connsiteY10" fmla="*/ 1684672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0588 w 1462408"/>
                        <a:gd name="connsiteY14" fmla="*/ 580042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0260 w 1462408"/>
                        <a:gd name="connsiteY10" fmla="*/ 1684672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31604 w 1462408"/>
                        <a:gd name="connsiteY14" fmla="*/ 582796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0260 w 1462408"/>
                        <a:gd name="connsiteY10" fmla="*/ 1684672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12325 w 1462408"/>
                        <a:gd name="connsiteY14" fmla="*/ 582796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0260 w 1462408"/>
                        <a:gd name="connsiteY10" fmla="*/ 1684672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12325 w 1462408"/>
                        <a:gd name="connsiteY14" fmla="*/ 582796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1362"/>
                        <a:gd name="connsiteX1" fmla="*/ 345666 w 1462408"/>
                        <a:gd name="connsiteY1" fmla="*/ 104304 h 3531362"/>
                        <a:gd name="connsiteX2" fmla="*/ 1263756 w 1462408"/>
                        <a:gd name="connsiteY2" fmla="*/ 0 h 3531362"/>
                        <a:gd name="connsiteX3" fmla="*/ 1460048 w 1462408"/>
                        <a:gd name="connsiteY3" fmla="*/ 481603 h 3531362"/>
                        <a:gd name="connsiteX4" fmla="*/ 1459836 w 1462408"/>
                        <a:gd name="connsiteY4" fmla="*/ 1666122 h 3531362"/>
                        <a:gd name="connsiteX5" fmla="*/ 1195423 w 1462408"/>
                        <a:gd name="connsiteY5" fmla="*/ 1668139 h 3531362"/>
                        <a:gd name="connsiteX6" fmla="*/ 1199497 w 1462408"/>
                        <a:gd name="connsiteY6" fmla="*/ 465685 h 3531362"/>
                        <a:gd name="connsiteX7" fmla="*/ 1143659 w 1462408"/>
                        <a:gd name="connsiteY7" fmla="*/ 465683 h 3531362"/>
                        <a:gd name="connsiteX8" fmla="*/ 1139337 w 1462408"/>
                        <a:gd name="connsiteY8" fmla="*/ 3278090 h 3531362"/>
                        <a:gd name="connsiteX9" fmla="*/ 771852 w 1462408"/>
                        <a:gd name="connsiteY9" fmla="*/ 3282951 h 3531362"/>
                        <a:gd name="connsiteX10" fmla="*/ 770260 w 1462408"/>
                        <a:gd name="connsiteY10" fmla="*/ 1684672 h 3531362"/>
                        <a:gd name="connsiteX11" fmla="*/ 681454 w 1462408"/>
                        <a:gd name="connsiteY11" fmla="*/ 1686253 h 3531362"/>
                        <a:gd name="connsiteX12" fmla="*/ 679438 w 1462408"/>
                        <a:gd name="connsiteY12" fmla="*/ 3318349 h 3531362"/>
                        <a:gd name="connsiteX13" fmla="*/ 300110 w 1462408"/>
                        <a:gd name="connsiteY13" fmla="*/ 3343639 h 3531362"/>
                        <a:gd name="connsiteX14" fmla="*/ 312325 w 1462408"/>
                        <a:gd name="connsiteY14" fmla="*/ 582796 h 3531362"/>
                        <a:gd name="connsiteX15" fmla="*/ 260759 w 1462408"/>
                        <a:gd name="connsiteY15" fmla="*/ 594534 h 3531362"/>
                        <a:gd name="connsiteX16" fmla="*/ 260758 w 1462408"/>
                        <a:gd name="connsiteY16" fmla="*/ 1766221 h 3531362"/>
                        <a:gd name="connsiteX17" fmla="*/ 0 w 1462408"/>
                        <a:gd name="connsiteY17" fmla="*/ 1860093 h 3531362"/>
                        <a:gd name="connsiteX18" fmla="*/ 3136 w 1462408"/>
                        <a:gd name="connsiteY18" fmla="*/ 464218 h 3531362"/>
                        <a:gd name="connsiteX0" fmla="*/ 3136 w 1462408"/>
                        <a:gd name="connsiteY0" fmla="*/ 464218 h 3540899"/>
                        <a:gd name="connsiteX1" fmla="*/ 345666 w 1462408"/>
                        <a:gd name="connsiteY1" fmla="*/ 104304 h 3540899"/>
                        <a:gd name="connsiteX2" fmla="*/ 1263756 w 1462408"/>
                        <a:gd name="connsiteY2" fmla="*/ 0 h 3540899"/>
                        <a:gd name="connsiteX3" fmla="*/ 1460048 w 1462408"/>
                        <a:gd name="connsiteY3" fmla="*/ 481603 h 3540899"/>
                        <a:gd name="connsiteX4" fmla="*/ 1459836 w 1462408"/>
                        <a:gd name="connsiteY4" fmla="*/ 1666122 h 3540899"/>
                        <a:gd name="connsiteX5" fmla="*/ 1195423 w 1462408"/>
                        <a:gd name="connsiteY5" fmla="*/ 1668139 h 3540899"/>
                        <a:gd name="connsiteX6" fmla="*/ 1199497 w 1462408"/>
                        <a:gd name="connsiteY6" fmla="*/ 465685 h 3540899"/>
                        <a:gd name="connsiteX7" fmla="*/ 1143659 w 1462408"/>
                        <a:gd name="connsiteY7" fmla="*/ 465683 h 3540899"/>
                        <a:gd name="connsiteX8" fmla="*/ 1139337 w 1462408"/>
                        <a:gd name="connsiteY8" fmla="*/ 3278090 h 3540899"/>
                        <a:gd name="connsiteX9" fmla="*/ 771852 w 1462408"/>
                        <a:gd name="connsiteY9" fmla="*/ 3282951 h 3540899"/>
                        <a:gd name="connsiteX10" fmla="*/ 770260 w 1462408"/>
                        <a:gd name="connsiteY10" fmla="*/ 1684672 h 3540899"/>
                        <a:gd name="connsiteX11" fmla="*/ 681454 w 1462408"/>
                        <a:gd name="connsiteY11" fmla="*/ 1686253 h 3540899"/>
                        <a:gd name="connsiteX12" fmla="*/ 679438 w 1462408"/>
                        <a:gd name="connsiteY12" fmla="*/ 3318349 h 3540899"/>
                        <a:gd name="connsiteX13" fmla="*/ 300110 w 1462408"/>
                        <a:gd name="connsiteY13" fmla="*/ 3343639 h 3540899"/>
                        <a:gd name="connsiteX14" fmla="*/ 312325 w 1462408"/>
                        <a:gd name="connsiteY14" fmla="*/ 582796 h 3540899"/>
                        <a:gd name="connsiteX15" fmla="*/ 260759 w 1462408"/>
                        <a:gd name="connsiteY15" fmla="*/ 594534 h 3540899"/>
                        <a:gd name="connsiteX16" fmla="*/ 260758 w 1462408"/>
                        <a:gd name="connsiteY16" fmla="*/ 1766221 h 3540899"/>
                        <a:gd name="connsiteX17" fmla="*/ 0 w 1462408"/>
                        <a:gd name="connsiteY17" fmla="*/ 1860093 h 3540899"/>
                        <a:gd name="connsiteX18" fmla="*/ 3136 w 1462408"/>
                        <a:gd name="connsiteY18" fmla="*/ 464218 h 3540899"/>
                        <a:gd name="connsiteX0" fmla="*/ 3136 w 1462408"/>
                        <a:gd name="connsiteY0" fmla="*/ 464218 h 3540899"/>
                        <a:gd name="connsiteX1" fmla="*/ 345666 w 1462408"/>
                        <a:gd name="connsiteY1" fmla="*/ 104304 h 3540899"/>
                        <a:gd name="connsiteX2" fmla="*/ 1263756 w 1462408"/>
                        <a:gd name="connsiteY2" fmla="*/ 0 h 3540899"/>
                        <a:gd name="connsiteX3" fmla="*/ 1460048 w 1462408"/>
                        <a:gd name="connsiteY3" fmla="*/ 481603 h 3540899"/>
                        <a:gd name="connsiteX4" fmla="*/ 1459836 w 1462408"/>
                        <a:gd name="connsiteY4" fmla="*/ 1666122 h 3540899"/>
                        <a:gd name="connsiteX5" fmla="*/ 1195423 w 1462408"/>
                        <a:gd name="connsiteY5" fmla="*/ 1668139 h 3540899"/>
                        <a:gd name="connsiteX6" fmla="*/ 1199497 w 1462408"/>
                        <a:gd name="connsiteY6" fmla="*/ 465685 h 3540899"/>
                        <a:gd name="connsiteX7" fmla="*/ 1143659 w 1462408"/>
                        <a:gd name="connsiteY7" fmla="*/ 465683 h 3540899"/>
                        <a:gd name="connsiteX8" fmla="*/ 1139337 w 1462408"/>
                        <a:gd name="connsiteY8" fmla="*/ 3278090 h 3540899"/>
                        <a:gd name="connsiteX9" fmla="*/ 771852 w 1462408"/>
                        <a:gd name="connsiteY9" fmla="*/ 3282951 h 3540899"/>
                        <a:gd name="connsiteX10" fmla="*/ 770260 w 1462408"/>
                        <a:gd name="connsiteY10" fmla="*/ 1684672 h 3540899"/>
                        <a:gd name="connsiteX11" fmla="*/ 681454 w 1462408"/>
                        <a:gd name="connsiteY11" fmla="*/ 1686253 h 3540899"/>
                        <a:gd name="connsiteX12" fmla="*/ 679438 w 1462408"/>
                        <a:gd name="connsiteY12" fmla="*/ 3318349 h 3540899"/>
                        <a:gd name="connsiteX13" fmla="*/ 300110 w 1462408"/>
                        <a:gd name="connsiteY13" fmla="*/ 3343639 h 3540899"/>
                        <a:gd name="connsiteX14" fmla="*/ 312325 w 1462408"/>
                        <a:gd name="connsiteY14" fmla="*/ 582796 h 3540899"/>
                        <a:gd name="connsiteX15" fmla="*/ 260759 w 1462408"/>
                        <a:gd name="connsiteY15" fmla="*/ 594534 h 3540899"/>
                        <a:gd name="connsiteX16" fmla="*/ 260758 w 1462408"/>
                        <a:gd name="connsiteY16" fmla="*/ 1766221 h 3540899"/>
                        <a:gd name="connsiteX17" fmla="*/ 0 w 1462408"/>
                        <a:gd name="connsiteY17" fmla="*/ 1860093 h 3540899"/>
                        <a:gd name="connsiteX18" fmla="*/ 3136 w 1462408"/>
                        <a:gd name="connsiteY18" fmla="*/ 464218 h 3540899"/>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325 w 1462408"/>
                        <a:gd name="connsiteY14" fmla="*/ 582796 h 3543432"/>
                        <a:gd name="connsiteX15" fmla="*/ 260759 w 1462408"/>
                        <a:gd name="connsiteY15" fmla="*/ 594534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325 w 1462408"/>
                        <a:gd name="connsiteY14" fmla="*/ 582796 h 3543432"/>
                        <a:gd name="connsiteX15" fmla="*/ 260759 w 1462408"/>
                        <a:gd name="connsiteY15" fmla="*/ 594534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325 w 1462408"/>
                        <a:gd name="connsiteY14" fmla="*/ 582796 h 3543432"/>
                        <a:gd name="connsiteX15" fmla="*/ 260759 w 1462408"/>
                        <a:gd name="connsiteY15" fmla="*/ 594534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09570 w 1462408"/>
                        <a:gd name="connsiteY14" fmla="*/ 591058 h 3543432"/>
                        <a:gd name="connsiteX15" fmla="*/ 260759 w 1462408"/>
                        <a:gd name="connsiteY15" fmla="*/ 594534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09570 w 1462408"/>
                        <a:gd name="connsiteY14" fmla="*/ 591058 h 3543432"/>
                        <a:gd name="connsiteX15" fmla="*/ 260759 w 1462408"/>
                        <a:gd name="connsiteY15" fmla="*/ 602796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09570 w 1462408"/>
                        <a:gd name="connsiteY14" fmla="*/ 591058 h 3543432"/>
                        <a:gd name="connsiteX15" fmla="*/ 255251 w 1462408"/>
                        <a:gd name="connsiteY15" fmla="*/ 589025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09570 w 1462408"/>
                        <a:gd name="connsiteY14" fmla="*/ 591058 h 3543432"/>
                        <a:gd name="connsiteX15" fmla="*/ 269022 w 1462408"/>
                        <a:gd name="connsiteY15" fmla="*/ 611059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09570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09570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324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324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77286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96566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96566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9932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20586 w 1462408"/>
                        <a:gd name="connsiteY14" fmla="*/ 585550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9932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96567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9381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324 w 1462408"/>
                        <a:gd name="connsiteY14" fmla="*/ 5883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324 w 1462408"/>
                        <a:gd name="connsiteY14" fmla="*/ 5883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883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883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883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7 w 1462408"/>
                        <a:gd name="connsiteY14" fmla="*/ 591059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28848 w 1462408"/>
                        <a:gd name="connsiteY14" fmla="*/ 582796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7 w 1462408"/>
                        <a:gd name="connsiteY14" fmla="*/ 582796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7 w 1462408"/>
                        <a:gd name="connsiteY14" fmla="*/ 582796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5077 w 1462408"/>
                        <a:gd name="connsiteY14" fmla="*/ 582796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5077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5077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8279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3339 w 1462408"/>
                        <a:gd name="connsiteY14" fmla="*/ 588304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88304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5077 w 1462408"/>
                        <a:gd name="connsiteY14" fmla="*/ 588304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2322 w 1462408"/>
                        <a:gd name="connsiteY14" fmla="*/ 58004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7830 w 1462408"/>
                        <a:gd name="connsiteY14" fmla="*/ 599320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91057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5076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5076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297355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297355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004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004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004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49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657 w 1462408"/>
                        <a:gd name="connsiteY14" fmla="*/ 5849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657 w 1462408"/>
                        <a:gd name="connsiteY14" fmla="*/ 5849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0791 w 1462408"/>
                        <a:gd name="connsiteY13" fmla="*/ 3346729 h 3542315"/>
                        <a:gd name="connsiteX14" fmla="*/ 312657 w 1462408"/>
                        <a:gd name="connsiteY14" fmla="*/ 584905 h 3542315"/>
                        <a:gd name="connsiteX15" fmla="*/ 260760 w 1462408"/>
                        <a:gd name="connsiteY15" fmla="*/ 586271 h 3542315"/>
                        <a:gd name="connsiteX16" fmla="*/ 260758 w 1462408"/>
                        <a:gd name="connsiteY16" fmla="*/ 1766221 h 3542315"/>
                        <a:gd name="connsiteX17" fmla="*/ 0 w 1462408"/>
                        <a:gd name="connsiteY17" fmla="*/ 1860093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0791 w 1462408"/>
                        <a:gd name="connsiteY13" fmla="*/ 3346729 h 3542315"/>
                        <a:gd name="connsiteX14" fmla="*/ 312657 w 1462408"/>
                        <a:gd name="connsiteY14" fmla="*/ 584905 h 3542315"/>
                        <a:gd name="connsiteX15" fmla="*/ 260760 w 1462408"/>
                        <a:gd name="connsiteY15" fmla="*/ 586271 h 3542315"/>
                        <a:gd name="connsiteX16" fmla="*/ 260758 w 1462408"/>
                        <a:gd name="connsiteY16" fmla="*/ 1766221 h 3542315"/>
                        <a:gd name="connsiteX17" fmla="*/ 0 w 1462408"/>
                        <a:gd name="connsiteY17" fmla="*/ 1860093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60758 w 1462408"/>
                        <a:gd name="connsiteY16" fmla="*/ 1766221 h 3542315"/>
                        <a:gd name="connsiteX17" fmla="*/ 0 w 1462408"/>
                        <a:gd name="connsiteY17" fmla="*/ 1860093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60758 w 1462408"/>
                        <a:gd name="connsiteY16" fmla="*/ 1766221 h 3542315"/>
                        <a:gd name="connsiteX17" fmla="*/ 0 w 1462408"/>
                        <a:gd name="connsiteY17" fmla="*/ 1860093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60093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60093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40740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40740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40740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40740 h 3542315"/>
                        <a:gd name="connsiteX18" fmla="*/ 3136 w 1462408"/>
                        <a:gd name="connsiteY18" fmla="*/ 464218 h 3542315"/>
                        <a:gd name="connsiteX0" fmla="*/ 717 w 1462408"/>
                        <a:gd name="connsiteY0" fmla="*/ 471475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40740 h 3542315"/>
                        <a:gd name="connsiteX18" fmla="*/ 717 w 1462408"/>
                        <a:gd name="connsiteY18" fmla="*/ 471475 h 3542315"/>
                        <a:gd name="connsiteX0" fmla="*/ 717 w 1462408"/>
                        <a:gd name="connsiteY0" fmla="*/ 471475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40740 h 3542315"/>
                        <a:gd name="connsiteX18" fmla="*/ 717 w 1462408"/>
                        <a:gd name="connsiteY18" fmla="*/ 471475 h 3542315"/>
                        <a:gd name="connsiteX0" fmla="*/ 0 w 1468948"/>
                        <a:gd name="connsiteY0" fmla="*/ 490827 h 3542315"/>
                        <a:gd name="connsiteX1" fmla="*/ 352206 w 1468948"/>
                        <a:gd name="connsiteY1" fmla="*/ 104304 h 3542315"/>
                        <a:gd name="connsiteX2" fmla="*/ 1270296 w 1468948"/>
                        <a:gd name="connsiteY2" fmla="*/ 0 h 3542315"/>
                        <a:gd name="connsiteX3" fmla="*/ 1466588 w 1468948"/>
                        <a:gd name="connsiteY3" fmla="*/ 481603 h 3542315"/>
                        <a:gd name="connsiteX4" fmla="*/ 1466376 w 1468948"/>
                        <a:gd name="connsiteY4" fmla="*/ 1666122 h 3542315"/>
                        <a:gd name="connsiteX5" fmla="*/ 1201963 w 1468948"/>
                        <a:gd name="connsiteY5" fmla="*/ 1668139 h 3542315"/>
                        <a:gd name="connsiteX6" fmla="*/ 1206037 w 1468948"/>
                        <a:gd name="connsiteY6" fmla="*/ 465685 h 3542315"/>
                        <a:gd name="connsiteX7" fmla="*/ 1150199 w 1468948"/>
                        <a:gd name="connsiteY7" fmla="*/ 465683 h 3542315"/>
                        <a:gd name="connsiteX8" fmla="*/ 1145877 w 1468948"/>
                        <a:gd name="connsiteY8" fmla="*/ 3278090 h 3542315"/>
                        <a:gd name="connsiteX9" fmla="*/ 778392 w 1468948"/>
                        <a:gd name="connsiteY9" fmla="*/ 3282951 h 3542315"/>
                        <a:gd name="connsiteX10" fmla="*/ 776800 w 1468948"/>
                        <a:gd name="connsiteY10" fmla="*/ 1684672 h 3542315"/>
                        <a:gd name="connsiteX11" fmla="*/ 687994 w 1468948"/>
                        <a:gd name="connsiteY11" fmla="*/ 1686253 h 3542315"/>
                        <a:gd name="connsiteX12" fmla="*/ 685978 w 1468948"/>
                        <a:gd name="connsiteY12" fmla="*/ 3318349 h 3542315"/>
                        <a:gd name="connsiteX13" fmla="*/ 319750 w 1468948"/>
                        <a:gd name="connsiteY13" fmla="*/ 3346729 h 3542315"/>
                        <a:gd name="connsiteX14" fmla="*/ 319197 w 1468948"/>
                        <a:gd name="connsiteY14" fmla="*/ 584905 h 3542315"/>
                        <a:gd name="connsiteX15" fmla="*/ 267300 w 1468948"/>
                        <a:gd name="connsiteY15" fmla="*/ 586271 h 3542315"/>
                        <a:gd name="connsiteX16" fmla="*/ 264879 w 1468948"/>
                        <a:gd name="connsiteY16" fmla="*/ 1761383 h 3542315"/>
                        <a:gd name="connsiteX17" fmla="*/ 6540 w 1468948"/>
                        <a:gd name="connsiteY17" fmla="*/ 1840740 h 3542315"/>
                        <a:gd name="connsiteX18" fmla="*/ 0 w 1468948"/>
                        <a:gd name="connsiteY18" fmla="*/ 490827 h 3542315"/>
                        <a:gd name="connsiteX0" fmla="*/ 0 w 1476205"/>
                        <a:gd name="connsiteY0" fmla="*/ 481151 h 3542315"/>
                        <a:gd name="connsiteX1" fmla="*/ 359463 w 1476205"/>
                        <a:gd name="connsiteY1" fmla="*/ 104304 h 3542315"/>
                        <a:gd name="connsiteX2" fmla="*/ 1277553 w 1476205"/>
                        <a:gd name="connsiteY2" fmla="*/ 0 h 3542315"/>
                        <a:gd name="connsiteX3" fmla="*/ 1473845 w 1476205"/>
                        <a:gd name="connsiteY3" fmla="*/ 481603 h 3542315"/>
                        <a:gd name="connsiteX4" fmla="*/ 1473633 w 1476205"/>
                        <a:gd name="connsiteY4" fmla="*/ 1666122 h 3542315"/>
                        <a:gd name="connsiteX5" fmla="*/ 1209220 w 1476205"/>
                        <a:gd name="connsiteY5" fmla="*/ 1668139 h 3542315"/>
                        <a:gd name="connsiteX6" fmla="*/ 1213294 w 1476205"/>
                        <a:gd name="connsiteY6" fmla="*/ 465685 h 3542315"/>
                        <a:gd name="connsiteX7" fmla="*/ 1157456 w 1476205"/>
                        <a:gd name="connsiteY7" fmla="*/ 465683 h 3542315"/>
                        <a:gd name="connsiteX8" fmla="*/ 1153134 w 1476205"/>
                        <a:gd name="connsiteY8" fmla="*/ 3278090 h 3542315"/>
                        <a:gd name="connsiteX9" fmla="*/ 785649 w 1476205"/>
                        <a:gd name="connsiteY9" fmla="*/ 3282951 h 3542315"/>
                        <a:gd name="connsiteX10" fmla="*/ 784057 w 1476205"/>
                        <a:gd name="connsiteY10" fmla="*/ 1684672 h 3542315"/>
                        <a:gd name="connsiteX11" fmla="*/ 695251 w 1476205"/>
                        <a:gd name="connsiteY11" fmla="*/ 1686253 h 3542315"/>
                        <a:gd name="connsiteX12" fmla="*/ 693235 w 1476205"/>
                        <a:gd name="connsiteY12" fmla="*/ 3318349 h 3542315"/>
                        <a:gd name="connsiteX13" fmla="*/ 327007 w 1476205"/>
                        <a:gd name="connsiteY13" fmla="*/ 3346729 h 3542315"/>
                        <a:gd name="connsiteX14" fmla="*/ 326454 w 1476205"/>
                        <a:gd name="connsiteY14" fmla="*/ 584905 h 3542315"/>
                        <a:gd name="connsiteX15" fmla="*/ 274557 w 1476205"/>
                        <a:gd name="connsiteY15" fmla="*/ 586271 h 3542315"/>
                        <a:gd name="connsiteX16" fmla="*/ 272136 w 1476205"/>
                        <a:gd name="connsiteY16" fmla="*/ 1761383 h 3542315"/>
                        <a:gd name="connsiteX17" fmla="*/ 13797 w 1476205"/>
                        <a:gd name="connsiteY17" fmla="*/ 1840740 h 3542315"/>
                        <a:gd name="connsiteX18" fmla="*/ 0 w 1476205"/>
                        <a:gd name="connsiteY18" fmla="*/ 481151 h 3542315"/>
                        <a:gd name="connsiteX0" fmla="*/ 0 w 1464110"/>
                        <a:gd name="connsiteY0" fmla="*/ 488408 h 3542315"/>
                        <a:gd name="connsiteX1" fmla="*/ 347368 w 1464110"/>
                        <a:gd name="connsiteY1" fmla="*/ 104304 h 3542315"/>
                        <a:gd name="connsiteX2" fmla="*/ 1265458 w 1464110"/>
                        <a:gd name="connsiteY2" fmla="*/ 0 h 3542315"/>
                        <a:gd name="connsiteX3" fmla="*/ 1461750 w 1464110"/>
                        <a:gd name="connsiteY3" fmla="*/ 481603 h 3542315"/>
                        <a:gd name="connsiteX4" fmla="*/ 1461538 w 1464110"/>
                        <a:gd name="connsiteY4" fmla="*/ 1666122 h 3542315"/>
                        <a:gd name="connsiteX5" fmla="*/ 1197125 w 1464110"/>
                        <a:gd name="connsiteY5" fmla="*/ 1668139 h 3542315"/>
                        <a:gd name="connsiteX6" fmla="*/ 1201199 w 1464110"/>
                        <a:gd name="connsiteY6" fmla="*/ 465685 h 3542315"/>
                        <a:gd name="connsiteX7" fmla="*/ 1145361 w 1464110"/>
                        <a:gd name="connsiteY7" fmla="*/ 465683 h 3542315"/>
                        <a:gd name="connsiteX8" fmla="*/ 1141039 w 1464110"/>
                        <a:gd name="connsiteY8" fmla="*/ 3278090 h 3542315"/>
                        <a:gd name="connsiteX9" fmla="*/ 773554 w 1464110"/>
                        <a:gd name="connsiteY9" fmla="*/ 3282951 h 3542315"/>
                        <a:gd name="connsiteX10" fmla="*/ 771962 w 1464110"/>
                        <a:gd name="connsiteY10" fmla="*/ 1684672 h 3542315"/>
                        <a:gd name="connsiteX11" fmla="*/ 683156 w 1464110"/>
                        <a:gd name="connsiteY11" fmla="*/ 1686253 h 3542315"/>
                        <a:gd name="connsiteX12" fmla="*/ 681140 w 1464110"/>
                        <a:gd name="connsiteY12" fmla="*/ 3318349 h 3542315"/>
                        <a:gd name="connsiteX13" fmla="*/ 314912 w 1464110"/>
                        <a:gd name="connsiteY13" fmla="*/ 3346729 h 3542315"/>
                        <a:gd name="connsiteX14" fmla="*/ 314359 w 1464110"/>
                        <a:gd name="connsiteY14" fmla="*/ 584905 h 3542315"/>
                        <a:gd name="connsiteX15" fmla="*/ 262462 w 1464110"/>
                        <a:gd name="connsiteY15" fmla="*/ 586271 h 3542315"/>
                        <a:gd name="connsiteX16" fmla="*/ 260041 w 1464110"/>
                        <a:gd name="connsiteY16" fmla="*/ 1761383 h 3542315"/>
                        <a:gd name="connsiteX17" fmla="*/ 1702 w 1464110"/>
                        <a:gd name="connsiteY17" fmla="*/ 1840740 h 3542315"/>
                        <a:gd name="connsiteX18" fmla="*/ 0 w 1464110"/>
                        <a:gd name="connsiteY18" fmla="*/ 488408 h 3542315"/>
                        <a:gd name="connsiteX0" fmla="*/ 0 w 1466529"/>
                        <a:gd name="connsiteY0" fmla="*/ 488408 h 3542315"/>
                        <a:gd name="connsiteX1" fmla="*/ 349787 w 1466529"/>
                        <a:gd name="connsiteY1" fmla="*/ 104304 h 3542315"/>
                        <a:gd name="connsiteX2" fmla="*/ 1267877 w 1466529"/>
                        <a:gd name="connsiteY2" fmla="*/ 0 h 3542315"/>
                        <a:gd name="connsiteX3" fmla="*/ 1464169 w 1466529"/>
                        <a:gd name="connsiteY3" fmla="*/ 481603 h 3542315"/>
                        <a:gd name="connsiteX4" fmla="*/ 1463957 w 1466529"/>
                        <a:gd name="connsiteY4" fmla="*/ 1666122 h 3542315"/>
                        <a:gd name="connsiteX5" fmla="*/ 1199544 w 1466529"/>
                        <a:gd name="connsiteY5" fmla="*/ 1668139 h 3542315"/>
                        <a:gd name="connsiteX6" fmla="*/ 1203618 w 1466529"/>
                        <a:gd name="connsiteY6" fmla="*/ 465685 h 3542315"/>
                        <a:gd name="connsiteX7" fmla="*/ 1147780 w 1466529"/>
                        <a:gd name="connsiteY7" fmla="*/ 465683 h 3542315"/>
                        <a:gd name="connsiteX8" fmla="*/ 1143458 w 1466529"/>
                        <a:gd name="connsiteY8" fmla="*/ 3278090 h 3542315"/>
                        <a:gd name="connsiteX9" fmla="*/ 775973 w 1466529"/>
                        <a:gd name="connsiteY9" fmla="*/ 3282951 h 3542315"/>
                        <a:gd name="connsiteX10" fmla="*/ 774381 w 1466529"/>
                        <a:gd name="connsiteY10" fmla="*/ 1684672 h 3542315"/>
                        <a:gd name="connsiteX11" fmla="*/ 685575 w 1466529"/>
                        <a:gd name="connsiteY11" fmla="*/ 1686253 h 3542315"/>
                        <a:gd name="connsiteX12" fmla="*/ 683559 w 1466529"/>
                        <a:gd name="connsiteY12" fmla="*/ 3318349 h 3542315"/>
                        <a:gd name="connsiteX13" fmla="*/ 317331 w 1466529"/>
                        <a:gd name="connsiteY13" fmla="*/ 3346729 h 3542315"/>
                        <a:gd name="connsiteX14" fmla="*/ 316778 w 1466529"/>
                        <a:gd name="connsiteY14" fmla="*/ 584905 h 3542315"/>
                        <a:gd name="connsiteX15" fmla="*/ 264881 w 1466529"/>
                        <a:gd name="connsiteY15" fmla="*/ 586271 h 3542315"/>
                        <a:gd name="connsiteX16" fmla="*/ 262460 w 1466529"/>
                        <a:gd name="connsiteY16" fmla="*/ 1761383 h 3542315"/>
                        <a:gd name="connsiteX17" fmla="*/ 4121 w 1466529"/>
                        <a:gd name="connsiteY17" fmla="*/ 1840740 h 3542315"/>
                        <a:gd name="connsiteX18" fmla="*/ 0 w 1466529"/>
                        <a:gd name="connsiteY18" fmla="*/ 488408 h 3542315"/>
                        <a:gd name="connsiteX0" fmla="*/ 0 w 1466529"/>
                        <a:gd name="connsiteY0" fmla="*/ 488408 h 3542315"/>
                        <a:gd name="connsiteX1" fmla="*/ 349787 w 1466529"/>
                        <a:gd name="connsiteY1" fmla="*/ 104304 h 3542315"/>
                        <a:gd name="connsiteX2" fmla="*/ 1267877 w 1466529"/>
                        <a:gd name="connsiteY2" fmla="*/ 0 h 3542315"/>
                        <a:gd name="connsiteX3" fmla="*/ 1464169 w 1466529"/>
                        <a:gd name="connsiteY3" fmla="*/ 481603 h 3542315"/>
                        <a:gd name="connsiteX4" fmla="*/ 1463957 w 1466529"/>
                        <a:gd name="connsiteY4" fmla="*/ 1666122 h 3542315"/>
                        <a:gd name="connsiteX5" fmla="*/ 1199544 w 1466529"/>
                        <a:gd name="connsiteY5" fmla="*/ 1668139 h 3542315"/>
                        <a:gd name="connsiteX6" fmla="*/ 1203618 w 1466529"/>
                        <a:gd name="connsiteY6" fmla="*/ 465685 h 3542315"/>
                        <a:gd name="connsiteX7" fmla="*/ 1147780 w 1466529"/>
                        <a:gd name="connsiteY7" fmla="*/ 465683 h 3542315"/>
                        <a:gd name="connsiteX8" fmla="*/ 1143458 w 1466529"/>
                        <a:gd name="connsiteY8" fmla="*/ 3278090 h 3542315"/>
                        <a:gd name="connsiteX9" fmla="*/ 775973 w 1466529"/>
                        <a:gd name="connsiteY9" fmla="*/ 3282951 h 3542315"/>
                        <a:gd name="connsiteX10" fmla="*/ 774381 w 1466529"/>
                        <a:gd name="connsiteY10" fmla="*/ 1684672 h 3542315"/>
                        <a:gd name="connsiteX11" fmla="*/ 685575 w 1466529"/>
                        <a:gd name="connsiteY11" fmla="*/ 1686253 h 3542315"/>
                        <a:gd name="connsiteX12" fmla="*/ 683559 w 1466529"/>
                        <a:gd name="connsiteY12" fmla="*/ 3318349 h 3542315"/>
                        <a:gd name="connsiteX13" fmla="*/ 317331 w 1466529"/>
                        <a:gd name="connsiteY13" fmla="*/ 3346729 h 3542315"/>
                        <a:gd name="connsiteX14" fmla="*/ 316778 w 1466529"/>
                        <a:gd name="connsiteY14" fmla="*/ 584905 h 3542315"/>
                        <a:gd name="connsiteX15" fmla="*/ 264881 w 1466529"/>
                        <a:gd name="connsiteY15" fmla="*/ 586271 h 3542315"/>
                        <a:gd name="connsiteX16" fmla="*/ 262460 w 1466529"/>
                        <a:gd name="connsiteY16" fmla="*/ 1761383 h 3542315"/>
                        <a:gd name="connsiteX17" fmla="*/ 4121 w 1466529"/>
                        <a:gd name="connsiteY17" fmla="*/ 1840740 h 3542315"/>
                        <a:gd name="connsiteX18" fmla="*/ 0 w 1466529"/>
                        <a:gd name="connsiteY18" fmla="*/ 488408 h 3542315"/>
                        <a:gd name="connsiteX0" fmla="*/ 0 w 1466529"/>
                        <a:gd name="connsiteY0" fmla="*/ 488408 h 3542315"/>
                        <a:gd name="connsiteX1" fmla="*/ 349787 w 1466529"/>
                        <a:gd name="connsiteY1" fmla="*/ 104304 h 3542315"/>
                        <a:gd name="connsiteX2" fmla="*/ 1267877 w 1466529"/>
                        <a:gd name="connsiteY2" fmla="*/ 0 h 3542315"/>
                        <a:gd name="connsiteX3" fmla="*/ 1464169 w 1466529"/>
                        <a:gd name="connsiteY3" fmla="*/ 481603 h 3542315"/>
                        <a:gd name="connsiteX4" fmla="*/ 1463957 w 1466529"/>
                        <a:gd name="connsiteY4" fmla="*/ 1666122 h 3542315"/>
                        <a:gd name="connsiteX5" fmla="*/ 1199544 w 1466529"/>
                        <a:gd name="connsiteY5" fmla="*/ 1668139 h 3542315"/>
                        <a:gd name="connsiteX6" fmla="*/ 1203618 w 1466529"/>
                        <a:gd name="connsiteY6" fmla="*/ 465685 h 3542315"/>
                        <a:gd name="connsiteX7" fmla="*/ 1147780 w 1466529"/>
                        <a:gd name="connsiteY7" fmla="*/ 465683 h 3542315"/>
                        <a:gd name="connsiteX8" fmla="*/ 1143458 w 1466529"/>
                        <a:gd name="connsiteY8" fmla="*/ 3278090 h 3542315"/>
                        <a:gd name="connsiteX9" fmla="*/ 775973 w 1466529"/>
                        <a:gd name="connsiteY9" fmla="*/ 3282951 h 3542315"/>
                        <a:gd name="connsiteX10" fmla="*/ 774381 w 1466529"/>
                        <a:gd name="connsiteY10" fmla="*/ 1684672 h 3542315"/>
                        <a:gd name="connsiteX11" fmla="*/ 685575 w 1466529"/>
                        <a:gd name="connsiteY11" fmla="*/ 1686253 h 3542315"/>
                        <a:gd name="connsiteX12" fmla="*/ 683559 w 1466529"/>
                        <a:gd name="connsiteY12" fmla="*/ 3318349 h 3542315"/>
                        <a:gd name="connsiteX13" fmla="*/ 317331 w 1466529"/>
                        <a:gd name="connsiteY13" fmla="*/ 3346729 h 3542315"/>
                        <a:gd name="connsiteX14" fmla="*/ 316778 w 1466529"/>
                        <a:gd name="connsiteY14" fmla="*/ 584905 h 3542315"/>
                        <a:gd name="connsiteX15" fmla="*/ 264881 w 1466529"/>
                        <a:gd name="connsiteY15" fmla="*/ 586271 h 3542315"/>
                        <a:gd name="connsiteX16" fmla="*/ 262460 w 1466529"/>
                        <a:gd name="connsiteY16" fmla="*/ 1761383 h 3542315"/>
                        <a:gd name="connsiteX17" fmla="*/ 4121 w 1466529"/>
                        <a:gd name="connsiteY17" fmla="*/ 1840740 h 3542315"/>
                        <a:gd name="connsiteX18" fmla="*/ 0 w 1466529"/>
                        <a:gd name="connsiteY18" fmla="*/ 488408 h 3542315"/>
                        <a:gd name="connsiteX0" fmla="*/ 2012 w 1463703"/>
                        <a:gd name="connsiteY0" fmla="*/ 488408 h 3542315"/>
                        <a:gd name="connsiteX1" fmla="*/ 346961 w 1463703"/>
                        <a:gd name="connsiteY1" fmla="*/ 104304 h 3542315"/>
                        <a:gd name="connsiteX2" fmla="*/ 1265051 w 1463703"/>
                        <a:gd name="connsiteY2" fmla="*/ 0 h 3542315"/>
                        <a:gd name="connsiteX3" fmla="*/ 1461343 w 1463703"/>
                        <a:gd name="connsiteY3" fmla="*/ 481603 h 3542315"/>
                        <a:gd name="connsiteX4" fmla="*/ 1461131 w 1463703"/>
                        <a:gd name="connsiteY4" fmla="*/ 1666122 h 3542315"/>
                        <a:gd name="connsiteX5" fmla="*/ 1196718 w 1463703"/>
                        <a:gd name="connsiteY5" fmla="*/ 1668139 h 3542315"/>
                        <a:gd name="connsiteX6" fmla="*/ 1200792 w 1463703"/>
                        <a:gd name="connsiteY6" fmla="*/ 465685 h 3542315"/>
                        <a:gd name="connsiteX7" fmla="*/ 1144954 w 1463703"/>
                        <a:gd name="connsiteY7" fmla="*/ 465683 h 3542315"/>
                        <a:gd name="connsiteX8" fmla="*/ 1140632 w 1463703"/>
                        <a:gd name="connsiteY8" fmla="*/ 3278090 h 3542315"/>
                        <a:gd name="connsiteX9" fmla="*/ 773147 w 1463703"/>
                        <a:gd name="connsiteY9" fmla="*/ 3282951 h 3542315"/>
                        <a:gd name="connsiteX10" fmla="*/ 771555 w 1463703"/>
                        <a:gd name="connsiteY10" fmla="*/ 1684672 h 3542315"/>
                        <a:gd name="connsiteX11" fmla="*/ 682749 w 1463703"/>
                        <a:gd name="connsiteY11" fmla="*/ 1686253 h 3542315"/>
                        <a:gd name="connsiteX12" fmla="*/ 680733 w 1463703"/>
                        <a:gd name="connsiteY12" fmla="*/ 3318349 h 3542315"/>
                        <a:gd name="connsiteX13" fmla="*/ 314505 w 1463703"/>
                        <a:gd name="connsiteY13" fmla="*/ 3346729 h 3542315"/>
                        <a:gd name="connsiteX14" fmla="*/ 313952 w 1463703"/>
                        <a:gd name="connsiteY14" fmla="*/ 584905 h 3542315"/>
                        <a:gd name="connsiteX15" fmla="*/ 262055 w 1463703"/>
                        <a:gd name="connsiteY15" fmla="*/ 586271 h 3542315"/>
                        <a:gd name="connsiteX16" fmla="*/ 259634 w 1463703"/>
                        <a:gd name="connsiteY16" fmla="*/ 1761383 h 3542315"/>
                        <a:gd name="connsiteX17" fmla="*/ 1295 w 1463703"/>
                        <a:gd name="connsiteY17" fmla="*/ 1840740 h 3542315"/>
                        <a:gd name="connsiteX18" fmla="*/ 2012 w 1463703"/>
                        <a:gd name="connsiteY18" fmla="*/ 488408 h 3542315"/>
                        <a:gd name="connsiteX0" fmla="*/ 2012 w 1463703"/>
                        <a:gd name="connsiteY0" fmla="*/ 488408 h 3542315"/>
                        <a:gd name="connsiteX1" fmla="*/ 346961 w 1463703"/>
                        <a:gd name="connsiteY1" fmla="*/ 104304 h 3542315"/>
                        <a:gd name="connsiteX2" fmla="*/ 1265051 w 1463703"/>
                        <a:gd name="connsiteY2" fmla="*/ 0 h 3542315"/>
                        <a:gd name="connsiteX3" fmla="*/ 1461343 w 1463703"/>
                        <a:gd name="connsiteY3" fmla="*/ 481603 h 3542315"/>
                        <a:gd name="connsiteX4" fmla="*/ 1461131 w 1463703"/>
                        <a:gd name="connsiteY4" fmla="*/ 1666122 h 3542315"/>
                        <a:gd name="connsiteX5" fmla="*/ 1196718 w 1463703"/>
                        <a:gd name="connsiteY5" fmla="*/ 1668139 h 3542315"/>
                        <a:gd name="connsiteX6" fmla="*/ 1200792 w 1463703"/>
                        <a:gd name="connsiteY6" fmla="*/ 465685 h 3542315"/>
                        <a:gd name="connsiteX7" fmla="*/ 1144954 w 1463703"/>
                        <a:gd name="connsiteY7" fmla="*/ 465683 h 3542315"/>
                        <a:gd name="connsiteX8" fmla="*/ 1140632 w 1463703"/>
                        <a:gd name="connsiteY8" fmla="*/ 3278090 h 3542315"/>
                        <a:gd name="connsiteX9" fmla="*/ 773147 w 1463703"/>
                        <a:gd name="connsiteY9" fmla="*/ 3282951 h 3542315"/>
                        <a:gd name="connsiteX10" fmla="*/ 771555 w 1463703"/>
                        <a:gd name="connsiteY10" fmla="*/ 1684672 h 3542315"/>
                        <a:gd name="connsiteX11" fmla="*/ 682749 w 1463703"/>
                        <a:gd name="connsiteY11" fmla="*/ 1686253 h 3542315"/>
                        <a:gd name="connsiteX12" fmla="*/ 680733 w 1463703"/>
                        <a:gd name="connsiteY12" fmla="*/ 3318349 h 3542315"/>
                        <a:gd name="connsiteX13" fmla="*/ 314505 w 1463703"/>
                        <a:gd name="connsiteY13" fmla="*/ 3346729 h 3542315"/>
                        <a:gd name="connsiteX14" fmla="*/ 313952 w 1463703"/>
                        <a:gd name="connsiteY14" fmla="*/ 584905 h 3542315"/>
                        <a:gd name="connsiteX15" fmla="*/ 262055 w 1463703"/>
                        <a:gd name="connsiteY15" fmla="*/ 586271 h 3542315"/>
                        <a:gd name="connsiteX16" fmla="*/ 259634 w 1463703"/>
                        <a:gd name="connsiteY16" fmla="*/ 1761383 h 3542315"/>
                        <a:gd name="connsiteX17" fmla="*/ 1295 w 1463703"/>
                        <a:gd name="connsiteY17" fmla="*/ 1840740 h 3542315"/>
                        <a:gd name="connsiteX18" fmla="*/ 2012 w 1463703"/>
                        <a:gd name="connsiteY18" fmla="*/ 488408 h 3542315"/>
                        <a:gd name="connsiteX0" fmla="*/ 3119 w 1464810"/>
                        <a:gd name="connsiteY0" fmla="*/ 488408 h 3542315"/>
                        <a:gd name="connsiteX1" fmla="*/ 348068 w 1464810"/>
                        <a:gd name="connsiteY1" fmla="*/ 104304 h 3542315"/>
                        <a:gd name="connsiteX2" fmla="*/ 1266158 w 1464810"/>
                        <a:gd name="connsiteY2" fmla="*/ 0 h 3542315"/>
                        <a:gd name="connsiteX3" fmla="*/ 1462450 w 1464810"/>
                        <a:gd name="connsiteY3" fmla="*/ 481603 h 3542315"/>
                        <a:gd name="connsiteX4" fmla="*/ 1462238 w 1464810"/>
                        <a:gd name="connsiteY4" fmla="*/ 1666122 h 3542315"/>
                        <a:gd name="connsiteX5" fmla="*/ 1197825 w 1464810"/>
                        <a:gd name="connsiteY5" fmla="*/ 1668139 h 3542315"/>
                        <a:gd name="connsiteX6" fmla="*/ 1201899 w 1464810"/>
                        <a:gd name="connsiteY6" fmla="*/ 465685 h 3542315"/>
                        <a:gd name="connsiteX7" fmla="*/ 1146061 w 1464810"/>
                        <a:gd name="connsiteY7" fmla="*/ 465683 h 3542315"/>
                        <a:gd name="connsiteX8" fmla="*/ 1141739 w 1464810"/>
                        <a:gd name="connsiteY8" fmla="*/ 3278090 h 3542315"/>
                        <a:gd name="connsiteX9" fmla="*/ 774254 w 1464810"/>
                        <a:gd name="connsiteY9" fmla="*/ 3282951 h 3542315"/>
                        <a:gd name="connsiteX10" fmla="*/ 772662 w 1464810"/>
                        <a:gd name="connsiteY10" fmla="*/ 1684672 h 3542315"/>
                        <a:gd name="connsiteX11" fmla="*/ 683856 w 1464810"/>
                        <a:gd name="connsiteY11" fmla="*/ 1686253 h 3542315"/>
                        <a:gd name="connsiteX12" fmla="*/ 681840 w 1464810"/>
                        <a:gd name="connsiteY12" fmla="*/ 3318349 h 3542315"/>
                        <a:gd name="connsiteX13" fmla="*/ 315612 w 1464810"/>
                        <a:gd name="connsiteY13" fmla="*/ 3346729 h 3542315"/>
                        <a:gd name="connsiteX14" fmla="*/ 315059 w 1464810"/>
                        <a:gd name="connsiteY14" fmla="*/ 584905 h 3542315"/>
                        <a:gd name="connsiteX15" fmla="*/ 263162 w 1464810"/>
                        <a:gd name="connsiteY15" fmla="*/ 586271 h 3542315"/>
                        <a:gd name="connsiteX16" fmla="*/ 260741 w 1464810"/>
                        <a:gd name="connsiteY16" fmla="*/ 1761383 h 3542315"/>
                        <a:gd name="connsiteX17" fmla="*/ 2402 w 1464810"/>
                        <a:gd name="connsiteY17" fmla="*/ 1840740 h 3542315"/>
                        <a:gd name="connsiteX18" fmla="*/ 3119 w 1464810"/>
                        <a:gd name="connsiteY18" fmla="*/ 488408 h 3542315"/>
                        <a:gd name="connsiteX0" fmla="*/ 4787 w 1466478"/>
                        <a:gd name="connsiteY0" fmla="*/ 488408 h 3542315"/>
                        <a:gd name="connsiteX1" fmla="*/ 349736 w 1466478"/>
                        <a:gd name="connsiteY1" fmla="*/ 104304 h 3542315"/>
                        <a:gd name="connsiteX2" fmla="*/ 1267826 w 1466478"/>
                        <a:gd name="connsiteY2" fmla="*/ 0 h 3542315"/>
                        <a:gd name="connsiteX3" fmla="*/ 1464118 w 1466478"/>
                        <a:gd name="connsiteY3" fmla="*/ 481603 h 3542315"/>
                        <a:gd name="connsiteX4" fmla="*/ 1463906 w 1466478"/>
                        <a:gd name="connsiteY4" fmla="*/ 1666122 h 3542315"/>
                        <a:gd name="connsiteX5" fmla="*/ 1199493 w 1466478"/>
                        <a:gd name="connsiteY5" fmla="*/ 1668139 h 3542315"/>
                        <a:gd name="connsiteX6" fmla="*/ 1203567 w 1466478"/>
                        <a:gd name="connsiteY6" fmla="*/ 465685 h 3542315"/>
                        <a:gd name="connsiteX7" fmla="*/ 1147729 w 1466478"/>
                        <a:gd name="connsiteY7" fmla="*/ 465683 h 3542315"/>
                        <a:gd name="connsiteX8" fmla="*/ 1143407 w 1466478"/>
                        <a:gd name="connsiteY8" fmla="*/ 3278090 h 3542315"/>
                        <a:gd name="connsiteX9" fmla="*/ 775922 w 1466478"/>
                        <a:gd name="connsiteY9" fmla="*/ 3282951 h 3542315"/>
                        <a:gd name="connsiteX10" fmla="*/ 774330 w 1466478"/>
                        <a:gd name="connsiteY10" fmla="*/ 1684672 h 3542315"/>
                        <a:gd name="connsiteX11" fmla="*/ 685524 w 1466478"/>
                        <a:gd name="connsiteY11" fmla="*/ 1686253 h 3542315"/>
                        <a:gd name="connsiteX12" fmla="*/ 683508 w 1466478"/>
                        <a:gd name="connsiteY12" fmla="*/ 3318349 h 3542315"/>
                        <a:gd name="connsiteX13" fmla="*/ 317280 w 1466478"/>
                        <a:gd name="connsiteY13" fmla="*/ 3346729 h 3542315"/>
                        <a:gd name="connsiteX14" fmla="*/ 316727 w 1466478"/>
                        <a:gd name="connsiteY14" fmla="*/ 584905 h 3542315"/>
                        <a:gd name="connsiteX15" fmla="*/ 264830 w 1466478"/>
                        <a:gd name="connsiteY15" fmla="*/ 586271 h 3542315"/>
                        <a:gd name="connsiteX16" fmla="*/ 262409 w 1466478"/>
                        <a:gd name="connsiteY16" fmla="*/ 1761383 h 3542315"/>
                        <a:gd name="connsiteX17" fmla="*/ 1651 w 1466478"/>
                        <a:gd name="connsiteY17" fmla="*/ 1833483 h 3542315"/>
                        <a:gd name="connsiteX18" fmla="*/ 4787 w 1466478"/>
                        <a:gd name="connsiteY18" fmla="*/ 488408 h 3542315"/>
                        <a:gd name="connsiteX0" fmla="*/ 3136 w 1464827"/>
                        <a:gd name="connsiteY0" fmla="*/ 488408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1916 w 1464827"/>
                        <a:gd name="connsiteY6" fmla="*/ 465685 h 3542315"/>
                        <a:gd name="connsiteX7" fmla="*/ 1146078 w 1464827"/>
                        <a:gd name="connsiteY7" fmla="*/ 465683 h 3542315"/>
                        <a:gd name="connsiteX8" fmla="*/ 1141756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3136 w 1464827"/>
                        <a:gd name="connsiteY18" fmla="*/ 488408 h 3542315"/>
                        <a:gd name="connsiteX0" fmla="*/ 1493 w 1465603"/>
                        <a:gd name="connsiteY0" fmla="*/ 485989 h 3542315"/>
                        <a:gd name="connsiteX1" fmla="*/ 348861 w 1465603"/>
                        <a:gd name="connsiteY1" fmla="*/ 104304 h 3542315"/>
                        <a:gd name="connsiteX2" fmla="*/ 1266951 w 1465603"/>
                        <a:gd name="connsiteY2" fmla="*/ 0 h 3542315"/>
                        <a:gd name="connsiteX3" fmla="*/ 1463243 w 1465603"/>
                        <a:gd name="connsiteY3" fmla="*/ 481603 h 3542315"/>
                        <a:gd name="connsiteX4" fmla="*/ 1463031 w 1465603"/>
                        <a:gd name="connsiteY4" fmla="*/ 1666122 h 3542315"/>
                        <a:gd name="connsiteX5" fmla="*/ 1198618 w 1465603"/>
                        <a:gd name="connsiteY5" fmla="*/ 1668139 h 3542315"/>
                        <a:gd name="connsiteX6" fmla="*/ 1202692 w 1465603"/>
                        <a:gd name="connsiteY6" fmla="*/ 465685 h 3542315"/>
                        <a:gd name="connsiteX7" fmla="*/ 1146854 w 1465603"/>
                        <a:gd name="connsiteY7" fmla="*/ 465683 h 3542315"/>
                        <a:gd name="connsiteX8" fmla="*/ 1142532 w 1465603"/>
                        <a:gd name="connsiteY8" fmla="*/ 3278090 h 3542315"/>
                        <a:gd name="connsiteX9" fmla="*/ 775047 w 1465603"/>
                        <a:gd name="connsiteY9" fmla="*/ 3282951 h 3542315"/>
                        <a:gd name="connsiteX10" fmla="*/ 773455 w 1465603"/>
                        <a:gd name="connsiteY10" fmla="*/ 1684672 h 3542315"/>
                        <a:gd name="connsiteX11" fmla="*/ 684649 w 1465603"/>
                        <a:gd name="connsiteY11" fmla="*/ 1686253 h 3542315"/>
                        <a:gd name="connsiteX12" fmla="*/ 682633 w 1465603"/>
                        <a:gd name="connsiteY12" fmla="*/ 3318349 h 3542315"/>
                        <a:gd name="connsiteX13" fmla="*/ 316405 w 1465603"/>
                        <a:gd name="connsiteY13" fmla="*/ 3346729 h 3542315"/>
                        <a:gd name="connsiteX14" fmla="*/ 315852 w 1465603"/>
                        <a:gd name="connsiteY14" fmla="*/ 584905 h 3542315"/>
                        <a:gd name="connsiteX15" fmla="*/ 263955 w 1465603"/>
                        <a:gd name="connsiteY15" fmla="*/ 586271 h 3542315"/>
                        <a:gd name="connsiteX16" fmla="*/ 261534 w 1465603"/>
                        <a:gd name="connsiteY16" fmla="*/ 1761383 h 3542315"/>
                        <a:gd name="connsiteX17" fmla="*/ 776 w 1465603"/>
                        <a:gd name="connsiteY17" fmla="*/ 1833483 h 3542315"/>
                        <a:gd name="connsiteX18" fmla="*/ 1493 w 1465603"/>
                        <a:gd name="connsiteY18" fmla="*/ 485989 h 3542315"/>
                        <a:gd name="connsiteX0" fmla="*/ 1493 w 1465603"/>
                        <a:gd name="connsiteY0" fmla="*/ 485989 h 3542315"/>
                        <a:gd name="connsiteX1" fmla="*/ 348861 w 1465603"/>
                        <a:gd name="connsiteY1" fmla="*/ 104304 h 3542315"/>
                        <a:gd name="connsiteX2" fmla="*/ 1266951 w 1465603"/>
                        <a:gd name="connsiteY2" fmla="*/ 0 h 3542315"/>
                        <a:gd name="connsiteX3" fmla="*/ 1463243 w 1465603"/>
                        <a:gd name="connsiteY3" fmla="*/ 481603 h 3542315"/>
                        <a:gd name="connsiteX4" fmla="*/ 1463031 w 1465603"/>
                        <a:gd name="connsiteY4" fmla="*/ 1666122 h 3542315"/>
                        <a:gd name="connsiteX5" fmla="*/ 1198618 w 1465603"/>
                        <a:gd name="connsiteY5" fmla="*/ 1668139 h 3542315"/>
                        <a:gd name="connsiteX6" fmla="*/ 1202692 w 1465603"/>
                        <a:gd name="connsiteY6" fmla="*/ 465685 h 3542315"/>
                        <a:gd name="connsiteX7" fmla="*/ 1146854 w 1465603"/>
                        <a:gd name="connsiteY7" fmla="*/ 465683 h 3542315"/>
                        <a:gd name="connsiteX8" fmla="*/ 1142532 w 1465603"/>
                        <a:gd name="connsiteY8" fmla="*/ 3278090 h 3542315"/>
                        <a:gd name="connsiteX9" fmla="*/ 775047 w 1465603"/>
                        <a:gd name="connsiteY9" fmla="*/ 3282951 h 3542315"/>
                        <a:gd name="connsiteX10" fmla="*/ 773455 w 1465603"/>
                        <a:gd name="connsiteY10" fmla="*/ 1684672 h 3542315"/>
                        <a:gd name="connsiteX11" fmla="*/ 684649 w 1465603"/>
                        <a:gd name="connsiteY11" fmla="*/ 1686253 h 3542315"/>
                        <a:gd name="connsiteX12" fmla="*/ 682633 w 1465603"/>
                        <a:gd name="connsiteY12" fmla="*/ 3318349 h 3542315"/>
                        <a:gd name="connsiteX13" fmla="*/ 316405 w 1465603"/>
                        <a:gd name="connsiteY13" fmla="*/ 3346729 h 3542315"/>
                        <a:gd name="connsiteX14" fmla="*/ 315852 w 1465603"/>
                        <a:gd name="connsiteY14" fmla="*/ 584905 h 3542315"/>
                        <a:gd name="connsiteX15" fmla="*/ 263955 w 1465603"/>
                        <a:gd name="connsiteY15" fmla="*/ 586271 h 3542315"/>
                        <a:gd name="connsiteX16" fmla="*/ 261534 w 1465603"/>
                        <a:gd name="connsiteY16" fmla="*/ 1761383 h 3542315"/>
                        <a:gd name="connsiteX17" fmla="*/ 776 w 1465603"/>
                        <a:gd name="connsiteY17" fmla="*/ 1833483 h 3542315"/>
                        <a:gd name="connsiteX18" fmla="*/ 1493 w 1465603"/>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1916 w 1464827"/>
                        <a:gd name="connsiteY6" fmla="*/ 465685 h 3542315"/>
                        <a:gd name="connsiteX7" fmla="*/ 1146078 w 1464827"/>
                        <a:gd name="connsiteY7" fmla="*/ 465683 h 3542315"/>
                        <a:gd name="connsiteX8" fmla="*/ 1141756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4335 w 1464827"/>
                        <a:gd name="connsiteY6" fmla="*/ 475362 h 3542315"/>
                        <a:gd name="connsiteX7" fmla="*/ 1146078 w 1464827"/>
                        <a:gd name="connsiteY7" fmla="*/ 465683 h 3542315"/>
                        <a:gd name="connsiteX8" fmla="*/ 1141756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41756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6918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6918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6918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6918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8498 w 1464827"/>
                        <a:gd name="connsiteY7" fmla="*/ 470522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8498 w 1464827"/>
                        <a:gd name="connsiteY7" fmla="*/ 470522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8498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8498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1241 w 1464827"/>
                        <a:gd name="connsiteY7" fmla="*/ 468103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1241 w 1464827"/>
                        <a:gd name="connsiteY7" fmla="*/ 468103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1241 w 1464827"/>
                        <a:gd name="connsiteY7" fmla="*/ 475360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1241 w 1464827"/>
                        <a:gd name="connsiteY7" fmla="*/ 475360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1241 w 1464827"/>
                        <a:gd name="connsiteY7" fmla="*/ 475360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4335 w 1464827"/>
                        <a:gd name="connsiteY6" fmla="*/ 475362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4335 w 1464827"/>
                        <a:gd name="connsiteY6" fmla="*/ 475362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68105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68105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68105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2943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9938 w 1464827"/>
                        <a:gd name="connsiteY5" fmla="*/ 166813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29290 w 1464827"/>
                        <a:gd name="connsiteY5" fmla="*/ 1660882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5100 w 1464827"/>
                        <a:gd name="connsiteY5" fmla="*/ 1646368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9337 w 1464827"/>
                        <a:gd name="connsiteY8" fmla="*/ 3263576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9337 w 1464827"/>
                        <a:gd name="connsiteY8" fmla="*/ 3263576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9337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9337 w 1464827"/>
                        <a:gd name="connsiteY8" fmla="*/ 3253899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9337 w 1464827"/>
                        <a:gd name="connsiteY8" fmla="*/ 3253899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3660 w 1464827"/>
                        <a:gd name="connsiteY7" fmla="*/ 468103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36403 w 1464827"/>
                        <a:gd name="connsiteY7" fmla="*/ 468103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36403 w 1464827"/>
                        <a:gd name="connsiteY7" fmla="*/ 468103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5685 h 3542315"/>
                        <a:gd name="connsiteX7" fmla="*/ 1136403 w 1464827"/>
                        <a:gd name="connsiteY7" fmla="*/ 468103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9173 w 1464827"/>
                        <a:gd name="connsiteY6" fmla="*/ 475362 h 3542315"/>
                        <a:gd name="connsiteX7" fmla="*/ 1136403 w 1464827"/>
                        <a:gd name="connsiteY7" fmla="*/ 468103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9173 w 1464827"/>
                        <a:gd name="connsiteY6" fmla="*/ 470523 h 3542315"/>
                        <a:gd name="connsiteX7" fmla="*/ 1136403 w 1464827"/>
                        <a:gd name="connsiteY7" fmla="*/ 468103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6292 w 1464827"/>
                        <a:gd name="connsiteY11" fmla="*/ 1683834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6292 w 1464827"/>
                        <a:gd name="connsiteY11" fmla="*/ 1683834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6292 w 1464827"/>
                        <a:gd name="connsiteY11" fmla="*/ 1683834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1013"/>
                        <a:gd name="connsiteX1" fmla="*/ 348085 w 1464827"/>
                        <a:gd name="connsiteY1" fmla="*/ 104304 h 3541013"/>
                        <a:gd name="connsiteX2" fmla="*/ 1266175 w 1464827"/>
                        <a:gd name="connsiteY2" fmla="*/ 0 h 3541013"/>
                        <a:gd name="connsiteX3" fmla="*/ 1462467 w 1464827"/>
                        <a:gd name="connsiteY3" fmla="*/ 481603 h 3541013"/>
                        <a:gd name="connsiteX4" fmla="*/ 1462255 w 1464827"/>
                        <a:gd name="connsiteY4" fmla="*/ 1666122 h 3541013"/>
                        <a:gd name="connsiteX5" fmla="*/ 1207519 w 1464827"/>
                        <a:gd name="connsiteY5" fmla="*/ 1643949 h 3541013"/>
                        <a:gd name="connsiteX6" fmla="*/ 1206754 w 1464827"/>
                        <a:gd name="connsiteY6" fmla="*/ 468104 h 3541013"/>
                        <a:gd name="connsiteX7" fmla="*/ 1136403 w 1464827"/>
                        <a:gd name="connsiteY7" fmla="*/ 468103 h 3541013"/>
                        <a:gd name="connsiteX8" fmla="*/ 1134499 w 1464827"/>
                        <a:gd name="connsiteY8" fmla="*/ 3253899 h 3541013"/>
                        <a:gd name="connsiteX9" fmla="*/ 774271 w 1464827"/>
                        <a:gd name="connsiteY9" fmla="*/ 3282951 h 3541013"/>
                        <a:gd name="connsiteX10" fmla="*/ 772679 w 1464827"/>
                        <a:gd name="connsiteY10" fmla="*/ 1684672 h 3541013"/>
                        <a:gd name="connsiteX11" fmla="*/ 686292 w 1464827"/>
                        <a:gd name="connsiteY11" fmla="*/ 1683834 h 3541013"/>
                        <a:gd name="connsiteX12" fmla="*/ 679438 w 1464827"/>
                        <a:gd name="connsiteY12" fmla="*/ 3315930 h 3541013"/>
                        <a:gd name="connsiteX13" fmla="*/ 315629 w 1464827"/>
                        <a:gd name="connsiteY13" fmla="*/ 3346729 h 3541013"/>
                        <a:gd name="connsiteX14" fmla="*/ 315076 w 1464827"/>
                        <a:gd name="connsiteY14" fmla="*/ 584905 h 3541013"/>
                        <a:gd name="connsiteX15" fmla="*/ 263179 w 1464827"/>
                        <a:gd name="connsiteY15" fmla="*/ 586271 h 3541013"/>
                        <a:gd name="connsiteX16" fmla="*/ 260758 w 1464827"/>
                        <a:gd name="connsiteY16" fmla="*/ 1761383 h 3541013"/>
                        <a:gd name="connsiteX17" fmla="*/ 0 w 1464827"/>
                        <a:gd name="connsiteY17" fmla="*/ 1833483 h 3541013"/>
                        <a:gd name="connsiteX18" fmla="*/ 717 w 1464827"/>
                        <a:gd name="connsiteY18" fmla="*/ 485989 h 3541013"/>
                        <a:gd name="connsiteX0" fmla="*/ 717 w 1464827"/>
                        <a:gd name="connsiteY0" fmla="*/ 485989 h 3541013"/>
                        <a:gd name="connsiteX1" fmla="*/ 348085 w 1464827"/>
                        <a:gd name="connsiteY1" fmla="*/ 104304 h 3541013"/>
                        <a:gd name="connsiteX2" fmla="*/ 1266175 w 1464827"/>
                        <a:gd name="connsiteY2" fmla="*/ 0 h 3541013"/>
                        <a:gd name="connsiteX3" fmla="*/ 1462467 w 1464827"/>
                        <a:gd name="connsiteY3" fmla="*/ 481603 h 3541013"/>
                        <a:gd name="connsiteX4" fmla="*/ 1462255 w 1464827"/>
                        <a:gd name="connsiteY4" fmla="*/ 1666122 h 3541013"/>
                        <a:gd name="connsiteX5" fmla="*/ 1207519 w 1464827"/>
                        <a:gd name="connsiteY5" fmla="*/ 1643949 h 3541013"/>
                        <a:gd name="connsiteX6" fmla="*/ 1206754 w 1464827"/>
                        <a:gd name="connsiteY6" fmla="*/ 468104 h 3541013"/>
                        <a:gd name="connsiteX7" fmla="*/ 1136403 w 1464827"/>
                        <a:gd name="connsiteY7" fmla="*/ 468103 h 3541013"/>
                        <a:gd name="connsiteX8" fmla="*/ 1134499 w 1464827"/>
                        <a:gd name="connsiteY8" fmla="*/ 3253899 h 3541013"/>
                        <a:gd name="connsiteX9" fmla="*/ 774271 w 1464827"/>
                        <a:gd name="connsiteY9" fmla="*/ 3282951 h 3541013"/>
                        <a:gd name="connsiteX10" fmla="*/ 772679 w 1464827"/>
                        <a:gd name="connsiteY10" fmla="*/ 1684672 h 3541013"/>
                        <a:gd name="connsiteX11" fmla="*/ 686292 w 1464827"/>
                        <a:gd name="connsiteY11" fmla="*/ 1683834 h 3541013"/>
                        <a:gd name="connsiteX12" fmla="*/ 679438 w 1464827"/>
                        <a:gd name="connsiteY12" fmla="*/ 3315930 h 3541013"/>
                        <a:gd name="connsiteX13" fmla="*/ 315629 w 1464827"/>
                        <a:gd name="connsiteY13" fmla="*/ 3346729 h 3541013"/>
                        <a:gd name="connsiteX14" fmla="*/ 315076 w 1464827"/>
                        <a:gd name="connsiteY14" fmla="*/ 584905 h 3541013"/>
                        <a:gd name="connsiteX15" fmla="*/ 263179 w 1464827"/>
                        <a:gd name="connsiteY15" fmla="*/ 586271 h 3541013"/>
                        <a:gd name="connsiteX16" fmla="*/ 260758 w 1464827"/>
                        <a:gd name="connsiteY16" fmla="*/ 1761383 h 3541013"/>
                        <a:gd name="connsiteX17" fmla="*/ 0 w 1464827"/>
                        <a:gd name="connsiteY17" fmla="*/ 1833483 h 3541013"/>
                        <a:gd name="connsiteX18" fmla="*/ 717 w 1464827"/>
                        <a:gd name="connsiteY18" fmla="*/ 485989 h 3541013"/>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5370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5370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69433 w 1464827"/>
                        <a:gd name="connsiteY9" fmla="*/ 3282951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7789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7789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7789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7789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1852 w 1464827"/>
                        <a:gd name="connsiteY9" fmla="*/ 3287789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1852 w 1464827"/>
                        <a:gd name="connsiteY9" fmla="*/ 3287789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03973"/>
                        <a:gd name="connsiteX1" fmla="*/ 348085 w 1464827"/>
                        <a:gd name="connsiteY1" fmla="*/ 104304 h 3503973"/>
                        <a:gd name="connsiteX2" fmla="*/ 1266175 w 1464827"/>
                        <a:gd name="connsiteY2" fmla="*/ 0 h 3503973"/>
                        <a:gd name="connsiteX3" fmla="*/ 1462467 w 1464827"/>
                        <a:gd name="connsiteY3" fmla="*/ 481603 h 3503973"/>
                        <a:gd name="connsiteX4" fmla="*/ 1462255 w 1464827"/>
                        <a:gd name="connsiteY4" fmla="*/ 1666122 h 3503973"/>
                        <a:gd name="connsiteX5" fmla="*/ 1207519 w 1464827"/>
                        <a:gd name="connsiteY5" fmla="*/ 1643949 h 3503973"/>
                        <a:gd name="connsiteX6" fmla="*/ 1206754 w 1464827"/>
                        <a:gd name="connsiteY6" fmla="*/ 468104 h 3503973"/>
                        <a:gd name="connsiteX7" fmla="*/ 1136403 w 1464827"/>
                        <a:gd name="connsiteY7" fmla="*/ 468103 h 3503973"/>
                        <a:gd name="connsiteX8" fmla="*/ 1134499 w 1464827"/>
                        <a:gd name="connsiteY8" fmla="*/ 3253899 h 3503973"/>
                        <a:gd name="connsiteX9" fmla="*/ 771852 w 1464827"/>
                        <a:gd name="connsiteY9" fmla="*/ 3287789 h 3503973"/>
                        <a:gd name="connsiteX10" fmla="*/ 772679 w 1464827"/>
                        <a:gd name="connsiteY10" fmla="*/ 1684672 h 3503973"/>
                        <a:gd name="connsiteX11" fmla="*/ 686292 w 1464827"/>
                        <a:gd name="connsiteY11" fmla="*/ 1683834 h 3503973"/>
                        <a:gd name="connsiteX12" fmla="*/ 684276 w 1464827"/>
                        <a:gd name="connsiteY12" fmla="*/ 3318349 h 3503973"/>
                        <a:gd name="connsiteX13" fmla="*/ 315629 w 1464827"/>
                        <a:gd name="connsiteY13" fmla="*/ 3346729 h 3503973"/>
                        <a:gd name="connsiteX14" fmla="*/ 315076 w 1464827"/>
                        <a:gd name="connsiteY14" fmla="*/ 584905 h 3503973"/>
                        <a:gd name="connsiteX15" fmla="*/ 263179 w 1464827"/>
                        <a:gd name="connsiteY15" fmla="*/ 586271 h 3503973"/>
                        <a:gd name="connsiteX16" fmla="*/ 260758 w 1464827"/>
                        <a:gd name="connsiteY16" fmla="*/ 1761383 h 3503973"/>
                        <a:gd name="connsiteX17" fmla="*/ 0 w 1464827"/>
                        <a:gd name="connsiteY17" fmla="*/ 1833483 h 3503973"/>
                        <a:gd name="connsiteX18" fmla="*/ 717 w 1464827"/>
                        <a:gd name="connsiteY18" fmla="*/ 485989 h 3503973"/>
                        <a:gd name="connsiteX0" fmla="*/ 717 w 1464827"/>
                        <a:gd name="connsiteY0" fmla="*/ 485989 h 3452771"/>
                        <a:gd name="connsiteX1" fmla="*/ 348085 w 1464827"/>
                        <a:gd name="connsiteY1" fmla="*/ 104304 h 3452771"/>
                        <a:gd name="connsiteX2" fmla="*/ 1266175 w 1464827"/>
                        <a:gd name="connsiteY2" fmla="*/ 0 h 3452771"/>
                        <a:gd name="connsiteX3" fmla="*/ 1462467 w 1464827"/>
                        <a:gd name="connsiteY3" fmla="*/ 481603 h 3452771"/>
                        <a:gd name="connsiteX4" fmla="*/ 1462255 w 1464827"/>
                        <a:gd name="connsiteY4" fmla="*/ 1666122 h 3452771"/>
                        <a:gd name="connsiteX5" fmla="*/ 1207519 w 1464827"/>
                        <a:gd name="connsiteY5" fmla="*/ 1643949 h 3452771"/>
                        <a:gd name="connsiteX6" fmla="*/ 1206754 w 1464827"/>
                        <a:gd name="connsiteY6" fmla="*/ 468104 h 3452771"/>
                        <a:gd name="connsiteX7" fmla="*/ 1136403 w 1464827"/>
                        <a:gd name="connsiteY7" fmla="*/ 468103 h 3452771"/>
                        <a:gd name="connsiteX8" fmla="*/ 1134499 w 1464827"/>
                        <a:gd name="connsiteY8" fmla="*/ 3253899 h 3452771"/>
                        <a:gd name="connsiteX9" fmla="*/ 771852 w 1464827"/>
                        <a:gd name="connsiteY9" fmla="*/ 3287789 h 3452771"/>
                        <a:gd name="connsiteX10" fmla="*/ 772679 w 1464827"/>
                        <a:gd name="connsiteY10" fmla="*/ 1684672 h 3452771"/>
                        <a:gd name="connsiteX11" fmla="*/ 686292 w 1464827"/>
                        <a:gd name="connsiteY11" fmla="*/ 1683834 h 3452771"/>
                        <a:gd name="connsiteX12" fmla="*/ 684276 w 1464827"/>
                        <a:gd name="connsiteY12" fmla="*/ 3318349 h 3452771"/>
                        <a:gd name="connsiteX13" fmla="*/ 315629 w 1464827"/>
                        <a:gd name="connsiteY13" fmla="*/ 3346729 h 3452771"/>
                        <a:gd name="connsiteX14" fmla="*/ 315076 w 1464827"/>
                        <a:gd name="connsiteY14" fmla="*/ 584905 h 3452771"/>
                        <a:gd name="connsiteX15" fmla="*/ 263179 w 1464827"/>
                        <a:gd name="connsiteY15" fmla="*/ 586271 h 3452771"/>
                        <a:gd name="connsiteX16" fmla="*/ 260758 w 1464827"/>
                        <a:gd name="connsiteY16" fmla="*/ 1761383 h 3452771"/>
                        <a:gd name="connsiteX17" fmla="*/ 0 w 1464827"/>
                        <a:gd name="connsiteY17" fmla="*/ 1833483 h 3452771"/>
                        <a:gd name="connsiteX18" fmla="*/ 717 w 1464827"/>
                        <a:gd name="connsiteY18" fmla="*/ 485989 h 3452771"/>
                        <a:gd name="connsiteX0" fmla="*/ 717 w 1464827"/>
                        <a:gd name="connsiteY0" fmla="*/ 485989 h 3522682"/>
                        <a:gd name="connsiteX1" fmla="*/ 348085 w 1464827"/>
                        <a:gd name="connsiteY1" fmla="*/ 104304 h 3522682"/>
                        <a:gd name="connsiteX2" fmla="*/ 1266175 w 1464827"/>
                        <a:gd name="connsiteY2" fmla="*/ 0 h 3522682"/>
                        <a:gd name="connsiteX3" fmla="*/ 1462467 w 1464827"/>
                        <a:gd name="connsiteY3" fmla="*/ 481603 h 3522682"/>
                        <a:gd name="connsiteX4" fmla="*/ 1462255 w 1464827"/>
                        <a:gd name="connsiteY4" fmla="*/ 1666122 h 3522682"/>
                        <a:gd name="connsiteX5" fmla="*/ 1207519 w 1464827"/>
                        <a:gd name="connsiteY5" fmla="*/ 1643949 h 3522682"/>
                        <a:gd name="connsiteX6" fmla="*/ 1206754 w 1464827"/>
                        <a:gd name="connsiteY6" fmla="*/ 468104 h 3522682"/>
                        <a:gd name="connsiteX7" fmla="*/ 1136403 w 1464827"/>
                        <a:gd name="connsiteY7" fmla="*/ 468103 h 3522682"/>
                        <a:gd name="connsiteX8" fmla="*/ 1134499 w 1464827"/>
                        <a:gd name="connsiteY8" fmla="*/ 3253899 h 3522682"/>
                        <a:gd name="connsiteX9" fmla="*/ 771852 w 1464827"/>
                        <a:gd name="connsiteY9" fmla="*/ 3287789 h 3522682"/>
                        <a:gd name="connsiteX10" fmla="*/ 772679 w 1464827"/>
                        <a:gd name="connsiteY10" fmla="*/ 1684672 h 3522682"/>
                        <a:gd name="connsiteX11" fmla="*/ 686292 w 1464827"/>
                        <a:gd name="connsiteY11" fmla="*/ 1683834 h 3522682"/>
                        <a:gd name="connsiteX12" fmla="*/ 684276 w 1464827"/>
                        <a:gd name="connsiteY12" fmla="*/ 3318349 h 3522682"/>
                        <a:gd name="connsiteX13" fmla="*/ 315629 w 1464827"/>
                        <a:gd name="connsiteY13" fmla="*/ 3346729 h 3522682"/>
                        <a:gd name="connsiteX14" fmla="*/ 315076 w 1464827"/>
                        <a:gd name="connsiteY14" fmla="*/ 584905 h 3522682"/>
                        <a:gd name="connsiteX15" fmla="*/ 263179 w 1464827"/>
                        <a:gd name="connsiteY15" fmla="*/ 586271 h 3522682"/>
                        <a:gd name="connsiteX16" fmla="*/ 260758 w 1464827"/>
                        <a:gd name="connsiteY16" fmla="*/ 1761383 h 3522682"/>
                        <a:gd name="connsiteX17" fmla="*/ 0 w 1464827"/>
                        <a:gd name="connsiteY17" fmla="*/ 1833483 h 3522682"/>
                        <a:gd name="connsiteX18" fmla="*/ 717 w 1464827"/>
                        <a:gd name="connsiteY18" fmla="*/ 485989 h 3522682"/>
                        <a:gd name="connsiteX0" fmla="*/ 717 w 1464827"/>
                        <a:gd name="connsiteY0" fmla="*/ 485989 h 3500155"/>
                        <a:gd name="connsiteX1" fmla="*/ 348085 w 1464827"/>
                        <a:gd name="connsiteY1" fmla="*/ 104304 h 3500155"/>
                        <a:gd name="connsiteX2" fmla="*/ 1266175 w 1464827"/>
                        <a:gd name="connsiteY2" fmla="*/ 0 h 3500155"/>
                        <a:gd name="connsiteX3" fmla="*/ 1462467 w 1464827"/>
                        <a:gd name="connsiteY3" fmla="*/ 481603 h 3500155"/>
                        <a:gd name="connsiteX4" fmla="*/ 1462255 w 1464827"/>
                        <a:gd name="connsiteY4" fmla="*/ 1666122 h 3500155"/>
                        <a:gd name="connsiteX5" fmla="*/ 1207519 w 1464827"/>
                        <a:gd name="connsiteY5" fmla="*/ 1643949 h 3500155"/>
                        <a:gd name="connsiteX6" fmla="*/ 1206754 w 1464827"/>
                        <a:gd name="connsiteY6" fmla="*/ 468104 h 3500155"/>
                        <a:gd name="connsiteX7" fmla="*/ 1136403 w 1464827"/>
                        <a:gd name="connsiteY7" fmla="*/ 468103 h 3500155"/>
                        <a:gd name="connsiteX8" fmla="*/ 1134499 w 1464827"/>
                        <a:gd name="connsiteY8" fmla="*/ 3253899 h 3500155"/>
                        <a:gd name="connsiteX9" fmla="*/ 771852 w 1464827"/>
                        <a:gd name="connsiteY9" fmla="*/ 3287789 h 3500155"/>
                        <a:gd name="connsiteX10" fmla="*/ 772679 w 1464827"/>
                        <a:gd name="connsiteY10" fmla="*/ 1684672 h 3500155"/>
                        <a:gd name="connsiteX11" fmla="*/ 686292 w 1464827"/>
                        <a:gd name="connsiteY11" fmla="*/ 1683834 h 3500155"/>
                        <a:gd name="connsiteX12" fmla="*/ 684276 w 1464827"/>
                        <a:gd name="connsiteY12" fmla="*/ 3318349 h 3500155"/>
                        <a:gd name="connsiteX13" fmla="*/ 315629 w 1464827"/>
                        <a:gd name="connsiteY13" fmla="*/ 3346729 h 3500155"/>
                        <a:gd name="connsiteX14" fmla="*/ 315076 w 1464827"/>
                        <a:gd name="connsiteY14" fmla="*/ 584905 h 3500155"/>
                        <a:gd name="connsiteX15" fmla="*/ 263179 w 1464827"/>
                        <a:gd name="connsiteY15" fmla="*/ 586271 h 3500155"/>
                        <a:gd name="connsiteX16" fmla="*/ 260758 w 1464827"/>
                        <a:gd name="connsiteY16" fmla="*/ 1761383 h 3500155"/>
                        <a:gd name="connsiteX17" fmla="*/ 0 w 1464827"/>
                        <a:gd name="connsiteY17" fmla="*/ 1833483 h 3500155"/>
                        <a:gd name="connsiteX18" fmla="*/ 717 w 1464827"/>
                        <a:gd name="connsiteY18" fmla="*/ 485989 h 3500155"/>
                        <a:gd name="connsiteX0" fmla="*/ 717 w 1464827"/>
                        <a:gd name="connsiteY0" fmla="*/ 485989 h 3497677"/>
                        <a:gd name="connsiteX1" fmla="*/ 348085 w 1464827"/>
                        <a:gd name="connsiteY1" fmla="*/ 104304 h 3497677"/>
                        <a:gd name="connsiteX2" fmla="*/ 1266175 w 1464827"/>
                        <a:gd name="connsiteY2" fmla="*/ 0 h 3497677"/>
                        <a:gd name="connsiteX3" fmla="*/ 1462467 w 1464827"/>
                        <a:gd name="connsiteY3" fmla="*/ 481603 h 3497677"/>
                        <a:gd name="connsiteX4" fmla="*/ 1462255 w 1464827"/>
                        <a:gd name="connsiteY4" fmla="*/ 1666122 h 3497677"/>
                        <a:gd name="connsiteX5" fmla="*/ 1207519 w 1464827"/>
                        <a:gd name="connsiteY5" fmla="*/ 1643949 h 3497677"/>
                        <a:gd name="connsiteX6" fmla="*/ 1206754 w 1464827"/>
                        <a:gd name="connsiteY6" fmla="*/ 468104 h 3497677"/>
                        <a:gd name="connsiteX7" fmla="*/ 1136403 w 1464827"/>
                        <a:gd name="connsiteY7" fmla="*/ 468103 h 3497677"/>
                        <a:gd name="connsiteX8" fmla="*/ 1134499 w 1464827"/>
                        <a:gd name="connsiteY8" fmla="*/ 3253899 h 3497677"/>
                        <a:gd name="connsiteX9" fmla="*/ 771852 w 1464827"/>
                        <a:gd name="connsiteY9" fmla="*/ 3287789 h 3497677"/>
                        <a:gd name="connsiteX10" fmla="*/ 772679 w 1464827"/>
                        <a:gd name="connsiteY10" fmla="*/ 1684672 h 3497677"/>
                        <a:gd name="connsiteX11" fmla="*/ 686292 w 1464827"/>
                        <a:gd name="connsiteY11" fmla="*/ 1683834 h 3497677"/>
                        <a:gd name="connsiteX12" fmla="*/ 684276 w 1464827"/>
                        <a:gd name="connsiteY12" fmla="*/ 3318349 h 3497677"/>
                        <a:gd name="connsiteX13" fmla="*/ 315629 w 1464827"/>
                        <a:gd name="connsiteY13" fmla="*/ 3346729 h 3497677"/>
                        <a:gd name="connsiteX14" fmla="*/ 315076 w 1464827"/>
                        <a:gd name="connsiteY14" fmla="*/ 584905 h 3497677"/>
                        <a:gd name="connsiteX15" fmla="*/ 263179 w 1464827"/>
                        <a:gd name="connsiteY15" fmla="*/ 586271 h 3497677"/>
                        <a:gd name="connsiteX16" fmla="*/ 260758 w 1464827"/>
                        <a:gd name="connsiteY16" fmla="*/ 1761383 h 3497677"/>
                        <a:gd name="connsiteX17" fmla="*/ 0 w 1464827"/>
                        <a:gd name="connsiteY17" fmla="*/ 1833483 h 3497677"/>
                        <a:gd name="connsiteX18" fmla="*/ 717 w 1464827"/>
                        <a:gd name="connsiteY18" fmla="*/ 485989 h 3497677"/>
                        <a:gd name="connsiteX0" fmla="*/ 717 w 1464827"/>
                        <a:gd name="connsiteY0" fmla="*/ 485989 h 3509467"/>
                        <a:gd name="connsiteX1" fmla="*/ 348085 w 1464827"/>
                        <a:gd name="connsiteY1" fmla="*/ 104304 h 3509467"/>
                        <a:gd name="connsiteX2" fmla="*/ 1266175 w 1464827"/>
                        <a:gd name="connsiteY2" fmla="*/ 0 h 3509467"/>
                        <a:gd name="connsiteX3" fmla="*/ 1462467 w 1464827"/>
                        <a:gd name="connsiteY3" fmla="*/ 481603 h 3509467"/>
                        <a:gd name="connsiteX4" fmla="*/ 1462255 w 1464827"/>
                        <a:gd name="connsiteY4" fmla="*/ 1666122 h 3509467"/>
                        <a:gd name="connsiteX5" fmla="*/ 1207519 w 1464827"/>
                        <a:gd name="connsiteY5" fmla="*/ 1643949 h 3509467"/>
                        <a:gd name="connsiteX6" fmla="*/ 1206754 w 1464827"/>
                        <a:gd name="connsiteY6" fmla="*/ 468104 h 3509467"/>
                        <a:gd name="connsiteX7" fmla="*/ 1136403 w 1464827"/>
                        <a:gd name="connsiteY7" fmla="*/ 468103 h 3509467"/>
                        <a:gd name="connsiteX8" fmla="*/ 1134499 w 1464827"/>
                        <a:gd name="connsiteY8" fmla="*/ 3253899 h 3509467"/>
                        <a:gd name="connsiteX9" fmla="*/ 771852 w 1464827"/>
                        <a:gd name="connsiteY9" fmla="*/ 3287789 h 3509467"/>
                        <a:gd name="connsiteX10" fmla="*/ 772679 w 1464827"/>
                        <a:gd name="connsiteY10" fmla="*/ 1684672 h 3509467"/>
                        <a:gd name="connsiteX11" fmla="*/ 686292 w 1464827"/>
                        <a:gd name="connsiteY11" fmla="*/ 1683834 h 3509467"/>
                        <a:gd name="connsiteX12" fmla="*/ 684276 w 1464827"/>
                        <a:gd name="connsiteY12" fmla="*/ 3318349 h 3509467"/>
                        <a:gd name="connsiteX13" fmla="*/ 315629 w 1464827"/>
                        <a:gd name="connsiteY13" fmla="*/ 3346729 h 3509467"/>
                        <a:gd name="connsiteX14" fmla="*/ 315076 w 1464827"/>
                        <a:gd name="connsiteY14" fmla="*/ 584905 h 3509467"/>
                        <a:gd name="connsiteX15" fmla="*/ 263179 w 1464827"/>
                        <a:gd name="connsiteY15" fmla="*/ 586271 h 3509467"/>
                        <a:gd name="connsiteX16" fmla="*/ 260758 w 1464827"/>
                        <a:gd name="connsiteY16" fmla="*/ 1761383 h 3509467"/>
                        <a:gd name="connsiteX17" fmla="*/ 0 w 1464827"/>
                        <a:gd name="connsiteY17" fmla="*/ 1833483 h 3509467"/>
                        <a:gd name="connsiteX18" fmla="*/ 717 w 1464827"/>
                        <a:gd name="connsiteY18" fmla="*/ 485989 h 3509467"/>
                        <a:gd name="connsiteX0" fmla="*/ 717 w 1464827"/>
                        <a:gd name="connsiteY0" fmla="*/ 485989 h 3452771"/>
                        <a:gd name="connsiteX1" fmla="*/ 348085 w 1464827"/>
                        <a:gd name="connsiteY1" fmla="*/ 104304 h 3452771"/>
                        <a:gd name="connsiteX2" fmla="*/ 1266175 w 1464827"/>
                        <a:gd name="connsiteY2" fmla="*/ 0 h 3452771"/>
                        <a:gd name="connsiteX3" fmla="*/ 1462467 w 1464827"/>
                        <a:gd name="connsiteY3" fmla="*/ 481603 h 3452771"/>
                        <a:gd name="connsiteX4" fmla="*/ 1462255 w 1464827"/>
                        <a:gd name="connsiteY4" fmla="*/ 1666122 h 3452771"/>
                        <a:gd name="connsiteX5" fmla="*/ 1207519 w 1464827"/>
                        <a:gd name="connsiteY5" fmla="*/ 1643949 h 3452771"/>
                        <a:gd name="connsiteX6" fmla="*/ 1206754 w 1464827"/>
                        <a:gd name="connsiteY6" fmla="*/ 468104 h 3452771"/>
                        <a:gd name="connsiteX7" fmla="*/ 1136403 w 1464827"/>
                        <a:gd name="connsiteY7" fmla="*/ 468103 h 3452771"/>
                        <a:gd name="connsiteX8" fmla="*/ 1134499 w 1464827"/>
                        <a:gd name="connsiteY8" fmla="*/ 3253899 h 3452771"/>
                        <a:gd name="connsiteX9" fmla="*/ 771852 w 1464827"/>
                        <a:gd name="connsiteY9" fmla="*/ 3287789 h 3452771"/>
                        <a:gd name="connsiteX10" fmla="*/ 772679 w 1464827"/>
                        <a:gd name="connsiteY10" fmla="*/ 1684672 h 3452771"/>
                        <a:gd name="connsiteX11" fmla="*/ 686292 w 1464827"/>
                        <a:gd name="connsiteY11" fmla="*/ 1683834 h 3452771"/>
                        <a:gd name="connsiteX12" fmla="*/ 684276 w 1464827"/>
                        <a:gd name="connsiteY12" fmla="*/ 3318349 h 3452771"/>
                        <a:gd name="connsiteX13" fmla="*/ 315629 w 1464827"/>
                        <a:gd name="connsiteY13" fmla="*/ 3346729 h 3452771"/>
                        <a:gd name="connsiteX14" fmla="*/ 315076 w 1464827"/>
                        <a:gd name="connsiteY14" fmla="*/ 584905 h 3452771"/>
                        <a:gd name="connsiteX15" fmla="*/ 263179 w 1464827"/>
                        <a:gd name="connsiteY15" fmla="*/ 586271 h 3452771"/>
                        <a:gd name="connsiteX16" fmla="*/ 260758 w 1464827"/>
                        <a:gd name="connsiteY16" fmla="*/ 1761383 h 3452771"/>
                        <a:gd name="connsiteX17" fmla="*/ 0 w 1464827"/>
                        <a:gd name="connsiteY17" fmla="*/ 1833483 h 3452771"/>
                        <a:gd name="connsiteX18" fmla="*/ 717 w 1464827"/>
                        <a:gd name="connsiteY18" fmla="*/ 485989 h 3452771"/>
                        <a:gd name="connsiteX0" fmla="*/ 717 w 1464827"/>
                        <a:gd name="connsiteY0" fmla="*/ 485989 h 3510434"/>
                        <a:gd name="connsiteX1" fmla="*/ 348085 w 1464827"/>
                        <a:gd name="connsiteY1" fmla="*/ 104304 h 3510434"/>
                        <a:gd name="connsiteX2" fmla="*/ 1266175 w 1464827"/>
                        <a:gd name="connsiteY2" fmla="*/ 0 h 3510434"/>
                        <a:gd name="connsiteX3" fmla="*/ 1462467 w 1464827"/>
                        <a:gd name="connsiteY3" fmla="*/ 481603 h 3510434"/>
                        <a:gd name="connsiteX4" fmla="*/ 1462255 w 1464827"/>
                        <a:gd name="connsiteY4" fmla="*/ 1666122 h 3510434"/>
                        <a:gd name="connsiteX5" fmla="*/ 1207519 w 1464827"/>
                        <a:gd name="connsiteY5" fmla="*/ 1643949 h 3510434"/>
                        <a:gd name="connsiteX6" fmla="*/ 1206754 w 1464827"/>
                        <a:gd name="connsiteY6" fmla="*/ 468104 h 3510434"/>
                        <a:gd name="connsiteX7" fmla="*/ 1136403 w 1464827"/>
                        <a:gd name="connsiteY7" fmla="*/ 468103 h 3510434"/>
                        <a:gd name="connsiteX8" fmla="*/ 1134499 w 1464827"/>
                        <a:gd name="connsiteY8" fmla="*/ 3253899 h 3510434"/>
                        <a:gd name="connsiteX9" fmla="*/ 771852 w 1464827"/>
                        <a:gd name="connsiteY9" fmla="*/ 3287789 h 3510434"/>
                        <a:gd name="connsiteX10" fmla="*/ 772679 w 1464827"/>
                        <a:gd name="connsiteY10" fmla="*/ 1684672 h 3510434"/>
                        <a:gd name="connsiteX11" fmla="*/ 686292 w 1464827"/>
                        <a:gd name="connsiteY11" fmla="*/ 1683834 h 3510434"/>
                        <a:gd name="connsiteX12" fmla="*/ 684276 w 1464827"/>
                        <a:gd name="connsiteY12" fmla="*/ 3318349 h 3510434"/>
                        <a:gd name="connsiteX13" fmla="*/ 315629 w 1464827"/>
                        <a:gd name="connsiteY13" fmla="*/ 3346729 h 3510434"/>
                        <a:gd name="connsiteX14" fmla="*/ 315076 w 1464827"/>
                        <a:gd name="connsiteY14" fmla="*/ 584905 h 3510434"/>
                        <a:gd name="connsiteX15" fmla="*/ 263179 w 1464827"/>
                        <a:gd name="connsiteY15" fmla="*/ 586271 h 3510434"/>
                        <a:gd name="connsiteX16" fmla="*/ 260758 w 1464827"/>
                        <a:gd name="connsiteY16" fmla="*/ 1761383 h 3510434"/>
                        <a:gd name="connsiteX17" fmla="*/ 0 w 1464827"/>
                        <a:gd name="connsiteY17" fmla="*/ 1833483 h 3510434"/>
                        <a:gd name="connsiteX18" fmla="*/ 717 w 1464827"/>
                        <a:gd name="connsiteY18" fmla="*/ 485989 h 3510434"/>
                        <a:gd name="connsiteX0" fmla="*/ 717 w 1464827"/>
                        <a:gd name="connsiteY0" fmla="*/ 485989 h 3452771"/>
                        <a:gd name="connsiteX1" fmla="*/ 348085 w 1464827"/>
                        <a:gd name="connsiteY1" fmla="*/ 104304 h 3452771"/>
                        <a:gd name="connsiteX2" fmla="*/ 1266175 w 1464827"/>
                        <a:gd name="connsiteY2" fmla="*/ 0 h 3452771"/>
                        <a:gd name="connsiteX3" fmla="*/ 1462467 w 1464827"/>
                        <a:gd name="connsiteY3" fmla="*/ 481603 h 3452771"/>
                        <a:gd name="connsiteX4" fmla="*/ 1462255 w 1464827"/>
                        <a:gd name="connsiteY4" fmla="*/ 1666122 h 3452771"/>
                        <a:gd name="connsiteX5" fmla="*/ 1207519 w 1464827"/>
                        <a:gd name="connsiteY5" fmla="*/ 1643949 h 3452771"/>
                        <a:gd name="connsiteX6" fmla="*/ 1206754 w 1464827"/>
                        <a:gd name="connsiteY6" fmla="*/ 468104 h 3452771"/>
                        <a:gd name="connsiteX7" fmla="*/ 1136403 w 1464827"/>
                        <a:gd name="connsiteY7" fmla="*/ 468103 h 3452771"/>
                        <a:gd name="connsiteX8" fmla="*/ 1134499 w 1464827"/>
                        <a:gd name="connsiteY8" fmla="*/ 3253899 h 3452771"/>
                        <a:gd name="connsiteX9" fmla="*/ 771852 w 1464827"/>
                        <a:gd name="connsiteY9" fmla="*/ 3287789 h 3452771"/>
                        <a:gd name="connsiteX10" fmla="*/ 772679 w 1464827"/>
                        <a:gd name="connsiteY10" fmla="*/ 1684672 h 3452771"/>
                        <a:gd name="connsiteX11" fmla="*/ 686292 w 1464827"/>
                        <a:gd name="connsiteY11" fmla="*/ 1683834 h 3452771"/>
                        <a:gd name="connsiteX12" fmla="*/ 684276 w 1464827"/>
                        <a:gd name="connsiteY12" fmla="*/ 3318349 h 3452771"/>
                        <a:gd name="connsiteX13" fmla="*/ 315629 w 1464827"/>
                        <a:gd name="connsiteY13" fmla="*/ 3346729 h 3452771"/>
                        <a:gd name="connsiteX14" fmla="*/ 315076 w 1464827"/>
                        <a:gd name="connsiteY14" fmla="*/ 584905 h 3452771"/>
                        <a:gd name="connsiteX15" fmla="*/ 263179 w 1464827"/>
                        <a:gd name="connsiteY15" fmla="*/ 586271 h 3452771"/>
                        <a:gd name="connsiteX16" fmla="*/ 260758 w 1464827"/>
                        <a:gd name="connsiteY16" fmla="*/ 1761383 h 3452771"/>
                        <a:gd name="connsiteX17" fmla="*/ 0 w 1464827"/>
                        <a:gd name="connsiteY17" fmla="*/ 1833483 h 3452771"/>
                        <a:gd name="connsiteX18" fmla="*/ 717 w 1464827"/>
                        <a:gd name="connsiteY18" fmla="*/ 485989 h 3452771"/>
                        <a:gd name="connsiteX0" fmla="*/ 717 w 1464827"/>
                        <a:gd name="connsiteY0" fmla="*/ 485989 h 3497575"/>
                        <a:gd name="connsiteX1" fmla="*/ 348085 w 1464827"/>
                        <a:gd name="connsiteY1" fmla="*/ 104304 h 3497575"/>
                        <a:gd name="connsiteX2" fmla="*/ 1266175 w 1464827"/>
                        <a:gd name="connsiteY2" fmla="*/ 0 h 3497575"/>
                        <a:gd name="connsiteX3" fmla="*/ 1462467 w 1464827"/>
                        <a:gd name="connsiteY3" fmla="*/ 481603 h 3497575"/>
                        <a:gd name="connsiteX4" fmla="*/ 1462255 w 1464827"/>
                        <a:gd name="connsiteY4" fmla="*/ 1666122 h 3497575"/>
                        <a:gd name="connsiteX5" fmla="*/ 1207519 w 1464827"/>
                        <a:gd name="connsiteY5" fmla="*/ 1643949 h 3497575"/>
                        <a:gd name="connsiteX6" fmla="*/ 1206754 w 1464827"/>
                        <a:gd name="connsiteY6" fmla="*/ 468104 h 3497575"/>
                        <a:gd name="connsiteX7" fmla="*/ 1136403 w 1464827"/>
                        <a:gd name="connsiteY7" fmla="*/ 468103 h 3497575"/>
                        <a:gd name="connsiteX8" fmla="*/ 1134499 w 1464827"/>
                        <a:gd name="connsiteY8" fmla="*/ 3253899 h 3497575"/>
                        <a:gd name="connsiteX9" fmla="*/ 771852 w 1464827"/>
                        <a:gd name="connsiteY9" fmla="*/ 3287789 h 3497575"/>
                        <a:gd name="connsiteX10" fmla="*/ 772679 w 1464827"/>
                        <a:gd name="connsiteY10" fmla="*/ 1684672 h 3497575"/>
                        <a:gd name="connsiteX11" fmla="*/ 686292 w 1464827"/>
                        <a:gd name="connsiteY11" fmla="*/ 1683834 h 3497575"/>
                        <a:gd name="connsiteX12" fmla="*/ 684276 w 1464827"/>
                        <a:gd name="connsiteY12" fmla="*/ 3318349 h 3497575"/>
                        <a:gd name="connsiteX13" fmla="*/ 315629 w 1464827"/>
                        <a:gd name="connsiteY13" fmla="*/ 3346729 h 3497575"/>
                        <a:gd name="connsiteX14" fmla="*/ 315076 w 1464827"/>
                        <a:gd name="connsiteY14" fmla="*/ 584905 h 3497575"/>
                        <a:gd name="connsiteX15" fmla="*/ 263179 w 1464827"/>
                        <a:gd name="connsiteY15" fmla="*/ 586271 h 3497575"/>
                        <a:gd name="connsiteX16" fmla="*/ 260758 w 1464827"/>
                        <a:gd name="connsiteY16" fmla="*/ 1761383 h 3497575"/>
                        <a:gd name="connsiteX17" fmla="*/ 0 w 1464827"/>
                        <a:gd name="connsiteY17" fmla="*/ 1833483 h 3497575"/>
                        <a:gd name="connsiteX18" fmla="*/ 717 w 1464827"/>
                        <a:gd name="connsiteY18" fmla="*/ 485989 h 349757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9135 w 1464827"/>
                        <a:gd name="connsiteY6" fmla="*/ 470485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11516 w 1464827"/>
                        <a:gd name="connsiteY6" fmla="*/ 470485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11516 w 1464827"/>
                        <a:gd name="connsiteY6" fmla="*/ 470485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9900 w 1464827"/>
                        <a:gd name="connsiteY5" fmla="*/ 1643949 h 3504595"/>
                        <a:gd name="connsiteX6" fmla="*/ 1211516 w 1464827"/>
                        <a:gd name="connsiteY6" fmla="*/ 470485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9900 w 1464827"/>
                        <a:gd name="connsiteY5" fmla="*/ 1643949 h 3504595"/>
                        <a:gd name="connsiteX6" fmla="*/ 1211516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9900 w 1464827"/>
                        <a:gd name="connsiteY5" fmla="*/ 1643949 h 3504595"/>
                        <a:gd name="connsiteX6" fmla="*/ 1204373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2756 w 1464827"/>
                        <a:gd name="connsiteY5" fmla="*/ 1636805 h 3504595"/>
                        <a:gd name="connsiteX6" fmla="*/ 1204373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6041 h 3504647"/>
                        <a:gd name="connsiteX1" fmla="*/ 348085 w 1464827"/>
                        <a:gd name="connsiteY1" fmla="*/ 104356 h 3504647"/>
                        <a:gd name="connsiteX2" fmla="*/ 1266175 w 1464827"/>
                        <a:gd name="connsiteY2" fmla="*/ 52 h 3504647"/>
                        <a:gd name="connsiteX3" fmla="*/ 1462467 w 1464827"/>
                        <a:gd name="connsiteY3" fmla="*/ 481655 h 3504647"/>
                        <a:gd name="connsiteX4" fmla="*/ 1462255 w 1464827"/>
                        <a:gd name="connsiteY4" fmla="*/ 1666174 h 3504647"/>
                        <a:gd name="connsiteX5" fmla="*/ 1202756 w 1464827"/>
                        <a:gd name="connsiteY5" fmla="*/ 1636857 h 3504647"/>
                        <a:gd name="connsiteX6" fmla="*/ 1204373 w 1464827"/>
                        <a:gd name="connsiteY6" fmla="*/ 468156 h 3504647"/>
                        <a:gd name="connsiteX7" fmla="*/ 1136403 w 1464827"/>
                        <a:gd name="connsiteY7" fmla="*/ 468155 h 3504647"/>
                        <a:gd name="connsiteX8" fmla="*/ 1134499 w 1464827"/>
                        <a:gd name="connsiteY8" fmla="*/ 3253951 h 3504647"/>
                        <a:gd name="connsiteX9" fmla="*/ 771852 w 1464827"/>
                        <a:gd name="connsiteY9" fmla="*/ 3287841 h 3504647"/>
                        <a:gd name="connsiteX10" fmla="*/ 772679 w 1464827"/>
                        <a:gd name="connsiteY10" fmla="*/ 1684724 h 3504647"/>
                        <a:gd name="connsiteX11" fmla="*/ 686292 w 1464827"/>
                        <a:gd name="connsiteY11" fmla="*/ 1683886 h 3504647"/>
                        <a:gd name="connsiteX12" fmla="*/ 684276 w 1464827"/>
                        <a:gd name="connsiteY12" fmla="*/ 3318401 h 3504647"/>
                        <a:gd name="connsiteX13" fmla="*/ 315629 w 1464827"/>
                        <a:gd name="connsiteY13" fmla="*/ 3346781 h 3504647"/>
                        <a:gd name="connsiteX14" fmla="*/ 315076 w 1464827"/>
                        <a:gd name="connsiteY14" fmla="*/ 584957 h 3504647"/>
                        <a:gd name="connsiteX15" fmla="*/ 263179 w 1464827"/>
                        <a:gd name="connsiteY15" fmla="*/ 586323 h 3504647"/>
                        <a:gd name="connsiteX16" fmla="*/ 260758 w 1464827"/>
                        <a:gd name="connsiteY16" fmla="*/ 1792883 h 3504647"/>
                        <a:gd name="connsiteX17" fmla="*/ 0 w 1464827"/>
                        <a:gd name="connsiteY17" fmla="*/ 1833535 h 3504647"/>
                        <a:gd name="connsiteX18" fmla="*/ 717 w 1464827"/>
                        <a:gd name="connsiteY18" fmla="*/ 486041 h 3504647"/>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2756 w 1464827"/>
                        <a:gd name="connsiteY5" fmla="*/ 1636805 h 3504595"/>
                        <a:gd name="connsiteX6" fmla="*/ 1204373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6301 h 3504907"/>
                        <a:gd name="connsiteX1" fmla="*/ 348085 w 1464827"/>
                        <a:gd name="connsiteY1" fmla="*/ 104616 h 3504907"/>
                        <a:gd name="connsiteX2" fmla="*/ 1266175 w 1464827"/>
                        <a:gd name="connsiteY2" fmla="*/ 312 h 3504907"/>
                        <a:gd name="connsiteX3" fmla="*/ 1462467 w 1464827"/>
                        <a:gd name="connsiteY3" fmla="*/ 481915 h 3504907"/>
                        <a:gd name="connsiteX4" fmla="*/ 1462255 w 1464827"/>
                        <a:gd name="connsiteY4" fmla="*/ 1666434 h 3504907"/>
                        <a:gd name="connsiteX5" fmla="*/ 1202756 w 1464827"/>
                        <a:gd name="connsiteY5" fmla="*/ 1637117 h 3504907"/>
                        <a:gd name="connsiteX6" fmla="*/ 1204373 w 1464827"/>
                        <a:gd name="connsiteY6" fmla="*/ 468416 h 3504907"/>
                        <a:gd name="connsiteX7" fmla="*/ 1136403 w 1464827"/>
                        <a:gd name="connsiteY7" fmla="*/ 468415 h 3504907"/>
                        <a:gd name="connsiteX8" fmla="*/ 1134499 w 1464827"/>
                        <a:gd name="connsiteY8" fmla="*/ 3254211 h 3504907"/>
                        <a:gd name="connsiteX9" fmla="*/ 771852 w 1464827"/>
                        <a:gd name="connsiteY9" fmla="*/ 3288101 h 3504907"/>
                        <a:gd name="connsiteX10" fmla="*/ 772679 w 1464827"/>
                        <a:gd name="connsiteY10" fmla="*/ 1684984 h 3504907"/>
                        <a:gd name="connsiteX11" fmla="*/ 686292 w 1464827"/>
                        <a:gd name="connsiteY11" fmla="*/ 1684146 h 3504907"/>
                        <a:gd name="connsiteX12" fmla="*/ 684276 w 1464827"/>
                        <a:gd name="connsiteY12" fmla="*/ 3318661 h 3504907"/>
                        <a:gd name="connsiteX13" fmla="*/ 315629 w 1464827"/>
                        <a:gd name="connsiteY13" fmla="*/ 3347041 h 3504907"/>
                        <a:gd name="connsiteX14" fmla="*/ 315076 w 1464827"/>
                        <a:gd name="connsiteY14" fmla="*/ 585217 h 3504907"/>
                        <a:gd name="connsiteX15" fmla="*/ 263179 w 1464827"/>
                        <a:gd name="connsiteY15" fmla="*/ 586583 h 3504907"/>
                        <a:gd name="connsiteX16" fmla="*/ 260758 w 1464827"/>
                        <a:gd name="connsiteY16" fmla="*/ 1793143 h 3504907"/>
                        <a:gd name="connsiteX17" fmla="*/ 0 w 1464827"/>
                        <a:gd name="connsiteY17" fmla="*/ 1833795 h 3504907"/>
                        <a:gd name="connsiteX18" fmla="*/ 717 w 1464827"/>
                        <a:gd name="connsiteY18" fmla="*/ 486301 h 3504907"/>
                        <a:gd name="connsiteX0" fmla="*/ 717 w 1464827"/>
                        <a:gd name="connsiteY0" fmla="*/ 486712 h 3505318"/>
                        <a:gd name="connsiteX1" fmla="*/ 348085 w 1464827"/>
                        <a:gd name="connsiteY1" fmla="*/ 105027 h 3505318"/>
                        <a:gd name="connsiteX2" fmla="*/ 1266175 w 1464827"/>
                        <a:gd name="connsiteY2" fmla="*/ 723 h 3505318"/>
                        <a:gd name="connsiteX3" fmla="*/ 1462467 w 1464827"/>
                        <a:gd name="connsiteY3" fmla="*/ 482326 h 3505318"/>
                        <a:gd name="connsiteX4" fmla="*/ 1462255 w 1464827"/>
                        <a:gd name="connsiteY4" fmla="*/ 1666845 h 3505318"/>
                        <a:gd name="connsiteX5" fmla="*/ 1202756 w 1464827"/>
                        <a:gd name="connsiteY5" fmla="*/ 1637528 h 3505318"/>
                        <a:gd name="connsiteX6" fmla="*/ 1204373 w 1464827"/>
                        <a:gd name="connsiteY6" fmla="*/ 468827 h 3505318"/>
                        <a:gd name="connsiteX7" fmla="*/ 1136403 w 1464827"/>
                        <a:gd name="connsiteY7" fmla="*/ 468826 h 3505318"/>
                        <a:gd name="connsiteX8" fmla="*/ 1134499 w 1464827"/>
                        <a:gd name="connsiteY8" fmla="*/ 3254622 h 3505318"/>
                        <a:gd name="connsiteX9" fmla="*/ 771852 w 1464827"/>
                        <a:gd name="connsiteY9" fmla="*/ 3288512 h 3505318"/>
                        <a:gd name="connsiteX10" fmla="*/ 772679 w 1464827"/>
                        <a:gd name="connsiteY10" fmla="*/ 1685395 h 3505318"/>
                        <a:gd name="connsiteX11" fmla="*/ 686292 w 1464827"/>
                        <a:gd name="connsiteY11" fmla="*/ 1684557 h 3505318"/>
                        <a:gd name="connsiteX12" fmla="*/ 684276 w 1464827"/>
                        <a:gd name="connsiteY12" fmla="*/ 3319072 h 3505318"/>
                        <a:gd name="connsiteX13" fmla="*/ 315629 w 1464827"/>
                        <a:gd name="connsiteY13" fmla="*/ 3347452 h 3505318"/>
                        <a:gd name="connsiteX14" fmla="*/ 315076 w 1464827"/>
                        <a:gd name="connsiteY14" fmla="*/ 585628 h 3505318"/>
                        <a:gd name="connsiteX15" fmla="*/ 263179 w 1464827"/>
                        <a:gd name="connsiteY15" fmla="*/ 586994 h 3505318"/>
                        <a:gd name="connsiteX16" fmla="*/ 260758 w 1464827"/>
                        <a:gd name="connsiteY16" fmla="*/ 1793554 h 3505318"/>
                        <a:gd name="connsiteX17" fmla="*/ 0 w 1464827"/>
                        <a:gd name="connsiteY17" fmla="*/ 1834206 h 3505318"/>
                        <a:gd name="connsiteX18" fmla="*/ 717 w 1464827"/>
                        <a:gd name="connsiteY18" fmla="*/ 486712 h 3505318"/>
                        <a:gd name="connsiteX0" fmla="*/ 717 w 1464827"/>
                        <a:gd name="connsiteY0" fmla="*/ 487230 h 3505836"/>
                        <a:gd name="connsiteX1" fmla="*/ 348085 w 1464827"/>
                        <a:gd name="connsiteY1" fmla="*/ 105545 h 3505836"/>
                        <a:gd name="connsiteX2" fmla="*/ 1266175 w 1464827"/>
                        <a:gd name="connsiteY2" fmla="*/ 1241 h 3505836"/>
                        <a:gd name="connsiteX3" fmla="*/ 1462467 w 1464827"/>
                        <a:gd name="connsiteY3" fmla="*/ 482844 h 3505836"/>
                        <a:gd name="connsiteX4" fmla="*/ 1462255 w 1464827"/>
                        <a:gd name="connsiteY4" fmla="*/ 1667363 h 3505836"/>
                        <a:gd name="connsiteX5" fmla="*/ 1202756 w 1464827"/>
                        <a:gd name="connsiteY5" fmla="*/ 1638046 h 3505836"/>
                        <a:gd name="connsiteX6" fmla="*/ 1204373 w 1464827"/>
                        <a:gd name="connsiteY6" fmla="*/ 469345 h 3505836"/>
                        <a:gd name="connsiteX7" fmla="*/ 1136403 w 1464827"/>
                        <a:gd name="connsiteY7" fmla="*/ 469344 h 3505836"/>
                        <a:gd name="connsiteX8" fmla="*/ 1134499 w 1464827"/>
                        <a:gd name="connsiteY8" fmla="*/ 3255140 h 3505836"/>
                        <a:gd name="connsiteX9" fmla="*/ 771852 w 1464827"/>
                        <a:gd name="connsiteY9" fmla="*/ 3289030 h 3505836"/>
                        <a:gd name="connsiteX10" fmla="*/ 772679 w 1464827"/>
                        <a:gd name="connsiteY10" fmla="*/ 1685913 h 3505836"/>
                        <a:gd name="connsiteX11" fmla="*/ 686292 w 1464827"/>
                        <a:gd name="connsiteY11" fmla="*/ 1685075 h 3505836"/>
                        <a:gd name="connsiteX12" fmla="*/ 684276 w 1464827"/>
                        <a:gd name="connsiteY12" fmla="*/ 3319590 h 3505836"/>
                        <a:gd name="connsiteX13" fmla="*/ 315629 w 1464827"/>
                        <a:gd name="connsiteY13" fmla="*/ 3347970 h 3505836"/>
                        <a:gd name="connsiteX14" fmla="*/ 315076 w 1464827"/>
                        <a:gd name="connsiteY14" fmla="*/ 586146 h 3505836"/>
                        <a:gd name="connsiteX15" fmla="*/ 263179 w 1464827"/>
                        <a:gd name="connsiteY15" fmla="*/ 587512 h 3505836"/>
                        <a:gd name="connsiteX16" fmla="*/ 260758 w 1464827"/>
                        <a:gd name="connsiteY16" fmla="*/ 1794072 h 3505836"/>
                        <a:gd name="connsiteX17" fmla="*/ 0 w 1464827"/>
                        <a:gd name="connsiteY17" fmla="*/ 1834724 h 3505836"/>
                        <a:gd name="connsiteX18" fmla="*/ 717 w 1464827"/>
                        <a:gd name="connsiteY18" fmla="*/ 487230 h 3505836"/>
                        <a:gd name="connsiteX0" fmla="*/ 717 w 1464827"/>
                        <a:gd name="connsiteY0" fmla="*/ 487827 h 3506433"/>
                        <a:gd name="connsiteX1" fmla="*/ 348085 w 1464827"/>
                        <a:gd name="connsiteY1" fmla="*/ 106142 h 3506433"/>
                        <a:gd name="connsiteX2" fmla="*/ 1266175 w 1464827"/>
                        <a:gd name="connsiteY2" fmla="*/ 1838 h 3506433"/>
                        <a:gd name="connsiteX3" fmla="*/ 1462467 w 1464827"/>
                        <a:gd name="connsiteY3" fmla="*/ 483441 h 3506433"/>
                        <a:gd name="connsiteX4" fmla="*/ 1462255 w 1464827"/>
                        <a:gd name="connsiteY4" fmla="*/ 1667960 h 3506433"/>
                        <a:gd name="connsiteX5" fmla="*/ 1202756 w 1464827"/>
                        <a:gd name="connsiteY5" fmla="*/ 1638643 h 3506433"/>
                        <a:gd name="connsiteX6" fmla="*/ 1204373 w 1464827"/>
                        <a:gd name="connsiteY6" fmla="*/ 469942 h 3506433"/>
                        <a:gd name="connsiteX7" fmla="*/ 1136403 w 1464827"/>
                        <a:gd name="connsiteY7" fmla="*/ 469941 h 3506433"/>
                        <a:gd name="connsiteX8" fmla="*/ 1134499 w 1464827"/>
                        <a:gd name="connsiteY8" fmla="*/ 3255737 h 3506433"/>
                        <a:gd name="connsiteX9" fmla="*/ 771852 w 1464827"/>
                        <a:gd name="connsiteY9" fmla="*/ 3289627 h 3506433"/>
                        <a:gd name="connsiteX10" fmla="*/ 772679 w 1464827"/>
                        <a:gd name="connsiteY10" fmla="*/ 1686510 h 3506433"/>
                        <a:gd name="connsiteX11" fmla="*/ 686292 w 1464827"/>
                        <a:gd name="connsiteY11" fmla="*/ 1685672 h 3506433"/>
                        <a:gd name="connsiteX12" fmla="*/ 684276 w 1464827"/>
                        <a:gd name="connsiteY12" fmla="*/ 3320187 h 3506433"/>
                        <a:gd name="connsiteX13" fmla="*/ 315629 w 1464827"/>
                        <a:gd name="connsiteY13" fmla="*/ 3348567 h 3506433"/>
                        <a:gd name="connsiteX14" fmla="*/ 315076 w 1464827"/>
                        <a:gd name="connsiteY14" fmla="*/ 586743 h 3506433"/>
                        <a:gd name="connsiteX15" fmla="*/ 263179 w 1464827"/>
                        <a:gd name="connsiteY15" fmla="*/ 588109 h 3506433"/>
                        <a:gd name="connsiteX16" fmla="*/ 260758 w 1464827"/>
                        <a:gd name="connsiteY16" fmla="*/ 1794669 h 3506433"/>
                        <a:gd name="connsiteX17" fmla="*/ 0 w 1464827"/>
                        <a:gd name="connsiteY17" fmla="*/ 1835321 h 3506433"/>
                        <a:gd name="connsiteX18" fmla="*/ 717 w 1464827"/>
                        <a:gd name="connsiteY18" fmla="*/ 487827 h 3506433"/>
                        <a:gd name="connsiteX0" fmla="*/ 717 w 1464827"/>
                        <a:gd name="connsiteY0" fmla="*/ 488316 h 3506922"/>
                        <a:gd name="connsiteX1" fmla="*/ 348085 w 1464827"/>
                        <a:gd name="connsiteY1" fmla="*/ 106631 h 3506922"/>
                        <a:gd name="connsiteX2" fmla="*/ 1266175 w 1464827"/>
                        <a:gd name="connsiteY2" fmla="*/ 2327 h 3506922"/>
                        <a:gd name="connsiteX3" fmla="*/ 1462467 w 1464827"/>
                        <a:gd name="connsiteY3" fmla="*/ 483930 h 3506922"/>
                        <a:gd name="connsiteX4" fmla="*/ 1462255 w 1464827"/>
                        <a:gd name="connsiteY4" fmla="*/ 1668449 h 3506922"/>
                        <a:gd name="connsiteX5" fmla="*/ 1202756 w 1464827"/>
                        <a:gd name="connsiteY5" fmla="*/ 1639132 h 3506922"/>
                        <a:gd name="connsiteX6" fmla="*/ 1204373 w 1464827"/>
                        <a:gd name="connsiteY6" fmla="*/ 470431 h 3506922"/>
                        <a:gd name="connsiteX7" fmla="*/ 1136403 w 1464827"/>
                        <a:gd name="connsiteY7" fmla="*/ 470430 h 3506922"/>
                        <a:gd name="connsiteX8" fmla="*/ 1134499 w 1464827"/>
                        <a:gd name="connsiteY8" fmla="*/ 3256226 h 3506922"/>
                        <a:gd name="connsiteX9" fmla="*/ 771852 w 1464827"/>
                        <a:gd name="connsiteY9" fmla="*/ 3290116 h 3506922"/>
                        <a:gd name="connsiteX10" fmla="*/ 772679 w 1464827"/>
                        <a:gd name="connsiteY10" fmla="*/ 1686999 h 3506922"/>
                        <a:gd name="connsiteX11" fmla="*/ 686292 w 1464827"/>
                        <a:gd name="connsiteY11" fmla="*/ 1686161 h 3506922"/>
                        <a:gd name="connsiteX12" fmla="*/ 684276 w 1464827"/>
                        <a:gd name="connsiteY12" fmla="*/ 3320676 h 3506922"/>
                        <a:gd name="connsiteX13" fmla="*/ 315629 w 1464827"/>
                        <a:gd name="connsiteY13" fmla="*/ 3349056 h 3506922"/>
                        <a:gd name="connsiteX14" fmla="*/ 315076 w 1464827"/>
                        <a:gd name="connsiteY14" fmla="*/ 587232 h 3506922"/>
                        <a:gd name="connsiteX15" fmla="*/ 263179 w 1464827"/>
                        <a:gd name="connsiteY15" fmla="*/ 588598 h 3506922"/>
                        <a:gd name="connsiteX16" fmla="*/ 260758 w 1464827"/>
                        <a:gd name="connsiteY16" fmla="*/ 1795158 h 3506922"/>
                        <a:gd name="connsiteX17" fmla="*/ 0 w 1464827"/>
                        <a:gd name="connsiteY17" fmla="*/ 1835810 h 3506922"/>
                        <a:gd name="connsiteX18" fmla="*/ 717 w 1464827"/>
                        <a:gd name="connsiteY18" fmla="*/ 488316 h 3506922"/>
                        <a:gd name="connsiteX0" fmla="*/ 717 w 1464827"/>
                        <a:gd name="connsiteY0" fmla="*/ 486330 h 3504936"/>
                        <a:gd name="connsiteX1" fmla="*/ 348085 w 1464827"/>
                        <a:gd name="connsiteY1" fmla="*/ 104645 h 3504936"/>
                        <a:gd name="connsiteX2" fmla="*/ 1266175 w 1464827"/>
                        <a:gd name="connsiteY2" fmla="*/ 341 h 3504936"/>
                        <a:gd name="connsiteX3" fmla="*/ 1462467 w 1464827"/>
                        <a:gd name="connsiteY3" fmla="*/ 481944 h 3504936"/>
                        <a:gd name="connsiteX4" fmla="*/ 1462255 w 1464827"/>
                        <a:gd name="connsiteY4" fmla="*/ 1666463 h 3504936"/>
                        <a:gd name="connsiteX5" fmla="*/ 1202756 w 1464827"/>
                        <a:gd name="connsiteY5" fmla="*/ 1637146 h 3504936"/>
                        <a:gd name="connsiteX6" fmla="*/ 1204373 w 1464827"/>
                        <a:gd name="connsiteY6" fmla="*/ 468445 h 3504936"/>
                        <a:gd name="connsiteX7" fmla="*/ 1136403 w 1464827"/>
                        <a:gd name="connsiteY7" fmla="*/ 468444 h 3504936"/>
                        <a:gd name="connsiteX8" fmla="*/ 1134499 w 1464827"/>
                        <a:gd name="connsiteY8" fmla="*/ 3254240 h 3504936"/>
                        <a:gd name="connsiteX9" fmla="*/ 771852 w 1464827"/>
                        <a:gd name="connsiteY9" fmla="*/ 3288130 h 3504936"/>
                        <a:gd name="connsiteX10" fmla="*/ 772679 w 1464827"/>
                        <a:gd name="connsiteY10" fmla="*/ 1685013 h 3504936"/>
                        <a:gd name="connsiteX11" fmla="*/ 686292 w 1464827"/>
                        <a:gd name="connsiteY11" fmla="*/ 1684175 h 3504936"/>
                        <a:gd name="connsiteX12" fmla="*/ 684276 w 1464827"/>
                        <a:gd name="connsiteY12" fmla="*/ 3318690 h 3504936"/>
                        <a:gd name="connsiteX13" fmla="*/ 315629 w 1464827"/>
                        <a:gd name="connsiteY13" fmla="*/ 3347070 h 3504936"/>
                        <a:gd name="connsiteX14" fmla="*/ 315076 w 1464827"/>
                        <a:gd name="connsiteY14" fmla="*/ 585246 h 3504936"/>
                        <a:gd name="connsiteX15" fmla="*/ 263179 w 1464827"/>
                        <a:gd name="connsiteY15" fmla="*/ 586612 h 3504936"/>
                        <a:gd name="connsiteX16" fmla="*/ 260758 w 1464827"/>
                        <a:gd name="connsiteY16" fmla="*/ 1793172 h 3504936"/>
                        <a:gd name="connsiteX17" fmla="*/ 0 w 1464827"/>
                        <a:gd name="connsiteY17" fmla="*/ 1833824 h 3504936"/>
                        <a:gd name="connsiteX18" fmla="*/ 717 w 1464827"/>
                        <a:gd name="connsiteY18" fmla="*/ 486330 h 3504936"/>
                        <a:gd name="connsiteX0" fmla="*/ 717 w 1464827"/>
                        <a:gd name="connsiteY0" fmla="*/ 490192 h 3508798"/>
                        <a:gd name="connsiteX1" fmla="*/ 348085 w 1464827"/>
                        <a:gd name="connsiteY1" fmla="*/ 108507 h 3508798"/>
                        <a:gd name="connsiteX2" fmla="*/ 1266175 w 1464827"/>
                        <a:gd name="connsiteY2" fmla="*/ 4203 h 3508798"/>
                        <a:gd name="connsiteX3" fmla="*/ 1462467 w 1464827"/>
                        <a:gd name="connsiteY3" fmla="*/ 485806 h 3508798"/>
                        <a:gd name="connsiteX4" fmla="*/ 1462255 w 1464827"/>
                        <a:gd name="connsiteY4" fmla="*/ 1670325 h 3508798"/>
                        <a:gd name="connsiteX5" fmla="*/ 1202756 w 1464827"/>
                        <a:gd name="connsiteY5" fmla="*/ 1641008 h 3508798"/>
                        <a:gd name="connsiteX6" fmla="*/ 1204373 w 1464827"/>
                        <a:gd name="connsiteY6" fmla="*/ 472307 h 3508798"/>
                        <a:gd name="connsiteX7" fmla="*/ 1136403 w 1464827"/>
                        <a:gd name="connsiteY7" fmla="*/ 472306 h 3508798"/>
                        <a:gd name="connsiteX8" fmla="*/ 1134499 w 1464827"/>
                        <a:gd name="connsiteY8" fmla="*/ 3258102 h 3508798"/>
                        <a:gd name="connsiteX9" fmla="*/ 771852 w 1464827"/>
                        <a:gd name="connsiteY9" fmla="*/ 3291992 h 3508798"/>
                        <a:gd name="connsiteX10" fmla="*/ 772679 w 1464827"/>
                        <a:gd name="connsiteY10" fmla="*/ 1688875 h 3508798"/>
                        <a:gd name="connsiteX11" fmla="*/ 686292 w 1464827"/>
                        <a:gd name="connsiteY11" fmla="*/ 1688037 h 3508798"/>
                        <a:gd name="connsiteX12" fmla="*/ 684276 w 1464827"/>
                        <a:gd name="connsiteY12" fmla="*/ 3322552 h 3508798"/>
                        <a:gd name="connsiteX13" fmla="*/ 315629 w 1464827"/>
                        <a:gd name="connsiteY13" fmla="*/ 3350932 h 3508798"/>
                        <a:gd name="connsiteX14" fmla="*/ 315076 w 1464827"/>
                        <a:gd name="connsiteY14" fmla="*/ 589108 h 3508798"/>
                        <a:gd name="connsiteX15" fmla="*/ 263179 w 1464827"/>
                        <a:gd name="connsiteY15" fmla="*/ 590474 h 3508798"/>
                        <a:gd name="connsiteX16" fmla="*/ 260758 w 1464827"/>
                        <a:gd name="connsiteY16" fmla="*/ 1797034 h 3508798"/>
                        <a:gd name="connsiteX17" fmla="*/ 0 w 1464827"/>
                        <a:gd name="connsiteY17" fmla="*/ 1837686 h 3508798"/>
                        <a:gd name="connsiteX18" fmla="*/ 717 w 1464827"/>
                        <a:gd name="connsiteY18" fmla="*/ 490192 h 3508798"/>
                        <a:gd name="connsiteX0" fmla="*/ 717 w 1464827"/>
                        <a:gd name="connsiteY0" fmla="*/ 489928 h 3508534"/>
                        <a:gd name="connsiteX1" fmla="*/ 348085 w 1464827"/>
                        <a:gd name="connsiteY1" fmla="*/ 108243 h 3508534"/>
                        <a:gd name="connsiteX2" fmla="*/ 1266175 w 1464827"/>
                        <a:gd name="connsiteY2" fmla="*/ 3939 h 3508534"/>
                        <a:gd name="connsiteX3" fmla="*/ 1462467 w 1464827"/>
                        <a:gd name="connsiteY3" fmla="*/ 485542 h 3508534"/>
                        <a:gd name="connsiteX4" fmla="*/ 1462255 w 1464827"/>
                        <a:gd name="connsiteY4" fmla="*/ 1670061 h 3508534"/>
                        <a:gd name="connsiteX5" fmla="*/ 1202756 w 1464827"/>
                        <a:gd name="connsiteY5" fmla="*/ 1640744 h 3508534"/>
                        <a:gd name="connsiteX6" fmla="*/ 1204373 w 1464827"/>
                        <a:gd name="connsiteY6" fmla="*/ 472043 h 3508534"/>
                        <a:gd name="connsiteX7" fmla="*/ 1136403 w 1464827"/>
                        <a:gd name="connsiteY7" fmla="*/ 472042 h 3508534"/>
                        <a:gd name="connsiteX8" fmla="*/ 1134499 w 1464827"/>
                        <a:gd name="connsiteY8" fmla="*/ 3257838 h 3508534"/>
                        <a:gd name="connsiteX9" fmla="*/ 771852 w 1464827"/>
                        <a:gd name="connsiteY9" fmla="*/ 3291728 h 3508534"/>
                        <a:gd name="connsiteX10" fmla="*/ 772679 w 1464827"/>
                        <a:gd name="connsiteY10" fmla="*/ 1688611 h 3508534"/>
                        <a:gd name="connsiteX11" fmla="*/ 686292 w 1464827"/>
                        <a:gd name="connsiteY11" fmla="*/ 1687773 h 3508534"/>
                        <a:gd name="connsiteX12" fmla="*/ 684276 w 1464827"/>
                        <a:gd name="connsiteY12" fmla="*/ 3322288 h 3508534"/>
                        <a:gd name="connsiteX13" fmla="*/ 315629 w 1464827"/>
                        <a:gd name="connsiteY13" fmla="*/ 3350668 h 3508534"/>
                        <a:gd name="connsiteX14" fmla="*/ 315076 w 1464827"/>
                        <a:gd name="connsiteY14" fmla="*/ 588844 h 3508534"/>
                        <a:gd name="connsiteX15" fmla="*/ 263179 w 1464827"/>
                        <a:gd name="connsiteY15" fmla="*/ 590210 h 3508534"/>
                        <a:gd name="connsiteX16" fmla="*/ 260758 w 1464827"/>
                        <a:gd name="connsiteY16" fmla="*/ 1796770 h 3508534"/>
                        <a:gd name="connsiteX17" fmla="*/ 0 w 1464827"/>
                        <a:gd name="connsiteY17" fmla="*/ 1837422 h 3508534"/>
                        <a:gd name="connsiteX18" fmla="*/ 717 w 1464827"/>
                        <a:gd name="connsiteY18" fmla="*/ 489928 h 3508534"/>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6292 w 1464827"/>
                        <a:gd name="connsiteY11" fmla="*/ 1686568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6292 w 1464827"/>
                        <a:gd name="connsiteY11" fmla="*/ 1686568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3911 w 1464827"/>
                        <a:gd name="connsiteY11" fmla="*/ 1686568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1530 w 1464827"/>
                        <a:gd name="connsiteY11" fmla="*/ 1691331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1530 w 1464827"/>
                        <a:gd name="connsiteY11" fmla="*/ 1691331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1530 w 1464827"/>
                        <a:gd name="connsiteY11" fmla="*/ 1691331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1530 w 1464827"/>
                        <a:gd name="connsiteY11" fmla="*/ 1691331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6292 w 1464827"/>
                        <a:gd name="connsiteY11" fmla="*/ 1691331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6292 w 1464827"/>
                        <a:gd name="connsiteY11" fmla="*/ 1691331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6292 w 1464827"/>
                        <a:gd name="connsiteY11" fmla="*/ 1691331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6292 w 1464827"/>
                        <a:gd name="connsiteY11" fmla="*/ 1691331 h 3508561"/>
                        <a:gd name="connsiteX12" fmla="*/ 686657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795565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91331 h 3508561"/>
                        <a:gd name="connsiteX12" fmla="*/ 686657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795565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6657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795565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795565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795565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79080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79080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79080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79080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79080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0803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0803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82652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48851 w 1464827"/>
                        <a:gd name="connsiteY16" fmla="*/ 1790803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48851 w 1464827"/>
                        <a:gd name="connsiteY16" fmla="*/ 1790803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795566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795566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3613 w 1464827"/>
                        <a:gd name="connsiteY16" fmla="*/ 180985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80985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80985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80985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8377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8377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8377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8377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8377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8377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8377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6313"/>
                        <a:gd name="connsiteY0" fmla="*/ 488723 h 3508561"/>
                        <a:gd name="connsiteX1" fmla="*/ 348085 w 1466313"/>
                        <a:gd name="connsiteY1" fmla="*/ 107038 h 3508561"/>
                        <a:gd name="connsiteX2" fmla="*/ 1266175 w 1466313"/>
                        <a:gd name="connsiteY2" fmla="*/ 2734 h 3508561"/>
                        <a:gd name="connsiteX3" fmla="*/ 1464849 w 1466313"/>
                        <a:gd name="connsiteY3" fmla="*/ 486718 h 3508561"/>
                        <a:gd name="connsiteX4" fmla="*/ 1462255 w 1466313"/>
                        <a:gd name="connsiteY4" fmla="*/ 1668856 h 3508561"/>
                        <a:gd name="connsiteX5" fmla="*/ 1202756 w 1466313"/>
                        <a:gd name="connsiteY5" fmla="*/ 1639539 h 3508561"/>
                        <a:gd name="connsiteX6" fmla="*/ 1204373 w 1466313"/>
                        <a:gd name="connsiteY6" fmla="*/ 470838 h 3508561"/>
                        <a:gd name="connsiteX7" fmla="*/ 1136403 w 1466313"/>
                        <a:gd name="connsiteY7" fmla="*/ 470837 h 3508561"/>
                        <a:gd name="connsiteX8" fmla="*/ 1134499 w 1466313"/>
                        <a:gd name="connsiteY8" fmla="*/ 3256633 h 3508561"/>
                        <a:gd name="connsiteX9" fmla="*/ 771852 w 1466313"/>
                        <a:gd name="connsiteY9" fmla="*/ 3290523 h 3508561"/>
                        <a:gd name="connsiteX10" fmla="*/ 772679 w 1466313"/>
                        <a:gd name="connsiteY10" fmla="*/ 1687406 h 3508561"/>
                        <a:gd name="connsiteX11" fmla="*/ 683911 w 1466313"/>
                        <a:gd name="connsiteY11" fmla="*/ 1686568 h 3508561"/>
                        <a:gd name="connsiteX12" fmla="*/ 684276 w 1466313"/>
                        <a:gd name="connsiteY12" fmla="*/ 3323464 h 3508561"/>
                        <a:gd name="connsiteX13" fmla="*/ 315629 w 1466313"/>
                        <a:gd name="connsiteY13" fmla="*/ 3349463 h 3508561"/>
                        <a:gd name="connsiteX14" fmla="*/ 315076 w 1466313"/>
                        <a:gd name="connsiteY14" fmla="*/ 587639 h 3508561"/>
                        <a:gd name="connsiteX15" fmla="*/ 263179 w 1466313"/>
                        <a:gd name="connsiteY15" fmla="*/ 589005 h 3508561"/>
                        <a:gd name="connsiteX16" fmla="*/ 263139 w 1466313"/>
                        <a:gd name="connsiteY16" fmla="*/ 1807472 h 3508561"/>
                        <a:gd name="connsiteX17" fmla="*/ 0 w 1466313"/>
                        <a:gd name="connsiteY17" fmla="*/ 1836217 h 3508561"/>
                        <a:gd name="connsiteX18" fmla="*/ 717 w 1466313"/>
                        <a:gd name="connsiteY18" fmla="*/ 488723 h 3508561"/>
                        <a:gd name="connsiteX0" fmla="*/ 717 w 1465255"/>
                        <a:gd name="connsiteY0" fmla="*/ 488723 h 3508561"/>
                        <a:gd name="connsiteX1" fmla="*/ 348085 w 1465255"/>
                        <a:gd name="connsiteY1" fmla="*/ 107038 h 3508561"/>
                        <a:gd name="connsiteX2" fmla="*/ 1266175 w 1465255"/>
                        <a:gd name="connsiteY2" fmla="*/ 2734 h 3508561"/>
                        <a:gd name="connsiteX3" fmla="*/ 1464849 w 1465255"/>
                        <a:gd name="connsiteY3" fmla="*/ 486718 h 3508561"/>
                        <a:gd name="connsiteX4" fmla="*/ 1462255 w 1465255"/>
                        <a:gd name="connsiteY4" fmla="*/ 1668856 h 3508561"/>
                        <a:gd name="connsiteX5" fmla="*/ 1202756 w 1465255"/>
                        <a:gd name="connsiteY5" fmla="*/ 1639539 h 3508561"/>
                        <a:gd name="connsiteX6" fmla="*/ 1204373 w 1465255"/>
                        <a:gd name="connsiteY6" fmla="*/ 470838 h 3508561"/>
                        <a:gd name="connsiteX7" fmla="*/ 1136403 w 1465255"/>
                        <a:gd name="connsiteY7" fmla="*/ 470837 h 3508561"/>
                        <a:gd name="connsiteX8" fmla="*/ 1134499 w 1465255"/>
                        <a:gd name="connsiteY8" fmla="*/ 3256633 h 3508561"/>
                        <a:gd name="connsiteX9" fmla="*/ 771852 w 1465255"/>
                        <a:gd name="connsiteY9" fmla="*/ 3290523 h 3508561"/>
                        <a:gd name="connsiteX10" fmla="*/ 772679 w 1465255"/>
                        <a:gd name="connsiteY10" fmla="*/ 1687406 h 3508561"/>
                        <a:gd name="connsiteX11" fmla="*/ 683911 w 1465255"/>
                        <a:gd name="connsiteY11" fmla="*/ 1686568 h 3508561"/>
                        <a:gd name="connsiteX12" fmla="*/ 684276 w 1465255"/>
                        <a:gd name="connsiteY12" fmla="*/ 3323464 h 3508561"/>
                        <a:gd name="connsiteX13" fmla="*/ 315629 w 1465255"/>
                        <a:gd name="connsiteY13" fmla="*/ 3349463 h 3508561"/>
                        <a:gd name="connsiteX14" fmla="*/ 315076 w 1465255"/>
                        <a:gd name="connsiteY14" fmla="*/ 587639 h 3508561"/>
                        <a:gd name="connsiteX15" fmla="*/ 263179 w 1465255"/>
                        <a:gd name="connsiteY15" fmla="*/ 589005 h 3508561"/>
                        <a:gd name="connsiteX16" fmla="*/ 263139 w 1465255"/>
                        <a:gd name="connsiteY16" fmla="*/ 1807472 h 3508561"/>
                        <a:gd name="connsiteX17" fmla="*/ 0 w 1465255"/>
                        <a:gd name="connsiteY17" fmla="*/ 1836217 h 3508561"/>
                        <a:gd name="connsiteX18" fmla="*/ 717 w 1465255"/>
                        <a:gd name="connsiteY18" fmla="*/ 488723 h 3508561"/>
                        <a:gd name="connsiteX0" fmla="*/ 717 w 1468263"/>
                        <a:gd name="connsiteY0" fmla="*/ 488723 h 3508561"/>
                        <a:gd name="connsiteX1" fmla="*/ 348085 w 1468263"/>
                        <a:gd name="connsiteY1" fmla="*/ 107038 h 3508561"/>
                        <a:gd name="connsiteX2" fmla="*/ 1266175 w 1468263"/>
                        <a:gd name="connsiteY2" fmla="*/ 2734 h 3508561"/>
                        <a:gd name="connsiteX3" fmla="*/ 1464849 w 1468263"/>
                        <a:gd name="connsiteY3" fmla="*/ 486718 h 3508561"/>
                        <a:gd name="connsiteX4" fmla="*/ 1467017 w 1468263"/>
                        <a:gd name="connsiteY4" fmla="*/ 1649806 h 3508561"/>
                        <a:gd name="connsiteX5" fmla="*/ 1202756 w 1468263"/>
                        <a:gd name="connsiteY5" fmla="*/ 1639539 h 3508561"/>
                        <a:gd name="connsiteX6" fmla="*/ 1204373 w 1468263"/>
                        <a:gd name="connsiteY6" fmla="*/ 470838 h 3508561"/>
                        <a:gd name="connsiteX7" fmla="*/ 1136403 w 1468263"/>
                        <a:gd name="connsiteY7" fmla="*/ 470837 h 3508561"/>
                        <a:gd name="connsiteX8" fmla="*/ 1134499 w 1468263"/>
                        <a:gd name="connsiteY8" fmla="*/ 3256633 h 3508561"/>
                        <a:gd name="connsiteX9" fmla="*/ 771852 w 1468263"/>
                        <a:gd name="connsiteY9" fmla="*/ 3290523 h 3508561"/>
                        <a:gd name="connsiteX10" fmla="*/ 772679 w 1468263"/>
                        <a:gd name="connsiteY10" fmla="*/ 1687406 h 3508561"/>
                        <a:gd name="connsiteX11" fmla="*/ 683911 w 1468263"/>
                        <a:gd name="connsiteY11" fmla="*/ 1686568 h 3508561"/>
                        <a:gd name="connsiteX12" fmla="*/ 684276 w 1468263"/>
                        <a:gd name="connsiteY12" fmla="*/ 3323464 h 3508561"/>
                        <a:gd name="connsiteX13" fmla="*/ 315629 w 1468263"/>
                        <a:gd name="connsiteY13" fmla="*/ 3349463 h 3508561"/>
                        <a:gd name="connsiteX14" fmla="*/ 315076 w 1468263"/>
                        <a:gd name="connsiteY14" fmla="*/ 587639 h 3508561"/>
                        <a:gd name="connsiteX15" fmla="*/ 263179 w 1468263"/>
                        <a:gd name="connsiteY15" fmla="*/ 589005 h 3508561"/>
                        <a:gd name="connsiteX16" fmla="*/ 263139 w 1468263"/>
                        <a:gd name="connsiteY16" fmla="*/ 1807472 h 3508561"/>
                        <a:gd name="connsiteX17" fmla="*/ 0 w 1468263"/>
                        <a:gd name="connsiteY17" fmla="*/ 1836217 h 3508561"/>
                        <a:gd name="connsiteX18" fmla="*/ 717 w 1468263"/>
                        <a:gd name="connsiteY18" fmla="*/ 488723 h 3508561"/>
                        <a:gd name="connsiteX0" fmla="*/ 717 w 1466431"/>
                        <a:gd name="connsiteY0" fmla="*/ 488723 h 3508561"/>
                        <a:gd name="connsiteX1" fmla="*/ 348085 w 1466431"/>
                        <a:gd name="connsiteY1" fmla="*/ 107038 h 3508561"/>
                        <a:gd name="connsiteX2" fmla="*/ 1266175 w 1466431"/>
                        <a:gd name="connsiteY2" fmla="*/ 2734 h 3508561"/>
                        <a:gd name="connsiteX3" fmla="*/ 1464849 w 1466431"/>
                        <a:gd name="connsiteY3" fmla="*/ 486718 h 3508561"/>
                        <a:gd name="connsiteX4" fmla="*/ 1464636 w 1466431"/>
                        <a:gd name="connsiteY4" fmla="*/ 1649806 h 3508561"/>
                        <a:gd name="connsiteX5" fmla="*/ 1202756 w 1466431"/>
                        <a:gd name="connsiteY5" fmla="*/ 1639539 h 3508561"/>
                        <a:gd name="connsiteX6" fmla="*/ 1204373 w 1466431"/>
                        <a:gd name="connsiteY6" fmla="*/ 470838 h 3508561"/>
                        <a:gd name="connsiteX7" fmla="*/ 1136403 w 1466431"/>
                        <a:gd name="connsiteY7" fmla="*/ 470837 h 3508561"/>
                        <a:gd name="connsiteX8" fmla="*/ 1134499 w 1466431"/>
                        <a:gd name="connsiteY8" fmla="*/ 3256633 h 3508561"/>
                        <a:gd name="connsiteX9" fmla="*/ 771852 w 1466431"/>
                        <a:gd name="connsiteY9" fmla="*/ 3290523 h 3508561"/>
                        <a:gd name="connsiteX10" fmla="*/ 772679 w 1466431"/>
                        <a:gd name="connsiteY10" fmla="*/ 1687406 h 3508561"/>
                        <a:gd name="connsiteX11" fmla="*/ 683911 w 1466431"/>
                        <a:gd name="connsiteY11" fmla="*/ 1686568 h 3508561"/>
                        <a:gd name="connsiteX12" fmla="*/ 684276 w 1466431"/>
                        <a:gd name="connsiteY12" fmla="*/ 3323464 h 3508561"/>
                        <a:gd name="connsiteX13" fmla="*/ 315629 w 1466431"/>
                        <a:gd name="connsiteY13" fmla="*/ 3349463 h 3508561"/>
                        <a:gd name="connsiteX14" fmla="*/ 315076 w 1466431"/>
                        <a:gd name="connsiteY14" fmla="*/ 587639 h 3508561"/>
                        <a:gd name="connsiteX15" fmla="*/ 263179 w 1466431"/>
                        <a:gd name="connsiteY15" fmla="*/ 589005 h 3508561"/>
                        <a:gd name="connsiteX16" fmla="*/ 263139 w 1466431"/>
                        <a:gd name="connsiteY16" fmla="*/ 1807472 h 3508561"/>
                        <a:gd name="connsiteX17" fmla="*/ 0 w 1466431"/>
                        <a:gd name="connsiteY17" fmla="*/ 1836217 h 3508561"/>
                        <a:gd name="connsiteX18" fmla="*/ 717 w 1466431"/>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4373 w 1465422"/>
                        <a:gd name="connsiteY6" fmla="*/ 470838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4373 w 1465422"/>
                        <a:gd name="connsiteY6" fmla="*/ 470838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4373 w 1465422"/>
                        <a:gd name="connsiteY6" fmla="*/ 470838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1480 w 1465422"/>
                        <a:gd name="connsiteY6" fmla="*/ 473731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1480 w 1465422"/>
                        <a:gd name="connsiteY6" fmla="*/ 473731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1480 w 1465422"/>
                        <a:gd name="connsiteY6" fmla="*/ 473731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1480 w 1465422"/>
                        <a:gd name="connsiteY6" fmla="*/ 473731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199863 w 1465422"/>
                        <a:gd name="connsiteY5" fmla="*/ 1642432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5648 w 1465422"/>
                        <a:gd name="connsiteY5" fmla="*/ 1642432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199863 w 1465422"/>
                        <a:gd name="connsiteY5" fmla="*/ 163953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8542 w 1465422"/>
                        <a:gd name="connsiteY5" fmla="*/ 163953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5648 w 1465422"/>
                        <a:gd name="connsiteY5" fmla="*/ 163953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5 w 1465422"/>
                        <a:gd name="connsiteY5" fmla="*/ 1636646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196968 w 1465422"/>
                        <a:gd name="connsiteY5" fmla="*/ 1633753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199862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5647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5647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34499 w 1465422"/>
                        <a:gd name="connsiteY8" fmla="*/ 3256633 h 3506735"/>
                        <a:gd name="connsiteX9" fmla="*/ 771852 w 1465422"/>
                        <a:gd name="connsiteY9" fmla="*/ 3290523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34499 w 1465422"/>
                        <a:gd name="connsiteY8" fmla="*/ 3256633 h 3506735"/>
                        <a:gd name="connsiteX9" fmla="*/ 931031 w 1465422"/>
                        <a:gd name="connsiteY9" fmla="*/ 3386030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34499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34499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34499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34499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02664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71852 w 1465422"/>
                        <a:gd name="connsiteY9" fmla="*/ 3262225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71852 w 1465422"/>
                        <a:gd name="connsiteY9" fmla="*/ 3262225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71852 w 1465422"/>
                        <a:gd name="connsiteY9" fmla="*/ 3262225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71852 w 1465422"/>
                        <a:gd name="connsiteY9" fmla="*/ 3262225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71852 w 1465422"/>
                        <a:gd name="connsiteY9" fmla="*/ 3262225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71852 w 1465422"/>
                        <a:gd name="connsiteY9" fmla="*/ 3262225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7991 h 3506003"/>
                        <a:gd name="connsiteX1" fmla="*/ 348085 w 1465422"/>
                        <a:gd name="connsiteY1" fmla="*/ 106306 h 3506003"/>
                        <a:gd name="connsiteX2" fmla="*/ 1266175 w 1465422"/>
                        <a:gd name="connsiteY2" fmla="*/ 2002 h 3506003"/>
                        <a:gd name="connsiteX3" fmla="*/ 1464849 w 1465422"/>
                        <a:gd name="connsiteY3" fmla="*/ 485986 h 3506003"/>
                        <a:gd name="connsiteX4" fmla="*/ 1464636 w 1465422"/>
                        <a:gd name="connsiteY4" fmla="*/ 1649074 h 3506003"/>
                        <a:gd name="connsiteX5" fmla="*/ 1202754 w 1465422"/>
                        <a:gd name="connsiteY5" fmla="*/ 1630127 h 3506003"/>
                        <a:gd name="connsiteX6" fmla="*/ 1201480 w 1465422"/>
                        <a:gd name="connsiteY6" fmla="*/ 470107 h 3506003"/>
                        <a:gd name="connsiteX7" fmla="*/ 1136403 w 1465422"/>
                        <a:gd name="connsiteY7" fmla="*/ 470105 h 3506003"/>
                        <a:gd name="connsiteX8" fmla="*/ 1113275 w 1465422"/>
                        <a:gd name="connsiteY8" fmla="*/ 3255901 h 3506003"/>
                        <a:gd name="connsiteX9" fmla="*/ 771852 w 1465422"/>
                        <a:gd name="connsiteY9" fmla="*/ 3261493 h 3506003"/>
                        <a:gd name="connsiteX10" fmla="*/ 772679 w 1465422"/>
                        <a:gd name="connsiteY10" fmla="*/ 1686674 h 3506003"/>
                        <a:gd name="connsiteX11" fmla="*/ 683911 w 1465422"/>
                        <a:gd name="connsiteY11" fmla="*/ 1685836 h 3506003"/>
                        <a:gd name="connsiteX12" fmla="*/ 677201 w 1465422"/>
                        <a:gd name="connsiteY12" fmla="*/ 3319195 h 3506003"/>
                        <a:gd name="connsiteX13" fmla="*/ 315629 w 1465422"/>
                        <a:gd name="connsiteY13" fmla="*/ 3348731 h 3506003"/>
                        <a:gd name="connsiteX14" fmla="*/ 315076 w 1465422"/>
                        <a:gd name="connsiteY14" fmla="*/ 586907 h 3506003"/>
                        <a:gd name="connsiteX15" fmla="*/ 263179 w 1465422"/>
                        <a:gd name="connsiteY15" fmla="*/ 588273 h 3506003"/>
                        <a:gd name="connsiteX16" fmla="*/ 263139 w 1465422"/>
                        <a:gd name="connsiteY16" fmla="*/ 1806740 h 3506003"/>
                        <a:gd name="connsiteX17" fmla="*/ 0 w 1465422"/>
                        <a:gd name="connsiteY17" fmla="*/ 1835485 h 3506003"/>
                        <a:gd name="connsiteX18" fmla="*/ 717 w 1465422"/>
                        <a:gd name="connsiteY18" fmla="*/ 487991 h 3506003"/>
                        <a:gd name="connsiteX0" fmla="*/ 717 w 1465422"/>
                        <a:gd name="connsiteY0" fmla="*/ 486909 h 3504921"/>
                        <a:gd name="connsiteX1" fmla="*/ 348085 w 1465422"/>
                        <a:gd name="connsiteY1" fmla="*/ 105224 h 3504921"/>
                        <a:gd name="connsiteX2" fmla="*/ 1266175 w 1465422"/>
                        <a:gd name="connsiteY2" fmla="*/ 920 h 3504921"/>
                        <a:gd name="connsiteX3" fmla="*/ 1464849 w 1465422"/>
                        <a:gd name="connsiteY3" fmla="*/ 484904 h 3504921"/>
                        <a:gd name="connsiteX4" fmla="*/ 1464636 w 1465422"/>
                        <a:gd name="connsiteY4" fmla="*/ 1647992 h 3504921"/>
                        <a:gd name="connsiteX5" fmla="*/ 1202754 w 1465422"/>
                        <a:gd name="connsiteY5" fmla="*/ 1629045 h 3504921"/>
                        <a:gd name="connsiteX6" fmla="*/ 1201480 w 1465422"/>
                        <a:gd name="connsiteY6" fmla="*/ 469025 h 3504921"/>
                        <a:gd name="connsiteX7" fmla="*/ 1136403 w 1465422"/>
                        <a:gd name="connsiteY7" fmla="*/ 469023 h 3504921"/>
                        <a:gd name="connsiteX8" fmla="*/ 1113275 w 1465422"/>
                        <a:gd name="connsiteY8" fmla="*/ 3254819 h 3504921"/>
                        <a:gd name="connsiteX9" fmla="*/ 771852 w 1465422"/>
                        <a:gd name="connsiteY9" fmla="*/ 3260411 h 3504921"/>
                        <a:gd name="connsiteX10" fmla="*/ 772679 w 1465422"/>
                        <a:gd name="connsiteY10" fmla="*/ 1685592 h 3504921"/>
                        <a:gd name="connsiteX11" fmla="*/ 683911 w 1465422"/>
                        <a:gd name="connsiteY11" fmla="*/ 1684754 h 3504921"/>
                        <a:gd name="connsiteX12" fmla="*/ 677201 w 1465422"/>
                        <a:gd name="connsiteY12" fmla="*/ 3318113 h 3504921"/>
                        <a:gd name="connsiteX13" fmla="*/ 315629 w 1465422"/>
                        <a:gd name="connsiteY13" fmla="*/ 3347649 h 3504921"/>
                        <a:gd name="connsiteX14" fmla="*/ 315076 w 1465422"/>
                        <a:gd name="connsiteY14" fmla="*/ 585825 h 3504921"/>
                        <a:gd name="connsiteX15" fmla="*/ 263179 w 1465422"/>
                        <a:gd name="connsiteY15" fmla="*/ 587191 h 3504921"/>
                        <a:gd name="connsiteX16" fmla="*/ 263139 w 1465422"/>
                        <a:gd name="connsiteY16" fmla="*/ 1805658 h 3504921"/>
                        <a:gd name="connsiteX17" fmla="*/ 0 w 1465422"/>
                        <a:gd name="connsiteY17" fmla="*/ 1834403 h 3504921"/>
                        <a:gd name="connsiteX18" fmla="*/ 717 w 1465422"/>
                        <a:gd name="connsiteY18" fmla="*/ 486909 h 3504921"/>
                        <a:gd name="connsiteX0" fmla="*/ 717 w 1465422"/>
                        <a:gd name="connsiteY0" fmla="*/ 487056 h 3505068"/>
                        <a:gd name="connsiteX1" fmla="*/ 348085 w 1465422"/>
                        <a:gd name="connsiteY1" fmla="*/ 105371 h 3505068"/>
                        <a:gd name="connsiteX2" fmla="*/ 1266175 w 1465422"/>
                        <a:gd name="connsiteY2" fmla="*/ 1067 h 3505068"/>
                        <a:gd name="connsiteX3" fmla="*/ 1464849 w 1465422"/>
                        <a:gd name="connsiteY3" fmla="*/ 485051 h 3505068"/>
                        <a:gd name="connsiteX4" fmla="*/ 1464636 w 1465422"/>
                        <a:gd name="connsiteY4" fmla="*/ 1648139 h 3505068"/>
                        <a:gd name="connsiteX5" fmla="*/ 1202754 w 1465422"/>
                        <a:gd name="connsiteY5" fmla="*/ 1629192 h 3505068"/>
                        <a:gd name="connsiteX6" fmla="*/ 1201480 w 1465422"/>
                        <a:gd name="connsiteY6" fmla="*/ 469172 h 3505068"/>
                        <a:gd name="connsiteX7" fmla="*/ 1136403 w 1465422"/>
                        <a:gd name="connsiteY7" fmla="*/ 469170 h 3505068"/>
                        <a:gd name="connsiteX8" fmla="*/ 1113275 w 1465422"/>
                        <a:gd name="connsiteY8" fmla="*/ 3254966 h 3505068"/>
                        <a:gd name="connsiteX9" fmla="*/ 771852 w 1465422"/>
                        <a:gd name="connsiteY9" fmla="*/ 3260558 h 3505068"/>
                        <a:gd name="connsiteX10" fmla="*/ 772679 w 1465422"/>
                        <a:gd name="connsiteY10" fmla="*/ 1685739 h 3505068"/>
                        <a:gd name="connsiteX11" fmla="*/ 683911 w 1465422"/>
                        <a:gd name="connsiteY11" fmla="*/ 1684901 h 3505068"/>
                        <a:gd name="connsiteX12" fmla="*/ 677201 w 1465422"/>
                        <a:gd name="connsiteY12" fmla="*/ 3318260 h 3505068"/>
                        <a:gd name="connsiteX13" fmla="*/ 315629 w 1465422"/>
                        <a:gd name="connsiteY13" fmla="*/ 3347796 h 3505068"/>
                        <a:gd name="connsiteX14" fmla="*/ 315076 w 1465422"/>
                        <a:gd name="connsiteY14" fmla="*/ 585972 h 3505068"/>
                        <a:gd name="connsiteX15" fmla="*/ 263179 w 1465422"/>
                        <a:gd name="connsiteY15" fmla="*/ 587338 h 3505068"/>
                        <a:gd name="connsiteX16" fmla="*/ 263139 w 1465422"/>
                        <a:gd name="connsiteY16" fmla="*/ 1805805 h 3505068"/>
                        <a:gd name="connsiteX17" fmla="*/ 0 w 1465422"/>
                        <a:gd name="connsiteY17" fmla="*/ 1834550 h 3505068"/>
                        <a:gd name="connsiteX18" fmla="*/ 717 w 1465422"/>
                        <a:gd name="connsiteY18" fmla="*/ 487056 h 3505068"/>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36403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804738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36403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804738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36403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804738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36403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36403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36403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36403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29328 w 1465422"/>
                        <a:gd name="connsiteY7" fmla="*/ 475178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04567 w 1465422"/>
                        <a:gd name="connsiteY7" fmla="*/ 475178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11642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5018 w 1465422"/>
                        <a:gd name="connsiteY6" fmla="*/ 468105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5018 w 1465422"/>
                        <a:gd name="connsiteY6" fmla="*/ 468105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5018 w 1465422"/>
                        <a:gd name="connsiteY6" fmla="*/ 468105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5018 w 1465422"/>
                        <a:gd name="connsiteY6" fmla="*/ 468105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1030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1030 h 3504001"/>
                        <a:gd name="connsiteX7" fmla="*/ 1111642 w 1465422"/>
                        <a:gd name="connsiteY7" fmla="*/ 457491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1030 h 3504001"/>
                        <a:gd name="connsiteX7" fmla="*/ 1111642 w 1465422"/>
                        <a:gd name="connsiteY7" fmla="*/ 461029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1030 h 3504001"/>
                        <a:gd name="connsiteX7" fmla="*/ 1111642 w 1465422"/>
                        <a:gd name="connsiteY7" fmla="*/ 461029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1030 h 3504001"/>
                        <a:gd name="connsiteX7" fmla="*/ 1111642 w 1465422"/>
                        <a:gd name="connsiteY7" fmla="*/ 461029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1030 h 3504001"/>
                        <a:gd name="connsiteX7" fmla="*/ 1111642 w 1465422"/>
                        <a:gd name="connsiteY7" fmla="*/ 461029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1852 w 1465422"/>
                        <a:gd name="connsiteY9" fmla="*/ 3259491 h 3489176"/>
                        <a:gd name="connsiteX10" fmla="*/ 772679 w 1465422"/>
                        <a:gd name="connsiteY10" fmla="*/ 1684672 h 3489176"/>
                        <a:gd name="connsiteX11" fmla="*/ 683911 w 1465422"/>
                        <a:gd name="connsiteY11" fmla="*/ 1683834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1853 w 1465422"/>
                        <a:gd name="connsiteY9" fmla="*/ 3259491 h 3489176"/>
                        <a:gd name="connsiteX10" fmla="*/ 772679 w 1465422"/>
                        <a:gd name="connsiteY10" fmla="*/ 1684672 h 3489176"/>
                        <a:gd name="connsiteX11" fmla="*/ 683911 w 1465422"/>
                        <a:gd name="connsiteY11" fmla="*/ 1683834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4672 h 3489176"/>
                        <a:gd name="connsiteX11" fmla="*/ 683911 w 1465422"/>
                        <a:gd name="connsiteY11" fmla="*/ 1683834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3911 w 1465422"/>
                        <a:gd name="connsiteY11" fmla="*/ 1683834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1577 w 1465422"/>
                        <a:gd name="connsiteY11" fmla="*/ 1681500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1577 w 1465422"/>
                        <a:gd name="connsiteY11" fmla="*/ 1681500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1577 w 1465422"/>
                        <a:gd name="connsiteY11" fmla="*/ 1686168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3911 w 1465422"/>
                        <a:gd name="connsiteY11" fmla="*/ 1683835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3911 w 1465422"/>
                        <a:gd name="connsiteY11" fmla="*/ 1683835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3911 w 1465422"/>
                        <a:gd name="connsiteY11" fmla="*/ 1683835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3911 w 1465422"/>
                        <a:gd name="connsiteY11" fmla="*/ 1683835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5969"/>
                        <a:gd name="connsiteX1" fmla="*/ 348085 w 1465422"/>
                        <a:gd name="connsiteY1" fmla="*/ 104304 h 3485969"/>
                        <a:gd name="connsiteX2" fmla="*/ 1266175 w 1465422"/>
                        <a:gd name="connsiteY2" fmla="*/ 0 h 3485969"/>
                        <a:gd name="connsiteX3" fmla="*/ 1464849 w 1465422"/>
                        <a:gd name="connsiteY3" fmla="*/ 483984 h 3485969"/>
                        <a:gd name="connsiteX4" fmla="*/ 1464636 w 1465422"/>
                        <a:gd name="connsiteY4" fmla="*/ 1647072 h 3485969"/>
                        <a:gd name="connsiteX5" fmla="*/ 1202754 w 1465422"/>
                        <a:gd name="connsiteY5" fmla="*/ 1628125 h 3485969"/>
                        <a:gd name="connsiteX6" fmla="*/ 1201480 w 1465422"/>
                        <a:gd name="connsiteY6" fmla="*/ 461030 h 3485969"/>
                        <a:gd name="connsiteX7" fmla="*/ 1111642 w 1465422"/>
                        <a:gd name="connsiteY7" fmla="*/ 461029 h 3485969"/>
                        <a:gd name="connsiteX8" fmla="*/ 1113275 w 1465422"/>
                        <a:gd name="connsiteY8" fmla="*/ 3253899 h 3485969"/>
                        <a:gd name="connsiteX9" fmla="*/ 774187 w 1465422"/>
                        <a:gd name="connsiteY9" fmla="*/ 3259491 h 3485969"/>
                        <a:gd name="connsiteX10" fmla="*/ 772679 w 1465422"/>
                        <a:gd name="connsiteY10" fmla="*/ 1682338 h 3485969"/>
                        <a:gd name="connsiteX11" fmla="*/ 683911 w 1465422"/>
                        <a:gd name="connsiteY11" fmla="*/ 1683835 h 3485969"/>
                        <a:gd name="connsiteX12" fmla="*/ 681869 w 1465422"/>
                        <a:gd name="connsiteY12" fmla="*/ 3279851 h 3485969"/>
                        <a:gd name="connsiteX13" fmla="*/ 315629 w 1465422"/>
                        <a:gd name="connsiteY13" fmla="*/ 3346729 h 3485969"/>
                        <a:gd name="connsiteX14" fmla="*/ 315076 w 1465422"/>
                        <a:gd name="connsiteY14" fmla="*/ 584905 h 3485969"/>
                        <a:gd name="connsiteX15" fmla="*/ 263179 w 1465422"/>
                        <a:gd name="connsiteY15" fmla="*/ 586271 h 3485969"/>
                        <a:gd name="connsiteX16" fmla="*/ 263139 w 1465422"/>
                        <a:gd name="connsiteY16" fmla="*/ 1733992 h 3485969"/>
                        <a:gd name="connsiteX17" fmla="*/ 0 w 1465422"/>
                        <a:gd name="connsiteY17" fmla="*/ 1833483 h 3485969"/>
                        <a:gd name="connsiteX18" fmla="*/ 717 w 1465422"/>
                        <a:gd name="connsiteY18" fmla="*/ 485989 h 3485969"/>
                        <a:gd name="connsiteX0" fmla="*/ 717 w 1465422"/>
                        <a:gd name="connsiteY0" fmla="*/ 485989 h 3485969"/>
                        <a:gd name="connsiteX1" fmla="*/ 348085 w 1465422"/>
                        <a:gd name="connsiteY1" fmla="*/ 104304 h 3485969"/>
                        <a:gd name="connsiteX2" fmla="*/ 1266175 w 1465422"/>
                        <a:gd name="connsiteY2" fmla="*/ 0 h 3485969"/>
                        <a:gd name="connsiteX3" fmla="*/ 1464849 w 1465422"/>
                        <a:gd name="connsiteY3" fmla="*/ 483984 h 3485969"/>
                        <a:gd name="connsiteX4" fmla="*/ 1464636 w 1465422"/>
                        <a:gd name="connsiteY4" fmla="*/ 1647072 h 3485969"/>
                        <a:gd name="connsiteX5" fmla="*/ 1202754 w 1465422"/>
                        <a:gd name="connsiteY5" fmla="*/ 1628125 h 3485969"/>
                        <a:gd name="connsiteX6" fmla="*/ 1201480 w 1465422"/>
                        <a:gd name="connsiteY6" fmla="*/ 461030 h 3485969"/>
                        <a:gd name="connsiteX7" fmla="*/ 1111642 w 1465422"/>
                        <a:gd name="connsiteY7" fmla="*/ 461029 h 3485969"/>
                        <a:gd name="connsiteX8" fmla="*/ 1113275 w 1465422"/>
                        <a:gd name="connsiteY8" fmla="*/ 3253899 h 3485969"/>
                        <a:gd name="connsiteX9" fmla="*/ 774187 w 1465422"/>
                        <a:gd name="connsiteY9" fmla="*/ 3259491 h 3485969"/>
                        <a:gd name="connsiteX10" fmla="*/ 772679 w 1465422"/>
                        <a:gd name="connsiteY10" fmla="*/ 1682338 h 3485969"/>
                        <a:gd name="connsiteX11" fmla="*/ 683911 w 1465422"/>
                        <a:gd name="connsiteY11" fmla="*/ 1683835 h 3485969"/>
                        <a:gd name="connsiteX12" fmla="*/ 681869 w 1465422"/>
                        <a:gd name="connsiteY12" fmla="*/ 3279851 h 3485969"/>
                        <a:gd name="connsiteX13" fmla="*/ 315629 w 1465422"/>
                        <a:gd name="connsiteY13" fmla="*/ 3346729 h 3485969"/>
                        <a:gd name="connsiteX14" fmla="*/ 315076 w 1465422"/>
                        <a:gd name="connsiteY14" fmla="*/ 584905 h 3485969"/>
                        <a:gd name="connsiteX15" fmla="*/ 263179 w 1465422"/>
                        <a:gd name="connsiteY15" fmla="*/ 586271 h 3485969"/>
                        <a:gd name="connsiteX16" fmla="*/ 263139 w 1465422"/>
                        <a:gd name="connsiteY16" fmla="*/ 1733992 h 3485969"/>
                        <a:gd name="connsiteX17" fmla="*/ 0 w 1465422"/>
                        <a:gd name="connsiteY17" fmla="*/ 1833483 h 3485969"/>
                        <a:gd name="connsiteX18" fmla="*/ 717 w 1465422"/>
                        <a:gd name="connsiteY18" fmla="*/ 485989 h 3485969"/>
                        <a:gd name="connsiteX0" fmla="*/ 717 w 1465422"/>
                        <a:gd name="connsiteY0" fmla="*/ 485989 h 3485969"/>
                        <a:gd name="connsiteX1" fmla="*/ 348085 w 1465422"/>
                        <a:gd name="connsiteY1" fmla="*/ 104304 h 3485969"/>
                        <a:gd name="connsiteX2" fmla="*/ 1266175 w 1465422"/>
                        <a:gd name="connsiteY2" fmla="*/ 0 h 3485969"/>
                        <a:gd name="connsiteX3" fmla="*/ 1464849 w 1465422"/>
                        <a:gd name="connsiteY3" fmla="*/ 483984 h 3485969"/>
                        <a:gd name="connsiteX4" fmla="*/ 1464636 w 1465422"/>
                        <a:gd name="connsiteY4" fmla="*/ 1647072 h 3485969"/>
                        <a:gd name="connsiteX5" fmla="*/ 1202754 w 1465422"/>
                        <a:gd name="connsiteY5" fmla="*/ 1628125 h 3485969"/>
                        <a:gd name="connsiteX6" fmla="*/ 1201480 w 1465422"/>
                        <a:gd name="connsiteY6" fmla="*/ 461030 h 3485969"/>
                        <a:gd name="connsiteX7" fmla="*/ 1111642 w 1465422"/>
                        <a:gd name="connsiteY7" fmla="*/ 461029 h 3485969"/>
                        <a:gd name="connsiteX8" fmla="*/ 1113275 w 1465422"/>
                        <a:gd name="connsiteY8" fmla="*/ 3253899 h 3485969"/>
                        <a:gd name="connsiteX9" fmla="*/ 774187 w 1465422"/>
                        <a:gd name="connsiteY9" fmla="*/ 3259491 h 3485969"/>
                        <a:gd name="connsiteX10" fmla="*/ 772679 w 1465422"/>
                        <a:gd name="connsiteY10" fmla="*/ 1682338 h 3485969"/>
                        <a:gd name="connsiteX11" fmla="*/ 683911 w 1465422"/>
                        <a:gd name="connsiteY11" fmla="*/ 1683835 h 3485969"/>
                        <a:gd name="connsiteX12" fmla="*/ 684203 w 1465422"/>
                        <a:gd name="connsiteY12" fmla="*/ 3279851 h 3485969"/>
                        <a:gd name="connsiteX13" fmla="*/ 315629 w 1465422"/>
                        <a:gd name="connsiteY13" fmla="*/ 3346729 h 3485969"/>
                        <a:gd name="connsiteX14" fmla="*/ 315076 w 1465422"/>
                        <a:gd name="connsiteY14" fmla="*/ 584905 h 3485969"/>
                        <a:gd name="connsiteX15" fmla="*/ 263179 w 1465422"/>
                        <a:gd name="connsiteY15" fmla="*/ 586271 h 3485969"/>
                        <a:gd name="connsiteX16" fmla="*/ 263139 w 1465422"/>
                        <a:gd name="connsiteY16" fmla="*/ 1733992 h 3485969"/>
                        <a:gd name="connsiteX17" fmla="*/ 0 w 1465422"/>
                        <a:gd name="connsiteY17" fmla="*/ 1833483 h 3485969"/>
                        <a:gd name="connsiteX18" fmla="*/ 717 w 1465422"/>
                        <a:gd name="connsiteY18" fmla="*/ 485989 h 3485969"/>
                        <a:gd name="connsiteX0" fmla="*/ 717 w 1465422"/>
                        <a:gd name="connsiteY0" fmla="*/ 485989 h 3443909"/>
                        <a:gd name="connsiteX1" fmla="*/ 348085 w 1465422"/>
                        <a:gd name="connsiteY1" fmla="*/ 104304 h 3443909"/>
                        <a:gd name="connsiteX2" fmla="*/ 1266175 w 1465422"/>
                        <a:gd name="connsiteY2" fmla="*/ 0 h 3443909"/>
                        <a:gd name="connsiteX3" fmla="*/ 1464849 w 1465422"/>
                        <a:gd name="connsiteY3" fmla="*/ 483984 h 3443909"/>
                        <a:gd name="connsiteX4" fmla="*/ 1464636 w 1465422"/>
                        <a:gd name="connsiteY4" fmla="*/ 1647072 h 3443909"/>
                        <a:gd name="connsiteX5" fmla="*/ 1202754 w 1465422"/>
                        <a:gd name="connsiteY5" fmla="*/ 1628125 h 3443909"/>
                        <a:gd name="connsiteX6" fmla="*/ 1201480 w 1465422"/>
                        <a:gd name="connsiteY6" fmla="*/ 461030 h 3443909"/>
                        <a:gd name="connsiteX7" fmla="*/ 1111642 w 1465422"/>
                        <a:gd name="connsiteY7" fmla="*/ 461029 h 3443909"/>
                        <a:gd name="connsiteX8" fmla="*/ 1113275 w 1465422"/>
                        <a:gd name="connsiteY8" fmla="*/ 3253899 h 3443909"/>
                        <a:gd name="connsiteX9" fmla="*/ 774187 w 1465422"/>
                        <a:gd name="connsiteY9" fmla="*/ 3259491 h 3443909"/>
                        <a:gd name="connsiteX10" fmla="*/ 772679 w 1465422"/>
                        <a:gd name="connsiteY10" fmla="*/ 1682338 h 3443909"/>
                        <a:gd name="connsiteX11" fmla="*/ 683911 w 1465422"/>
                        <a:gd name="connsiteY11" fmla="*/ 1683835 h 3443909"/>
                        <a:gd name="connsiteX12" fmla="*/ 684203 w 1465422"/>
                        <a:gd name="connsiteY12" fmla="*/ 3279851 h 3443909"/>
                        <a:gd name="connsiteX13" fmla="*/ 315629 w 1465422"/>
                        <a:gd name="connsiteY13" fmla="*/ 3346729 h 3443909"/>
                        <a:gd name="connsiteX14" fmla="*/ 315076 w 1465422"/>
                        <a:gd name="connsiteY14" fmla="*/ 584905 h 3443909"/>
                        <a:gd name="connsiteX15" fmla="*/ 263179 w 1465422"/>
                        <a:gd name="connsiteY15" fmla="*/ 586271 h 3443909"/>
                        <a:gd name="connsiteX16" fmla="*/ 263139 w 1465422"/>
                        <a:gd name="connsiteY16" fmla="*/ 1733992 h 3443909"/>
                        <a:gd name="connsiteX17" fmla="*/ 0 w 1465422"/>
                        <a:gd name="connsiteY17" fmla="*/ 1833483 h 3443909"/>
                        <a:gd name="connsiteX18" fmla="*/ 717 w 1465422"/>
                        <a:gd name="connsiteY18" fmla="*/ 485989 h 3443909"/>
                        <a:gd name="connsiteX0" fmla="*/ 717 w 1465422"/>
                        <a:gd name="connsiteY0" fmla="*/ 485989 h 3434451"/>
                        <a:gd name="connsiteX1" fmla="*/ 348085 w 1465422"/>
                        <a:gd name="connsiteY1" fmla="*/ 104304 h 3434451"/>
                        <a:gd name="connsiteX2" fmla="*/ 1266175 w 1465422"/>
                        <a:gd name="connsiteY2" fmla="*/ 0 h 3434451"/>
                        <a:gd name="connsiteX3" fmla="*/ 1464849 w 1465422"/>
                        <a:gd name="connsiteY3" fmla="*/ 483984 h 3434451"/>
                        <a:gd name="connsiteX4" fmla="*/ 1464636 w 1465422"/>
                        <a:gd name="connsiteY4" fmla="*/ 1647072 h 3434451"/>
                        <a:gd name="connsiteX5" fmla="*/ 1202754 w 1465422"/>
                        <a:gd name="connsiteY5" fmla="*/ 1628125 h 3434451"/>
                        <a:gd name="connsiteX6" fmla="*/ 1201480 w 1465422"/>
                        <a:gd name="connsiteY6" fmla="*/ 461030 h 3434451"/>
                        <a:gd name="connsiteX7" fmla="*/ 1111642 w 1465422"/>
                        <a:gd name="connsiteY7" fmla="*/ 461029 h 3434451"/>
                        <a:gd name="connsiteX8" fmla="*/ 1113275 w 1465422"/>
                        <a:gd name="connsiteY8" fmla="*/ 3253899 h 3434451"/>
                        <a:gd name="connsiteX9" fmla="*/ 774187 w 1465422"/>
                        <a:gd name="connsiteY9" fmla="*/ 3259491 h 3434451"/>
                        <a:gd name="connsiteX10" fmla="*/ 772679 w 1465422"/>
                        <a:gd name="connsiteY10" fmla="*/ 1682338 h 3434451"/>
                        <a:gd name="connsiteX11" fmla="*/ 683911 w 1465422"/>
                        <a:gd name="connsiteY11" fmla="*/ 1683835 h 3434451"/>
                        <a:gd name="connsiteX12" fmla="*/ 684203 w 1465422"/>
                        <a:gd name="connsiteY12" fmla="*/ 3279851 h 3434451"/>
                        <a:gd name="connsiteX13" fmla="*/ 315629 w 1465422"/>
                        <a:gd name="connsiteY13" fmla="*/ 3346729 h 3434451"/>
                        <a:gd name="connsiteX14" fmla="*/ 315076 w 1465422"/>
                        <a:gd name="connsiteY14" fmla="*/ 584905 h 3434451"/>
                        <a:gd name="connsiteX15" fmla="*/ 263179 w 1465422"/>
                        <a:gd name="connsiteY15" fmla="*/ 586271 h 3434451"/>
                        <a:gd name="connsiteX16" fmla="*/ 263139 w 1465422"/>
                        <a:gd name="connsiteY16" fmla="*/ 1733992 h 3434451"/>
                        <a:gd name="connsiteX17" fmla="*/ 0 w 1465422"/>
                        <a:gd name="connsiteY17" fmla="*/ 1833483 h 3434451"/>
                        <a:gd name="connsiteX18" fmla="*/ 717 w 1465422"/>
                        <a:gd name="connsiteY18" fmla="*/ 485989 h 3434451"/>
                        <a:gd name="connsiteX0" fmla="*/ 717 w 1465422"/>
                        <a:gd name="connsiteY0" fmla="*/ 485989 h 3414382"/>
                        <a:gd name="connsiteX1" fmla="*/ 348085 w 1465422"/>
                        <a:gd name="connsiteY1" fmla="*/ 104304 h 3414382"/>
                        <a:gd name="connsiteX2" fmla="*/ 1266175 w 1465422"/>
                        <a:gd name="connsiteY2" fmla="*/ 0 h 3414382"/>
                        <a:gd name="connsiteX3" fmla="*/ 1464849 w 1465422"/>
                        <a:gd name="connsiteY3" fmla="*/ 483984 h 3414382"/>
                        <a:gd name="connsiteX4" fmla="*/ 1464636 w 1465422"/>
                        <a:gd name="connsiteY4" fmla="*/ 1647072 h 3414382"/>
                        <a:gd name="connsiteX5" fmla="*/ 1202754 w 1465422"/>
                        <a:gd name="connsiteY5" fmla="*/ 1628125 h 3414382"/>
                        <a:gd name="connsiteX6" fmla="*/ 1201480 w 1465422"/>
                        <a:gd name="connsiteY6" fmla="*/ 461030 h 3414382"/>
                        <a:gd name="connsiteX7" fmla="*/ 1111642 w 1465422"/>
                        <a:gd name="connsiteY7" fmla="*/ 461029 h 3414382"/>
                        <a:gd name="connsiteX8" fmla="*/ 1113275 w 1465422"/>
                        <a:gd name="connsiteY8" fmla="*/ 3253899 h 3414382"/>
                        <a:gd name="connsiteX9" fmla="*/ 774187 w 1465422"/>
                        <a:gd name="connsiteY9" fmla="*/ 3259491 h 3414382"/>
                        <a:gd name="connsiteX10" fmla="*/ 772679 w 1465422"/>
                        <a:gd name="connsiteY10" fmla="*/ 1682338 h 3414382"/>
                        <a:gd name="connsiteX11" fmla="*/ 683911 w 1465422"/>
                        <a:gd name="connsiteY11" fmla="*/ 1683835 h 3414382"/>
                        <a:gd name="connsiteX12" fmla="*/ 684203 w 1465422"/>
                        <a:gd name="connsiteY12" fmla="*/ 3279851 h 3414382"/>
                        <a:gd name="connsiteX13" fmla="*/ 315629 w 1465422"/>
                        <a:gd name="connsiteY13" fmla="*/ 3346729 h 3414382"/>
                        <a:gd name="connsiteX14" fmla="*/ 315076 w 1465422"/>
                        <a:gd name="connsiteY14" fmla="*/ 584905 h 3414382"/>
                        <a:gd name="connsiteX15" fmla="*/ 263179 w 1465422"/>
                        <a:gd name="connsiteY15" fmla="*/ 586271 h 3414382"/>
                        <a:gd name="connsiteX16" fmla="*/ 263139 w 1465422"/>
                        <a:gd name="connsiteY16" fmla="*/ 1733992 h 3414382"/>
                        <a:gd name="connsiteX17" fmla="*/ 0 w 1465422"/>
                        <a:gd name="connsiteY17" fmla="*/ 1833483 h 3414382"/>
                        <a:gd name="connsiteX18" fmla="*/ 717 w 1465422"/>
                        <a:gd name="connsiteY18" fmla="*/ 485989 h 3414382"/>
                        <a:gd name="connsiteX0" fmla="*/ 717 w 1465422"/>
                        <a:gd name="connsiteY0" fmla="*/ 485989 h 3414382"/>
                        <a:gd name="connsiteX1" fmla="*/ 348085 w 1465422"/>
                        <a:gd name="connsiteY1" fmla="*/ 104304 h 3414382"/>
                        <a:gd name="connsiteX2" fmla="*/ 1266175 w 1465422"/>
                        <a:gd name="connsiteY2" fmla="*/ 0 h 3414382"/>
                        <a:gd name="connsiteX3" fmla="*/ 1464849 w 1465422"/>
                        <a:gd name="connsiteY3" fmla="*/ 483984 h 3414382"/>
                        <a:gd name="connsiteX4" fmla="*/ 1464636 w 1465422"/>
                        <a:gd name="connsiteY4" fmla="*/ 1647072 h 3414382"/>
                        <a:gd name="connsiteX5" fmla="*/ 1202754 w 1465422"/>
                        <a:gd name="connsiteY5" fmla="*/ 1628125 h 3414382"/>
                        <a:gd name="connsiteX6" fmla="*/ 1201480 w 1465422"/>
                        <a:gd name="connsiteY6" fmla="*/ 461030 h 3414382"/>
                        <a:gd name="connsiteX7" fmla="*/ 1111642 w 1465422"/>
                        <a:gd name="connsiteY7" fmla="*/ 461029 h 3414382"/>
                        <a:gd name="connsiteX8" fmla="*/ 1113275 w 1465422"/>
                        <a:gd name="connsiteY8" fmla="*/ 3253899 h 3414382"/>
                        <a:gd name="connsiteX9" fmla="*/ 774187 w 1465422"/>
                        <a:gd name="connsiteY9" fmla="*/ 3259491 h 3414382"/>
                        <a:gd name="connsiteX10" fmla="*/ 772679 w 1465422"/>
                        <a:gd name="connsiteY10" fmla="*/ 1682338 h 3414382"/>
                        <a:gd name="connsiteX11" fmla="*/ 683911 w 1465422"/>
                        <a:gd name="connsiteY11" fmla="*/ 1683835 h 3414382"/>
                        <a:gd name="connsiteX12" fmla="*/ 684203 w 1465422"/>
                        <a:gd name="connsiteY12" fmla="*/ 3279851 h 3414382"/>
                        <a:gd name="connsiteX13" fmla="*/ 315629 w 1465422"/>
                        <a:gd name="connsiteY13" fmla="*/ 3346729 h 3414382"/>
                        <a:gd name="connsiteX14" fmla="*/ 315076 w 1465422"/>
                        <a:gd name="connsiteY14" fmla="*/ 584905 h 3414382"/>
                        <a:gd name="connsiteX15" fmla="*/ 263179 w 1465422"/>
                        <a:gd name="connsiteY15" fmla="*/ 586271 h 3414382"/>
                        <a:gd name="connsiteX16" fmla="*/ 263139 w 1465422"/>
                        <a:gd name="connsiteY16" fmla="*/ 1733992 h 3414382"/>
                        <a:gd name="connsiteX17" fmla="*/ 0 w 1465422"/>
                        <a:gd name="connsiteY17" fmla="*/ 1833483 h 3414382"/>
                        <a:gd name="connsiteX18" fmla="*/ 717 w 1465422"/>
                        <a:gd name="connsiteY18" fmla="*/ 485989 h 3414382"/>
                        <a:gd name="connsiteX0" fmla="*/ 717 w 1465422"/>
                        <a:gd name="connsiteY0" fmla="*/ 485989 h 3481129"/>
                        <a:gd name="connsiteX1" fmla="*/ 348085 w 1465422"/>
                        <a:gd name="connsiteY1" fmla="*/ 104304 h 3481129"/>
                        <a:gd name="connsiteX2" fmla="*/ 1266175 w 1465422"/>
                        <a:gd name="connsiteY2" fmla="*/ 0 h 3481129"/>
                        <a:gd name="connsiteX3" fmla="*/ 1464849 w 1465422"/>
                        <a:gd name="connsiteY3" fmla="*/ 483984 h 3481129"/>
                        <a:gd name="connsiteX4" fmla="*/ 1464636 w 1465422"/>
                        <a:gd name="connsiteY4" fmla="*/ 1647072 h 3481129"/>
                        <a:gd name="connsiteX5" fmla="*/ 1202754 w 1465422"/>
                        <a:gd name="connsiteY5" fmla="*/ 1628125 h 3481129"/>
                        <a:gd name="connsiteX6" fmla="*/ 1201480 w 1465422"/>
                        <a:gd name="connsiteY6" fmla="*/ 461030 h 3481129"/>
                        <a:gd name="connsiteX7" fmla="*/ 1111642 w 1465422"/>
                        <a:gd name="connsiteY7" fmla="*/ 461029 h 3481129"/>
                        <a:gd name="connsiteX8" fmla="*/ 1113275 w 1465422"/>
                        <a:gd name="connsiteY8" fmla="*/ 3253899 h 3481129"/>
                        <a:gd name="connsiteX9" fmla="*/ 774187 w 1465422"/>
                        <a:gd name="connsiteY9" fmla="*/ 3259491 h 3481129"/>
                        <a:gd name="connsiteX10" fmla="*/ 772679 w 1465422"/>
                        <a:gd name="connsiteY10" fmla="*/ 1682338 h 3481129"/>
                        <a:gd name="connsiteX11" fmla="*/ 683911 w 1465422"/>
                        <a:gd name="connsiteY11" fmla="*/ 1683835 h 3481129"/>
                        <a:gd name="connsiteX12" fmla="*/ 684203 w 1465422"/>
                        <a:gd name="connsiteY12" fmla="*/ 3279851 h 3481129"/>
                        <a:gd name="connsiteX13" fmla="*/ 315629 w 1465422"/>
                        <a:gd name="connsiteY13" fmla="*/ 3346729 h 3481129"/>
                        <a:gd name="connsiteX14" fmla="*/ 315076 w 1465422"/>
                        <a:gd name="connsiteY14" fmla="*/ 584905 h 3481129"/>
                        <a:gd name="connsiteX15" fmla="*/ 263179 w 1465422"/>
                        <a:gd name="connsiteY15" fmla="*/ 586271 h 3481129"/>
                        <a:gd name="connsiteX16" fmla="*/ 263139 w 1465422"/>
                        <a:gd name="connsiteY16" fmla="*/ 1733992 h 3481129"/>
                        <a:gd name="connsiteX17" fmla="*/ 0 w 1465422"/>
                        <a:gd name="connsiteY17" fmla="*/ 1833483 h 3481129"/>
                        <a:gd name="connsiteX18" fmla="*/ 717 w 1465422"/>
                        <a:gd name="connsiteY18" fmla="*/ 485989 h 3481129"/>
                        <a:gd name="connsiteX0" fmla="*/ 717 w 1465422"/>
                        <a:gd name="connsiteY0" fmla="*/ 485989 h 3470837"/>
                        <a:gd name="connsiteX1" fmla="*/ 348085 w 1465422"/>
                        <a:gd name="connsiteY1" fmla="*/ 104304 h 3470837"/>
                        <a:gd name="connsiteX2" fmla="*/ 1266175 w 1465422"/>
                        <a:gd name="connsiteY2" fmla="*/ 0 h 3470837"/>
                        <a:gd name="connsiteX3" fmla="*/ 1464849 w 1465422"/>
                        <a:gd name="connsiteY3" fmla="*/ 483984 h 3470837"/>
                        <a:gd name="connsiteX4" fmla="*/ 1464636 w 1465422"/>
                        <a:gd name="connsiteY4" fmla="*/ 1647072 h 3470837"/>
                        <a:gd name="connsiteX5" fmla="*/ 1202754 w 1465422"/>
                        <a:gd name="connsiteY5" fmla="*/ 1628125 h 3470837"/>
                        <a:gd name="connsiteX6" fmla="*/ 1201480 w 1465422"/>
                        <a:gd name="connsiteY6" fmla="*/ 461030 h 3470837"/>
                        <a:gd name="connsiteX7" fmla="*/ 1111642 w 1465422"/>
                        <a:gd name="connsiteY7" fmla="*/ 461029 h 3470837"/>
                        <a:gd name="connsiteX8" fmla="*/ 1113275 w 1465422"/>
                        <a:gd name="connsiteY8" fmla="*/ 3253899 h 3470837"/>
                        <a:gd name="connsiteX9" fmla="*/ 774187 w 1465422"/>
                        <a:gd name="connsiteY9" fmla="*/ 3259491 h 3470837"/>
                        <a:gd name="connsiteX10" fmla="*/ 772679 w 1465422"/>
                        <a:gd name="connsiteY10" fmla="*/ 1682338 h 3470837"/>
                        <a:gd name="connsiteX11" fmla="*/ 683911 w 1465422"/>
                        <a:gd name="connsiteY11" fmla="*/ 1683835 h 3470837"/>
                        <a:gd name="connsiteX12" fmla="*/ 684203 w 1465422"/>
                        <a:gd name="connsiteY12" fmla="*/ 3279851 h 3470837"/>
                        <a:gd name="connsiteX13" fmla="*/ 315629 w 1465422"/>
                        <a:gd name="connsiteY13" fmla="*/ 3346729 h 3470837"/>
                        <a:gd name="connsiteX14" fmla="*/ 315076 w 1465422"/>
                        <a:gd name="connsiteY14" fmla="*/ 584905 h 3470837"/>
                        <a:gd name="connsiteX15" fmla="*/ 263179 w 1465422"/>
                        <a:gd name="connsiteY15" fmla="*/ 586271 h 3470837"/>
                        <a:gd name="connsiteX16" fmla="*/ 263139 w 1465422"/>
                        <a:gd name="connsiteY16" fmla="*/ 1733992 h 3470837"/>
                        <a:gd name="connsiteX17" fmla="*/ 0 w 1465422"/>
                        <a:gd name="connsiteY17" fmla="*/ 1833483 h 3470837"/>
                        <a:gd name="connsiteX18" fmla="*/ 717 w 1465422"/>
                        <a:gd name="connsiteY18" fmla="*/ 485989 h 3470837"/>
                        <a:gd name="connsiteX0" fmla="*/ 717 w 1465422"/>
                        <a:gd name="connsiteY0" fmla="*/ 485989 h 3477563"/>
                        <a:gd name="connsiteX1" fmla="*/ 348085 w 1465422"/>
                        <a:gd name="connsiteY1" fmla="*/ 104304 h 3477563"/>
                        <a:gd name="connsiteX2" fmla="*/ 1266175 w 1465422"/>
                        <a:gd name="connsiteY2" fmla="*/ 0 h 3477563"/>
                        <a:gd name="connsiteX3" fmla="*/ 1464849 w 1465422"/>
                        <a:gd name="connsiteY3" fmla="*/ 483984 h 3477563"/>
                        <a:gd name="connsiteX4" fmla="*/ 1464636 w 1465422"/>
                        <a:gd name="connsiteY4" fmla="*/ 1647072 h 3477563"/>
                        <a:gd name="connsiteX5" fmla="*/ 1202754 w 1465422"/>
                        <a:gd name="connsiteY5" fmla="*/ 1628125 h 3477563"/>
                        <a:gd name="connsiteX6" fmla="*/ 1201480 w 1465422"/>
                        <a:gd name="connsiteY6" fmla="*/ 461030 h 3477563"/>
                        <a:gd name="connsiteX7" fmla="*/ 1111642 w 1465422"/>
                        <a:gd name="connsiteY7" fmla="*/ 461029 h 3477563"/>
                        <a:gd name="connsiteX8" fmla="*/ 1113275 w 1465422"/>
                        <a:gd name="connsiteY8" fmla="*/ 3253899 h 3477563"/>
                        <a:gd name="connsiteX9" fmla="*/ 774187 w 1465422"/>
                        <a:gd name="connsiteY9" fmla="*/ 3259491 h 3477563"/>
                        <a:gd name="connsiteX10" fmla="*/ 772679 w 1465422"/>
                        <a:gd name="connsiteY10" fmla="*/ 1682338 h 3477563"/>
                        <a:gd name="connsiteX11" fmla="*/ 683911 w 1465422"/>
                        <a:gd name="connsiteY11" fmla="*/ 1683835 h 3477563"/>
                        <a:gd name="connsiteX12" fmla="*/ 684203 w 1465422"/>
                        <a:gd name="connsiteY12" fmla="*/ 3279851 h 3477563"/>
                        <a:gd name="connsiteX13" fmla="*/ 315629 w 1465422"/>
                        <a:gd name="connsiteY13" fmla="*/ 3346729 h 3477563"/>
                        <a:gd name="connsiteX14" fmla="*/ 315076 w 1465422"/>
                        <a:gd name="connsiteY14" fmla="*/ 584905 h 3477563"/>
                        <a:gd name="connsiteX15" fmla="*/ 263179 w 1465422"/>
                        <a:gd name="connsiteY15" fmla="*/ 586271 h 3477563"/>
                        <a:gd name="connsiteX16" fmla="*/ 263139 w 1465422"/>
                        <a:gd name="connsiteY16" fmla="*/ 1733992 h 3477563"/>
                        <a:gd name="connsiteX17" fmla="*/ 0 w 1465422"/>
                        <a:gd name="connsiteY17" fmla="*/ 1833483 h 3477563"/>
                        <a:gd name="connsiteX18" fmla="*/ 717 w 1465422"/>
                        <a:gd name="connsiteY18" fmla="*/ 485989 h 3477563"/>
                        <a:gd name="connsiteX0" fmla="*/ 717 w 1465422"/>
                        <a:gd name="connsiteY0" fmla="*/ 485989 h 3490945"/>
                        <a:gd name="connsiteX1" fmla="*/ 348085 w 1465422"/>
                        <a:gd name="connsiteY1" fmla="*/ 104304 h 3490945"/>
                        <a:gd name="connsiteX2" fmla="*/ 1266175 w 1465422"/>
                        <a:gd name="connsiteY2" fmla="*/ 0 h 3490945"/>
                        <a:gd name="connsiteX3" fmla="*/ 1464849 w 1465422"/>
                        <a:gd name="connsiteY3" fmla="*/ 483984 h 3490945"/>
                        <a:gd name="connsiteX4" fmla="*/ 1464636 w 1465422"/>
                        <a:gd name="connsiteY4" fmla="*/ 1647072 h 3490945"/>
                        <a:gd name="connsiteX5" fmla="*/ 1202754 w 1465422"/>
                        <a:gd name="connsiteY5" fmla="*/ 1628125 h 3490945"/>
                        <a:gd name="connsiteX6" fmla="*/ 1201480 w 1465422"/>
                        <a:gd name="connsiteY6" fmla="*/ 461030 h 3490945"/>
                        <a:gd name="connsiteX7" fmla="*/ 1111642 w 1465422"/>
                        <a:gd name="connsiteY7" fmla="*/ 461029 h 3490945"/>
                        <a:gd name="connsiteX8" fmla="*/ 1113275 w 1465422"/>
                        <a:gd name="connsiteY8" fmla="*/ 3253899 h 3490945"/>
                        <a:gd name="connsiteX9" fmla="*/ 774187 w 1465422"/>
                        <a:gd name="connsiteY9" fmla="*/ 3259491 h 3490945"/>
                        <a:gd name="connsiteX10" fmla="*/ 772679 w 1465422"/>
                        <a:gd name="connsiteY10" fmla="*/ 1682338 h 3490945"/>
                        <a:gd name="connsiteX11" fmla="*/ 683911 w 1465422"/>
                        <a:gd name="connsiteY11" fmla="*/ 1683835 h 3490945"/>
                        <a:gd name="connsiteX12" fmla="*/ 684203 w 1465422"/>
                        <a:gd name="connsiteY12" fmla="*/ 3279851 h 3490945"/>
                        <a:gd name="connsiteX13" fmla="*/ 315629 w 1465422"/>
                        <a:gd name="connsiteY13" fmla="*/ 3346729 h 3490945"/>
                        <a:gd name="connsiteX14" fmla="*/ 315076 w 1465422"/>
                        <a:gd name="connsiteY14" fmla="*/ 584905 h 3490945"/>
                        <a:gd name="connsiteX15" fmla="*/ 263179 w 1465422"/>
                        <a:gd name="connsiteY15" fmla="*/ 586271 h 3490945"/>
                        <a:gd name="connsiteX16" fmla="*/ 263139 w 1465422"/>
                        <a:gd name="connsiteY16" fmla="*/ 1733992 h 3490945"/>
                        <a:gd name="connsiteX17" fmla="*/ 0 w 1465422"/>
                        <a:gd name="connsiteY17" fmla="*/ 1833483 h 3490945"/>
                        <a:gd name="connsiteX18" fmla="*/ 717 w 1465422"/>
                        <a:gd name="connsiteY18" fmla="*/ 485989 h 3490945"/>
                        <a:gd name="connsiteX0" fmla="*/ 717 w 1465422"/>
                        <a:gd name="connsiteY0" fmla="*/ 485989 h 3492094"/>
                        <a:gd name="connsiteX1" fmla="*/ 348085 w 1465422"/>
                        <a:gd name="connsiteY1" fmla="*/ 104304 h 3492094"/>
                        <a:gd name="connsiteX2" fmla="*/ 1266175 w 1465422"/>
                        <a:gd name="connsiteY2" fmla="*/ 0 h 3492094"/>
                        <a:gd name="connsiteX3" fmla="*/ 1464849 w 1465422"/>
                        <a:gd name="connsiteY3" fmla="*/ 483984 h 3492094"/>
                        <a:gd name="connsiteX4" fmla="*/ 1464636 w 1465422"/>
                        <a:gd name="connsiteY4" fmla="*/ 1647072 h 3492094"/>
                        <a:gd name="connsiteX5" fmla="*/ 1202754 w 1465422"/>
                        <a:gd name="connsiteY5" fmla="*/ 1628125 h 3492094"/>
                        <a:gd name="connsiteX6" fmla="*/ 1201480 w 1465422"/>
                        <a:gd name="connsiteY6" fmla="*/ 461030 h 3492094"/>
                        <a:gd name="connsiteX7" fmla="*/ 1111642 w 1465422"/>
                        <a:gd name="connsiteY7" fmla="*/ 461029 h 3492094"/>
                        <a:gd name="connsiteX8" fmla="*/ 1113275 w 1465422"/>
                        <a:gd name="connsiteY8" fmla="*/ 3253899 h 3492094"/>
                        <a:gd name="connsiteX9" fmla="*/ 774187 w 1465422"/>
                        <a:gd name="connsiteY9" fmla="*/ 3259491 h 3492094"/>
                        <a:gd name="connsiteX10" fmla="*/ 772679 w 1465422"/>
                        <a:gd name="connsiteY10" fmla="*/ 1682338 h 3492094"/>
                        <a:gd name="connsiteX11" fmla="*/ 683911 w 1465422"/>
                        <a:gd name="connsiteY11" fmla="*/ 1683835 h 3492094"/>
                        <a:gd name="connsiteX12" fmla="*/ 684203 w 1465422"/>
                        <a:gd name="connsiteY12" fmla="*/ 3279851 h 3492094"/>
                        <a:gd name="connsiteX13" fmla="*/ 315629 w 1465422"/>
                        <a:gd name="connsiteY13" fmla="*/ 3346729 h 3492094"/>
                        <a:gd name="connsiteX14" fmla="*/ 315076 w 1465422"/>
                        <a:gd name="connsiteY14" fmla="*/ 584905 h 3492094"/>
                        <a:gd name="connsiteX15" fmla="*/ 263179 w 1465422"/>
                        <a:gd name="connsiteY15" fmla="*/ 586271 h 3492094"/>
                        <a:gd name="connsiteX16" fmla="*/ 263139 w 1465422"/>
                        <a:gd name="connsiteY16" fmla="*/ 1733992 h 3492094"/>
                        <a:gd name="connsiteX17" fmla="*/ 0 w 1465422"/>
                        <a:gd name="connsiteY17" fmla="*/ 1833483 h 3492094"/>
                        <a:gd name="connsiteX18" fmla="*/ 717 w 1465422"/>
                        <a:gd name="connsiteY18" fmla="*/ 485989 h 3492094"/>
                        <a:gd name="connsiteX0" fmla="*/ 717 w 1465422"/>
                        <a:gd name="connsiteY0" fmla="*/ 485989 h 3487568"/>
                        <a:gd name="connsiteX1" fmla="*/ 348085 w 1465422"/>
                        <a:gd name="connsiteY1" fmla="*/ 104304 h 3487568"/>
                        <a:gd name="connsiteX2" fmla="*/ 1266175 w 1465422"/>
                        <a:gd name="connsiteY2" fmla="*/ 0 h 3487568"/>
                        <a:gd name="connsiteX3" fmla="*/ 1464849 w 1465422"/>
                        <a:gd name="connsiteY3" fmla="*/ 483984 h 3487568"/>
                        <a:gd name="connsiteX4" fmla="*/ 1464636 w 1465422"/>
                        <a:gd name="connsiteY4" fmla="*/ 1647072 h 3487568"/>
                        <a:gd name="connsiteX5" fmla="*/ 1202754 w 1465422"/>
                        <a:gd name="connsiteY5" fmla="*/ 1628125 h 3487568"/>
                        <a:gd name="connsiteX6" fmla="*/ 1201480 w 1465422"/>
                        <a:gd name="connsiteY6" fmla="*/ 461030 h 3487568"/>
                        <a:gd name="connsiteX7" fmla="*/ 1111642 w 1465422"/>
                        <a:gd name="connsiteY7" fmla="*/ 461029 h 3487568"/>
                        <a:gd name="connsiteX8" fmla="*/ 1113275 w 1465422"/>
                        <a:gd name="connsiteY8" fmla="*/ 3253899 h 3487568"/>
                        <a:gd name="connsiteX9" fmla="*/ 774187 w 1465422"/>
                        <a:gd name="connsiteY9" fmla="*/ 3259491 h 3487568"/>
                        <a:gd name="connsiteX10" fmla="*/ 772679 w 1465422"/>
                        <a:gd name="connsiteY10" fmla="*/ 1682338 h 3487568"/>
                        <a:gd name="connsiteX11" fmla="*/ 683911 w 1465422"/>
                        <a:gd name="connsiteY11" fmla="*/ 1683835 h 3487568"/>
                        <a:gd name="connsiteX12" fmla="*/ 684203 w 1465422"/>
                        <a:gd name="connsiteY12" fmla="*/ 3279851 h 3487568"/>
                        <a:gd name="connsiteX13" fmla="*/ 315629 w 1465422"/>
                        <a:gd name="connsiteY13" fmla="*/ 3346729 h 3487568"/>
                        <a:gd name="connsiteX14" fmla="*/ 315076 w 1465422"/>
                        <a:gd name="connsiteY14" fmla="*/ 584905 h 3487568"/>
                        <a:gd name="connsiteX15" fmla="*/ 263179 w 1465422"/>
                        <a:gd name="connsiteY15" fmla="*/ 586271 h 3487568"/>
                        <a:gd name="connsiteX16" fmla="*/ 263139 w 1465422"/>
                        <a:gd name="connsiteY16" fmla="*/ 1733992 h 3487568"/>
                        <a:gd name="connsiteX17" fmla="*/ 0 w 1465422"/>
                        <a:gd name="connsiteY17" fmla="*/ 1833483 h 3487568"/>
                        <a:gd name="connsiteX18" fmla="*/ 717 w 1465422"/>
                        <a:gd name="connsiteY18" fmla="*/ 485989 h 3487568"/>
                        <a:gd name="connsiteX0" fmla="*/ 717 w 1465422"/>
                        <a:gd name="connsiteY0" fmla="*/ 485989 h 3449415"/>
                        <a:gd name="connsiteX1" fmla="*/ 348085 w 1465422"/>
                        <a:gd name="connsiteY1" fmla="*/ 104304 h 3449415"/>
                        <a:gd name="connsiteX2" fmla="*/ 1266175 w 1465422"/>
                        <a:gd name="connsiteY2" fmla="*/ 0 h 3449415"/>
                        <a:gd name="connsiteX3" fmla="*/ 1464849 w 1465422"/>
                        <a:gd name="connsiteY3" fmla="*/ 483984 h 3449415"/>
                        <a:gd name="connsiteX4" fmla="*/ 1464636 w 1465422"/>
                        <a:gd name="connsiteY4" fmla="*/ 1647072 h 3449415"/>
                        <a:gd name="connsiteX5" fmla="*/ 1202754 w 1465422"/>
                        <a:gd name="connsiteY5" fmla="*/ 1628125 h 3449415"/>
                        <a:gd name="connsiteX6" fmla="*/ 1201480 w 1465422"/>
                        <a:gd name="connsiteY6" fmla="*/ 461030 h 3449415"/>
                        <a:gd name="connsiteX7" fmla="*/ 1111642 w 1465422"/>
                        <a:gd name="connsiteY7" fmla="*/ 461029 h 3449415"/>
                        <a:gd name="connsiteX8" fmla="*/ 1113275 w 1465422"/>
                        <a:gd name="connsiteY8" fmla="*/ 3253899 h 3449415"/>
                        <a:gd name="connsiteX9" fmla="*/ 774187 w 1465422"/>
                        <a:gd name="connsiteY9" fmla="*/ 3259491 h 3449415"/>
                        <a:gd name="connsiteX10" fmla="*/ 772679 w 1465422"/>
                        <a:gd name="connsiteY10" fmla="*/ 1682338 h 3449415"/>
                        <a:gd name="connsiteX11" fmla="*/ 683911 w 1465422"/>
                        <a:gd name="connsiteY11" fmla="*/ 1683835 h 3449415"/>
                        <a:gd name="connsiteX12" fmla="*/ 684203 w 1465422"/>
                        <a:gd name="connsiteY12" fmla="*/ 3279851 h 3449415"/>
                        <a:gd name="connsiteX13" fmla="*/ 315629 w 1465422"/>
                        <a:gd name="connsiteY13" fmla="*/ 3346729 h 3449415"/>
                        <a:gd name="connsiteX14" fmla="*/ 315076 w 1465422"/>
                        <a:gd name="connsiteY14" fmla="*/ 584905 h 3449415"/>
                        <a:gd name="connsiteX15" fmla="*/ 263179 w 1465422"/>
                        <a:gd name="connsiteY15" fmla="*/ 586271 h 3449415"/>
                        <a:gd name="connsiteX16" fmla="*/ 263139 w 1465422"/>
                        <a:gd name="connsiteY16" fmla="*/ 1733992 h 3449415"/>
                        <a:gd name="connsiteX17" fmla="*/ 0 w 1465422"/>
                        <a:gd name="connsiteY17" fmla="*/ 1833483 h 3449415"/>
                        <a:gd name="connsiteX18" fmla="*/ 717 w 1465422"/>
                        <a:gd name="connsiteY18" fmla="*/ 485989 h 3449415"/>
                        <a:gd name="connsiteX0" fmla="*/ 717 w 1465422"/>
                        <a:gd name="connsiteY0" fmla="*/ 485989 h 3489243"/>
                        <a:gd name="connsiteX1" fmla="*/ 348085 w 1465422"/>
                        <a:gd name="connsiteY1" fmla="*/ 104304 h 3489243"/>
                        <a:gd name="connsiteX2" fmla="*/ 1266175 w 1465422"/>
                        <a:gd name="connsiteY2" fmla="*/ 0 h 3489243"/>
                        <a:gd name="connsiteX3" fmla="*/ 1464849 w 1465422"/>
                        <a:gd name="connsiteY3" fmla="*/ 483984 h 3489243"/>
                        <a:gd name="connsiteX4" fmla="*/ 1464636 w 1465422"/>
                        <a:gd name="connsiteY4" fmla="*/ 1647072 h 3489243"/>
                        <a:gd name="connsiteX5" fmla="*/ 1202754 w 1465422"/>
                        <a:gd name="connsiteY5" fmla="*/ 1628125 h 3489243"/>
                        <a:gd name="connsiteX6" fmla="*/ 1201480 w 1465422"/>
                        <a:gd name="connsiteY6" fmla="*/ 461030 h 3489243"/>
                        <a:gd name="connsiteX7" fmla="*/ 1111642 w 1465422"/>
                        <a:gd name="connsiteY7" fmla="*/ 461029 h 3489243"/>
                        <a:gd name="connsiteX8" fmla="*/ 1113275 w 1465422"/>
                        <a:gd name="connsiteY8" fmla="*/ 3253899 h 3489243"/>
                        <a:gd name="connsiteX9" fmla="*/ 774187 w 1465422"/>
                        <a:gd name="connsiteY9" fmla="*/ 3259491 h 3489243"/>
                        <a:gd name="connsiteX10" fmla="*/ 772679 w 1465422"/>
                        <a:gd name="connsiteY10" fmla="*/ 1682338 h 3489243"/>
                        <a:gd name="connsiteX11" fmla="*/ 683911 w 1465422"/>
                        <a:gd name="connsiteY11" fmla="*/ 1683835 h 3489243"/>
                        <a:gd name="connsiteX12" fmla="*/ 684203 w 1465422"/>
                        <a:gd name="connsiteY12" fmla="*/ 3279851 h 3489243"/>
                        <a:gd name="connsiteX13" fmla="*/ 315629 w 1465422"/>
                        <a:gd name="connsiteY13" fmla="*/ 3346729 h 3489243"/>
                        <a:gd name="connsiteX14" fmla="*/ 315076 w 1465422"/>
                        <a:gd name="connsiteY14" fmla="*/ 584905 h 3489243"/>
                        <a:gd name="connsiteX15" fmla="*/ 263179 w 1465422"/>
                        <a:gd name="connsiteY15" fmla="*/ 586271 h 3489243"/>
                        <a:gd name="connsiteX16" fmla="*/ 263139 w 1465422"/>
                        <a:gd name="connsiteY16" fmla="*/ 1733992 h 3489243"/>
                        <a:gd name="connsiteX17" fmla="*/ 0 w 1465422"/>
                        <a:gd name="connsiteY17" fmla="*/ 1833483 h 3489243"/>
                        <a:gd name="connsiteX18" fmla="*/ 717 w 1465422"/>
                        <a:gd name="connsiteY18" fmla="*/ 485989 h 3489243"/>
                        <a:gd name="connsiteX0" fmla="*/ 717 w 1465422"/>
                        <a:gd name="connsiteY0" fmla="*/ 485989 h 3489243"/>
                        <a:gd name="connsiteX1" fmla="*/ 348085 w 1465422"/>
                        <a:gd name="connsiteY1" fmla="*/ 104304 h 3489243"/>
                        <a:gd name="connsiteX2" fmla="*/ 1266175 w 1465422"/>
                        <a:gd name="connsiteY2" fmla="*/ 0 h 3489243"/>
                        <a:gd name="connsiteX3" fmla="*/ 1464849 w 1465422"/>
                        <a:gd name="connsiteY3" fmla="*/ 483984 h 3489243"/>
                        <a:gd name="connsiteX4" fmla="*/ 1464636 w 1465422"/>
                        <a:gd name="connsiteY4" fmla="*/ 1647072 h 3489243"/>
                        <a:gd name="connsiteX5" fmla="*/ 1202754 w 1465422"/>
                        <a:gd name="connsiteY5" fmla="*/ 1628125 h 3489243"/>
                        <a:gd name="connsiteX6" fmla="*/ 1201480 w 1465422"/>
                        <a:gd name="connsiteY6" fmla="*/ 461030 h 3489243"/>
                        <a:gd name="connsiteX7" fmla="*/ 1111642 w 1465422"/>
                        <a:gd name="connsiteY7" fmla="*/ 461029 h 3489243"/>
                        <a:gd name="connsiteX8" fmla="*/ 1113275 w 1465422"/>
                        <a:gd name="connsiteY8" fmla="*/ 3253899 h 3489243"/>
                        <a:gd name="connsiteX9" fmla="*/ 774187 w 1465422"/>
                        <a:gd name="connsiteY9" fmla="*/ 3259491 h 3489243"/>
                        <a:gd name="connsiteX10" fmla="*/ 772679 w 1465422"/>
                        <a:gd name="connsiteY10" fmla="*/ 1682338 h 3489243"/>
                        <a:gd name="connsiteX11" fmla="*/ 667574 w 1465422"/>
                        <a:gd name="connsiteY11" fmla="*/ 1686169 h 3489243"/>
                        <a:gd name="connsiteX12" fmla="*/ 684203 w 1465422"/>
                        <a:gd name="connsiteY12" fmla="*/ 3279851 h 3489243"/>
                        <a:gd name="connsiteX13" fmla="*/ 315629 w 1465422"/>
                        <a:gd name="connsiteY13" fmla="*/ 3346729 h 3489243"/>
                        <a:gd name="connsiteX14" fmla="*/ 315076 w 1465422"/>
                        <a:gd name="connsiteY14" fmla="*/ 584905 h 3489243"/>
                        <a:gd name="connsiteX15" fmla="*/ 263179 w 1465422"/>
                        <a:gd name="connsiteY15" fmla="*/ 586271 h 3489243"/>
                        <a:gd name="connsiteX16" fmla="*/ 263139 w 1465422"/>
                        <a:gd name="connsiteY16" fmla="*/ 1733992 h 3489243"/>
                        <a:gd name="connsiteX17" fmla="*/ 0 w 1465422"/>
                        <a:gd name="connsiteY17" fmla="*/ 1833483 h 3489243"/>
                        <a:gd name="connsiteX18" fmla="*/ 717 w 1465422"/>
                        <a:gd name="connsiteY18" fmla="*/ 485989 h 3489243"/>
                        <a:gd name="connsiteX0" fmla="*/ 717 w 1465422"/>
                        <a:gd name="connsiteY0" fmla="*/ 485989 h 3489243"/>
                        <a:gd name="connsiteX1" fmla="*/ 348085 w 1465422"/>
                        <a:gd name="connsiteY1" fmla="*/ 104304 h 3489243"/>
                        <a:gd name="connsiteX2" fmla="*/ 1266175 w 1465422"/>
                        <a:gd name="connsiteY2" fmla="*/ 0 h 3489243"/>
                        <a:gd name="connsiteX3" fmla="*/ 1464849 w 1465422"/>
                        <a:gd name="connsiteY3" fmla="*/ 483984 h 3489243"/>
                        <a:gd name="connsiteX4" fmla="*/ 1464636 w 1465422"/>
                        <a:gd name="connsiteY4" fmla="*/ 1647072 h 3489243"/>
                        <a:gd name="connsiteX5" fmla="*/ 1202754 w 1465422"/>
                        <a:gd name="connsiteY5" fmla="*/ 1628125 h 3489243"/>
                        <a:gd name="connsiteX6" fmla="*/ 1201480 w 1465422"/>
                        <a:gd name="connsiteY6" fmla="*/ 461030 h 3489243"/>
                        <a:gd name="connsiteX7" fmla="*/ 1111642 w 1465422"/>
                        <a:gd name="connsiteY7" fmla="*/ 461029 h 3489243"/>
                        <a:gd name="connsiteX8" fmla="*/ 1113275 w 1465422"/>
                        <a:gd name="connsiteY8" fmla="*/ 3253899 h 3489243"/>
                        <a:gd name="connsiteX9" fmla="*/ 774187 w 1465422"/>
                        <a:gd name="connsiteY9" fmla="*/ 3259491 h 3489243"/>
                        <a:gd name="connsiteX10" fmla="*/ 772679 w 1465422"/>
                        <a:gd name="connsiteY10" fmla="*/ 1682338 h 3489243"/>
                        <a:gd name="connsiteX11" fmla="*/ 662907 w 1465422"/>
                        <a:gd name="connsiteY11" fmla="*/ 1683835 h 3489243"/>
                        <a:gd name="connsiteX12" fmla="*/ 684203 w 1465422"/>
                        <a:gd name="connsiteY12" fmla="*/ 3279851 h 3489243"/>
                        <a:gd name="connsiteX13" fmla="*/ 315629 w 1465422"/>
                        <a:gd name="connsiteY13" fmla="*/ 3346729 h 3489243"/>
                        <a:gd name="connsiteX14" fmla="*/ 315076 w 1465422"/>
                        <a:gd name="connsiteY14" fmla="*/ 584905 h 3489243"/>
                        <a:gd name="connsiteX15" fmla="*/ 263179 w 1465422"/>
                        <a:gd name="connsiteY15" fmla="*/ 586271 h 3489243"/>
                        <a:gd name="connsiteX16" fmla="*/ 263139 w 1465422"/>
                        <a:gd name="connsiteY16" fmla="*/ 1733992 h 3489243"/>
                        <a:gd name="connsiteX17" fmla="*/ 0 w 1465422"/>
                        <a:gd name="connsiteY17" fmla="*/ 1833483 h 3489243"/>
                        <a:gd name="connsiteX18" fmla="*/ 717 w 1465422"/>
                        <a:gd name="connsiteY18" fmla="*/ 485989 h 3489243"/>
                        <a:gd name="connsiteX0" fmla="*/ 717 w 1465422"/>
                        <a:gd name="connsiteY0" fmla="*/ 485989 h 3489243"/>
                        <a:gd name="connsiteX1" fmla="*/ 348085 w 1465422"/>
                        <a:gd name="connsiteY1" fmla="*/ 104304 h 3489243"/>
                        <a:gd name="connsiteX2" fmla="*/ 1266175 w 1465422"/>
                        <a:gd name="connsiteY2" fmla="*/ 0 h 3489243"/>
                        <a:gd name="connsiteX3" fmla="*/ 1464849 w 1465422"/>
                        <a:gd name="connsiteY3" fmla="*/ 483984 h 3489243"/>
                        <a:gd name="connsiteX4" fmla="*/ 1464636 w 1465422"/>
                        <a:gd name="connsiteY4" fmla="*/ 1647072 h 3489243"/>
                        <a:gd name="connsiteX5" fmla="*/ 1202754 w 1465422"/>
                        <a:gd name="connsiteY5" fmla="*/ 1628125 h 3489243"/>
                        <a:gd name="connsiteX6" fmla="*/ 1201480 w 1465422"/>
                        <a:gd name="connsiteY6" fmla="*/ 461030 h 3489243"/>
                        <a:gd name="connsiteX7" fmla="*/ 1111642 w 1465422"/>
                        <a:gd name="connsiteY7" fmla="*/ 461029 h 3489243"/>
                        <a:gd name="connsiteX8" fmla="*/ 1113275 w 1465422"/>
                        <a:gd name="connsiteY8" fmla="*/ 3253899 h 3489243"/>
                        <a:gd name="connsiteX9" fmla="*/ 774187 w 1465422"/>
                        <a:gd name="connsiteY9" fmla="*/ 3259491 h 3489243"/>
                        <a:gd name="connsiteX10" fmla="*/ 772679 w 1465422"/>
                        <a:gd name="connsiteY10" fmla="*/ 1682338 h 3489243"/>
                        <a:gd name="connsiteX11" fmla="*/ 662907 w 1465422"/>
                        <a:gd name="connsiteY11" fmla="*/ 1683835 h 3489243"/>
                        <a:gd name="connsiteX12" fmla="*/ 663198 w 1465422"/>
                        <a:gd name="connsiteY12" fmla="*/ 3279851 h 3489243"/>
                        <a:gd name="connsiteX13" fmla="*/ 315629 w 1465422"/>
                        <a:gd name="connsiteY13" fmla="*/ 3346729 h 3489243"/>
                        <a:gd name="connsiteX14" fmla="*/ 315076 w 1465422"/>
                        <a:gd name="connsiteY14" fmla="*/ 584905 h 3489243"/>
                        <a:gd name="connsiteX15" fmla="*/ 263179 w 1465422"/>
                        <a:gd name="connsiteY15" fmla="*/ 586271 h 3489243"/>
                        <a:gd name="connsiteX16" fmla="*/ 263139 w 1465422"/>
                        <a:gd name="connsiteY16" fmla="*/ 1733992 h 3489243"/>
                        <a:gd name="connsiteX17" fmla="*/ 0 w 1465422"/>
                        <a:gd name="connsiteY17" fmla="*/ 1833483 h 3489243"/>
                        <a:gd name="connsiteX18" fmla="*/ 717 w 1465422"/>
                        <a:gd name="connsiteY18" fmla="*/ 485989 h 3489243"/>
                        <a:gd name="connsiteX0" fmla="*/ 717 w 1465422"/>
                        <a:gd name="connsiteY0" fmla="*/ 485989 h 3489243"/>
                        <a:gd name="connsiteX1" fmla="*/ 348085 w 1465422"/>
                        <a:gd name="connsiteY1" fmla="*/ 104304 h 3489243"/>
                        <a:gd name="connsiteX2" fmla="*/ 1266175 w 1465422"/>
                        <a:gd name="connsiteY2" fmla="*/ 0 h 3489243"/>
                        <a:gd name="connsiteX3" fmla="*/ 1464849 w 1465422"/>
                        <a:gd name="connsiteY3" fmla="*/ 483984 h 3489243"/>
                        <a:gd name="connsiteX4" fmla="*/ 1464636 w 1465422"/>
                        <a:gd name="connsiteY4" fmla="*/ 1647072 h 3489243"/>
                        <a:gd name="connsiteX5" fmla="*/ 1202754 w 1465422"/>
                        <a:gd name="connsiteY5" fmla="*/ 1628125 h 3489243"/>
                        <a:gd name="connsiteX6" fmla="*/ 1201480 w 1465422"/>
                        <a:gd name="connsiteY6" fmla="*/ 461030 h 3489243"/>
                        <a:gd name="connsiteX7" fmla="*/ 1111642 w 1465422"/>
                        <a:gd name="connsiteY7" fmla="*/ 461029 h 3489243"/>
                        <a:gd name="connsiteX8" fmla="*/ 1113275 w 1465422"/>
                        <a:gd name="connsiteY8" fmla="*/ 3253899 h 3489243"/>
                        <a:gd name="connsiteX9" fmla="*/ 774187 w 1465422"/>
                        <a:gd name="connsiteY9" fmla="*/ 3259491 h 3489243"/>
                        <a:gd name="connsiteX10" fmla="*/ 772679 w 1465422"/>
                        <a:gd name="connsiteY10" fmla="*/ 1682338 h 3489243"/>
                        <a:gd name="connsiteX11" fmla="*/ 662907 w 1465422"/>
                        <a:gd name="connsiteY11" fmla="*/ 1683835 h 3489243"/>
                        <a:gd name="connsiteX12" fmla="*/ 567508 w 1465422"/>
                        <a:gd name="connsiteY12" fmla="*/ 3279851 h 3489243"/>
                        <a:gd name="connsiteX13" fmla="*/ 315629 w 1465422"/>
                        <a:gd name="connsiteY13" fmla="*/ 3346729 h 3489243"/>
                        <a:gd name="connsiteX14" fmla="*/ 315076 w 1465422"/>
                        <a:gd name="connsiteY14" fmla="*/ 584905 h 3489243"/>
                        <a:gd name="connsiteX15" fmla="*/ 263179 w 1465422"/>
                        <a:gd name="connsiteY15" fmla="*/ 586271 h 3489243"/>
                        <a:gd name="connsiteX16" fmla="*/ 263139 w 1465422"/>
                        <a:gd name="connsiteY16" fmla="*/ 1733992 h 3489243"/>
                        <a:gd name="connsiteX17" fmla="*/ 0 w 1465422"/>
                        <a:gd name="connsiteY17" fmla="*/ 1833483 h 3489243"/>
                        <a:gd name="connsiteX18" fmla="*/ 717 w 1465422"/>
                        <a:gd name="connsiteY18" fmla="*/ 485989 h 3489243"/>
                        <a:gd name="connsiteX0" fmla="*/ 717 w 1465422"/>
                        <a:gd name="connsiteY0" fmla="*/ 485989 h 3491948"/>
                        <a:gd name="connsiteX1" fmla="*/ 348085 w 1465422"/>
                        <a:gd name="connsiteY1" fmla="*/ 104304 h 3491948"/>
                        <a:gd name="connsiteX2" fmla="*/ 1266175 w 1465422"/>
                        <a:gd name="connsiteY2" fmla="*/ 0 h 3491948"/>
                        <a:gd name="connsiteX3" fmla="*/ 1464849 w 1465422"/>
                        <a:gd name="connsiteY3" fmla="*/ 483984 h 3491948"/>
                        <a:gd name="connsiteX4" fmla="*/ 1464636 w 1465422"/>
                        <a:gd name="connsiteY4" fmla="*/ 1647072 h 3491948"/>
                        <a:gd name="connsiteX5" fmla="*/ 1202754 w 1465422"/>
                        <a:gd name="connsiteY5" fmla="*/ 1628125 h 3491948"/>
                        <a:gd name="connsiteX6" fmla="*/ 1201480 w 1465422"/>
                        <a:gd name="connsiteY6" fmla="*/ 461030 h 3491948"/>
                        <a:gd name="connsiteX7" fmla="*/ 1111642 w 1465422"/>
                        <a:gd name="connsiteY7" fmla="*/ 461029 h 3491948"/>
                        <a:gd name="connsiteX8" fmla="*/ 1113275 w 1465422"/>
                        <a:gd name="connsiteY8" fmla="*/ 3253899 h 3491948"/>
                        <a:gd name="connsiteX9" fmla="*/ 774187 w 1465422"/>
                        <a:gd name="connsiteY9" fmla="*/ 3259491 h 3491948"/>
                        <a:gd name="connsiteX10" fmla="*/ 772679 w 1465422"/>
                        <a:gd name="connsiteY10" fmla="*/ 1682338 h 3491948"/>
                        <a:gd name="connsiteX11" fmla="*/ 662907 w 1465422"/>
                        <a:gd name="connsiteY11" fmla="*/ 1683835 h 3491948"/>
                        <a:gd name="connsiteX12" fmla="*/ 618855 w 1465422"/>
                        <a:gd name="connsiteY12" fmla="*/ 3289187 h 3491948"/>
                        <a:gd name="connsiteX13" fmla="*/ 315629 w 1465422"/>
                        <a:gd name="connsiteY13" fmla="*/ 3346729 h 3491948"/>
                        <a:gd name="connsiteX14" fmla="*/ 315076 w 1465422"/>
                        <a:gd name="connsiteY14" fmla="*/ 584905 h 3491948"/>
                        <a:gd name="connsiteX15" fmla="*/ 263179 w 1465422"/>
                        <a:gd name="connsiteY15" fmla="*/ 586271 h 3491948"/>
                        <a:gd name="connsiteX16" fmla="*/ 263139 w 1465422"/>
                        <a:gd name="connsiteY16" fmla="*/ 1733992 h 3491948"/>
                        <a:gd name="connsiteX17" fmla="*/ 0 w 1465422"/>
                        <a:gd name="connsiteY17" fmla="*/ 1833483 h 3491948"/>
                        <a:gd name="connsiteX18" fmla="*/ 717 w 1465422"/>
                        <a:gd name="connsiteY18" fmla="*/ 485989 h 3491948"/>
                        <a:gd name="connsiteX0" fmla="*/ 717 w 1465422"/>
                        <a:gd name="connsiteY0" fmla="*/ 485989 h 3494037"/>
                        <a:gd name="connsiteX1" fmla="*/ 348085 w 1465422"/>
                        <a:gd name="connsiteY1" fmla="*/ 104304 h 3494037"/>
                        <a:gd name="connsiteX2" fmla="*/ 1266175 w 1465422"/>
                        <a:gd name="connsiteY2" fmla="*/ 0 h 3494037"/>
                        <a:gd name="connsiteX3" fmla="*/ 1464849 w 1465422"/>
                        <a:gd name="connsiteY3" fmla="*/ 483984 h 3494037"/>
                        <a:gd name="connsiteX4" fmla="*/ 1464636 w 1465422"/>
                        <a:gd name="connsiteY4" fmla="*/ 1647072 h 3494037"/>
                        <a:gd name="connsiteX5" fmla="*/ 1202754 w 1465422"/>
                        <a:gd name="connsiteY5" fmla="*/ 1628125 h 3494037"/>
                        <a:gd name="connsiteX6" fmla="*/ 1201480 w 1465422"/>
                        <a:gd name="connsiteY6" fmla="*/ 461030 h 3494037"/>
                        <a:gd name="connsiteX7" fmla="*/ 1111642 w 1465422"/>
                        <a:gd name="connsiteY7" fmla="*/ 461029 h 3494037"/>
                        <a:gd name="connsiteX8" fmla="*/ 1113275 w 1465422"/>
                        <a:gd name="connsiteY8" fmla="*/ 3253899 h 3494037"/>
                        <a:gd name="connsiteX9" fmla="*/ 774187 w 1465422"/>
                        <a:gd name="connsiteY9" fmla="*/ 3259491 h 3494037"/>
                        <a:gd name="connsiteX10" fmla="*/ 772679 w 1465422"/>
                        <a:gd name="connsiteY10" fmla="*/ 1682338 h 3494037"/>
                        <a:gd name="connsiteX11" fmla="*/ 662907 w 1465422"/>
                        <a:gd name="connsiteY11" fmla="*/ 1683835 h 3494037"/>
                        <a:gd name="connsiteX12" fmla="*/ 658530 w 1465422"/>
                        <a:gd name="connsiteY12" fmla="*/ 3296189 h 3494037"/>
                        <a:gd name="connsiteX13" fmla="*/ 315629 w 1465422"/>
                        <a:gd name="connsiteY13" fmla="*/ 3346729 h 3494037"/>
                        <a:gd name="connsiteX14" fmla="*/ 315076 w 1465422"/>
                        <a:gd name="connsiteY14" fmla="*/ 584905 h 3494037"/>
                        <a:gd name="connsiteX15" fmla="*/ 263179 w 1465422"/>
                        <a:gd name="connsiteY15" fmla="*/ 586271 h 3494037"/>
                        <a:gd name="connsiteX16" fmla="*/ 263139 w 1465422"/>
                        <a:gd name="connsiteY16" fmla="*/ 1733992 h 3494037"/>
                        <a:gd name="connsiteX17" fmla="*/ 0 w 1465422"/>
                        <a:gd name="connsiteY17" fmla="*/ 1833483 h 3494037"/>
                        <a:gd name="connsiteX18" fmla="*/ 717 w 1465422"/>
                        <a:gd name="connsiteY18" fmla="*/ 485989 h 3494037"/>
                        <a:gd name="connsiteX0" fmla="*/ 717 w 1465422"/>
                        <a:gd name="connsiteY0" fmla="*/ 485989 h 3496906"/>
                        <a:gd name="connsiteX1" fmla="*/ 348085 w 1465422"/>
                        <a:gd name="connsiteY1" fmla="*/ 104304 h 3496906"/>
                        <a:gd name="connsiteX2" fmla="*/ 1266175 w 1465422"/>
                        <a:gd name="connsiteY2" fmla="*/ 0 h 3496906"/>
                        <a:gd name="connsiteX3" fmla="*/ 1464849 w 1465422"/>
                        <a:gd name="connsiteY3" fmla="*/ 483984 h 3496906"/>
                        <a:gd name="connsiteX4" fmla="*/ 1464636 w 1465422"/>
                        <a:gd name="connsiteY4" fmla="*/ 1647072 h 3496906"/>
                        <a:gd name="connsiteX5" fmla="*/ 1202754 w 1465422"/>
                        <a:gd name="connsiteY5" fmla="*/ 1628125 h 3496906"/>
                        <a:gd name="connsiteX6" fmla="*/ 1201480 w 1465422"/>
                        <a:gd name="connsiteY6" fmla="*/ 461030 h 3496906"/>
                        <a:gd name="connsiteX7" fmla="*/ 1111642 w 1465422"/>
                        <a:gd name="connsiteY7" fmla="*/ 461029 h 3496906"/>
                        <a:gd name="connsiteX8" fmla="*/ 1113275 w 1465422"/>
                        <a:gd name="connsiteY8" fmla="*/ 3253899 h 3496906"/>
                        <a:gd name="connsiteX9" fmla="*/ 774187 w 1465422"/>
                        <a:gd name="connsiteY9" fmla="*/ 3259491 h 3496906"/>
                        <a:gd name="connsiteX10" fmla="*/ 772679 w 1465422"/>
                        <a:gd name="connsiteY10" fmla="*/ 1682338 h 3496906"/>
                        <a:gd name="connsiteX11" fmla="*/ 662907 w 1465422"/>
                        <a:gd name="connsiteY11" fmla="*/ 1683835 h 3496906"/>
                        <a:gd name="connsiteX12" fmla="*/ 670200 w 1465422"/>
                        <a:gd name="connsiteY12" fmla="*/ 3305525 h 3496906"/>
                        <a:gd name="connsiteX13" fmla="*/ 315629 w 1465422"/>
                        <a:gd name="connsiteY13" fmla="*/ 3346729 h 3496906"/>
                        <a:gd name="connsiteX14" fmla="*/ 315076 w 1465422"/>
                        <a:gd name="connsiteY14" fmla="*/ 584905 h 3496906"/>
                        <a:gd name="connsiteX15" fmla="*/ 263179 w 1465422"/>
                        <a:gd name="connsiteY15" fmla="*/ 586271 h 3496906"/>
                        <a:gd name="connsiteX16" fmla="*/ 263139 w 1465422"/>
                        <a:gd name="connsiteY16" fmla="*/ 1733992 h 3496906"/>
                        <a:gd name="connsiteX17" fmla="*/ 0 w 1465422"/>
                        <a:gd name="connsiteY17" fmla="*/ 1833483 h 3496906"/>
                        <a:gd name="connsiteX18" fmla="*/ 717 w 1465422"/>
                        <a:gd name="connsiteY18" fmla="*/ 485989 h 3496906"/>
                        <a:gd name="connsiteX0" fmla="*/ 717 w 1465422"/>
                        <a:gd name="connsiteY0" fmla="*/ 485989 h 3496906"/>
                        <a:gd name="connsiteX1" fmla="*/ 348085 w 1465422"/>
                        <a:gd name="connsiteY1" fmla="*/ 104304 h 3496906"/>
                        <a:gd name="connsiteX2" fmla="*/ 1266175 w 1465422"/>
                        <a:gd name="connsiteY2" fmla="*/ 0 h 3496906"/>
                        <a:gd name="connsiteX3" fmla="*/ 1464849 w 1465422"/>
                        <a:gd name="connsiteY3" fmla="*/ 483984 h 3496906"/>
                        <a:gd name="connsiteX4" fmla="*/ 1464636 w 1465422"/>
                        <a:gd name="connsiteY4" fmla="*/ 1647072 h 3496906"/>
                        <a:gd name="connsiteX5" fmla="*/ 1202754 w 1465422"/>
                        <a:gd name="connsiteY5" fmla="*/ 1628125 h 3496906"/>
                        <a:gd name="connsiteX6" fmla="*/ 1201480 w 1465422"/>
                        <a:gd name="connsiteY6" fmla="*/ 461030 h 3496906"/>
                        <a:gd name="connsiteX7" fmla="*/ 1111642 w 1465422"/>
                        <a:gd name="connsiteY7" fmla="*/ 461029 h 3496906"/>
                        <a:gd name="connsiteX8" fmla="*/ 1113275 w 1465422"/>
                        <a:gd name="connsiteY8" fmla="*/ 3253899 h 3496906"/>
                        <a:gd name="connsiteX9" fmla="*/ 774187 w 1465422"/>
                        <a:gd name="connsiteY9" fmla="*/ 3259491 h 3496906"/>
                        <a:gd name="connsiteX10" fmla="*/ 772679 w 1465422"/>
                        <a:gd name="connsiteY10" fmla="*/ 1682338 h 3496906"/>
                        <a:gd name="connsiteX11" fmla="*/ 662907 w 1465422"/>
                        <a:gd name="connsiteY11" fmla="*/ 1683835 h 3496906"/>
                        <a:gd name="connsiteX12" fmla="*/ 674867 w 1465422"/>
                        <a:gd name="connsiteY12" fmla="*/ 3305525 h 3496906"/>
                        <a:gd name="connsiteX13" fmla="*/ 315629 w 1465422"/>
                        <a:gd name="connsiteY13" fmla="*/ 3346729 h 3496906"/>
                        <a:gd name="connsiteX14" fmla="*/ 315076 w 1465422"/>
                        <a:gd name="connsiteY14" fmla="*/ 584905 h 3496906"/>
                        <a:gd name="connsiteX15" fmla="*/ 263179 w 1465422"/>
                        <a:gd name="connsiteY15" fmla="*/ 586271 h 3496906"/>
                        <a:gd name="connsiteX16" fmla="*/ 263139 w 1465422"/>
                        <a:gd name="connsiteY16" fmla="*/ 1733992 h 3496906"/>
                        <a:gd name="connsiteX17" fmla="*/ 0 w 1465422"/>
                        <a:gd name="connsiteY17" fmla="*/ 1833483 h 3496906"/>
                        <a:gd name="connsiteX18" fmla="*/ 717 w 1465422"/>
                        <a:gd name="connsiteY18" fmla="*/ 485989 h 3496906"/>
                        <a:gd name="connsiteX0" fmla="*/ 717 w 1465422"/>
                        <a:gd name="connsiteY0" fmla="*/ 485989 h 3497639"/>
                        <a:gd name="connsiteX1" fmla="*/ 348085 w 1465422"/>
                        <a:gd name="connsiteY1" fmla="*/ 104304 h 3497639"/>
                        <a:gd name="connsiteX2" fmla="*/ 1266175 w 1465422"/>
                        <a:gd name="connsiteY2" fmla="*/ 0 h 3497639"/>
                        <a:gd name="connsiteX3" fmla="*/ 1464849 w 1465422"/>
                        <a:gd name="connsiteY3" fmla="*/ 483984 h 3497639"/>
                        <a:gd name="connsiteX4" fmla="*/ 1464636 w 1465422"/>
                        <a:gd name="connsiteY4" fmla="*/ 1647072 h 3497639"/>
                        <a:gd name="connsiteX5" fmla="*/ 1202754 w 1465422"/>
                        <a:gd name="connsiteY5" fmla="*/ 1628125 h 3497639"/>
                        <a:gd name="connsiteX6" fmla="*/ 1201480 w 1465422"/>
                        <a:gd name="connsiteY6" fmla="*/ 461030 h 3497639"/>
                        <a:gd name="connsiteX7" fmla="*/ 1111642 w 1465422"/>
                        <a:gd name="connsiteY7" fmla="*/ 461029 h 3497639"/>
                        <a:gd name="connsiteX8" fmla="*/ 1113275 w 1465422"/>
                        <a:gd name="connsiteY8" fmla="*/ 3253899 h 3497639"/>
                        <a:gd name="connsiteX9" fmla="*/ 774187 w 1465422"/>
                        <a:gd name="connsiteY9" fmla="*/ 3259491 h 3497639"/>
                        <a:gd name="connsiteX10" fmla="*/ 772679 w 1465422"/>
                        <a:gd name="connsiteY10" fmla="*/ 1682338 h 3497639"/>
                        <a:gd name="connsiteX11" fmla="*/ 662907 w 1465422"/>
                        <a:gd name="connsiteY11" fmla="*/ 1683835 h 3497639"/>
                        <a:gd name="connsiteX12" fmla="*/ 632858 w 1465422"/>
                        <a:gd name="connsiteY12" fmla="*/ 3307859 h 3497639"/>
                        <a:gd name="connsiteX13" fmla="*/ 315629 w 1465422"/>
                        <a:gd name="connsiteY13" fmla="*/ 3346729 h 3497639"/>
                        <a:gd name="connsiteX14" fmla="*/ 315076 w 1465422"/>
                        <a:gd name="connsiteY14" fmla="*/ 584905 h 3497639"/>
                        <a:gd name="connsiteX15" fmla="*/ 263179 w 1465422"/>
                        <a:gd name="connsiteY15" fmla="*/ 586271 h 3497639"/>
                        <a:gd name="connsiteX16" fmla="*/ 263139 w 1465422"/>
                        <a:gd name="connsiteY16" fmla="*/ 1733992 h 3497639"/>
                        <a:gd name="connsiteX17" fmla="*/ 0 w 1465422"/>
                        <a:gd name="connsiteY17" fmla="*/ 1833483 h 3497639"/>
                        <a:gd name="connsiteX18" fmla="*/ 717 w 1465422"/>
                        <a:gd name="connsiteY18" fmla="*/ 485989 h 3497639"/>
                        <a:gd name="connsiteX0" fmla="*/ 717 w 1465422"/>
                        <a:gd name="connsiteY0" fmla="*/ 485989 h 3494478"/>
                        <a:gd name="connsiteX1" fmla="*/ 348085 w 1465422"/>
                        <a:gd name="connsiteY1" fmla="*/ 104304 h 3494478"/>
                        <a:gd name="connsiteX2" fmla="*/ 1266175 w 1465422"/>
                        <a:gd name="connsiteY2" fmla="*/ 0 h 3494478"/>
                        <a:gd name="connsiteX3" fmla="*/ 1464849 w 1465422"/>
                        <a:gd name="connsiteY3" fmla="*/ 483984 h 3494478"/>
                        <a:gd name="connsiteX4" fmla="*/ 1464636 w 1465422"/>
                        <a:gd name="connsiteY4" fmla="*/ 1647072 h 3494478"/>
                        <a:gd name="connsiteX5" fmla="*/ 1202754 w 1465422"/>
                        <a:gd name="connsiteY5" fmla="*/ 1628125 h 3494478"/>
                        <a:gd name="connsiteX6" fmla="*/ 1201480 w 1465422"/>
                        <a:gd name="connsiteY6" fmla="*/ 461030 h 3494478"/>
                        <a:gd name="connsiteX7" fmla="*/ 1111642 w 1465422"/>
                        <a:gd name="connsiteY7" fmla="*/ 461029 h 3494478"/>
                        <a:gd name="connsiteX8" fmla="*/ 1113275 w 1465422"/>
                        <a:gd name="connsiteY8" fmla="*/ 3253899 h 3494478"/>
                        <a:gd name="connsiteX9" fmla="*/ 774187 w 1465422"/>
                        <a:gd name="connsiteY9" fmla="*/ 3259491 h 3494478"/>
                        <a:gd name="connsiteX10" fmla="*/ 772679 w 1465422"/>
                        <a:gd name="connsiteY10" fmla="*/ 1682338 h 3494478"/>
                        <a:gd name="connsiteX11" fmla="*/ 662907 w 1465422"/>
                        <a:gd name="connsiteY11" fmla="*/ 1683835 h 3494478"/>
                        <a:gd name="connsiteX12" fmla="*/ 663497 w 1465422"/>
                        <a:gd name="connsiteY12" fmla="*/ 3297646 h 3494478"/>
                        <a:gd name="connsiteX13" fmla="*/ 315629 w 1465422"/>
                        <a:gd name="connsiteY13" fmla="*/ 3346729 h 3494478"/>
                        <a:gd name="connsiteX14" fmla="*/ 315076 w 1465422"/>
                        <a:gd name="connsiteY14" fmla="*/ 584905 h 3494478"/>
                        <a:gd name="connsiteX15" fmla="*/ 263179 w 1465422"/>
                        <a:gd name="connsiteY15" fmla="*/ 586271 h 3494478"/>
                        <a:gd name="connsiteX16" fmla="*/ 263139 w 1465422"/>
                        <a:gd name="connsiteY16" fmla="*/ 1733992 h 3494478"/>
                        <a:gd name="connsiteX17" fmla="*/ 0 w 1465422"/>
                        <a:gd name="connsiteY17" fmla="*/ 1833483 h 3494478"/>
                        <a:gd name="connsiteX18" fmla="*/ 717 w 1465422"/>
                        <a:gd name="connsiteY18" fmla="*/ 485989 h 3494478"/>
                        <a:gd name="connsiteX0" fmla="*/ 717 w 1465422"/>
                        <a:gd name="connsiteY0" fmla="*/ 485989 h 3494478"/>
                        <a:gd name="connsiteX1" fmla="*/ 348085 w 1465422"/>
                        <a:gd name="connsiteY1" fmla="*/ 104304 h 3494478"/>
                        <a:gd name="connsiteX2" fmla="*/ 1266175 w 1465422"/>
                        <a:gd name="connsiteY2" fmla="*/ 0 h 3494478"/>
                        <a:gd name="connsiteX3" fmla="*/ 1464849 w 1465422"/>
                        <a:gd name="connsiteY3" fmla="*/ 483984 h 3494478"/>
                        <a:gd name="connsiteX4" fmla="*/ 1464636 w 1465422"/>
                        <a:gd name="connsiteY4" fmla="*/ 1647072 h 3494478"/>
                        <a:gd name="connsiteX5" fmla="*/ 1202754 w 1465422"/>
                        <a:gd name="connsiteY5" fmla="*/ 1628125 h 3494478"/>
                        <a:gd name="connsiteX6" fmla="*/ 1201480 w 1465422"/>
                        <a:gd name="connsiteY6" fmla="*/ 461030 h 3494478"/>
                        <a:gd name="connsiteX7" fmla="*/ 1111642 w 1465422"/>
                        <a:gd name="connsiteY7" fmla="*/ 461029 h 3494478"/>
                        <a:gd name="connsiteX8" fmla="*/ 1113275 w 1465422"/>
                        <a:gd name="connsiteY8" fmla="*/ 3253899 h 3494478"/>
                        <a:gd name="connsiteX9" fmla="*/ 774187 w 1465422"/>
                        <a:gd name="connsiteY9" fmla="*/ 3259491 h 3494478"/>
                        <a:gd name="connsiteX10" fmla="*/ 772679 w 1465422"/>
                        <a:gd name="connsiteY10" fmla="*/ 1682338 h 3494478"/>
                        <a:gd name="connsiteX11" fmla="*/ 662907 w 1465422"/>
                        <a:gd name="connsiteY11" fmla="*/ 1677027 h 3494478"/>
                        <a:gd name="connsiteX12" fmla="*/ 663497 w 1465422"/>
                        <a:gd name="connsiteY12" fmla="*/ 3297646 h 3494478"/>
                        <a:gd name="connsiteX13" fmla="*/ 315629 w 1465422"/>
                        <a:gd name="connsiteY13" fmla="*/ 3346729 h 3494478"/>
                        <a:gd name="connsiteX14" fmla="*/ 315076 w 1465422"/>
                        <a:gd name="connsiteY14" fmla="*/ 584905 h 3494478"/>
                        <a:gd name="connsiteX15" fmla="*/ 263179 w 1465422"/>
                        <a:gd name="connsiteY15" fmla="*/ 586271 h 3494478"/>
                        <a:gd name="connsiteX16" fmla="*/ 263139 w 1465422"/>
                        <a:gd name="connsiteY16" fmla="*/ 1733992 h 3494478"/>
                        <a:gd name="connsiteX17" fmla="*/ 0 w 1465422"/>
                        <a:gd name="connsiteY17" fmla="*/ 1833483 h 3494478"/>
                        <a:gd name="connsiteX18" fmla="*/ 717 w 1465422"/>
                        <a:gd name="connsiteY18" fmla="*/ 485989 h 3494478"/>
                        <a:gd name="connsiteX0" fmla="*/ 717 w 1465422"/>
                        <a:gd name="connsiteY0" fmla="*/ 485989 h 3494478"/>
                        <a:gd name="connsiteX1" fmla="*/ 348085 w 1465422"/>
                        <a:gd name="connsiteY1" fmla="*/ 104304 h 3494478"/>
                        <a:gd name="connsiteX2" fmla="*/ 1266175 w 1465422"/>
                        <a:gd name="connsiteY2" fmla="*/ 0 h 3494478"/>
                        <a:gd name="connsiteX3" fmla="*/ 1464849 w 1465422"/>
                        <a:gd name="connsiteY3" fmla="*/ 483984 h 3494478"/>
                        <a:gd name="connsiteX4" fmla="*/ 1464636 w 1465422"/>
                        <a:gd name="connsiteY4" fmla="*/ 1647072 h 3494478"/>
                        <a:gd name="connsiteX5" fmla="*/ 1202754 w 1465422"/>
                        <a:gd name="connsiteY5" fmla="*/ 1628125 h 3494478"/>
                        <a:gd name="connsiteX6" fmla="*/ 1201480 w 1465422"/>
                        <a:gd name="connsiteY6" fmla="*/ 461030 h 3494478"/>
                        <a:gd name="connsiteX7" fmla="*/ 1111642 w 1465422"/>
                        <a:gd name="connsiteY7" fmla="*/ 461029 h 3494478"/>
                        <a:gd name="connsiteX8" fmla="*/ 1113275 w 1465422"/>
                        <a:gd name="connsiteY8" fmla="*/ 3253899 h 3494478"/>
                        <a:gd name="connsiteX9" fmla="*/ 774187 w 1465422"/>
                        <a:gd name="connsiteY9" fmla="*/ 3259491 h 3494478"/>
                        <a:gd name="connsiteX10" fmla="*/ 772679 w 1465422"/>
                        <a:gd name="connsiteY10" fmla="*/ 1682338 h 3494478"/>
                        <a:gd name="connsiteX11" fmla="*/ 662907 w 1465422"/>
                        <a:gd name="connsiteY11" fmla="*/ 1680431 h 3494478"/>
                        <a:gd name="connsiteX12" fmla="*/ 663497 w 1465422"/>
                        <a:gd name="connsiteY12" fmla="*/ 3297646 h 3494478"/>
                        <a:gd name="connsiteX13" fmla="*/ 315629 w 1465422"/>
                        <a:gd name="connsiteY13" fmla="*/ 3346729 h 3494478"/>
                        <a:gd name="connsiteX14" fmla="*/ 315076 w 1465422"/>
                        <a:gd name="connsiteY14" fmla="*/ 584905 h 3494478"/>
                        <a:gd name="connsiteX15" fmla="*/ 263179 w 1465422"/>
                        <a:gd name="connsiteY15" fmla="*/ 586271 h 3494478"/>
                        <a:gd name="connsiteX16" fmla="*/ 263139 w 1465422"/>
                        <a:gd name="connsiteY16" fmla="*/ 1733992 h 3494478"/>
                        <a:gd name="connsiteX17" fmla="*/ 0 w 1465422"/>
                        <a:gd name="connsiteY17" fmla="*/ 1833483 h 3494478"/>
                        <a:gd name="connsiteX18" fmla="*/ 717 w 1465422"/>
                        <a:gd name="connsiteY18" fmla="*/ 485989 h 3494478"/>
                        <a:gd name="connsiteX0" fmla="*/ 717 w 1465422"/>
                        <a:gd name="connsiteY0" fmla="*/ 485989 h 3494478"/>
                        <a:gd name="connsiteX1" fmla="*/ 348085 w 1465422"/>
                        <a:gd name="connsiteY1" fmla="*/ 104304 h 3494478"/>
                        <a:gd name="connsiteX2" fmla="*/ 1266175 w 1465422"/>
                        <a:gd name="connsiteY2" fmla="*/ 0 h 3494478"/>
                        <a:gd name="connsiteX3" fmla="*/ 1464849 w 1465422"/>
                        <a:gd name="connsiteY3" fmla="*/ 483984 h 3494478"/>
                        <a:gd name="connsiteX4" fmla="*/ 1464636 w 1465422"/>
                        <a:gd name="connsiteY4" fmla="*/ 1647072 h 3494478"/>
                        <a:gd name="connsiteX5" fmla="*/ 1202754 w 1465422"/>
                        <a:gd name="connsiteY5" fmla="*/ 1628125 h 3494478"/>
                        <a:gd name="connsiteX6" fmla="*/ 1201480 w 1465422"/>
                        <a:gd name="connsiteY6" fmla="*/ 461030 h 3494478"/>
                        <a:gd name="connsiteX7" fmla="*/ 1111642 w 1465422"/>
                        <a:gd name="connsiteY7" fmla="*/ 461029 h 3494478"/>
                        <a:gd name="connsiteX8" fmla="*/ 1113275 w 1465422"/>
                        <a:gd name="connsiteY8" fmla="*/ 3253899 h 3494478"/>
                        <a:gd name="connsiteX9" fmla="*/ 774187 w 1465422"/>
                        <a:gd name="connsiteY9" fmla="*/ 3259491 h 3494478"/>
                        <a:gd name="connsiteX10" fmla="*/ 774615 w 1465422"/>
                        <a:gd name="connsiteY10" fmla="*/ 1680403 h 3494478"/>
                        <a:gd name="connsiteX11" fmla="*/ 662907 w 1465422"/>
                        <a:gd name="connsiteY11" fmla="*/ 1680431 h 3494478"/>
                        <a:gd name="connsiteX12" fmla="*/ 663497 w 1465422"/>
                        <a:gd name="connsiteY12" fmla="*/ 3297646 h 3494478"/>
                        <a:gd name="connsiteX13" fmla="*/ 315629 w 1465422"/>
                        <a:gd name="connsiteY13" fmla="*/ 3346729 h 3494478"/>
                        <a:gd name="connsiteX14" fmla="*/ 315076 w 1465422"/>
                        <a:gd name="connsiteY14" fmla="*/ 584905 h 3494478"/>
                        <a:gd name="connsiteX15" fmla="*/ 263179 w 1465422"/>
                        <a:gd name="connsiteY15" fmla="*/ 586271 h 3494478"/>
                        <a:gd name="connsiteX16" fmla="*/ 263139 w 1465422"/>
                        <a:gd name="connsiteY16" fmla="*/ 1733992 h 3494478"/>
                        <a:gd name="connsiteX17" fmla="*/ 0 w 1465422"/>
                        <a:gd name="connsiteY17" fmla="*/ 1833483 h 3494478"/>
                        <a:gd name="connsiteX18" fmla="*/ 717 w 1465422"/>
                        <a:gd name="connsiteY18" fmla="*/ 485989 h 3494478"/>
                        <a:gd name="connsiteX0" fmla="*/ 717 w 1465422"/>
                        <a:gd name="connsiteY0" fmla="*/ 485989 h 3494478"/>
                        <a:gd name="connsiteX1" fmla="*/ 348085 w 1465422"/>
                        <a:gd name="connsiteY1" fmla="*/ 104304 h 3494478"/>
                        <a:gd name="connsiteX2" fmla="*/ 1266175 w 1465422"/>
                        <a:gd name="connsiteY2" fmla="*/ 0 h 3494478"/>
                        <a:gd name="connsiteX3" fmla="*/ 1464849 w 1465422"/>
                        <a:gd name="connsiteY3" fmla="*/ 483984 h 3494478"/>
                        <a:gd name="connsiteX4" fmla="*/ 1464636 w 1465422"/>
                        <a:gd name="connsiteY4" fmla="*/ 1647072 h 3494478"/>
                        <a:gd name="connsiteX5" fmla="*/ 1202754 w 1465422"/>
                        <a:gd name="connsiteY5" fmla="*/ 1628125 h 3494478"/>
                        <a:gd name="connsiteX6" fmla="*/ 1201480 w 1465422"/>
                        <a:gd name="connsiteY6" fmla="*/ 461030 h 3494478"/>
                        <a:gd name="connsiteX7" fmla="*/ 1111642 w 1465422"/>
                        <a:gd name="connsiteY7" fmla="*/ 461029 h 3494478"/>
                        <a:gd name="connsiteX8" fmla="*/ 1113275 w 1465422"/>
                        <a:gd name="connsiteY8" fmla="*/ 3253899 h 3494478"/>
                        <a:gd name="connsiteX9" fmla="*/ 774187 w 1465422"/>
                        <a:gd name="connsiteY9" fmla="*/ 3259491 h 3494478"/>
                        <a:gd name="connsiteX10" fmla="*/ 774615 w 1465422"/>
                        <a:gd name="connsiteY10" fmla="*/ 1680403 h 3494478"/>
                        <a:gd name="connsiteX11" fmla="*/ 662907 w 1465422"/>
                        <a:gd name="connsiteY11" fmla="*/ 1680431 h 3494478"/>
                        <a:gd name="connsiteX12" fmla="*/ 663497 w 1465422"/>
                        <a:gd name="connsiteY12" fmla="*/ 3297646 h 3494478"/>
                        <a:gd name="connsiteX13" fmla="*/ 315629 w 1465422"/>
                        <a:gd name="connsiteY13" fmla="*/ 3346729 h 3494478"/>
                        <a:gd name="connsiteX14" fmla="*/ 315076 w 1465422"/>
                        <a:gd name="connsiteY14" fmla="*/ 584905 h 3494478"/>
                        <a:gd name="connsiteX15" fmla="*/ 263179 w 1465422"/>
                        <a:gd name="connsiteY15" fmla="*/ 586271 h 3494478"/>
                        <a:gd name="connsiteX16" fmla="*/ 263139 w 1465422"/>
                        <a:gd name="connsiteY16" fmla="*/ 1733992 h 3494478"/>
                        <a:gd name="connsiteX17" fmla="*/ 0 w 1465422"/>
                        <a:gd name="connsiteY17" fmla="*/ 1833483 h 3494478"/>
                        <a:gd name="connsiteX18" fmla="*/ 717 w 1465422"/>
                        <a:gd name="connsiteY18" fmla="*/ 485989 h 3494478"/>
                        <a:gd name="connsiteX0" fmla="*/ 717 w 1465422"/>
                        <a:gd name="connsiteY0" fmla="*/ 485989 h 3494478"/>
                        <a:gd name="connsiteX1" fmla="*/ 348085 w 1465422"/>
                        <a:gd name="connsiteY1" fmla="*/ 104304 h 3494478"/>
                        <a:gd name="connsiteX2" fmla="*/ 1266175 w 1465422"/>
                        <a:gd name="connsiteY2" fmla="*/ 0 h 3494478"/>
                        <a:gd name="connsiteX3" fmla="*/ 1464849 w 1465422"/>
                        <a:gd name="connsiteY3" fmla="*/ 483984 h 3494478"/>
                        <a:gd name="connsiteX4" fmla="*/ 1464636 w 1465422"/>
                        <a:gd name="connsiteY4" fmla="*/ 1647072 h 3494478"/>
                        <a:gd name="connsiteX5" fmla="*/ 1202754 w 1465422"/>
                        <a:gd name="connsiteY5" fmla="*/ 1628125 h 3494478"/>
                        <a:gd name="connsiteX6" fmla="*/ 1201480 w 1465422"/>
                        <a:gd name="connsiteY6" fmla="*/ 461030 h 3494478"/>
                        <a:gd name="connsiteX7" fmla="*/ 1111642 w 1465422"/>
                        <a:gd name="connsiteY7" fmla="*/ 461029 h 3494478"/>
                        <a:gd name="connsiteX8" fmla="*/ 1113275 w 1465422"/>
                        <a:gd name="connsiteY8" fmla="*/ 3253899 h 3494478"/>
                        <a:gd name="connsiteX9" fmla="*/ 774187 w 1465422"/>
                        <a:gd name="connsiteY9" fmla="*/ 3259491 h 3494478"/>
                        <a:gd name="connsiteX10" fmla="*/ 774615 w 1465422"/>
                        <a:gd name="connsiteY10" fmla="*/ 1680403 h 3494478"/>
                        <a:gd name="connsiteX11" fmla="*/ 662907 w 1465422"/>
                        <a:gd name="connsiteY11" fmla="*/ 1680431 h 3494478"/>
                        <a:gd name="connsiteX12" fmla="*/ 663497 w 1465422"/>
                        <a:gd name="connsiteY12" fmla="*/ 3297646 h 3494478"/>
                        <a:gd name="connsiteX13" fmla="*/ 315629 w 1465422"/>
                        <a:gd name="connsiteY13" fmla="*/ 3346729 h 3494478"/>
                        <a:gd name="connsiteX14" fmla="*/ 315076 w 1465422"/>
                        <a:gd name="connsiteY14" fmla="*/ 584905 h 3494478"/>
                        <a:gd name="connsiteX15" fmla="*/ 263179 w 1465422"/>
                        <a:gd name="connsiteY15" fmla="*/ 586271 h 3494478"/>
                        <a:gd name="connsiteX16" fmla="*/ 263139 w 1465422"/>
                        <a:gd name="connsiteY16" fmla="*/ 1733992 h 3494478"/>
                        <a:gd name="connsiteX17" fmla="*/ 0 w 1465422"/>
                        <a:gd name="connsiteY17" fmla="*/ 1833483 h 3494478"/>
                        <a:gd name="connsiteX18" fmla="*/ 717 w 1465422"/>
                        <a:gd name="connsiteY18" fmla="*/ 485989 h 3494478"/>
                        <a:gd name="connsiteX0" fmla="*/ 717 w 1465422"/>
                        <a:gd name="connsiteY0" fmla="*/ 485989 h 3469309"/>
                        <a:gd name="connsiteX1" fmla="*/ 348085 w 1465422"/>
                        <a:gd name="connsiteY1" fmla="*/ 104304 h 3469309"/>
                        <a:gd name="connsiteX2" fmla="*/ 1266175 w 1465422"/>
                        <a:gd name="connsiteY2" fmla="*/ 0 h 3469309"/>
                        <a:gd name="connsiteX3" fmla="*/ 1464849 w 1465422"/>
                        <a:gd name="connsiteY3" fmla="*/ 483984 h 3469309"/>
                        <a:gd name="connsiteX4" fmla="*/ 1464636 w 1465422"/>
                        <a:gd name="connsiteY4" fmla="*/ 1647072 h 3469309"/>
                        <a:gd name="connsiteX5" fmla="*/ 1202754 w 1465422"/>
                        <a:gd name="connsiteY5" fmla="*/ 1628125 h 3469309"/>
                        <a:gd name="connsiteX6" fmla="*/ 1201480 w 1465422"/>
                        <a:gd name="connsiteY6" fmla="*/ 461030 h 3469309"/>
                        <a:gd name="connsiteX7" fmla="*/ 1111642 w 1465422"/>
                        <a:gd name="connsiteY7" fmla="*/ 461029 h 3469309"/>
                        <a:gd name="connsiteX8" fmla="*/ 1113275 w 1465422"/>
                        <a:gd name="connsiteY8" fmla="*/ 3253899 h 3469309"/>
                        <a:gd name="connsiteX9" fmla="*/ 774187 w 1465422"/>
                        <a:gd name="connsiteY9" fmla="*/ 3259491 h 3469309"/>
                        <a:gd name="connsiteX10" fmla="*/ 774615 w 1465422"/>
                        <a:gd name="connsiteY10" fmla="*/ 1680403 h 3469309"/>
                        <a:gd name="connsiteX11" fmla="*/ 662907 w 1465422"/>
                        <a:gd name="connsiteY11" fmla="*/ 1680431 h 3469309"/>
                        <a:gd name="connsiteX12" fmla="*/ 663497 w 1465422"/>
                        <a:gd name="connsiteY12" fmla="*/ 3297646 h 3469309"/>
                        <a:gd name="connsiteX13" fmla="*/ 315629 w 1465422"/>
                        <a:gd name="connsiteY13" fmla="*/ 3346729 h 3469309"/>
                        <a:gd name="connsiteX14" fmla="*/ 315076 w 1465422"/>
                        <a:gd name="connsiteY14" fmla="*/ 584905 h 3469309"/>
                        <a:gd name="connsiteX15" fmla="*/ 263179 w 1465422"/>
                        <a:gd name="connsiteY15" fmla="*/ 586271 h 3469309"/>
                        <a:gd name="connsiteX16" fmla="*/ 263139 w 1465422"/>
                        <a:gd name="connsiteY16" fmla="*/ 1733992 h 3469309"/>
                        <a:gd name="connsiteX17" fmla="*/ 0 w 1465422"/>
                        <a:gd name="connsiteY17" fmla="*/ 1833483 h 3469309"/>
                        <a:gd name="connsiteX18" fmla="*/ 717 w 1465422"/>
                        <a:gd name="connsiteY18" fmla="*/ 485989 h 3469309"/>
                        <a:gd name="connsiteX0" fmla="*/ 717 w 1465422"/>
                        <a:gd name="connsiteY0" fmla="*/ 485989 h 3464550"/>
                        <a:gd name="connsiteX1" fmla="*/ 348085 w 1465422"/>
                        <a:gd name="connsiteY1" fmla="*/ 104304 h 3464550"/>
                        <a:gd name="connsiteX2" fmla="*/ 1266175 w 1465422"/>
                        <a:gd name="connsiteY2" fmla="*/ 0 h 3464550"/>
                        <a:gd name="connsiteX3" fmla="*/ 1464849 w 1465422"/>
                        <a:gd name="connsiteY3" fmla="*/ 483984 h 3464550"/>
                        <a:gd name="connsiteX4" fmla="*/ 1464636 w 1465422"/>
                        <a:gd name="connsiteY4" fmla="*/ 1647072 h 3464550"/>
                        <a:gd name="connsiteX5" fmla="*/ 1202754 w 1465422"/>
                        <a:gd name="connsiteY5" fmla="*/ 1628125 h 3464550"/>
                        <a:gd name="connsiteX6" fmla="*/ 1201480 w 1465422"/>
                        <a:gd name="connsiteY6" fmla="*/ 461030 h 3464550"/>
                        <a:gd name="connsiteX7" fmla="*/ 1111642 w 1465422"/>
                        <a:gd name="connsiteY7" fmla="*/ 461029 h 3464550"/>
                        <a:gd name="connsiteX8" fmla="*/ 1113275 w 1465422"/>
                        <a:gd name="connsiteY8" fmla="*/ 3253899 h 3464550"/>
                        <a:gd name="connsiteX9" fmla="*/ 774187 w 1465422"/>
                        <a:gd name="connsiteY9" fmla="*/ 3259491 h 3464550"/>
                        <a:gd name="connsiteX10" fmla="*/ 774615 w 1465422"/>
                        <a:gd name="connsiteY10" fmla="*/ 1680403 h 3464550"/>
                        <a:gd name="connsiteX11" fmla="*/ 662907 w 1465422"/>
                        <a:gd name="connsiteY11" fmla="*/ 1680431 h 3464550"/>
                        <a:gd name="connsiteX12" fmla="*/ 663497 w 1465422"/>
                        <a:gd name="connsiteY12" fmla="*/ 3297646 h 3464550"/>
                        <a:gd name="connsiteX13" fmla="*/ 315629 w 1465422"/>
                        <a:gd name="connsiteY13" fmla="*/ 3346729 h 3464550"/>
                        <a:gd name="connsiteX14" fmla="*/ 315076 w 1465422"/>
                        <a:gd name="connsiteY14" fmla="*/ 584905 h 3464550"/>
                        <a:gd name="connsiteX15" fmla="*/ 263179 w 1465422"/>
                        <a:gd name="connsiteY15" fmla="*/ 586271 h 3464550"/>
                        <a:gd name="connsiteX16" fmla="*/ 263139 w 1465422"/>
                        <a:gd name="connsiteY16" fmla="*/ 1733992 h 3464550"/>
                        <a:gd name="connsiteX17" fmla="*/ 0 w 1465422"/>
                        <a:gd name="connsiteY17" fmla="*/ 1833483 h 3464550"/>
                        <a:gd name="connsiteX18" fmla="*/ 717 w 1465422"/>
                        <a:gd name="connsiteY18" fmla="*/ 485989 h 3464550"/>
                        <a:gd name="connsiteX0" fmla="*/ 717 w 1465422"/>
                        <a:gd name="connsiteY0" fmla="*/ 485989 h 3411342"/>
                        <a:gd name="connsiteX1" fmla="*/ 348085 w 1465422"/>
                        <a:gd name="connsiteY1" fmla="*/ 104304 h 3411342"/>
                        <a:gd name="connsiteX2" fmla="*/ 1266175 w 1465422"/>
                        <a:gd name="connsiteY2" fmla="*/ 0 h 3411342"/>
                        <a:gd name="connsiteX3" fmla="*/ 1464849 w 1465422"/>
                        <a:gd name="connsiteY3" fmla="*/ 483984 h 3411342"/>
                        <a:gd name="connsiteX4" fmla="*/ 1464636 w 1465422"/>
                        <a:gd name="connsiteY4" fmla="*/ 1647072 h 3411342"/>
                        <a:gd name="connsiteX5" fmla="*/ 1202754 w 1465422"/>
                        <a:gd name="connsiteY5" fmla="*/ 1628125 h 3411342"/>
                        <a:gd name="connsiteX6" fmla="*/ 1201480 w 1465422"/>
                        <a:gd name="connsiteY6" fmla="*/ 461030 h 3411342"/>
                        <a:gd name="connsiteX7" fmla="*/ 1111642 w 1465422"/>
                        <a:gd name="connsiteY7" fmla="*/ 461029 h 3411342"/>
                        <a:gd name="connsiteX8" fmla="*/ 1113275 w 1465422"/>
                        <a:gd name="connsiteY8" fmla="*/ 3253899 h 3411342"/>
                        <a:gd name="connsiteX9" fmla="*/ 774187 w 1465422"/>
                        <a:gd name="connsiteY9" fmla="*/ 3259491 h 3411342"/>
                        <a:gd name="connsiteX10" fmla="*/ 774615 w 1465422"/>
                        <a:gd name="connsiteY10" fmla="*/ 1680403 h 3411342"/>
                        <a:gd name="connsiteX11" fmla="*/ 662907 w 1465422"/>
                        <a:gd name="connsiteY11" fmla="*/ 1680431 h 3411342"/>
                        <a:gd name="connsiteX12" fmla="*/ 663497 w 1465422"/>
                        <a:gd name="connsiteY12" fmla="*/ 3297646 h 3411342"/>
                        <a:gd name="connsiteX13" fmla="*/ 315629 w 1465422"/>
                        <a:gd name="connsiteY13" fmla="*/ 3346729 h 3411342"/>
                        <a:gd name="connsiteX14" fmla="*/ 315076 w 1465422"/>
                        <a:gd name="connsiteY14" fmla="*/ 584905 h 3411342"/>
                        <a:gd name="connsiteX15" fmla="*/ 263179 w 1465422"/>
                        <a:gd name="connsiteY15" fmla="*/ 586271 h 3411342"/>
                        <a:gd name="connsiteX16" fmla="*/ 263139 w 1465422"/>
                        <a:gd name="connsiteY16" fmla="*/ 1733992 h 3411342"/>
                        <a:gd name="connsiteX17" fmla="*/ 0 w 1465422"/>
                        <a:gd name="connsiteY17" fmla="*/ 1833483 h 3411342"/>
                        <a:gd name="connsiteX18" fmla="*/ 717 w 1465422"/>
                        <a:gd name="connsiteY18" fmla="*/ 485989 h 3411342"/>
                        <a:gd name="connsiteX0" fmla="*/ 717 w 1465422"/>
                        <a:gd name="connsiteY0" fmla="*/ 485989 h 3433167"/>
                        <a:gd name="connsiteX1" fmla="*/ 348085 w 1465422"/>
                        <a:gd name="connsiteY1" fmla="*/ 104304 h 3433167"/>
                        <a:gd name="connsiteX2" fmla="*/ 1266175 w 1465422"/>
                        <a:gd name="connsiteY2" fmla="*/ 0 h 3433167"/>
                        <a:gd name="connsiteX3" fmla="*/ 1464849 w 1465422"/>
                        <a:gd name="connsiteY3" fmla="*/ 483984 h 3433167"/>
                        <a:gd name="connsiteX4" fmla="*/ 1464636 w 1465422"/>
                        <a:gd name="connsiteY4" fmla="*/ 1647072 h 3433167"/>
                        <a:gd name="connsiteX5" fmla="*/ 1202754 w 1465422"/>
                        <a:gd name="connsiteY5" fmla="*/ 1628125 h 3433167"/>
                        <a:gd name="connsiteX6" fmla="*/ 1201480 w 1465422"/>
                        <a:gd name="connsiteY6" fmla="*/ 461030 h 3433167"/>
                        <a:gd name="connsiteX7" fmla="*/ 1111642 w 1465422"/>
                        <a:gd name="connsiteY7" fmla="*/ 461029 h 3433167"/>
                        <a:gd name="connsiteX8" fmla="*/ 1113275 w 1465422"/>
                        <a:gd name="connsiteY8" fmla="*/ 3253899 h 3433167"/>
                        <a:gd name="connsiteX9" fmla="*/ 774187 w 1465422"/>
                        <a:gd name="connsiteY9" fmla="*/ 3259491 h 3433167"/>
                        <a:gd name="connsiteX10" fmla="*/ 774615 w 1465422"/>
                        <a:gd name="connsiteY10" fmla="*/ 1680403 h 3433167"/>
                        <a:gd name="connsiteX11" fmla="*/ 662907 w 1465422"/>
                        <a:gd name="connsiteY11" fmla="*/ 1680431 h 3433167"/>
                        <a:gd name="connsiteX12" fmla="*/ 663497 w 1465422"/>
                        <a:gd name="connsiteY12" fmla="*/ 3297646 h 3433167"/>
                        <a:gd name="connsiteX13" fmla="*/ 315629 w 1465422"/>
                        <a:gd name="connsiteY13" fmla="*/ 3346729 h 3433167"/>
                        <a:gd name="connsiteX14" fmla="*/ 315076 w 1465422"/>
                        <a:gd name="connsiteY14" fmla="*/ 584905 h 3433167"/>
                        <a:gd name="connsiteX15" fmla="*/ 263179 w 1465422"/>
                        <a:gd name="connsiteY15" fmla="*/ 586271 h 3433167"/>
                        <a:gd name="connsiteX16" fmla="*/ 263139 w 1465422"/>
                        <a:gd name="connsiteY16" fmla="*/ 1733992 h 3433167"/>
                        <a:gd name="connsiteX17" fmla="*/ 0 w 1465422"/>
                        <a:gd name="connsiteY17" fmla="*/ 1833483 h 3433167"/>
                        <a:gd name="connsiteX18" fmla="*/ 717 w 1465422"/>
                        <a:gd name="connsiteY18" fmla="*/ 485989 h 3433167"/>
                        <a:gd name="connsiteX0" fmla="*/ 717 w 1465422"/>
                        <a:gd name="connsiteY0" fmla="*/ 485989 h 3447945"/>
                        <a:gd name="connsiteX1" fmla="*/ 348085 w 1465422"/>
                        <a:gd name="connsiteY1" fmla="*/ 104304 h 3447945"/>
                        <a:gd name="connsiteX2" fmla="*/ 1266175 w 1465422"/>
                        <a:gd name="connsiteY2" fmla="*/ 0 h 3447945"/>
                        <a:gd name="connsiteX3" fmla="*/ 1464849 w 1465422"/>
                        <a:gd name="connsiteY3" fmla="*/ 483984 h 3447945"/>
                        <a:gd name="connsiteX4" fmla="*/ 1464636 w 1465422"/>
                        <a:gd name="connsiteY4" fmla="*/ 1647072 h 3447945"/>
                        <a:gd name="connsiteX5" fmla="*/ 1202754 w 1465422"/>
                        <a:gd name="connsiteY5" fmla="*/ 1628125 h 3447945"/>
                        <a:gd name="connsiteX6" fmla="*/ 1201480 w 1465422"/>
                        <a:gd name="connsiteY6" fmla="*/ 461030 h 3447945"/>
                        <a:gd name="connsiteX7" fmla="*/ 1111642 w 1465422"/>
                        <a:gd name="connsiteY7" fmla="*/ 461029 h 3447945"/>
                        <a:gd name="connsiteX8" fmla="*/ 1113275 w 1465422"/>
                        <a:gd name="connsiteY8" fmla="*/ 3253899 h 3447945"/>
                        <a:gd name="connsiteX9" fmla="*/ 774187 w 1465422"/>
                        <a:gd name="connsiteY9" fmla="*/ 3259491 h 3447945"/>
                        <a:gd name="connsiteX10" fmla="*/ 774615 w 1465422"/>
                        <a:gd name="connsiteY10" fmla="*/ 1680403 h 3447945"/>
                        <a:gd name="connsiteX11" fmla="*/ 662907 w 1465422"/>
                        <a:gd name="connsiteY11" fmla="*/ 1680431 h 3447945"/>
                        <a:gd name="connsiteX12" fmla="*/ 663497 w 1465422"/>
                        <a:gd name="connsiteY12" fmla="*/ 3297646 h 3447945"/>
                        <a:gd name="connsiteX13" fmla="*/ 315629 w 1465422"/>
                        <a:gd name="connsiteY13" fmla="*/ 3346729 h 3447945"/>
                        <a:gd name="connsiteX14" fmla="*/ 315076 w 1465422"/>
                        <a:gd name="connsiteY14" fmla="*/ 584905 h 3447945"/>
                        <a:gd name="connsiteX15" fmla="*/ 263179 w 1465422"/>
                        <a:gd name="connsiteY15" fmla="*/ 586271 h 3447945"/>
                        <a:gd name="connsiteX16" fmla="*/ 263139 w 1465422"/>
                        <a:gd name="connsiteY16" fmla="*/ 1733992 h 3447945"/>
                        <a:gd name="connsiteX17" fmla="*/ 0 w 1465422"/>
                        <a:gd name="connsiteY17" fmla="*/ 1833483 h 3447945"/>
                        <a:gd name="connsiteX18" fmla="*/ 717 w 1465422"/>
                        <a:gd name="connsiteY18" fmla="*/ 485989 h 3447945"/>
                        <a:gd name="connsiteX0" fmla="*/ 717 w 1465422"/>
                        <a:gd name="connsiteY0" fmla="*/ 485989 h 3470304"/>
                        <a:gd name="connsiteX1" fmla="*/ 348085 w 1465422"/>
                        <a:gd name="connsiteY1" fmla="*/ 104304 h 3470304"/>
                        <a:gd name="connsiteX2" fmla="*/ 1266175 w 1465422"/>
                        <a:gd name="connsiteY2" fmla="*/ 0 h 3470304"/>
                        <a:gd name="connsiteX3" fmla="*/ 1464849 w 1465422"/>
                        <a:gd name="connsiteY3" fmla="*/ 483984 h 3470304"/>
                        <a:gd name="connsiteX4" fmla="*/ 1464636 w 1465422"/>
                        <a:gd name="connsiteY4" fmla="*/ 1647072 h 3470304"/>
                        <a:gd name="connsiteX5" fmla="*/ 1202754 w 1465422"/>
                        <a:gd name="connsiteY5" fmla="*/ 1628125 h 3470304"/>
                        <a:gd name="connsiteX6" fmla="*/ 1201480 w 1465422"/>
                        <a:gd name="connsiteY6" fmla="*/ 461030 h 3470304"/>
                        <a:gd name="connsiteX7" fmla="*/ 1111642 w 1465422"/>
                        <a:gd name="connsiteY7" fmla="*/ 461029 h 3470304"/>
                        <a:gd name="connsiteX8" fmla="*/ 1113275 w 1465422"/>
                        <a:gd name="connsiteY8" fmla="*/ 3253899 h 3470304"/>
                        <a:gd name="connsiteX9" fmla="*/ 774187 w 1465422"/>
                        <a:gd name="connsiteY9" fmla="*/ 3259491 h 3470304"/>
                        <a:gd name="connsiteX10" fmla="*/ 774615 w 1465422"/>
                        <a:gd name="connsiteY10" fmla="*/ 1680403 h 3470304"/>
                        <a:gd name="connsiteX11" fmla="*/ 662907 w 1465422"/>
                        <a:gd name="connsiteY11" fmla="*/ 1680431 h 3470304"/>
                        <a:gd name="connsiteX12" fmla="*/ 663497 w 1465422"/>
                        <a:gd name="connsiteY12" fmla="*/ 3297646 h 3470304"/>
                        <a:gd name="connsiteX13" fmla="*/ 315629 w 1465422"/>
                        <a:gd name="connsiteY13" fmla="*/ 3346729 h 3470304"/>
                        <a:gd name="connsiteX14" fmla="*/ 315076 w 1465422"/>
                        <a:gd name="connsiteY14" fmla="*/ 584905 h 3470304"/>
                        <a:gd name="connsiteX15" fmla="*/ 263179 w 1465422"/>
                        <a:gd name="connsiteY15" fmla="*/ 586271 h 3470304"/>
                        <a:gd name="connsiteX16" fmla="*/ 263139 w 1465422"/>
                        <a:gd name="connsiteY16" fmla="*/ 1733992 h 3470304"/>
                        <a:gd name="connsiteX17" fmla="*/ 0 w 1465422"/>
                        <a:gd name="connsiteY17" fmla="*/ 1833483 h 3470304"/>
                        <a:gd name="connsiteX18" fmla="*/ 717 w 1465422"/>
                        <a:gd name="connsiteY18" fmla="*/ 485989 h 3470304"/>
                        <a:gd name="connsiteX0" fmla="*/ 717 w 1465422"/>
                        <a:gd name="connsiteY0" fmla="*/ 485989 h 3479751"/>
                        <a:gd name="connsiteX1" fmla="*/ 348085 w 1465422"/>
                        <a:gd name="connsiteY1" fmla="*/ 104304 h 3479751"/>
                        <a:gd name="connsiteX2" fmla="*/ 1266175 w 1465422"/>
                        <a:gd name="connsiteY2" fmla="*/ 0 h 3479751"/>
                        <a:gd name="connsiteX3" fmla="*/ 1464849 w 1465422"/>
                        <a:gd name="connsiteY3" fmla="*/ 483984 h 3479751"/>
                        <a:gd name="connsiteX4" fmla="*/ 1464636 w 1465422"/>
                        <a:gd name="connsiteY4" fmla="*/ 1647072 h 3479751"/>
                        <a:gd name="connsiteX5" fmla="*/ 1202754 w 1465422"/>
                        <a:gd name="connsiteY5" fmla="*/ 1628125 h 3479751"/>
                        <a:gd name="connsiteX6" fmla="*/ 1201480 w 1465422"/>
                        <a:gd name="connsiteY6" fmla="*/ 461030 h 3479751"/>
                        <a:gd name="connsiteX7" fmla="*/ 1111642 w 1465422"/>
                        <a:gd name="connsiteY7" fmla="*/ 461029 h 3479751"/>
                        <a:gd name="connsiteX8" fmla="*/ 1113275 w 1465422"/>
                        <a:gd name="connsiteY8" fmla="*/ 3253899 h 3479751"/>
                        <a:gd name="connsiteX9" fmla="*/ 774187 w 1465422"/>
                        <a:gd name="connsiteY9" fmla="*/ 3259491 h 3479751"/>
                        <a:gd name="connsiteX10" fmla="*/ 774615 w 1465422"/>
                        <a:gd name="connsiteY10" fmla="*/ 1680403 h 3479751"/>
                        <a:gd name="connsiteX11" fmla="*/ 662907 w 1465422"/>
                        <a:gd name="connsiteY11" fmla="*/ 1680431 h 3479751"/>
                        <a:gd name="connsiteX12" fmla="*/ 663497 w 1465422"/>
                        <a:gd name="connsiteY12" fmla="*/ 3297646 h 3479751"/>
                        <a:gd name="connsiteX13" fmla="*/ 315629 w 1465422"/>
                        <a:gd name="connsiteY13" fmla="*/ 3346729 h 3479751"/>
                        <a:gd name="connsiteX14" fmla="*/ 315076 w 1465422"/>
                        <a:gd name="connsiteY14" fmla="*/ 584905 h 3479751"/>
                        <a:gd name="connsiteX15" fmla="*/ 263179 w 1465422"/>
                        <a:gd name="connsiteY15" fmla="*/ 586271 h 3479751"/>
                        <a:gd name="connsiteX16" fmla="*/ 263139 w 1465422"/>
                        <a:gd name="connsiteY16" fmla="*/ 1733992 h 3479751"/>
                        <a:gd name="connsiteX17" fmla="*/ 0 w 1465422"/>
                        <a:gd name="connsiteY17" fmla="*/ 1833483 h 3479751"/>
                        <a:gd name="connsiteX18" fmla="*/ 717 w 1465422"/>
                        <a:gd name="connsiteY18" fmla="*/ 485989 h 3479751"/>
                        <a:gd name="connsiteX0" fmla="*/ 717 w 1465422"/>
                        <a:gd name="connsiteY0" fmla="*/ 485989 h 3484593"/>
                        <a:gd name="connsiteX1" fmla="*/ 348085 w 1465422"/>
                        <a:gd name="connsiteY1" fmla="*/ 104304 h 3484593"/>
                        <a:gd name="connsiteX2" fmla="*/ 1266175 w 1465422"/>
                        <a:gd name="connsiteY2" fmla="*/ 0 h 3484593"/>
                        <a:gd name="connsiteX3" fmla="*/ 1464849 w 1465422"/>
                        <a:gd name="connsiteY3" fmla="*/ 483984 h 3484593"/>
                        <a:gd name="connsiteX4" fmla="*/ 1464636 w 1465422"/>
                        <a:gd name="connsiteY4" fmla="*/ 1647072 h 3484593"/>
                        <a:gd name="connsiteX5" fmla="*/ 1202754 w 1465422"/>
                        <a:gd name="connsiteY5" fmla="*/ 1628125 h 3484593"/>
                        <a:gd name="connsiteX6" fmla="*/ 1201480 w 1465422"/>
                        <a:gd name="connsiteY6" fmla="*/ 461030 h 3484593"/>
                        <a:gd name="connsiteX7" fmla="*/ 1111642 w 1465422"/>
                        <a:gd name="connsiteY7" fmla="*/ 461029 h 3484593"/>
                        <a:gd name="connsiteX8" fmla="*/ 1113275 w 1465422"/>
                        <a:gd name="connsiteY8" fmla="*/ 3253899 h 3484593"/>
                        <a:gd name="connsiteX9" fmla="*/ 774187 w 1465422"/>
                        <a:gd name="connsiteY9" fmla="*/ 3259491 h 3484593"/>
                        <a:gd name="connsiteX10" fmla="*/ 774615 w 1465422"/>
                        <a:gd name="connsiteY10" fmla="*/ 1680403 h 3484593"/>
                        <a:gd name="connsiteX11" fmla="*/ 662907 w 1465422"/>
                        <a:gd name="connsiteY11" fmla="*/ 1680431 h 3484593"/>
                        <a:gd name="connsiteX12" fmla="*/ 663497 w 1465422"/>
                        <a:gd name="connsiteY12" fmla="*/ 3297646 h 3484593"/>
                        <a:gd name="connsiteX13" fmla="*/ 315629 w 1465422"/>
                        <a:gd name="connsiteY13" fmla="*/ 3346729 h 3484593"/>
                        <a:gd name="connsiteX14" fmla="*/ 315076 w 1465422"/>
                        <a:gd name="connsiteY14" fmla="*/ 584905 h 3484593"/>
                        <a:gd name="connsiteX15" fmla="*/ 263179 w 1465422"/>
                        <a:gd name="connsiteY15" fmla="*/ 586271 h 3484593"/>
                        <a:gd name="connsiteX16" fmla="*/ 263139 w 1465422"/>
                        <a:gd name="connsiteY16" fmla="*/ 1733992 h 3484593"/>
                        <a:gd name="connsiteX17" fmla="*/ 0 w 1465422"/>
                        <a:gd name="connsiteY17" fmla="*/ 1833483 h 3484593"/>
                        <a:gd name="connsiteX18" fmla="*/ 717 w 1465422"/>
                        <a:gd name="connsiteY18" fmla="*/ 485989 h 3484593"/>
                        <a:gd name="connsiteX0" fmla="*/ 717 w 1465422"/>
                        <a:gd name="connsiteY0" fmla="*/ 485989 h 3490176"/>
                        <a:gd name="connsiteX1" fmla="*/ 348085 w 1465422"/>
                        <a:gd name="connsiteY1" fmla="*/ 104304 h 3490176"/>
                        <a:gd name="connsiteX2" fmla="*/ 1266175 w 1465422"/>
                        <a:gd name="connsiteY2" fmla="*/ 0 h 3490176"/>
                        <a:gd name="connsiteX3" fmla="*/ 1464849 w 1465422"/>
                        <a:gd name="connsiteY3" fmla="*/ 483984 h 3490176"/>
                        <a:gd name="connsiteX4" fmla="*/ 1464636 w 1465422"/>
                        <a:gd name="connsiteY4" fmla="*/ 1647072 h 3490176"/>
                        <a:gd name="connsiteX5" fmla="*/ 1202754 w 1465422"/>
                        <a:gd name="connsiteY5" fmla="*/ 1628125 h 3490176"/>
                        <a:gd name="connsiteX6" fmla="*/ 1201480 w 1465422"/>
                        <a:gd name="connsiteY6" fmla="*/ 461030 h 3490176"/>
                        <a:gd name="connsiteX7" fmla="*/ 1111642 w 1465422"/>
                        <a:gd name="connsiteY7" fmla="*/ 461029 h 3490176"/>
                        <a:gd name="connsiteX8" fmla="*/ 1113275 w 1465422"/>
                        <a:gd name="connsiteY8" fmla="*/ 3253899 h 3490176"/>
                        <a:gd name="connsiteX9" fmla="*/ 774187 w 1465422"/>
                        <a:gd name="connsiteY9" fmla="*/ 3259491 h 3490176"/>
                        <a:gd name="connsiteX10" fmla="*/ 774615 w 1465422"/>
                        <a:gd name="connsiteY10" fmla="*/ 1680403 h 3490176"/>
                        <a:gd name="connsiteX11" fmla="*/ 662907 w 1465422"/>
                        <a:gd name="connsiteY11" fmla="*/ 1680431 h 3490176"/>
                        <a:gd name="connsiteX12" fmla="*/ 663497 w 1465422"/>
                        <a:gd name="connsiteY12" fmla="*/ 3297646 h 3490176"/>
                        <a:gd name="connsiteX13" fmla="*/ 315629 w 1465422"/>
                        <a:gd name="connsiteY13" fmla="*/ 3346729 h 3490176"/>
                        <a:gd name="connsiteX14" fmla="*/ 315076 w 1465422"/>
                        <a:gd name="connsiteY14" fmla="*/ 584905 h 3490176"/>
                        <a:gd name="connsiteX15" fmla="*/ 263179 w 1465422"/>
                        <a:gd name="connsiteY15" fmla="*/ 586271 h 3490176"/>
                        <a:gd name="connsiteX16" fmla="*/ 263139 w 1465422"/>
                        <a:gd name="connsiteY16" fmla="*/ 1733992 h 3490176"/>
                        <a:gd name="connsiteX17" fmla="*/ 0 w 1465422"/>
                        <a:gd name="connsiteY17" fmla="*/ 1833483 h 3490176"/>
                        <a:gd name="connsiteX18" fmla="*/ 717 w 1465422"/>
                        <a:gd name="connsiteY18" fmla="*/ 485989 h 3490176"/>
                        <a:gd name="connsiteX0" fmla="*/ 717 w 1465422"/>
                        <a:gd name="connsiteY0" fmla="*/ 485989 h 3491872"/>
                        <a:gd name="connsiteX1" fmla="*/ 348085 w 1465422"/>
                        <a:gd name="connsiteY1" fmla="*/ 104304 h 3491872"/>
                        <a:gd name="connsiteX2" fmla="*/ 1266175 w 1465422"/>
                        <a:gd name="connsiteY2" fmla="*/ 0 h 3491872"/>
                        <a:gd name="connsiteX3" fmla="*/ 1464849 w 1465422"/>
                        <a:gd name="connsiteY3" fmla="*/ 483984 h 3491872"/>
                        <a:gd name="connsiteX4" fmla="*/ 1464636 w 1465422"/>
                        <a:gd name="connsiteY4" fmla="*/ 1647072 h 3491872"/>
                        <a:gd name="connsiteX5" fmla="*/ 1202754 w 1465422"/>
                        <a:gd name="connsiteY5" fmla="*/ 1628125 h 3491872"/>
                        <a:gd name="connsiteX6" fmla="*/ 1201480 w 1465422"/>
                        <a:gd name="connsiteY6" fmla="*/ 461030 h 3491872"/>
                        <a:gd name="connsiteX7" fmla="*/ 1111642 w 1465422"/>
                        <a:gd name="connsiteY7" fmla="*/ 461029 h 3491872"/>
                        <a:gd name="connsiteX8" fmla="*/ 1113275 w 1465422"/>
                        <a:gd name="connsiteY8" fmla="*/ 3253899 h 3491872"/>
                        <a:gd name="connsiteX9" fmla="*/ 774187 w 1465422"/>
                        <a:gd name="connsiteY9" fmla="*/ 3259491 h 3491872"/>
                        <a:gd name="connsiteX10" fmla="*/ 774615 w 1465422"/>
                        <a:gd name="connsiteY10" fmla="*/ 1680403 h 3491872"/>
                        <a:gd name="connsiteX11" fmla="*/ 662907 w 1465422"/>
                        <a:gd name="connsiteY11" fmla="*/ 1680431 h 3491872"/>
                        <a:gd name="connsiteX12" fmla="*/ 663497 w 1465422"/>
                        <a:gd name="connsiteY12" fmla="*/ 3297646 h 3491872"/>
                        <a:gd name="connsiteX13" fmla="*/ 315629 w 1465422"/>
                        <a:gd name="connsiteY13" fmla="*/ 3346729 h 3491872"/>
                        <a:gd name="connsiteX14" fmla="*/ 315076 w 1465422"/>
                        <a:gd name="connsiteY14" fmla="*/ 584905 h 3491872"/>
                        <a:gd name="connsiteX15" fmla="*/ 263179 w 1465422"/>
                        <a:gd name="connsiteY15" fmla="*/ 586271 h 3491872"/>
                        <a:gd name="connsiteX16" fmla="*/ 263139 w 1465422"/>
                        <a:gd name="connsiteY16" fmla="*/ 1733992 h 3491872"/>
                        <a:gd name="connsiteX17" fmla="*/ 0 w 1465422"/>
                        <a:gd name="connsiteY17" fmla="*/ 1833483 h 3491872"/>
                        <a:gd name="connsiteX18" fmla="*/ 717 w 1465422"/>
                        <a:gd name="connsiteY18" fmla="*/ 485989 h 3491872"/>
                        <a:gd name="connsiteX0" fmla="*/ 717 w 1465422"/>
                        <a:gd name="connsiteY0" fmla="*/ 485989 h 3490840"/>
                        <a:gd name="connsiteX1" fmla="*/ 348085 w 1465422"/>
                        <a:gd name="connsiteY1" fmla="*/ 104304 h 3490840"/>
                        <a:gd name="connsiteX2" fmla="*/ 1266175 w 1465422"/>
                        <a:gd name="connsiteY2" fmla="*/ 0 h 3490840"/>
                        <a:gd name="connsiteX3" fmla="*/ 1464849 w 1465422"/>
                        <a:gd name="connsiteY3" fmla="*/ 483984 h 3490840"/>
                        <a:gd name="connsiteX4" fmla="*/ 1464636 w 1465422"/>
                        <a:gd name="connsiteY4" fmla="*/ 1647072 h 3490840"/>
                        <a:gd name="connsiteX5" fmla="*/ 1202754 w 1465422"/>
                        <a:gd name="connsiteY5" fmla="*/ 1628125 h 3490840"/>
                        <a:gd name="connsiteX6" fmla="*/ 1201480 w 1465422"/>
                        <a:gd name="connsiteY6" fmla="*/ 461030 h 3490840"/>
                        <a:gd name="connsiteX7" fmla="*/ 1111642 w 1465422"/>
                        <a:gd name="connsiteY7" fmla="*/ 461029 h 3490840"/>
                        <a:gd name="connsiteX8" fmla="*/ 1113275 w 1465422"/>
                        <a:gd name="connsiteY8" fmla="*/ 3253899 h 3490840"/>
                        <a:gd name="connsiteX9" fmla="*/ 774187 w 1465422"/>
                        <a:gd name="connsiteY9" fmla="*/ 3259491 h 3490840"/>
                        <a:gd name="connsiteX10" fmla="*/ 774615 w 1465422"/>
                        <a:gd name="connsiteY10" fmla="*/ 1680403 h 3490840"/>
                        <a:gd name="connsiteX11" fmla="*/ 662907 w 1465422"/>
                        <a:gd name="connsiteY11" fmla="*/ 1680431 h 3490840"/>
                        <a:gd name="connsiteX12" fmla="*/ 663497 w 1465422"/>
                        <a:gd name="connsiteY12" fmla="*/ 3297646 h 3490840"/>
                        <a:gd name="connsiteX13" fmla="*/ 315629 w 1465422"/>
                        <a:gd name="connsiteY13" fmla="*/ 3346729 h 3490840"/>
                        <a:gd name="connsiteX14" fmla="*/ 315076 w 1465422"/>
                        <a:gd name="connsiteY14" fmla="*/ 584905 h 3490840"/>
                        <a:gd name="connsiteX15" fmla="*/ 263179 w 1465422"/>
                        <a:gd name="connsiteY15" fmla="*/ 586271 h 3490840"/>
                        <a:gd name="connsiteX16" fmla="*/ 263139 w 1465422"/>
                        <a:gd name="connsiteY16" fmla="*/ 1733992 h 3490840"/>
                        <a:gd name="connsiteX17" fmla="*/ 0 w 1465422"/>
                        <a:gd name="connsiteY17" fmla="*/ 1833483 h 3490840"/>
                        <a:gd name="connsiteX18" fmla="*/ 717 w 1465422"/>
                        <a:gd name="connsiteY18" fmla="*/ 485989 h 3490840"/>
                        <a:gd name="connsiteX0" fmla="*/ 717 w 1465422"/>
                        <a:gd name="connsiteY0" fmla="*/ 485989 h 3490840"/>
                        <a:gd name="connsiteX1" fmla="*/ 348085 w 1465422"/>
                        <a:gd name="connsiteY1" fmla="*/ 104304 h 3490840"/>
                        <a:gd name="connsiteX2" fmla="*/ 1266175 w 1465422"/>
                        <a:gd name="connsiteY2" fmla="*/ 0 h 3490840"/>
                        <a:gd name="connsiteX3" fmla="*/ 1464849 w 1465422"/>
                        <a:gd name="connsiteY3" fmla="*/ 483984 h 3490840"/>
                        <a:gd name="connsiteX4" fmla="*/ 1464636 w 1465422"/>
                        <a:gd name="connsiteY4" fmla="*/ 1647072 h 3490840"/>
                        <a:gd name="connsiteX5" fmla="*/ 1202754 w 1465422"/>
                        <a:gd name="connsiteY5" fmla="*/ 1628125 h 3490840"/>
                        <a:gd name="connsiteX6" fmla="*/ 1201480 w 1465422"/>
                        <a:gd name="connsiteY6" fmla="*/ 461030 h 3490840"/>
                        <a:gd name="connsiteX7" fmla="*/ 1111642 w 1465422"/>
                        <a:gd name="connsiteY7" fmla="*/ 461029 h 3490840"/>
                        <a:gd name="connsiteX8" fmla="*/ 1113275 w 1465422"/>
                        <a:gd name="connsiteY8" fmla="*/ 3253899 h 3490840"/>
                        <a:gd name="connsiteX9" fmla="*/ 774187 w 1465422"/>
                        <a:gd name="connsiteY9" fmla="*/ 3259491 h 3490840"/>
                        <a:gd name="connsiteX10" fmla="*/ 774615 w 1465422"/>
                        <a:gd name="connsiteY10" fmla="*/ 1680403 h 3490840"/>
                        <a:gd name="connsiteX11" fmla="*/ 662907 w 1465422"/>
                        <a:gd name="connsiteY11" fmla="*/ 1680431 h 3490840"/>
                        <a:gd name="connsiteX12" fmla="*/ 663497 w 1465422"/>
                        <a:gd name="connsiteY12" fmla="*/ 3297646 h 3490840"/>
                        <a:gd name="connsiteX13" fmla="*/ 315629 w 1465422"/>
                        <a:gd name="connsiteY13" fmla="*/ 3346729 h 3490840"/>
                        <a:gd name="connsiteX14" fmla="*/ 315076 w 1465422"/>
                        <a:gd name="connsiteY14" fmla="*/ 584905 h 3490840"/>
                        <a:gd name="connsiteX15" fmla="*/ 263179 w 1465422"/>
                        <a:gd name="connsiteY15" fmla="*/ 586271 h 3490840"/>
                        <a:gd name="connsiteX16" fmla="*/ 263139 w 1465422"/>
                        <a:gd name="connsiteY16" fmla="*/ 1733992 h 3490840"/>
                        <a:gd name="connsiteX17" fmla="*/ 0 w 1465422"/>
                        <a:gd name="connsiteY17" fmla="*/ 1833483 h 3490840"/>
                        <a:gd name="connsiteX18" fmla="*/ 717 w 1465422"/>
                        <a:gd name="connsiteY18" fmla="*/ 485989 h 3490840"/>
                        <a:gd name="connsiteX0" fmla="*/ 717 w 1465422"/>
                        <a:gd name="connsiteY0" fmla="*/ 485989 h 3511947"/>
                        <a:gd name="connsiteX1" fmla="*/ 348085 w 1465422"/>
                        <a:gd name="connsiteY1" fmla="*/ 104304 h 3511947"/>
                        <a:gd name="connsiteX2" fmla="*/ 1266175 w 1465422"/>
                        <a:gd name="connsiteY2" fmla="*/ 0 h 3511947"/>
                        <a:gd name="connsiteX3" fmla="*/ 1464849 w 1465422"/>
                        <a:gd name="connsiteY3" fmla="*/ 483984 h 3511947"/>
                        <a:gd name="connsiteX4" fmla="*/ 1464636 w 1465422"/>
                        <a:gd name="connsiteY4" fmla="*/ 1647072 h 3511947"/>
                        <a:gd name="connsiteX5" fmla="*/ 1202754 w 1465422"/>
                        <a:gd name="connsiteY5" fmla="*/ 1628125 h 3511947"/>
                        <a:gd name="connsiteX6" fmla="*/ 1201480 w 1465422"/>
                        <a:gd name="connsiteY6" fmla="*/ 461030 h 3511947"/>
                        <a:gd name="connsiteX7" fmla="*/ 1111642 w 1465422"/>
                        <a:gd name="connsiteY7" fmla="*/ 461029 h 3511947"/>
                        <a:gd name="connsiteX8" fmla="*/ 1113275 w 1465422"/>
                        <a:gd name="connsiteY8" fmla="*/ 3253899 h 3511947"/>
                        <a:gd name="connsiteX9" fmla="*/ 774187 w 1465422"/>
                        <a:gd name="connsiteY9" fmla="*/ 3259491 h 3511947"/>
                        <a:gd name="connsiteX10" fmla="*/ 774615 w 1465422"/>
                        <a:gd name="connsiteY10" fmla="*/ 1680403 h 3511947"/>
                        <a:gd name="connsiteX11" fmla="*/ 662907 w 1465422"/>
                        <a:gd name="connsiteY11" fmla="*/ 1680431 h 3511947"/>
                        <a:gd name="connsiteX12" fmla="*/ 663497 w 1465422"/>
                        <a:gd name="connsiteY12" fmla="*/ 3297646 h 3511947"/>
                        <a:gd name="connsiteX13" fmla="*/ 315629 w 1465422"/>
                        <a:gd name="connsiteY13" fmla="*/ 3346729 h 3511947"/>
                        <a:gd name="connsiteX14" fmla="*/ 315076 w 1465422"/>
                        <a:gd name="connsiteY14" fmla="*/ 584905 h 3511947"/>
                        <a:gd name="connsiteX15" fmla="*/ 263179 w 1465422"/>
                        <a:gd name="connsiteY15" fmla="*/ 586271 h 3511947"/>
                        <a:gd name="connsiteX16" fmla="*/ 263139 w 1465422"/>
                        <a:gd name="connsiteY16" fmla="*/ 1733992 h 3511947"/>
                        <a:gd name="connsiteX17" fmla="*/ 0 w 1465422"/>
                        <a:gd name="connsiteY17" fmla="*/ 1833483 h 3511947"/>
                        <a:gd name="connsiteX18" fmla="*/ 717 w 1465422"/>
                        <a:gd name="connsiteY18" fmla="*/ 485989 h 3511947"/>
                        <a:gd name="connsiteX0" fmla="*/ 717 w 1465422"/>
                        <a:gd name="connsiteY0" fmla="*/ 485989 h 3480526"/>
                        <a:gd name="connsiteX1" fmla="*/ 348085 w 1465422"/>
                        <a:gd name="connsiteY1" fmla="*/ 104304 h 3480526"/>
                        <a:gd name="connsiteX2" fmla="*/ 1266175 w 1465422"/>
                        <a:gd name="connsiteY2" fmla="*/ 0 h 3480526"/>
                        <a:gd name="connsiteX3" fmla="*/ 1464849 w 1465422"/>
                        <a:gd name="connsiteY3" fmla="*/ 483984 h 3480526"/>
                        <a:gd name="connsiteX4" fmla="*/ 1464636 w 1465422"/>
                        <a:gd name="connsiteY4" fmla="*/ 1647072 h 3480526"/>
                        <a:gd name="connsiteX5" fmla="*/ 1202754 w 1465422"/>
                        <a:gd name="connsiteY5" fmla="*/ 1628125 h 3480526"/>
                        <a:gd name="connsiteX6" fmla="*/ 1201480 w 1465422"/>
                        <a:gd name="connsiteY6" fmla="*/ 461030 h 3480526"/>
                        <a:gd name="connsiteX7" fmla="*/ 1111642 w 1465422"/>
                        <a:gd name="connsiteY7" fmla="*/ 461029 h 3480526"/>
                        <a:gd name="connsiteX8" fmla="*/ 1113275 w 1465422"/>
                        <a:gd name="connsiteY8" fmla="*/ 3253899 h 3480526"/>
                        <a:gd name="connsiteX9" fmla="*/ 774187 w 1465422"/>
                        <a:gd name="connsiteY9" fmla="*/ 3259491 h 3480526"/>
                        <a:gd name="connsiteX10" fmla="*/ 774615 w 1465422"/>
                        <a:gd name="connsiteY10" fmla="*/ 1680403 h 3480526"/>
                        <a:gd name="connsiteX11" fmla="*/ 662907 w 1465422"/>
                        <a:gd name="connsiteY11" fmla="*/ 1680431 h 3480526"/>
                        <a:gd name="connsiteX12" fmla="*/ 663497 w 1465422"/>
                        <a:gd name="connsiteY12" fmla="*/ 3297646 h 3480526"/>
                        <a:gd name="connsiteX13" fmla="*/ 315629 w 1465422"/>
                        <a:gd name="connsiteY13" fmla="*/ 3346729 h 3480526"/>
                        <a:gd name="connsiteX14" fmla="*/ 315076 w 1465422"/>
                        <a:gd name="connsiteY14" fmla="*/ 584905 h 3480526"/>
                        <a:gd name="connsiteX15" fmla="*/ 263179 w 1465422"/>
                        <a:gd name="connsiteY15" fmla="*/ 586271 h 3480526"/>
                        <a:gd name="connsiteX16" fmla="*/ 263139 w 1465422"/>
                        <a:gd name="connsiteY16" fmla="*/ 1733992 h 3480526"/>
                        <a:gd name="connsiteX17" fmla="*/ 0 w 1465422"/>
                        <a:gd name="connsiteY17" fmla="*/ 1833483 h 3480526"/>
                        <a:gd name="connsiteX18" fmla="*/ 717 w 1465422"/>
                        <a:gd name="connsiteY18" fmla="*/ 485989 h 3480526"/>
                        <a:gd name="connsiteX0" fmla="*/ 717 w 1465422"/>
                        <a:gd name="connsiteY0" fmla="*/ 485989 h 3482893"/>
                        <a:gd name="connsiteX1" fmla="*/ 348085 w 1465422"/>
                        <a:gd name="connsiteY1" fmla="*/ 104304 h 3482893"/>
                        <a:gd name="connsiteX2" fmla="*/ 1266175 w 1465422"/>
                        <a:gd name="connsiteY2" fmla="*/ 0 h 3482893"/>
                        <a:gd name="connsiteX3" fmla="*/ 1464849 w 1465422"/>
                        <a:gd name="connsiteY3" fmla="*/ 483984 h 3482893"/>
                        <a:gd name="connsiteX4" fmla="*/ 1464636 w 1465422"/>
                        <a:gd name="connsiteY4" fmla="*/ 1647072 h 3482893"/>
                        <a:gd name="connsiteX5" fmla="*/ 1202754 w 1465422"/>
                        <a:gd name="connsiteY5" fmla="*/ 1628125 h 3482893"/>
                        <a:gd name="connsiteX6" fmla="*/ 1201480 w 1465422"/>
                        <a:gd name="connsiteY6" fmla="*/ 461030 h 3482893"/>
                        <a:gd name="connsiteX7" fmla="*/ 1111642 w 1465422"/>
                        <a:gd name="connsiteY7" fmla="*/ 461029 h 3482893"/>
                        <a:gd name="connsiteX8" fmla="*/ 1113275 w 1465422"/>
                        <a:gd name="connsiteY8" fmla="*/ 3253899 h 3482893"/>
                        <a:gd name="connsiteX9" fmla="*/ 774187 w 1465422"/>
                        <a:gd name="connsiteY9" fmla="*/ 3259491 h 3482893"/>
                        <a:gd name="connsiteX10" fmla="*/ 774615 w 1465422"/>
                        <a:gd name="connsiteY10" fmla="*/ 1680403 h 3482893"/>
                        <a:gd name="connsiteX11" fmla="*/ 662907 w 1465422"/>
                        <a:gd name="connsiteY11" fmla="*/ 1680431 h 3482893"/>
                        <a:gd name="connsiteX12" fmla="*/ 663497 w 1465422"/>
                        <a:gd name="connsiteY12" fmla="*/ 3297646 h 3482893"/>
                        <a:gd name="connsiteX13" fmla="*/ 315629 w 1465422"/>
                        <a:gd name="connsiteY13" fmla="*/ 3346729 h 3482893"/>
                        <a:gd name="connsiteX14" fmla="*/ 315076 w 1465422"/>
                        <a:gd name="connsiteY14" fmla="*/ 584905 h 3482893"/>
                        <a:gd name="connsiteX15" fmla="*/ 263179 w 1465422"/>
                        <a:gd name="connsiteY15" fmla="*/ 586271 h 3482893"/>
                        <a:gd name="connsiteX16" fmla="*/ 263139 w 1465422"/>
                        <a:gd name="connsiteY16" fmla="*/ 1733992 h 3482893"/>
                        <a:gd name="connsiteX17" fmla="*/ 0 w 1465422"/>
                        <a:gd name="connsiteY17" fmla="*/ 1833483 h 3482893"/>
                        <a:gd name="connsiteX18" fmla="*/ 717 w 1465422"/>
                        <a:gd name="connsiteY18" fmla="*/ 485989 h 3482893"/>
                        <a:gd name="connsiteX0" fmla="*/ 717 w 1465422"/>
                        <a:gd name="connsiteY0" fmla="*/ 485989 h 3486300"/>
                        <a:gd name="connsiteX1" fmla="*/ 348085 w 1465422"/>
                        <a:gd name="connsiteY1" fmla="*/ 104304 h 3486300"/>
                        <a:gd name="connsiteX2" fmla="*/ 1266175 w 1465422"/>
                        <a:gd name="connsiteY2" fmla="*/ 0 h 3486300"/>
                        <a:gd name="connsiteX3" fmla="*/ 1464849 w 1465422"/>
                        <a:gd name="connsiteY3" fmla="*/ 483984 h 3486300"/>
                        <a:gd name="connsiteX4" fmla="*/ 1464636 w 1465422"/>
                        <a:gd name="connsiteY4" fmla="*/ 1647072 h 3486300"/>
                        <a:gd name="connsiteX5" fmla="*/ 1202754 w 1465422"/>
                        <a:gd name="connsiteY5" fmla="*/ 1628125 h 3486300"/>
                        <a:gd name="connsiteX6" fmla="*/ 1201480 w 1465422"/>
                        <a:gd name="connsiteY6" fmla="*/ 461030 h 3486300"/>
                        <a:gd name="connsiteX7" fmla="*/ 1111642 w 1465422"/>
                        <a:gd name="connsiteY7" fmla="*/ 461029 h 3486300"/>
                        <a:gd name="connsiteX8" fmla="*/ 1113275 w 1465422"/>
                        <a:gd name="connsiteY8" fmla="*/ 3253899 h 3486300"/>
                        <a:gd name="connsiteX9" fmla="*/ 774187 w 1465422"/>
                        <a:gd name="connsiteY9" fmla="*/ 3259491 h 3486300"/>
                        <a:gd name="connsiteX10" fmla="*/ 774615 w 1465422"/>
                        <a:gd name="connsiteY10" fmla="*/ 1680403 h 3486300"/>
                        <a:gd name="connsiteX11" fmla="*/ 662907 w 1465422"/>
                        <a:gd name="connsiteY11" fmla="*/ 1680431 h 3486300"/>
                        <a:gd name="connsiteX12" fmla="*/ 663497 w 1465422"/>
                        <a:gd name="connsiteY12" fmla="*/ 3297646 h 3486300"/>
                        <a:gd name="connsiteX13" fmla="*/ 315629 w 1465422"/>
                        <a:gd name="connsiteY13" fmla="*/ 3346729 h 3486300"/>
                        <a:gd name="connsiteX14" fmla="*/ 315076 w 1465422"/>
                        <a:gd name="connsiteY14" fmla="*/ 584905 h 3486300"/>
                        <a:gd name="connsiteX15" fmla="*/ 263179 w 1465422"/>
                        <a:gd name="connsiteY15" fmla="*/ 586271 h 3486300"/>
                        <a:gd name="connsiteX16" fmla="*/ 263139 w 1465422"/>
                        <a:gd name="connsiteY16" fmla="*/ 1733992 h 3486300"/>
                        <a:gd name="connsiteX17" fmla="*/ 0 w 1465422"/>
                        <a:gd name="connsiteY17" fmla="*/ 1833483 h 3486300"/>
                        <a:gd name="connsiteX18" fmla="*/ 717 w 1465422"/>
                        <a:gd name="connsiteY18" fmla="*/ 485989 h 3486300"/>
                        <a:gd name="connsiteX0" fmla="*/ 717 w 1465422"/>
                        <a:gd name="connsiteY0" fmla="*/ 485989 h 3485316"/>
                        <a:gd name="connsiteX1" fmla="*/ 348085 w 1465422"/>
                        <a:gd name="connsiteY1" fmla="*/ 104304 h 3485316"/>
                        <a:gd name="connsiteX2" fmla="*/ 1266175 w 1465422"/>
                        <a:gd name="connsiteY2" fmla="*/ 0 h 3485316"/>
                        <a:gd name="connsiteX3" fmla="*/ 1464849 w 1465422"/>
                        <a:gd name="connsiteY3" fmla="*/ 483984 h 3485316"/>
                        <a:gd name="connsiteX4" fmla="*/ 1464636 w 1465422"/>
                        <a:gd name="connsiteY4" fmla="*/ 1647072 h 3485316"/>
                        <a:gd name="connsiteX5" fmla="*/ 1202754 w 1465422"/>
                        <a:gd name="connsiteY5" fmla="*/ 1628125 h 3485316"/>
                        <a:gd name="connsiteX6" fmla="*/ 1201480 w 1465422"/>
                        <a:gd name="connsiteY6" fmla="*/ 461030 h 3485316"/>
                        <a:gd name="connsiteX7" fmla="*/ 1111642 w 1465422"/>
                        <a:gd name="connsiteY7" fmla="*/ 461029 h 3485316"/>
                        <a:gd name="connsiteX8" fmla="*/ 1113275 w 1465422"/>
                        <a:gd name="connsiteY8" fmla="*/ 3253899 h 3485316"/>
                        <a:gd name="connsiteX9" fmla="*/ 774187 w 1465422"/>
                        <a:gd name="connsiteY9" fmla="*/ 3259491 h 3485316"/>
                        <a:gd name="connsiteX10" fmla="*/ 774615 w 1465422"/>
                        <a:gd name="connsiteY10" fmla="*/ 1680403 h 3485316"/>
                        <a:gd name="connsiteX11" fmla="*/ 662907 w 1465422"/>
                        <a:gd name="connsiteY11" fmla="*/ 1680431 h 3485316"/>
                        <a:gd name="connsiteX12" fmla="*/ 663497 w 1465422"/>
                        <a:gd name="connsiteY12" fmla="*/ 3297646 h 3485316"/>
                        <a:gd name="connsiteX13" fmla="*/ 315629 w 1465422"/>
                        <a:gd name="connsiteY13" fmla="*/ 3346729 h 3485316"/>
                        <a:gd name="connsiteX14" fmla="*/ 315076 w 1465422"/>
                        <a:gd name="connsiteY14" fmla="*/ 584905 h 3485316"/>
                        <a:gd name="connsiteX15" fmla="*/ 263179 w 1465422"/>
                        <a:gd name="connsiteY15" fmla="*/ 586271 h 3485316"/>
                        <a:gd name="connsiteX16" fmla="*/ 263139 w 1465422"/>
                        <a:gd name="connsiteY16" fmla="*/ 1733992 h 3485316"/>
                        <a:gd name="connsiteX17" fmla="*/ 0 w 1465422"/>
                        <a:gd name="connsiteY17" fmla="*/ 1833483 h 3485316"/>
                        <a:gd name="connsiteX18" fmla="*/ 717 w 1465422"/>
                        <a:gd name="connsiteY18" fmla="*/ 485989 h 3485316"/>
                        <a:gd name="connsiteX0" fmla="*/ 717 w 1465422"/>
                        <a:gd name="connsiteY0" fmla="*/ 485989 h 3464831"/>
                        <a:gd name="connsiteX1" fmla="*/ 348085 w 1465422"/>
                        <a:gd name="connsiteY1" fmla="*/ 104304 h 3464831"/>
                        <a:gd name="connsiteX2" fmla="*/ 1266175 w 1465422"/>
                        <a:gd name="connsiteY2" fmla="*/ 0 h 3464831"/>
                        <a:gd name="connsiteX3" fmla="*/ 1464849 w 1465422"/>
                        <a:gd name="connsiteY3" fmla="*/ 483984 h 3464831"/>
                        <a:gd name="connsiteX4" fmla="*/ 1464636 w 1465422"/>
                        <a:gd name="connsiteY4" fmla="*/ 1647072 h 3464831"/>
                        <a:gd name="connsiteX5" fmla="*/ 1202754 w 1465422"/>
                        <a:gd name="connsiteY5" fmla="*/ 1628125 h 3464831"/>
                        <a:gd name="connsiteX6" fmla="*/ 1201480 w 1465422"/>
                        <a:gd name="connsiteY6" fmla="*/ 461030 h 3464831"/>
                        <a:gd name="connsiteX7" fmla="*/ 1111642 w 1465422"/>
                        <a:gd name="connsiteY7" fmla="*/ 461029 h 3464831"/>
                        <a:gd name="connsiteX8" fmla="*/ 1113275 w 1465422"/>
                        <a:gd name="connsiteY8" fmla="*/ 3253899 h 3464831"/>
                        <a:gd name="connsiteX9" fmla="*/ 774187 w 1465422"/>
                        <a:gd name="connsiteY9" fmla="*/ 3259491 h 3464831"/>
                        <a:gd name="connsiteX10" fmla="*/ 774615 w 1465422"/>
                        <a:gd name="connsiteY10" fmla="*/ 1680403 h 3464831"/>
                        <a:gd name="connsiteX11" fmla="*/ 662907 w 1465422"/>
                        <a:gd name="connsiteY11" fmla="*/ 1680431 h 3464831"/>
                        <a:gd name="connsiteX12" fmla="*/ 663497 w 1465422"/>
                        <a:gd name="connsiteY12" fmla="*/ 3297646 h 3464831"/>
                        <a:gd name="connsiteX13" fmla="*/ 315629 w 1465422"/>
                        <a:gd name="connsiteY13" fmla="*/ 3346729 h 3464831"/>
                        <a:gd name="connsiteX14" fmla="*/ 315076 w 1465422"/>
                        <a:gd name="connsiteY14" fmla="*/ 584905 h 3464831"/>
                        <a:gd name="connsiteX15" fmla="*/ 263179 w 1465422"/>
                        <a:gd name="connsiteY15" fmla="*/ 586271 h 3464831"/>
                        <a:gd name="connsiteX16" fmla="*/ 263139 w 1465422"/>
                        <a:gd name="connsiteY16" fmla="*/ 1733992 h 3464831"/>
                        <a:gd name="connsiteX17" fmla="*/ 0 w 1465422"/>
                        <a:gd name="connsiteY17" fmla="*/ 1833483 h 3464831"/>
                        <a:gd name="connsiteX18" fmla="*/ 717 w 1465422"/>
                        <a:gd name="connsiteY18" fmla="*/ 485989 h 3464831"/>
                        <a:gd name="connsiteX0" fmla="*/ 717 w 1465422"/>
                        <a:gd name="connsiteY0" fmla="*/ 485989 h 3487025"/>
                        <a:gd name="connsiteX1" fmla="*/ 348085 w 1465422"/>
                        <a:gd name="connsiteY1" fmla="*/ 104304 h 3487025"/>
                        <a:gd name="connsiteX2" fmla="*/ 1266175 w 1465422"/>
                        <a:gd name="connsiteY2" fmla="*/ 0 h 3487025"/>
                        <a:gd name="connsiteX3" fmla="*/ 1464849 w 1465422"/>
                        <a:gd name="connsiteY3" fmla="*/ 483984 h 3487025"/>
                        <a:gd name="connsiteX4" fmla="*/ 1464636 w 1465422"/>
                        <a:gd name="connsiteY4" fmla="*/ 1647072 h 3487025"/>
                        <a:gd name="connsiteX5" fmla="*/ 1202754 w 1465422"/>
                        <a:gd name="connsiteY5" fmla="*/ 1628125 h 3487025"/>
                        <a:gd name="connsiteX6" fmla="*/ 1201480 w 1465422"/>
                        <a:gd name="connsiteY6" fmla="*/ 461030 h 3487025"/>
                        <a:gd name="connsiteX7" fmla="*/ 1111642 w 1465422"/>
                        <a:gd name="connsiteY7" fmla="*/ 461029 h 3487025"/>
                        <a:gd name="connsiteX8" fmla="*/ 1113275 w 1465422"/>
                        <a:gd name="connsiteY8" fmla="*/ 3253899 h 3487025"/>
                        <a:gd name="connsiteX9" fmla="*/ 774187 w 1465422"/>
                        <a:gd name="connsiteY9" fmla="*/ 3259491 h 3487025"/>
                        <a:gd name="connsiteX10" fmla="*/ 774615 w 1465422"/>
                        <a:gd name="connsiteY10" fmla="*/ 1680403 h 3487025"/>
                        <a:gd name="connsiteX11" fmla="*/ 662907 w 1465422"/>
                        <a:gd name="connsiteY11" fmla="*/ 1680431 h 3487025"/>
                        <a:gd name="connsiteX12" fmla="*/ 663497 w 1465422"/>
                        <a:gd name="connsiteY12" fmla="*/ 3297646 h 3487025"/>
                        <a:gd name="connsiteX13" fmla="*/ 315629 w 1465422"/>
                        <a:gd name="connsiteY13" fmla="*/ 3346729 h 3487025"/>
                        <a:gd name="connsiteX14" fmla="*/ 315076 w 1465422"/>
                        <a:gd name="connsiteY14" fmla="*/ 584905 h 3487025"/>
                        <a:gd name="connsiteX15" fmla="*/ 263179 w 1465422"/>
                        <a:gd name="connsiteY15" fmla="*/ 586271 h 3487025"/>
                        <a:gd name="connsiteX16" fmla="*/ 263139 w 1465422"/>
                        <a:gd name="connsiteY16" fmla="*/ 1733992 h 3487025"/>
                        <a:gd name="connsiteX17" fmla="*/ 0 w 1465422"/>
                        <a:gd name="connsiteY17" fmla="*/ 1833483 h 3487025"/>
                        <a:gd name="connsiteX18" fmla="*/ 717 w 1465422"/>
                        <a:gd name="connsiteY18" fmla="*/ 485989 h 3487025"/>
                        <a:gd name="connsiteX0" fmla="*/ 717 w 1465422"/>
                        <a:gd name="connsiteY0" fmla="*/ 485989 h 3488008"/>
                        <a:gd name="connsiteX1" fmla="*/ 348085 w 1465422"/>
                        <a:gd name="connsiteY1" fmla="*/ 104304 h 3488008"/>
                        <a:gd name="connsiteX2" fmla="*/ 1266175 w 1465422"/>
                        <a:gd name="connsiteY2" fmla="*/ 0 h 3488008"/>
                        <a:gd name="connsiteX3" fmla="*/ 1464849 w 1465422"/>
                        <a:gd name="connsiteY3" fmla="*/ 483984 h 3488008"/>
                        <a:gd name="connsiteX4" fmla="*/ 1464636 w 1465422"/>
                        <a:gd name="connsiteY4" fmla="*/ 1647072 h 3488008"/>
                        <a:gd name="connsiteX5" fmla="*/ 1202754 w 1465422"/>
                        <a:gd name="connsiteY5" fmla="*/ 1628125 h 3488008"/>
                        <a:gd name="connsiteX6" fmla="*/ 1201480 w 1465422"/>
                        <a:gd name="connsiteY6" fmla="*/ 461030 h 3488008"/>
                        <a:gd name="connsiteX7" fmla="*/ 1111642 w 1465422"/>
                        <a:gd name="connsiteY7" fmla="*/ 461029 h 3488008"/>
                        <a:gd name="connsiteX8" fmla="*/ 1113275 w 1465422"/>
                        <a:gd name="connsiteY8" fmla="*/ 3253899 h 3488008"/>
                        <a:gd name="connsiteX9" fmla="*/ 774187 w 1465422"/>
                        <a:gd name="connsiteY9" fmla="*/ 3259491 h 3488008"/>
                        <a:gd name="connsiteX10" fmla="*/ 774615 w 1465422"/>
                        <a:gd name="connsiteY10" fmla="*/ 1680403 h 3488008"/>
                        <a:gd name="connsiteX11" fmla="*/ 662907 w 1465422"/>
                        <a:gd name="connsiteY11" fmla="*/ 1680431 h 3488008"/>
                        <a:gd name="connsiteX12" fmla="*/ 663497 w 1465422"/>
                        <a:gd name="connsiteY12" fmla="*/ 3297646 h 3488008"/>
                        <a:gd name="connsiteX13" fmla="*/ 315629 w 1465422"/>
                        <a:gd name="connsiteY13" fmla="*/ 3346729 h 3488008"/>
                        <a:gd name="connsiteX14" fmla="*/ 315076 w 1465422"/>
                        <a:gd name="connsiteY14" fmla="*/ 584905 h 3488008"/>
                        <a:gd name="connsiteX15" fmla="*/ 263179 w 1465422"/>
                        <a:gd name="connsiteY15" fmla="*/ 586271 h 3488008"/>
                        <a:gd name="connsiteX16" fmla="*/ 263139 w 1465422"/>
                        <a:gd name="connsiteY16" fmla="*/ 1733992 h 3488008"/>
                        <a:gd name="connsiteX17" fmla="*/ 0 w 1465422"/>
                        <a:gd name="connsiteY17" fmla="*/ 1833483 h 3488008"/>
                        <a:gd name="connsiteX18" fmla="*/ 717 w 1465422"/>
                        <a:gd name="connsiteY18" fmla="*/ 485989 h 3488008"/>
                        <a:gd name="connsiteX0" fmla="*/ 717 w 1465422"/>
                        <a:gd name="connsiteY0" fmla="*/ 485989 h 3488008"/>
                        <a:gd name="connsiteX1" fmla="*/ 348085 w 1465422"/>
                        <a:gd name="connsiteY1" fmla="*/ 104304 h 3488008"/>
                        <a:gd name="connsiteX2" fmla="*/ 1266175 w 1465422"/>
                        <a:gd name="connsiteY2" fmla="*/ 0 h 3488008"/>
                        <a:gd name="connsiteX3" fmla="*/ 1464849 w 1465422"/>
                        <a:gd name="connsiteY3" fmla="*/ 483984 h 3488008"/>
                        <a:gd name="connsiteX4" fmla="*/ 1464636 w 1465422"/>
                        <a:gd name="connsiteY4" fmla="*/ 1647072 h 3488008"/>
                        <a:gd name="connsiteX5" fmla="*/ 1202754 w 1465422"/>
                        <a:gd name="connsiteY5" fmla="*/ 1628125 h 3488008"/>
                        <a:gd name="connsiteX6" fmla="*/ 1201480 w 1465422"/>
                        <a:gd name="connsiteY6" fmla="*/ 461030 h 3488008"/>
                        <a:gd name="connsiteX7" fmla="*/ 1111642 w 1465422"/>
                        <a:gd name="connsiteY7" fmla="*/ 461029 h 3488008"/>
                        <a:gd name="connsiteX8" fmla="*/ 1113275 w 1465422"/>
                        <a:gd name="connsiteY8" fmla="*/ 3253899 h 3488008"/>
                        <a:gd name="connsiteX9" fmla="*/ 774187 w 1465422"/>
                        <a:gd name="connsiteY9" fmla="*/ 3259491 h 3488008"/>
                        <a:gd name="connsiteX10" fmla="*/ 774615 w 1465422"/>
                        <a:gd name="connsiteY10" fmla="*/ 1680403 h 3488008"/>
                        <a:gd name="connsiteX11" fmla="*/ 662907 w 1465422"/>
                        <a:gd name="connsiteY11" fmla="*/ 1680431 h 3488008"/>
                        <a:gd name="connsiteX12" fmla="*/ 663497 w 1465422"/>
                        <a:gd name="connsiteY12" fmla="*/ 3297646 h 3488008"/>
                        <a:gd name="connsiteX13" fmla="*/ 315629 w 1465422"/>
                        <a:gd name="connsiteY13" fmla="*/ 3346729 h 3488008"/>
                        <a:gd name="connsiteX14" fmla="*/ 317011 w 1465422"/>
                        <a:gd name="connsiteY14" fmla="*/ 590710 h 3488008"/>
                        <a:gd name="connsiteX15" fmla="*/ 263179 w 1465422"/>
                        <a:gd name="connsiteY15" fmla="*/ 586271 h 3488008"/>
                        <a:gd name="connsiteX16" fmla="*/ 263139 w 1465422"/>
                        <a:gd name="connsiteY16" fmla="*/ 1733992 h 3488008"/>
                        <a:gd name="connsiteX17" fmla="*/ 0 w 1465422"/>
                        <a:gd name="connsiteY17" fmla="*/ 1833483 h 3488008"/>
                        <a:gd name="connsiteX18" fmla="*/ 717 w 1465422"/>
                        <a:gd name="connsiteY18" fmla="*/ 485989 h 3488008"/>
                        <a:gd name="connsiteX0" fmla="*/ 717 w 1465422"/>
                        <a:gd name="connsiteY0" fmla="*/ 485989 h 3488008"/>
                        <a:gd name="connsiteX1" fmla="*/ 348085 w 1465422"/>
                        <a:gd name="connsiteY1" fmla="*/ 104304 h 3488008"/>
                        <a:gd name="connsiteX2" fmla="*/ 1266175 w 1465422"/>
                        <a:gd name="connsiteY2" fmla="*/ 0 h 3488008"/>
                        <a:gd name="connsiteX3" fmla="*/ 1464849 w 1465422"/>
                        <a:gd name="connsiteY3" fmla="*/ 483984 h 3488008"/>
                        <a:gd name="connsiteX4" fmla="*/ 1464636 w 1465422"/>
                        <a:gd name="connsiteY4" fmla="*/ 1647072 h 3488008"/>
                        <a:gd name="connsiteX5" fmla="*/ 1202754 w 1465422"/>
                        <a:gd name="connsiteY5" fmla="*/ 1628125 h 3488008"/>
                        <a:gd name="connsiteX6" fmla="*/ 1201480 w 1465422"/>
                        <a:gd name="connsiteY6" fmla="*/ 461030 h 3488008"/>
                        <a:gd name="connsiteX7" fmla="*/ 1111642 w 1465422"/>
                        <a:gd name="connsiteY7" fmla="*/ 461029 h 3488008"/>
                        <a:gd name="connsiteX8" fmla="*/ 1113275 w 1465422"/>
                        <a:gd name="connsiteY8" fmla="*/ 3253899 h 3488008"/>
                        <a:gd name="connsiteX9" fmla="*/ 774187 w 1465422"/>
                        <a:gd name="connsiteY9" fmla="*/ 3259491 h 3488008"/>
                        <a:gd name="connsiteX10" fmla="*/ 774615 w 1465422"/>
                        <a:gd name="connsiteY10" fmla="*/ 1680403 h 3488008"/>
                        <a:gd name="connsiteX11" fmla="*/ 662907 w 1465422"/>
                        <a:gd name="connsiteY11" fmla="*/ 1680431 h 3488008"/>
                        <a:gd name="connsiteX12" fmla="*/ 663497 w 1465422"/>
                        <a:gd name="connsiteY12" fmla="*/ 3297646 h 3488008"/>
                        <a:gd name="connsiteX13" fmla="*/ 315629 w 1465422"/>
                        <a:gd name="connsiteY13" fmla="*/ 3346729 h 3488008"/>
                        <a:gd name="connsiteX14" fmla="*/ 317011 w 1465422"/>
                        <a:gd name="connsiteY14" fmla="*/ 584905 h 3488008"/>
                        <a:gd name="connsiteX15" fmla="*/ 263179 w 1465422"/>
                        <a:gd name="connsiteY15" fmla="*/ 586271 h 3488008"/>
                        <a:gd name="connsiteX16" fmla="*/ 263139 w 1465422"/>
                        <a:gd name="connsiteY16" fmla="*/ 1733992 h 3488008"/>
                        <a:gd name="connsiteX17" fmla="*/ 0 w 1465422"/>
                        <a:gd name="connsiteY17" fmla="*/ 1833483 h 3488008"/>
                        <a:gd name="connsiteX18" fmla="*/ 717 w 1465422"/>
                        <a:gd name="connsiteY18" fmla="*/ 485989 h 3488008"/>
                        <a:gd name="connsiteX0" fmla="*/ 717 w 1465422"/>
                        <a:gd name="connsiteY0" fmla="*/ 485989 h 3488008"/>
                        <a:gd name="connsiteX1" fmla="*/ 348085 w 1465422"/>
                        <a:gd name="connsiteY1" fmla="*/ 104304 h 3488008"/>
                        <a:gd name="connsiteX2" fmla="*/ 1266175 w 1465422"/>
                        <a:gd name="connsiteY2" fmla="*/ 0 h 3488008"/>
                        <a:gd name="connsiteX3" fmla="*/ 1464849 w 1465422"/>
                        <a:gd name="connsiteY3" fmla="*/ 483984 h 3488008"/>
                        <a:gd name="connsiteX4" fmla="*/ 1464636 w 1465422"/>
                        <a:gd name="connsiteY4" fmla="*/ 1647072 h 3488008"/>
                        <a:gd name="connsiteX5" fmla="*/ 1202754 w 1465422"/>
                        <a:gd name="connsiteY5" fmla="*/ 1628125 h 3488008"/>
                        <a:gd name="connsiteX6" fmla="*/ 1201480 w 1465422"/>
                        <a:gd name="connsiteY6" fmla="*/ 461030 h 3488008"/>
                        <a:gd name="connsiteX7" fmla="*/ 1111642 w 1465422"/>
                        <a:gd name="connsiteY7" fmla="*/ 461029 h 3488008"/>
                        <a:gd name="connsiteX8" fmla="*/ 1113275 w 1465422"/>
                        <a:gd name="connsiteY8" fmla="*/ 3253899 h 3488008"/>
                        <a:gd name="connsiteX9" fmla="*/ 774187 w 1465422"/>
                        <a:gd name="connsiteY9" fmla="*/ 3259491 h 3488008"/>
                        <a:gd name="connsiteX10" fmla="*/ 774615 w 1465422"/>
                        <a:gd name="connsiteY10" fmla="*/ 1680403 h 3488008"/>
                        <a:gd name="connsiteX11" fmla="*/ 662907 w 1465422"/>
                        <a:gd name="connsiteY11" fmla="*/ 1680431 h 3488008"/>
                        <a:gd name="connsiteX12" fmla="*/ 663497 w 1465422"/>
                        <a:gd name="connsiteY12" fmla="*/ 3297646 h 3488008"/>
                        <a:gd name="connsiteX13" fmla="*/ 315629 w 1465422"/>
                        <a:gd name="connsiteY13" fmla="*/ 3346729 h 3488008"/>
                        <a:gd name="connsiteX14" fmla="*/ 320881 w 1465422"/>
                        <a:gd name="connsiteY14" fmla="*/ 586841 h 3488008"/>
                        <a:gd name="connsiteX15" fmla="*/ 263179 w 1465422"/>
                        <a:gd name="connsiteY15" fmla="*/ 586271 h 3488008"/>
                        <a:gd name="connsiteX16" fmla="*/ 263139 w 1465422"/>
                        <a:gd name="connsiteY16" fmla="*/ 1733992 h 3488008"/>
                        <a:gd name="connsiteX17" fmla="*/ 0 w 1465422"/>
                        <a:gd name="connsiteY17" fmla="*/ 1833483 h 3488008"/>
                        <a:gd name="connsiteX18" fmla="*/ 717 w 1465422"/>
                        <a:gd name="connsiteY18" fmla="*/ 485989 h 3488008"/>
                        <a:gd name="connsiteX0" fmla="*/ 717 w 1465422"/>
                        <a:gd name="connsiteY0" fmla="*/ 485989 h 3488008"/>
                        <a:gd name="connsiteX1" fmla="*/ 348085 w 1465422"/>
                        <a:gd name="connsiteY1" fmla="*/ 104304 h 3488008"/>
                        <a:gd name="connsiteX2" fmla="*/ 1266175 w 1465422"/>
                        <a:gd name="connsiteY2" fmla="*/ 0 h 3488008"/>
                        <a:gd name="connsiteX3" fmla="*/ 1464849 w 1465422"/>
                        <a:gd name="connsiteY3" fmla="*/ 483984 h 3488008"/>
                        <a:gd name="connsiteX4" fmla="*/ 1464636 w 1465422"/>
                        <a:gd name="connsiteY4" fmla="*/ 1647072 h 3488008"/>
                        <a:gd name="connsiteX5" fmla="*/ 1202754 w 1465422"/>
                        <a:gd name="connsiteY5" fmla="*/ 1628125 h 3488008"/>
                        <a:gd name="connsiteX6" fmla="*/ 1201480 w 1465422"/>
                        <a:gd name="connsiteY6" fmla="*/ 461030 h 3488008"/>
                        <a:gd name="connsiteX7" fmla="*/ 1111642 w 1465422"/>
                        <a:gd name="connsiteY7" fmla="*/ 461029 h 3488008"/>
                        <a:gd name="connsiteX8" fmla="*/ 1113275 w 1465422"/>
                        <a:gd name="connsiteY8" fmla="*/ 3253899 h 3488008"/>
                        <a:gd name="connsiteX9" fmla="*/ 774187 w 1465422"/>
                        <a:gd name="connsiteY9" fmla="*/ 3259491 h 3488008"/>
                        <a:gd name="connsiteX10" fmla="*/ 774615 w 1465422"/>
                        <a:gd name="connsiteY10" fmla="*/ 1680403 h 3488008"/>
                        <a:gd name="connsiteX11" fmla="*/ 662907 w 1465422"/>
                        <a:gd name="connsiteY11" fmla="*/ 1680431 h 3488008"/>
                        <a:gd name="connsiteX12" fmla="*/ 663497 w 1465422"/>
                        <a:gd name="connsiteY12" fmla="*/ 3297646 h 3488008"/>
                        <a:gd name="connsiteX13" fmla="*/ 315629 w 1465422"/>
                        <a:gd name="connsiteY13" fmla="*/ 3346729 h 3488008"/>
                        <a:gd name="connsiteX14" fmla="*/ 320881 w 1465422"/>
                        <a:gd name="connsiteY14" fmla="*/ 586841 h 3488008"/>
                        <a:gd name="connsiteX15" fmla="*/ 263179 w 1465422"/>
                        <a:gd name="connsiteY15" fmla="*/ 586271 h 3488008"/>
                        <a:gd name="connsiteX16" fmla="*/ 263139 w 1465422"/>
                        <a:gd name="connsiteY16" fmla="*/ 1733992 h 3488008"/>
                        <a:gd name="connsiteX17" fmla="*/ 0 w 1465422"/>
                        <a:gd name="connsiteY17" fmla="*/ 1833483 h 3488008"/>
                        <a:gd name="connsiteX18" fmla="*/ 717 w 1465422"/>
                        <a:gd name="connsiteY18" fmla="*/ 485989 h 3488008"/>
                        <a:gd name="connsiteX0" fmla="*/ 717 w 1465422"/>
                        <a:gd name="connsiteY0" fmla="*/ 485989 h 3485325"/>
                        <a:gd name="connsiteX1" fmla="*/ 348085 w 1465422"/>
                        <a:gd name="connsiteY1" fmla="*/ 104304 h 3485325"/>
                        <a:gd name="connsiteX2" fmla="*/ 1266175 w 1465422"/>
                        <a:gd name="connsiteY2" fmla="*/ 0 h 3485325"/>
                        <a:gd name="connsiteX3" fmla="*/ 1464849 w 1465422"/>
                        <a:gd name="connsiteY3" fmla="*/ 483984 h 3485325"/>
                        <a:gd name="connsiteX4" fmla="*/ 1464636 w 1465422"/>
                        <a:gd name="connsiteY4" fmla="*/ 1647072 h 3485325"/>
                        <a:gd name="connsiteX5" fmla="*/ 1202754 w 1465422"/>
                        <a:gd name="connsiteY5" fmla="*/ 1628125 h 3485325"/>
                        <a:gd name="connsiteX6" fmla="*/ 1201480 w 1465422"/>
                        <a:gd name="connsiteY6" fmla="*/ 461030 h 3485325"/>
                        <a:gd name="connsiteX7" fmla="*/ 1111642 w 1465422"/>
                        <a:gd name="connsiteY7" fmla="*/ 461029 h 3485325"/>
                        <a:gd name="connsiteX8" fmla="*/ 1113275 w 1465422"/>
                        <a:gd name="connsiteY8" fmla="*/ 3253899 h 3485325"/>
                        <a:gd name="connsiteX9" fmla="*/ 774187 w 1465422"/>
                        <a:gd name="connsiteY9" fmla="*/ 3259491 h 3485325"/>
                        <a:gd name="connsiteX10" fmla="*/ 774615 w 1465422"/>
                        <a:gd name="connsiteY10" fmla="*/ 1680403 h 3485325"/>
                        <a:gd name="connsiteX11" fmla="*/ 662907 w 1465422"/>
                        <a:gd name="connsiteY11" fmla="*/ 1680431 h 3485325"/>
                        <a:gd name="connsiteX12" fmla="*/ 663497 w 1465422"/>
                        <a:gd name="connsiteY12" fmla="*/ 3297646 h 3485325"/>
                        <a:gd name="connsiteX13" fmla="*/ 321434 w 1465422"/>
                        <a:gd name="connsiteY13" fmla="*/ 3342860 h 3485325"/>
                        <a:gd name="connsiteX14" fmla="*/ 320881 w 1465422"/>
                        <a:gd name="connsiteY14" fmla="*/ 586841 h 3485325"/>
                        <a:gd name="connsiteX15" fmla="*/ 263179 w 1465422"/>
                        <a:gd name="connsiteY15" fmla="*/ 586271 h 3485325"/>
                        <a:gd name="connsiteX16" fmla="*/ 263139 w 1465422"/>
                        <a:gd name="connsiteY16" fmla="*/ 1733992 h 3485325"/>
                        <a:gd name="connsiteX17" fmla="*/ 0 w 1465422"/>
                        <a:gd name="connsiteY17" fmla="*/ 1833483 h 3485325"/>
                        <a:gd name="connsiteX18" fmla="*/ 717 w 1465422"/>
                        <a:gd name="connsiteY18" fmla="*/ 485989 h 3485325"/>
                        <a:gd name="connsiteX0" fmla="*/ 717 w 1465422"/>
                        <a:gd name="connsiteY0" fmla="*/ 485989 h 3485325"/>
                        <a:gd name="connsiteX1" fmla="*/ 348085 w 1465422"/>
                        <a:gd name="connsiteY1" fmla="*/ 104304 h 3485325"/>
                        <a:gd name="connsiteX2" fmla="*/ 1266175 w 1465422"/>
                        <a:gd name="connsiteY2" fmla="*/ 0 h 3485325"/>
                        <a:gd name="connsiteX3" fmla="*/ 1464849 w 1465422"/>
                        <a:gd name="connsiteY3" fmla="*/ 483984 h 3485325"/>
                        <a:gd name="connsiteX4" fmla="*/ 1464636 w 1465422"/>
                        <a:gd name="connsiteY4" fmla="*/ 1647072 h 3485325"/>
                        <a:gd name="connsiteX5" fmla="*/ 1202754 w 1465422"/>
                        <a:gd name="connsiteY5" fmla="*/ 1628125 h 3485325"/>
                        <a:gd name="connsiteX6" fmla="*/ 1201480 w 1465422"/>
                        <a:gd name="connsiteY6" fmla="*/ 461030 h 3485325"/>
                        <a:gd name="connsiteX7" fmla="*/ 1111642 w 1465422"/>
                        <a:gd name="connsiteY7" fmla="*/ 461029 h 3485325"/>
                        <a:gd name="connsiteX8" fmla="*/ 1113275 w 1465422"/>
                        <a:gd name="connsiteY8" fmla="*/ 3253899 h 3485325"/>
                        <a:gd name="connsiteX9" fmla="*/ 774187 w 1465422"/>
                        <a:gd name="connsiteY9" fmla="*/ 3259491 h 3485325"/>
                        <a:gd name="connsiteX10" fmla="*/ 774615 w 1465422"/>
                        <a:gd name="connsiteY10" fmla="*/ 1680403 h 3485325"/>
                        <a:gd name="connsiteX11" fmla="*/ 662907 w 1465422"/>
                        <a:gd name="connsiteY11" fmla="*/ 1680431 h 3485325"/>
                        <a:gd name="connsiteX12" fmla="*/ 663497 w 1465422"/>
                        <a:gd name="connsiteY12" fmla="*/ 3297646 h 3485325"/>
                        <a:gd name="connsiteX13" fmla="*/ 321434 w 1465422"/>
                        <a:gd name="connsiteY13" fmla="*/ 3342860 h 3485325"/>
                        <a:gd name="connsiteX14" fmla="*/ 320881 w 1465422"/>
                        <a:gd name="connsiteY14" fmla="*/ 586841 h 3485325"/>
                        <a:gd name="connsiteX15" fmla="*/ 263179 w 1465422"/>
                        <a:gd name="connsiteY15" fmla="*/ 586271 h 3485325"/>
                        <a:gd name="connsiteX16" fmla="*/ 263139 w 1465422"/>
                        <a:gd name="connsiteY16" fmla="*/ 1733992 h 3485325"/>
                        <a:gd name="connsiteX17" fmla="*/ 0 w 1465422"/>
                        <a:gd name="connsiteY17" fmla="*/ 1833483 h 3485325"/>
                        <a:gd name="connsiteX18" fmla="*/ 717 w 1465422"/>
                        <a:gd name="connsiteY18" fmla="*/ 485989 h 3485325"/>
                        <a:gd name="connsiteX0" fmla="*/ 717 w 1465422"/>
                        <a:gd name="connsiteY0" fmla="*/ 485989 h 3485325"/>
                        <a:gd name="connsiteX1" fmla="*/ 348085 w 1465422"/>
                        <a:gd name="connsiteY1" fmla="*/ 104304 h 3485325"/>
                        <a:gd name="connsiteX2" fmla="*/ 1266175 w 1465422"/>
                        <a:gd name="connsiteY2" fmla="*/ 0 h 3485325"/>
                        <a:gd name="connsiteX3" fmla="*/ 1464849 w 1465422"/>
                        <a:gd name="connsiteY3" fmla="*/ 483984 h 3485325"/>
                        <a:gd name="connsiteX4" fmla="*/ 1464636 w 1465422"/>
                        <a:gd name="connsiteY4" fmla="*/ 1647072 h 3485325"/>
                        <a:gd name="connsiteX5" fmla="*/ 1202754 w 1465422"/>
                        <a:gd name="connsiteY5" fmla="*/ 1628125 h 3485325"/>
                        <a:gd name="connsiteX6" fmla="*/ 1201480 w 1465422"/>
                        <a:gd name="connsiteY6" fmla="*/ 461030 h 3485325"/>
                        <a:gd name="connsiteX7" fmla="*/ 1111642 w 1465422"/>
                        <a:gd name="connsiteY7" fmla="*/ 461029 h 3485325"/>
                        <a:gd name="connsiteX8" fmla="*/ 1113275 w 1465422"/>
                        <a:gd name="connsiteY8" fmla="*/ 3253899 h 3485325"/>
                        <a:gd name="connsiteX9" fmla="*/ 774187 w 1465422"/>
                        <a:gd name="connsiteY9" fmla="*/ 3259491 h 3485325"/>
                        <a:gd name="connsiteX10" fmla="*/ 774615 w 1465422"/>
                        <a:gd name="connsiteY10" fmla="*/ 1680403 h 3485325"/>
                        <a:gd name="connsiteX11" fmla="*/ 662907 w 1465422"/>
                        <a:gd name="connsiteY11" fmla="*/ 1680431 h 3485325"/>
                        <a:gd name="connsiteX12" fmla="*/ 663497 w 1465422"/>
                        <a:gd name="connsiteY12" fmla="*/ 3297646 h 3485325"/>
                        <a:gd name="connsiteX13" fmla="*/ 321434 w 1465422"/>
                        <a:gd name="connsiteY13" fmla="*/ 3342860 h 3485325"/>
                        <a:gd name="connsiteX14" fmla="*/ 320881 w 1465422"/>
                        <a:gd name="connsiteY14" fmla="*/ 586841 h 3485325"/>
                        <a:gd name="connsiteX15" fmla="*/ 263179 w 1465422"/>
                        <a:gd name="connsiteY15" fmla="*/ 586271 h 3485325"/>
                        <a:gd name="connsiteX16" fmla="*/ 263139 w 1465422"/>
                        <a:gd name="connsiteY16" fmla="*/ 1733992 h 3485325"/>
                        <a:gd name="connsiteX17" fmla="*/ 0 w 1465422"/>
                        <a:gd name="connsiteY17" fmla="*/ 1833483 h 3485325"/>
                        <a:gd name="connsiteX18" fmla="*/ 717 w 1465422"/>
                        <a:gd name="connsiteY18" fmla="*/ 485989 h 3485325"/>
                        <a:gd name="connsiteX0" fmla="*/ 717 w 1465422"/>
                        <a:gd name="connsiteY0" fmla="*/ 485989 h 3485325"/>
                        <a:gd name="connsiteX1" fmla="*/ 348085 w 1465422"/>
                        <a:gd name="connsiteY1" fmla="*/ 104304 h 3485325"/>
                        <a:gd name="connsiteX2" fmla="*/ 1266175 w 1465422"/>
                        <a:gd name="connsiteY2" fmla="*/ 0 h 3485325"/>
                        <a:gd name="connsiteX3" fmla="*/ 1464849 w 1465422"/>
                        <a:gd name="connsiteY3" fmla="*/ 483984 h 3485325"/>
                        <a:gd name="connsiteX4" fmla="*/ 1464636 w 1465422"/>
                        <a:gd name="connsiteY4" fmla="*/ 1647072 h 3485325"/>
                        <a:gd name="connsiteX5" fmla="*/ 1202754 w 1465422"/>
                        <a:gd name="connsiteY5" fmla="*/ 1628125 h 3485325"/>
                        <a:gd name="connsiteX6" fmla="*/ 1201480 w 1465422"/>
                        <a:gd name="connsiteY6" fmla="*/ 461030 h 3485325"/>
                        <a:gd name="connsiteX7" fmla="*/ 1111642 w 1465422"/>
                        <a:gd name="connsiteY7" fmla="*/ 461029 h 3485325"/>
                        <a:gd name="connsiteX8" fmla="*/ 1113275 w 1465422"/>
                        <a:gd name="connsiteY8" fmla="*/ 3253899 h 3485325"/>
                        <a:gd name="connsiteX9" fmla="*/ 774187 w 1465422"/>
                        <a:gd name="connsiteY9" fmla="*/ 3259491 h 3485325"/>
                        <a:gd name="connsiteX10" fmla="*/ 774615 w 1465422"/>
                        <a:gd name="connsiteY10" fmla="*/ 1680403 h 3485325"/>
                        <a:gd name="connsiteX11" fmla="*/ 662907 w 1465422"/>
                        <a:gd name="connsiteY11" fmla="*/ 1680431 h 3485325"/>
                        <a:gd name="connsiteX12" fmla="*/ 663497 w 1465422"/>
                        <a:gd name="connsiteY12" fmla="*/ 3297646 h 3485325"/>
                        <a:gd name="connsiteX13" fmla="*/ 321434 w 1465422"/>
                        <a:gd name="connsiteY13" fmla="*/ 3342860 h 3485325"/>
                        <a:gd name="connsiteX14" fmla="*/ 320881 w 1465422"/>
                        <a:gd name="connsiteY14" fmla="*/ 586841 h 3485325"/>
                        <a:gd name="connsiteX15" fmla="*/ 263179 w 1465422"/>
                        <a:gd name="connsiteY15" fmla="*/ 586271 h 3485325"/>
                        <a:gd name="connsiteX16" fmla="*/ 263139 w 1465422"/>
                        <a:gd name="connsiteY16" fmla="*/ 1733992 h 3485325"/>
                        <a:gd name="connsiteX17" fmla="*/ 0 w 1465422"/>
                        <a:gd name="connsiteY17" fmla="*/ 1833483 h 3485325"/>
                        <a:gd name="connsiteX18" fmla="*/ 717 w 1465422"/>
                        <a:gd name="connsiteY18" fmla="*/ 485989 h 3485325"/>
                        <a:gd name="connsiteX0" fmla="*/ 717 w 1465422"/>
                        <a:gd name="connsiteY0" fmla="*/ 485989 h 3485325"/>
                        <a:gd name="connsiteX1" fmla="*/ 348085 w 1465422"/>
                        <a:gd name="connsiteY1" fmla="*/ 104304 h 3485325"/>
                        <a:gd name="connsiteX2" fmla="*/ 1266175 w 1465422"/>
                        <a:gd name="connsiteY2" fmla="*/ 0 h 3485325"/>
                        <a:gd name="connsiteX3" fmla="*/ 1464849 w 1465422"/>
                        <a:gd name="connsiteY3" fmla="*/ 483984 h 3485325"/>
                        <a:gd name="connsiteX4" fmla="*/ 1464636 w 1465422"/>
                        <a:gd name="connsiteY4" fmla="*/ 1647072 h 3485325"/>
                        <a:gd name="connsiteX5" fmla="*/ 1202754 w 1465422"/>
                        <a:gd name="connsiteY5" fmla="*/ 1628125 h 3485325"/>
                        <a:gd name="connsiteX6" fmla="*/ 1201480 w 1465422"/>
                        <a:gd name="connsiteY6" fmla="*/ 461030 h 3485325"/>
                        <a:gd name="connsiteX7" fmla="*/ 1111642 w 1465422"/>
                        <a:gd name="connsiteY7" fmla="*/ 461029 h 3485325"/>
                        <a:gd name="connsiteX8" fmla="*/ 1113275 w 1465422"/>
                        <a:gd name="connsiteY8" fmla="*/ 3253899 h 3485325"/>
                        <a:gd name="connsiteX9" fmla="*/ 774187 w 1465422"/>
                        <a:gd name="connsiteY9" fmla="*/ 3259491 h 3485325"/>
                        <a:gd name="connsiteX10" fmla="*/ 774615 w 1465422"/>
                        <a:gd name="connsiteY10" fmla="*/ 1680403 h 3485325"/>
                        <a:gd name="connsiteX11" fmla="*/ 662907 w 1465422"/>
                        <a:gd name="connsiteY11" fmla="*/ 1680431 h 3485325"/>
                        <a:gd name="connsiteX12" fmla="*/ 663497 w 1465422"/>
                        <a:gd name="connsiteY12" fmla="*/ 3297646 h 3485325"/>
                        <a:gd name="connsiteX13" fmla="*/ 321434 w 1465422"/>
                        <a:gd name="connsiteY13" fmla="*/ 3342860 h 3485325"/>
                        <a:gd name="connsiteX14" fmla="*/ 320881 w 1465422"/>
                        <a:gd name="connsiteY14" fmla="*/ 586841 h 3485325"/>
                        <a:gd name="connsiteX15" fmla="*/ 263179 w 1465422"/>
                        <a:gd name="connsiteY15" fmla="*/ 586271 h 3485325"/>
                        <a:gd name="connsiteX16" fmla="*/ 263139 w 1465422"/>
                        <a:gd name="connsiteY16" fmla="*/ 1733992 h 3485325"/>
                        <a:gd name="connsiteX17" fmla="*/ 0 w 1465422"/>
                        <a:gd name="connsiteY17" fmla="*/ 1833483 h 3485325"/>
                        <a:gd name="connsiteX18" fmla="*/ 717 w 1465422"/>
                        <a:gd name="connsiteY18" fmla="*/ 485989 h 3485325"/>
                        <a:gd name="connsiteX0" fmla="*/ 717 w 1465422"/>
                        <a:gd name="connsiteY0" fmla="*/ 485989 h 3482658"/>
                        <a:gd name="connsiteX1" fmla="*/ 348085 w 1465422"/>
                        <a:gd name="connsiteY1" fmla="*/ 104304 h 3482658"/>
                        <a:gd name="connsiteX2" fmla="*/ 1266175 w 1465422"/>
                        <a:gd name="connsiteY2" fmla="*/ 0 h 3482658"/>
                        <a:gd name="connsiteX3" fmla="*/ 1464849 w 1465422"/>
                        <a:gd name="connsiteY3" fmla="*/ 483984 h 3482658"/>
                        <a:gd name="connsiteX4" fmla="*/ 1464636 w 1465422"/>
                        <a:gd name="connsiteY4" fmla="*/ 1647072 h 3482658"/>
                        <a:gd name="connsiteX5" fmla="*/ 1202754 w 1465422"/>
                        <a:gd name="connsiteY5" fmla="*/ 1628125 h 3482658"/>
                        <a:gd name="connsiteX6" fmla="*/ 1201480 w 1465422"/>
                        <a:gd name="connsiteY6" fmla="*/ 461030 h 3482658"/>
                        <a:gd name="connsiteX7" fmla="*/ 1111642 w 1465422"/>
                        <a:gd name="connsiteY7" fmla="*/ 461029 h 3482658"/>
                        <a:gd name="connsiteX8" fmla="*/ 1113275 w 1465422"/>
                        <a:gd name="connsiteY8" fmla="*/ 3253899 h 3482658"/>
                        <a:gd name="connsiteX9" fmla="*/ 774187 w 1465422"/>
                        <a:gd name="connsiteY9" fmla="*/ 3259491 h 3482658"/>
                        <a:gd name="connsiteX10" fmla="*/ 774615 w 1465422"/>
                        <a:gd name="connsiteY10" fmla="*/ 1680403 h 3482658"/>
                        <a:gd name="connsiteX11" fmla="*/ 662907 w 1465422"/>
                        <a:gd name="connsiteY11" fmla="*/ 1680431 h 3482658"/>
                        <a:gd name="connsiteX12" fmla="*/ 663497 w 1465422"/>
                        <a:gd name="connsiteY12" fmla="*/ 3297646 h 3482658"/>
                        <a:gd name="connsiteX13" fmla="*/ 319499 w 1465422"/>
                        <a:gd name="connsiteY13" fmla="*/ 3338990 h 3482658"/>
                        <a:gd name="connsiteX14" fmla="*/ 320881 w 1465422"/>
                        <a:gd name="connsiteY14" fmla="*/ 586841 h 3482658"/>
                        <a:gd name="connsiteX15" fmla="*/ 263179 w 1465422"/>
                        <a:gd name="connsiteY15" fmla="*/ 586271 h 3482658"/>
                        <a:gd name="connsiteX16" fmla="*/ 263139 w 1465422"/>
                        <a:gd name="connsiteY16" fmla="*/ 1733992 h 3482658"/>
                        <a:gd name="connsiteX17" fmla="*/ 0 w 1465422"/>
                        <a:gd name="connsiteY17" fmla="*/ 1833483 h 3482658"/>
                        <a:gd name="connsiteX18" fmla="*/ 717 w 1465422"/>
                        <a:gd name="connsiteY18" fmla="*/ 485989 h 3482658"/>
                        <a:gd name="connsiteX0" fmla="*/ 717 w 1465422"/>
                        <a:gd name="connsiteY0" fmla="*/ 485989 h 3482658"/>
                        <a:gd name="connsiteX1" fmla="*/ 348085 w 1465422"/>
                        <a:gd name="connsiteY1" fmla="*/ 104304 h 3482658"/>
                        <a:gd name="connsiteX2" fmla="*/ 1266175 w 1465422"/>
                        <a:gd name="connsiteY2" fmla="*/ 0 h 3482658"/>
                        <a:gd name="connsiteX3" fmla="*/ 1464849 w 1465422"/>
                        <a:gd name="connsiteY3" fmla="*/ 483984 h 3482658"/>
                        <a:gd name="connsiteX4" fmla="*/ 1464636 w 1465422"/>
                        <a:gd name="connsiteY4" fmla="*/ 1647072 h 3482658"/>
                        <a:gd name="connsiteX5" fmla="*/ 1202754 w 1465422"/>
                        <a:gd name="connsiteY5" fmla="*/ 1628125 h 3482658"/>
                        <a:gd name="connsiteX6" fmla="*/ 1201480 w 1465422"/>
                        <a:gd name="connsiteY6" fmla="*/ 461030 h 3482658"/>
                        <a:gd name="connsiteX7" fmla="*/ 1111642 w 1465422"/>
                        <a:gd name="connsiteY7" fmla="*/ 461029 h 3482658"/>
                        <a:gd name="connsiteX8" fmla="*/ 1113275 w 1465422"/>
                        <a:gd name="connsiteY8" fmla="*/ 3253899 h 3482658"/>
                        <a:gd name="connsiteX9" fmla="*/ 774187 w 1465422"/>
                        <a:gd name="connsiteY9" fmla="*/ 3259491 h 3482658"/>
                        <a:gd name="connsiteX10" fmla="*/ 774615 w 1465422"/>
                        <a:gd name="connsiteY10" fmla="*/ 1680403 h 3482658"/>
                        <a:gd name="connsiteX11" fmla="*/ 662907 w 1465422"/>
                        <a:gd name="connsiteY11" fmla="*/ 1680431 h 3482658"/>
                        <a:gd name="connsiteX12" fmla="*/ 663497 w 1465422"/>
                        <a:gd name="connsiteY12" fmla="*/ 3297646 h 3482658"/>
                        <a:gd name="connsiteX13" fmla="*/ 321433 w 1465422"/>
                        <a:gd name="connsiteY13" fmla="*/ 3338990 h 3482658"/>
                        <a:gd name="connsiteX14" fmla="*/ 320881 w 1465422"/>
                        <a:gd name="connsiteY14" fmla="*/ 586841 h 3482658"/>
                        <a:gd name="connsiteX15" fmla="*/ 263179 w 1465422"/>
                        <a:gd name="connsiteY15" fmla="*/ 586271 h 3482658"/>
                        <a:gd name="connsiteX16" fmla="*/ 263139 w 1465422"/>
                        <a:gd name="connsiteY16" fmla="*/ 1733992 h 3482658"/>
                        <a:gd name="connsiteX17" fmla="*/ 0 w 1465422"/>
                        <a:gd name="connsiteY17" fmla="*/ 1833483 h 3482658"/>
                        <a:gd name="connsiteX18" fmla="*/ 717 w 1465422"/>
                        <a:gd name="connsiteY18" fmla="*/ 485989 h 3482658"/>
                        <a:gd name="connsiteX0" fmla="*/ 717 w 1465422"/>
                        <a:gd name="connsiteY0" fmla="*/ 485989 h 3482658"/>
                        <a:gd name="connsiteX1" fmla="*/ 348085 w 1465422"/>
                        <a:gd name="connsiteY1" fmla="*/ 104304 h 3482658"/>
                        <a:gd name="connsiteX2" fmla="*/ 1266175 w 1465422"/>
                        <a:gd name="connsiteY2" fmla="*/ 0 h 3482658"/>
                        <a:gd name="connsiteX3" fmla="*/ 1464849 w 1465422"/>
                        <a:gd name="connsiteY3" fmla="*/ 483984 h 3482658"/>
                        <a:gd name="connsiteX4" fmla="*/ 1464636 w 1465422"/>
                        <a:gd name="connsiteY4" fmla="*/ 1647072 h 3482658"/>
                        <a:gd name="connsiteX5" fmla="*/ 1202754 w 1465422"/>
                        <a:gd name="connsiteY5" fmla="*/ 1628125 h 3482658"/>
                        <a:gd name="connsiteX6" fmla="*/ 1201480 w 1465422"/>
                        <a:gd name="connsiteY6" fmla="*/ 461030 h 3482658"/>
                        <a:gd name="connsiteX7" fmla="*/ 1111642 w 1465422"/>
                        <a:gd name="connsiteY7" fmla="*/ 461029 h 3482658"/>
                        <a:gd name="connsiteX8" fmla="*/ 1113275 w 1465422"/>
                        <a:gd name="connsiteY8" fmla="*/ 3253899 h 3482658"/>
                        <a:gd name="connsiteX9" fmla="*/ 774187 w 1465422"/>
                        <a:gd name="connsiteY9" fmla="*/ 3259491 h 3482658"/>
                        <a:gd name="connsiteX10" fmla="*/ 774615 w 1465422"/>
                        <a:gd name="connsiteY10" fmla="*/ 1680403 h 3482658"/>
                        <a:gd name="connsiteX11" fmla="*/ 662907 w 1465422"/>
                        <a:gd name="connsiteY11" fmla="*/ 1680431 h 3482658"/>
                        <a:gd name="connsiteX12" fmla="*/ 663497 w 1465422"/>
                        <a:gd name="connsiteY12" fmla="*/ 3297646 h 3482658"/>
                        <a:gd name="connsiteX13" fmla="*/ 321433 w 1465422"/>
                        <a:gd name="connsiteY13" fmla="*/ 3338990 h 3482658"/>
                        <a:gd name="connsiteX14" fmla="*/ 320881 w 1465422"/>
                        <a:gd name="connsiteY14" fmla="*/ 586841 h 3482658"/>
                        <a:gd name="connsiteX15" fmla="*/ 263179 w 1465422"/>
                        <a:gd name="connsiteY15" fmla="*/ 586271 h 3482658"/>
                        <a:gd name="connsiteX16" fmla="*/ 263139 w 1465422"/>
                        <a:gd name="connsiteY16" fmla="*/ 1733992 h 3482658"/>
                        <a:gd name="connsiteX17" fmla="*/ 0 w 1465422"/>
                        <a:gd name="connsiteY17" fmla="*/ 1833483 h 3482658"/>
                        <a:gd name="connsiteX18" fmla="*/ 717 w 1465422"/>
                        <a:gd name="connsiteY18" fmla="*/ 485989 h 3482658"/>
                        <a:gd name="connsiteX0" fmla="*/ 717 w 1465422"/>
                        <a:gd name="connsiteY0" fmla="*/ 485989 h 3483989"/>
                        <a:gd name="connsiteX1" fmla="*/ 348085 w 1465422"/>
                        <a:gd name="connsiteY1" fmla="*/ 104304 h 3483989"/>
                        <a:gd name="connsiteX2" fmla="*/ 1266175 w 1465422"/>
                        <a:gd name="connsiteY2" fmla="*/ 0 h 3483989"/>
                        <a:gd name="connsiteX3" fmla="*/ 1464849 w 1465422"/>
                        <a:gd name="connsiteY3" fmla="*/ 483984 h 3483989"/>
                        <a:gd name="connsiteX4" fmla="*/ 1464636 w 1465422"/>
                        <a:gd name="connsiteY4" fmla="*/ 1647072 h 3483989"/>
                        <a:gd name="connsiteX5" fmla="*/ 1202754 w 1465422"/>
                        <a:gd name="connsiteY5" fmla="*/ 1628125 h 3483989"/>
                        <a:gd name="connsiteX6" fmla="*/ 1201480 w 1465422"/>
                        <a:gd name="connsiteY6" fmla="*/ 461030 h 3483989"/>
                        <a:gd name="connsiteX7" fmla="*/ 1111642 w 1465422"/>
                        <a:gd name="connsiteY7" fmla="*/ 461029 h 3483989"/>
                        <a:gd name="connsiteX8" fmla="*/ 1113275 w 1465422"/>
                        <a:gd name="connsiteY8" fmla="*/ 3253899 h 3483989"/>
                        <a:gd name="connsiteX9" fmla="*/ 774187 w 1465422"/>
                        <a:gd name="connsiteY9" fmla="*/ 3259491 h 3483989"/>
                        <a:gd name="connsiteX10" fmla="*/ 774615 w 1465422"/>
                        <a:gd name="connsiteY10" fmla="*/ 1680403 h 3483989"/>
                        <a:gd name="connsiteX11" fmla="*/ 662907 w 1465422"/>
                        <a:gd name="connsiteY11" fmla="*/ 1680431 h 3483989"/>
                        <a:gd name="connsiteX12" fmla="*/ 663497 w 1465422"/>
                        <a:gd name="connsiteY12" fmla="*/ 3297646 h 3483989"/>
                        <a:gd name="connsiteX13" fmla="*/ 327237 w 1465422"/>
                        <a:gd name="connsiteY13" fmla="*/ 3340925 h 3483989"/>
                        <a:gd name="connsiteX14" fmla="*/ 320881 w 1465422"/>
                        <a:gd name="connsiteY14" fmla="*/ 586841 h 3483989"/>
                        <a:gd name="connsiteX15" fmla="*/ 263179 w 1465422"/>
                        <a:gd name="connsiteY15" fmla="*/ 586271 h 3483989"/>
                        <a:gd name="connsiteX16" fmla="*/ 263139 w 1465422"/>
                        <a:gd name="connsiteY16" fmla="*/ 1733992 h 3483989"/>
                        <a:gd name="connsiteX17" fmla="*/ 0 w 1465422"/>
                        <a:gd name="connsiteY17" fmla="*/ 1833483 h 3483989"/>
                        <a:gd name="connsiteX18" fmla="*/ 717 w 1465422"/>
                        <a:gd name="connsiteY18" fmla="*/ 485989 h 3483989"/>
                        <a:gd name="connsiteX0" fmla="*/ 717 w 1465422"/>
                        <a:gd name="connsiteY0" fmla="*/ 485989 h 3483989"/>
                        <a:gd name="connsiteX1" fmla="*/ 348085 w 1465422"/>
                        <a:gd name="connsiteY1" fmla="*/ 104304 h 3483989"/>
                        <a:gd name="connsiteX2" fmla="*/ 1266175 w 1465422"/>
                        <a:gd name="connsiteY2" fmla="*/ 0 h 3483989"/>
                        <a:gd name="connsiteX3" fmla="*/ 1464849 w 1465422"/>
                        <a:gd name="connsiteY3" fmla="*/ 483984 h 3483989"/>
                        <a:gd name="connsiteX4" fmla="*/ 1464636 w 1465422"/>
                        <a:gd name="connsiteY4" fmla="*/ 1647072 h 3483989"/>
                        <a:gd name="connsiteX5" fmla="*/ 1202754 w 1465422"/>
                        <a:gd name="connsiteY5" fmla="*/ 1628125 h 3483989"/>
                        <a:gd name="connsiteX6" fmla="*/ 1201480 w 1465422"/>
                        <a:gd name="connsiteY6" fmla="*/ 461030 h 3483989"/>
                        <a:gd name="connsiteX7" fmla="*/ 1111642 w 1465422"/>
                        <a:gd name="connsiteY7" fmla="*/ 461029 h 3483989"/>
                        <a:gd name="connsiteX8" fmla="*/ 1113275 w 1465422"/>
                        <a:gd name="connsiteY8" fmla="*/ 3253899 h 3483989"/>
                        <a:gd name="connsiteX9" fmla="*/ 774187 w 1465422"/>
                        <a:gd name="connsiteY9" fmla="*/ 3259491 h 3483989"/>
                        <a:gd name="connsiteX10" fmla="*/ 774615 w 1465422"/>
                        <a:gd name="connsiteY10" fmla="*/ 1680403 h 3483989"/>
                        <a:gd name="connsiteX11" fmla="*/ 662907 w 1465422"/>
                        <a:gd name="connsiteY11" fmla="*/ 1680431 h 3483989"/>
                        <a:gd name="connsiteX12" fmla="*/ 663497 w 1465422"/>
                        <a:gd name="connsiteY12" fmla="*/ 3297646 h 3483989"/>
                        <a:gd name="connsiteX13" fmla="*/ 327237 w 1465422"/>
                        <a:gd name="connsiteY13" fmla="*/ 3340925 h 3483989"/>
                        <a:gd name="connsiteX14" fmla="*/ 320881 w 1465422"/>
                        <a:gd name="connsiteY14" fmla="*/ 586841 h 3483989"/>
                        <a:gd name="connsiteX15" fmla="*/ 263179 w 1465422"/>
                        <a:gd name="connsiteY15" fmla="*/ 586271 h 3483989"/>
                        <a:gd name="connsiteX16" fmla="*/ 263139 w 1465422"/>
                        <a:gd name="connsiteY16" fmla="*/ 1733992 h 3483989"/>
                        <a:gd name="connsiteX17" fmla="*/ 0 w 1465422"/>
                        <a:gd name="connsiteY17" fmla="*/ 1833483 h 3483989"/>
                        <a:gd name="connsiteX18" fmla="*/ 717 w 1465422"/>
                        <a:gd name="connsiteY18" fmla="*/ 485989 h 3483989"/>
                        <a:gd name="connsiteX0" fmla="*/ 717 w 1465422"/>
                        <a:gd name="connsiteY0" fmla="*/ 485989 h 3483989"/>
                        <a:gd name="connsiteX1" fmla="*/ 348085 w 1465422"/>
                        <a:gd name="connsiteY1" fmla="*/ 104304 h 3483989"/>
                        <a:gd name="connsiteX2" fmla="*/ 1266175 w 1465422"/>
                        <a:gd name="connsiteY2" fmla="*/ 0 h 3483989"/>
                        <a:gd name="connsiteX3" fmla="*/ 1464849 w 1465422"/>
                        <a:gd name="connsiteY3" fmla="*/ 483984 h 3483989"/>
                        <a:gd name="connsiteX4" fmla="*/ 1464636 w 1465422"/>
                        <a:gd name="connsiteY4" fmla="*/ 1647072 h 3483989"/>
                        <a:gd name="connsiteX5" fmla="*/ 1202754 w 1465422"/>
                        <a:gd name="connsiteY5" fmla="*/ 1628125 h 3483989"/>
                        <a:gd name="connsiteX6" fmla="*/ 1201480 w 1465422"/>
                        <a:gd name="connsiteY6" fmla="*/ 461030 h 3483989"/>
                        <a:gd name="connsiteX7" fmla="*/ 1111642 w 1465422"/>
                        <a:gd name="connsiteY7" fmla="*/ 461029 h 3483989"/>
                        <a:gd name="connsiteX8" fmla="*/ 1113275 w 1465422"/>
                        <a:gd name="connsiteY8" fmla="*/ 3253899 h 3483989"/>
                        <a:gd name="connsiteX9" fmla="*/ 774187 w 1465422"/>
                        <a:gd name="connsiteY9" fmla="*/ 3259491 h 3483989"/>
                        <a:gd name="connsiteX10" fmla="*/ 774615 w 1465422"/>
                        <a:gd name="connsiteY10" fmla="*/ 1680403 h 3483989"/>
                        <a:gd name="connsiteX11" fmla="*/ 662907 w 1465422"/>
                        <a:gd name="connsiteY11" fmla="*/ 1680431 h 3483989"/>
                        <a:gd name="connsiteX12" fmla="*/ 663497 w 1465422"/>
                        <a:gd name="connsiteY12" fmla="*/ 3297646 h 3483989"/>
                        <a:gd name="connsiteX13" fmla="*/ 327237 w 1465422"/>
                        <a:gd name="connsiteY13" fmla="*/ 3340925 h 3483989"/>
                        <a:gd name="connsiteX14" fmla="*/ 320881 w 1465422"/>
                        <a:gd name="connsiteY14" fmla="*/ 586841 h 3483989"/>
                        <a:gd name="connsiteX15" fmla="*/ 263179 w 1465422"/>
                        <a:gd name="connsiteY15" fmla="*/ 586271 h 3483989"/>
                        <a:gd name="connsiteX16" fmla="*/ 263139 w 1465422"/>
                        <a:gd name="connsiteY16" fmla="*/ 1733992 h 3483989"/>
                        <a:gd name="connsiteX17" fmla="*/ 0 w 1465422"/>
                        <a:gd name="connsiteY17" fmla="*/ 1833483 h 3483989"/>
                        <a:gd name="connsiteX18" fmla="*/ 717 w 1465422"/>
                        <a:gd name="connsiteY18" fmla="*/ 485989 h 3483989"/>
                        <a:gd name="connsiteX0" fmla="*/ 717 w 1465422"/>
                        <a:gd name="connsiteY0" fmla="*/ 485989 h 3483989"/>
                        <a:gd name="connsiteX1" fmla="*/ 348085 w 1465422"/>
                        <a:gd name="connsiteY1" fmla="*/ 104304 h 3483989"/>
                        <a:gd name="connsiteX2" fmla="*/ 1266175 w 1465422"/>
                        <a:gd name="connsiteY2" fmla="*/ 0 h 3483989"/>
                        <a:gd name="connsiteX3" fmla="*/ 1464849 w 1465422"/>
                        <a:gd name="connsiteY3" fmla="*/ 483984 h 3483989"/>
                        <a:gd name="connsiteX4" fmla="*/ 1464636 w 1465422"/>
                        <a:gd name="connsiteY4" fmla="*/ 1647072 h 3483989"/>
                        <a:gd name="connsiteX5" fmla="*/ 1202754 w 1465422"/>
                        <a:gd name="connsiteY5" fmla="*/ 1628125 h 3483989"/>
                        <a:gd name="connsiteX6" fmla="*/ 1201480 w 1465422"/>
                        <a:gd name="connsiteY6" fmla="*/ 461030 h 3483989"/>
                        <a:gd name="connsiteX7" fmla="*/ 1111642 w 1465422"/>
                        <a:gd name="connsiteY7" fmla="*/ 461029 h 3483989"/>
                        <a:gd name="connsiteX8" fmla="*/ 1113275 w 1465422"/>
                        <a:gd name="connsiteY8" fmla="*/ 3253899 h 3483989"/>
                        <a:gd name="connsiteX9" fmla="*/ 774187 w 1465422"/>
                        <a:gd name="connsiteY9" fmla="*/ 3259491 h 3483989"/>
                        <a:gd name="connsiteX10" fmla="*/ 774615 w 1465422"/>
                        <a:gd name="connsiteY10" fmla="*/ 1680403 h 3483989"/>
                        <a:gd name="connsiteX11" fmla="*/ 662907 w 1465422"/>
                        <a:gd name="connsiteY11" fmla="*/ 1680431 h 3483989"/>
                        <a:gd name="connsiteX12" fmla="*/ 663497 w 1465422"/>
                        <a:gd name="connsiteY12" fmla="*/ 3297646 h 3483989"/>
                        <a:gd name="connsiteX13" fmla="*/ 325302 w 1465422"/>
                        <a:gd name="connsiteY13" fmla="*/ 3340925 h 3483989"/>
                        <a:gd name="connsiteX14" fmla="*/ 320881 w 1465422"/>
                        <a:gd name="connsiteY14" fmla="*/ 586841 h 3483989"/>
                        <a:gd name="connsiteX15" fmla="*/ 263179 w 1465422"/>
                        <a:gd name="connsiteY15" fmla="*/ 586271 h 3483989"/>
                        <a:gd name="connsiteX16" fmla="*/ 263139 w 1465422"/>
                        <a:gd name="connsiteY16" fmla="*/ 1733992 h 3483989"/>
                        <a:gd name="connsiteX17" fmla="*/ 0 w 1465422"/>
                        <a:gd name="connsiteY17" fmla="*/ 1833483 h 3483989"/>
                        <a:gd name="connsiteX18" fmla="*/ 717 w 1465422"/>
                        <a:gd name="connsiteY18" fmla="*/ 485989 h 3483989"/>
                        <a:gd name="connsiteX0" fmla="*/ 717 w 1465422"/>
                        <a:gd name="connsiteY0" fmla="*/ 485989 h 3483989"/>
                        <a:gd name="connsiteX1" fmla="*/ 348085 w 1465422"/>
                        <a:gd name="connsiteY1" fmla="*/ 104304 h 3483989"/>
                        <a:gd name="connsiteX2" fmla="*/ 1266175 w 1465422"/>
                        <a:gd name="connsiteY2" fmla="*/ 0 h 3483989"/>
                        <a:gd name="connsiteX3" fmla="*/ 1464849 w 1465422"/>
                        <a:gd name="connsiteY3" fmla="*/ 483984 h 3483989"/>
                        <a:gd name="connsiteX4" fmla="*/ 1464636 w 1465422"/>
                        <a:gd name="connsiteY4" fmla="*/ 1647072 h 3483989"/>
                        <a:gd name="connsiteX5" fmla="*/ 1202754 w 1465422"/>
                        <a:gd name="connsiteY5" fmla="*/ 1628125 h 3483989"/>
                        <a:gd name="connsiteX6" fmla="*/ 1201480 w 1465422"/>
                        <a:gd name="connsiteY6" fmla="*/ 461030 h 3483989"/>
                        <a:gd name="connsiteX7" fmla="*/ 1111642 w 1465422"/>
                        <a:gd name="connsiteY7" fmla="*/ 461029 h 3483989"/>
                        <a:gd name="connsiteX8" fmla="*/ 1113275 w 1465422"/>
                        <a:gd name="connsiteY8" fmla="*/ 3253899 h 3483989"/>
                        <a:gd name="connsiteX9" fmla="*/ 774187 w 1465422"/>
                        <a:gd name="connsiteY9" fmla="*/ 3259491 h 3483989"/>
                        <a:gd name="connsiteX10" fmla="*/ 774615 w 1465422"/>
                        <a:gd name="connsiteY10" fmla="*/ 1680403 h 3483989"/>
                        <a:gd name="connsiteX11" fmla="*/ 662907 w 1465422"/>
                        <a:gd name="connsiteY11" fmla="*/ 1680431 h 3483989"/>
                        <a:gd name="connsiteX12" fmla="*/ 663497 w 1465422"/>
                        <a:gd name="connsiteY12" fmla="*/ 3297646 h 3483989"/>
                        <a:gd name="connsiteX13" fmla="*/ 325302 w 1465422"/>
                        <a:gd name="connsiteY13" fmla="*/ 3340925 h 3483989"/>
                        <a:gd name="connsiteX14" fmla="*/ 322816 w 1465422"/>
                        <a:gd name="connsiteY14" fmla="*/ 586841 h 3483989"/>
                        <a:gd name="connsiteX15" fmla="*/ 263179 w 1465422"/>
                        <a:gd name="connsiteY15" fmla="*/ 586271 h 3483989"/>
                        <a:gd name="connsiteX16" fmla="*/ 263139 w 1465422"/>
                        <a:gd name="connsiteY16" fmla="*/ 1733992 h 3483989"/>
                        <a:gd name="connsiteX17" fmla="*/ 0 w 1465422"/>
                        <a:gd name="connsiteY17" fmla="*/ 1833483 h 3483989"/>
                        <a:gd name="connsiteX18" fmla="*/ 717 w 1465422"/>
                        <a:gd name="connsiteY18" fmla="*/ 485989 h 3483989"/>
                        <a:gd name="connsiteX0" fmla="*/ 717 w 1465422"/>
                        <a:gd name="connsiteY0" fmla="*/ 485989 h 3485325"/>
                        <a:gd name="connsiteX1" fmla="*/ 348085 w 1465422"/>
                        <a:gd name="connsiteY1" fmla="*/ 104304 h 3485325"/>
                        <a:gd name="connsiteX2" fmla="*/ 1266175 w 1465422"/>
                        <a:gd name="connsiteY2" fmla="*/ 0 h 3485325"/>
                        <a:gd name="connsiteX3" fmla="*/ 1464849 w 1465422"/>
                        <a:gd name="connsiteY3" fmla="*/ 483984 h 3485325"/>
                        <a:gd name="connsiteX4" fmla="*/ 1464636 w 1465422"/>
                        <a:gd name="connsiteY4" fmla="*/ 1647072 h 3485325"/>
                        <a:gd name="connsiteX5" fmla="*/ 1202754 w 1465422"/>
                        <a:gd name="connsiteY5" fmla="*/ 1628125 h 3485325"/>
                        <a:gd name="connsiteX6" fmla="*/ 1201480 w 1465422"/>
                        <a:gd name="connsiteY6" fmla="*/ 461030 h 3485325"/>
                        <a:gd name="connsiteX7" fmla="*/ 1111642 w 1465422"/>
                        <a:gd name="connsiteY7" fmla="*/ 461029 h 3485325"/>
                        <a:gd name="connsiteX8" fmla="*/ 1113275 w 1465422"/>
                        <a:gd name="connsiteY8" fmla="*/ 3253899 h 3485325"/>
                        <a:gd name="connsiteX9" fmla="*/ 774187 w 1465422"/>
                        <a:gd name="connsiteY9" fmla="*/ 3259491 h 3485325"/>
                        <a:gd name="connsiteX10" fmla="*/ 774615 w 1465422"/>
                        <a:gd name="connsiteY10" fmla="*/ 1680403 h 3485325"/>
                        <a:gd name="connsiteX11" fmla="*/ 662907 w 1465422"/>
                        <a:gd name="connsiteY11" fmla="*/ 1680431 h 3485325"/>
                        <a:gd name="connsiteX12" fmla="*/ 663497 w 1465422"/>
                        <a:gd name="connsiteY12" fmla="*/ 3297646 h 3485325"/>
                        <a:gd name="connsiteX13" fmla="*/ 323367 w 1465422"/>
                        <a:gd name="connsiteY13" fmla="*/ 3342860 h 3485325"/>
                        <a:gd name="connsiteX14" fmla="*/ 322816 w 1465422"/>
                        <a:gd name="connsiteY14" fmla="*/ 586841 h 3485325"/>
                        <a:gd name="connsiteX15" fmla="*/ 263179 w 1465422"/>
                        <a:gd name="connsiteY15" fmla="*/ 586271 h 3485325"/>
                        <a:gd name="connsiteX16" fmla="*/ 263139 w 1465422"/>
                        <a:gd name="connsiteY16" fmla="*/ 1733992 h 3485325"/>
                        <a:gd name="connsiteX17" fmla="*/ 0 w 1465422"/>
                        <a:gd name="connsiteY17" fmla="*/ 1833483 h 3485325"/>
                        <a:gd name="connsiteX18" fmla="*/ 717 w 1465422"/>
                        <a:gd name="connsiteY18" fmla="*/ 485989 h 3485325"/>
                        <a:gd name="connsiteX0" fmla="*/ 717 w 1465422"/>
                        <a:gd name="connsiteY0" fmla="*/ 485989 h 3485325"/>
                        <a:gd name="connsiteX1" fmla="*/ 348085 w 1465422"/>
                        <a:gd name="connsiteY1" fmla="*/ 104304 h 3485325"/>
                        <a:gd name="connsiteX2" fmla="*/ 1266175 w 1465422"/>
                        <a:gd name="connsiteY2" fmla="*/ 0 h 3485325"/>
                        <a:gd name="connsiteX3" fmla="*/ 1464849 w 1465422"/>
                        <a:gd name="connsiteY3" fmla="*/ 483984 h 3485325"/>
                        <a:gd name="connsiteX4" fmla="*/ 1464636 w 1465422"/>
                        <a:gd name="connsiteY4" fmla="*/ 1647072 h 3485325"/>
                        <a:gd name="connsiteX5" fmla="*/ 1202754 w 1465422"/>
                        <a:gd name="connsiteY5" fmla="*/ 1628125 h 3485325"/>
                        <a:gd name="connsiteX6" fmla="*/ 1201480 w 1465422"/>
                        <a:gd name="connsiteY6" fmla="*/ 461030 h 3485325"/>
                        <a:gd name="connsiteX7" fmla="*/ 1111642 w 1465422"/>
                        <a:gd name="connsiteY7" fmla="*/ 461029 h 3485325"/>
                        <a:gd name="connsiteX8" fmla="*/ 1113275 w 1465422"/>
                        <a:gd name="connsiteY8" fmla="*/ 3253899 h 3485325"/>
                        <a:gd name="connsiteX9" fmla="*/ 774187 w 1465422"/>
                        <a:gd name="connsiteY9" fmla="*/ 3259491 h 3485325"/>
                        <a:gd name="connsiteX10" fmla="*/ 774615 w 1465422"/>
                        <a:gd name="connsiteY10" fmla="*/ 1680403 h 3485325"/>
                        <a:gd name="connsiteX11" fmla="*/ 662907 w 1465422"/>
                        <a:gd name="connsiteY11" fmla="*/ 1680431 h 3485325"/>
                        <a:gd name="connsiteX12" fmla="*/ 663497 w 1465422"/>
                        <a:gd name="connsiteY12" fmla="*/ 3297646 h 3485325"/>
                        <a:gd name="connsiteX13" fmla="*/ 323367 w 1465422"/>
                        <a:gd name="connsiteY13" fmla="*/ 3342860 h 3485325"/>
                        <a:gd name="connsiteX14" fmla="*/ 322816 w 1465422"/>
                        <a:gd name="connsiteY14" fmla="*/ 586841 h 3485325"/>
                        <a:gd name="connsiteX15" fmla="*/ 263179 w 1465422"/>
                        <a:gd name="connsiteY15" fmla="*/ 586271 h 3485325"/>
                        <a:gd name="connsiteX16" fmla="*/ 263139 w 1465422"/>
                        <a:gd name="connsiteY16" fmla="*/ 1733992 h 3485325"/>
                        <a:gd name="connsiteX17" fmla="*/ 0 w 1465422"/>
                        <a:gd name="connsiteY17" fmla="*/ 1833483 h 3485325"/>
                        <a:gd name="connsiteX18" fmla="*/ 717 w 1465422"/>
                        <a:gd name="connsiteY18" fmla="*/ 485989 h 3485325"/>
                        <a:gd name="connsiteX0" fmla="*/ 717 w 1465422"/>
                        <a:gd name="connsiteY0" fmla="*/ 485989 h 3482658"/>
                        <a:gd name="connsiteX1" fmla="*/ 348085 w 1465422"/>
                        <a:gd name="connsiteY1" fmla="*/ 104304 h 3482658"/>
                        <a:gd name="connsiteX2" fmla="*/ 1266175 w 1465422"/>
                        <a:gd name="connsiteY2" fmla="*/ 0 h 3482658"/>
                        <a:gd name="connsiteX3" fmla="*/ 1464849 w 1465422"/>
                        <a:gd name="connsiteY3" fmla="*/ 483984 h 3482658"/>
                        <a:gd name="connsiteX4" fmla="*/ 1464636 w 1465422"/>
                        <a:gd name="connsiteY4" fmla="*/ 1647072 h 3482658"/>
                        <a:gd name="connsiteX5" fmla="*/ 1202754 w 1465422"/>
                        <a:gd name="connsiteY5" fmla="*/ 1628125 h 3482658"/>
                        <a:gd name="connsiteX6" fmla="*/ 1201480 w 1465422"/>
                        <a:gd name="connsiteY6" fmla="*/ 461030 h 3482658"/>
                        <a:gd name="connsiteX7" fmla="*/ 1111642 w 1465422"/>
                        <a:gd name="connsiteY7" fmla="*/ 461029 h 3482658"/>
                        <a:gd name="connsiteX8" fmla="*/ 1113275 w 1465422"/>
                        <a:gd name="connsiteY8" fmla="*/ 3253899 h 3482658"/>
                        <a:gd name="connsiteX9" fmla="*/ 774187 w 1465422"/>
                        <a:gd name="connsiteY9" fmla="*/ 3259491 h 3482658"/>
                        <a:gd name="connsiteX10" fmla="*/ 774615 w 1465422"/>
                        <a:gd name="connsiteY10" fmla="*/ 1680403 h 3482658"/>
                        <a:gd name="connsiteX11" fmla="*/ 662907 w 1465422"/>
                        <a:gd name="connsiteY11" fmla="*/ 1680431 h 3482658"/>
                        <a:gd name="connsiteX12" fmla="*/ 663497 w 1465422"/>
                        <a:gd name="connsiteY12" fmla="*/ 3297646 h 3482658"/>
                        <a:gd name="connsiteX13" fmla="*/ 321433 w 1465422"/>
                        <a:gd name="connsiteY13" fmla="*/ 3338990 h 3482658"/>
                        <a:gd name="connsiteX14" fmla="*/ 322816 w 1465422"/>
                        <a:gd name="connsiteY14" fmla="*/ 586841 h 3482658"/>
                        <a:gd name="connsiteX15" fmla="*/ 263179 w 1465422"/>
                        <a:gd name="connsiteY15" fmla="*/ 586271 h 3482658"/>
                        <a:gd name="connsiteX16" fmla="*/ 263139 w 1465422"/>
                        <a:gd name="connsiteY16" fmla="*/ 1733992 h 3482658"/>
                        <a:gd name="connsiteX17" fmla="*/ 0 w 1465422"/>
                        <a:gd name="connsiteY17" fmla="*/ 1833483 h 3482658"/>
                        <a:gd name="connsiteX18" fmla="*/ 717 w 1465422"/>
                        <a:gd name="connsiteY18" fmla="*/ 485989 h 3482658"/>
                        <a:gd name="connsiteX0" fmla="*/ 717 w 1465422"/>
                        <a:gd name="connsiteY0" fmla="*/ 485989 h 3480009"/>
                        <a:gd name="connsiteX1" fmla="*/ 348085 w 1465422"/>
                        <a:gd name="connsiteY1" fmla="*/ 104304 h 3480009"/>
                        <a:gd name="connsiteX2" fmla="*/ 1266175 w 1465422"/>
                        <a:gd name="connsiteY2" fmla="*/ 0 h 3480009"/>
                        <a:gd name="connsiteX3" fmla="*/ 1464849 w 1465422"/>
                        <a:gd name="connsiteY3" fmla="*/ 483984 h 3480009"/>
                        <a:gd name="connsiteX4" fmla="*/ 1464636 w 1465422"/>
                        <a:gd name="connsiteY4" fmla="*/ 1647072 h 3480009"/>
                        <a:gd name="connsiteX5" fmla="*/ 1202754 w 1465422"/>
                        <a:gd name="connsiteY5" fmla="*/ 1628125 h 3480009"/>
                        <a:gd name="connsiteX6" fmla="*/ 1201480 w 1465422"/>
                        <a:gd name="connsiteY6" fmla="*/ 461030 h 3480009"/>
                        <a:gd name="connsiteX7" fmla="*/ 1111642 w 1465422"/>
                        <a:gd name="connsiteY7" fmla="*/ 461029 h 3480009"/>
                        <a:gd name="connsiteX8" fmla="*/ 1113275 w 1465422"/>
                        <a:gd name="connsiteY8" fmla="*/ 3253899 h 3480009"/>
                        <a:gd name="connsiteX9" fmla="*/ 774187 w 1465422"/>
                        <a:gd name="connsiteY9" fmla="*/ 3259491 h 3480009"/>
                        <a:gd name="connsiteX10" fmla="*/ 774615 w 1465422"/>
                        <a:gd name="connsiteY10" fmla="*/ 1680403 h 3480009"/>
                        <a:gd name="connsiteX11" fmla="*/ 662907 w 1465422"/>
                        <a:gd name="connsiteY11" fmla="*/ 1680431 h 3480009"/>
                        <a:gd name="connsiteX12" fmla="*/ 663497 w 1465422"/>
                        <a:gd name="connsiteY12" fmla="*/ 3297646 h 3480009"/>
                        <a:gd name="connsiteX13" fmla="*/ 321433 w 1465422"/>
                        <a:gd name="connsiteY13" fmla="*/ 3335119 h 3480009"/>
                        <a:gd name="connsiteX14" fmla="*/ 322816 w 1465422"/>
                        <a:gd name="connsiteY14" fmla="*/ 586841 h 3480009"/>
                        <a:gd name="connsiteX15" fmla="*/ 263179 w 1465422"/>
                        <a:gd name="connsiteY15" fmla="*/ 586271 h 3480009"/>
                        <a:gd name="connsiteX16" fmla="*/ 263139 w 1465422"/>
                        <a:gd name="connsiteY16" fmla="*/ 1733992 h 3480009"/>
                        <a:gd name="connsiteX17" fmla="*/ 0 w 1465422"/>
                        <a:gd name="connsiteY17" fmla="*/ 1833483 h 3480009"/>
                        <a:gd name="connsiteX18" fmla="*/ 717 w 1465422"/>
                        <a:gd name="connsiteY18" fmla="*/ 485989 h 3480009"/>
                        <a:gd name="connsiteX0" fmla="*/ 717 w 1465422"/>
                        <a:gd name="connsiteY0" fmla="*/ 485989 h 3472175"/>
                        <a:gd name="connsiteX1" fmla="*/ 348085 w 1465422"/>
                        <a:gd name="connsiteY1" fmla="*/ 104304 h 3472175"/>
                        <a:gd name="connsiteX2" fmla="*/ 1266175 w 1465422"/>
                        <a:gd name="connsiteY2" fmla="*/ 0 h 3472175"/>
                        <a:gd name="connsiteX3" fmla="*/ 1464849 w 1465422"/>
                        <a:gd name="connsiteY3" fmla="*/ 483984 h 3472175"/>
                        <a:gd name="connsiteX4" fmla="*/ 1464636 w 1465422"/>
                        <a:gd name="connsiteY4" fmla="*/ 1647072 h 3472175"/>
                        <a:gd name="connsiteX5" fmla="*/ 1202754 w 1465422"/>
                        <a:gd name="connsiteY5" fmla="*/ 1628125 h 3472175"/>
                        <a:gd name="connsiteX6" fmla="*/ 1201480 w 1465422"/>
                        <a:gd name="connsiteY6" fmla="*/ 461030 h 3472175"/>
                        <a:gd name="connsiteX7" fmla="*/ 1111642 w 1465422"/>
                        <a:gd name="connsiteY7" fmla="*/ 461029 h 3472175"/>
                        <a:gd name="connsiteX8" fmla="*/ 1113275 w 1465422"/>
                        <a:gd name="connsiteY8" fmla="*/ 3253899 h 3472175"/>
                        <a:gd name="connsiteX9" fmla="*/ 774187 w 1465422"/>
                        <a:gd name="connsiteY9" fmla="*/ 3259491 h 3472175"/>
                        <a:gd name="connsiteX10" fmla="*/ 774615 w 1465422"/>
                        <a:gd name="connsiteY10" fmla="*/ 1680403 h 3472175"/>
                        <a:gd name="connsiteX11" fmla="*/ 662907 w 1465422"/>
                        <a:gd name="connsiteY11" fmla="*/ 1680431 h 3472175"/>
                        <a:gd name="connsiteX12" fmla="*/ 663497 w 1465422"/>
                        <a:gd name="connsiteY12" fmla="*/ 3297646 h 3472175"/>
                        <a:gd name="connsiteX13" fmla="*/ 319498 w 1465422"/>
                        <a:gd name="connsiteY13" fmla="*/ 3323510 h 3472175"/>
                        <a:gd name="connsiteX14" fmla="*/ 322816 w 1465422"/>
                        <a:gd name="connsiteY14" fmla="*/ 586841 h 3472175"/>
                        <a:gd name="connsiteX15" fmla="*/ 263179 w 1465422"/>
                        <a:gd name="connsiteY15" fmla="*/ 586271 h 3472175"/>
                        <a:gd name="connsiteX16" fmla="*/ 263139 w 1465422"/>
                        <a:gd name="connsiteY16" fmla="*/ 1733992 h 3472175"/>
                        <a:gd name="connsiteX17" fmla="*/ 0 w 1465422"/>
                        <a:gd name="connsiteY17" fmla="*/ 1833483 h 3472175"/>
                        <a:gd name="connsiteX18" fmla="*/ 717 w 1465422"/>
                        <a:gd name="connsiteY18" fmla="*/ 485989 h 3472175"/>
                        <a:gd name="connsiteX0" fmla="*/ 717 w 1465422"/>
                        <a:gd name="connsiteY0" fmla="*/ 485989 h 3473470"/>
                        <a:gd name="connsiteX1" fmla="*/ 348085 w 1465422"/>
                        <a:gd name="connsiteY1" fmla="*/ 104304 h 3473470"/>
                        <a:gd name="connsiteX2" fmla="*/ 1266175 w 1465422"/>
                        <a:gd name="connsiteY2" fmla="*/ 0 h 3473470"/>
                        <a:gd name="connsiteX3" fmla="*/ 1464849 w 1465422"/>
                        <a:gd name="connsiteY3" fmla="*/ 483984 h 3473470"/>
                        <a:gd name="connsiteX4" fmla="*/ 1464636 w 1465422"/>
                        <a:gd name="connsiteY4" fmla="*/ 1647072 h 3473470"/>
                        <a:gd name="connsiteX5" fmla="*/ 1202754 w 1465422"/>
                        <a:gd name="connsiteY5" fmla="*/ 1628125 h 3473470"/>
                        <a:gd name="connsiteX6" fmla="*/ 1201480 w 1465422"/>
                        <a:gd name="connsiteY6" fmla="*/ 461030 h 3473470"/>
                        <a:gd name="connsiteX7" fmla="*/ 1111642 w 1465422"/>
                        <a:gd name="connsiteY7" fmla="*/ 461029 h 3473470"/>
                        <a:gd name="connsiteX8" fmla="*/ 1113275 w 1465422"/>
                        <a:gd name="connsiteY8" fmla="*/ 3253899 h 3473470"/>
                        <a:gd name="connsiteX9" fmla="*/ 774187 w 1465422"/>
                        <a:gd name="connsiteY9" fmla="*/ 3259491 h 3473470"/>
                        <a:gd name="connsiteX10" fmla="*/ 774615 w 1465422"/>
                        <a:gd name="connsiteY10" fmla="*/ 1680403 h 3473470"/>
                        <a:gd name="connsiteX11" fmla="*/ 662907 w 1465422"/>
                        <a:gd name="connsiteY11" fmla="*/ 1680431 h 3473470"/>
                        <a:gd name="connsiteX12" fmla="*/ 663497 w 1465422"/>
                        <a:gd name="connsiteY12" fmla="*/ 3297646 h 3473470"/>
                        <a:gd name="connsiteX13" fmla="*/ 321432 w 1465422"/>
                        <a:gd name="connsiteY13" fmla="*/ 3325446 h 3473470"/>
                        <a:gd name="connsiteX14" fmla="*/ 322816 w 1465422"/>
                        <a:gd name="connsiteY14" fmla="*/ 586841 h 3473470"/>
                        <a:gd name="connsiteX15" fmla="*/ 263179 w 1465422"/>
                        <a:gd name="connsiteY15" fmla="*/ 586271 h 3473470"/>
                        <a:gd name="connsiteX16" fmla="*/ 263139 w 1465422"/>
                        <a:gd name="connsiteY16" fmla="*/ 1733992 h 3473470"/>
                        <a:gd name="connsiteX17" fmla="*/ 0 w 1465422"/>
                        <a:gd name="connsiteY17" fmla="*/ 1833483 h 3473470"/>
                        <a:gd name="connsiteX18" fmla="*/ 717 w 1465422"/>
                        <a:gd name="connsiteY18" fmla="*/ 485989 h 3473470"/>
                        <a:gd name="connsiteX0" fmla="*/ 717 w 1465422"/>
                        <a:gd name="connsiteY0" fmla="*/ 485989 h 3473470"/>
                        <a:gd name="connsiteX1" fmla="*/ 348085 w 1465422"/>
                        <a:gd name="connsiteY1" fmla="*/ 104304 h 3473470"/>
                        <a:gd name="connsiteX2" fmla="*/ 1266175 w 1465422"/>
                        <a:gd name="connsiteY2" fmla="*/ 0 h 3473470"/>
                        <a:gd name="connsiteX3" fmla="*/ 1464849 w 1465422"/>
                        <a:gd name="connsiteY3" fmla="*/ 483984 h 3473470"/>
                        <a:gd name="connsiteX4" fmla="*/ 1464636 w 1465422"/>
                        <a:gd name="connsiteY4" fmla="*/ 1647072 h 3473470"/>
                        <a:gd name="connsiteX5" fmla="*/ 1202754 w 1465422"/>
                        <a:gd name="connsiteY5" fmla="*/ 1628125 h 3473470"/>
                        <a:gd name="connsiteX6" fmla="*/ 1201480 w 1465422"/>
                        <a:gd name="connsiteY6" fmla="*/ 461030 h 3473470"/>
                        <a:gd name="connsiteX7" fmla="*/ 1111642 w 1465422"/>
                        <a:gd name="connsiteY7" fmla="*/ 461029 h 3473470"/>
                        <a:gd name="connsiteX8" fmla="*/ 1113275 w 1465422"/>
                        <a:gd name="connsiteY8" fmla="*/ 3253899 h 3473470"/>
                        <a:gd name="connsiteX9" fmla="*/ 774187 w 1465422"/>
                        <a:gd name="connsiteY9" fmla="*/ 3259491 h 3473470"/>
                        <a:gd name="connsiteX10" fmla="*/ 774615 w 1465422"/>
                        <a:gd name="connsiteY10" fmla="*/ 1680403 h 3473470"/>
                        <a:gd name="connsiteX11" fmla="*/ 662907 w 1465422"/>
                        <a:gd name="connsiteY11" fmla="*/ 1680431 h 3473470"/>
                        <a:gd name="connsiteX12" fmla="*/ 663497 w 1465422"/>
                        <a:gd name="connsiteY12" fmla="*/ 3297646 h 3473470"/>
                        <a:gd name="connsiteX13" fmla="*/ 321432 w 1465422"/>
                        <a:gd name="connsiteY13" fmla="*/ 3325446 h 3473470"/>
                        <a:gd name="connsiteX14" fmla="*/ 322816 w 1465422"/>
                        <a:gd name="connsiteY14" fmla="*/ 586841 h 3473470"/>
                        <a:gd name="connsiteX15" fmla="*/ 263179 w 1465422"/>
                        <a:gd name="connsiteY15" fmla="*/ 586271 h 3473470"/>
                        <a:gd name="connsiteX16" fmla="*/ 263139 w 1465422"/>
                        <a:gd name="connsiteY16" fmla="*/ 1733992 h 3473470"/>
                        <a:gd name="connsiteX17" fmla="*/ 0 w 1465422"/>
                        <a:gd name="connsiteY17" fmla="*/ 1833483 h 3473470"/>
                        <a:gd name="connsiteX18" fmla="*/ 717 w 1465422"/>
                        <a:gd name="connsiteY18" fmla="*/ 485989 h 3473470"/>
                        <a:gd name="connsiteX0" fmla="*/ 717 w 1465422"/>
                        <a:gd name="connsiteY0" fmla="*/ 485989 h 3473470"/>
                        <a:gd name="connsiteX1" fmla="*/ 348085 w 1465422"/>
                        <a:gd name="connsiteY1" fmla="*/ 104304 h 3473470"/>
                        <a:gd name="connsiteX2" fmla="*/ 1266175 w 1465422"/>
                        <a:gd name="connsiteY2" fmla="*/ 0 h 3473470"/>
                        <a:gd name="connsiteX3" fmla="*/ 1464849 w 1465422"/>
                        <a:gd name="connsiteY3" fmla="*/ 483984 h 3473470"/>
                        <a:gd name="connsiteX4" fmla="*/ 1464636 w 1465422"/>
                        <a:gd name="connsiteY4" fmla="*/ 1647072 h 3473470"/>
                        <a:gd name="connsiteX5" fmla="*/ 1202754 w 1465422"/>
                        <a:gd name="connsiteY5" fmla="*/ 1628125 h 3473470"/>
                        <a:gd name="connsiteX6" fmla="*/ 1201480 w 1465422"/>
                        <a:gd name="connsiteY6" fmla="*/ 461030 h 3473470"/>
                        <a:gd name="connsiteX7" fmla="*/ 1111642 w 1465422"/>
                        <a:gd name="connsiteY7" fmla="*/ 461029 h 3473470"/>
                        <a:gd name="connsiteX8" fmla="*/ 1113275 w 1465422"/>
                        <a:gd name="connsiteY8" fmla="*/ 3253899 h 3473470"/>
                        <a:gd name="connsiteX9" fmla="*/ 774187 w 1465422"/>
                        <a:gd name="connsiteY9" fmla="*/ 3259491 h 3473470"/>
                        <a:gd name="connsiteX10" fmla="*/ 774615 w 1465422"/>
                        <a:gd name="connsiteY10" fmla="*/ 1680403 h 3473470"/>
                        <a:gd name="connsiteX11" fmla="*/ 662907 w 1465422"/>
                        <a:gd name="connsiteY11" fmla="*/ 1680431 h 3473470"/>
                        <a:gd name="connsiteX12" fmla="*/ 663497 w 1465422"/>
                        <a:gd name="connsiteY12" fmla="*/ 3297646 h 3473470"/>
                        <a:gd name="connsiteX13" fmla="*/ 323367 w 1465422"/>
                        <a:gd name="connsiteY13" fmla="*/ 3325446 h 3473470"/>
                        <a:gd name="connsiteX14" fmla="*/ 322816 w 1465422"/>
                        <a:gd name="connsiteY14" fmla="*/ 586841 h 3473470"/>
                        <a:gd name="connsiteX15" fmla="*/ 263179 w 1465422"/>
                        <a:gd name="connsiteY15" fmla="*/ 586271 h 3473470"/>
                        <a:gd name="connsiteX16" fmla="*/ 263139 w 1465422"/>
                        <a:gd name="connsiteY16" fmla="*/ 1733992 h 3473470"/>
                        <a:gd name="connsiteX17" fmla="*/ 0 w 1465422"/>
                        <a:gd name="connsiteY17" fmla="*/ 1833483 h 3473470"/>
                        <a:gd name="connsiteX18" fmla="*/ 717 w 1465422"/>
                        <a:gd name="connsiteY18" fmla="*/ 485989 h 3473470"/>
                        <a:gd name="connsiteX0" fmla="*/ 717 w 1465422"/>
                        <a:gd name="connsiteY0" fmla="*/ 485989 h 3473470"/>
                        <a:gd name="connsiteX1" fmla="*/ 348085 w 1465422"/>
                        <a:gd name="connsiteY1" fmla="*/ 104304 h 3473470"/>
                        <a:gd name="connsiteX2" fmla="*/ 1266175 w 1465422"/>
                        <a:gd name="connsiteY2" fmla="*/ 0 h 3473470"/>
                        <a:gd name="connsiteX3" fmla="*/ 1464849 w 1465422"/>
                        <a:gd name="connsiteY3" fmla="*/ 483984 h 3473470"/>
                        <a:gd name="connsiteX4" fmla="*/ 1464636 w 1465422"/>
                        <a:gd name="connsiteY4" fmla="*/ 1647072 h 3473470"/>
                        <a:gd name="connsiteX5" fmla="*/ 1202754 w 1465422"/>
                        <a:gd name="connsiteY5" fmla="*/ 1628125 h 3473470"/>
                        <a:gd name="connsiteX6" fmla="*/ 1201480 w 1465422"/>
                        <a:gd name="connsiteY6" fmla="*/ 461030 h 3473470"/>
                        <a:gd name="connsiteX7" fmla="*/ 1111642 w 1465422"/>
                        <a:gd name="connsiteY7" fmla="*/ 461029 h 3473470"/>
                        <a:gd name="connsiteX8" fmla="*/ 1113275 w 1465422"/>
                        <a:gd name="connsiteY8" fmla="*/ 3253899 h 3473470"/>
                        <a:gd name="connsiteX9" fmla="*/ 774187 w 1465422"/>
                        <a:gd name="connsiteY9" fmla="*/ 3259491 h 3473470"/>
                        <a:gd name="connsiteX10" fmla="*/ 774615 w 1465422"/>
                        <a:gd name="connsiteY10" fmla="*/ 1680403 h 3473470"/>
                        <a:gd name="connsiteX11" fmla="*/ 662907 w 1465422"/>
                        <a:gd name="connsiteY11" fmla="*/ 1680431 h 3473470"/>
                        <a:gd name="connsiteX12" fmla="*/ 663497 w 1465422"/>
                        <a:gd name="connsiteY12" fmla="*/ 3297646 h 3473470"/>
                        <a:gd name="connsiteX13" fmla="*/ 323367 w 1465422"/>
                        <a:gd name="connsiteY13" fmla="*/ 3325446 h 3473470"/>
                        <a:gd name="connsiteX14" fmla="*/ 322816 w 1465422"/>
                        <a:gd name="connsiteY14" fmla="*/ 586841 h 3473470"/>
                        <a:gd name="connsiteX15" fmla="*/ 263179 w 1465422"/>
                        <a:gd name="connsiteY15" fmla="*/ 586271 h 3473470"/>
                        <a:gd name="connsiteX16" fmla="*/ 263139 w 1465422"/>
                        <a:gd name="connsiteY16" fmla="*/ 1733992 h 3473470"/>
                        <a:gd name="connsiteX17" fmla="*/ 0 w 1465422"/>
                        <a:gd name="connsiteY17" fmla="*/ 1833483 h 3473470"/>
                        <a:gd name="connsiteX18" fmla="*/ 717 w 1465422"/>
                        <a:gd name="connsiteY18" fmla="*/ 485989 h 3473470"/>
                        <a:gd name="connsiteX0" fmla="*/ 717 w 1465422"/>
                        <a:gd name="connsiteY0" fmla="*/ 485989 h 3473470"/>
                        <a:gd name="connsiteX1" fmla="*/ 348085 w 1465422"/>
                        <a:gd name="connsiteY1" fmla="*/ 104304 h 3473470"/>
                        <a:gd name="connsiteX2" fmla="*/ 1266175 w 1465422"/>
                        <a:gd name="connsiteY2" fmla="*/ 0 h 3473470"/>
                        <a:gd name="connsiteX3" fmla="*/ 1464849 w 1465422"/>
                        <a:gd name="connsiteY3" fmla="*/ 483984 h 3473470"/>
                        <a:gd name="connsiteX4" fmla="*/ 1464636 w 1465422"/>
                        <a:gd name="connsiteY4" fmla="*/ 1647072 h 3473470"/>
                        <a:gd name="connsiteX5" fmla="*/ 1202754 w 1465422"/>
                        <a:gd name="connsiteY5" fmla="*/ 1628125 h 3473470"/>
                        <a:gd name="connsiteX6" fmla="*/ 1201480 w 1465422"/>
                        <a:gd name="connsiteY6" fmla="*/ 461030 h 3473470"/>
                        <a:gd name="connsiteX7" fmla="*/ 1111642 w 1465422"/>
                        <a:gd name="connsiteY7" fmla="*/ 461029 h 3473470"/>
                        <a:gd name="connsiteX8" fmla="*/ 1113275 w 1465422"/>
                        <a:gd name="connsiteY8" fmla="*/ 3253899 h 3473470"/>
                        <a:gd name="connsiteX9" fmla="*/ 774187 w 1465422"/>
                        <a:gd name="connsiteY9" fmla="*/ 3259491 h 3473470"/>
                        <a:gd name="connsiteX10" fmla="*/ 774615 w 1465422"/>
                        <a:gd name="connsiteY10" fmla="*/ 1680403 h 3473470"/>
                        <a:gd name="connsiteX11" fmla="*/ 662907 w 1465422"/>
                        <a:gd name="connsiteY11" fmla="*/ 1680431 h 3473470"/>
                        <a:gd name="connsiteX12" fmla="*/ 663497 w 1465422"/>
                        <a:gd name="connsiteY12" fmla="*/ 3297646 h 3473470"/>
                        <a:gd name="connsiteX13" fmla="*/ 323367 w 1465422"/>
                        <a:gd name="connsiteY13" fmla="*/ 3325446 h 3473470"/>
                        <a:gd name="connsiteX14" fmla="*/ 322816 w 1465422"/>
                        <a:gd name="connsiteY14" fmla="*/ 586841 h 3473470"/>
                        <a:gd name="connsiteX15" fmla="*/ 263179 w 1465422"/>
                        <a:gd name="connsiteY15" fmla="*/ 586271 h 3473470"/>
                        <a:gd name="connsiteX16" fmla="*/ 263139 w 1465422"/>
                        <a:gd name="connsiteY16" fmla="*/ 1733992 h 3473470"/>
                        <a:gd name="connsiteX17" fmla="*/ 0 w 1465422"/>
                        <a:gd name="connsiteY17" fmla="*/ 1833483 h 3473470"/>
                        <a:gd name="connsiteX18" fmla="*/ 717 w 1465422"/>
                        <a:gd name="connsiteY18" fmla="*/ 485989 h 3473470"/>
                        <a:gd name="connsiteX0" fmla="*/ 717 w 1465422"/>
                        <a:gd name="connsiteY0" fmla="*/ 485989 h 3473470"/>
                        <a:gd name="connsiteX1" fmla="*/ 348085 w 1465422"/>
                        <a:gd name="connsiteY1" fmla="*/ 104304 h 3473470"/>
                        <a:gd name="connsiteX2" fmla="*/ 1266175 w 1465422"/>
                        <a:gd name="connsiteY2" fmla="*/ 0 h 3473470"/>
                        <a:gd name="connsiteX3" fmla="*/ 1464849 w 1465422"/>
                        <a:gd name="connsiteY3" fmla="*/ 483984 h 3473470"/>
                        <a:gd name="connsiteX4" fmla="*/ 1464636 w 1465422"/>
                        <a:gd name="connsiteY4" fmla="*/ 1647072 h 3473470"/>
                        <a:gd name="connsiteX5" fmla="*/ 1202754 w 1465422"/>
                        <a:gd name="connsiteY5" fmla="*/ 1628125 h 3473470"/>
                        <a:gd name="connsiteX6" fmla="*/ 1201480 w 1465422"/>
                        <a:gd name="connsiteY6" fmla="*/ 461030 h 3473470"/>
                        <a:gd name="connsiteX7" fmla="*/ 1111642 w 1465422"/>
                        <a:gd name="connsiteY7" fmla="*/ 461029 h 3473470"/>
                        <a:gd name="connsiteX8" fmla="*/ 1113275 w 1465422"/>
                        <a:gd name="connsiteY8" fmla="*/ 3253899 h 3473470"/>
                        <a:gd name="connsiteX9" fmla="*/ 774187 w 1465422"/>
                        <a:gd name="connsiteY9" fmla="*/ 3259491 h 3473470"/>
                        <a:gd name="connsiteX10" fmla="*/ 774615 w 1465422"/>
                        <a:gd name="connsiteY10" fmla="*/ 1680403 h 3473470"/>
                        <a:gd name="connsiteX11" fmla="*/ 662907 w 1465422"/>
                        <a:gd name="connsiteY11" fmla="*/ 1680431 h 3473470"/>
                        <a:gd name="connsiteX12" fmla="*/ 663497 w 1465422"/>
                        <a:gd name="connsiteY12" fmla="*/ 3297646 h 3473470"/>
                        <a:gd name="connsiteX13" fmla="*/ 323367 w 1465422"/>
                        <a:gd name="connsiteY13" fmla="*/ 3325446 h 3473470"/>
                        <a:gd name="connsiteX14" fmla="*/ 322816 w 1465422"/>
                        <a:gd name="connsiteY14" fmla="*/ 586841 h 3473470"/>
                        <a:gd name="connsiteX15" fmla="*/ 263179 w 1465422"/>
                        <a:gd name="connsiteY15" fmla="*/ 586271 h 3473470"/>
                        <a:gd name="connsiteX16" fmla="*/ 263139 w 1465422"/>
                        <a:gd name="connsiteY16" fmla="*/ 1733992 h 3473470"/>
                        <a:gd name="connsiteX17" fmla="*/ 0 w 1465422"/>
                        <a:gd name="connsiteY17" fmla="*/ 1833483 h 3473470"/>
                        <a:gd name="connsiteX18" fmla="*/ 717 w 1465422"/>
                        <a:gd name="connsiteY18" fmla="*/ 485989 h 3473470"/>
                        <a:gd name="connsiteX0" fmla="*/ 717 w 1465422"/>
                        <a:gd name="connsiteY0" fmla="*/ 485989 h 3472176"/>
                        <a:gd name="connsiteX1" fmla="*/ 348085 w 1465422"/>
                        <a:gd name="connsiteY1" fmla="*/ 104304 h 3472176"/>
                        <a:gd name="connsiteX2" fmla="*/ 1266175 w 1465422"/>
                        <a:gd name="connsiteY2" fmla="*/ 0 h 3472176"/>
                        <a:gd name="connsiteX3" fmla="*/ 1464849 w 1465422"/>
                        <a:gd name="connsiteY3" fmla="*/ 483984 h 3472176"/>
                        <a:gd name="connsiteX4" fmla="*/ 1464636 w 1465422"/>
                        <a:gd name="connsiteY4" fmla="*/ 1647072 h 3472176"/>
                        <a:gd name="connsiteX5" fmla="*/ 1202754 w 1465422"/>
                        <a:gd name="connsiteY5" fmla="*/ 1628125 h 3472176"/>
                        <a:gd name="connsiteX6" fmla="*/ 1201480 w 1465422"/>
                        <a:gd name="connsiteY6" fmla="*/ 461030 h 3472176"/>
                        <a:gd name="connsiteX7" fmla="*/ 1111642 w 1465422"/>
                        <a:gd name="connsiteY7" fmla="*/ 461029 h 3472176"/>
                        <a:gd name="connsiteX8" fmla="*/ 1113275 w 1465422"/>
                        <a:gd name="connsiteY8" fmla="*/ 3253899 h 3472176"/>
                        <a:gd name="connsiteX9" fmla="*/ 774187 w 1465422"/>
                        <a:gd name="connsiteY9" fmla="*/ 3259491 h 3472176"/>
                        <a:gd name="connsiteX10" fmla="*/ 774615 w 1465422"/>
                        <a:gd name="connsiteY10" fmla="*/ 1680403 h 3472176"/>
                        <a:gd name="connsiteX11" fmla="*/ 662907 w 1465422"/>
                        <a:gd name="connsiteY11" fmla="*/ 1680431 h 3472176"/>
                        <a:gd name="connsiteX12" fmla="*/ 663497 w 1465422"/>
                        <a:gd name="connsiteY12" fmla="*/ 3297646 h 3472176"/>
                        <a:gd name="connsiteX13" fmla="*/ 321432 w 1465422"/>
                        <a:gd name="connsiteY13" fmla="*/ 3323511 h 3472176"/>
                        <a:gd name="connsiteX14" fmla="*/ 322816 w 1465422"/>
                        <a:gd name="connsiteY14" fmla="*/ 586841 h 3472176"/>
                        <a:gd name="connsiteX15" fmla="*/ 263179 w 1465422"/>
                        <a:gd name="connsiteY15" fmla="*/ 586271 h 3472176"/>
                        <a:gd name="connsiteX16" fmla="*/ 263139 w 1465422"/>
                        <a:gd name="connsiteY16" fmla="*/ 1733992 h 3472176"/>
                        <a:gd name="connsiteX17" fmla="*/ 0 w 1465422"/>
                        <a:gd name="connsiteY17" fmla="*/ 1833483 h 3472176"/>
                        <a:gd name="connsiteX18" fmla="*/ 717 w 1465422"/>
                        <a:gd name="connsiteY18" fmla="*/ 485989 h 3472176"/>
                        <a:gd name="connsiteX0" fmla="*/ 717 w 1465422"/>
                        <a:gd name="connsiteY0" fmla="*/ 485989 h 3468323"/>
                        <a:gd name="connsiteX1" fmla="*/ 348085 w 1465422"/>
                        <a:gd name="connsiteY1" fmla="*/ 104304 h 3468323"/>
                        <a:gd name="connsiteX2" fmla="*/ 1266175 w 1465422"/>
                        <a:gd name="connsiteY2" fmla="*/ 0 h 3468323"/>
                        <a:gd name="connsiteX3" fmla="*/ 1464849 w 1465422"/>
                        <a:gd name="connsiteY3" fmla="*/ 483984 h 3468323"/>
                        <a:gd name="connsiteX4" fmla="*/ 1464636 w 1465422"/>
                        <a:gd name="connsiteY4" fmla="*/ 1647072 h 3468323"/>
                        <a:gd name="connsiteX5" fmla="*/ 1202754 w 1465422"/>
                        <a:gd name="connsiteY5" fmla="*/ 1628125 h 3468323"/>
                        <a:gd name="connsiteX6" fmla="*/ 1201480 w 1465422"/>
                        <a:gd name="connsiteY6" fmla="*/ 461030 h 3468323"/>
                        <a:gd name="connsiteX7" fmla="*/ 1111642 w 1465422"/>
                        <a:gd name="connsiteY7" fmla="*/ 461029 h 3468323"/>
                        <a:gd name="connsiteX8" fmla="*/ 1113275 w 1465422"/>
                        <a:gd name="connsiteY8" fmla="*/ 3253899 h 3468323"/>
                        <a:gd name="connsiteX9" fmla="*/ 774187 w 1465422"/>
                        <a:gd name="connsiteY9" fmla="*/ 3259491 h 3468323"/>
                        <a:gd name="connsiteX10" fmla="*/ 774615 w 1465422"/>
                        <a:gd name="connsiteY10" fmla="*/ 1680403 h 3468323"/>
                        <a:gd name="connsiteX11" fmla="*/ 662907 w 1465422"/>
                        <a:gd name="connsiteY11" fmla="*/ 1680431 h 3468323"/>
                        <a:gd name="connsiteX12" fmla="*/ 663497 w 1465422"/>
                        <a:gd name="connsiteY12" fmla="*/ 3297646 h 3468323"/>
                        <a:gd name="connsiteX13" fmla="*/ 321432 w 1465422"/>
                        <a:gd name="connsiteY13" fmla="*/ 3317706 h 3468323"/>
                        <a:gd name="connsiteX14" fmla="*/ 322816 w 1465422"/>
                        <a:gd name="connsiteY14" fmla="*/ 586841 h 3468323"/>
                        <a:gd name="connsiteX15" fmla="*/ 263179 w 1465422"/>
                        <a:gd name="connsiteY15" fmla="*/ 586271 h 3468323"/>
                        <a:gd name="connsiteX16" fmla="*/ 263139 w 1465422"/>
                        <a:gd name="connsiteY16" fmla="*/ 1733992 h 3468323"/>
                        <a:gd name="connsiteX17" fmla="*/ 0 w 1465422"/>
                        <a:gd name="connsiteY17" fmla="*/ 1833483 h 3468323"/>
                        <a:gd name="connsiteX18" fmla="*/ 717 w 1465422"/>
                        <a:gd name="connsiteY18" fmla="*/ 485989 h 3468323"/>
                        <a:gd name="connsiteX0" fmla="*/ 717 w 1465422"/>
                        <a:gd name="connsiteY0" fmla="*/ 485989 h 3468323"/>
                        <a:gd name="connsiteX1" fmla="*/ 348085 w 1465422"/>
                        <a:gd name="connsiteY1" fmla="*/ 104304 h 3468323"/>
                        <a:gd name="connsiteX2" fmla="*/ 1266175 w 1465422"/>
                        <a:gd name="connsiteY2" fmla="*/ 0 h 3468323"/>
                        <a:gd name="connsiteX3" fmla="*/ 1464849 w 1465422"/>
                        <a:gd name="connsiteY3" fmla="*/ 483984 h 3468323"/>
                        <a:gd name="connsiteX4" fmla="*/ 1464636 w 1465422"/>
                        <a:gd name="connsiteY4" fmla="*/ 1647072 h 3468323"/>
                        <a:gd name="connsiteX5" fmla="*/ 1202754 w 1465422"/>
                        <a:gd name="connsiteY5" fmla="*/ 1628125 h 3468323"/>
                        <a:gd name="connsiteX6" fmla="*/ 1201480 w 1465422"/>
                        <a:gd name="connsiteY6" fmla="*/ 461030 h 3468323"/>
                        <a:gd name="connsiteX7" fmla="*/ 1111642 w 1465422"/>
                        <a:gd name="connsiteY7" fmla="*/ 461029 h 3468323"/>
                        <a:gd name="connsiteX8" fmla="*/ 1113275 w 1465422"/>
                        <a:gd name="connsiteY8" fmla="*/ 3253899 h 3468323"/>
                        <a:gd name="connsiteX9" fmla="*/ 774187 w 1465422"/>
                        <a:gd name="connsiteY9" fmla="*/ 3259491 h 3468323"/>
                        <a:gd name="connsiteX10" fmla="*/ 774615 w 1465422"/>
                        <a:gd name="connsiteY10" fmla="*/ 1680403 h 3468323"/>
                        <a:gd name="connsiteX11" fmla="*/ 662907 w 1465422"/>
                        <a:gd name="connsiteY11" fmla="*/ 1680431 h 3468323"/>
                        <a:gd name="connsiteX12" fmla="*/ 663497 w 1465422"/>
                        <a:gd name="connsiteY12" fmla="*/ 3297646 h 3468323"/>
                        <a:gd name="connsiteX13" fmla="*/ 321432 w 1465422"/>
                        <a:gd name="connsiteY13" fmla="*/ 3317706 h 3468323"/>
                        <a:gd name="connsiteX14" fmla="*/ 322816 w 1465422"/>
                        <a:gd name="connsiteY14" fmla="*/ 586841 h 3468323"/>
                        <a:gd name="connsiteX15" fmla="*/ 263179 w 1465422"/>
                        <a:gd name="connsiteY15" fmla="*/ 586271 h 3468323"/>
                        <a:gd name="connsiteX16" fmla="*/ 263139 w 1465422"/>
                        <a:gd name="connsiteY16" fmla="*/ 1733992 h 3468323"/>
                        <a:gd name="connsiteX17" fmla="*/ 0 w 1465422"/>
                        <a:gd name="connsiteY17" fmla="*/ 1833483 h 3468323"/>
                        <a:gd name="connsiteX18" fmla="*/ 717 w 1465422"/>
                        <a:gd name="connsiteY18" fmla="*/ 485989 h 3468323"/>
                        <a:gd name="connsiteX0" fmla="*/ 717 w 1465422"/>
                        <a:gd name="connsiteY0" fmla="*/ 485989 h 3468323"/>
                        <a:gd name="connsiteX1" fmla="*/ 348085 w 1465422"/>
                        <a:gd name="connsiteY1" fmla="*/ 104304 h 3468323"/>
                        <a:gd name="connsiteX2" fmla="*/ 1266175 w 1465422"/>
                        <a:gd name="connsiteY2" fmla="*/ 0 h 3468323"/>
                        <a:gd name="connsiteX3" fmla="*/ 1464849 w 1465422"/>
                        <a:gd name="connsiteY3" fmla="*/ 483984 h 3468323"/>
                        <a:gd name="connsiteX4" fmla="*/ 1464636 w 1465422"/>
                        <a:gd name="connsiteY4" fmla="*/ 1647072 h 3468323"/>
                        <a:gd name="connsiteX5" fmla="*/ 1202754 w 1465422"/>
                        <a:gd name="connsiteY5" fmla="*/ 1628125 h 3468323"/>
                        <a:gd name="connsiteX6" fmla="*/ 1201480 w 1465422"/>
                        <a:gd name="connsiteY6" fmla="*/ 461030 h 3468323"/>
                        <a:gd name="connsiteX7" fmla="*/ 1111642 w 1465422"/>
                        <a:gd name="connsiteY7" fmla="*/ 461029 h 3468323"/>
                        <a:gd name="connsiteX8" fmla="*/ 1113275 w 1465422"/>
                        <a:gd name="connsiteY8" fmla="*/ 3253899 h 3468323"/>
                        <a:gd name="connsiteX9" fmla="*/ 774187 w 1465422"/>
                        <a:gd name="connsiteY9" fmla="*/ 3259491 h 3468323"/>
                        <a:gd name="connsiteX10" fmla="*/ 774615 w 1465422"/>
                        <a:gd name="connsiteY10" fmla="*/ 1680403 h 3468323"/>
                        <a:gd name="connsiteX11" fmla="*/ 662907 w 1465422"/>
                        <a:gd name="connsiteY11" fmla="*/ 1680431 h 3468323"/>
                        <a:gd name="connsiteX12" fmla="*/ 663497 w 1465422"/>
                        <a:gd name="connsiteY12" fmla="*/ 3297646 h 3468323"/>
                        <a:gd name="connsiteX13" fmla="*/ 321432 w 1465422"/>
                        <a:gd name="connsiteY13" fmla="*/ 3317706 h 3468323"/>
                        <a:gd name="connsiteX14" fmla="*/ 322816 w 1465422"/>
                        <a:gd name="connsiteY14" fmla="*/ 586841 h 3468323"/>
                        <a:gd name="connsiteX15" fmla="*/ 263179 w 1465422"/>
                        <a:gd name="connsiteY15" fmla="*/ 586271 h 3468323"/>
                        <a:gd name="connsiteX16" fmla="*/ 263139 w 1465422"/>
                        <a:gd name="connsiteY16" fmla="*/ 1733992 h 3468323"/>
                        <a:gd name="connsiteX17" fmla="*/ 0 w 1465422"/>
                        <a:gd name="connsiteY17" fmla="*/ 1833483 h 3468323"/>
                        <a:gd name="connsiteX18" fmla="*/ 717 w 1465422"/>
                        <a:gd name="connsiteY18" fmla="*/ 485989 h 3468323"/>
                        <a:gd name="connsiteX0" fmla="*/ 717 w 1465422"/>
                        <a:gd name="connsiteY0" fmla="*/ 485989 h 3468323"/>
                        <a:gd name="connsiteX1" fmla="*/ 348085 w 1465422"/>
                        <a:gd name="connsiteY1" fmla="*/ 104304 h 3468323"/>
                        <a:gd name="connsiteX2" fmla="*/ 1266175 w 1465422"/>
                        <a:gd name="connsiteY2" fmla="*/ 0 h 3468323"/>
                        <a:gd name="connsiteX3" fmla="*/ 1464849 w 1465422"/>
                        <a:gd name="connsiteY3" fmla="*/ 483984 h 3468323"/>
                        <a:gd name="connsiteX4" fmla="*/ 1464636 w 1465422"/>
                        <a:gd name="connsiteY4" fmla="*/ 1647072 h 3468323"/>
                        <a:gd name="connsiteX5" fmla="*/ 1202754 w 1465422"/>
                        <a:gd name="connsiteY5" fmla="*/ 1628125 h 3468323"/>
                        <a:gd name="connsiteX6" fmla="*/ 1201480 w 1465422"/>
                        <a:gd name="connsiteY6" fmla="*/ 461030 h 3468323"/>
                        <a:gd name="connsiteX7" fmla="*/ 1111642 w 1465422"/>
                        <a:gd name="connsiteY7" fmla="*/ 461029 h 3468323"/>
                        <a:gd name="connsiteX8" fmla="*/ 1113275 w 1465422"/>
                        <a:gd name="connsiteY8" fmla="*/ 3253899 h 3468323"/>
                        <a:gd name="connsiteX9" fmla="*/ 774187 w 1465422"/>
                        <a:gd name="connsiteY9" fmla="*/ 3259491 h 3468323"/>
                        <a:gd name="connsiteX10" fmla="*/ 774615 w 1465422"/>
                        <a:gd name="connsiteY10" fmla="*/ 1680403 h 3468323"/>
                        <a:gd name="connsiteX11" fmla="*/ 662907 w 1465422"/>
                        <a:gd name="connsiteY11" fmla="*/ 1680431 h 3468323"/>
                        <a:gd name="connsiteX12" fmla="*/ 663497 w 1465422"/>
                        <a:gd name="connsiteY12" fmla="*/ 3297646 h 3468323"/>
                        <a:gd name="connsiteX13" fmla="*/ 321432 w 1465422"/>
                        <a:gd name="connsiteY13" fmla="*/ 3317706 h 3468323"/>
                        <a:gd name="connsiteX14" fmla="*/ 320881 w 1465422"/>
                        <a:gd name="connsiteY14" fmla="*/ 586841 h 3468323"/>
                        <a:gd name="connsiteX15" fmla="*/ 263179 w 1465422"/>
                        <a:gd name="connsiteY15" fmla="*/ 586271 h 3468323"/>
                        <a:gd name="connsiteX16" fmla="*/ 263139 w 1465422"/>
                        <a:gd name="connsiteY16" fmla="*/ 1733992 h 3468323"/>
                        <a:gd name="connsiteX17" fmla="*/ 0 w 1465422"/>
                        <a:gd name="connsiteY17" fmla="*/ 1833483 h 3468323"/>
                        <a:gd name="connsiteX18" fmla="*/ 717 w 1465422"/>
                        <a:gd name="connsiteY18" fmla="*/ 485989 h 3468323"/>
                        <a:gd name="connsiteX0" fmla="*/ 717 w 1465422"/>
                        <a:gd name="connsiteY0" fmla="*/ 485989 h 3468323"/>
                        <a:gd name="connsiteX1" fmla="*/ 348085 w 1465422"/>
                        <a:gd name="connsiteY1" fmla="*/ 104304 h 3468323"/>
                        <a:gd name="connsiteX2" fmla="*/ 1266175 w 1465422"/>
                        <a:gd name="connsiteY2" fmla="*/ 0 h 3468323"/>
                        <a:gd name="connsiteX3" fmla="*/ 1464849 w 1465422"/>
                        <a:gd name="connsiteY3" fmla="*/ 483984 h 3468323"/>
                        <a:gd name="connsiteX4" fmla="*/ 1464636 w 1465422"/>
                        <a:gd name="connsiteY4" fmla="*/ 1647072 h 3468323"/>
                        <a:gd name="connsiteX5" fmla="*/ 1202754 w 1465422"/>
                        <a:gd name="connsiteY5" fmla="*/ 1628125 h 3468323"/>
                        <a:gd name="connsiteX6" fmla="*/ 1201480 w 1465422"/>
                        <a:gd name="connsiteY6" fmla="*/ 461030 h 3468323"/>
                        <a:gd name="connsiteX7" fmla="*/ 1111642 w 1465422"/>
                        <a:gd name="connsiteY7" fmla="*/ 461029 h 3468323"/>
                        <a:gd name="connsiteX8" fmla="*/ 1113275 w 1465422"/>
                        <a:gd name="connsiteY8" fmla="*/ 3253899 h 3468323"/>
                        <a:gd name="connsiteX9" fmla="*/ 774187 w 1465422"/>
                        <a:gd name="connsiteY9" fmla="*/ 3259491 h 3468323"/>
                        <a:gd name="connsiteX10" fmla="*/ 774615 w 1465422"/>
                        <a:gd name="connsiteY10" fmla="*/ 1680403 h 3468323"/>
                        <a:gd name="connsiteX11" fmla="*/ 662907 w 1465422"/>
                        <a:gd name="connsiteY11" fmla="*/ 1680431 h 3468323"/>
                        <a:gd name="connsiteX12" fmla="*/ 663497 w 1465422"/>
                        <a:gd name="connsiteY12" fmla="*/ 3297646 h 3468323"/>
                        <a:gd name="connsiteX13" fmla="*/ 321432 w 1465422"/>
                        <a:gd name="connsiteY13" fmla="*/ 3317706 h 3468323"/>
                        <a:gd name="connsiteX14" fmla="*/ 317011 w 1465422"/>
                        <a:gd name="connsiteY14" fmla="*/ 584906 h 3468323"/>
                        <a:gd name="connsiteX15" fmla="*/ 263179 w 1465422"/>
                        <a:gd name="connsiteY15" fmla="*/ 586271 h 3468323"/>
                        <a:gd name="connsiteX16" fmla="*/ 263139 w 1465422"/>
                        <a:gd name="connsiteY16" fmla="*/ 1733992 h 3468323"/>
                        <a:gd name="connsiteX17" fmla="*/ 0 w 1465422"/>
                        <a:gd name="connsiteY17" fmla="*/ 1833483 h 3468323"/>
                        <a:gd name="connsiteX18" fmla="*/ 717 w 1465422"/>
                        <a:gd name="connsiteY18" fmla="*/ 485989 h 3468323"/>
                        <a:gd name="connsiteX0" fmla="*/ 717 w 1465422"/>
                        <a:gd name="connsiteY0" fmla="*/ 485989 h 3468323"/>
                        <a:gd name="connsiteX1" fmla="*/ 348085 w 1465422"/>
                        <a:gd name="connsiteY1" fmla="*/ 104304 h 3468323"/>
                        <a:gd name="connsiteX2" fmla="*/ 1266175 w 1465422"/>
                        <a:gd name="connsiteY2" fmla="*/ 0 h 3468323"/>
                        <a:gd name="connsiteX3" fmla="*/ 1464849 w 1465422"/>
                        <a:gd name="connsiteY3" fmla="*/ 483984 h 3468323"/>
                        <a:gd name="connsiteX4" fmla="*/ 1464636 w 1465422"/>
                        <a:gd name="connsiteY4" fmla="*/ 1647072 h 3468323"/>
                        <a:gd name="connsiteX5" fmla="*/ 1202754 w 1465422"/>
                        <a:gd name="connsiteY5" fmla="*/ 1628125 h 3468323"/>
                        <a:gd name="connsiteX6" fmla="*/ 1201480 w 1465422"/>
                        <a:gd name="connsiteY6" fmla="*/ 461030 h 3468323"/>
                        <a:gd name="connsiteX7" fmla="*/ 1111642 w 1465422"/>
                        <a:gd name="connsiteY7" fmla="*/ 461029 h 3468323"/>
                        <a:gd name="connsiteX8" fmla="*/ 1113275 w 1465422"/>
                        <a:gd name="connsiteY8" fmla="*/ 3253899 h 3468323"/>
                        <a:gd name="connsiteX9" fmla="*/ 774187 w 1465422"/>
                        <a:gd name="connsiteY9" fmla="*/ 3259491 h 3468323"/>
                        <a:gd name="connsiteX10" fmla="*/ 774615 w 1465422"/>
                        <a:gd name="connsiteY10" fmla="*/ 1680403 h 3468323"/>
                        <a:gd name="connsiteX11" fmla="*/ 662907 w 1465422"/>
                        <a:gd name="connsiteY11" fmla="*/ 1680431 h 3468323"/>
                        <a:gd name="connsiteX12" fmla="*/ 663497 w 1465422"/>
                        <a:gd name="connsiteY12" fmla="*/ 3297646 h 3468323"/>
                        <a:gd name="connsiteX13" fmla="*/ 321432 w 1465422"/>
                        <a:gd name="connsiteY13" fmla="*/ 3317706 h 3468323"/>
                        <a:gd name="connsiteX14" fmla="*/ 318945 w 1465422"/>
                        <a:gd name="connsiteY14" fmla="*/ 586841 h 3468323"/>
                        <a:gd name="connsiteX15" fmla="*/ 263179 w 1465422"/>
                        <a:gd name="connsiteY15" fmla="*/ 586271 h 3468323"/>
                        <a:gd name="connsiteX16" fmla="*/ 263139 w 1465422"/>
                        <a:gd name="connsiteY16" fmla="*/ 1733992 h 3468323"/>
                        <a:gd name="connsiteX17" fmla="*/ 0 w 1465422"/>
                        <a:gd name="connsiteY17" fmla="*/ 1833483 h 3468323"/>
                        <a:gd name="connsiteX18" fmla="*/ 717 w 1465422"/>
                        <a:gd name="connsiteY18" fmla="*/ 485989 h 3468323"/>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21432 w 1465422"/>
                        <a:gd name="connsiteY13" fmla="*/ 3317707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2143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321640 w 1465422"/>
                        <a:gd name="connsiteY14" fmla="*/ 59762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329726 w 1465422"/>
                        <a:gd name="connsiteY14" fmla="*/ 584146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518382 w 1465422"/>
                        <a:gd name="connsiteY14" fmla="*/ 834790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518382 w 1465422"/>
                        <a:gd name="connsiteY14" fmla="*/ 834790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518382 w 1465422"/>
                        <a:gd name="connsiteY14" fmla="*/ 834790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518382 w 1465422"/>
                        <a:gd name="connsiteY14" fmla="*/ 834790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518382 w 1465422"/>
                        <a:gd name="connsiteY14" fmla="*/ 834790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523773 w 1465422"/>
                        <a:gd name="connsiteY14" fmla="*/ 826704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53773 w 1465422"/>
                        <a:gd name="connsiteY13" fmla="*/ 3317708 h 3468324"/>
                        <a:gd name="connsiteX14" fmla="*/ 523773 w 1465422"/>
                        <a:gd name="connsiteY14" fmla="*/ 826704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4786"/>
                        <a:gd name="connsiteX1" fmla="*/ 348085 w 1465422"/>
                        <a:gd name="connsiteY1" fmla="*/ 104304 h 3464786"/>
                        <a:gd name="connsiteX2" fmla="*/ 1266175 w 1465422"/>
                        <a:gd name="connsiteY2" fmla="*/ 0 h 3464786"/>
                        <a:gd name="connsiteX3" fmla="*/ 1464849 w 1465422"/>
                        <a:gd name="connsiteY3" fmla="*/ 483984 h 3464786"/>
                        <a:gd name="connsiteX4" fmla="*/ 1464636 w 1465422"/>
                        <a:gd name="connsiteY4" fmla="*/ 1647072 h 3464786"/>
                        <a:gd name="connsiteX5" fmla="*/ 1202754 w 1465422"/>
                        <a:gd name="connsiteY5" fmla="*/ 1628125 h 3464786"/>
                        <a:gd name="connsiteX6" fmla="*/ 1201480 w 1465422"/>
                        <a:gd name="connsiteY6" fmla="*/ 461030 h 3464786"/>
                        <a:gd name="connsiteX7" fmla="*/ 1111642 w 1465422"/>
                        <a:gd name="connsiteY7" fmla="*/ 461029 h 3464786"/>
                        <a:gd name="connsiteX8" fmla="*/ 1113275 w 1465422"/>
                        <a:gd name="connsiteY8" fmla="*/ 3253899 h 3464786"/>
                        <a:gd name="connsiteX9" fmla="*/ 774187 w 1465422"/>
                        <a:gd name="connsiteY9" fmla="*/ 3259491 h 3464786"/>
                        <a:gd name="connsiteX10" fmla="*/ 774615 w 1465422"/>
                        <a:gd name="connsiteY10" fmla="*/ 1680403 h 3464786"/>
                        <a:gd name="connsiteX11" fmla="*/ 662907 w 1465422"/>
                        <a:gd name="connsiteY11" fmla="*/ 1680431 h 3464786"/>
                        <a:gd name="connsiteX12" fmla="*/ 663497 w 1465422"/>
                        <a:gd name="connsiteY12" fmla="*/ 3297646 h 3464786"/>
                        <a:gd name="connsiteX13" fmla="*/ 321432 w 1465422"/>
                        <a:gd name="connsiteY13" fmla="*/ 3312318 h 3464786"/>
                        <a:gd name="connsiteX14" fmla="*/ 523773 w 1465422"/>
                        <a:gd name="connsiteY14" fmla="*/ 826704 h 3464786"/>
                        <a:gd name="connsiteX15" fmla="*/ 263179 w 1465422"/>
                        <a:gd name="connsiteY15" fmla="*/ 586271 h 3464786"/>
                        <a:gd name="connsiteX16" fmla="*/ 263139 w 1465422"/>
                        <a:gd name="connsiteY16" fmla="*/ 1733992 h 3464786"/>
                        <a:gd name="connsiteX17" fmla="*/ 0 w 1465422"/>
                        <a:gd name="connsiteY17" fmla="*/ 1833483 h 3464786"/>
                        <a:gd name="connsiteX18" fmla="*/ 717 w 1465422"/>
                        <a:gd name="connsiteY18" fmla="*/ 485989 h 3464786"/>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523773 w 1465422"/>
                        <a:gd name="connsiteY14" fmla="*/ 826704 h 3464787"/>
                        <a:gd name="connsiteX15" fmla="*/ 263179 w 1465422"/>
                        <a:gd name="connsiteY15" fmla="*/ 58627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63179 w 1465422"/>
                        <a:gd name="connsiteY15" fmla="*/ 58627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63179 w 1465422"/>
                        <a:gd name="connsiteY15" fmla="*/ 58627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63179 w 1465422"/>
                        <a:gd name="connsiteY15" fmla="*/ 58627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63179 w 1465422"/>
                        <a:gd name="connsiteY15" fmla="*/ 58627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63179 w 1465422"/>
                        <a:gd name="connsiteY15" fmla="*/ 58627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63179 w 1465422"/>
                        <a:gd name="connsiteY15" fmla="*/ 58627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52399 w 1465422"/>
                        <a:gd name="connsiteY15" fmla="*/ 570100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63179 w 1465422"/>
                        <a:gd name="connsiteY15" fmla="*/ 57549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18945 w 1465422"/>
                        <a:gd name="connsiteY14" fmla="*/ 584145 h 3464787"/>
                        <a:gd name="connsiteX15" fmla="*/ 263179 w 1465422"/>
                        <a:gd name="connsiteY15" fmla="*/ 57549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18945 w 1465422"/>
                        <a:gd name="connsiteY14" fmla="*/ 584145 h 3464787"/>
                        <a:gd name="connsiteX15" fmla="*/ 263179 w 1465422"/>
                        <a:gd name="connsiteY15" fmla="*/ 58088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18945 w 1465422"/>
                        <a:gd name="connsiteY14" fmla="*/ 581450 h 3464787"/>
                        <a:gd name="connsiteX15" fmla="*/ 263179 w 1465422"/>
                        <a:gd name="connsiteY15" fmla="*/ 58088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18945 w 1465422"/>
                        <a:gd name="connsiteY14" fmla="*/ 581450 h 3464787"/>
                        <a:gd name="connsiteX15" fmla="*/ 263179 w 1465422"/>
                        <a:gd name="connsiteY15" fmla="*/ 58088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18945 w 1465422"/>
                        <a:gd name="connsiteY14" fmla="*/ 581450 h 3464787"/>
                        <a:gd name="connsiteX15" fmla="*/ 263179 w 1465422"/>
                        <a:gd name="connsiteY15" fmla="*/ 58088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18945 w 1465422"/>
                        <a:gd name="connsiteY14" fmla="*/ 581450 h 3464787"/>
                        <a:gd name="connsiteX15" fmla="*/ 263179 w 1465422"/>
                        <a:gd name="connsiteY15" fmla="*/ 58088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18945 w 1465422"/>
                        <a:gd name="connsiteY14" fmla="*/ 581450 h 3464787"/>
                        <a:gd name="connsiteX15" fmla="*/ 263179 w 1465422"/>
                        <a:gd name="connsiteY15" fmla="*/ 58088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20 h 3464787"/>
                        <a:gd name="connsiteX14" fmla="*/ 318945 w 1465422"/>
                        <a:gd name="connsiteY14" fmla="*/ 581450 h 3464787"/>
                        <a:gd name="connsiteX15" fmla="*/ 263179 w 1465422"/>
                        <a:gd name="connsiteY15" fmla="*/ 58088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8"/>
                        <a:gd name="connsiteX1" fmla="*/ 348085 w 1465422"/>
                        <a:gd name="connsiteY1" fmla="*/ 104304 h 3464788"/>
                        <a:gd name="connsiteX2" fmla="*/ 1266175 w 1465422"/>
                        <a:gd name="connsiteY2" fmla="*/ 0 h 3464788"/>
                        <a:gd name="connsiteX3" fmla="*/ 1464849 w 1465422"/>
                        <a:gd name="connsiteY3" fmla="*/ 483984 h 3464788"/>
                        <a:gd name="connsiteX4" fmla="*/ 1464636 w 1465422"/>
                        <a:gd name="connsiteY4" fmla="*/ 1647072 h 3464788"/>
                        <a:gd name="connsiteX5" fmla="*/ 1202754 w 1465422"/>
                        <a:gd name="connsiteY5" fmla="*/ 1628125 h 3464788"/>
                        <a:gd name="connsiteX6" fmla="*/ 1201480 w 1465422"/>
                        <a:gd name="connsiteY6" fmla="*/ 461030 h 3464788"/>
                        <a:gd name="connsiteX7" fmla="*/ 1111642 w 1465422"/>
                        <a:gd name="connsiteY7" fmla="*/ 461029 h 3464788"/>
                        <a:gd name="connsiteX8" fmla="*/ 1113275 w 1465422"/>
                        <a:gd name="connsiteY8" fmla="*/ 3253899 h 3464788"/>
                        <a:gd name="connsiteX9" fmla="*/ 774187 w 1465422"/>
                        <a:gd name="connsiteY9" fmla="*/ 3259491 h 3464788"/>
                        <a:gd name="connsiteX10" fmla="*/ 774615 w 1465422"/>
                        <a:gd name="connsiteY10" fmla="*/ 1680403 h 3464788"/>
                        <a:gd name="connsiteX11" fmla="*/ 662907 w 1465422"/>
                        <a:gd name="connsiteY11" fmla="*/ 1680431 h 3464788"/>
                        <a:gd name="connsiteX12" fmla="*/ 663497 w 1465422"/>
                        <a:gd name="connsiteY12" fmla="*/ 3297646 h 3464788"/>
                        <a:gd name="connsiteX13" fmla="*/ 321432 w 1465422"/>
                        <a:gd name="connsiteY13" fmla="*/ 3312321 h 3464788"/>
                        <a:gd name="connsiteX14" fmla="*/ 318945 w 1465422"/>
                        <a:gd name="connsiteY14" fmla="*/ 581450 h 3464788"/>
                        <a:gd name="connsiteX15" fmla="*/ 263179 w 1465422"/>
                        <a:gd name="connsiteY15" fmla="*/ 580881 h 3464788"/>
                        <a:gd name="connsiteX16" fmla="*/ 263139 w 1465422"/>
                        <a:gd name="connsiteY16" fmla="*/ 1733992 h 3464788"/>
                        <a:gd name="connsiteX17" fmla="*/ 0 w 1465422"/>
                        <a:gd name="connsiteY17" fmla="*/ 1833483 h 3464788"/>
                        <a:gd name="connsiteX18" fmla="*/ 717 w 1465422"/>
                        <a:gd name="connsiteY18" fmla="*/ 485989 h 3464788"/>
                        <a:gd name="connsiteX0" fmla="*/ 717 w 1465422"/>
                        <a:gd name="connsiteY0" fmla="*/ 485989 h 3466552"/>
                        <a:gd name="connsiteX1" fmla="*/ 348085 w 1465422"/>
                        <a:gd name="connsiteY1" fmla="*/ 104304 h 3466552"/>
                        <a:gd name="connsiteX2" fmla="*/ 1266175 w 1465422"/>
                        <a:gd name="connsiteY2" fmla="*/ 0 h 3466552"/>
                        <a:gd name="connsiteX3" fmla="*/ 1464849 w 1465422"/>
                        <a:gd name="connsiteY3" fmla="*/ 483984 h 3466552"/>
                        <a:gd name="connsiteX4" fmla="*/ 1464636 w 1465422"/>
                        <a:gd name="connsiteY4" fmla="*/ 1647072 h 3466552"/>
                        <a:gd name="connsiteX5" fmla="*/ 1202754 w 1465422"/>
                        <a:gd name="connsiteY5" fmla="*/ 1628125 h 3466552"/>
                        <a:gd name="connsiteX6" fmla="*/ 1201480 w 1465422"/>
                        <a:gd name="connsiteY6" fmla="*/ 461030 h 3466552"/>
                        <a:gd name="connsiteX7" fmla="*/ 1111642 w 1465422"/>
                        <a:gd name="connsiteY7" fmla="*/ 461029 h 3466552"/>
                        <a:gd name="connsiteX8" fmla="*/ 1113275 w 1465422"/>
                        <a:gd name="connsiteY8" fmla="*/ 3253899 h 3466552"/>
                        <a:gd name="connsiteX9" fmla="*/ 774187 w 1465422"/>
                        <a:gd name="connsiteY9" fmla="*/ 3259491 h 3466552"/>
                        <a:gd name="connsiteX10" fmla="*/ 774615 w 1465422"/>
                        <a:gd name="connsiteY10" fmla="*/ 1680403 h 3466552"/>
                        <a:gd name="connsiteX11" fmla="*/ 662907 w 1465422"/>
                        <a:gd name="connsiteY11" fmla="*/ 1680431 h 3466552"/>
                        <a:gd name="connsiteX12" fmla="*/ 663497 w 1465422"/>
                        <a:gd name="connsiteY12" fmla="*/ 3297646 h 3466552"/>
                        <a:gd name="connsiteX13" fmla="*/ 318736 w 1465422"/>
                        <a:gd name="connsiteY13" fmla="*/ 3315016 h 3466552"/>
                        <a:gd name="connsiteX14" fmla="*/ 318945 w 1465422"/>
                        <a:gd name="connsiteY14" fmla="*/ 581450 h 3466552"/>
                        <a:gd name="connsiteX15" fmla="*/ 263179 w 1465422"/>
                        <a:gd name="connsiteY15" fmla="*/ 580881 h 3466552"/>
                        <a:gd name="connsiteX16" fmla="*/ 263139 w 1465422"/>
                        <a:gd name="connsiteY16" fmla="*/ 1733992 h 3466552"/>
                        <a:gd name="connsiteX17" fmla="*/ 0 w 1465422"/>
                        <a:gd name="connsiteY17" fmla="*/ 1833483 h 3466552"/>
                        <a:gd name="connsiteX18" fmla="*/ 717 w 1465422"/>
                        <a:gd name="connsiteY18" fmla="*/ 485989 h 3466552"/>
                        <a:gd name="connsiteX0" fmla="*/ 717 w 1465422"/>
                        <a:gd name="connsiteY0" fmla="*/ 485989 h 3471236"/>
                        <a:gd name="connsiteX1" fmla="*/ 348085 w 1465422"/>
                        <a:gd name="connsiteY1" fmla="*/ 104304 h 3471236"/>
                        <a:gd name="connsiteX2" fmla="*/ 1266175 w 1465422"/>
                        <a:gd name="connsiteY2" fmla="*/ 0 h 3471236"/>
                        <a:gd name="connsiteX3" fmla="*/ 1464849 w 1465422"/>
                        <a:gd name="connsiteY3" fmla="*/ 483984 h 3471236"/>
                        <a:gd name="connsiteX4" fmla="*/ 1464636 w 1465422"/>
                        <a:gd name="connsiteY4" fmla="*/ 1647072 h 3471236"/>
                        <a:gd name="connsiteX5" fmla="*/ 1202754 w 1465422"/>
                        <a:gd name="connsiteY5" fmla="*/ 1628125 h 3471236"/>
                        <a:gd name="connsiteX6" fmla="*/ 1201480 w 1465422"/>
                        <a:gd name="connsiteY6" fmla="*/ 461030 h 3471236"/>
                        <a:gd name="connsiteX7" fmla="*/ 1111642 w 1465422"/>
                        <a:gd name="connsiteY7" fmla="*/ 461029 h 3471236"/>
                        <a:gd name="connsiteX8" fmla="*/ 1113275 w 1465422"/>
                        <a:gd name="connsiteY8" fmla="*/ 3253899 h 3471236"/>
                        <a:gd name="connsiteX9" fmla="*/ 774187 w 1465422"/>
                        <a:gd name="connsiteY9" fmla="*/ 3259491 h 3471236"/>
                        <a:gd name="connsiteX10" fmla="*/ 774615 w 1465422"/>
                        <a:gd name="connsiteY10" fmla="*/ 1680403 h 3471236"/>
                        <a:gd name="connsiteX11" fmla="*/ 662907 w 1465422"/>
                        <a:gd name="connsiteY11" fmla="*/ 1680431 h 3471236"/>
                        <a:gd name="connsiteX12" fmla="*/ 663497 w 1465422"/>
                        <a:gd name="connsiteY12" fmla="*/ 3297646 h 3471236"/>
                        <a:gd name="connsiteX13" fmla="*/ 318736 w 1465422"/>
                        <a:gd name="connsiteY13" fmla="*/ 3315016 h 3471236"/>
                        <a:gd name="connsiteX14" fmla="*/ 318945 w 1465422"/>
                        <a:gd name="connsiteY14" fmla="*/ 581450 h 3471236"/>
                        <a:gd name="connsiteX15" fmla="*/ 263179 w 1465422"/>
                        <a:gd name="connsiteY15" fmla="*/ 580881 h 3471236"/>
                        <a:gd name="connsiteX16" fmla="*/ 263139 w 1465422"/>
                        <a:gd name="connsiteY16" fmla="*/ 1733992 h 3471236"/>
                        <a:gd name="connsiteX17" fmla="*/ 0 w 1465422"/>
                        <a:gd name="connsiteY17" fmla="*/ 1833483 h 3471236"/>
                        <a:gd name="connsiteX18" fmla="*/ 717 w 1465422"/>
                        <a:gd name="connsiteY18" fmla="*/ 485989 h 3471236"/>
                        <a:gd name="connsiteX0" fmla="*/ 717 w 1465422"/>
                        <a:gd name="connsiteY0" fmla="*/ 485989 h 3483034"/>
                        <a:gd name="connsiteX1" fmla="*/ 348085 w 1465422"/>
                        <a:gd name="connsiteY1" fmla="*/ 104304 h 3483034"/>
                        <a:gd name="connsiteX2" fmla="*/ 1266175 w 1465422"/>
                        <a:gd name="connsiteY2" fmla="*/ 0 h 3483034"/>
                        <a:gd name="connsiteX3" fmla="*/ 1464849 w 1465422"/>
                        <a:gd name="connsiteY3" fmla="*/ 483984 h 3483034"/>
                        <a:gd name="connsiteX4" fmla="*/ 1464636 w 1465422"/>
                        <a:gd name="connsiteY4" fmla="*/ 1647072 h 3483034"/>
                        <a:gd name="connsiteX5" fmla="*/ 1202754 w 1465422"/>
                        <a:gd name="connsiteY5" fmla="*/ 1628125 h 3483034"/>
                        <a:gd name="connsiteX6" fmla="*/ 1201480 w 1465422"/>
                        <a:gd name="connsiteY6" fmla="*/ 461030 h 3483034"/>
                        <a:gd name="connsiteX7" fmla="*/ 1111642 w 1465422"/>
                        <a:gd name="connsiteY7" fmla="*/ 461029 h 3483034"/>
                        <a:gd name="connsiteX8" fmla="*/ 1113275 w 1465422"/>
                        <a:gd name="connsiteY8" fmla="*/ 3253899 h 3483034"/>
                        <a:gd name="connsiteX9" fmla="*/ 774187 w 1465422"/>
                        <a:gd name="connsiteY9" fmla="*/ 3259491 h 3483034"/>
                        <a:gd name="connsiteX10" fmla="*/ 774615 w 1465422"/>
                        <a:gd name="connsiteY10" fmla="*/ 1680403 h 3483034"/>
                        <a:gd name="connsiteX11" fmla="*/ 662907 w 1465422"/>
                        <a:gd name="connsiteY11" fmla="*/ 1680431 h 3483034"/>
                        <a:gd name="connsiteX12" fmla="*/ 663497 w 1465422"/>
                        <a:gd name="connsiteY12" fmla="*/ 3297646 h 3483034"/>
                        <a:gd name="connsiteX13" fmla="*/ 318736 w 1465422"/>
                        <a:gd name="connsiteY13" fmla="*/ 3315016 h 3483034"/>
                        <a:gd name="connsiteX14" fmla="*/ 318945 w 1465422"/>
                        <a:gd name="connsiteY14" fmla="*/ 581450 h 3483034"/>
                        <a:gd name="connsiteX15" fmla="*/ 263179 w 1465422"/>
                        <a:gd name="connsiteY15" fmla="*/ 580881 h 3483034"/>
                        <a:gd name="connsiteX16" fmla="*/ 263139 w 1465422"/>
                        <a:gd name="connsiteY16" fmla="*/ 1733992 h 3483034"/>
                        <a:gd name="connsiteX17" fmla="*/ 0 w 1465422"/>
                        <a:gd name="connsiteY17" fmla="*/ 1833483 h 3483034"/>
                        <a:gd name="connsiteX18" fmla="*/ 717 w 1465422"/>
                        <a:gd name="connsiteY18" fmla="*/ 485989 h 3483034"/>
                        <a:gd name="connsiteX0" fmla="*/ 717 w 1465422"/>
                        <a:gd name="connsiteY0" fmla="*/ 485989 h 3477412"/>
                        <a:gd name="connsiteX1" fmla="*/ 348085 w 1465422"/>
                        <a:gd name="connsiteY1" fmla="*/ 104304 h 3477412"/>
                        <a:gd name="connsiteX2" fmla="*/ 1266175 w 1465422"/>
                        <a:gd name="connsiteY2" fmla="*/ 0 h 3477412"/>
                        <a:gd name="connsiteX3" fmla="*/ 1464849 w 1465422"/>
                        <a:gd name="connsiteY3" fmla="*/ 483984 h 3477412"/>
                        <a:gd name="connsiteX4" fmla="*/ 1464636 w 1465422"/>
                        <a:gd name="connsiteY4" fmla="*/ 1647072 h 3477412"/>
                        <a:gd name="connsiteX5" fmla="*/ 1202754 w 1465422"/>
                        <a:gd name="connsiteY5" fmla="*/ 1628125 h 3477412"/>
                        <a:gd name="connsiteX6" fmla="*/ 1201480 w 1465422"/>
                        <a:gd name="connsiteY6" fmla="*/ 461030 h 3477412"/>
                        <a:gd name="connsiteX7" fmla="*/ 1111642 w 1465422"/>
                        <a:gd name="connsiteY7" fmla="*/ 461029 h 3477412"/>
                        <a:gd name="connsiteX8" fmla="*/ 1113275 w 1465422"/>
                        <a:gd name="connsiteY8" fmla="*/ 3253899 h 3477412"/>
                        <a:gd name="connsiteX9" fmla="*/ 774187 w 1465422"/>
                        <a:gd name="connsiteY9" fmla="*/ 3259491 h 3477412"/>
                        <a:gd name="connsiteX10" fmla="*/ 774615 w 1465422"/>
                        <a:gd name="connsiteY10" fmla="*/ 1680403 h 3477412"/>
                        <a:gd name="connsiteX11" fmla="*/ 662907 w 1465422"/>
                        <a:gd name="connsiteY11" fmla="*/ 1680431 h 3477412"/>
                        <a:gd name="connsiteX12" fmla="*/ 663497 w 1465422"/>
                        <a:gd name="connsiteY12" fmla="*/ 3297646 h 3477412"/>
                        <a:gd name="connsiteX13" fmla="*/ 318736 w 1465422"/>
                        <a:gd name="connsiteY13" fmla="*/ 3315016 h 3477412"/>
                        <a:gd name="connsiteX14" fmla="*/ 318945 w 1465422"/>
                        <a:gd name="connsiteY14" fmla="*/ 581450 h 3477412"/>
                        <a:gd name="connsiteX15" fmla="*/ 263179 w 1465422"/>
                        <a:gd name="connsiteY15" fmla="*/ 580881 h 3477412"/>
                        <a:gd name="connsiteX16" fmla="*/ 263139 w 1465422"/>
                        <a:gd name="connsiteY16" fmla="*/ 1733992 h 3477412"/>
                        <a:gd name="connsiteX17" fmla="*/ 0 w 1465422"/>
                        <a:gd name="connsiteY17" fmla="*/ 1833483 h 3477412"/>
                        <a:gd name="connsiteX18" fmla="*/ 717 w 1465422"/>
                        <a:gd name="connsiteY18" fmla="*/ 485989 h 3477412"/>
                        <a:gd name="connsiteX0" fmla="*/ 717 w 1465422"/>
                        <a:gd name="connsiteY0" fmla="*/ 485989 h 3476253"/>
                        <a:gd name="connsiteX1" fmla="*/ 348085 w 1465422"/>
                        <a:gd name="connsiteY1" fmla="*/ 104304 h 3476253"/>
                        <a:gd name="connsiteX2" fmla="*/ 1266175 w 1465422"/>
                        <a:gd name="connsiteY2" fmla="*/ 0 h 3476253"/>
                        <a:gd name="connsiteX3" fmla="*/ 1464849 w 1465422"/>
                        <a:gd name="connsiteY3" fmla="*/ 483984 h 3476253"/>
                        <a:gd name="connsiteX4" fmla="*/ 1464636 w 1465422"/>
                        <a:gd name="connsiteY4" fmla="*/ 1647072 h 3476253"/>
                        <a:gd name="connsiteX5" fmla="*/ 1202754 w 1465422"/>
                        <a:gd name="connsiteY5" fmla="*/ 1628125 h 3476253"/>
                        <a:gd name="connsiteX6" fmla="*/ 1201480 w 1465422"/>
                        <a:gd name="connsiteY6" fmla="*/ 461030 h 3476253"/>
                        <a:gd name="connsiteX7" fmla="*/ 1111642 w 1465422"/>
                        <a:gd name="connsiteY7" fmla="*/ 461029 h 3476253"/>
                        <a:gd name="connsiteX8" fmla="*/ 1113275 w 1465422"/>
                        <a:gd name="connsiteY8" fmla="*/ 3253899 h 3476253"/>
                        <a:gd name="connsiteX9" fmla="*/ 774187 w 1465422"/>
                        <a:gd name="connsiteY9" fmla="*/ 3259491 h 3476253"/>
                        <a:gd name="connsiteX10" fmla="*/ 774615 w 1465422"/>
                        <a:gd name="connsiteY10" fmla="*/ 1680403 h 3476253"/>
                        <a:gd name="connsiteX11" fmla="*/ 662907 w 1465422"/>
                        <a:gd name="connsiteY11" fmla="*/ 1680431 h 3476253"/>
                        <a:gd name="connsiteX12" fmla="*/ 663497 w 1465422"/>
                        <a:gd name="connsiteY12" fmla="*/ 3297646 h 3476253"/>
                        <a:gd name="connsiteX13" fmla="*/ 318736 w 1465422"/>
                        <a:gd name="connsiteY13" fmla="*/ 3315016 h 3476253"/>
                        <a:gd name="connsiteX14" fmla="*/ 318945 w 1465422"/>
                        <a:gd name="connsiteY14" fmla="*/ 581450 h 3476253"/>
                        <a:gd name="connsiteX15" fmla="*/ 263179 w 1465422"/>
                        <a:gd name="connsiteY15" fmla="*/ 580881 h 3476253"/>
                        <a:gd name="connsiteX16" fmla="*/ 263139 w 1465422"/>
                        <a:gd name="connsiteY16" fmla="*/ 1733992 h 3476253"/>
                        <a:gd name="connsiteX17" fmla="*/ 0 w 1465422"/>
                        <a:gd name="connsiteY17" fmla="*/ 1833483 h 3476253"/>
                        <a:gd name="connsiteX18" fmla="*/ 717 w 1465422"/>
                        <a:gd name="connsiteY18" fmla="*/ 485989 h 3476253"/>
                        <a:gd name="connsiteX0" fmla="*/ 717 w 1465422"/>
                        <a:gd name="connsiteY0" fmla="*/ 485989 h 3481071"/>
                        <a:gd name="connsiteX1" fmla="*/ 348085 w 1465422"/>
                        <a:gd name="connsiteY1" fmla="*/ 104304 h 3481071"/>
                        <a:gd name="connsiteX2" fmla="*/ 1266175 w 1465422"/>
                        <a:gd name="connsiteY2" fmla="*/ 0 h 3481071"/>
                        <a:gd name="connsiteX3" fmla="*/ 1464849 w 1465422"/>
                        <a:gd name="connsiteY3" fmla="*/ 483984 h 3481071"/>
                        <a:gd name="connsiteX4" fmla="*/ 1464636 w 1465422"/>
                        <a:gd name="connsiteY4" fmla="*/ 1647072 h 3481071"/>
                        <a:gd name="connsiteX5" fmla="*/ 1202754 w 1465422"/>
                        <a:gd name="connsiteY5" fmla="*/ 1628125 h 3481071"/>
                        <a:gd name="connsiteX6" fmla="*/ 1201480 w 1465422"/>
                        <a:gd name="connsiteY6" fmla="*/ 461030 h 3481071"/>
                        <a:gd name="connsiteX7" fmla="*/ 1111642 w 1465422"/>
                        <a:gd name="connsiteY7" fmla="*/ 461029 h 3481071"/>
                        <a:gd name="connsiteX8" fmla="*/ 1113275 w 1465422"/>
                        <a:gd name="connsiteY8" fmla="*/ 3253899 h 3481071"/>
                        <a:gd name="connsiteX9" fmla="*/ 774187 w 1465422"/>
                        <a:gd name="connsiteY9" fmla="*/ 3259491 h 3481071"/>
                        <a:gd name="connsiteX10" fmla="*/ 774615 w 1465422"/>
                        <a:gd name="connsiteY10" fmla="*/ 1680403 h 3481071"/>
                        <a:gd name="connsiteX11" fmla="*/ 662907 w 1465422"/>
                        <a:gd name="connsiteY11" fmla="*/ 1680431 h 3481071"/>
                        <a:gd name="connsiteX12" fmla="*/ 663497 w 1465422"/>
                        <a:gd name="connsiteY12" fmla="*/ 3297646 h 3481071"/>
                        <a:gd name="connsiteX13" fmla="*/ 318736 w 1465422"/>
                        <a:gd name="connsiteY13" fmla="*/ 3315016 h 3481071"/>
                        <a:gd name="connsiteX14" fmla="*/ 318945 w 1465422"/>
                        <a:gd name="connsiteY14" fmla="*/ 581450 h 3481071"/>
                        <a:gd name="connsiteX15" fmla="*/ 263179 w 1465422"/>
                        <a:gd name="connsiteY15" fmla="*/ 580881 h 3481071"/>
                        <a:gd name="connsiteX16" fmla="*/ 263139 w 1465422"/>
                        <a:gd name="connsiteY16" fmla="*/ 1733992 h 3481071"/>
                        <a:gd name="connsiteX17" fmla="*/ 0 w 1465422"/>
                        <a:gd name="connsiteY17" fmla="*/ 1833483 h 3481071"/>
                        <a:gd name="connsiteX18" fmla="*/ 717 w 1465422"/>
                        <a:gd name="connsiteY18" fmla="*/ 485989 h 3481071"/>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581263"/>
                        <a:gd name="connsiteY0" fmla="*/ 494565 h 3493095"/>
                        <a:gd name="connsiteX1" fmla="*/ 348085 w 1581263"/>
                        <a:gd name="connsiteY1" fmla="*/ 112880 h 3493095"/>
                        <a:gd name="connsiteX2" fmla="*/ 1506291 w 1581263"/>
                        <a:gd name="connsiteY2" fmla="*/ 0 h 3493095"/>
                        <a:gd name="connsiteX3" fmla="*/ 1464849 w 1581263"/>
                        <a:gd name="connsiteY3" fmla="*/ 492560 h 3493095"/>
                        <a:gd name="connsiteX4" fmla="*/ 1464636 w 1581263"/>
                        <a:gd name="connsiteY4" fmla="*/ 1655648 h 3493095"/>
                        <a:gd name="connsiteX5" fmla="*/ 1202754 w 1581263"/>
                        <a:gd name="connsiteY5" fmla="*/ 1636701 h 3493095"/>
                        <a:gd name="connsiteX6" fmla="*/ 1201480 w 1581263"/>
                        <a:gd name="connsiteY6" fmla="*/ 469606 h 3493095"/>
                        <a:gd name="connsiteX7" fmla="*/ 1111642 w 1581263"/>
                        <a:gd name="connsiteY7" fmla="*/ 469605 h 3493095"/>
                        <a:gd name="connsiteX8" fmla="*/ 1113275 w 1581263"/>
                        <a:gd name="connsiteY8" fmla="*/ 3262475 h 3493095"/>
                        <a:gd name="connsiteX9" fmla="*/ 774187 w 1581263"/>
                        <a:gd name="connsiteY9" fmla="*/ 3268067 h 3493095"/>
                        <a:gd name="connsiteX10" fmla="*/ 774615 w 1581263"/>
                        <a:gd name="connsiteY10" fmla="*/ 1688979 h 3493095"/>
                        <a:gd name="connsiteX11" fmla="*/ 662907 w 1581263"/>
                        <a:gd name="connsiteY11" fmla="*/ 1689007 h 3493095"/>
                        <a:gd name="connsiteX12" fmla="*/ 663497 w 1581263"/>
                        <a:gd name="connsiteY12" fmla="*/ 3306222 h 3493095"/>
                        <a:gd name="connsiteX13" fmla="*/ 318736 w 1581263"/>
                        <a:gd name="connsiteY13" fmla="*/ 3323592 h 3493095"/>
                        <a:gd name="connsiteX14" fmla="*/ 318945 w 1581263"/>
                        <a:gd name="connsiteY14" fmla="*/ 590026 h 3493095"/>
                        <a:gd name="connsiteX15" fmla="*/ 263179 w 1581263"/>
                        <a:gd name="connsiteY15" fmla="*/ 589457 h 3493095"/>
                        <a:gd name="connsiteX16" fmla="*/ 263139 w 1581263"/>
                        <a:gd name="connsiteY16" fmla="*/ 1742568 h 3493095"/>
                        <a:gd name="connsiteX17" fmla="*/ 0 w 1581263"/>
                        <a:gd name="connsiteY17" fmla="*/ 1842059 h 3493095"/>
                        <a:gd name="connsiteX18" fmla="*/ 717 w 1581263"/>
                        <a:gd name="connsiteY18" fmla="*/ 494565 h 3493095"/>
                        <a:gd name="connsiteX0" fmla="*/ 47008 w 1627554"/>
                        <a:gd name="connsiteY0" fmla="*/ 518119 h 3516649"/>
                        <a:gd name="connsiteX1" fmla="*/ 68504 w 1627554"/>
                        <a:gd name="connsiteY1" fmla="*/ 16377 h 3516649"/>
                        <a:gd name="connsiteX2" fmla="*/ 1552582 w 1627554"/>
                        <a:gd name="connsiteY2" fmla="*/ 23554 h 3516649"/>
                        <a:gd name="connsiteX3" fmla="*/ 1511140 w 1627554"/>
                        <a:gd name="connsiteY3" fmla="*/ 516114 h 3516649"/>
                        <a:gd name="connsiteX4" fmla="*/ 1510927 w 1627554"/>
                        <a:gd name="connsiteY4" fmla="*/ 1679202 h 3516649"/>
                        <a:gd name="connsiteX5" fmla="*/ 1249045 w 1627554"/>
                        <a:gd name="connsiteY5" fmla="*/ 1660255 h 3516649"/>
                        <a:gd name="connsiteX6" fmla="*/ 1247771 w 1627554"/>
                        <a:gd name="connsiteY6" fmla="*/ 493160 h 3516649"/>
                        <a:gd name="connsiteX7" fmla="*/ 1157933 w 1627554"/>
                        <a:gd name="connsiteY7" fmla="*/ 493159 h 3516649"/>
                        <a:gd name="connsiteX8" fmla="*/ 1159566 w 1627554"/>
                        <a:gd name="connsiteY8" fmla="*/ 3286029 h 3516649"/>
                        <a:gd name="connsiteX9" fmla="*/ 820478 w 1627554"/>
                        <a:gd name="connsiteY9" fmla="*/ 3291621 h 3516649"/>
                        <a:gd name="connsiteX10" fmla="*/ 820906 w 1627554"/>
                        <a:gd name="connsiteY10" fmla="*/ 1712533 h 3516649"/>
                        <a:gd name="connsiteX11" fmla="*/ 709198 w 1627554"/>
                        <a:gd name="connsiteY11" fmla="*/ 1712561 h 3516649"/>
                        <a:gd name="connsiteX12" fmla="*/ 709788 w 1627554"/>
                        <a:gd name="connsiteY12" fmla="*/ 3329776 h 3516649"/>
                        <a:gd name="connsiteX13" fmla="*/ 365027 w 1627554"/>
                        <a:gd name="connsiteY13" fmla="*/ 3347146 h 3516649"/>
                        <a:gd name="connsiteX14" fmla="*/ 365236 w 1627554"/>
                        <a:gd name="connsiteY14" fmla="*/ 613580 h 3516649"/>
                        <a:gd name="connsiteX15" fmla="*/ 309470 w 1627554"/>
                        <a:gd name="connsiteY15" fmla="*/ 613011 h 3516649"/>
                        <a:gd name="connsiteX16" fmla="*/ 309430 w 1627554"/>
                        <a:gd name="connsiteY16" fmla="*/ 1766122 h 3516649"/>
                        <a:gd name="connsiteX17" fmla="*/ 46291 w 1627554"/>
                        <a:gd name="connsiteY17" fmla="*/ 1865613 h 3516649"/>
                        <a:gd name="connsiteX18" fmla="*/ 47008 w 1627554"/>
                        <a:gd name="connsiteY18" fmla="*/ 518119 h 3516649"/>
                        <a:gd name="connsiteX0" fmla="*/ 47008 w 1627554"/>
                        <a:gd name="connsiteY0" fmla="*/ 502196 h 3500726"/>
                        <a:gd name="connsiteX1" fmla="*/ 68504 w 1627554"/>
                        <a:gd name="connsiteY1" fmla="*/ 454 h 3500726"/>
                        <a:gd name="connsiteX2" fmla="*/ 1552582 w 1627554"/>
                        <a:gd name="connsiteY2" fmla="*/ 7631 h 3500726"/>
                        <a:gd name="connsiteX3" fmla="*/ 1511140 w 1627554"/>
                        <a:gd name="connsiteY3" fmla="*/ 500191 h 3500726"/>
                        <a:gd name="connsiteX4" fmla="*/ 1510927 w 1627554"/>
                        <a:gd name="connsiteY4" fmla="*/ 1663279 h 3500726"/>
                        <a:gd name="connsiteX5" fmla="*/ 1249045 w 1627554"/>
                        <a:gd name="connsiteY5" fmla="*/ 1644332 h 3500726"/>
                        <a:gd name="connsiteX6" fmla="*/ 1247771 w 1627554"/>
                        <a:gd name="connsiteY6" fmla="*/ 477237 h 3500726"/>
                        <a:gd name="connsiteX7" fmla="*/ 1157933 w 1627554"/>
                        <a:gd name="connsiteY7" fmla="*/ 477236 h 3500726"/>
                        <a:gd name="connsiteX8" fmla="*/ 1159566 w 1627554"/>
                        <a:gd name="connsiteY8" fmla="*/ 3270106 h 3500726"/>
                        <a:gd name="connsiteX9" fmla="*/ 820478 w 1627554"/>
                        <a:gd name="connsiteY9" fmla="*/ 3275698 h 3500726"/>
                        <a:gd name="connsiteX10" fmla="*/ 820906 w 1627554"/>
                        <a:gd name="connsiteY10" fmla="*/ 1696610 h 3500726"/>
                        <a:gd name="connsiteX11" fmla="*/ 709198 w 1627554"/>
                        <a:gd name="connsiteY11" fmla="*/ 1696638 h 3500726"/>
                        <a:gd name="connsiteX12" fmla="*/ 709788 w 1627554"/>
                        <a:gd name="connsiteY12" fmla="*/ 3313853 h 3500726"/>
                        <a:gd name="connsiteX13" fmla="*/ 365027 w 1627554"/>
                        <a:gd name="connsiteY13" fmla="*/ 3331223 h 3500726"/>
                        <a:gd name="connsiteX14" fmla="*/ 365236 w 1627554"/>
                        <a:gd name="connsiteY14" fmla="*/ 597657 h 3500726"/>
                        <a:gd name="connsiteX15" fmla="*/ 309470 w 1627554"/>
                        <a:gd name="connsiteY15" fmla="*/ 597088 h 3500726"/>
                        <a:gd name="connsiteX16" fmla="*/ 309430 w 1627554"/>
                        <a:gd name="connsiteY16" fmla="*/ 1750199 h 3500726"/>
                        <a:gd name="connsiteX17" fmla="*/ 46291 w 1627554"/>
                        <a:gd name="connsiteY17" fmla="*/ 1849690 h 3500726"/>
                        <a:gd name="connsiteX18" fmla="*/ 47008 w 1627554"/>
                        <a:gd name="connsiteY18" fmla="*/ 502196 h 3500726"/>
                        <a:gd name="connsiteX0" fmla="*/ 47008 w 1627554"/>
                        <a:gd name="connsiteY0" fmla="*/ 501742 h 3500272"/>
                        <a:gd name="connsiteX1" fmla="*/ 68504 w 1627554"/>
                        <a:gd name="connsiteY1" fmla="*/ 0 h 3500272"/>
                        <a:gd name="connsiteX2" fmla="*/ 1552582 w 1627554"/>
                        <a:gd name="connsiteY2" fmla="*/ 7177 h 3500272"/>
                        <a:gd name="connsiteX3" fmla="*/ 1511140 w 1627554"/>
                        <a:gd name="connsiteY3" fmla="*/ 499737 h 3500272"/>
                        <a:gd name="connsiteX4" fmla="*/ 1510927 w 1627554"/>
                        <a:gd name="connsiteY4" fmla="*/ 1662825 h 3500272"/>
                        <a:gd name="connsiteX5" fmla="*/ 1249045 w 1627554"/>
                        <a:gd name="connsiteY5" fmla="*/ 1643878 h 3500272"/>
                        <a:gd name="connsiteX6" fmla="*/ 1247771 w 1627554"/>
                        <a:gd name="connsiteY6" fmla="*/ 476783 h 3500272"/>
                        <a:gd name="connsiteX7" fmla="*/ 1157933 w 1627554"/>
                        <a:gd name="connsiteY7" fmla="*/ 476782 h 3500272"/>
                        <a:gd name="connsiteX8" fmla="*/ 1159566 w 1627554"/>
                        <a:gd name="connsiteY8" fmla="*/ 3269652 h 3500272"/>
                        <a:gd name="connsiteX9" fmla="*/ 820478 w 1627554"/>
                        <a:gd name="connsiteY9" fmla="*/ 3275244 h 3500272"/>
                        <a:gd name="connsiteX10" fmla="*/ 820906 w 1627554"/>
                        <a:gd name="connsiteY10" fmla="*/ 1696156 h 3500272"/>
                        <a:gd name="connsiteX11" fmla="*/ 709198 w 1627554"/>
                        <a:gd name="connsiteY11" fmla="*/ 1696184 h 3500272"/>
                        <a:gd name="connsiteX12" fmla="*/ 709788 w 1627554"/>
                        <a:gd name="connsiteY12" fmla="*/ 3313399 h 3500272"/>
                        <a:gd name="connsiteX13" fmla="*/ 365027 w 1627554"/>
                        <a:gd name="connsiteY13" fmla="*/ 3330769 h 3500272"/>
                        <a:gd name="connsiteX14" fmla="*/ 365236 w 1627554"/>
                        <a:gd name="connsiteY14" fmla="*/ 597203 h 3500272"/>
                        <a:gd name="connsiteX15" fmla="*/ 309470 w 1627554"/>
                        <a:gd name="connsiteY15" fmla="*/ 596634 h 3500272"/>
                        <a:gd name="connsiteX16" fmla="*/ 309430 w 1627554"/>
                        <a:gd name="connsiteY16" fmla="*/ 1749745 h 3500272"/>
                        <a:gd name="connsiteX17" fmla="*/ 46291 w 1627554"/>
                        <a:gd name="connsiteY17" fmla="*/ 1849236 h 3500272"/>
                        <a:gd name="connsiteX18" fmla="*/ 47008 w 1627554"/>
                        <a:gd name="connsiteY18" fmla="*/ 501742 h 3500272"/>
                        <a:gd name="connsiteX0" fmla="*/ 47008 w 1645035"/>
                        <a:gd name="connsiteY0" fmla="*/ 516003 h 3514533"/>
                        <a:gd name="connsiteX1" fmla="*/ 68504 w 1645035"/>
                        <a:gd name="connsiteY1" fmla="*/ 14261 h 3514533"/>
                        <a:gd name="connsiteX2" fmla="*/ 1574021 w 1645035"/>
                        <a:gd name="connsiteY2" fmla="*/ 0 h 3514533"/>
                        <a:gd name="connsiteX3" fmla="*/ 1511140 w 1645035"/>
                        <a:gd name="connsiteY3" fmla="*/ 513998 h 3514533"/>
                        <a:gd name="connsiteX4" fmla="*/ 1510927 w 1645035"/>
                        <a:gd name="connsiteY4" fmla="*/ 1677086 h 3514533"/>
                        <a:gd name="connsiteX5" fmla="*/ 1249045 w 1645035"/>
                        <a:gd name="connsiteY5" fmla="*/ 1658139 h 3514533"/>
                        <a:gd name="connsiteX6" fmla="*/ 1247771 w 1645035"/>
                        <a:gd name="connsiteY6" fmla="*/ 491044 h 3514533"/>
                        <a:gd name="connsiteX7" fmla="*/ 1157933 w 1645035"/>
                        <a:gd name="connsiteY7" fmla="*/ 491043 h 3514533"/>
                        <a:gd name="connsiteX8" fmla="*/ 1159566 w 1645035"/>
                        <a:gd name="connsiteY8" fmla="*/ 3283913 h 3514533"/>
                        <a:gd name="connsiteX9" fmla="*/ 820478 w 1645035"/>
                        <a:gd name="connsiteY9" fmla="*/ 3289505 h 3514533"/>
                        <a:gd name="connsiteX10" fmla="*/ 820906 w 1645035"/>
                        <a:gd name="connsiteY10" fmla="*/ 1710417 h 3514533"/>
                        <a:gd name="connsiteX11" fmla="*/ 709198 w 1645035"/>
                        <a:gd name="connsiteY11" fmla="*/ 1710445 h 3514533"/>
                        <a:gd name="connsiteX12" fmla="*/ 709788 w 1645035"/>
                        <a:gd name="connsiteY12" fmla="*/ 3327660 h 3514533"/>
                        <a:gd name="connsiteX13" fmla="*/ 365027 w 1645035"/>
                        <a:gd name="connsiteY13" fmla="*/ 3345030 h 3514533"/>
                        <a:gd name="connsiteX14" fmla="*/ 365236 w 1645035"/>
                        <a:gd name="connsiteY14" fmla="*/ 611464 h 3514533"/>
                        <a:gd name="connsiteX15" fmla="*/ 309470 w 1645035"/>
                        <a:gd name="connsiteY15" fmla="*/ 610895 h 3514533"/>
                        <a:gd name="connsiteX16" fmla="*/ 309430 w 1645035"/>
                        <a:gd name="connsiteY16" fmla="*/ 1764006 h 3514533"/>
                        <a:gd name="connsiteX17" fmla="*/ 46291 w 1645035"/>
                        <a:gd name="connsiteY17" fmla="*/ 1863497 h 3514533"/>
                        <a:gd name="connsiteX18" fmla="*/ 47008 w 1645035"/>
                        <a:gd name="connsiteY18" fmla="*/ 516003 h 3514533"/>
                        <a:gd name="connsiteX0" fmla="*/ 43817 w 1641844"/>
                        <a:gd name="connsiteY0" fmla="*/ 516003 h 3514533"/>
                        <a:gd name="connsiteX1" fmla="*/ 69600 w 1641844"/>
                        <a:gd name="connsiteY1" fmla="*/ 22838 h 3514533"/>
                        <a:gd name="connsiteX2" fmla="*/ 1570830 w 1641844"/>
                        <a:gd name="connsiteY2" fmla="*/ 0 h 3514533"/>
                        <a:gd name="connsiteX3" fmla="*/ 1507949 w 1641844"/>
                        <a:gd name="connsiteY3" fmla="*/ 513998 h 3514533"/>
                        <a:gd name="connsiteX4" fmla="*/ 1507736 w 1641844"/>
                        <a:gd name="connsiteY4" fmla="*/ 1677086 h 3514533"/>
                        <a:gd name="connsiteX5" fmla="*/ 1245854 w 1641844"/>
                        <a:gd name="connsiteY5" fmla="*/ 1658139 h 3514533"/>
                        <a:gd name="connsiteX6" fmla="*/ 1244580 w 1641844"/>
                        <a:gd name="connsiteY6" fmla="*/ 491044 h 3514533"/>
                        <a:gd name="connsiteX7" fmla="*/ 1154742 w 1641844"/>
                        <a:gd name="connsiteY7" fmla="*/ 491043 h 3514533"/>
                        <a:gd name="connsiteX8" fmla="*/ 1156375 w 1641844"/>
                        <a:gd name="connsiteY8" fmla="*/ 3283913 h 3514533"/>
                        <a:gd name="connsiteX9" fmla="*/ 817287 w 1641844"/>
                        <a:gd name="connsiteY9" fmla="*/ 3289505 h 3514533"/>
                        <a:gd name="connsiteX10" fmla="*/ 817715 w 1641844"/>
                        <a:gd name="connsiteY10" fmla="*/ 1710417 h 3514533"/>
                        <a:gd name="connsiteX11" fmla="*/ 706007 w 1641844"/>
                        <a:gd name="connsiteY11" fmla="*/ 1710445 h 3514533"/>
                        <a:gd name="connsiteX12" fmla="*/ 706597 w 1641844"/>
                        <a:gd name="connsiteY12" fmla="*/ 3327660 h 3514533"/>
                        <a:gd name="connsiteX13" fmla="*/ 361836 w 1641844"/>
                        <a:gd name="connsiteY13" fmla="*/ 3345030 h 3514533"/>
                        <a:gd name="connsiteX14" fmla="*/ 362045 w 1641844"/>
                        <a:gd name="connsiteY14" fmla="*/ 611464 h 3514533"/>
                        <a:gd name="connsiteX15" fmla="*/ 306279 w 1641844"/>
                        <a:gd name="connsiteY15" fmla="*/ 610895 h 3514533"/>
                        <a:gd name="connsiteX16" fmla="*/ 306239 w 1641844"/>
                        <a:gd name="connsiteY16" fmla="*/ 1764006 h 3514533"/>
                        <a:gd name="connsiteX17" fmla="*/ 43100 w 1641844"/>
                        <a:gd name="connsiteY17" fmla="*/ 1863497 h 3514533"/>
                        <a:gd name="connsiteX18" fmla="*/ 43817 w 1641844"/>
                        <a:gd name="connsiteY18" fmla="*/ 516003 h 3514533"/>
                        <a:gd name="connsiteX0" fmla="*/ 43817 w 1641844"/>
                        <a:gd name="connsiteY0" fmla="*/ 516003 h 3514533"/>
                        <a:gd name="connsiteX1" fmla="*/ 69600 w 1641844"/>
                        <a:gd name="connsiteY1" fmla="*/ 22838 h 3514533"/>
                        <a:gd name="connsiteX2" fmla="*/ 1570830 w 1641844"/>
                        <a:gd name="connsiteY2" fmla="*/ 0 h 3514533"/>
                        <a:gd name="connsiteX3" fmla="*/ 1507949 w 1641844"/>
                        <a:gd name="connsiteY3" fmla="*/ 513998 h 3514533"/>
                        <a:gd name="connsiteX4" fmla="*/ 1507736 w 1641844"/>
                        <a:gd name="connsiteY4" fmla="*/ 1677086 h 3514533"/>
                        <a:gd name="connsiteX5" fmla="*/ 1245854 w 1641844"/>
                        <a:gd name="connsiteY5" fmla="*/ 1658139 h 3514533"/>
                        <a:gd name="connsiteX6" fmla="*/ 1244580 w 1641844"/>
                        <a:gd name="connsiteY6" fmla="*/ 491044 h 3514533"/>
                        <a:gd name="connsiteX7" fmla="*/ 1154742 w 1641844"/>
                        <a:gd name="connsiteY7" fmla="*/ 491043 h 3514533"/>
                        <a:gd name="connsiteX8" fmla="*/ 1156375 w 1641844"/>
                        <a:gd name="connsiteY8" fmla="*/ 3283913 h 3514533"/>
                        <a:gd name="connsiteX9" fmla="*/ 817287 w 1641844"/>
                        <a:gd name="connsiteY9" fmla="*/ 3289505 h 3514533"/>
                        <a:gd name="connsiteX10" fmla="*/ 817715 w 1641844"/>
                        <a:gd name="connsiteY10" fmla="*/ 1710417 h 3514533"/>
                        <a:gd name="connsiteX11" fmla="*/ 706007 w 1641844"/>
                        <a:gd name="connsiteY11" fmla="*/ 1710445 h 3514533"/>
                        <a:gd name="connsiteX12" fmla="*/ 706597 w 1641844"/>
                        <a:gd name="connsiteY12" fmla="*/ 3327660 h 3514533"/>
                        <a:gd name="connsiteX13" fmla="*/ 361836 w 1641844"/>
                        <a:gd name="connsiteY13" fmla="*/ 3345030 h 3514533"/>
                        <a:gd name="connsiteX14" fmla="*/ 362045 w 1641844"/>
                        <a:gd name="connsiteY14" fmla="*/ 611464 h 3514533"/>
                        <a:gd name="connsiteX15" fmla="*/ 306279 w 1641844"/>
                        <a:gd name="connsiteY15" fmla="*/ 610895 h 3514533"/>
                        <a:gd name="connsiteX16" fmla="*/ 306239 w 1641844"/>
                        <a:gd name="connsiteY16" fmla="*/ 1764006 h 3514533"/>
                        <a:gd name="connsiteX17" fmla="*/ 43100 w 1641844"/>
                        <a:gd name="connsiteY17" fmla="*/ 1863497 h 3514533"/>
                        <a:gd name="connsiteX18" fmla="*/ 43817 w 1641844"/>
                        <a:gd name="connsiteY18" fmla="*/ 516003 h 3514533"/>
                        <a:gd name="connsiteX0" fmla="*/ 43817 w 1641844"/>
                        <a:gd name="connsiteY0" fmla="*/ 516003 h 3514533"/>
                        <a:gd name="connsiteX1" fmla="*/ 69600 w 1641844"/>
                        <a:gd name="connsiteY1" fmla="*/ 22838 h 3514533"/>
                        <a:gd name="connsiteX2" fmla="*/ 1570830 w 1641844"/>
                        <a:gd name="connsiteY2" fmla="*/ 0 h 3514533"/>
                        <a:gd name="connsiteX3" fmla="*/ 1507949 w 1641844"/>
                        <a:gd name="connsiteY3" fmla="*/ 513998 h 3514533"/>
                        <a:gd name="connsiteX4" fmla="*/ 1507736 w 1641844"/>
                        <a:gd name="connsiteY4" fmla="*/ 1677086 h 3514533"/>
                        <a:gd name="connsiteX5" fmla="*/ 1245854 w 1641844"/>
                        <a:gd name="connsiteY5" fmla="*/ 1658139 h 3514533"/>
                        <a:gd name="connsiteX6" fmla="*/ 1244580 w 1641844"/>
                        <a:gd name="connsiteY6" fmla="*/ 491044 h 3514533"/>
                        <a:gd name="connsiteX7" fmla="*/ 1154742 w 1641844"/>
                        <a:gd name="connsiteY7" fmla="*/ 491043 h 3514533"/>
                        <a:gd name="connsiteX8" fmla="*/ 1156375 w 1641844"/>
                        <a:gd name="connsiteY8" fmla="*/ 3283913 h 3514533"/>
                        <a:gd name="connsiteX9" fmla="*/ 817287 w 1641844"/>
                        <a:gd name="connsiteY9" fmla="*/ 3289505 h 3514533"/>
                        <a:gd name="connsiteX10" fmla="*/ 817715 w 1641844"/>
                        <a:gd name="connsiteY10" fmla="*/ 1710417 h 3514533"/>
                        <a:gd name="connsiteX11" fmla="*/ 706007 w 1641844"/>
                        <a:gd name="connsiteY11" fmla="*/ 1710445 h 3514533"/>
                        <a:gd name="connsiteX12" fmla="*/ 706597 w 1641844"/>
                        <a:gd name="connsiteY12" fmla="*/ 3327660 h 3514533"/>
                        <a:gd name="connsiteX13" fmla="*/ 361836 w 1641844"/>
                        <a:gd name="connsiteY13" fmla="*/ 3345030 h 3514533"/>
                        <a:gd name="connsiteX14" fmla="*/ 362045 w 1641844"/>
                        <a:gd name="connsiteY14" fmla="*/ 611464 h 3514533"/>
                        <a:gd name="connsiteX15" fmla="*/ 306279 w 1641844"/>
                        <a:gd name="connsiteY15" fmla="*/ 610895 h 3514533"/>
                        <a:gd name="connsiteX16" fmla="*/ 306239 w 1641844"/>
                        <a:gd name="connsiteY16" fmla="*/ 1764006 h 3514533"/>
                        <a:gd name="connsiteX17" fmla="*/ 43100 w 1641844"/>
                        <a:gd name="connsiteY17" fmla="*/ 1863497 h 3514533"/>
                        <a:gd name="connsiteX18" fmla="*/ 43817 w 1641844"/>
                        <a:gd name="connsiteY18" fmla="*/ 516003 h 3514533"/>
                        <a:gd name="connsiteX0" fmla="*/ 43817 w 1641844"/>
                        <a:gd name="connsiteY0" fmla="*/ 511716 h 3510246"/>
                        <a:gd name="connsiteX1" fmla="*/ 69600 w 1641844"/>
                        <a:gd name="connsiteY1" fmla="*/ 18551 h 3510246"/>
                        <a:gd name="connsiteX2" fmla="*/ 1570830 w 1641844"/>
                        <a:gd name="connsiteY2" fmla="*/ 0 h 3510246"/>
                        <a:gd name="connsiteX3" fmla="*/ 1507949 w 1641844"/>
                        <a:gd name="connsiteY3" fmla="*/ 509711 h 3510246"/>
                        <a:gd name="connsiteX4" fmla="*/ 1507736 w 1641844"/>
                        <a:gd name="connsiteY4" fmla="*/ 1672799 h 3510246"/>
                        <a:gd name="connsiteX5" fmla="*/ 1245854 w 1641844"/>
                        <a:gd name="connsiteY5" fmla="*/ 1653852 h 3510246"/>
                        <a:gd name="connsiteX6" fmla="*/ 1244580 w 1641844"/>
                        <a:gd name="connsiteY6" fmla="*/ 486757 h 3510246"/>
                        <a:gd name="connsiteX7" fmla="*/ 1154742 w 1641844"/>
                        <a:gd name="connsiteY7" fmla="*/ 486756 h 3510246"/>
                        <a:gd name="connsiteX8" fmla="*/ 1156375 w 1641844"/>
                        <a:gd name="connsiteY8" fmla="*/ 3279626 h 3510246"/>
                        <a:gd name="connsiteX9" fmla="*/ 817287 w 1641844"/>
                        <a:gd name="connsiteY9" fmla="*/ 3285218 h 3510246"/>
                        <a:gd name="connsiteX10" fmla="*/ 817715 w 1641844"/>
                        <a:gd name="connsiteY10" fmla="*/ 1706130 h 3510246"/>
                        <a:gd name="connsiteX11" fmla="*/ 706007 w 1641844"/>
                        <a:gd name="connsiteY11" fmla="*/ 1706158 h 3510246"/>
                        <a:gd name="connsiteX12" fmla="*/ 706597 w 1641844"/>
                        <a:gd name="connsiteY12" fmla="*/ 3323373 h 3510246"/>
                        <a:gd name="connsiteX13" fmla="*/ 361836 w 1641844"/>
                        <a:gd name="connsiteY13" fmla="*/ 3340743 h 3510246"/>
                        <a:gd name="connsiteX14" fmla="*/ 362045 w 1641844"/>
                        <a:gd name="connsiteY14" fmla="*/ 607177 h 3510246"/>
                        <a:gd name="connsiteX15" fmla="*/ 306279 w 1641844"/>
                        <a:gd name="connsiteY15" fmla="*/ 606608 h 3510246"/>
                        <a:gd name="connsiteX16" fmla="*/ 306239 w 1641844"/>
                        <a:gd name="connsiteY16" fmla="*/ 1759719 h 3510246"/>
                        <a:gd name="connsiteX17" fmla="*/ 43100 w 1641844"/>
                        <a:gd name="connsiteY17" fmla="*/ 1859210 h 3510246"/>
                        <a:gd name="connsiteX18" fmla="*/ 43817 w 1641844"/>
                        <a:gd name="connsiteY18" fmla="*/ 511716 h 3510246"/>
                        <a:gd name="connsiteX0" fmla="*/ 0 w 1760962"/>
                        <a:gd name="connsiteY0" fmla="*/ 511717 h 3510246"/>
                        <a:gd name="connsiteX1" fmla="*/ 188718 w 1760962"/>
                        <a:gd name="connsiteY1" fmla="*/ 18551 h 3510246"/>
                        <a:gd name="connsiteX2" fmla="*/ 1689948 w 1760962"/>
                        <a:gd name="connsiteY2" fmla="*/ 0 h 3510246"/>
                        <a:gd name="connsiteX3" fmla="*/ 1627067 w 1760962"/>
                        <a:gd name="connsiteY3" fmla="*/ 509711 h 3510246"/>
                        <a:gd name="connsiteX4" fmla="*/ 1626854 w 1760962"/>
                        <a:gd name="connsiteY4" fmla="*/ 1672799 h 3510246"/>
                        <a:gd name="connsiteX5" fmla="*/ 1364972 w 1760962"/>
                        <a:gd name="connsiteY5" fmla="*/ 1653852 h 3510246"/>
                        <a:gd name="connsiteX6" fmla="*/ 1363698 w 1760962"/>
                        <a:gd name="connsiteY6" fmla="*/ 486757 h 3510246"/>
                        <a:gd name="connsiteX7" fmla="*/ 1273860 w 1760962"/>
                        <a:gd name="connsiteY7" fmla="*/ 486756 h 3510246"/>
                        <a:gd name="connsiteX8" fmla="*/ 1275493 w 1760962"/>
                        <a:gd name="connsiteY8" fmla="*/ 3279626 h 3510246"/>
                        <a:gd name="connsiteX9" fmla="*/ 936405 w 1760962"/>
                        <a:gd name="connsiteY9" fmla="*/ 3285218 h 3510246"/>
                        <a:gd name="connsiteX10" fmla="*/ 936833 w 1760962"/>
                        <a:gd name="connsiteY10" fmla="*/ 1706130 h 3510246"/>
                        <a:gd name="connsiteX11" fmla="*/ 825125 w 1760962"/>
                        <a:gd name="connsiteY11" fmla="*/ 1706158 h 3510246"/>
                        <a:gd name="connsiteX12" fmla="*/ 825715 w 1760962"/>
                        <a:gd name="connsiteY12" fmla="*/ 3323373 h 3510246"/>
                        <a:gd name="connsiteX13" fmla="*/ 480954 w 1760962"/>
                        <a:gd name="connsiteY13" fmla="*/ 3340743 h 3510246"/>
                        <a:gd name="connsiteX14" fmla="*/ 481163 w 1760962"/>
                        <a:gd name="connsiteY14" fmla="*/ 607177 h 3510246"/>
                        <a:gd name="connsiteX15" fmla="*/ 425397 w 1760962"/>
                        <a:gd name="connsiteY15" fmla="*/ 606608 h 3510246"/>
                        <a:gd name="connsiteX16" fmla="*/ 425357 w 1760962"/>
                        <a:gd name="connsiteY16" fmla="*/ 1759719 h 3510246"/>
                        <a:gd name="connsiteX17" fmla="*/ 162218 w 1760962"/>
                        <a:gd name="connsiteY17" fmla="*/ 1859210 h 3510246"/>
                        <a:gd name="connsiteX18" fmla="*/ 0 w 1760962"/>
                        <a:gd name="connsiteY18" fmla="*/ 511717 h 3510246"/>
                        <a:gd name="connsiteX0" fmla="*/ 0 w 1760962"/>
                        <a:gd name="connsiteY0" fmla="*/ 511717 h 3510246"/>
                        <a:gd name="connsiteX1" fmla="*/ 188718 w 1760962"/>
                        <a:gd name="connsiteY1" fmla="*/ 18551 h 3510246"/>
                        <a:gd name="connsiteX2" fmla="*/ 1689948 w 1760962"/>
                        <a:gd name="connsiteY2" fmla="*/ 0 h 3510246"/>
                        <a:gd name="connsiteX3" fmla="*/ 1627067 w 1760962"/>
                        <a:gd name="connsiteY3" fmla="*/ 509711 h 3510246"/>
                        <a:gd name="connsiteX4" fmla="*/ 1626854 w 1760962"/>
                        <a:gd name="connsiteY4" fmla="*/ 1672799 h 3510246"/>
                        <a:gd name="connsiteX5" fmla="*/ 1364972 w 1760962"/>
                        <a:gd name="connsiteY5" fmla="*/ 1653852 h 3510246"/>
                        <a:gd name="connsiteX6" fmla="*/ 1363698 w 1760962"/>
                        <a:gd name="connsiteY6" fmla="*/ 486757 h 3510246"/>
                        <a:gd name="connsiteX7" fmla="*/ 1273860 w 1760962"/>
                        <a:gd name="connsiteY7" fmla="*/ 486756 h 3510246"/>
                        <a:gd name="connsiteX8" fmla="*/ 1275493 w 1760962"/>
                        <a:gd name="connsiteY8" fmla="*/ 3279626 h 3510246"/>
                        <a:gd name="connsiteX9" fmla="*/ 936405 w 1760962"/>
                        <a:gd name="connsiteY9" fmla="*/ 3285218 h 3510246"/>
                        <a:gd name="connsiteX10" fmla="*/ 936833 w 1760962"/>
                        <a:gd name="connsiteY10" fmla="*/ 1706130 h 3510246"/>
                        <a:gd name="connsiteX11" fmla="*/ 825125 w 1760962"/>
                        <a:gd name="connsiteY11" fmla="*/ 1706158 h 3510246"/>
                        <a:gd name="connsiteX12" fmla="*/ 825715 w 1760962"/>
                        <a:gd name="connsiteY12" fmla="*/ 3323373 h 3510246"/>
                        <a:gd name="connsiteX13" fmla="*/ 480954 w 1760962"/>
                        <a:gd name="connsiteY13" fmla="*/ 3340743 h 3510246"/>
                        <a:gd name="connsiteX14" fmla="*/ 481163 w 1760962"/>
                        <a:gd name="connsiteY14" fmla="*/ 607177 h 3510246"/>
                        <a:gd name="connsiteX15" fmla="*/ 425397 w 1760962"/>
                        <a:gd name="connsiteY15" fmla="*/ 606608 h 3510246"/>
                        <a:gd name="connsiteX16" fmla="*/ 425357 w 1760962"/>
                        <a:gd name="connsiteY16" fmla="*/ 1759719 h 3510246"/>
                        <a:gd name="connsiteX17" fmla="*/ 162218 w 1760962"/>
                        <a:gd name="connsiteY17" fmla="*/ 1859210 h 3510246"/>
                        <a:gd name="connsiteX18" fmla="*/ 0 w 1760962"/>
                        <a:gd name="connsiteY18" fmla="*/ 511717 h 3510246"/>
                        <a:gd name="connsiteX0" fmla="*/ 0 w 1760962"/>
                        <a:gd name="connsiteY0" fmla="*/ 511717 h 3510246"/>
                        <a:gd name="connsiteX1" fmla="*/ 188718 w 1760962"/>
                        <a:gd name="connsiteY1" fmla="*/ 18551 h 3510246"/>
                        <a:gd name="connsiteX2" fmla="*/ 1689948 w 1760962"/>
                        <a:gd name="connsiteY2" fmla="*/ 0 h 3510246"/>
                        <a:gd name="connsiteX3" fmla="*/ 1627067 w 1760962"/>
                        <a:gd name="connsiteY3" fmla="*/ 509711 h 3510246"/>
                        <a:gd name="connsiteX4" fmla="*/ 1626854 w 1760962"/>
                        <a:gd name="connsiteY4" fmla="*/ 1672799 h 3510246"/>
                        <a:gd name="connsiteX5" fmla="*/ 1364972 w 1760962"/>
                        <a:gd name="connsiteY5" fmla="*/ 1653852 h 3510246"/>
                        <a:gd name="connsiteX6" fmla="*/ 1363698 w 1760962"/>
                        <a:gd name="connsiteY6" fmla="*/ 486757 h 3510246"/>
                        <a:gd name="connsiteX7" fmla="*/ 1273860 w 1760962"/>
                        <a:gd name="connsiteY7" fmla="*/ 486756 h 3510246"/>
                        <a:gd name="connsiteX8" fmla="*/ 1275493 w 1760962"/>
                        <a:gd name="connsiteY8" fmla="*/ 3279626 h 3510246"/>
                        <a:gd name="connsiteX9" fmla="*/ 936405 w 1760962"/>
                        <a:gd name="connsiteY9" fmla="*/ 3285218 h 3510246"/>
                        <a:gd name="connsiteX10" fmla="*/ 936833 w 1760962"/>
                        <a:gd name="connsiteY10" fmla="*/ 1706130 h 3510246"/>
                        <a:gd name="connsiteX11" fmla="*/ 825125 w 1760962"/>
                        <a:gd name="connsiteY11" fmla="*/ 1706158 h 3510246"/>
                        <a:gd name="connsiteX12" fmla="*/ 825715 w 1760962"/>
                        <a:gd name="connsiteY12" fmla="*/ 3323373 h 3510246"/>
                        <a:gd name="connsiteX13" fmla="*/ 480954 w 1760962"/>
                        <a:gd name="connsiteY13" fmla="*/ 3340743 h 3510246"/>
                        <a:gd name="connsiteX14" fmla="*/ 481163 w 1760962"/>
                        <a:gd name="connsiteY14" fmla="*/ 607177 h 3510246"/>
                        <a:gd name="connsiteX15" fmla="*/ 425397 w 1760962"/>
                        <a:gd name="connsiteY15" fmla="*/ 606608 h 3510246"/>
                        <a:gd name="connsiteX16" fmla="*/ 425357 w 1760962"/>
                        <a:gd name="connsiteY16" fmla="*/ 1759719 h 3510246"/>
                        <a:gd name="connsiteX17" fmla="*/ 162218 w 1760962"/>
                        <a:gd name="connsiteY17" fmla="*/ 1859210 h 3510246"/>
                        <a:gd name="connsiteX18" fmla="*/ 0 w 1760962"/>
                        <a:gd name="connsiteY18" fmla="*/ 511717 h 3510246"/>
                        <a:gd name="connsiteX0" fmla="*/ 0 w 1837171"/>
                        <a:gd name="connsiteY0" fmla="*/ 511717 h 3510246"/>
                        <a:gd name="connsiteX1" fmla="*/ 188718 w 1837171"/>
                        <a:gd name="connsiteY1" fmla="*/ 18551 h 3510246"/>
                        <a:gd name="connsiteX2" fmla="*/ 1689948 w 1837171"/>
                        <a:gd name="connsiteY2" fmla="*/ 0 h 3510246"/>
                        <a:gd name="connsiteX3" fmla="*/ 1837169 w 1837171"/>
                        <a:gd name="connsiteY3" fmla="*/ 531149 h 3510246"/>
                        <a:gd name="connsiteX4" fmla="*/ 1626854 w 1837171"/>
                        <a:gd name="connsiteY4" fmla="*/ 1672799 h 3510246"/>
                        <a:gd name="connsiteX5" fmla="*/ 1364972 w 1837171"/>
                        <a:gd name="connsiteY5" fmla="*/ 1653852 h 3510246"/>
                        <a:gd name="connsiteX6" fmla="*/ 1363698 w 1837171"/>
                        <a:gd name="connsiteY6" fmla="*/ 486757 h 3510246"/>
                        <a:gd name="connsiteX7" fmla="*/ 1273860 w 1837171"/>
                        <a:gd name="connsiteY7" fmla="*/ 486756 h 3510246"/>
                        <a:gd name="connsiteX8" fmla="*/ 1275493 w 1837171"/>
                        <a:gd name="connsiteY8" fmla="*/ 3279626 h 3510246"/>
                        <a:gd name="connsiteX9" fmla="*/ 936405 w 1837171"/>
                        <a:gd name="connsiteY9" fmla="*/ 3285218 h 3510246"/>
                        <a:gd name="connsiteX10" fmla="*/ 936833 w 1837171"/>
                        <a:gd name="connsiteY10" fmla="*/ 1706130 h 3510246"/>
                        <a:gd name="connsiteX11" fmla="*/ 825125 w 1837171"/>
                        <a:gd name="connsiteY11" fmla="*/ 1706158 h 3510246"/>
                        <a:gd name="connsiteX12" fmla="*/ 825715 w 1837171"/>
                        <a:gd name="connsiteY12" fmla="*/ 3323373 h 3510246"/>
                        <a:gd name="connsiteX13" fmla="*/ 480954 w 1837171"/>
                        <a:gd name="connsiteY13" fmla="*/ 3340743 h 3510246"/>
                        <a:gd name="connsiteX14" fmla="*/ 481163 w 1837171"/>
                        <a:gd name="connsiteY14" fmla="*/ 607177 h 3510246"/>
                        <a:gd name="connsiteX15" fmla="*/ 425397 w 1837171"/>
                        <a:gd name="connsiteY15" fmla="*/ 606608 h 3510246"/>
                        <a:gd name="connsiteX16" fmla="*/ 425357 w 1837171"/>
                        <a:gd name="connsiteY16" fmla="*/ 1759719 h 3510246"/>
                        <a:gd name="connsiteX17" fmla="*/ 162218 w 1837171"/>
                        <a:gd name="connsiteY17" fmla="*/ 1859210 h 3510246"/>
                        <a:gd name="connsiteX18" fmla="*/ 0 w 1837171"/>
                        <a:gd name="connsiteY18" fmla="*/ 511717 h 3510246"/>
                        <a:gd name="connsiteX0" fmla="*/ 0 w 1846003"/>
                        <a:gd name="connsiteY0" fmla="*/ 511717 h 3510246"/>
                        <a:gd name="connsiteX1" fmla="*/ 188718 w 1846003"/>
                        <a:gd name="connsiteY1" fmla="*/ 18551 h 3510246"/>
                        <a:gd name="connsiteX2" fmla="*/ 1689948 w 1846003"/>
                        <a:gd name="connsiteY2" fmla="*/ 0 h 3510246"/>
                        <a:gd name="connsiteX3" fmla="*/ 1837169 w 1846003"/>
                        <a:gd name="connsiteY3" fmla="*/ 531149 h 3510246"/>
                        <a:gd name="connsiteX4" fmla="*/ 1626854 w 1846003"/>
                        <a:gd name="connsiteY4" fmla="*/ 1672799 h 3510246"/>
                        <a:gd name="connsiteX5" fmla="*/ 1364972 w 1846003"/>
                        <a:gd name="connsiteY5" fmla="*/ 1653852 h 3510246"/>
                        <a:gd name="connsiteX6" fmla="*/ 1363698 w 1846003"/>
                        <a:gd name="connsiteY6" fmla="*/ 486757 h 3510246"/>
                        <a:gd name="connsiteX7" fmla="*/ 1273860 w 1846003"/>
                        <a:gd name="connsiteY7" fmla="*/ 486756 h 3510246"/>
                        <a:gd name="connsiteX8" fmla="*/ 1275493 w 1846003"/>
                        <a:gd name="connsiteY8" fmla="*/ 3279626 h 3510246"/>
                        <a:gd name="connsiteX9" fmla="*/ 936405 w 1846003"/>
                        <a:gd name="connsiteY9" fmla="*/ 3285218 h 3510246"/>
                        <a:gd name="connsiteX10" fmla="*/ 936833 w 1846003"/>
                        <a:gd name="connsiteY10" fmla="*/ 1706130 h 3510246"/>
                        <a:gd name="connsiteX11" fmla="*/ 825125 w 1846003"/>
                        <a:gd name="connsiteY11" fmla="*/ 1706158 h 3510246"/>
                        <a:gd name="connsiteX12" fmla="*/ 825715 w 1846003"/>
                        <a:gd name="connsiteY12" fmla="*/ 3323373 h 3510246"/>
                        <a:gd name="connsiteX13" fmla="*/ 480954 w 1846003"/>
                        <a:gd name="connsiteY13" fmla="*/ 3340743 h 3510246"/>
                        <a:gd name="connsiteX14" fmla="*/ 481163 w 1846003"/>
                        <a:gd name="connsiteY14" fmla="*/ 607177 h 3510246"/>
                        <a:gd name="connsiteX15" fmla="*/ 425397 w 1846003"/>
                        <a:gd name="connsiteY15" fmla="*/ 606608 h 3510246"/>
                        <a:gd name="connsiteX16" fmla="*/ 425357 w 1846003"/>
                        <a:gd name="connsiteY16" fmla="*/ 1759719 h 3510246"/>
                        <a:gd name="connsiteX17" fmla="*/ 162218 w 1846003"/>
                        <a:gd name="connsiteY17" fmla="*/ 1859210 h 3510246"/>
                        <a:gd name="connsiteX18" fmla="*/ 0 w 1846003"/>
                        <a:gd name="connsiteY18" fmla="*/ 511717 h 3510246"/>
                        <a:gd name="connsiteX0" fmla="*/ 0 w 1840576"/>
                        <a:gd name="connsiteY0" fmla="*/ 503141 h 3501670"/>
                        <a:gd name="connsiteX1" fmla="*/ 188718 w 1840576"/>
                        <a:gd name="connsiteY1" fmla="*/ 9975 h 3501670"/>
                        <a:gd name="connsiteX2" fmla="*/ 1659933 w 1840576"/>
                        <a:gd name="connsiteY2" fmla="*/ 0 h 3501670"/>
                        <a:gd name="connsiteX3" fmla="*/ 1837169 w 1840576"/>
                        <a:gd name="connsiteY3" fmla="*/ 522573 h 3501670"/>
                        <a:gd name="connsiteX4" fmla="*/ 1626854 w 1840576"/>
                        <a:gd name="connsiteY4" fmla="*/ 1664223 h 3501670"/>
                        <a:gd name="connsiteX5" fmla="*/ 1364972 w 1840576"/>
                        <a:gd name="connsiteY5" fmla="*/ 1645276 h 3501670"/>
                        <a:gd name="connsiteX6" fmla="*/ 1363698 w 1840576"/>
                        <a:gd name="connsiteY6" fmla="*/ 478181 h 3501670"/>
                        <a:gd name="connsiteX7" fmla="*/ 1273860 w 1840576"/>
                        <a:gd name="connsiteY7" fmla="*/ 478180 h 3501670"/>
                        <a:gd name="connsiteX8" fmla="*/ 1275493 w 1840576"/>
                        <a:gd name="connsiteY8" fmla="*/ 3271050 h 3501670"/>
                        <a:gd name="connsiteX9" fmla="*/ 936405 w 1840576"/>
                        <a:gd name="connsiteY9" fmla="*/ 3276642 h 3501670"/>
                        <a:gd name="connsiteX10" fmla="*/ 936833 w 1840576"/>
                        <a:gd name="connsiteY10" fmla="*/ 1697554 h 3501670"/>
                        <a:gd name="connsiteX11" fmla="*/ 825125 w 1840576"/>
                        <a:gd name="connsiteY11" fmla="*/ 1697582 h 3501670"/>
                        <a:gd name="connsiteX12" fmla="*/ 825715 w 1840576"/>
                        <a:gd name="connsiteY12" fmla="*/ 3314797 h 3501670"/>
                        <a:gd name="connsiteX13" fmla="*/ 480954 w 1840576"/>
                        <a:gd name="connsiteY13" fmla="*/ 3332167 h 3501670"/>
                        <a:gd name="connsiteX14" fmla="*/ 481163 w 1840576"/>
                        <a:gd name="connsiteY14" fmla="*/ 598601 h 3501670"/>
                        <a:gd name="connsiteX15" fmla="*/ 425397 w 1840576"/>
                        <a:gd name="connsiteY15" fmla="*/ 598032 h 3501670"/>
                        <a:gd name="connsiteX16" fmla="*/ 425357 w 1840576"/>
                        <a:gd name="connsiteY16" fmla="*/ 1751143 h 3501670"/>
                        <a:gd name="connsiteX17" fmla="*/ 162218 w 1840576"/>
                        <a:gd name="connsiteY17" fmla="*/ 1850634 h 3501670"/>
                        <a:gd name="connsiteX18" fmla="*/ 0 w 1840576"/>
                        <a:gd name="connsiteY18" fmla="*/ 503141 h 3501670"/>
                        <a:gd name="connsiteX0" fmla="*/ 0 w 1838595"/>
                        <a:gd name="connsiteY0" fmla="*/ 493165 h 3491694"/>
                        <a:gd name="connsiteX1" fmla="*/ 188718 w 1838595"/>
                        <a:gd name="connsiteY1" fmla="*/ -1 h 3491694"/>
                        <a:gd name="connsiteX2" fmla="*/ 1629919 w 1838595"/>
                        <a:gd name="connsiteY2" fmla="*/ 2886 h 3491694"/>
                        <a:gd name="connsiteX3" fmla="*/ 1837169 w 1838595"/>
                        <a:gd name="connsiteY3" fmla="*/ 512597 h 3491694"/>
                        <a:gd name="connsiteX4" fmla="*/ 1626854 w 1838595"/>
                        <a:gd name="connsiteY4" fmla="*/ 1654247 h 3491694"/>
                        <a:gd name="connsiteX5" fmla="*/ 1364972 w 1838595"/>
                        <a:gd name="connsiteY5" fmla="*/ 1635300 h 3491694"/>
                        <a:gd name="connsiteX6" fmla="*/ 1363698 w 1838595"/>
                        <a:gd name="connsiteY6" fmla="*/ 468205 h 3491694"/>
                        <a:gd name="connsiteX7" fmla="*/ 1273860 w 1838595"/>
                        <a:gd name="connsiteY7" fmla="*/ 468204 h 3491694"/>
                        <a:gd name="connsiteX8" fmla="*/ 1275493 w 1838595"/>
                        <a:gd name="connsiteY8" fmla="*/ 3261074 h 3491694"/>
                        <a:gd name="connsiteX9" fmla="*/ 936405 w 1838595"/>
                        <a:gd name="connsiteY9" fmla="*/ 3266666 h 3491694"/>
                        <a:gd name="connsiteX10" fmla="*/ 936833 w 1838595"/>
                        <a:gd name="connsiteY10" fmla="*/ 1687578 h 3491694"/>
                        <a:gd name="connsiteX11" fmla="*/ 825125 w 1838595"/>
                        <a:gd name="connsiteY11" fmla="*/ 1687606 h 3491694"/>
                        <a:gd name="connsiteX12" fmla="*/ 825715 w 1838595"/>
                        <a:gd name="connsiteY12" fmla="*/ 3304821 h 3491694"/>
                        <a:gd name="connsiteX13" fmla="*/ 480954 w 1838595"/>
                        <a:gd name="connsiteY13" fmla="*/ 3322191 h 3491694"/>
                        <a:gd name="connsiteX14" fmla="*/ 481163 w 1838595"/>
                        <a:gd name="connsiteY14" fmla="*/ 588625 h 3491694"/>
                        <a:gd name="connsiteX15" fmla="*/ 425397 w 1838595"/>
                        <a:gd name="connsiteY15" fmla="*/ 588056 h 3491694"/>
                        <a:gd name="connsiteX16" fmla="*/ 425357 w 1838595"/>
                        <a:gd name="connsiteY16" fmla="*/ 1741167 h 3491694"/>
                        <a:gd name="connsiteX17" fmla="*/ 162218 w 1838595"/>
                        <a:gd name="connsiteY17" fmla="*/ 1840658 h 3491694"/>
                        <a:gd name="connsiteX18" fmla="*/ 0 w 1838595"/>
                        <a:gd name="connsiteY18" fmla="*/ 493165 h 3491694"/>
                        <a:gd name="connsiteX0" fmla="*/ 0 w 1838345"/>
                        <a:gd name="connsiteY0" fmla="*/ 503142 h 3501671"/>
                        <a:gd name="connsiteX1" fmla="*/ 188718 w 1838345"/>
                        <a:gd name="connsiteY1" fmla="*/ 9976 h 3501671"/>
                        <a:gd name="connsiteX2" fmla="*/ 1621342 w 1838345"/>
                        <a:gd name="connsiteY2" fmla="*/ 0 h 3501671"/>
                        <a:gd name="connsiteX3" fmla="*/ 1837169 w 1838345"/>
                        <a:gd name="connsiteY3" fmla="*/ 522574 h 3501671"/>
                        <a:gd name="connsiteX4" fmla="*/ 1626854 w 1838345"/>
                        <a:gd name="connsiteY4" fmla="*/ 1664224 h 3501671"/>
                        <a:gd name="connsiteX5" fmla="*/ 1364972 w 1838345"/>
                        <a:gd name="connsiteY5" fmla="*/ 1645277 h 3501671"/>
                        <a:gd name="connsiteX6" fmla="*/ 1363698 w 1838345"/>
                        <a:gd name="connsiteY6" fmla="*/ 478182 h 3501671"/>
                        <a:gd name="connsiteX7" fmla="*/ 1273860 w 1838345"/>
                        <a:gd name="connsiteY7" fmla="*/ 478181 h 3501671"/>
                        <a:gd name="connsiteX8" fmla="*/ 1275493 w 1838345"/>
                        <a:gd name="connsiteY8" fmla="*/ 3271051 h 3501671"/>
                        <a:gd name="connsiteX9" fmla="*/ 936405 w 1838345"/>
                        <a:gd name="connsiteY9" fmla="*/ 3276643 h 3501671"/>
                        <a:gd name="connsiteX10" fmla="*/ 936833 w 1838345"/>
                        <a:gd name="connsiteY10" fmla="*/ 1697555 h 3501671"/>
                        <a:gd name="connsiteX11" fmla="*/ 825125 w 1838345"/>
                        <a:gd name="connsiteY11" fmla="*/ 1697583 h 3501671"/>
                        <a:gd name="connsiteX12" fmla="*/ 825715 w 1838345"/>
                        <a:gd name="connsiteY12" fmla="*/ 3314798 h 3501671"/>
                        <a:gd name="connsiteX13" fmla="*/ 480954 w 1838345"/>
                        <a:gd name="connsiteY13" fmla="*/ 3332168 h 3501671"/>
                        <a:gd name="connsiteX14" fmla="*/ 481163 w 1838345"/>
                        <a:gd name="connsiteY14" fmla="*/ 598602 h 3501671"/>
                        <a:gd name="connsiteX15" fmla="*/ 425397 w 1838345"/>
                        <a:gd name="connsiteY15" fmla="*/ 598033 h 3501671"/>
                        <a:gd name="connsiteX16" fmla="*/ 425357 w 1838345"/>
                        <a:gd name="connsiteY16" fmla="*/ 1751144 h 3501671"/>
                        <a:gd name="connsiteX17" fmla="*/ 162218 w 1838345"/>
                        <a:gd name="connsiteY17" fmla="*/ 1850635 h 3501671"/>
                        <a:gd name="connsiteX18" fmla="*/ 0 w 1838345"/>
                        <a:gd name="connsiteY18" fmla="*/ 503142 h 3501671"/>
                        <a:gd name="connsiteX0" fmla="*/ 0 w 1838345"/>
                        <a:gd name="connsiteY0" fmla="*/ 494566 h 3493095"/>
                        <a:gd name="connsiteX1" fmla="*/ 188718 w 1838345"/>
                        <a:gd name="connsiteY1" fmla="*/ 1400 h 3493095"/>
                        <a:gd name="connsiteX2" fmla="*/ 1621342 w 1838345"/>
                        <a:gd name="connsiteY2" fmla="*/ 0 h 3493095"/>
                        <a:gd name="connsiteX3" fmla="*/ 1837169 w 1838345"/>
                        <a:gd name="connsiteY3" fmla="*/ 513998 h 3493095"/>
                        <a:gd name="connsiteX4" fmla="*/ 1626854 w 1838345"/>
                        <a:gd name="connsiteY4" fmla="*/ 1655648 h 3493095"/>
                        <a:gd name="connsiteX5" fmla="*/ 1364972 w 1838345"/>
                        <a:gd name="connsiteY5" fmla="*/ 1636701 h 3493095"/>
                        <a:gd name="connsiteX6" fmla="*/ 1363698 w 1838345"/>
                        <a:gd name="connsiteY6" fmla="*/ 469606 h 3493095"/>
                        <a:gd name="connsiteX7" fmla="*/ 1273860 w 1838345"/>
                        <a:gd name="connsiteY7" fmla="*/ 469605 h 3493095"/>
                        <a:gd name="connsiteX8" fmla="*/ 1275493 w 1838345"/>
                        <a:gd name="connsiteY8" fmla="*/ 3262475 h 3493095"/>
                        <a:gd name="connsiteX9" fmla="*/ 936405 w 1838345"/>
                        <a:gd name="connsiteY9" fmla="*/ 3268067 h 3493095"/>
                        <a:gd name="connsiteX10" fmla="*/ 936833 w 1838345"/>
                        <a:gd name="connsiteY10" fmla="*/ 1688979 h 3493095"/>
                        <a:gd name="connsiteX11" fmla="*/ 825125 w 1838345"/>
                        <a:gd name="connsiteY11" fmla="*/ 1689007 h 3493095"/>
                        <a:gd name="connsiteX12" fmla="*/ 825715 w 1838345"/>
                        <a:gd name="connsiteY12" fmla="*/ 3306222 h 3493095"/>
                        <a:gd name="connsiteX13" fmla="*/ 480954 w 1838345"/>
                        <a:gd name="connsiteY13" fmla="*/ 3323592 h 3493095"/>
                        <a:gd name="connsiteX14" fmla="*/ 481163 w 1838345"/>
                        <a:gd name="connsiteY14" fmla="*/ 590026 h 3493095"/>
                        <a:gd name="connsiteX15" fmla="*/ 425397 w 1838345"/>
                        <a:gd name="connsiteY15" fmla="*/ 589457 h 3493095"/>
                        <a:gd name="connsiteX16" fmla="*/ 425357 w 1838345"/>
                        <a:gd name="connsiteY16" fmla="*/ 1742568 h 3493095"/>
                        <a:gd name="connsiteX17" fmla="*/ 162218 w 1838345"/>
                        <a:gd name="connsiteY17" fmla="*/ 1842059 h 3493095"/>
                        <a:gd name="connsiteX18" fmla="*/ 0 w 1838345"/>
                        <a:gd name="connsiteY18" fmla="*/ 494566 h 3493095"/>
                        <a:gd name="connsiteX0" fmla="*/ 0 w 1838250"/>
                        <a:gd name="connsiteY0" fmla="*/ 494566 h 3493095"/>
                        <a:gd name="connsiteX1" fmla="*/ 188718 w 1838250"/>
                        <a:gd name="connsiteY1" fmla="*/ 1400 h 3493095"/>
                        <a:gd name="connsiteX2" fmla="*/ 1621342 w 1838250"/>
                        <a:gd name="connsiteY2" fmla="*/ 0 h 3493095"/>
                        <a:gd name="connsiteX3" fmla="*/ 1837169 w 1838250"/>
                        <a:gd name="connsiteY3" fmla="*/ 513998 h 3493095"/>
                        <a:gd name="connsiteX4" fmla="*/ 1626854 w 1838250"/>
                        <a:gd name="connsiteY4" fmla="*/ 1655648 h 3493095"/>
                        <a:gd name="connsiteX5" fmla="*/ 1364972 w 1838250"/>
                        <a:gd name="connsiteY5" fmla="*/ 1636701 h 3493095"/>
                        <a:gd name="connsiteX6" fmla="*/ 1363698 w 1838250"/>
                        <a:gd name="connsiteY6" fmla="*/ 469606 h 3493095"/>
                        <a:gd name="connsiteX7" fmla="*/ 1273860 w 1838250"/>
                        <a:gd name="connsiteY7" fmla="*/ 469605 h 3493095"/>
                        <a:gd name="connsiteX8" fmla="*/ 1275493 w 1838250"/>
                        <a:gd name="connsiteY8" fmla="*/ 3262475 h 3493095"/>
                        <a:gd name="connsiteX9" fmla="*/ 936405 w 1838250"/>
                        <a:gd name="connsiteY9" fmla="*/ 3268067 h 3493095"/>
                        <a:gd name="connsiteX10" fmla="*/ 936833 w 1838250"/>
                        <a:gd name="connsiteY10" fmla="*/ 1688979 h 3493095"/>
                        <a:gd name="connsiteX11" fmla="*/ 825125 w 1838250"/>
                        <a:gd name="connsiteY11" fmla="*/ 1689007 h 3493095"/>
                        <a:gd name="connsiteX12" fmla="*/ 825715 w 1838250"/>
                        <a:gd name="connsiteY12" fmla="*/ 3306222 h 3493095"/>
                        <a:gd name="connsiteX13" fmla="*/ 480954 w 1838250"/>
                        <a:gd name="connsiteY13" fmla="*/ 3323592 h 3493095"/>
                        <a:gd name="connsiteX14" fmla="*/ 481163 w 1838250"/>
                        <a:gd name="connsiteY14" fmla="*/ 590026 h 3493095"/>
                        <a:gd name="connsiteX15" fmla="*/ 425397 w 1838250"/>
                        <a:gd name="connsiteY15" fmla="*/ 589457 h 3493095"/>
                        <a:gd name="connsiteX16" fmla="*/ 425357 w 1838250"/>
                        <a:gd name="connsiteY16" fmla="*/ 1742568 h 3493095"/>
                        <a:gd name="connsiteX17" fmla="*/ 162218 w 1838250"/>
                        <a:gd name="connsiteY17" fmla="*/ 1842059 h 3493095"/>
                        <a:gd name="connsiteX18" fmla="*/ 0 w 1838250"/>
                        <a:gd name="connsiteY18" fmla="*/ 494566 h 3493095"/>
                        <a:gd name="connsiteX0" fmla="*/ 0 w 1837170"/>
                        <a:gd name="connsiteY0" fmla="*/ 494566 h 3493095"/>
                        <a:gd name="connsiteX1" fmla="*/ 188718 w 1837170"/>
                        <a:gd name="connsiteY1" fmla="*/ 1400 h 3493095"/>
                        <a:gd name="connsiteX2" fmla="*/ 1621342 w 1837170"/>
                        <a:gd name="connsiteY2" fmla="*/ 0 h 3493095"/>
                        <a:gd name="connsiteX3" fmla="*/ 1837169 w 1837170"/>
                        <a:gd name="connsiteY3" fmla="*/ 513998 h 3493095"/>
                        <a:gd name="connsiteX4" fmla="*/ 1626854 w 1837170"/>
                        <a:gd name="connsiteY4" fmla="*/ 1655648 h 3493095"/>
                        <a:gd name="connsiteX5" fmla="*/ 1364972 w 1837170"/>
                        <a:gd name="connsiteY5" fmla="*/ 1636701 h 3493095"/>
                        <a:gd name="connsiteX6" fmla="*/ 1363698 w 1837170"/>
                        <a:gd name="connsiteY6" fmla="*/ 469606 h 3493095"/>
                        <a:gd name="connsiteX7" fmla="*/ 1273860 w 1837170"/>
                        <a:gd name="connsiteY7" fmla="*/ 469605 h 3493095"/>
                        <a:gd name="connsiteX8" fmla="*/ 1275493 w 1837170"/>
                        <a:gd name="connsiteY8" fmla="*/ 3262475 h 3493095"/>
                        <a:gd name="connsiteX9" fmla="*/ 936405 w 1837170"/>
                        <a:gd name="connsiteY9" fmla="*/ 3268067 h 3493095"/>
                        <a:gd name="connsiteX10" fmla="*/ 936833 w 1837170"/>
                        <a:gd name="connsiteY10" fmla="*/ 1688979 h 3493095"/>
                        <a:gd name="connsiteX11" fmla="*/ 825125 w 1837170"/>
                        <a:gd name="connsiteY11" fmla="*/ 1689007 h 3493095"/>
                        <a:gd name="connsiteX12" fmla="*/ 825715 w 1837170"/>
                        <a:gd name="connsiteY12" fmla="*/ 3306222 h 3493095"/>
                        <a:gd name="connsiteX13" fmla="*/ 480954 w 1837170"/>
                        <a:gd name="connsiteY13" fmla="*/ 3323592 h 3493095"/>
                        <a:gd name="connsiteX14" fmla="*/ 481163 w 1837170"/>
                        <a:gd name="connsiteY14" fmla="*/ 590026 h 3493095"/>
                        <a:gd name="connsiteX15" fmla="*/ 425397 w 1837170"/>
                        <a:gd name="connsiteY15" fmla="*/ 589457 h 3493095"/>
                        <a:gd name="connsiteX16" fmla="*/ 425357 w 1837170"/>
                        <a:gd name="connsiteY16" fmla="*/ 1742568 h 3493095"/>
                        <a:gd name="connsiteX17" fmla="*/ 162218 w 1837170"/>
                        <a:gd name="connsiteY17" fmla="*/ 1842059 h 3493095"/>
                        <a:gd name="connsiteX18" fmla="*/ 0 w 1837170"/>
                        <a:gd name="connsiteY18" fmla="*/ 494566 h 3493095"/>
                        <a:gd name="connsiteX0" fmla="*/ 0 w 1837170"/>
                        <a:gd name="connsiteY0" fmla="*/ 494566 h 3493095"/>
                        <a:gd name="connsiteX1" fmla="*/ 188718 w 1837170"/>
                        <a:gd name="connsiteY1" fmla="*/ 1400 h 3493095"/>
                        <a:gd name="connsiteX2" fmla="*/ 1621342 w 1837170"/>
                        <a:gd name="connsiteY2" fmla="*/ 0 h 3493095"/>
                        <a:gd name="connsiteX3" fmla="*/ 1837169 w 1837170"/>
                        <a:gd name="connsiteY3" fmla="*/ 513998 h 3493095"/>
                        <a:gd name="connsiteX4" fmla="*/ 1626854 w 1837170"/>
                        <a:gd name="connsiteY4" fmla="*/ 1655648 h 3493095"/>
                        <a:gd name="connsiteX5" fmla="*/ 1364972 w 1837170"/>
                        <a:gd name="connsiteY5" fmla="*/ 1636701 h 3493095"/>
                        <a:gd name="connsiteX6" fmla="*/ 1363698 w 1837170"/>
                        <a:gd name="connsiteY6" fmla="*/ 469606 h 3493095"/>
                        <a:gd name="connsiteX7" fmla="*/ 1273860 w 1837170"/>
                        <a:gd name="connsiteY7" fmla="*/ 469605 h 3493095"/>
                        <a:gd name="connsiteX8" fmla="*/ 1275493 w 1837170"/>
                        <a:gd name="connsiteY8" fmla="*/ 3262475 h 3493095"/>
                        <a:gd name="connsiteX9" fmla="*/ 936405 w 1837170"/>
                        <a:gd name="connsiteY9" fmla="*/ 3268067 h 3493095"/>
                        <a:gd name="connsiteX10" fmla="*/ 936833 w 1837170"/>
                        <a:gd name="connsiteY10" fmla="*/ 1688979 h 3493095"/>
                        <a:gd name="connsiteX11" fmla="*/ 825125 w 1837170"/>
                        <a:gd name="connsiteY11" fmla="*/ 1689007 h 3493095"/>
                        <a:gd name="connsiteX12" fmla="*/ 825715 w 1837170"/>
                        <a:gd name="connsiteY12" fmla="*/ 3306222 h 3493095"/>
                        <a:gd name="connsiteX13" fmla="*/ 480954 w 1837170"/>
                        <a:gd name="connsiteY13" fmla="*/ 3323592 h 3493095"/>
                        <a:gd name="connsiteX14" fmla="*/ 481163 w 1837170"/>
                        <a:gd name="connsiteY14" fmla="*/ 590026 h 3493095"/>
                        <a:gd name="connsiteX15" fmla="*/ 425397 w 1837170"/>
                        <a:gd name="connsiteY15" fmla="*/ 589457 h 3493095"/>
                        <a:gd name="connsiteX16" fmla="*/ 425357 w 1837170"/>
                        <a:gd name="connsiteY16" fmla="*/ 1742568 h 3493095"/>
                        <a:gd name="connsiteX17" fmla="*/ 162218 w 1837170"/>
                        <a:gd name="connsiteY17" fmla="*/ 1842059 h 3493095"/>
                        <a:gd name="connsiteX18" fmla="*/ 0 w 1837170"/>
                        <a:gd name="connsiteY18" fmla="*/ 494566 h 3493095"/>
                        <a:gd name="connsiteX0" fmla="*/ 0 w 1837464"/>
                        <a:gd name="connsiteY0" fmla="*/ 494566 h 3493095"/>
                        <a:gd name="connsiteX1" fmla="*/ 188718 w 1837464"/>
                        <a:gd name="connsiteY1" fmla="*/ 1400 h 3493095"/>
                        <a:gd name="connsiteX2" fmla="*/ 1621342 w 1837464"/>
                        <a:gd name="connsiteY2" fmla="*/ 0 h 3493095"/>
                        <a:gd name="connsiteX3" fmla="*/ 1837169 w 1837464"/>
                        <a:gd name="connsiteY3" fmla="*/ 513998 h 3493095"/>
                        <a:gd name="connsiteX4" fmla="*/ 1626854 w 1837464"/>
                        <a:gd name="connsiteY4" fmla="*/ 1655648 h 3493095"/>
                        <a:gd name="connsiteX5" fmla="*/ 1364972 w 1837464"/>
                        <a:gd name="connsiteY5" fmla="*/ 1636701 h 3493095"/>
                        <a:gd name="connsiteX6" fmla="*/ 1363698 w 1837464"/>
                        <a:gd name="connsiteY6" fmla="*/ 469606 h 3493095"/>
                        <a:gd name="connsiteX7" fmla="*/ 1273860 w 1837464"/>
                        <a:gd name="connsiteY7" fmla="*/ 469605 h 3493095"/>
                        <a:gd name="connsiteX8" fmla="*/ 1275493 w 1837464"/>
                        <a:gd name="connsiteY8" fmla="*/ 3262475 h 3493095"/>
                        <a:gd name="connsiteX9" fmla="*/ 936405 w 1837464"/>
                        <a:gd name="connsiteY9" fmla="*/ 3268067 h 3493095"/>
                        <a:gd name="connsiteX10" fmla="*/ 936833 w 1837464"/>
                        <a:gd name="connsiteY10" fmla="*/ 1688979 h 3493095"/>
                        <a:gd name="connsiteX11" fmla="*/ 825125 w 1837464"/>
                        <a:gd name="connsiteY11" fmla="*/ 1689007 h 3493095"/>
                        <a:gd name="connsiteX12" fmla="*/ 825715 w 1837464"/>
                        <a:gd name="connsiteY12" fmla="*/ 3306222 h 3493095"/>
                        <a:gd name="connsiteX13" fmla="*/ 480954 w 1837464"/>
                        <a:gd name="connsiteY13" fmla="*/ 3323592 h 3493095"/>
                        <a:gd name="connsiteX14" fmla="*/ 481163 w 1837464"/>
                        <a:gd name="connsiteY14" fmla="*/ 590026 h 3493095"/>
                        <a:gd name="connsiteX15" fmla="*/ 425397 w 1837464"/>
                        <a:gd name="connsiteY15" fmla="*/ 589457 h 3493095"/>
                        <a:gd name="connsiteX16" fmla="*/ 425357 w 1837464"/>
                        <a:gd name="connsiteY16" fmla="*/ 1742568 h 3493095"/>
                        <a:gd name="connsiteX17" fmla="*/ 162218 w 1837464"/>
                        <a:gd name="connsiteY17" fmla="*/ 1842059 h 3493095"/>
                        <a:gd name="connsiteX18" fmla="*/ 0 w 1837464"/>
                        <a:gd name="connsiteY18" fmla="*/ 494566 h 3493095"/>
                        <a:gd name="connsiteX0" fmla="*/ 0 w 1846327"/>
                        <a:gd name="connsiteY0" fmla="*/ 494566 h 3493095"/>
                        <a:gd name="connsiteX1" fmla="*/ 188718 w 1846327"/>
                        <a:gd name="connsiteY1" fmla="*/ 1400 h 3493095"/>
                        <a:gd name="connsiteX2" fmla="*/ 1621342 w 1846327"/>
                        <a:gd name="connsiteY2" fmla="*/ 0 h 3493095"/>
                        <a:gd name="connsiteX3" fmla="*/ 1837169 w 1846327"/>
                        <a:gd name="connsiteY3" fmla="*/ 513998 h 3493095"/>
                        <a:gd name="connsiteX4" fmla="*/ 1626854 w 1846327"/>
                        <a:gd name="connsiteY4" fmla="*/ 1655648 h 3493095"/>
                        <a:gd name="connsiteX5" fmla="*/ 1364972 w 1846327"/>
                        <a:gd name="connsiteY5" fmla="*/ 1636701 h 3493095"/>
                        <a:gd name="connsiteX6" fmla="*/ 1363698 w 1846327"/>
                        <a:gd name="connsiteY6" fmla="*/ 469606 h 3493095"/>
                        <a:gd name="connsiteX7" fmla="*/ 1273860 w 1846327"/>
                        <a:gd name="connsiteY7" fmla="*/ 469605 h 3493095"/>
                        <a:gd name="connsiteX8" fmla="*/ 1275493 w 1846327"/>
                        <a:gd name="connsiteY8" fmla="*/ 3262475 h 3493095"/>
                        <a:gd name="connsiteX9" fmla="*/ 936405 w 1846327"/>
                        <a:gd name="connsiteY9" fmla="*/ 3268067 h 3493095"/>
                        <a:gd name="connsiteX10" fmla="*/ 936833 w 1846327"/>
                        <a:gd name="connsiteY10" fmla="*/ 1688979 h 3493095"/>
                        <a:gd name="connsiteX11" fmla="*/ 825125 w 1846327"/>
                        <a:gd name="connsiteY11" fmla="*/ 1689007 h 3493095"/>
                        <a:gd name="connsiteX12" fmla="*/ 825715 w 1846327"/>
                        <a:gd name="connsiteY12" fmla="*/ 3306222 h 3493095"/>
                        <a:gd name="connsiteX13" fmla="*/ 480954 w 1846327"/>
                        <a:gd name="connsiteY13" fmla="*/ 3323592 h 3493095"/>
                        <a:gd name="connsiteX14" fmla="*/ 481163 w 1846327"/>
                        <a:gd name="connsiteY14" fmla="*/ 590026 h 3493095"/>
                        <a:gd name="connsiteX15" fmla="*/ 425397 w 1846327"/>
                        <a:gd name="connsiteY15" fmla="*/ 589457 h 3493095"/>
                        <a:gd name="connsiteX16" fmla="*/ 425357 w 1846327"/>
                        <a:gd name="connsiteY16" fmla="*/ 1742568 h 3493095"/>
                        <a:gd name="connsiteX17" fmla="*/ 162218 w 1846327"/>
                        <a:gd name="connsiteY17" fmla="*/ 1842059 h 3493095"/>
                        <a:gd name="connsiteX18" fmla="*/ 0 w 1846327"/>
                        <a:gd name="connsiteY18" fmla="*/ 494566 h 3493095"/>
                        <a:gd name="connsiteX0" fmla="*/ 0 w 1837171"/>
                        <a:gd name="connsiteY0" fmla="*/ 494566 h 3493095"/>
                        <a:gd name="connsiteX1" fmla="*/ 188718 w 1837171"/>
                        <a:gd name="connsiteY1" fmla="*/ 1400 h 3493095"/>
                        <a:gd name="connsiteX2" fmla="*/ 1621342 w 1837171"/>
                        <a:gd name="connsiteY2" fmla="*/ 0 h 3493095"/>
                        <a:gd name="connsiteX3" fmla="*/ 1837169 w 1837171"/>
                        <a:gd name="connsiteY3" fmla="*/ 513998 h 3493095"/>
                        <a:gd name="connsiteX4" fmla="*/ 1626854 w 1837171"/>
                        <a:gd name="connsiteY4" fmla="*/ 1655648 h 3493095"/>
                        <a:gd name="connsiteX5" fmla="*/ 1364972 w 1837171"/>
                        <a:gd name="connsiteY5" fmla="*/ 1636701 h 3493095"/>
                        <a:gd name="connsiteX6" fmla="*/ 1363698 w 1837171"/>
                        <a:gd name="connsiteY6" fmla="*/ 469606 h 3493095"/>
                        <a:gd name="connsiteX7" fmla="*/ 1273860 w 1837171"/>
                        <a:gd name="connsiteY7" fmla="*/ 469605 h 3493095"/>
                        <a:gd name="connsiteX8" fmla="*/ 1275493 w 1837171"/>
                        <a:gd name="connsiteY8" fmla="*/ 3262475 h 3493095"/>
                        <a:gd name="connsiteX9" fmla="*/ 936405 w 1837171"/>
                        <a:gd name="connsiteY9" fmla="*/ 3268067 h 3493095"/>
                        <a:gd name="connsiteX10" fmla="*/ 936833 w 1837171"/>
                        <a:gd name="connsiteY10" fmla="*/ 1688979 h 3493095"/>
                        <a:gd name="connsiteX11" fmla="*/ 825125 w 1837171"/>
                        <a:gd name="connsiteY11" fmla="*/ 1689007 h 3493095"/>
                        <a:gd name="connsiteX12" fmla="*/ 825715 w 1837171"/>
                        <a:gd name="connsiteY12" fmla="*/ 3306222 h 3493095"/>
                        <a:gd name="connsiteX13" fmla="*/ 480954 w 1837171"/>
                        <a:gd name="connsiteY13" fmla="*/ 3323592 h 3493095"/>
                        <a:gd name="connsiteX14" fmla="*/ 481163 w 1837171"/>
                        <a:gd name="connsiteY14" fmla="*/ 590026 h 3493095"/>
                        <a:gd name="connsiteX15" fmla="*/ 425397 w 1837171"/>
                        <a:gd name="connsiteY15" fmla="*/ 589457 h 3493095"/>
                        <a:gd name="connsiteX16" fmla="*/ 425357 w 1837171"/>
                        <a:gd name="connsiteY16" fmla="*/ 1742568 h 3493095"/>
                        <a:gd name="connsiteX17" fmla="*/ 162218 w 1837171"/>
                        <a:gd name="connsiteY17" fmla="*/ 1842059 h 3493095"/>
                        <a:gd name="connsiteX18" fmla="*/ 0 w 1837171"/>
                        <a:gd name="connsiteY18" fmla="*/ 494566 h 3493095"/>
                        <a:gd name="connsiteX0" fmla="*/ 0 w 1837169"/>
                        <a:gd name="connsiteY0" fmla="*/ 494566 h 3493095"/>
                        <a:gd name="connsiteX1" fmla="*/ 188718 w 1837169"/>
                        <a:gd name="connsiteY1" fmla="*/ 1400 h 3493095"/>
                        <a:gd name="connsiteX2" fmla="*/ 1621342 w 1837169"/>
                        <a:gd name="connsiteY2" fmla="*/ 0 h 3493095"/>
                        <a:gd name="connsiteX3" fmla="*/ 1837169 w 1837169"/>
                        <a:gd name="connsiteY3" fmla="*/ 513998 h 3493095"/>
                        <a:gd name="connsiteX4" fmla="*/ 1626854 w 1837169"/>
                        <a:gd name="connsiteY4" fmla="*/ 1655648 h 3493095"/>
                        <a:gd name="connsiteX5" fmla="*/ 1364972 w 1837169"/>
                        <a:gd name="connsiteY5" fmla="*/ 1636701 h 3493095"/>
                        <a:gd name="connsiteX6" fmla="*/ 1363698 w 1837169"/>
                        <a:gd name="connsiteY6" fmla="*/ 469606 h 3493095"/>
                        <a:gd name="connsiteX7" fmla="*/ 1273860 w 1837169"/>
                        <a:gd name="connsiteY7" fmla="*/ 469605 h 3493095"/>
                        <a:gd name="connsiteX8" fmla="*/ 1275493 w 1837169"/>
                        <a:gd name="connsiteY8" fmla="*/ 3262475 h 3493095"/>
                        <a:gd name="connsiteX9" fmla="*/ 936405 w 1837169"/>
                        <a:gd name="connsiteY9" fmla="*/ 3268067 h 3493095"/>
                        <a:gd name="connsiteX10" fmla="*/ 936833 w 1837169"/>
                        <a:gd name="connsiteY10" fmla="*/ 1688979 h 3493095"/>
                        <a:gd name="connsiteX11" fmla="*/ 825125 w 1837169"/>
                        <a:gd name="connsiteY11" fmla="*/ 1689007 h 3493095"/>
                        <a:gd name="connsiteX12" fmla="*/ 825715 w 1837169"/>
                        <a:gd name="connsiteY12" fmla="*/ 3306222 h 3493095"/>
                        <a:gd name="connsiteX13" fmla="*/ 480954 w 1837169"/>
                        <a:gd name="connsiteY13" fmla="*/ 3323592 h 3493095"/>
                        <a:gd name="connsiteX14" fmla="*/ 481163 w 1837169"/>
                        <a:gd name="connsiteY14" fmla="*/ 590026 h 3493095"/>
                        <a:gd name="connsiteX15" fmla="*/ 425397 w 1837169"/>
                        <a:gd name="connsiteY15" fmla="*/ 589457 h 3493095"/>
                        <a:gd name="connsiteX16" fmla="*/ 425357 w 1837169"/>
                        <a:gd name="connsiteY16" fmla="*/ 1742568 h 3493095"/>
                        <a:gd name="connsiteX17" fmla="*/ 162218 w 1837169"/>
                        <a:gd name="connsiteY17" fmla="*/ 1842059 h 3493095"/>
                        <a:gd name="connsiteX18" fmla="*/ 0 w 1837169"/>
                        <a:gd name="connsiteY18" fmla="*/ 494566 h 3493095"/>
                        <a:gd name="connsiteX0" fmla="*/ 0 w 1837171"/>
                        <a:gd name="connsiteY0" fmla="*/ 494566 h 3493095"/>
                        <a:gd name="connsiteX1" fmla="*/ 188718 w 1837171"/>
                        <a:gd name="connsiteY1" fmla="*/ 1400 h 3493095"/>
                        <a:gd name="connsiteX2" fmla="*/ 1621342 w 1837171"/>
                        <a:gd name="connsiteY2" fmla="*/ 0 h 3493095"/>
                        <a:gd name="connsiteX3" fmla="*/ 1837169 w 1837171"/>
                        <a:gd name="connsiteY3" fmla="*/ 513998 h 3493095"/>
                        <a:gd name="connsiteX4" fmla="*/ 1626854 w 1837171"/>
                        <a:gd name="connsiteY4" fmla="*/ 1655648 h 3493095"/>
                        <a:gd name="connsiteX5" fmla="*/ 1364972 w 1837171"/>
                        <a:gd name="connsiteY5" fmla="*/ 1636701 h 3493095"/>
                        <a:gd name="connsiteX6" fmla="*/ 1363698 w 1837171"/>
                        <a:gd name="connsiteY6" fmla="*/ 469606 h 3493095"/>
                        <a:gd name="connsiteX7" fmla="*/ 1273860 w 1837171"/>
                        <a:gd name="connsiteY7" fmla="*/ 469605 h 3493095"/>
                        <a:gd name="connsiteX8" fmla="*/ 1275493 w 1837171"/>
                        <a:gd name="connsiteY8" fmla="*/ 3262475 h 3493095"/>
                        <a:gd name="connsiteX9" fmla="*/ 936405 w 1837171"/>
                        <a:gd name="connsiteY9" fmla="*/ 3268067 h 3493095"/>
                        <a:gd name="connsiteX10" fmla="*/ 936833 w 1837171"/>
                        <a:gd name="connsiteY10" fmla="*/ 1688979 h 3493095"/>
                        <a:gd name="connsiteX11" fmla="*/ 825125 w 1837171"/>
                        <a:gd name="connsiteY11" fmla="*/ 1689007 h 3493095"/>
                        <a:gd name="connsiteX12" fmla="*/ 825715 w 1837171"/>
                        <a:gd name="connsiteY12" fmla="*/ 3306222 h 3493095"/>
                        <a:gd name="connsiteX13" fmla="*/ 480954 w 1837171"/>
                        <a:gd name="connsiteY13" fmla="*/ 3323592 h 3493095"/>
                        <a:gd name="connsiteX14" fmla="*/ 481163 w 1837171"/>
                        <a:gd name="connsiteY14" fmla="*/ 590026 h 3493095"/>
                        <a:gd name="connsiteX15" fmla="*/ 425397 w 1837171"/>
                        <a:gd name="connsiteY15" fmla="*/ 589457 h 3493095"/>
                        <a:gd name="connsiteX16" fmla="*/ 425357 w 1837171"/>
                        <a:gd name="connsiteY16" fmla="*/ 1742568 h 3493095"/>
                        <a:gd name="connsiteX17" fmla="*/ 162218 w 1837171"/>
                        <a:gd name="connsiteY17" fmla="*/ 1842059 h 3493095"/>
                        <a:gd name="connsiteX18" fmla="*/ 0 w 1837171"/>
                        <a:gd name="connsiteY18" fmla="*/ 494566 h 3493095"/>
                        <a:gd name="connsiteX0" fmla="*/ 0 w 1850035"/>
                        <a:gd name="connsiteY0" fmla="*/ 494566 h 3493095"/>
                        <a:gd name="connsiteX1" fmla="*/ 188718 w 1850035"/>
                        <a:gd name="connsiteY1" fmla="*/ 1400 h 3493095"/>
                        <a:gd name="connsiteX2" fmla="*/ 1621342 w 1850035"/>
                        <a:gd name="connsiteY2" fmla="*/ 0 h 3493095"/>
                        <a:gd name="connsiteX3" fmla="*/ 1850033 w 1850035"/>
                        <a:gd name="connsiteY3" fmla="*/ 509711 h 3493095"/>
                        <a:gd name="connsiteX4" fmla="*/ 1626854 w 1850035"/>
                        <a:gd name="connsiteY4" fmla="*/ 1655648 h 3493095"/>
                        <a:gd name="connsiteX5" fmla="*/ 1364972 w 1850035"/>
                        <a:gd name="connsiteY5" fmla="*/ 1636701 h 3493095"/>
                        <a:gd name="connsiteX6" fmla="*/ 1363698 w 1850035"/>
                        <a:gd name="connsiteY6" fmla="*/ 469606 h 3493095"/>
                        <a:gd name="connsiteX7" fmla="*/ 1273860 w 1850035"/>
                        <a:gd name="connsiteY7" fmla="*/ 469605 h 3493095"/>
                        <a:gd name="connsiteX8" fmla="*/ 1275493 w 1850035"/>
                        <a:gd name="connsiteY8" fmla="*/ 3262475 h 3493095"/>
                        <a:gd name="connsiteX9" fmla="*/ 936405 w 1850035"/>
                        <a:gd name="connsiteY9" fmla="*/ 3268067 h 3493095"/>
                        <a:gd name="connsiteX10" fmla="*/ 936833 w 1850035"/>
                        <a:gd name="connsiteY10" fmla="*/ 1688979 h 3493095"/>
                        <a:gd name="connsiteX11" fmla="*/ 825125 w 1850035"/>
                        <a:gd name="connsiteY11" fmla="*/ 1689007 h 3493095"/>
                        <a:gd name="connsiteX12" fmla="*/ 825715 w 1850035"/>
                        <a:gd name="connsiteY12" fmla="*/ 3306222 h 3493095"/>
                        <a:gd name="connsiteX13" fmla="*/ 480954 w 1850035"/>
                        <a:gd name="connsiteY13" fmla="*/ 3323592 h 3493095"/>
                        <a:gd name="connsiteX14" fmla="*/ 481163 w 1850035"/>
                        <a:gd name="connsiteY14" fmla="*/ 590026 h 3493095"/>
                        <a:gd name="connsiteX15" fmla="*/ 425397 w 1850035"/>
                        <a:gd name="connsiteY15" fmla="*/ 589457 h 3493095"/>
                        <a:gd name="connsiteX16" fmla="*/ 425357 w 1850035"/>
                        <a:gd name="connsiteY16" fmla="*/ 1742568 h 3493095"/>
                        <a:gd name="connsiteX17" fmla="*/ 162218 w 1850035"/>
                        <a:gd name="connsiteY17" fmla="*/ 1842059 h 3493095"/>
                        <a:gd name="connsiteX18" fmla="*/ 0 w 1850035"/>
                        <a:gd name="connsiteY18" fmla="*/ 494566 h 3493095"/>
                        <a:gd name="connsiteX0" fmla="*/ 0 w 1850206"/>
                        <a:gd name="connsiteY0" fmla="*/ 494566 h 3493095"/>
                        <a:gd name="connsiteX1" fmla="*/ 188718 w 1850206"/>
                        <a:gd name="connsiteY1" fmla="*/ 1400 h 3493095"/>
                        <a:gd name="connsiteX2" fmla="*/ 1621342 w 1850206"/>
                        <a:gd name="connsiteY2" fmla="*/ 0 h 3493095"/>
                        <a:gd name="connsiteX3" fmla="*/ 1850033 w 1850206"/>
                        <a:gd name="connsiteY3" fmla="*/ 509711 h 3493095"/>
                        <a:gd name="connsiteX4" fmla="*/ 1626854 w 1850206"/>
                        <a:gd name="connsiteY4" fmla="*/ 1655648 h 3493095"/>
                        <a:gd name="connsiteX5" fmla="*/ 1364972 w 1850206"/>
                        <a:gd name="connsiteY5" fmla="*/ 1636701 h 3493095"/>
                        <a:gd name="connsiteX6" fmla="*/ 1363698 w 1850206"/>
                        <a:gd name="connsiteY6" fmla="*/ 469606 h 3493095"/>
                        <a:gd name="connsiteX7" fmla="*/ 1273860 w 1850206"/>
                        <a:gd name="connsiteY7" fmla="*/ 469605 h 3493095"/>
                        <a:gd name="connsiteX8" fmla="*/ 1275493 w 1850206"/>
                        <a:gd name="connsiteY8" fmla="*/ 3262475 h 3493095"/>
                        <a:gd name="connsiteX9" fmla="*/ 936405 w 1850206"/>
                        <a:gd name="connsiteY9" fmla="*/ 3268067 h 3493095"/>
                        <a:gd name="connsiteX10" fmla="*/ 936833 w 1850206"/>
                        <a:gd name="connsiteY10" fmla="*/ 1688979 h 3493095"/>
                        <a:gd name="connsiteX11" fmla="*/ 825125 w 1850206"/>
                        <a:gd name="connsiteY11" fmla="*/ 1689007 h 3493095"/>
                        <a:gd name="connsiteX12" fmla="*/ 825715 w 1850206"/>
                        <a:gd name="connsiteY12" fmla="*/ 3306222 h 3493095"/>
                        <a:gd name="connsiteX13" fmla="*/ 480954 w 1850206"/>
                        <a:gd name="connsiteY13" fmla="*/ 3323592 h 3493095"/>
                        <a:gd name="connsiteX14" fmla="*/ 481163 w 1850206"/>
                        <a:gd name="connsiteY14" fmla="*/ 590026 h 3493095"/>
                        <a:gd name="connsiteX15" fmla="*/ 425397 w 1850206"/>
                        <a:gd name="connsiteY15" fmla="*/ 589457 h 3493095"/>
                        <a:gd name="connsiteX16" fmla="*/ 425357 w 1850206"/>
                        <a:gd name="connsiteY16" fmla="*/ 1742568 h 3493095"/>
                        <a:gd name="connsiteX17" fmla="*/ 162218 w 1850206"/>
                        <a:gd name="connsiteY17" fmla="*/ 1842059 h 3493095"/>
                        <a:gd name="connsiteX18" fmla="*/ 0 w 1850206"/>
                        <a:gd name="connsiteY18" fmla="*/ 494566 h 3493095"/>
                        <a:gd name="connsiteX0" fmla="*/ 0 w 1850033"/>
                        <a:gd name="connsiteY0" fmla="*/ 494566 h 3493095"/>
                        <a:gd name="connsiteX1" fmla="*/ 188718 w 1850033"/>
                        <a:gd name="connsiteY1" fmla="*/ 1400 h 3493095"/>
                        <a:gd name="connsiteX2" fmla="*/ 1621342 w 1850033"/>
                        <a:gd name="connsiteY2" fmla="*/ 0 h 3493095"/>
                        <a:gd name="connsiteX3" fmla="*/ 1850033 w 1850033"/>
                        <a:gd name="connsiteY3" fmla="*/ 509711 h 3493095"/>
                        <a:gd name="connsiteX4" fmla="*/ 1626854 w 1850033"/>
                        <a:gd name="connsiteY4" fmla="*/ 1655648 h 3493095"/>
                        <a:gd name="connsiteX5" fmla="*/ 1364972 w 1850033"/>
                        <a:gd name="connsiteY5" fmla="*/ 1636701 h 3493095"/>
                        <a:gd name="connsiteX6" fmla="*/ 1363698 w 1850033"/>
                        <a:gd name="connsiteY6" fmla="*/ 469606 h 3493095"/>
                        <a:gd name="connsiteX7" fmla="*/ 1273860 w 1850033"/>
                        <a:gd name="connsiteY7" fmla="*/ 469605 h 3493095"/>
                        <a:gd name="connsiteX8" fmla="*/ 1275493 w 1850033"/>
                        <a:gd name="connsiteY8" fmla="*/ 3262475 h 3493095"/>
                        <a:gd name="connsiteX9" fmla="*/ 936405 w 1850033"/>
                        <a:gd name="connsiteY9" fmla="*/ 3268067 h 3493095"/>
                        <a:gd name="connsiteX10" fmla="*/ 936833 w 1850033"/>
                        <a:gd name="connsiteY10" fmla="*/ 1688979 h 3493095"/>
                        <a:gd name="connsiteX11" fmla="*/ 825125 w 1850033"/>
                        <a:gd name="connsiteY11" fmla="*/ 1689007 h 3493095"/>
                        <a:gd name="connsiteX12" fmla="*/ 825715 w 1850033"/>
                        <a:gd name="connsiteY12" fmla="*/ 3306222 h 3493095"/>
                        <a:gd name="connsiteX13" fmla="*/ 480954 w 1850033"/>
                        <a:gd name="connsiteY13" fmla="*/ 3323592 h 3493095"/>
                        <a:gd name="connsiteX14" fmla="*/ 481163 w 1850033"/>
                        <a:gd name="connsiteY14" fmla="*/ 590026 h 3493095"/>
                        <a:gd name="connsiteX15" fmla="*/ 425397 w 1850033"/>
                        <a:gd name="connsiteY15" fmla="*/ 589457 h 3493095"/>
                        <a:gd name="connsiteX16" fmla="*/ 425357 w 1850033"/>
                        <a:gd name="connsiteY16" fmla="*/ 1742568 h 3493095"/>
                        <a:gd name="connsiteX17" fmla="*/ 162218 w 1850033"/>
                        <a:gd name="connsiteY17" fmla="*/ 1842059 h 3493095"/>
                        <a:gd name="connsiteX18" fmla="*/ 0 w 1850033"/>
                        <a:gd name="connsiteY18" fmla="*/ 494566 h 3493095"/>
                        <a:gd name="connsiteX0" fmla="*/ 0 w 1850206"/>
                        <a:gd name="connsiteY0" fmla="*/ 494566 h 3493095"/>
                        <a:gd name="connsiteX1" fmla="*/ 188718 w 1850206"/>
                        <a:gd name="connsiteY1" fmla="*/ 1400 h 3493095"/>
                        <a:gd name="connsiteX2" fmla="*/ 1621342 w 1850206"/>
                        <a:gd name="connsiteY2" fmla="*/ 0 h 3493095"/>
                        <a:gd name="connsiteX3" fmla="*/ 1850033 w 1850206"/>
                        <a:gd name="connsiteY3" fmla="*/ 509711 h 3493095"/>
                        <a:gd name="connsiteX4" fmla="*/ 1626854 w 1850206"/>
                        <a:gd name="connsiteY4" fmla="*/ 1655648 h 3493095"/>
                        <a:gd name="connsiteX5" fmla="*/ 1364972 w 1850206"/>
                        <a:gd name="connsiteY5" fmla="*/ 1636701 h 3493095"/>
                        <a:gd name="connsiteX6" fmla="*/ 1363698 w 1850206"/>
                        <a:gd name="connsiteY6" fmla="*/ 469606 h 3493095"/>
                        <a:gd name="connsiteX7" fmla="*/ 1273860 w 1850206"/>
                        <a:gd name="connsiteY7" fmla="*/ 469605 h 3493095"/>
                        <a:gd name="connsiteX8" fmla="*/ 1275493 w 1850206"/>
                        <a:gd name="connsiteY8" fmla="*/ 3262475 h 3493095"/>
                        <a:gd name="connsiteX9" fmla="*/ 936405 w 1850206"/>
                        <a:gd name="connsiteY9" fmla="*/ 3268067 h 3493095"/>
                        <a:gd name="connsiteX10" fmla="*/ 936833 w 1850206"/>
                        <a:gd name="connsiteY10" fmla="*/ 1688979 h 3493095"/>
                        <a:gd name="connsiteX11" fmla="*/ 825125 w 1850206"/>
                        <a:gd name="connsiteY11" fmla="*/ 1689007 h 3493095"/>
                        <a:gd name="connsiteX12" fmla="*/ 825715 w 1850206"/>
                        <a:gd name="connsiteY12" fmla="*/ 3306222 h 3493095"/>
                        <a:gd name="connsiteX13" fmla="*/ 480954 w 1850206"/>
                        <a:gd name="connsiteY13" fmla="*/ 3323592 h 3493095"/>
                        <a:gd name="connsiteX14" fmla="*/ 481163 w 1850206"/>
                        <a:gd name="connsiteY14" fmla="*/ 590026 h 3493095"/>
                        <a:gd name="connsiteX15" fmla="*/ 425397 w 1850206"/>
                        <a:gd name="connsiteY15" fmla="*/ 589457 h 3493095"/>
                        <a:gd name="connsiteX16" fmla="*/ 425357 w 1850206"/>
                        <a:gd name="connsiteY16" fmla="*/ 1742568 h 3493095"/>
                        <a:gd name="connsiteX17" fmla="*/ 162218 w 1850206"/>
                        <a:gd name="connsiteY17" fmla="*/ 1842059 h 3493095"/>
                        <a:gd name="connsiteX18" fmla="*/ 0 w 1850206"/>
                        <a:gd name="connsiteY18" fmla="*/ 494566 h 3493095"/>
                        <a:gd name="connsiteX0" fmla="*/ 0 w 1850728"/>
                        <a:gd name="connsiteY0" fmla="*/ 494566 h 3493095"/>
                        <a:gd name="connsiteX1" fmla="*/ 188718 w 1850728"/>
                        <a:gd name="connsiteY1" fmla="*/ 1400 h 3493095"/>
                        <a:gd name="connsiteX2" fmla="*/ 1621342 w 1850728"/>
                        <a:gd name="connsiteY2" fmla="*/ 0 h 3493095"/>
                        <a:gd name="connsiteX3" fmla="*/ 1850033 w 1850728"/>
                        <a:gd name="connsiteY3" fmla="*/ 509711 h 3493095"/>
                        <a:gd name="connsiteX4" fmla="*/ 1626854 w 1850728"/>
                        <a:gd name="connsiteY4" fmla="*/ 1655648 h 3493095"/>
                        <a:gd name="connsiteX5" fmla="*/ 1364972 w 1850728"/>
                        <a:gd name="connsiteY5" fmla="*/ 1636701 h 3493095"/>
                        <a:gd name="connsiteX6" fmla="*/ 1363698 w 1850728"/>
                        <a:gd name="connsiteY6" fmla="*/ 469606 h 3493095"/>
                        <a:gd name="connsiteX7" fmla="*/ 1273860 w 1850728"/>
                        <a:gd name="connsiteY7" fmla="*/ 469605 h 3493095"/>
                        <a:gd name="connsiteX8" fmla="*/ 1275493 w 1850728"/>
                        <a:gd name="connsiteY8" fmla="*/ 3262475 h 3493095"/>
                        <a:gd name="connsiteX9" fmla="*/ 936405 w 1850728"/>
                        <a:gd name="connsiteY9" fmla="*/ 3268067 h 3493095"/>
                        <a:gd name="connsiteX10" fmla="*/ 936833 w 1850728"/>
                        <a:gd name="connsiteY10" fmla="*/ 1688979 h 3493095"/>
                        <a:gd name="connsiteX11" fmla="*/ 825125 w 1850728"/>
                        <a:gd name="connsiteY11" fmla="*/ 1689007 h 3493095"/>
                        <a:gd name="connsiteX12" fmla="*/ 825715 w 1850728"/>
                        <a:gd name="connsiteY12" fmla="*/ 3306222 h 3493095"/>
                        <a:gd name="connsiteX13" fmla="*/ 480954 w 1850728"/>
                        <a:gd name="connsiteY13" fmla="*/ 3323592 h 3493095"/>
                        <a:gd name="connsiteX14" fmla="*/ 481163 w 1850728"/>
                        <a:gd name="connsiteY14" fmla="*/ 590026 h 3493095"/>
                        <a:gd name="connsiteX15" fmla="*/ 425397 w 1850728"/>
                        <a:gd name="connsiteY15" fmla="*/ 589457 h 3493095"/>
                        <a:gd name="connsiteX16" fmla="*/ 425357 w 1850728"/>
                        <a:gd name="connsiteY16" fmla="*/ 1742568 h 3493095"/>
                        <a:gd name="connsiteX17" fmla="*/ 162218 w 1850728"/>
                        <a:gd name="connsiteY17" fmla="*/ 1842059 h 3493095"/>
                        <a:gd name="connsiteX18" fmla="*/ 0 w 1850728"/>
                        <a:gd name="connsiteY18" fmla="*/ 494566 h 3493095"/>
                        <a:gd name="connsiteX0" fmla="*/ 0 w 1854902"/>
                        <a:gd name="connsiteY0" fmla="*/ 494566 h 3493095"/>
                        <a:gd name="connsiteX1" fmla="*/ 188718 w 1854902"/>
                        <a:gd name="connsiteY1" fmla="*/ 1400 h 3493095"/>
                        <a:gd name="connsiteX2" fmla="*/ 1621342 w 1854902"/>
                        <a:gd name="connsiteY2" fmla="*/ 0 h 3493095"/>
                        <a:gd name="connsiteX3" fmla="*/ 1854320 w 1854902"/>
                        <a:gd name="connsiteY3" fmla="*/ 398227 h 3493095"/>
                        <a:gd name="connsiteX4" fmla="*/ 1626854 w 1854902"/>
                        <a:gd name="connsiteY4" fmla="*/ 1655648 h 3493095"/>
                        <a:gd name="connsiteX5" fmla="*/ 1364972 w 1854902"/>
                        <a:gd name="connsiteY5" fmla="*/ 1636701 h 3493095"/>
                        <a:gd name="connsiteX6" fmla="*/ 1363698 w 1854902"/>
                        <a:gd name="connsiteY6" fmla="*/ 469606 h 3493095"/>
                        <a:gd name="connsiteX7" fmla="*/ 1273860 w 1854902"/>
                        <a:gd name="connsiteY7" fmla="*/ 469605 h 3493095"/>
                        <a:gd name="connsiteX8" fmla="*/ 1275493 w 1854902"/>
                        <a:gd name="connsiteY8" fmla="*/ 3262475 h 3493095"/>
                        <a:gd name="connsiteX9" fmla="*/ 936405 w 1854902"/>
                        <a:gd name="connsiteY9" fmla="*/ 3268067 h 3493095"/>
                        <a:gd name="connsiteX10" fmla="*/ 936833 w 1854902"/>
                        <a:gd name="connsiteY10" fmla="*/ 1688979 h 3493095"/>
                        <a:gd name="connsiteX11" fmla="*/ 825125 w 1854902"/>
                        <a:gd name="connsiteY11" fmla="*/ 1689007 h 3493095"/>
                        <a:gd name="connsiteX12" fmla="*/ 825715 w 1854902"/>
                        <a:gd name="connsiteY12" fmla="*/ 3306222 h 3493095"/>
                        <a:gd name="connsiteX13" fmla="*/ 480954 w 1854902"/>
                        <a:gd name="connsiteY13" fmla="*/ 3323592 h 3493095"/>
                        <a:gd name="connsiteX14" fmla="*/ 481163 w 1854902"/>
                        <a:gd name="connsiteY14" fmla="*/ 590026 h 3493095"/>
                        <a:gd name="connsiteX15" fmla="*/ 425397 w 1854902"/>
                        <a:gd name="connsiteY15" fmla="*/ 589457 h 3493095"/>
                        <a:gd name="connsiteX16" fmla="*/ 425357 w 1854902"/>
                        <a:gd name="connsiteY16" fmla="*/ 1742568 h 3493095"/>
                        <a:gd name="connsiteX17" fmla="*/ 162218 w 1854902"/>
                        <a:gd name="connsiteY17" fmla="*/ 1842059 h 3493095"/>
                        <a:gd name="connsiteX18" fmla="*/ 0 w 1854902"/>
                        <a:gd name="connsiteY18" fmla="*/ 494566 h 3493095"/>
                        <a:gd name="connsiteX0" fmla="*/ 0 w 1854320"/>
                        <a:gd name="connsiteY0" fmla="*/ 494566 h 3493095"/>
                        <a:gd name="connsiteX1" fmla="*/ 188718 w 1854320"/>
                        <a:gd name="connsiteY1" fmla="*/ 1400 h 3493095"/>
                        <a:gd name="connsiteX2" fmla="*/ 1621342 w 1854320"/>
                        <a:gd name="connsiteY2" fmla="*/ 0 h 3493095"/>
                        <a:gd name="connsiteX3" fmla="*/ 1854320 w 1854320"/>
                        <a:gd name="connsiteY3" fmla="*/ 398227 h 3493095"/>
                        <a:gd name="connsiteX4" fmla="*/ 1626854 w 1854320"/>
                        <a:gd name="connsiteY4" fmla="*/ 1655648 h 3493095"/>
                        <a:gd name="connsiteX5" fmla="*/ 1364972 w 1854320"/>
                        <a:gd name="connsiteY5" fmla="*/ 1636701 h 3493095"/>
                        <a:gd name="connsiteX6" fmla="*/ 1363698 w 1854320"/>
                        <a:gd name="connsiteY6" fmla="*/ 469606 h 3493095"/>
                        <a:gd name="connsiteX7" fmla="*/ 1273860 w 1854320"/>
                        <a:gd name="connsiteY7" fmla="*/ 469605 h 3493095"/>
                        <a:gd name="connsiteX8" fmla="*/ 1275493 w 1854320"/>
                        <a:gd name="connsiteY8" fmla="*/ 3262475 h 3493095"/>
                        <a:gd name="connsiteX9" fmla="*/ 936405 w 1854320"/>
                        <a:gd name="connsiteY9" fmla="*/ 3268067 h 3493095"/>
                        <a:gd name="connsiteX10" fmla="*/ 936833 w 1854320"/>
                        <a:gd name="connsiteY10" fmla="*/ 1688979 h 3493095"/>
                        <a:gd name="connsiteX11" fmla="*/ 825125 w 1854320"/>
                        <a:gd name="connsiteY11" fmla="*/ 1689007 h 3493095"/>
                        <a:gd name="connsiteX12" fmla="*/ 825715 w 1854320"/>
                        <a:gd name="connsiteY12" fmla="*/ 3306222 h 3493095"/>
                        <a:gd name="connsiteX13" fmla="*/ 480954 w 1854320"/>
                        <a:gd name="connsiteY13" fmla="*/ 3323592 h 3493095"/>
                        <a:gd name="connsiteX14" fmla="*/ 481163 w 1854320"/>
                        <a:gd name="connsiteY14" fmla="*/ 590026 h 3493095"/>
                        <a:gd name="connsiteX15" fmla="*/ 425397 w 1854320"/>
                        <a:gd name="connsiteY15" fmla="*/ 589457 h 3493095"/>
                        <a:gd name="connsiteX16" fmla="*/ 425357 w 1854320"/>
                        <a:gd name="connsiteY16" fmla="*/ 1742568 h 3493095"/>
                        <a:gd name="connsiteX17" fmla="*/ 162218 w 1854320"/>
                        <a:gd name="connsiteY17" fmla="*/ 1842059 h 3493095"/>
                        <a:gd name="connsiteX18" fmla="*/ 0 w 1854320"/>
                        <a:gd name="connsiteY18" fmla="*/ 494566 h 3493095"/>
                        <a:gd name="connsiteX0" fmla="*/ 0 w 1854358"/>
                        <a:gd name="connsiteY0" fmla="*/ 494566 h 3493095"/>
                        <a:gd name="connsiteX1" fmla="*/ 188718 w 1854358"/>
                        <a:gd name="connsiteY1" fmla="*/ 1400 h 3493095"/>
                        <a:gd name="connsiteX2" fmla="*/ 1621342 w 1854358"/>
                        <a:gd name="connsiteY2" fmla="*/ 0 h 3493095"/>
                        <a:gd name="connsiteX3" fmla="*/ 1854320 w 1854358"/>
                        <a:gd name="connsiteY3" fmla="*/ 398227 h 3493095"/>
                        <a:gd name="connsiteX4" fmla="*/ 1845531 w 1854358"/>
                        <a:gd name="connsiteY4" fmla="*/ 1372653 h 3493095"/>
                        <a:gd name="connsiteX5" fmla="*/ 1364972 w 1854358"/>
                        <a:gd name="connsiteY5" fmla="*/ 1636701 h 3493095"/>
                        <a:gd name="connsiteX6" fmla="*/ 1363698 w 1854358"/>
                        <a:gd name="connsiteY6" fmla="*/ 469606 h 3493095"/>
                        <a:gd name="connsiteX7" fmla="*/ 1273860 w 1854358"/>
                        <a:gd name="connsiteY7" fmla="*/ 469605 h 3493095"/>
                        <a:gd name="connsiteX8" fmla="*/ 1275493 w 1854358"/>
                        <a:gd name="connsiteY8" fmla="*/ 3262475 h 3493095"/>
                        <a:gd name="connsiteX9" fmla="*/ 936405 w 1854358"/>
                        <a:gd name="connsiteY9" fmla="*/ 3268067 h 3493095"/>
                        <a:gd name="connsiteX10" fmla="*/ 936833 w 1854358"/>
                        <a:gd name="connsiteY10" fmla="*/ 1688979 h 3493095"/>
                        <a:gd name="connsiteX11" fmla="*/ 825125 w 1854358"/>
                        <a:gd name="connsiteY11" fmla="*/ 1689007 h 3493095"/>
                        <a:gd name="connsiteX12" fmla="*/ 825715 w 1854358"/>
                        <a:gd name="connsiteY12" fmla="*/ 3306222 h 3493095"/>
                        <a:gd name="connsiteX13" fmla="*/ 480954 w 1854358"/>
                        <a:gd name="connsiteY13" fmla="*/ 3323592 h 3493095"/>
                        <a:gd name="connsiteX14" fmla="*/ 481163 w 1854358"/>
                        <a:gd name="connsiteY14" fmla="*/ 590026 h 3493095"/>
                        <a:gd name="connsiteX15" fmla="*/ 425397 w 1854358"/>
                        <a:gd name="connsiteY15" fmla="*/ 589457 h 3493095"/>
                        <a:gd name="connsiteX16" fmla="*/ 425357 w 1854358"/>
                        <a:gd name="connsiteY16" fmla="*/ 1742568 h 3493095"/>
                        <a:gd name="connsiteX17" fmla="*/ 162218 w 1854358"/>
                        <a:gd name="connsiteY17" fmla="*/ 1842059 h 3493095"/>
                        <a:gd name="connsiteX18" fmla="*/ 0 w 1854358"/>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364972 w 1854893"/>
                        <a:gd name="connsiteY5" fmla="*/ 1636701 h 3493095"/>
                        <a:gd name="connsiteX6" fmla="*/ 1363698 w 1854893"/>
                        <a:gd name="connsiteY6" fmla="*/ 469606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9 w 1854893"/>
                        <a:gd name="connsiteY5" fmla="*/ 1246514 h 3493095"/>
                        <a:gd name="connsiteX6" fmla="*/ 1363698 w 1854893"/>
                        <a:gd name="connsiteY6" fmla="*/ 469606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626528 w 1854893"/>
                        <a:gd name="connsiteY5" fmla="*/ 1315119 h 3493095"/>
                        <a:gd name="connsiteX6" fmla="*/ 1363698 w 1854893"/>
                        <a:gd name="connsiteY6" fmla="*/ 469606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6470 w 1854893"/>
                        <a:gd name="connsiteY5" fmla="*/ 1362283 h 3493095"/>
                        <a:gd name="connsiteX6" fmla="*/ 1363698 w 1854893"/>
                        <a:gd name="connsiteY6" fmla="*/ 469606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673692 w 1854893"/>
                        <a:gd name="connsiteY5" fmla="*/ 1409449 h 3493095"/>
                        <a:gd name="connsiteX6" fmla="*/ 1363698 w 1854893"/>
                        <a:gd name="connsiteY6" fmla="*/ 469606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32196 w 1854893"/>
                        <a:gd name="connsiteY5" fmla="*/ 1418026 h 3493095"/>
                        <a:gd name="connsiteX6" fmla="*/ 1363698 w 1854893"/>
                        <a:gd name="connsiteY6" fmla="*/ 469606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36483 w 1854893"/>
                        <a:gd name="connsiteY5" fmla="*/ 1370860 h 3493095"/>
                        <a:gd name="connsiteX6" fmla="*/ 1363698 w 1854893"/>
                        <a:gd name="connsiteY6" fmla="*/ 469606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36483 w 1854893"/>
                        <a:gd name="connsiteY5" fmla="*/ 1370860 h 3493095"/>
                        <a:gd name="connsiteX6" fmla="*/ 1599527 w 1854893"/>
                        <a:gd name="connsiteY6" fmla="*/ 426728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36483 w 1854893"/>
                        <a:gd name="connsiteY5" fmla="*/ 1370860 h 3493095"/>
                        <a:gd name="connsiteX6" fmla="*/ 1505195 w 1854893"/>
                        <a:gd name="connsiteY6" fmla="*/ 431015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36483 w 1854893"/>
                        <a:gd name="connsiteY5" fmla="*/ 1370860 h 3493095"/>
                        <a:gd name="connsiteX6" fmla="*/ 1488044 w 1854893"/>
                        <a:gd name="connsiteY6" fmla="*/ 431015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488044 w 1854893"/>
                        <a:gd name="connsiteY6" fmla="*/ 431015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488044 w 1854893"/>
                        <a:gd name="connsiteY6" fmla="*/ 431015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488044 w 1854893"/>
                        <a:gd name="connsiteY6" fmla="*/ 431015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483755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483755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500906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500906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500906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500906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500906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93604 w 1854893"/>
                        <a:gd name="connsiteY5" fmla="*/ 1362285 h 3493095"/>
                        <a:gd name="connsiteX6" fmla="*/ 1500906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93604 w 1854893"/>
                        <a:gd name="connsiteY5" fmla="*/ 1362285 h 3493095"/>
                        <a:gd name="connsiteX6" fmla="*/ 1500906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93604 w 1854893"/>
                        <a:gd name="connsiteY5" fmla="*/ 1362285 h 3493095"/>
                        <a:gd name="connsiteX6" fmla="*/ 1500906 w 1854893"/>
                        <a:gd name="connsiteY6" fmla="*/ 452454 h 3493095"/>
                        <a:gd name="connsiteX7" fmla="*/ 1436797 w 1854893"/>
                        <a:gd name="connsiteY7" fmla="*/ 452454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93604 w 1854893"/>
                        <a:gd name="connsiteY5" fmla="*/ 1362285 h 3493095"/>
                        <a:gd name="connsiteX6" fmla="*/ 1500906 w 1854893"/>
                        <a:gd name="connsiteY6" fmla="*/ 452454 h 3493095"/>
                        <a:gd name="connsiteX7" fmla="*/ 1436797 w 1854893"/>
                        <a:gd name="connsiteY7" fmla="*/ 452454 h 3493095"/>
                        <a:gd name="connsiteX8" fmla="*/ 1434141 w 1854893"/>
                        <a:gd name="connsiteY8" fmla="*/ 3095251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93604 w 1854893"/>
                        <a:gd name="connsiteY5" fmla="*/ 1362285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17871 w 1854893"/>
                        <a:gd name="connsiteY9" fmla="*/ 3100842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39312 w 1854893"/>
                        <a:gd name="connsiteY9" fmla="*/ 3096555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26448 w 1854893"/>
                        <a:gd name="connsiteY9" fmla="*/ 3087980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26448 w 1854893"/>
                        <a:gd name="connsiteY9" fmla="*/ 3087980 h 3493095"/>
                        <a:gd name="connsiteX10" fmla="*/ 1048317 w 1854893"/>
                        <a:gd name="connsiteY10" fmla="*/ 1667541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26448 w 1854893"/>
                        <a:gd name="connsiteY9" fmla="*/ 3087980 h 3493095"/>
                        <a:gd name="connsiteX10" fmla="*/ 1266993 w 1854893"/>
                        <a:gd name="connsiteY10" fmla="*/ 118730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26448 w 1854893"/>
                        <a:gd name="connsiteY9" fmla="*/ 3087980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26448 w 1854893"/>
                        <a:gd name="connsiteY9" fmla="*/ 3087980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17871 w 1854893"/>
                        <a:gd name="connsiteY9" fmla="*/ 3087980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17871 w 1854893"/>
                        <a:gd name="connsiteY9" fmla="*/ 3087980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09297 w 1854893"/>
                        <a:gd name="connsiteY9" fmla="*/ 3083693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09297 w 1854893"/>
                        <a:gd name="connsiteY9" fmla="*/ 3083693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13584 w 1854893"/>
                        <a:gd name="connsiteY9" fmla="*/ 3083693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13584 w 1854893"/>
                        <a:gd name="connsiteY9" fmla="*/ 3083693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13584 w 1854893"/>
                        <a:gd name="connsiteY9" fmla="*/ 3083693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13584 w 1854893"/>
                        <a:gd name="connsiteY9" fmla="*/ 3083693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367250"/>
                        <a:gd name="connsiteX1" fmla="*/ 188718 w 1854893"/>
                        <a:gd name="connsiteY1" fmla="*/ 1400 h 3367250"/>
                        <a:gd name="connsiteX2" fmla="*/ 1621342 w 1854893"/>
                        <a:gd name="connsiteY2" fmla="*/ 0 h 3367250"/>
                        <a:gd name="connsiteX3" fmla="*/ 1854320 w 1854893"/>
                        <a:gd name="connsiteY3" fmla="*/ 398227 h 3367250"/>
                        <a:gd name="connsiteX4" fmla="*/ 1854106 w 1854893"/>
                        <a:gd name="connsiteY4" fmla="*/ 1346925 h 3367250"/>
                        <a:gd name="connsiteX5" fmla="*/ 1489317 w 1854893"/>
                        <a:gd name="connsiteY5" fmla="*/ 1353710 h 3367250"/>
                        <a:gd name="connsiteX6" fmla="*/ 1492331 w 1854893"/>
                        <a:gd name="connsiteY6" fmla="*/ 448167 h 3367250"/>
                        <a:gd name="connsiteX7" fmla="*/ 1436797 w 1854893"/>
                        <a:gd name="connsiteY7" fmla="*/ 452454 h 3367250"/>
                        <a:gd name="connsiteX8" fmla="*/ 1434141 w 1854893"/>
                        <a:gd name="connsiteY8" fmla="*/ 3095251 h 3367250"/>
                        <a:gd name="connsiteX9" fmla="*/ 1013584 w 1854893"/>
                        <a:gd name="connsiteY9" fmla="*/ 3083693 h 3367250"/>
                        <a:gd name="connsiteX10" fmla="*/ 1001149 w 1854893"/>
                        <a:gd name="connsiteY10" fmla="*/ 1714706 h 3367250"/>
                        <a:gd name="connsiteX11" fmla="*/ 825125 w 1854893"/>
                        <a:gd name="connsiteY11" fmla="*/ 1689007 h 3367250"/>
                        <a:gd name="connsiteX12" fmla="*/ 825715 w 1854893"/>
                        <a:gd name="connsiteY12" fmla="*/ 3306222 h 3367250"/>
                        <a:gd name="connsiteX13" fmla="*/ 382335 w 1854893"/>
                        <a:gd name="connsiteY13" fmla="*/ 2993433 h 3367250"/>
                        <a:gd name="connsiteX14" fmla="*/ 481163 w 1854893"/>
                        <a:gd name="connsiteY14" fmla="*/ 590026 h 3367250"/>
                        <a:gd name="connsiteX15" fmla="*/ 425397 w 1854893"/>
                        <a:gd name="connsiteY15" fmla="*/ 589457 h 3367250"/>
                        <a:gd name="connsiteX16" fmla="*/ 425357 w 1854893"/>
                        <a:gd name="connsiteY16" fmla="*/ 1742568 h 3367250"/>
                        <a:gd name="connsiteX17" fmla="*/ 162218 w 1854893"/>
                        <a:gd name="connsiteY17" fmla="*/ 1842059 h 3367250"/>
                        <a:gd name="connsiteX18" fmla="*/ 0 w 1854893"/>
                        <a:gd name="connsiteY18" fmla="*/ 494566 h 3367250"/>
                        <a:gd name="connsiteX0" fmla="*/ 0 w 1854893"/>
                        <a:gd name="connsiteY0" fmla="*/ 494566 h 3367248"/>
                        <a:gd name="connsiteX1" fmla="*/ 188718 w 1854893"/>
                        <a:gd name="connsiteY1" fmla="*/ 1400 h 3367248"/>
                        <a:gd name="connsiteX2" fmla="*/ 1621342 w 1854893"/>
                        <a:gd name="connsiteY2" fmla="*/ 0 h 3367248"/>
                        <a:gd name="connsiteX3" fmla="*/ 1854320 w 1854893"/>
                        <a:gd name="connsiteY3" fmla="*/ 398227 h 3367248"/>
                        <a:gd name="connsiteX4" fmla="*/ 1854106 w 1854893"/>
                        <a:gd name="connsiteY4" fmla="*/ 1346925 h 3367248"/>
                        <a:gd name="connsiteX5" fmla="*/ 1489317 w 1854893"/>
                        <a:gd name="connsiteY5" fmla="*/ 1353710 h 3367248"/>
                        <a:gd name="connsiteX6" fmla="*/ 1492331 w 1854893"/>
                        <a:gd name="connsiteY6" fmla="*/ 448167 h 3367248"/>
                        <a:gd name="connsiteX7" fmla="*/ 1436797 w 1854893"/>
                        <a:gd name="connsiteY7" fmla="*/ 452454 h 3367248"/>
                        <a:gd name="connsiteX8" fmla="*/ 1434141 w 1854893"/>
                        <a:gd name="connsiteY8" fmla="*/ 3095251 h 3367248"/>
                        <a:gd name="connsiteX9" fmla="*/ 1013584 w 1854893"/>
                        <a:gd name="connsiteY9" fmla="*/ 3083693 h 3367248"/>
                        <a:gd name="connsiteX10" fmla="*/ 1001149 w 1854893"/>
                        <a:gd name="connsiteY10" fmla="*/ 1714706 h 3367248"/>
                        <a:gd name="connsiteX11" fmla="*/ 825125 w 1854893"/>
                        <a:gd name="connsiteY11" fmla="*/ 1689007 h 3367248"/>
                        <a:gd name="connsiteX12" fmla="*/ 825715 w 1854893"/>
                        <a:gd name="connsiteY12" fmla="*/ 3306222 h 3367248"/>
                        <a:gd name="connsiteX13" fmla="*/ 382335 w 1854893"/>
                        <a:gd name="connsiteY13" fmla="*/ 2993433 h 3367248"/>
                        <a:gd name="connsiteX14" fmla="*/ 481163 w 1854893"/>
                        <a:gd name="connsiteY14" fmla="*/ 590026 h 3367248"/>
                        <a:gd name="connsiteX15" fmla="*/ 275324 w 1854893"/>
                        <a:gd name="connsiteY15" fmla="*/ 456536 h 3367248"/>
                        <a:gd name="connsiteX16" fmla="*/ 425357 w 1854893"/>
                        <a:gd name="connsiteY16" fmla="*/ 1742568 h 3367248"/>
                        <a:gd name="connsiteX17" fmla="*/ 162218 w 1854893"/>
                        <a:gd name="connsiteY17" fmla="*/ 1842059 h 3367248"/>
                        <a:gd name="connsiteX18" fmla="*/ 0 w 1854893"/>
                        <a:gd name="connsiteY18" fmla="*/ 494566 h 3367248"/>
                        <a:gd name="connsiteX0" fmla="*/ 0 w 1854893"/>
                        <a:gd name="connsiteY0" fmla="*/ 494566 h 3367250"/>
                        <a:gd name="connsiteX1" fmla="*/ 188718 w 1854893"/>
                        <a:gd name="connsiteY1" fmla="*/ 1400 h 3367250"/>
                        <a:gd name="connsiteX2" fmla="*/ 1621342 w 1854893"/>
                        <a:gd name="connsiteY2" fmla="*/ 0 h 3367250"/>
                        <a:gd name="connsiteX3" fmla="*/ 1854320 w 1854893"/>
                        <a:gd name="connsiteY3" fmla="*/ 398227 h 3367250"/>
                        <a:gd name="connsiteX4" fmla="*/ 1854106 w 1854893"/>
                        <a:gd name="connsiteY4" fmla="*/ 1346925 h 3367250"/>
                        <a:gd name="connsiteX5" fmla="*/ 1489317 w 1854893"/>
                        <a:gd name="connsiteY5" fmla="*/ 1353710 h 3367250"/>
                        <a:gd name="connsiteX6" fmla="*/ 1492331 w 1854893"/>
                        <a:gd name="connsiteY6" fmla="*/ 448167 h 3367250"/>
                        <a:gd name="connsiteX7" fmla="*/ 1436797 w 1854893"/>
                        <a:gd name="connsiteY7" fmla="*/ 452454 h 3367250"/>
                        <a:gd name="connsiteX8" fmla="*/ 1434141 w 1854893"/>
                        <a:gd name="connsiteY8" fmla="*/ 3095251 h 3367250"/>
                        <a:gd name="connsiteX9" fmla="*/ 1013584 w 1854893"/>
                        <a:gd name="connsiteY9" fmla="*/ 3083693 h 3367250"/>
                        <a:gd name="connsiteX10" fmla="*/ 1001149 w 1854893"/>
                        <a:gd name="connsiteY10" fmla="*/ 1714706 h 3367250"/>
                        <a:gd name="connsiteX11" fmla="*/ 825125 w 1854893"/>
                        <a:gd name="connsiteY11" fmla="*/ 1689007 h 3367250"/>
                        <a:gd name="connsiteX12" fmla="*/ 825715 w 1854893"/>
                        <a:gd name="connsiteY12" fmla="*/ 3306222 h 3367250"/>
                        <a:gd name="connsiteX13" fmla="*/ 382335 w 1854893"/>
                        <a:gd name="connsiteY13" fmla="*/ 2993433 h 3367250"/>
                        <a:gd name="connsiteX14" fmla="*/ 481163 w 1854893"/>
                        <a:gd name="connsiteY14" fmla="*/ 590026 h 3367250"/>
                        <a:gd name="connsiteX15" fmla="*/ 335352 w 1854893"/>
                        <a:gd name="connsiteY15" fmla="*/ 473687 h 3367250"/>
                        <a:gd name="connsiteX16" fmla="*/ 425357 w 1854893"/>
                        <a:gd name="connsiteY16" fmla="*/ 1742568 h 3367250"/>
                        <a:gd name="connsiteX17" fmla="*/ 162218 w 1854893"/>
                        <a:gd name="connsiteY17" fmla="*/ 1842059 h 3367250"/>
                        <a:gd name="connsiteX18" fmla="*/ 0 w 1854893"/>
                        <a:gd name="connsiteY18" fmla="*/ 494566 h 3367250"/>
                        <a:gd name="connsiteX0" fmla="*/ 365180 w 2220073"/>
                        <a:gd name="connsiteY0" fmla="*/ 494566 h 3367248"/>
                        <a:gd name="connsiteX1" fmla="*/ 553898 w 2220073"/>
                        <a:gd name="connsiteY1" fmla="*/ 1400 h 3367248"/>
                        <a:gd name="connsiteX2" fmla="*/ 1986522 w 2220073"/>
                        <a:gd name="connsiteY2" fmla="*/ 0 h 3367248"/>
                        <a:gd name="connsiteX3" fmla="*/ 2219500 w 2220073"/>
                        <a:gd name="connsiteY3" fmla="*/ 398227 h 3367248"/>
                        <a:gd name="connsiteX4" fmla="*/ 2219286 w 2220073"/>
                        <a:gd name="connsiteY4" fmla="*/ 1346925 h 3367248"/>
                        <a:gd name="connsiteX5" fmla="*/ 1854497 w 2220073"/>
                        <a:gd name="connsiteY5" fmla="*/ 1353710 h 3367248"/>
                        <a:gd name="connsiteX6" fmla="*/ 1857511 w 2220073"/>
                        <a:gd name="connsiteY6" fmla="*/ 448167 h 3367248"/>
                        <a:gd name="connsiteX7" fmla="*/ 1801977 w 2220073"/>
                        <a:gd name="connsiteY7" fmla="*/ 452454 h 3367248"/>
                        <a:gd name="connsiteX8" fmla="*/ 1799321 w 2220073"/>
                        <a:gd name="connsiteY8" fmla="*/ 3095251 h 3367248"/>
                        <a:gd name="connsiteX9" fmla="*/ 1378764 w 2220073"/>
                        <a:gd name="connsiteY9" fmla="*/ 3083693 h 3367248"/>
                        <a:gd name="connsiteX10" fmla="*/ 1366329 w 2220073"/>
                        <a:gd name="connsiteY10" fmla="*/ 1714706 h 3367248"/>
                        <a:gd name="connsiteX11" fmla="*/ 1190305 w 2220073"/>
                        <a:gd name="connsiteY11" fmla="*/ 1689007 h 3367248"/>
                        <a:gd name="connsiteX12" fmla="*/ 1190895 w 2220073"/>
                        <a:gd name="connsiteY12" fmla="*/ 3306222 h 3367248"/>
                        <a:gd name="connsiteX13" fmla="*/ 747515 w 2220073"/>
                        <a:gd name="connsiteY13" fmla="*/ 2993433 h 3367248"/>
                        <a:gd name="connsiteX14" fmla="*/ 846343 w 2220073"/>
                        <a:gd name="connsiteY14" fmla="*/ 590026 h 3367248"/>
                        <a:gd name="connsiteX15" fmla="*/ 700532 w 2220073"/>
                        <a:gd name="connsiteY15" fmla="*/ 473687 h 3367248"/>
                        <a:gd name="connsiteX16" fmla="*/ 790537 w 2220073"/>
                        <a:gd name="connsiteY16" fmla="*/ 1742568 h 3367248"/>
                        <a:gd name="connsiteX17" fmla="*/ 0 w 2220073"/>
                        <a:gd name="connsiteY17" fmla="*/ 937336 h 3367248"/>
                        <a:gd name="connsiteX18" fmla="*/ 365180 w 2220073"/>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481881 w 1855611"/>
                        <a:gd name="connsiteY14" fmla="*/ 590026 h 3367250"/>
                        <a:gd name="connsiteX15" fmla="*/ 336070 w 1855611"/>
                        <a:gd name="connsiteY15" fmla="*/ 473687 h 3367250"/>
                        <a:gd name="connsiteX16" fmla="*/ 426075 w 1855611"/>
                        <a:gd name="connsiteY16" fmla="*/ 1742568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481881 w 1855611"/>
                        <a:gd name="connsiteY14" fmla="*/ 590026 h 3367248"/>
                        <a:gd name="connsiteX15" fmla="*/ 336070 w 1855611"/>
                        <a:gd name="connsiteY15" fmla="*/ 473687 h 3367248"/>
                        <a:gd name="connsiteX16" fmla="*/ 357470 w 1855611"/>
                        <a:gd name="connsiteY16" fmla="*/ 1189441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481881 w 1855611"/>
                        <a:gd name="connsiteY14" fmla="*/ 590026 h 3367250"/>
                        <a:gd name="connsiteX15" fmla="*/ 336070 w 1855611"/>
                        <a:gd name="connsiteY15" fmla="*/ 473687 h 3367250"/>
                        <a:gd name="connsiteX16" fmla="*/ 293154 w 1855611"/>
                        <a:gd name="connsiteY16" fmla="*/ 120659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481881 w 1855611"/>
                        <a:gd name="connsiteY14" fmla="*/ 590026 h 3367248"/>
                        <a:gd name="connsiteX15" fmla="*/ 336070 w 1855611"/>
                        <a:gd name="connsiteY15" fmla="*/ 473687 h 3367248"/>
                        <a:gd name="connsiteX16" fmla="*/ 340319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481881 w 1855611"/>
                        <a:gd name="connsiteY14" fmla="*/ 590026 h 3367250"/>
                        <a:gd name="connsiteX15" fmla="*/ 336070 w 1855611"/>
                        <a:gd name="connsiteY15" fmla="*/ 473687 h 3367250"/>
                        <a:gd name="connsiteX16" fmla="*/ 340319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481881 w 1855611"/>
                        <a:gd name="connsiteY14" fmla="*/ 590026 h 3367248"/>
                        <a:gd name="connsiteX15" fmla="*/ 336070 w 1855611"/>
                        <a:gd name="connsiteY15" fmla="*/ 473687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481881 w 1855611"/>
                        <a:gd name="connsiteY14" fmla="*/ 590026 h 3367250"/>
                        <a:gd name="connsiteX15" fmla="*/ 336070 w 1855611"/>
                        <a:gd name="connsiteY15" fmla="*/ 473687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91837 w 1855611"/>
                        <a:gd name="connsiteY14" fmla="*/ 452816 h 3367248"/>
                        <a:gd name="connsiteX15" fmla="*/ 336070 w 1855611"/>
                        <a:gd name="connsiteY15" fmla="*/ 473687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91837 w 1855611"/>
                        <a:gd name="connsiteY14" fmla="*/ 452816 h 3367250"/>
                        <a:gd name="connsiteX15" fmla="*/ 336070 w 1855611"/>
                        <a:gd name="connsiteY15" fmla="*/ 473687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400413 w 1855611"/>
                        <a:gd name="connsiteY14" fmla="*/ 461391 h 3367248"/>
                        <a:gd name="connsiteX15" fmla="*/ 336070 w 1855611"/>
                        <a:gd name="connsiteY15" fmla="*/ 473687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400413 w 1855611"/>
                        <a:gd name="connsiteY14" fmla="*/ 461391 h 3367250"/>
                        <a:gd name="connsiteX15" fmla="*/ 336070 w 1855611"/>
                        <a:gd name="connsiteY15" fmla="*/ 473687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87549 w 1855611"/>
                        <a:gd name="connsiteY14" fmla="*/ 469967 h 3367248"/>
                        <a:gd name="connsiteX15" fmla="*/ 336070 w 1855611"/>
                        <a:gd name="connsiteY15" fmla="*/ 473687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87549 w 1855611"/>
                        <a:gd name="connsiteY14" fmla="*/ 469967 h 3367250"/>
                        <a:gd name="connsiteX15" fmla="*/ 323207 w 1855611"/>
                        <a:gd name="connsiteY15" fmla="*/ 473687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87549 w 1855611"/>
                        <a:gd name="connsiteY14" fmla="*/ 469967 h 3367248"/>
                        <a:gd name="connsiteX15" fmla="*/ 331783 w 1855611"/>
                        <a:gd name="connsiteY15" fmla="*/ 477975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87549 w 1855611"/>
                        <a:gd name="connsiteY14" fmla="*/ 469967 h 3367250"/>
                        <a:gd name="connsiteX15" fmla="*/ 331783 w 1855611"/>
                        <a:gd name="connsiteY15" fmla="*/ 477975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87549 w 1855611"/>
                        <a:gd name="connsiteY14" fmla="*/ 469967 h 3367248"/>
                        <a:gd name="connsiteX15" fmla="*/ 327496 w 1855611"/>
                        <a:gd name="connsiteY15" fmla="*/ 473687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87549 w 1855611"/>
                        <a:gd name="connsiteY14" fmla="*/ 469967 h 3367250"/>
                        <a:gd name="connsiteX15" fmla="*/ 327496 w 1855611"/>
                        <a:gd name="connsiteY15" fmla="*/ 473687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87549 w 1855611"/>
                        <a:gd name="connsiteY14" fmla="*/ 469967 h 3367248"/>
                        <a:gd name="connsiteX15" fmla="*/ 336071 w 1855611"/>
                        <a:gd name="connsiteY15" fmla="*/ 473687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87549 w 1855611"/>
                        <a:gd name="connsiteY14" fmla="*/ 469967 h 3367250"/>
                        <a:gd name="connsiteX15" fmla="*/ 331783 w 1855611"/>
                        <a:gd name="connsiteY15" fmla="*/ 469400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87549 w 1855611"/>
                        <a:gd name="connsiteY14" fmla="*/ 469967 h 3367248"/>
                        <a:gd name="connsiteX15" fmla="*/ 331783 w 1855611"/>
                        <a:gd name="connsiteY15" fmla="*/ 460825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91837 w 1855611"/>
                        <a:gd name="connsiteY14" fmla="*/ 465680 h 3367250"/>
                        <a:gd name="connsiteX15" fmla="*/ 331783 w 1855611"/>
                        <a:gd name="connsiteY15" fmla="*/ 460825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77415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91837 w 1855611"/>
                        <a:gd name="connsiteY14" fmla="*/ 465680 h 3367248"/>
                        <a:gd name="connsiteX15" fmla="*/ 331783 w 1855611"/>
                        <a:gd name="connsiteY15" fmla="*/ 460825 h 3367248"/>
                        <a:gd name="connsiteX16" fmla="*/ 331744 w 1855611"/>
                        <a:gd name="connsiteY16" fmla="*/ 1266622 h 3367248"/>
                        <a:gd name="connsiteX17" fmla="*/ 0 w 1855611"/>
                        <a:gd name="connsiteY17" fmla="*/ 1211755 h 3367248"/>
                        <a:gd name="connsiteX18" fmla="*/ 718 w 1855611"/>
                        <a:gd name="connsiteY18" fmla="*/ 477415 h 3367248"/>
                        <a:gd name="connsiteX0" fmla="*/ 718 w 1855611"/>
                        <a:gd name="connsiteY0" fmla="*/ 477415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91837 w 1855611"/>
                        <a:gd name="connsiteY14" fmla="*/ 465680 h 3367250"/>
                        <a:gd name="connsiteX15" fmla="*/ 331783 w 1855611"/>
                        <a:gd name="connsiteY15" fmla="*/ 460825 h 3367250"/>
                        <a:gd name="connsiteX16" fmla="*/ 331744 w 1855611"/>
                        <a:gd name="connsiteY16" fmla="*/ 1266622 h 3367250"/>
                        <a:gd name="connsiteX17" fmla="*/ 0 w 1855611"/>
                        <a:gd name="connsiteY17" fmla="*/ 1211755 h 3367250"/>
                        <a:gd name="connsiteX18" fmla="*/ 718 w 1855611"/>
                        <a:gd name="connsiteY18" fmla="*/ 477415 h 3367250"/>
                        <a:gd name="connsiteX0" fmla="*/ 718 w 1855611"/>
                        <a:gd name="connsiteY0" fmla="*/ 477415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91837 w 1855611"/>
                        <a:gd name="connsiteY14" fmla="*/ 465680 h 3367248"/>
                        <a:gd name="connsiteX15" fmla="*/ 331783 w 1855611"/>
                        <a:gd name="connsiteY15" fmla="*/ 460825 h 3367248"/>
                        <a:gd name="connsiteX16" fmla="*/ 331744 w 1855611"/>
                        <a:gd name="connsiteY16" fmla="*/ 1266622 h 3367248"/>
                        <a:gd name="connsiteX17" fmla="*/ 0 w 1855611"/>
                        <a:gd name="connsiteY17" fmla="*/ 1211755 h 3367248"/>
                        <a:gd name="connsiteX18" fmla="*/ 718 w 1855611"/>
                        <a:gd name="connsiteY18" fmla="*/ 477415 h 3367248"/>
                        <a:gd name="connsiteX0" fmla="*/ 5006 w 1855611"/>
                        <a:gd name="connsiteY0" fmla="*/ 477415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91837 w 1855611"/>
                        <a:gd name="connsiteY14" fmla="*/ 465680 h 3367250"/>
                        <a:gd name="connsiteX15" fmla="*/ 331783 w 1855611"/>
                        <a:gd name="connsiteY15" fmla="*/ 460825 h 3367250"/>
                        <a:gd name="connsiteX16" fmla="*/ 331744 w 1855611"/>
                        <a:gd name="connsiteY16" fmla="*/ 1266622 h 3367250"/>
                        <a:gd name="connsiteX17" fmla="*/ 0 w 1855611"/>
                        <a:gd name="connsiteY17" fmla="*/ 1211755 h 3367250"/>
                        <a:gd name="connsiteX18" fmla="*/ 5006 w 1855611"/>
                        <a:gd name="connsiteY18" fmla="*/ 477415 h 3367250"/>
                        <a:gd name="connsiteX0" fmla="*/ 17870 w 1855611"/>
                        <a:gd name="connsiteY0" fmla="*/ 477415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91837 w 1855611"/>
                        <a:gd name="connsiteY14" fmla="*/ 465680 h 3367248"/>
                        <a:gd name="connsiteX15" fmla="*/ 331783 w 1855611"/>
                        <a:gd name="connsiteY15" fmla="*/ 460825 h 3367248"/>
                        <a:gd name="connsiteX16" fmla="*/ 331744 w 1855611"/>
                        <a:gd name="connsiteY16" fmla="*/ 1266622 h 3367248"/>
                        <a:gd name="connsiteX17" fmla="*/ 0 w 1855611"/>
                        <a:gd name="connsiteY17" fmla="*/ 1211755 h 3367248"/>
                        <a:gd name="connsiteX18" fmla="*/ 17870 w 1855611"/>
                        <a:gd name="connsiteY18" fmla="*/ 477415 h 3367248"/>
                        <a:gd name="connsiteX0" fmla="*/ 5006 w 1855611"/>
                        <a:gd name="connsiteY0" fmla="*/ 477415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91837 w 1855611"/>
                        <a:gd name="connsiteY14" fmla="*/ 465680 h 3367250"/>
                        <a:gd name="connsiteX15" fmla="*/ 331783 w 1855611"/>
                        <a:gd name="connsiteY15" fmla="*/ 460825 h 3367250"/>
                        <a:gd name="connsiteX16" fmla="*/ 331744 w 1855611"/>
                        <a:gd name="connsiteY16" fmla="*/ 1266622 h 3367250"/>
                        <a:gd name="connsiteX17" fmla="*/ 0 w 1855611"/>
                        <a:gd name="connsiteY17" fmla="*/ 1211755 h 3367250"/>
                        <a:gd name="connsiteX18" fmla="*/ 5006 w 1855611"/>
                        <a:gd name="connsiteY18" fmla="*/ 477415 h 3367250"/>
                        <a:gd name="connsiteX0" fmla="*/ 0 w 1850605"/>
                        <a:gd name="connsiteY0" fmla="*/ 477415 h 3367248"/>
                        <a:gd name="connsiteX1" fmla="*/ 184430 w 1850605"/>
                        <a:gd name="connsiteY1" fmla="*/ 1400 h 3367248"/>
                        <a:gd name="connsiteX2" fmla="*/ 1617054 w 1850605"/>
                        <a:gd name="connsiteY2" fmla="*/ 0 h 3367248"/>
                        <a:gd name="connsiteX3" fmla="*/ 1850032 w 1850605"/>
                        <a:gd name="connsiteY3" fmla="*/ 398227 h 3367248"/>
                        <a:gd name="connsiteX4" fmla="*/ 1849818 w 1850605"/>
                        <a:gd name="connsiteY4" fmla="*/ 1346925 h 3367248"/>
                        <a:gd name="connsiteX5" fmla="*/ 1485029 w 1850605"/>
                        <a:gd name="connsiteY5" fmla="*/ 1353710 h 3367248"/>
                        <a:gd name="connsiteX6" fmla="*/ 1488043 w 1850605"/>
                        <a:gd name="connsiteY6" fmla="*/ 448167 h 3367248"/>
                        <a:gd name="connsiteX7" fmla="*/ 1432509 w 1850605"/>
                        <a:gd name="connsiteY7" fmla="*/ 452454 h 3367248"/>
                        <a:gd name="connsiteX8" fmla="*/ 1429853 w 1850605"/>
                        <a:gd name="connsiteY8" fmla="*/ 3095251 h 3367248"/>
                        <a:gd name="connsiteX9" fmla="*/ 1009296 w 1850605"/>
                        <a:gd name="connsiteY9" fmla="*/ 3083693 h 3367248"/>
                        <a:gd name="connsiteX10" fmla="*/ 996861 w 1850605"/>
                        <a:gd name="connsiteY10" fmla="*/ 1714706 h 3367248"/>
                        <a:gd name="connsiteX11" fmla="*/ 820837 w 1850605"/>
                        <a:gd name="connsiteY11" fmla="*/ 1689007 h 3367248"/>
                        <a:gd name="connsiteX12" fmla="*/ 821427 w 1850605"/>
                        <a:gd name="connsiteY12" fmla="*/ 3306222 h 3367248"/>
                        <a:gd name="connsiteX13" fmla="*/ 378047 w 1850605"/>
                        <a:gd name="connsiteY13" fmla="*/ 2993433 h 3367248"/>
                        <a:gd name="connsiteX14" fmla="*/ 386831 w 1850605"/>
                        <a:gd name="connsiteY14" fmla="*/ 465680 h 3367248"/>
                        <a:gd name="connsiteX15" fmla="*/ 326777 w 1850605"/>
                        <a:gd name="connsiteY15" fmla="*/ 460825 h 3367248"/>
                        <a:gd name="connsiteX16" fmla="*/ 326738 w 1850605"/>
                        <a:gd name="connsiteY16" fmla="*/ 1266622 h 3367248"/>
                        <a:gd name="connsiteX17" fmla="*/ 7856 w 1850605"/>
                        <a:gd name="connsiteY17" fmla="*/ 1220329 h 3367248"/>
                        <a:gd name="connsiteX18" fmla="*/ 0 w 1850605"/>
                        <a:gd name="connsiteY18" fmla="*/ 477415 h 3367248"/>
                        <a:gd name="connsiteX0" fmla="*/ 0 w 1850605"/>
                        <a:gd name="connsiteY0" fmla="*/ 477415 h 3367250"/>
                        <a:gd name="connsiteX1" fmla="*/ 184430 w 1850605"/>
                        <a:gd name="connsiteY1" fmla="*/ 1400 h 3367250"/>
                        <a:gd name="connsiteX2" fmla="*/ 1617054 w 1850605"/>
                        <a:gd name="connsiteY2" fmla="*/ 0 h 3367250"/>
                        <a:gd name="connsiteX3" fmla="*/ 1850032 w 1850605"/>
                        <a:gd name="connsiteY3" fmla="*/ 398227 h 3367250"/>
                        <a:gd name="connsiteX4" fmla="*/ 1849818 w 1850605"/>
                        <a:gd name="connsiteY4" fmla="*/ 1346925 h 3367250"/>
                        <a:gd name="connsiteX5" fmla="*/ 1485029 w 1850605"/>
                        <a:gd name="connsiteY5" fmla="*/ 1353710 h 3367250"/>
                        <a:gd name="connsiteX6" fmla="*/ 1488043 w 1850605"/>
                        <a:gd name="connsiteY6" fmla="*/ 448167 h 3367250"/>
                        <a:gd name="connsiteX7" fmla="*/ 1432509 w 1850605"/>
                        <a:gd name="connsiteY7" fmla="*/ 452454 h 3367250"/>
                        <a:gd name="connsiteX8" fmla="*/ 1429853 w 1850605"/>
                        <a:gd name="connsiteY8" fmla="*/ 3095251 h 3367250"/>
                        <a:gd name="connsiteX9" fmla="*/ 1009296 w 1850605"/>
                        <a:gd name="connsiteY9" fmla="*/ 3083693 h 3367250"/>
                        <a:gd name="connsiteX10" fmla="*/ 996861 w 1850605"/>
                        <a:gd name="connsiteY10" fmla="*/ 1714706 h 3367250"/>
                        <a:gd name="connsiteX11" fmla="*/ 820837 w 1850605"/>
                        <a:gd name="connsiteY11" fmla="*/ 1689007 h 3367250"/>
                        <a:gd name="connsiteX12" fmla="*/ 821427 w 1850605"/>
                        <a:gd name="connsiteY12" fmla="*/ 3306222 h 3367250"/>
                        <a:gd name="connsiteX13" fmla="*/ 378047 w 1850605"/>
                        <a:gd name="connsiteY13" fmla="*/ 2993433 h 3367250"/>
                        <a:gd name="connsiteX14" fmla="*/ 386831 w 1850605"/>
                        <a:gd name="connsiteY14" fmla="*/ 465680 h 3367250"/>
                        <a:gd name="connsiteX15" fmla="*/ 326777 w 1850605"/>
                        <a:gd name="connsiteY15" fmla="*/ 460825 h 3367250"/>
                        <a:gd name="connsiteX16" fmla="*/ 326738 w 1850605"/>
                        <a:gd name="connsiteY16" fmla="*/ 1266622 h 3367250"/>
                        <a:gd name="connsiteX17" fmla="*/ 3569 w 1850605"/>
                        <a:gd name="connsiteY17" fmla="*/ 1220329 h 3367250"/>
                        <a:gd name="connsiteX18" fmla="*/ 0 w 1850605"/>
                        <a:gd name="connsiteY18" fmla="*/ 477415 h 3367250"/>
                        <a:gd name="connsiteX0" fmla="*/ 0 w 1850605"/>
                        <a:gd name="connsiteY0" fmla="*/ 477415 h 3367248"/>
                        <a:gd name="connsiteX1" fmla="*/ 184430 w 1850605"/>
                        <a:gd name="connsiteY1" fmla="*/ 1400 h 3367248"/>
                        <a:gd name="connsiteX2" fmla="*/ 1617054 w 1850605"/>
                        <a:gd name="connsiteY2" fmla="*/ 0 h 3367248"/>
                        <a:gd name="connsiteX3" fmla="*/ 1850032 w 1850605"/>
                        <a:gd name="connsiteY3" fmla="*/ 398227 h 3367248"/>
                        <a:gd name="connsiteX4" fmla="*/ 1849818 w 1850605"/>
                        <a:gd name="connsiteY4" fmla="*/ 1346925 h 3367248"/>
                        <a:gd name="connsiteX5" fmla="*/ 1485029 w 1850605"/>
                        <a:gd name="connsiteY5" fmla="*/ 1353710 h 3367248"/>
                        <a:gd name="connsiteX6" fmla="*/ 1488043 w 1850605"/>
                        <a:gd name="connsiteY6" fmla="*/ 448167 h 3367248"/>
                        <a:gd name="connsiteX7" fmla="*/ 1432509 w 1850605"/>
                        <a:gd name="connsiteY7" fmla="*/ 452454 h 3367248"/>
                        <a:gd name="connsiteX8" fmla="*/ 1429853 w 1850605"/>
                        <a:gd name="connsiteY8" fmla="*/ 3095251 h 3367248"/>
                        <a:gd name="connsiteX9" fmla="*/ 1009296 w 1850605"/>
                        <a:gd name="connsiteY9" fmla="*/ 3083693 h 3367248"/>
                        <a:gd name="connsiteX10" fmla="*/ 996861 w 1850605"/>
                        <a:gd name="connsiteY10" fmla="*/ 1714706 h 3367248"/>
                        <a:gd name="connsiteX11" fmla="*/ 820837 w 1850605"/>
                        <a:gd name="connsiteY11" fmla="*/ 1689007 h 3367248"/>
                        <a:gd name="connsiteX12" fmla="*/ 821427 w 1850605"/>
                        <a:gd name="connsiteY12" fmla="*/ 3306222 h 3367248"/>
                        <a:gd name="connsiteX13" fmla="*/ 378047 w 1850605"/>
                        <a:gd name="connsiteY13" fmla="*/ 2993433 h 3367248"/>
                        <a:gd name="connsiteX14" fmla="*/ 386831 w 1850605"/>
                        <a:gd name="connsiteY14" fmla="*/ 465680 h 3367248"/>
                        <a:gd name="connsiteX15" fmla="*/ 326777 w 1850605"/>
                        <a:gd name="connsiteY15" fmla="*/ 460825 h 3367248"/>
                        <a:gd name="connsiteX16" fmla="*/ 326738 w 1850605"/>
                        <a:gd name="connsiteY16" fmla="*/ 1266622 h 3367248"/>
                        <a:gd name="connsiteX17" fmla="*/ 3569 w 1850605"/>
                        <a:gd name="connsiteY17" fmla="*/ 1220329 h 3367248"/>
                        <a:gd name="connsiteX18" fmla="*/ 0 w 1850605"/>
                        <a:gd name="connsiteY18" fmla="*/ 477415 h 3367248"/>
                        <a:gd name="connsiteX0" fmla="*/ 718 w 1847036"/>
                        <a:gd name="connsiteY0" fmla="*/ 477415 h 3367250"/>
                        <a:gd name="connsiteX1" fmla="*/ 180861 w 1847036"/>
                        <a:gd name="connsiteY1" fmla="*/ 1400 h 3367250"/>
                        <a:gd name="connsiteX2" fmla="*/ 1613485 w 1847036"/>
                        <a:gd name="connsiteY2" fmla="*/ 0 h 3367250"/>
                        <a:gd name="connsiteX3" fmla="*/ 1846463 w 1847036"/>
                        <a:gd name="connsiteY3" fmla="*/ 398227 h 3367250"/>
                        <a:gd name="connsiteX4" fmla="*/ 1846249 w 1847036"/>
                        <a:gd name="connsiteY4" fmla="*/ 1346925 h 3367250"/>
                        <a:gd name="connsiteX5" fmla="*/ 1481460 w 1847036"/>
                        <a:gd name="connsiteY5" fmla="*/ 1353710 h 3367250"/>
                        <a:gd name="connsiteX6" fmla="*/ 1484474 w 1847036"/>
                        <a:gd name="connsiteY6" fmla="*/ 448167 h 3367250"/>
                        <a:gd name="connsiteX7" fmla="*/ 1428940 w 1847036"/>
                        <a:gd name="connsiteY7" fmla="*/ 452454 h 3367250"/>
                        <a:gd name="connsiteX8" fmla="*/ 1426284 w 1847036"/>
                        <a:gd name="connsiteY8" fmla="*/ 3095251 h 3367250"/>
                        <a:gd name="connsiteX9" fmla="*/ 1005727 w 1847036"/>
                        <a:gd name="connsiteY9" fmla="*/ 3083693 h 3367250"/>
                        <a:gd name="connsiteX10" fmla="*/ 993292 w 1847036"/>
                        <a:gd name="connsiteY10" fmla="*/ 1714706 h 3367250"/>
                        <a:gd name="connsiteX11" fmla="*/ 817268 w 1847036"/>
                        <a:gd name="connsiteY11" fmla="*/ 1689007 h 3367250"/>
                        <a:gd name="connsiteX12" fmla="*/ 817858 w 1847036"/>
                        <a:gd name="connsiteY12" fmla="*/ 3306222 h 3367250"/>
                        <a:gd name="connsiteX13" fmla="*/ 374478 w 1847036"/>
                        <a:gd name="connsiteY13" fmla="*/ 2993433 h 3367250"/>
                        <a:gd name="connsiteX14" fmla="*/ 383262 w 1847036"/>
                        <a:gd name="connsiteY14" fmla="*/ 465680 h 3367250"/>
                        <a:gd name="connsiteX15" fmla="*/ 323208 w 1847036"/>
                        <a:gd name="connsiteY15" fmla="*/ 460825 h 3367250"/>
                        <a:gd name="connsiteX16" fmla="*/ 323169 w 1847036"/>
                        <a:gd name="connsiteY16" fmla="*/ 1266622 h 3367250"/>
                        <a:gd name="connsiteX17" fmla="*/ 0 w 1847036"/>
                        <a:gd name="connsiteY17" fmla="*/ 1220329 h 3367250"/>
                        <a:gd name="connsiteX18" fmla="*/ 718 w 1847036"/>
                        <a:gd name="connsiteY18" fmla="*/ 477415 h 3367250"/>
                        <a:gd name="connsiteX0" fmla="*/ 875 w 1847193"/>
                        <a:gd name="connsiteY0" fmla="*/ 477415 h 3367248"/>
                        <a:gd name="connsiteX1" fmla="*/ 181018 w 1847193"/>
                        <a:gd name="connsiteY1" fmla="*/ 1400 h 3367248"/>
                        <a:gd name="connsiteX2" fmla="*/ 1613642 w 1847193"/>
                        <a:gd name="connsiteY2" fmla="*/ 0 h 3367248"/>
                        <a:gd name="connsiteX3" fmla="*/ 1846620 w 1847193"/>
                        <a:gd name="connsiteY3" fmla="*/ 398227 h 3367248"/>
                        <a:gd name="connsiteX4" fmla="*/ 1846406 w 1847193"/>
                        <a:gd name="connsiteY4" fmla="*/ 1346925 h 3367248"/>
                        <a:gd name="connsiteX5" fmla="*/ 1481617 w 1847193"/>
                        <a:gd name="connsiteY5" fmla="*/ 1353710 h 3367248"/>
                        <a:gd name="connsiteX6" fmla="*/ 1484631 w 1847193"/>
                        <a:gd name="connsiteY6" fmla="*/ 448167 h 3367248"/>
                        <a:gd name="connsiteX7" fmla="*/ 1429097 w 1847193"/>
                        <a:gd name="connsiteY7" fmla="*/ 452454 h 3367248"/>
                        <a:gd name="connsiteX8" fmla="*/ 1426441 w 1847193"/>
                        <a:gd name="connsiteY8" fmla="*/ 3095251 h 3367248"/>
                        <a:gd name="connsiteX9" fmla="*/ 1005884 w 1847193"/>
                        <a:gd name="connsiteY9" fmla="*/ 3083693 h 3367248"/>
                        <a:gd name="connsiteX10" fmla="*/ 993449 w 1847193"/>
                        <a:gd name="connsiteY10" fmla="*/ 1714706 h 3367248"/>
                        <a:gd name="connsiteX11" fmla="*/ 817425 w 1847193"/>
                        <a:gd name="connsiteY11" fmla="*/ 1689007 h 3367248"/>
                        <a:gd name="connsiteX12" fmla="*/ 818015 w 1847193"/>
                        <a:gd name="connsiteY12" fmla="*/ 3306222 h 3367248"/>
                        <a:gd name="connsiteX13" fmla="*/ 374635 w 1847193"/>
                        <a:gd name="connsiteY13" fmla="*/ 2993433 h 3367248"/>
                        <a:gd name="connsiteX14" fmla="*/ 383419 w 1847193"/>
                        <a:gd name="connsiteY14" fmla="*/ 465680 h 3367248"/>
                        <a:gd name="connsiteX15" fmla="*/ 323365 w 1847193"/>
                        <a:gd name="connsiteY15" fmla="*/ 460825 h 3367248"/>
                        <a:gd name="connsiteX16" fmla="*/ 323326 w 1847193"/>
                        <a:gd name="connsiteY16" fmla="*/ 1266622 h 3367248"/>
                        <a:gd name="connsiteX17" fmla="*/ 157 w 1847193"/>
                        <a:gd name="connsiteY17" fmla="*/ 1220329 h 3367248"/>
                        <a:gd name="connsiteX18" fmla="*/ 875 w 1847193"/>
                        <a:gd name="connsiteY18" fmla="*/ 477415 h 3367248"/>
                        <a:gd name="connsiteX0" fmla="*/ 875 w 1847193"/>
                        <a:gd name="connsiteY0" fmla="*/ 477415 h 3367250"/>
                        <a:gd name="connsiteX1" fmla="*/ 181018 w 1847193"/>
                        <a:gd name="connsiteY1" fmla="*/ 1400 h 3367250"/>
                        <a:gd name="connsiteX2" fmla="*/ 1613642 w 1847193"/>
                        <a:gd name="connsiteY2" fmla="*/ 0 h 3367250"/>
                        <a:gd name="connsiteX3" fmla="*/ 1846620 w 1847193"/>
                        <a:gd name="connsiteY3" fmla="*/ 398227 h 3367250"/>
                        <a:gd name="connsiteX4" fmla="*/ 1846406 w 1847193"/>
                        <a:gd name="connsiteY4" fmla="*/ 1346925 h 3367250"/>
                        <a:gd name="connsiteX5" fmla="*/ 1481617 w 1847193"/>
                        <a:gd name="connsiteY5" fmla="*/ 1353710 h 3367250"/>
                        <a:gd name="connsiteX6" fmla="*/ 1484631 w 1847193"/>
                        <a:gd name="connsiteY6" fmla="*/ 448167 h 3367250"/>
                        <a:gd name="connsiteX7" fmla="*/ 1429097 w 1847193"/>
                        <a:gd name="connsiteY7" fmla="*/ 452454 h 3367250"/>
                        <a:gd name="connsiteX8" fmla="*/ 1426441 w 1847193"/>
                        <a:gd name="connsiteY8" fmla="*/ 3095251 h 3367250"/>
                        <a:gd name="connsiteX9" fmla="*/ 1005884 w 1847193"/>
                        <a:gd name="connsiteY9" fmla="*/ 3083693 h 3367250"/>
                        <a:gd name="connsiteX10" fmla="*/ 993449 w 1847193"/>
                        <a:gd name="connsiteY10" fmla="*/ 1714706 h 3367250"/>
                        <a:gd name="connsiteX11" fmla="*/ 817425 w 1847193"/>
                        <a:gd name="connsiteY11" fmla="*/ 1689007 h 3367250"/>
                        <a:gd name="connsiteX12" fmla="*/ 818015 w 1847193"/>
                        <a:gd name="connsiteY12" fmla="*/ 3306222 h 3367250"/>
                        <a:gd name="connsiteX13" fmla="*/ 374635 w 1847193"/>
                        <a:gd name="connsiteY13" fmla="*/ 2993433 h 3367250"/>
                        <a:gd name="connsiteX14" fmla="*/ 383419 w 1847193"/>
                        <a:gd name="connsiteY14" fmla="*/ 465680 h 3367250"/>
                        <a:gd name="connsiteX15" fmla="*/ 323365 w 1847193"/>
                        <a:gd name="connsiteY15" fmla="*/ 460825 h 3367250"/>
                        <a:gd name="connsiteX16" fmla="*/ 323326 w 1847193"/>
                        <a:gd name="connsiteY16" fmla="*/ 1266622 h 3367250"/>
                        <a:gd name="connsiteX17" fmla="*/ 157 w 1847193"/>
                        <a:gd name="connsiteY17" fmla="*/ 1220329 h 3367250"/>
                        <a:gd name="connsiteX18" fmla="*/ 875 w 1847193"/>
                        <a:gd name="connsiteY18" fmla="*/ 477415 h 3367250"/>
                        <a:gd name="connsiteX0" fmla="*/ 875 w 1847193"/>
                        <a:gd name="connsiteY0" fmla="*/ 477415 h 3243798"/>
                        <a:gd name="connsiteX1" fmla="*/ 181018 w 1847193"/>
                        <a:gd name="connsiteY1" fmla="*/ 1400 h 3243798"/>
                        <a:gd name="connsiteX2" fmla="*/ 1613642 w 1847193"/>
                        <a:gd name="connsiteY2" fmla="*/ 0 h 3243798"/>
                        <a:gd name="connsiteX3" fmla="*/ 1846620 w 1847193"/>
                        <a:gd name="connsiteY3" fmla="*/ 398227 h 3243798"/>
                        <a:gd name="connsiteX4" fmla="*/ 1846406 w 1847193"/>
                        <a:gd name="connsiteY4" fmla="*/ 1346925 h 3243798"/>
                        <a:gd name="connsiteX5" fmla="*/ 1481617 w 1847193"/>
                        <a:gd name="connsiteY5" fmla="*/ 1353710 h 3243798"/>
                        <a:gd name="connsiteX6" fmla="*/ 1484631 w 1847193"/>
                        <a:gd name="connsiteY6" fmla="*/ 448167 h 3243798"/>
                        <a:gd name="connsiteX7" fmla="*/ 1429097 w 1847193"/>
                        <a:gd name="connsiteY7" fmla="*/ 452454 h 3243798"/>
                        <a:gd name="connsiteX8" fmla="*/ 1426441 w 1847193"/>
                        <a:gd name="connsiteY8" fmla="*/ 3095251 h 3243798"/>
                        <a:gd name="connsiteX9" fmla="*/ 1005884 w 1847193"/>
                        <a:gd name="connsiteY9" fmla="*/ 3083693 h 3243798"/>
                        <a:gd name="connsiteX10" fmla="*/ 993449 w 1847193"/>
                        <a:gd name="connsiteY10" fmla="*/ 1714706 h 3243798"/>
                        <a:gd name="connsiteX11" fmla="*/ 817425 w 1847193"/>
                        <a:gd name="connsiteY11" fmla="*/ 1689007 h 3243798"/>
                        <a:gd name="connsiteX12" fmla="*/ 500720 w 1847193"/>
                        <a:gd name="connsiteY12" fmla="*/ 2688781 h 3243798"/>
                        <a:gd name="connsiteX13" fmla="*/ 374635 w 1847193"/>
                        <a:gd name="connsiteY13" fmla="*/ 2993433 h 3243798"/>
                        <a:gd name="connsiteX14" fmla="*/ 383419 w 1847193"/>
                        <a:gd name="connsiteY14" fmla="*/ 465680 h 3243798"/>
                        <a:gd name="connsiteX15" fmla="*/ 323365 w 1847193"/>
                        <a:gd name="connsiteY15" fmla="*/ 460825 h 3243798"/>
                        <a:gd name="connsiteX16" fmla="*/ 323326 w 1847193"/>
                        <a:gd name="connsiteY16" fmla="*/ 1266622 h 3243798"/>
                        <a:gd name="connsiteX17" fmla="*/ 157 w 1847193"/>
                        <a:gd name="connsiteY17" fmla="*/ 1220329 h 3243798"/>
                        <a:gd name="connsiteX18" fmla="*/ 875 w 1847193"/>
                        <a:gd name="connsiteY18" fmla="*/ 477415 h 3243798"/>
                        <a:gd name="connsiteX0" fmla="*/ 875 w 1847193"/>
                        <a:gd name="connsiteY0" fmla="*/ 477415 h 3243796"/>
                        <a:gd name="connsiteX1" fmla="*/ 181018 w 1847193"/>
                        <a:gd name="connsiteY1" fmla="*/ 1400 h 3243796"/>
                        <a:gd name="connsiteX2" fmla="*/ 1613642 w 1847193"/>
                        <a:gd name="connsiteY2" fmla="*/ 0 h 3243796"/>
                        <a:gd name="connsiteX3" fmla="*/ 1846620 w 1847193"/>
                        <a:gd name="connsiteY3" fmla="*/ 398227 h 3243796"/>
                        <a:gd name="connsiteX4" fmla="*/ 1846406 w 1847193"/>
                        <a:gd name="connsiteY4" fmla="*/ 1346925 h 3243796"/>
                        <a:gd name="connsiteX5" fmla="*/ 1481617 w 1847193"/>
                        <a:gd name="connsiteY5" fmla="*/ 1353710 h 3243796"/>
                        <a:gd name="connsiteX6" fmla="*/ 1484631 w 1847193"/>
                        <a:gd name="connsiteY6" fmla="*/ 448167 h 3243796"/>
                        <a:gd name="connsiteX7" fmla="*/ 1429097 w 1847193"/>
                        <a:gd name="connsiteY7" fmla="*/ 452454 h 3243796"/>
                        <a:gd name="connsiteX8" fmla="*/ 1426441 w 1847193"/>
                        <a:gd name="connsiteY8" fmla="*/ 3095251 h 3243796"/>
                        <a:gd name="connsiteX9" fmla="*/ 1005884 w 1847193"/>
                        <a:gd name="connsiteY9" fmla="*/ 3083693 h 3243796"/>
                        <a:gd name="connsiteX10" fmla="*/ 993449 w 1847193"/>
                        <a:gd name="connsiteY10" fmla="*/ 1714706 h 3243796"/>
                        <a:gd name="connsiteX11" fmla="*/ 817425 w 1847193"/>
                        <a:gd name="connsiteY11" fmla="*/ 1689007 h 3243796"/>
                        <a:gd name="connsiteX12" fmla="*/ 813730 w 1847193"/>
                        <a:gd name="connsiteY12" fmla="*/ 2993214 h 3243796"/>
                        <a:gd name="connsiteX13" fmla="*/ 374635 w 1847193"/>
                        <a:gd name="connsiteY13" fmla="*/ 2993433 h 3243796"/>
                        <a:gd name="connsiteX14" fmla="*/ 383419 w 1847193"/>
                        <a:gd name="connsiteY14" fmla="*/ 465680 h 3243796"/>
                        <a:gd name="connsiteX15" fmla="*/ 323365 w 1847193"/>
                        <a:gd name="connsiteY15" fmla="*/ 460825 h 3243796"/>
                        <a:gd name="connsiteX16" fmla="*/ 323326 w 1847193"/>
                        <a:gd name="connsiteY16" fmla="*/ 1266622 h 3243796"/>
                        <a:gd name="connsiteX17" fmla="*/ 157 w 1847193"/>
                        <a:gd name="connsiteY17" fmla="*/ 1220329 h 3243796"/>
                        <a:gd name="connsiteX18" fmla="*/ 875 w 1847193"/>
                        <a:gd name="connsiteY18" fmla="*/ 477415 h 3243796"/>
                        <a:gd name="connsiteX0" fmla="*/ 875 w 1847193"/>
                        <a:gd name="connsiteY0" fmla="*/ 477415 h 3243798"/>
                        <a:gd name="connsiteX1" fmla="*/ 181018 w 1847193"/>
                        <a:gd name="connsiteY1" fmla="*/ 1400 h 3243798"/>
                        <a:gd name="connsiteX2" fmla="*/ 1613642 w 1847193"/>
                        <a:gd name="connsiteY2" fmla="*/ 0 h 3243798"/>
                        <a:gd name="connsiteX3" fmla="*/ 1846620 w 1847193"/>
                        <a:gd name="connsiteY3" fmla="*/ 398227 h 3243798"/>
                        <a:gd name="connsiteX4" fmla="*/ 1846406 w 1847193"/>
                        <a:gd name="connsiteY4" fmla="*/ 1346925 h 3243798"/>
                        <a:gd name="connsiteX5" fmla="*/ 1481617 w 1847193"/>
                        <a:gd name="connsiteY5" fmla="*/ 1353710 h 3243798"/>
                        <a:gd name="connsiteX6" fmla="*/ 1484631 w 1847193"/>
                        <a:gd name="connsiteY6" fmla="*/ 448167 h 3243798"/>
                        <a:gd name="connsiteX7" fmla="*/ 1429097 w 1847193"/>
                        <a:gd name="connsiteY7" fmla="*/ 452454 h 3243798"/>
                        <a:gd name="connsiteX8" fmla="*/ 1426441 w 1847193"/>
                        <a:gd name="connsiteY8" fmla="*/ 3095251 h 3243798"/>
                        <a:gd name="connsiteX9" fmla="*/ 1005884 w 1847193"/>
                        <a:gd name="connsiteY9" fmla="*/ 3083693 h 3243798"/>
                        <a:gd name="connsiteX10" fmla="*/ 993449 w 1847193"/>
                        <a:gd name="connsiteY10" fmla="*/ 1714706 h 3243798"/>
                        <a:gd name="connsiteX11" fmla="*/ 817425 w 1847193"/>
                        <a:gd name="connsiteY11" fmla="*/ 1689007 h 3243798"/>
                        <a:gd name="connsiteX12" fmla="*/ 813730 w 1847193"/>
                        <a:gd name="connsiteY12" fmla="*/ 2993214 h 3243798"/>
                        <a:gd name="connsiteX13" fmla="*/ 391786 w 1847193"/>
                        <a:gd name="connsiteY13" fmla="*/ 3002009 h 3243798"/>
                        <a:gd name="connsiteX14" fmla="*/ 383419 w 1847193"/>
                        <a:gd name="connsiteY14" fmla="*/ 465680 h 3243798"/>
                        <a:gd name="connsiteX15" fmla="*/ 323365 w 1847193"/>
                        <a:gd name="connsiteY15" fmla="*/ 460825 h 3243798"/>
                        <a:gd name="connsiteX16" fmla="*/ 323326 w 1847193"/>
                        <a:gd name="connsiteY16" fmla="*/ 1266622 h 3243798"/>
                        <a:gd name="connsiteX17" fmla="*/ 157 w 1847193"/>
                        <a:gd name="connsiteY17" fmla="*/ 1220329 h 3243798"/>
                        <a:gd name="connsiteX18" fmla="*/ 875 w 1847193"/>
                        <a:gd name="connsiteY18" fmla="*/ 477415 h 3243798"/>
                        <a:gd name="connsiteX0" fmla="*/ 875 w 1847193"/>
                        <a:gd name="connsiteY0" fmla="*/ 477415 h 3243796"/>
                        <a:gd name="connsiteX1" fmla="*/ 181018 w 1847193"/>
                        <a:gd name="connsiteY1" fmla="*/ 1400 h 3243796"/>
                        <a:gd name="connsiteX2" fmla="*/ 1613642 w 1847193"/>
                        <a:gd name="connsiteY2" fmla="*/ 0 h 3243796"/>
                        <a:gd name="connsiteX3" fmla="*/ 1846620 w 1847193"/>
                        <a:gd name="connsiteY3" fmla="*/ 398227 h 3243796"/>
                        <a:gd name="connsiteX4" fmla="*/ 1846406 w 1847193"/>
                        <a:gd name="connsiteY4" fmla="*/ 1346925 h 3243796"/>
                        <a:gd name="connsiteX5" fmla="*/ 1481617 w 1847193"/>
                        <a:gd name="connsiteY5" fmla="*/ 1353710 h 3243796"/>
                        <a:gd name="connsiteX6" fmla="*/ 1484631 w 1847193"/>
                        <a:gd name="connsiteY6" fmla="*/ 448167 h 3243796"/>
                        <a:gd name="connsiteX7" fmla="*/ 1429097 w 1847193"/>
                        <a:gd name="connsiteY7" fmla="*/ 452454 h 3243796"/>
                        <a:gd name="connsiteX8" fmla="*/ 1426441 w 1847193"/>
                        <a:gd name="connsiteY8" fmla="*/ 3095251 h 3243796"/>
                        <a:gd name="connsiteX9" fmla="*/ 1005884 w 1847193"/>
                        <a:gd name="connsiteY9" fmla="*/ 3083693 h 3243796"/>
                        <a:gd name="connsiteX10" fmla="*/ 993449 w 1847193"/>
                        <a:gd name="connsiteY10" fmla="*/ 1714706 h 3243796"/>
                        <a:gd name="connsiteX11" fmla="*/ 817425 w 1847193"/>
                        <a:gd name="connsiteY11" fmla="*/ 1689007 h 3243796"/>
                        <a:gd name="connsiteX12" fmla="*/ 813730 w 1847193"/>
                        <a:gd name="connsiteY12" fmla="*/ 2993214 h 3243796"/>
                        <a:gd name="connsiteX13" fmla="*/ 387497 w 1847193"/>
                        <a:gd name="connsiteY13" fmla="*/ 3036311 h 3243796"/>
                        <a:gd name="connsiteX14" fmla="*/ 383419 w 1847193"/>
                        <a:gd name="connsiteY14" fmla="*/ 465680 h 3243796"/>
                        <a:gd name="connsiteX15" fmla="*/ 323365 w 1847193"/>
                        <a:gd name="connsiteY15" fmla="*/ 460825 h 3243796"/>
                        <a:gd name="connsiteX16" fmla="*/ 323326 w 1847193"/>
                        <a:gd name="connsiteY16" fmla="*/ 1266622 h 3243796"/>
                        <a:gd name="connsiteX17" fmla="*/ 157 w 1847193"/>
                        <a:gd name="connsiteY17" fmla="*/ 1220329 h 3243796"/>
                        <a:gd name="connsiteX18" fmla="*/ 875 w 1847193"/>
                        <a:gd name="connsiteY18" fmla="*/ 477415 h 3243796"/>
                        <a:gd name="connsiteX0" fmla="*/ 875 w 1847193"/>
                        <a:gd name="connsiteY0" fmla="*/ 477415 h 3243798"/>
                        <a:gd name="connsiteX1" fmla="*/ 181018 w 1847193"/>
                        <a:gd name="connsiteY1" fmla="*/ 1400 h 3243798"/>
                        <a:gd name="connsiteX2" fmla="*/ 1613642 w 1847193"/>
                        <a:gd name="connsiteY2" fmla="*/ 0 h 3243798"/>
                        <a:gd name="connsiteX3" fmla="*/ 1846620 w 1847193"/>
                        <a:gd name="connsiteY3" fmla="*/ 398227 h 3243798"/>
                        <a:gd name="connsiteX4" fmla="*/ 1846406 w 1847193"/>
                        <a:gd name="connsiteY4" fmla="*/ 1346925 h 3243798"/>
                        <a:gd name="connsiteX5" fmla="*/ 1481617 w 1847193"/>
                        <a:gd name="connsiteY5" fmla="*/ 1353710 h 3243798"/>
                        <a:gd name="connsiteX6" fmla="*/ 1484631 w 1847193"/>
                        <a:gd name="connsiteY6" fmla="*/ 448167 h 3243798"/>
                        <a:gd name="connsiteX7" fmla="*/ 1429097 w 1847193"/>
                        <a:gd name="connsiteY7" fmla="*/ 452454 h 3243798"/>
                        <a:gd name="connsiteX8" fmla="*/ 1426441 w 1847193"/>
                        <a:gd name="connsiteY8" fmla="*/ 3095251 h 3243798"/>
                        <a:gd name="connsiteX9" fmla="*/ 1005884 w 1847193"/>
                        <a:gd name="connsiteY9" fmla="*/ 3083693 h 3243798"/>
                        <a:gd name="connsiteX10" fmla="*/ 993449 w 1847193"/>
                        <a:gd name="connsiteY10" fmla="*/ 1714706 h 3243798"/>
                        <a:gd name="connsiteX11" fmla="*/ 817425 w 1847193"/>
                        <a:gd name="connsiteY11" fmla="*/ 1689007 h 3243798"/>
                        <a:gd name="connsiteX12" fmla="*/ 809443 w 1847193"/>
                        <a:gd name="connsiteY12" fmla="*/ 3023229 h 3243798"/>
                        <a:gd name="connsiteX13" fmla="*/ 387497 w 1847193"/>
                        <a:gd name="connsiteY13" fmla="*/ 3036311 h 3243798"/>
                        <a:gd name="connsiteX14" fmla="*/ 383419 w 1847193"/>
                        <a:gd name="connsiteY14" fmla="*/ 465680 h 3243798"/>
                        <a:gd name="connsiteX15" fmla="*/ 323365 w 1847193"/>
                        <a:gd name="connsiteY15" fmla="*/ 460825 h 3243798"/>
                        <a:gd name="connsiteX16" fmla="*/ 323326 w 1847193"/>
                        <a:gd name="connsiteY16" fmla="*/ 1266622 h 3243798"/>
                        <a:gd name="connsiteX17" fmla="*/ 157 w 1847193"/>
                        <a:gd name="connsiteY17" fmla="*/ 1220329 h 3243798"/>
                        <a:gd name="connsiteX18" fmla="*/ 875 w 1847193"/>
                        <a:gd name="connsiteY18" fmla="*/ 477415 h 3243798"/>
                        <a:gd name="connsiteX0" fmla="*/ 875 w 1847193"/>
                        <a:gd name="connsiteY0" fmla="*/ 477415 h 3243796"/>
                        <a:gd name="connsiteX1" fmla="*/ 181018 w 1847193"/>
                        <a:gd name="connsiteY1" fmla="*/ 1400 h 3243796"/>
                        <a:gd name="connsiteX2" fmla="*/ 1613642 w 1847193"/>
                        <a:gd name="connsiteY2" fmla="*/ 0 h 3243796"/>
                        <a:gd name="connsiteX3" fmla="*/ 1846620 w 1847193"/>
                        <a:gd name="connsiteY3" fmla="*/ 398227 h 3243796"/>
                        <a:gd name="connsiteX4" fmla="*/ 1846406 w 1847193"/>
                        <a:gd name="connsiteY4" fmla="*/ 1346925 h 3243796"/>
                        <a:gd name="connsiteX5" fmla="*/ 1481617 w 1847193"/>
                        <a:gd name="connsiteY5" fmla="*/ 1353710 h 3243796"/>
                        <a:gd name="connsiteX6" fmla="*/ 1484631 w 1847193"/>
                        <a:gd name="connsiteY6" fmla="*/ 448167 h 3243796"/>
                        <a:gd name="connsiteX7" fmla="*/ 1429097 w 1847193"/>
                        <a:gd name="connsiteY7" fmla="*/ 452454 h 3243796"/>
                        <a:gd name="connsiteX8" fmla="*/ 1426441 w 1847193"/>
                        <a:gd name="connsiteY8" fmla="*/ 3095251 h 3243796"/>
                        <a:gd name="connsiteX9" fmla="*/ 1005884 w 1847193"/>
                        <a:gd name="connsiteY9" fmla="*/ 3083693 h 3243796"/>
                        <a:gd name="connsiteX10" fmla="*/ 993449 w 1847193"/>
                        <a:gd name="connsiteY10" fmla="*/ 1714706 h 3243796"/>
                        <a:gd name="connsiteX11" fmla="*/ 817425 w 1847193"/>
                        <a:gd name="connsiteY11" fmla="*/ 1689007 h 3243796"/>
                        <a:gd name="connsiteX12" fmla="*/ 809443 w 1847193"/>
                        <a:gd name="connsiteY12" fmla="*/ 3023229 h 3243796"/>
                        <a:gd name="connsiteX13" fmla="*/ 387497 w 1847193"/>
                        <a:gd name="connsiteY13" fmla="*/ 3036311 h 3243796"/>
                        <a:gd name="connsiteX14" fmla="*/ 383419 w 1847193"/>
                        <a:gd name="connsiteY14" fmla="*/ 465680 h 3243796"/>
                        <a:gd name="connsiteX15" fmla="*/ 323365 w 1847193"/>
                        <a:gd name="connsiteY15" fmla="*/ 460825 h 3243796"/>
                        <a:gd name="connsiteX16" fmla="*/ 323326 w 1847193"/>
                        <a:gd name="connsiteY16" fmla="*/ 1266622 h 3243796"/>
                        <a:gd name="connsiteX17" fmla="*/ 157 w 1847193"/>
                        <a:gd name="connsiteY17" fmla="*/ 1220329 h 3243796"/>
                        <a:gd name="connsiteX18" fmla="*/ 875 w 1847193"/>
                        <a:gd name="connsiteY18" fmla="*/ 477415 h 3243796"/>
                        <a:gd name="connsiteX0" fmla="*/ 875 w 1847193"/>
                        <a:gd name="connsiteY0" fmla="*/ 477415 h 3243798"/>
                        <a:gd name="connsiteX1" fmla="*/ 181018 w 1847193"/>
                        <a:gd name="connsiteY1" fmla="*/ 1400 h 3243798"/>
                        <a:gd name="connsiteX2" fmla="*/ 1613642 w 1847193"/>
                        <a:gd name="connsiteY2" fmla="*/ 0 h 3243798"/>
                        <a:gd name="connsiteX3" fmla="*/ 1846620 w 1847193"/>
                        <a:gd name="connsiteY3" fmla="*/ 398227 h 3243798"/>
                        <a:gd name="connsiteX4" fmla="*/ 1846406 w 1847193"/>
                        <a:gd name="connsiteY4" fmla="*/ 1346925 h 3243798"/>
                        <a:gd name="connsiteX5" fmla="*/ 1481617 w 1847193"/>
                        <a:gd name="connsiteY5" fmla="*/ 1353710 h 3243798"/>
                        <a:gd name="connsiteX6" fmla="*/ 1484631 w 1847193"/>
                        <a:gd name="connsiteY6" fmla="*/ 448167 h 3243798"/>
                        <a:gd name="connsiteX7" fmla="*/ 1429097 w 1847193"/>
                        <a:gd name="connsiteY7" fmla="*/ 452454 h 3243798"/>
                        <a:gd name="connsiteX8" fmla="*/ 1426441 w 1847193"/>
                        <a:gd name="connsiteY8" fmla="*/ 3095251 h 3243798"/>
                        <a:gd name="connsiteX9" fmla="*/ 1005884 w 1847193"/>
                        <a:gd name="connsiteY9" fmla="*/ 3083693 h 3243798"/>
                        <a:gd name="connsiteX10" fmla="*/ 1044902 w 1847193"/>
                        <a:gd name="connsiteY10" fmla="*/ 1328804 h 3243798"/>
                        <a:gd name="connsiteX11" fmla="*/ 817425 w 1847193"/>
                        <a:gd name="connsiteY11" fmla="*/ 1689007 h 3243798"/>
                        <a:gd name="connsiteX12" fmla="*/ 809443 w 1847193"/>
                        <a:gd name="connsiteY12" fmla="*/ 3023229 h 3243798"/>
                        <a:gd name="connsiteX13" fmla="*/ 387497 w 1847193"/>
                        <a:gd name="connsiteY13" fmla="*/ 3036311 h 3243798"/>
                        <a:gd name="connsiteX14" fmla="*/ 383419 w 1847193"/>
                        <a:gd name="connsiteY14" fmla="*/ 465680 h 3243798"/>
                        <a:gd name="connsiteX15" fmla="*/ 323365 w 1847193"/>
                        <a:gd name="connsiteY15" fmla="*/ 460825 h 3243798"/>
                        <a:gd name="connsiteX16" fmla="*/ 323326 w 1847193"/>
                        <a:gd name="connsiteY16" fmla="*/ 1266622 h 3243798"/>
                        <a:gd name="connsiteX17" fmla="*/ 157 w 1847193"/>
                        <a:gd name="connsiteY17" fmla="*/ 1220329 h 3243798"/>
                        <a:gd name="connsiteX18" fmla="*/ 875 w 1847193"/>
                        <a:gd name="connsiteY18" fmla="*/ 477415 h 3243798"/>
                        <a:gd name="connsiteX0" fmla="*/ 875 w 1847193"/>
                        <a:gd name="connsiteY0" fmla="*/ 477415 h 3243796"/>
                        <a:gd name="connsiteX1" fmla="*/ 181018 w 1847193"/>
                        <a:gd name="connsiteY1" fmla="*/ 1400 h 3243796"/>
                        <a:gd name="connsiteX2" fmla="*/ 1613642 w 1847193"/>
                        <a:gd name="connsiteY2" fmla="*/ 0 h 3243796"/>
                        <a:gd name="connsiteX3" fmla="*/ 1846620 w 1847193"/>
                        <a:gd name="connsiteY3" fmla="*/ 398227 h 3243796"/>
                        <a:gd name="connsiteX4" fmla="*/ 1846406 w 1847193"/>
                        <a:gd name="connsiteY4" fmla="*/ 1346925 h 3243796"/>
                        <a:gd name="connsiteX5" fmla="*/ 1481617 w 1847193"/>
                        <a:gd name="connsiteY5" fmla="*/ 1353710 h 3243796"/>
                        <a:gd name="connsiteX6" fmla="*/ 1484631 w 1847193"/>
                        <a:gd name="connsiteY6" fmla="*/ 448167 h 3243796"/>
                        <a:gd name="connsiteX7" fmla="*/ 1429097 w 1847193"/>
                        <a:gd name="connsiteY7" fmla="*/ 452454 h 3243796"/>
                        <a:gd name="connsiteX8" fmla="*/ 1426441 w 1847193"/>
                        <a:gd name="connsiteY8" fmla="*/ 3095251 h 3243796"/>
                        <a:gd name="connsiteX9" fmla="*/ 1005884 w 1847193"/>
                        <a:gd name="connsiteY9" fmla="*/ 3083693 h 3243796"/>
                        <a:gd name="connsiteX10" fmla="*/ 1019177 w 1847193"/>
                        <a:gd name="connsiteY10" fmla="*/ 1444575 h 3243796"/>
                        <a:gd name="connsiteX11" fmla="*/ 817425 w 1847193"/>
                        <a:gd name="connsiteY11" fmla="*/ 1689007 h 3243796"/>
                        <a:gd name="connsiteX12" fmla="*/ 809443 w 1847193"/>
                        <a:gd name="connsiteY12" fmla="*/ 3023229 h 3243796"/>
                        <a:gd name="connsiteX13" fmla="*/ 387497 w 1847193"/>
                        <a:gd name="connsiteY13" fmla="*/ 3036311 h 3243796"/>
                        <a:gd name="connsiteX14" fmla="*/ 383419 w 1847193"/>
                        <a:gd name="connsiteY14" fmla="*/ 465680 h 3243796"/>
                        <a:gd name="connsiteX15" fmla="*/ 323365 w 1847193"/>
                        <a:gd name="connsiteY15" fmla="*/ 460825 h 3243796"/>
                        <a:gd name="connsiteX16" fmla="*/ 323326 w 1847193"/>
                        <a:gd name="connsiteY16" fmla="*/ 1266622 h 3243796"/>
                        <a:gd name="connsiteX17" fmla="*/ 157 w 1847193"/>
                        <a:gd name="connsiteY17" fmla="*/ 1220329 h 3243796"/>
                        <a:gd name="connsiteX18" fmla="*/ 875 w 1847193"/>
                        <a:gd name="connsiteY18" fmla="*/ 477415 h 3243796"/>
                        <a:gd name="connsiteX0" fmla="*/ 875 w 1847193"/>
                        <a:gd name="connsiteY0" fmla="*/ 477415 h 3243798"/>
                        <a:gd name="connsiteX1" fmla="*/ 181018 w 1847193"/>
                        <a:gd name="connsiteY1" fmla="*/ 1400 h 3243798"/>
                        <a:gd name="connsiteX2" fmla="*/ 1613642 w 1847193"/>
                        <a:gd name="connsiteY2" fmla="*/ 0 h 3243798"/>
                        <a:gd name="connsiteX3" fmla="*/ 1846620 w 1847193"/>
                        <a:gd name="connsiteY3" fmla="*/ 398227 h 3243798"/>
                        <a:gd name="connsiteX4" fmla="*/ 1846406 w 1847193"/>
                        <a:gd name="connsiteY4" fmla="*/ 1346925 h 3243798"/>
                        <a:gd name="connsiteX5" fmla="*/ 1481617 w 1847193"/>
                        <a:gd name="connsiteY5" fmla="*/ 1353710 h 3243798"/>
                        <a:gd name="connsiteX6" fmla="*/ 1484631 w 1847193"/>
                        <a:gd name="connsiteY6" fmla="*/ 448167 h 3243798"/>
                        <a:gd name="connsiteX7" fmla="*/ 1429097 w 1847193"/>
                        <a:gd name="connsiteY7" fmla="*/ 452454 h 3243798"/>
                        <a:gd name="connsiteX8" fmla="*/ 1426441 w 1847193"/>
                        <a:gd name="connsiteY8" fmla="*/ 3095251 h 3243798"/>
                        <a:gd name="connsiteX9" fmla="*/ 1005884 w 1847193"/>
                        <a:gd name="connsiteY9" fmla="*/ 3083693 h 3243798"/>
                        <a:gd name="connsiteX10" fmla="*/ 1019177 w 1847193"/>
                        <a:gd name="connsiteY10" fmla="*/ 1444575 h 3243798"/>
                        <a:gd name="connsiteX11" fmla="*/ 615898 w 1847193"/>
                        <a:gd name="connsiteY11" fmla="*/ 1483193 h 3243798"/>
                        <a:gd name="connsiteX12" fmla="*/ 809443 w 1847193"/>
                        <a:gd name="connsiteY12" fmla="*/ 3023229 h 3243798"/>
                        <a:gd name="connsiteX13" fmla="*/ 387497 w 1847193"/>
                        <a:gd name="connsiteY13" fmla="*/ 3036311 h 3243798"/>
                        <a:gd name="connsiteX14" fmla="*/ 383419 w 1847193"/>
                        <a:gd name="connsiteY14" fmla="*/ 465680 h 3243798"/>
                        <a:gd name="connsiteX15" fmla="*/ 323365 w 1847193"/>
                        <a:gd name="connsiteY15" fmla="*/ 460825 h 3243798"/>
                        <a:gd name="connsiteX16" fmla="*/ 323326 w 1847193"/>
                        <a:gd name="connsiteY16" fmla="*/ 1266622 h 3243798"/>
                        <a:gd name="connsiteX17" fmla="*/ 157 w 1847193"/>
                        <a:gd name="connsiteY17" fmla="*/ 1220329 h 3243798"/>
                        <a:gd name="connsiteX18" fmla="*/ 875 w 1847193"/>
                        <a:gd name="connsiteY18" fmla="*/ 477415 h 3243798"/>
                        <a:gd name="connsiteX0" fmla="*/ 875 w 1847193"/>
                        <a:gd name="connsiteY0" fmla="*/ 477415 h 3243796"/>
                        <a:gd name="connsiteX1" fmla="*/ 181018 w 1847193"/>
                        <a:gd name="connsiteY1" fmla="*/ 1400 h 3243796"/>
                        <a:gd name="connsiteX2" fmla="*/ 1613642 w 1847193"/>
                        <a:gd name="connsiteY2" fmla="*/ 0 h 3243796"/>
                        <a:gd name="connsiteX3" fmla="*/ 1846620 w 1847193"/>
                        <a:gd name="connsiteY3" fmla="*/ 398227 h 3243796"/>
                        <a:gd name="connsiteX4" fmla="*/ 1846406 w 1847193"/>
                        <a:gd name="connsiteY4" fmla="*/ 1346925 h 3243796"/>
                        <a:gd name="connsiteX5" fmla="*/ 1481617 w 1847193"/>
                        <a:gd name="connsiteY5" fmla="*/ 1353710 h 3243796"/>
                        <a:gd name="connsiteX6" fmla="*/ 1484631 w 1847193"/>
                        <a:gd name="connsiteY6" fmla="*/ 448167 h 3243796"/>
                        <a:gd name="connsiteX7" fmla="*/ 1429097 w 1847193"/>
                        <a:gd name="connsiteY7" fmla="*/ 452454 h 3243796"/>
                        <a:gd name="connsiteX8" fmla="*/ 1426441 w 1847193"/>
                        <a:gd name="connsiteY8" fmla="*/ 3095251 h 3243796"/>
                        <a:gd name="connsiteX9" fmla="*/ 1005884 w 1847193"/>
                        <a:gd name="connsiteY9" fmla="*/ 3083693 h 3243796"/>
                        <a:gd name="connsiteX10" fmla="*/ 1726661 w 1847193"/>
                        <a:gd name="connsiteY10" fmla="*/ 1225897 h 3243796"/>
                        <a:gd name="connsiteX11" fmla="*/ 615898 w 1847193"/>
                        <a:gd name="connsiteY11" fmla="*/ 1483193 h 3243796"/>
                        <a:gd name="connsiteX12" fmla="*/ 809443 w 1847193"/>
                        <a:gd name="connsiteY12" fmla="*/ 3023229 h 3243796"/>
                        <a:gd name="connsiteX13" fmla="*/ 387497 w 1847193"/>
                        <a:gd name="connsiteY13" fmla="*/ 3036311 h 3243796"/>
                        <a:gd name="connsiteX14" fmla="*/ 383419 w 1847193"/>
                        <a:gd name="connsiteY14" fmla="*/ 465680 h 3243796"/>
                        <a:gd name="connsiteX15" fmla="*/ 323365 w 1847193"/>
                        <a:gd name="connsiteY15" fmla="*/ 460825 h 3243796"/>
                        <a:gd name="connsiteX16" fmla="*/ 323326 w 1847193"/>
                        <a:gd name="connsiteY16" fmla="*/ 1266622 h 3243796"/>
                        <a:gd name="connsiteX17" fmla="*/ 157 w 1847193"/>
                        <a:gd name="connsiteY17" fmla="*/ 1220329 h 3243796"/>
                        <a:gd name="connsiteX18" fmla="*/ 875 w 1847193"/>
                        <a:gd name="connsiteY18" fmla="*/ 477415 h 3243796"/>
                        <a:gd name="connsiteX0" fmla="*/ 875 w 1847193"/>
                        <a:gd name="connsiteY0" fmla="*/ 477415 h 3243798"/>
                        <a:gd name="connsiteX1" fmla="*/ 181018 w 1847193"/>
                        <a:gd name="connsiteY1" fmla="*/ 1400 h 3243798"/>
                        <a:gd name="connsiteX2" fmla="*/ 1613642 w 1847193"/>
                        <a:gd name="connsiteY2" fmla="*/ 0 h 3243798"/>
                        <a:gd name="connsiteX3" fmla="*/ 1846620 w 1847193"/>
                        <a:gd name="connsiteY3" fmla="*/ 398227 h 3243798"/>
                        <a:gd name="connsiteX4" fmla="*/ 1846406 w 1847193"/>
                        <a:gd name="connsiteY4" fmla="*/ 1346925 h 3243798"/>
                        <a:gd name="connsiteX5" fmla="*/ 1481617 w 1847193"/>
                        <a:gd name="connsiteY5" fmla="*/ 1353710 h 3243798"/>
                        <a:gd name="connsiteX6" fmla="*/ 1484631 w 1847193"/>
                        <a:gd name="connsiteY6" fmla="*/ 448167 h 3243798"/>
                        <a:gd name="connsiteX7" fmla="*/ 1429097 w 1847193"/>
                        <a:gd name="connsiteY7" fmla="*/ 452454 h 3243798"/>
                        <a:gd name="connsiteX8" fmla="*/ 1426441 w 1847193"/>
                        <a:gd name="connsiteY8" fmla="*/ 3095251 h 3243798"/>
                        <a:gd name="connsiteX9" fmla="*/ 1005884 w 1847193"/>
                        <a:gd name="connsiteY9" fmla="*/ 3083693 h 3243798"/>
                        <a:gd name="connsiteX10" fmla="*/ 1726661 w 1847193"/>
                        <a:gd name="connsiteY10" fmla="*/ 1225897 h 3243798"/>
                        <a:gd name="connsiteX11" fmla="*/ 795985 w 1847193"/>
                        <a:gd name="connsiteY11" fmla="*/ 1710446 h 3243798"/>
                        <a:gd name="connsiteX12" fmla="*/ 809443 w 1847193"/>
                        <a:gd name="connsiteY12" fmla="*/ 3023229 h 3243798"/>
                        <a:gd name="connsiteX13" fmla="*/ 387497 w 1847193"/>
                        <a:gd name="connsiteY13" fmla="*/ 3036311 h 3243798"/>
                        <a:gd name="connsiteX14" fmla="*/ 383419 w 1847193"/>
                        <a:gd name="connsiteY14" fmla="*/ 465680 h 3243798"/>
                        <a:gd name="connsiteX15" fmla="*/ 323365 w 1847193"/>
                        <a:gd name="connsiteY15" fmla="*/ 460825 h 3243798"/>
                        <a:gd name="connsiteX16" fmla="*/ 323326 w 1847193"/>
                        <a:gd name="connsiteY16" fmla="*/ 1266622 h 3243798"/>
                        <a:gd name="connsiteX17" fmla="*/ 157 w 1847193"/>
                        <a:gd name="connsiteY17" fmla="*/ 1220329 h 3243798"/>
                        <a:gd name="connsiteX18" fmla="*/ 875 w 1847193"/>
                        <a:gd name="connsiteY18" fmla="*/ 477415 h 3243798"/>
                        <a:gd name="connsiteX0" fmla="*/ 875 w 1847193"/>
                        <a:gd name="connsiteY0" fmla="*/ 477415 h 3243796"/>
                        <a:gd name="connsiteX1" fmla="*/ 181018 w 1847193"/>
                        <a:gd name="connsiteY1" fmla="*/ 1400 h 3243796"/>
                        <a:gd name="connsiteX2" fmla="*/ 1613642 w 1847193"/>
                        <a:gd name="connsiteY2" fmla="*/ 0 h 3243796"/>
                        <a:gd name="connsiteX3" fmla="*/ 1846620 w 1847193"/>
                        <a:gd name="connsiteY3" fmla="*/ 398227 h 3243796"/>
                        <a:gd name="connsiteX4" fmla="*/ 1846406 w 1847193"/>
                        <a:gd name="connsiteY4" fmla="*/ 1346925 h 3243796"/>
                        <a:gd name="connsiteX5" fmla="*/ 1481617 w 1847193"/>
                        <a:gd name="connsiteY5" fmla="*/ 1353710 h 3243796"/>
                        <a:gd name="connsiteX6" fmla="*/ 1484631 w 1847193"/>
                        <a:gd name="connsiteY6" fmla="*/ 448167 h 3243796"/>
                        <a:gd name="connsiteX7" fmla="*/ 1429097 w 1847193"/>
                        <a:gd name="connsiteY7" fmla="*/ 452454 h 3243796"/>
                        <a:gd name="connsiteX8" fmla="*/ 1426441 w 1847193"/>
                        <a:gd name="connsiteY8" fmla="*/ 3095251 h 3243796"/>
                        <a:gd name="connsiteX9" fmla="*/ 1005884 w 1847193"/>
                        <a:gd name="connsiteY9" fmla="*/ 3083693 h 3243796"/>
                        <a:gd name="connsiteX10" fmla="*/ 989162 w 1847193"/>
                        <a:gd name="connsiteY10" fmla="*/ 1688979 h 3243796"/>
                        <a:gd name="connsiteX11" fmla="*/ 795985 w 1847193"/>
                        <a:gd name="connsiteY11" fmla="*/ 1710446 h 3243796"/>
                        <a:gd name="connsiteX12" fmla="*/ 809443 w 1847193"/>
                        <a:gd name="connsiteY12" fmla="*/ 3023229 h 3243796"/>
                        <a:gd name="connsiteX13" fmla="*/ 387497 w 1847193"/>
                        <a:gd name="connsiteY13" fmla="*/ 3036311 h 3243796"/>
                        <a:gd name="connsiteX14" fmla="*/ 383419 w 1847193"/>
                        <a:gd name="connsiteY14" fmla="*/ 465680 h 3243796"/>
                        <a:gd name="connsiteX15" fmla="*/ 323365 w 1847193"/>
                        <a:gd name="connsiteY15" fmla="*/ 460825 h 3243796"/>
                        <a:gd name="connsiteX16" fmla="*/ 323326 w 1847193"/>
                        <a:gd name="connsiteY16" fmla="*/ 1266622 h 3243796"/>
                        <a:gd name="connsiteX17" fmla="*/ 157 w 1847193"/>
                        <a:gd name="connsiteY17" fmla="*/ 1220329 h 3243796"/>
                        <a:gd name="connsiteX18" fmla="*/ 875 w 1847193"/>
                        <a:gd name="connsiteY18" fmla="*/ 477415 h 3243796"/>
                        <a:gd name="connsiteX0" fmla="*/ 875 w 1847193"/>
                        <a:gd name="connsiteY0" fmla="*/ 477415 h 3243798"/>
                        <a:gd name="connsiteX1" fmla="*/ 181018 w 1847193"/>
                        <a:gd name="connsiteY1" fmla="*/ 1400 h 3243798"/>
                        <a:gd name="connsiteX2" fmla="*/ 1613642 w 1847193"/>
                        <a:gd name="connsiteY2" fmla="*/ 0 h 3243798"/>
                        <a:gd name="connsiteX3" fmla="*/ 1846620 w 1847193"/>
                        <a:gd name="connsiteY3" fmla="*/ 398227 h 3243798"/>
                        <a:gd name="connsiteX4" fmla="*/ 1846406 w 1847193"/>
                        <a:gd name="connsiteY4" fmla="*/ 1346925 h 3243798"/>
                        <a:gd name="connsiteX5" fmla="*/ 1481617 w 1847193"/>
                        <a:gd name="connsiteY5" fmla="*/ 1353710 h 3243798"/>
                        <a:gd name="connsiteX6" fmla="*/ 1484631 w 1847193"/>
                        <a:gd name="connsiteY6" fmla="*/ 448167 h 3243798"/>
                        <a:gd name="connsiteX7" fmla="*/ 1429097 w 1847193"/>
                        <a:gd name="connsiteY7" fmla="*/ 452454 h 3243798"/>
                        <a:gd name="connsiteX8" fmla="*/ 1426441 w 1847193"/>
                        <a:gd name="connsiteY8" fmla="*/ 3095251 h 3243798"/>
                        <a:gd name="connsiteX9" fmla="*/ 1005884 w 1847193"/>
                        <a:gd name="connsiteY9" fmla="*/ 3083693 h 3243798"/>
                        <a:gd name="connsiteX10" fmla="*/ 989162 w 1847193"/>
                        <a:gd name="connsiteY10" fmla="*/ 1710417 h 3243798"/>
                        <a:gd name="connsiteX11" fmla="*/ 795985 w 1847193"/>
                        <a:gd name="connsiteY11" fmla="*/ 1710446 h 3243798"/>
                        <a:gd name="connsiteX12" fmla="*/ 809443 w 1847193"/>
                        <a:gd name="connsiteY12" fmla="*/ 3023229 h 3243798"/>
                        <a:gd name="connsiteX13" fmla="*/ 387497 w 1847193"/>
                        <a:gd name="connsiteY13" fmla="*/ 3036311 h 3243798"/>
                        <a:gd name="connsiteX14" fmla="*/ 383419 w 1847193"/>
                        <a:gd name="connsiteY14" fmla="*/ 465680 h 3243798"/>
                        <a:gd name="connsiteX15" fmla="*/ 323365 w 1847193"/>
                        <a:gd name="connsiteY15" fmla="*/ 460825 h 3243798"/>
                        <a:gd name="connsiteX16" fmla="*/ 323326 w 1847193"/>
                        <a:gd name="connsiteY16" fmla="*/ 1266622 h 3243798"/>
                        <a:gd name="connsiteX17" fmla="*/ 157 w 1847193"/>
                        <a:gd name="connsiteY17" fmla="*/ 1220329 h 3243798"/>
                        <a:gd name="connsiteX18" fmla="*/ 875 w 1847193"/>
                        <a:gd name="connsiteY18" fmla="*/ 477415 h 3243798"/>
                        <a:gd name="connsiteX0" fmla="*/ 875 w 1847193"/>
                        <a:gd name="connsiteY0" fmla="*/ 477415 h 3207416"/>
                        <a:gd name="connsiteX1" fmla="*/ 181018 w 1847193"/>
                        <a:gd name="connsiteY1" fmla="*/ 1400 h 3207416"/>
                        <a:gd name="connsiteX2" fmla="*/ 1613642 w 1847193"/>
                        <a:gd name="connsiteY2" fmla="*/ 0 h 3207416"/>
                        <a:gd name="connsiteX3" fmla="*/ 1846620 w 1847193"/>
                        <a:gd name="connsiteY3" fmla="*/ 398227 h 3207416"/>
                        <a:gd name="connsiteX4" fmla="*/ 1846406 w 1847193"/>
                        <a:gd name="connsiteY4" fmla="*/ 1346925 h 3207416"/>
                        <a:gd name="connsiteX5" fmla="*/ 1481617 w 1847193"/>
                        <a:gd name="connsiteY5" fmla="*/ 1353710 h 3207416"/>
                        <a:gd name="connsiteX6" fmla="*/ 1484631 w 1847193"/>
                        <a:gd name="connsiteY6" fmla="*/ 448167 h 3207416"/>
                        <a:gd name="connsiteX7" fmla="*/ 1429097 w 1847193"/>
                        <a:gd name="connsiteY7" fmla="*/ 452454 h 3207416"/>
                        <a:gd name="connsiteX8" fmla="*/ 1426441 w 1847193"/>
                        <a:gd name="connsiteY8" fmla="*/ 3095251 h 3207416"/>
                        <a:gd name="connsiteX9" fmla="*/ 1010172 w 1847193"/>
                        <a:gd name="connsiteY9" fmla="*/ 2985074 h 3207416"/>
                        <a:gd name="connsiteX10" fmla="*/ 989162 w 1847193"/>
                        <a:gd name="connsiteY10" fmla="*/ 1710417 h 3207416"/>
                        <a:gd name="connsiteX11" fmla="*/ 795985 w 1847193"/>
                        <a:gd name="connsiteY11" fmla="*/ 1710446 h 3207416"/>
                        <a:gd name="connsiteX12" fmla="*/ 809443 w 1847193"/>
                        <a:gd name="connsiteY12" fmla="*/ 3023229 h 3207416"/>
                        <a:gd name="connsiteX13" fmla="*/ 387497 w 1847193"/>
                        <a:gd name="connsiteY13" fmla="*/ 3036311 h 3207416"/>
                        <a:gd name="connsiteX14" fmla="*/ 383419 w 1847193"/>
                        <a:gd name="connsiteY14" fmla="*/ 465680 h 3207416"/>
                        <a:gd name="connsiteX15" fmla="*/ 323365 w 1847193"/>
                        <a:gd name="connsiteY15" fmla="*/ 460825 h 3207416"/>
                        <a:gd name="connsiteX16" fmla="*/ 323326 w 1847193"/>
                        <a:gd name="connsiteY16" fmla="*/ 1266622 h 3207416"/>
                        <a:gd name="connsiteX17" fmla="*/ 157 w 1847193"/>
                        <a:gd name="connsiteY17" fmla="*/ 1220329 h 3207416"/>
                        <a:gd name="connsiteX18" fmla="*/ 875 w 1847193"/>
                        <a:gd name="connsiteY18" fmla="*/ 477415 h 3207416"/>
                        <a:gd name="connsiteX0" fmla="*/ 875 w 1847193"/>
                        <a:gd name="connsiteY0" fmla="*/ 477415 h 3207416"/>
                        <a:gd name="connsiteX1" fmla="*/ 181018 w 1847193"/>
                        <a:gd name="connsiteY1" fmla="*/ 1400 h 3207416"/>
                        <a:gd name="connsiteX2" fmla="*/ 1613642 w 1847193"/>
                        <a:gd name="connsiteY2" fmla="*/ 0 h 3207416"/>
                        <a:gd name="connsiteX3" fmla="*/ 1846620 w 1847193"/>
                        <a:gd name="connsiteY3" fmla="*/ 398227 h 3207416"/>
                        <a:gd name="connsiteX4" fmla="*/ 1846406 w 1847193"/>
                        <a:gd name="connsiteY4" fmla="*/ 1346925 h 3207416"/>
                        <a:gd name="connsiteX5" fmla="*/ 1481617 w 1847193"/>
                        <a:gd name="connsiteY5" fmla="*/ 1353710 h 3207416"/>
                        <a:gd name="connsiteX6" fmla="*/ 1484631 w 1847193"/>
                        <a:gd name="connsiteY6" fmla="*/ 448167 h 3207416"/>
                        <a:gd name="connsiteX7" fmla="*/ 1429097 w 1847193"/>
                        <a:gd name="connsiteY7" fmla="*/ 452454 h 3207416"/>
                        <a:gd name="connsiteX8" fmla="*/ 1426441 w 1847193"/>
                        <a:gd name="connsiteY8" fmla="*/ 3095251 h 3207416"/>
                        <a:gd name="connsiteX9" fmla="*/ 1010172 w 1847193"/>
                        <a:gd name="connsiteY9" fmla="*/ 2985074 h 3207416"/>
                        <a:gd name="connsiteX10" fmla="*/ 989162 w 1847193"/>
                        <a:gd name="connsiteY10" fmla="*/ 1710417 h 3207416"/>
                        <a:gd name="connsiteX11" fmla="*/ 795985 w 1847193"/>
                        <a:gd name="connsiteY11" fmla="*/ 1710446 h 3207416"/>
                        <a:gd name="connsiteX12" fmla="*/ 809443 w 1847193"/>
                        <a:gd name="connsiteY12" fmla="*/ 3023229 h 3207416"/>
                        <a:gd name="connsiteX13" fmla="*/ 387497 w 1847193"/>
                        <a:gd name="connsiteY13" fmla="*/ 3036311 h 3207416"/>
                        <a:gd name="connsiteX14" fmla="*/ 383419 w 1847193"/>
                        <a:gd name="connsiteY14" fmla="*/ 465680 h 3207416"/>
                        <a:gd name="connsiteX15" fmla="*/ 323365 w 1847193"/>
                        <a:gd name="connsiteY15" fmla="*/ 460825 h 3207416"/>
                        <a:gd name="connsiteX16" fmla="*/ 323326 w 1847193"/>
                        <a:gd name="connsiteY16" fmla="*/ 1266622 h 3207416"/>
                        <a:gd name="connsiteX17" fmla="*/ 157 w 1847193"/>
                        <a:gd name="connsiteY17" fmla="*/ 1220329 h 3207416"/>
                        <a:gd name="connsiteX18" fmla="*/ 875 w 1847193"/>
                        <a:gd name="connsiteY18" fmla="*/ 477415 h 3207416"/>
                        <a:gd name="connsiteX0" fmla="*/ 875 w 1847193"/>
                        <a:gd name="connsiteY0" fmla="*/ 477415 h 3207416"/>
                        <a:gd name="connsiteX1" fmla="*/ 181018 w 1847193"/>
                        <a:gd name="connsiteY1" fmla="*/ 1400 h 3207416"/>
                        <a:gd name="connsiteX2" fmla="*/ 1613642 w 1847193"/>
                        <a:gd name="connsiteY2" fmla="*/ 0 h 3207416"/>
                        <a:gd name="connsiteX3" fmla="*/ 1846620 w 1847193"/>
                        <a:gd name="connsiteY3" fmla="*/ 398227 h 3207416"/>
                        <a:gd name="connsiteX4" fmla="*/ 1846406 w 1847193"/>
                        <a:gd name="connsiteY4" fmla="*/ 1346925 h 3207416"/>
                        <a:gd name="connsiteX5" fmla="*/ 1481617 w 1847193"/>
                        <a:gd name="connsiteY5" fmla="*/ 1353710 h 3207416"/>
                        <a:gd name="connsiteX6" fmla="*/ 1484631 w 1847193"/>
                        <a:gd name="connsiteY6" fmla="*/ 448167 h 3207416"/>
                        <a:gd name="connsiteX7" fmla="*/ 1429097 w 1847193"/>
                        <a:gd name="connsiteY7" fmla="*/ 452454 h 3207416"/>
                        <a:gd name="connsiteX8" fmla="*/ 1426441 w 1847193"/>
                        <a:gd name="connsiteY8" fmla="*/ 3095251 h 3207416"/>
                        <a:gd name="connsiteX9" fmla="*/ 1010172 w 1847193"/>
                        <a:gd name="connsiteY9" fmla="*/ 2985074 h 3207416"/>
                        <a:gd name="connsiteX10" fmla="*/ 1019177 w 1847193"/>
                        <a:gd name="connsiteY10" fmla="*/ 1701841 h 3207416"/>
                        <a:gd name="connsiteX11" fmla="*/ 795985 w 1847193"/>
                        <a:gd name="connsiteY11" fmla="*/ 1710446 h 3207416"/>
                        <a:gd name="connsiteX12" fmla="*/ 809443 w 1847193"/>
                        <a:gd name="connsiteY12" fmla="*/ 3023229 h 3207416"/>
                        <a:gd name="connsiteX13" fmla="*/ 387497 w 1847193"/>
                        <a:gd name="connsiteY13" fmla="*/ 3036311 h 3207416"/>
                        <a:gd name="connsiteX14" fmla="*/ 383419 w 1847193"/>
                        <a:gd name="connsiteY14" fmla="*/ 465680 h 3207416"/>
                        <a:gd name="connsiteX15" fmla="*/ 323365 w 1847193"/>
                        <a:gd name="connsiteY15" fmla="*/ 460825 h 3207416"/>
                        <a:gd name="connsiteX16" fmla="*/ 323326 w 1847193"/>
                        <a:gd name="connsiteY16" fmla="*/ 1266622 h 3207416"/>
                        <a:gd name="connsiteX17" fmla="*/ 157 w 1847193"/>
                        <a:gd name="connsiteY17" fmla="*/ 1220329 h 3207416"/>
                        <a:gd name="connsiteX18" fmla="*/ 875 w 1847193"/>
                        <a:gd name="connsiteY18" fmla="*/ 477415 h 3207416"/>
                        <a:gd name="connsiteX0" fmla="*/ 875 w 1847193"/>
                        <a:gd name="connsiteY0" fmla="*/ 477415 h 3207416"/>
                        <a:gd name="connsiteX1" fmla="*/ 181018 w 1847193"/>
                        <a:gd name="connsiteY1" fmla="*/ 1400 h 3207416"/>
                        <a:gd name="connsiteX2" fmla="*/ 1613642 w 1847193"/>
                        <a:gd name="connsiteY2" fmla="*/ 0 h 3207416"/>
                        <a:gd name="connsiteX3" fmla="*/ 1846620 w 1847193"/>
                        <a:gd name="connsiteY3" fmla="*/ 398227 h 3207416"/>
                        <a:gd name="connsiteX4" fmla="*/ 1846406 w 1847193"/>
                        <a:gd name="connsiteY4" fmla="*/ 1346925 h 3207416"/>
                        <a:gd name="connsiteX5" fmla="*/ 1481617 w 1847193"/>
                        <a:gd name="connsiteY5" fmla="*/ 1353710 h 3207416"/>
                        <a:gd name="connsiteX6" fmla="*/ 1484631 w 1847193"/>
                        <a:gd name="connsiteY6" fmla="*/ 448167 h 3207416"/>
                        <a:gd name="connsiteX7" fmla="*/ 1429097 w 1847193"/>
                        <a:gd name="connsiteY7" fmla="*/ 452454 h 3207416"/>
                        <a:gd name="connsiteX8" fmla="*/ 1430729 w 1847193"/>
                        <a:gd name="connsiteY8" fmla="*/ 3000920 h 3207416"/>
                        <a:gd name="connsiteX9" fmla="*/ 1010172 w 1847193"/>
                        <a:gd name="connsiteY9" fmla="*/ 2985074 h 3207416"/>
                        <a:gd name="connsiteX10" fmla="*/ 1019177 w 1847193"/>
                        <a:gd name="connsiteY10" fmla="*/ 1701841 h 3207416"/>
                        <a:gd name="connsiteX11" fmla="*/ 795985 w 1847193"/>
                        <a:gd name="connsiteY11" fmla="*/ 1710446 h 3207416"/>
                        <a:gd name="connsiteX12" fmla="*/ 809443 w 1847193"/>
                        <a:gd name="connsiteY12" fmla="*/ 3023229 h 3207416"/>
                        <a:gd name="connsiteX13" fmla="*/ 387497 w 1847193"/>
                        <a:gd name="connsiteY13" fmla="*/ 3036311 h 3207416"/>
                        <a:gd name="connsiteX14" fmla="*/ 383419 w 1847193"/>
                        <a:gd name="connsiteY14" fmla="*/ 465680 h 3207416"/>
                        <a:gd name="connsiteX15" fmla="*/ 323365 w 1847193"/>
                        <a:gd name="connsiteY15" fmla="*/ 460825 h 3207416"/>
                        <a:gd name="connsiteX16" fmla="*/ 323326 w 1847193"/>
                        <a:gd name="connsiteY16" fmla="*/ 1266622 h 3207416"/>
                        <a:gd name="connsiteX17" fmla="*/ 157 w 1847193"/>
                        <a:gd name="connsiteY17" fmla="*/ 1220329 h 3207416"/>
                        <a:gd name="connsiteX18" fmla="*/ 875 w 1847193"/>
                        <a:gd name="connsiteY18" fmla="*/ 477415 h 3207416"/>
                        <a:gd name="connsiteX0" fmla="*/ 875 w 1847193"/>
                        <a:gd name="connsiteY0" fmla="*/ 477415 h 3207416"/>
                        <a:gd name="connsiteX1" fmla="*/ 181018 w 1847193"/>
                        <a:gd name="connsiteY1" fmla="*/ 1400 h 3207416"/>
                        <a:gd name="connsiteX2" fmla="*/ 1613642 w 1847193"/>
                        <a:gd name="connsiteY2" fmla="*/ 0 h 3207416"/>
                        <a:gd name="connsiteX3" fmla="*/ 1846620 w 1847193"/>
                        <a:gd name="connsiteY3" fmla="*/ 398227 h 3207416"/>
                        <a:gd name="connsiteX4" fmla="*/ 1846406 w 1847193"/>
                        <a:gd name="connsiteY4" fmla="*/ 1346925 h 3207416"/>
                        <a:gd name="connsiteX5" fmla="*/ 1481617 w 1847193"/>
                        <a:gd name="connsiteY5" fmla="*/ 1353710 h 3207416"/>
                        <a:gd name="connsiteX6" fmla="*/ 1484631 w 1847193"/>
                        <a:gd name="connsiteY6" fmla="*/ 448167 h 3207416"/>
                        <a:gd name="connsiteX7" fmla="*/ 1429097 w 1847193"/>
                        <a:gd name="connsiteY7" fmla="*/ 452454 h 3207416"/>
                        <a:gd name="connsiteX8" fmla="*/ 1430729 w 1847193"/>
                        <a:gd name="connsiteY8" fmla="*/ 3000920 h 3207416"/>
                        <a:gd name="connsiteX9" fmla="*/ 1005884 w 1847193"/>
                        <a:gd name="connsiteY9" fmla="*/ 3023665 h 3207416"/>
                        <a:gd name="connsiteX10" fmla="*/ 1019177 w 1847193"/>
                        <a:gd name="connsiteY10" fmla="*/ 1701841 h 3207416"/>
                        <a:gd name="connsiteX11" fmla="*/ 795985 w 1847193"/>
                        <a:gd name="connsiteY11" fmla="*/ 1710446 h 3207416"/>
                        <a:gd name="connsiteX12" fmla="*/ 809443 w 1847193"/>
                        <a:gd name="connsiteY12" fmla="*/ 3023229 h 3207416"/>
                        <a:gd name="connsiteX13" fmla="*/ 387497 w 1847193"/>
                        <a:gd name="connsiteY13" fmla="*/ 3036311 h 3207416"/>
                        <a:gd name="connsiteX14" fmla="*/ 383419 w 1847193"/>
                        <a:gd name="connsiteY14" fmla="*/ 465680 h 3207416"/>
                        <a:gd name="connsiteX15" fmla="*/ 323365 w 1847193"/>
                        <a:gd name="connsiteY15" fmla="*/ 460825 h 3207416"/>
                        <a:gd name="connsiteX16" fmla="*/ 323326 w 1847193"/>
                        <a:gd name="connsiteY16" fmla="*/ 1266622 h 3207416"/>
                        <a:gd name="connsiteX17" fmla="*/ 157 w 1847193"/>
                        <a:gd name="connsiteY17" fmla="*/ 1220329 h 3207416"/>
                        <a:gd name="connsiteX18" fmla="*/ 875 w 1847193"/>
                        <a:gd name="connsiteY18" fmla="*/ 477415 h 3207416"/>
                        <a:gd name="connsiteX0" fmla="*/ 875 w 1847193"/>
                        <a:gd name="connsiteY0" fmla="*/ 477415 h 3207416"/>
                        <a:gd name="connsiteX1" fmla="*/ 181018 w 1847193"/>
                        <a:gd name="connsiteY1" fmla="*/ 1400 h 3207416"/>
                        <a:gd name="connsiteX2" fmla="*/ 1613642 w 1847193"/>
                        <a:gd name="connsiteY2" fmla="*/ 0 h 3207416"/>
                        <a:gd name="connsiteX3" fmla="*/ 1846620 w 1847193"/>
                        <a:gd name="connsiteY3" fmla="*/ 398227 h 3207416"/>
                        <a:gd name="connsiteX4" fmla="*/ 1846406 w 1847193"/>
                        <a:gd name="connsiteY4" fmla="*/ 1346925 h 3207416"/>
                        <a:gd name="connsiteX5" fmla="*/ 1481617 w 1847193"/>
                        <a:gd name="connsiteY5" fmla="*/ 1353710 h 3207416"/>
                        <a:gd name="connsiteX6" fmla="*/ 1484631 w 1847193"/>
                        <a:gd name="connsiteY6" fmla="*/ 448167 h 3207416"/>
                        <a:gd name="connsiteX7" fmla="*/ 1429097 w 1847193"/>
                        <a:gd name="connsiteY7" fmla="*/ 452454 h 3207416"/>
                        <a:gd name="connsiteX8" fmla="*/ 1430729 w 1847193"/>
                        <a:gd name="connsiteY8" fmla="*/ 3022358 h 3207416"/>
                        <a:gd name="connsiteX9" fmla="*/ 1005884 w 1847193"/>
                        <a:gd name="connsiteY9" fmla="*/ 3023665 h 3207416"/>
                        <a:gd name="connsiteX10" fmla="*/ 1019177 w 1847193"/>
                        <a:gd name="connsiteY10" fmla="*/ 1701841 h 3207416"/>
                        <a:gd name="connsiteX11" fmla="*/ 795985 w 1847193"/>
                        <a:gd name="connsiteY11" fmla="*/ 1710446 h 3207416"/>
                        <a:gd name="connsiteX12" fmla="*/ 809443 w 1847193"/>
                        <a:gd name="connsiteY12" fmla="*/ 3023229 h 3207416"/>
                        <a:gd name="connsiteX13" fmla="*/ 387497 w 1847193"/>
                        <a:gd name="connsiteY13" fmla="*/ 3036311 h 3207416"/>
                        <a:gd name="connsiteX14" fmla="*/ 383419 w 1847193"/>
                        <a:gd name="connsiteY14" fmla="*/ 465680 h 3207416"/>
                        <a:gd name="connsiteX15" fmla="*/ 323365 w 1847193"/>
                        <a:gd name="connsiteY15" fmla="*/ 460825 h 3207416"/>
                        <a:gd name="connsiteX16" fmla="*/ 323326 w 1847193"/>
                        <a:gd name="connsiteY16" fmla="*/ 1266622 h 3207416"/>
                        <a:gd name="connsiteX17" fmla="*/ 157 w 1847193"/>
                        <a:gd name="connsiteY17" fmla="*/ 1220329 h 3207416"/>
                        <a:gd name="connsiteX18" fmla="*/ 875 w 1847193"/>
                        <a:gd name="connsiteY18" fmla="*/ 477415 h 3207416"/>
                        <a:gd name="connsiteX0" fmla="*/ 875 w 1847193"/>
                        <a:gd name="connsiteY0" fmla="*/ 477415 h 3253251"/>
                        <a:gd name="connsiteX1" fmla="*/ 181018 w 1847193"/>
                        <a:gd name="connsiteY1" fmla="*/ 1400 h 3253251"/>
                        <a:gd name="connsiteX2" fmla="*/ 1613642 w 1847193"/>
                        <a:gd name="connsiteY2" fmla="*/ 0 h 3253251"/>
                        <a:gd name="connsiteX3" fmla="*/ 1846620 w 1847193"/>
                        <a:gd name="connsiteY3" fmla="*/ 398227 h 3253251"/>
                        <a:gd name="connsiteX4" fmla="*/ 1846406 w 1847193"/>
                        <a:gd name="connsiteY4" fmla="*/ 1346925 h 3253251"/>
                        <a:gd name="connsiteX5" fmla="*/ 1481617 w 1847193"/>
                        <a:gd name="connsiteY5" fmla="*/ 1353710 h 3253251"/>
                        <a:gd name="connsiteX6" fmla="*/ 1484631 w 1847193"/>
                        <a:gd name="connsiteY6" fmla="*/ 448167 h 3253251"/>
                        <a:gd name="connsiteX7" fmla="*/ 1429097 w 1847193"/>
                        <a:gd name="connsiteY7" fmla="*/ 452454 h 3253251"/>
                        <a:gd name="connsiteX8" fmla="*/ 1430729 w 1847193"/>
                        <a:gd name="connsiteY8" fmla="*/ 3022358 h 3253251"/>
                        <a:gd name="connsiteX9" fmla="*/ 1005884 w 1847193"/>
                        <a:gd name="connsiteY9" fmla="*/ 3023665 h 3253251"/>
                        <a:gd name="connsiteX10" fmla="*/ 1019177 w 1847193"/>
                        <a:gd name="connsiteY10" fmla="*/ 1701841 h 3253251"/>
                        <a:gd name="connsiteX11" fmla="*/ 795985 w 1847193"/>
                        <a:gd name="connsiteY11" fmla="*/ 1710446 h 3253251"/>
                        <a:gd name="connsiteX12" fmla="*/ 809443 w 1847193"/>
                        <a:gd name="connsiteY12" fmla="*/ 3023229 h 3253251"/>
                        <a:gd name="connsiteX13" fmla="*/ 387497 w 1847193"/>
                        <a:gd name="connsiteY13" fmla="*/ 3036311 h 3253251"/>
                        <a:gd name="connsiteX14" fmla="*/ 383419 w 1847193"/>
                        <a:gd name="connsiteY14" fmla="*/ 465680 h 3253251"/>
                        <a:gd name="connsiteX15" fmla="*/ 323365 w 1847193"/>
                        <a:gd name="connsiteY15" fmla="*/ 460825 h 3253251"/>
                        <a:gd name="connsiteX16" fmla="*/ 323326 w 1847193"/>
                        <a:gd name="connsiteY16" fmla="*/ 1266622 h 3253251"/>
                        <a:gd name="connsiteX17" fmla="*/ 157 w 1847193"/>
                        <a:gd name="connsiteY17" fmla="*/ 1220329 h 3253251"/>
                        <a:gd name="connsiteX18" fmla="*/ 875 w 1847193"/>
                        <a:gd name="connsiteY18" fmla="*/ 477415 h 3253251"/>
                        <a:gd name="connsiteX0" fmla="*/ 875 w 1847193"/>
                        <a:gd name="connsiteY0" fmla="*/ 477415 h 3251641"/>
                        <a:gd name="connsiteX1" fmla="*/ 181018 w 1847193"/>
                        <a:gd name="connsiteY1" fmla="*/ 1400 h 3251641"/>
                        <a:gd name="connsiteX2" fmla="*/ 1613642 w 1847193"/>
                        <a:gd name="connsiteY2" fmla="*/ 0 h 3251641"/>
                        <a:gd name="connsiteX3" fmla="*/ 1846620 w 1847193"/>
                        <a:gd name="connsiteY3" fmla="*/ 398227 h 3251641"/>
                        <a:gd name="connsiteX4" fmla="*/ 1846406 w 1847193"/>
                        <a:gd name="connsiteY4" fmla="*/ 1346925 h 3251641"/>
                        <a:gd name="connsiteX5" fmla="*/ 1481617 w 1847193"/>
                        <a:gd name="connsiteY5" fmla="*/ 1353710 h 3251641"/>
                        <a:gd name="connsiteX6" fmla="*/ 1484631 w 1847193"/>
                        <a:gd name="connsiteY6" fmla="*/ 448167 h 3251641"/>
                        <a:gd name="connsiteX7" fmla="*/ 1429097 w 1847193"/>
                        <a:gd name="connsiteY7" fmla="*/ 452454 h 3251641"/>
                        <a:gd name="connsiteX8" fmla="*/ 1417865 w 1847193"/>
                        <a:gd name="connsiteY8" fmla="*/ 3018070 h 3251641"/>
                        <a:gd name="connsiteX9" fmla="*/ 1005884 w 1847193"/>
                        <a:gd name="connsiteY9" fmla="*/ 3023665 h 3251641"/>
                        <a:gd name="connsiteX10" fmla="*/ 1019177 w 1847193"/>
                        <a:gd name="connsiteY10" fmla="*/ 1701841 h 3251641"/>
                        <a:gd name="connsiteX11" fmla="*/ 795985 w 1847193"/>
                        <a:gd name="connsiteY11" fmla="*/ 1710446 h 3251641"/>
                        <a:gd name="connsiteX12" fmla="*/ 809443 w 1847193"/>
                        <a:gd name="connsiteY12" fmla="*/ 3023229 h 3251641"/>
                        <a:gd name="connsiteX13" fmla="*/ 387497 w 1847193"/>
                        <a:gd name="connsiteY13" fmla="*/ 3036311 h 3251641"/>
                        <a:gd name="connsiteX14" fmla="*/ 383419 w 1847193"/>
                        <a:gd name="connsiteY14" fmla="*/ 465680 h 3251641"/>
                        <a:gd name="connsiteX15" fmla="*/ 323365 w 1847193"/>
                        <a:gd name="connsiteY15" fmla="*/ 460825 h 3251641"/>
                        <a:gd name="connsiteX16" fmla="*/ 323326 w 1847193"/>
                        <a:gd name="connsiteY16" fmla="*/ 1266622 h 3251641"/>
                        <a:gd name="connsiteX17" fmla="*/ 157 w 1847193"/>
                        <a:gd name="connsiteY17" fmla="*/ 1220329 h 3251641"/>
                        <a:gd name="connsiteX18" fmla="*/ 875 w 1847193"/>
                        <a:gd name="connsiteY18" fmla="*/ 477415 h 3251641"/>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795985 w 1847193"/>
                        <a:gd name="connsiteY11" fmla="*/ 1710446 h 3304324"/>
                        <a:gd name="connsiteX12" fmla="*/ 809443 w 1847193"/>
                        <a:gd name="connsiteY12" fmla="*/ 3023229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795985 w 1847193"/>
                        <a:gd name="connsiteY11" fmla="*/ 1710446 h 3304324"/>
                        <a:gd name="connsiteX12" fmla="*/ 813730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19022 h 3304324"/>
                        <a:gd name="connsiteX12" fmla="*/ 813730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693294 h 3304324"/>
                        <a:gd name="connsiteX12" fmla="*/ 813730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813730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813730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792292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796579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813730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813730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809443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809443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800868 w 1847193"/>
                        <a:gd name="connsiteY12" fmla="*/ 3023227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2"/>
                        <a:gd name="connsiteX1" fmla="*/ 181018 w 1847193"/>
                        <a:gd name="connsiteY1" fmla="*/ 1400 h 3304322"/>
                        <a:gd name="connsiteX2" fmla="*/ 1613642 w 1847193"/>
                        <a:gd name="connsiteY2" fmla="*/ 0 h 3304322"/>
                        <a:gd name="connsiteX3" fmla="*/ 1846620 w 1847193"/>
                        <a:gd name="connsiteY3" fmla="*/ 398227 h 3304322"/>
                        <a:gd name="connsiteX4" fmla="*/ 1846406 w 1847193"/>
                        <a:gd name="connsiteY4" fmla="*/ 1346925 h 3304322"/>
                        <a:gd name="connsiteX5" fmla="*/ 1481617 w 1847193"/>
                        <a:gd name="connsiteY5" fmla="*/ 1353710 h 3304322"/>
                        <a:gd name="connsiteX6" fmla="*/ 1484631 w 1847193"/>
                        <a:gd name="connsiteY6" fmla="*/ 448167 h 3304322"/>
                        <a:gd name="connsiteX7" fmla="*/ 1429097 w 1847193"/>
                        <a:gd name="connsiteY7" fmla="*/ 452454 h 3304322"/>
                        <a:gd name="connsiteX8" fmla="*/ 1417865 w 1847193"/>
                        <a:gd name="connsiteY8" fmla="*/ 3018070 h 3304322"/>
                        <a:gd name="connsiteX9" fmla="*/ 1023035 w 1847193"/>
                        <a:gd name="connsiteY9" fmla="*/ 3023664 h 3304322"/>
                        <a:gd name="connsiteX10" fmla="*/ 1019177 w 1847193"/>
                        <a:gd name="connsiteY10" fmla="*/ 1701841 h 3304322"/>
                        <a:gd name="connsiteX11" fmla="*/ 800272 w 1847193"/>
                        <a:gd name="connsiteY11" fmla="*/ 1701871 h 3304322"/>
                        <a:gd name="connsiteX12" fmla="*/ 800868 w 1847193"/>
                        <a:gd name="connsiteY12" fmla="*/ 3023227 h 3304322"/>
                        <a:gd name="connsiteX13" fmla="*/ 387497 w 1847193"/>
                        <a:gd name="connsiteY13" fmla="*/ 3036311 h 3304322"/>
                        <a:gd name="connsiteX14" fmla="*/ 383419 w 1847193"/>
                        <a:gd name="connsiteY14" fmla="*/ 465680 h 3304322"/>
                        <a:gd name="connsiteX15" fmla="*/ 323365 w 1847193"/>
                        <a:gd name="connsiteY15" fmla="*/ 460825 h 3304322"/>
                        <a:gd name="connsiteX16" fmla="*/ 323326 w 1847193"/>
                        <a:gd name="connsiteY16" fmla="*/ 1266622 h 3304322"/>
                        <a:gd name="connsiteX17" fmla="*/ 157 w 1847193"/>
                        <a:gd name="connsiteY17" fmla="*/ 1220329 h 3304322"/>
                        <a:gd name="connsiteX18" fmla="*/ 875 w 1847193"/>
                        <a:gd name="connsiteY18" fmla="*/ 477415 h 3304322"/>
                        <a:gd name="connsiteX0" fmla="*/ 875 w 1847193"/>
                        <a:gd name="connsiteY0" fmla="*/ 477415 h 3306611"/>
                        <a:gd name="connsiteX1" fmla="*/ 181018 w 1847193"/>
                        <a:gd name="connsiteY1" fmla="*/ 1400 h 3306611"/>
                        <a:gd name="connsiteX2" fmla="*/ 1613642 w 1847193"/>
                        <a:gd name="connsiteY2" fmla="*/ 0 h 3306611"/>
                        <a:gd name="connsiteX3" fmla="*/ 1846620 w 1847193"/>
                        <a:gd name="connsiteY3" fmla="*/ 398227 h 3306611"/>
                        <a:gd name="connsiteX4" fmla="*/ 1846406 w 1847193"/>
                        <a:gd name="connsiteY4" fmla="*/ 1346925 h 3306611"/>
                        <a:gd name="connsiteX5" fmla="*/ 1481617 w 1847193"/>
                        <a:gd name="connsiteY5" fmla="*/ 1353710 h 3306611"/>
                        <a:gd name="connsiteX6" fmla="*/ 1484631 w 1847193"/>
                        <a:gd name="connsiteY6" fmla="*/ 448167 h 3306611"/>
                        <a:gd name="connsiteX7" fmla="*/ 1429097 w 1847193"/>
                        <a:gd name="connsiteY7" fmla="*/ 452454 h 3306611"/>
                        <a:gd name="connsiteX8" fmla="*/ 1417865 w 1847193"/>
                        <a:gd name="connsiteY8" fmla="*/ 3018070 h 3306611"/>
                        <a:gd name="connsiteX9" fmla="*/ 1014459 w 1847193"/>
                        <a:gd name="connsiteY9" fmla="*/ 3027952 h 3306611"/>
                        <a:gd name="connsiteX10" fmla="*/ 1019177 w 1847193"/>
                        <a:gd name="connsiteY10" fmla="*/ 1701841 h 3306611"/>
                        <a:gd name="connsiteX11" fmla="*/ 800272 w 1847193"/>
                        <a:gd name="connsiteY11" fmla="*/ 1701871 h 3306611"/>
                        <a:gd name="connsiteX12" fmla="*/ 800868 w 1847193"/>
                        <a:gd name="connsiteY12" fmla="*/ 3023227 h 3306611"/>
                        <a:gd name="connsiteX13" fmla="*/ 387497 w 1847193"/>
                        <a:gd name="connsiteY13" fmla="*/ 3036311 h 3306611"/>
                        <a:gd name="connsiteX14" fmla="*/ 383419 w 1847193"/>
                        <a:gd name="connsiteY14" fmla="*/ 465680 h 3306611"/>
                        <a:gd name="connsiteX15" fmla="*/ 323365 w 1847193"/>
                        <a:gd name="connsiteY15" fmla="*/ 460825 h 3306611"/>
                        <a:gd name="connsiteX16" fmla="*/ 323326 w 1847193"/>
                        <a:gd name="connsiteY16" fmla="*/ 1266622 h 3306611"/>
                        <a:gd name="connsiteX17" fmla="*/ 157 w 1847193"/>
                        <a:gd name="connsiteY17" fmla="*/ 1220329 h 3306611"/>
                        <a:gd name="connsiteX18" fmla="*/ 875 w 1847193"/>
                        <a:gd name="connsiteY18" fmla="*/ 477415 h 3306611"/>
                        <a:gd name="connsiteX0" fmla="*/ 875 w 1847193"/>
                        <a:gd name="connsiteY0" fmla="*/ 477415 h 3306611"/>
                        <a:gd name="connsiteX1" fmla="*/ 181018 w 1847193"/>
                        <a:gd name="connsiteY1" fmla="*/ 1400 h 3306611"/>
                        <a:gd name="connsiteX2" fmla="*/ 1613642 w 1847193"/>
                        <a:gd name="connsiteY2" fmla="*/ 0 h 3306611"/>
                        <a:gd name="connsiteX3" fmla="*/ 1846620 w 1847193"/>
                        <a:gd name="connsiteY3" fmla="*/ 398227 h 3306611"/>
                        <a:gd name="connsiteX4" fmla="*/ 1846406 w 1847193"/>
                        <a:gd name="connsiteY4" fmla="*/ 1346925 h 3306611"/>
                        <a:gd name="connsiteX5" fmla="*/ 1481617 w 1847193"/>
                        <a:gd name="connsiteY5" fmla="*/ 1353710 h 3306611"/>
                        <a:gd name="connsiteX6" fmla="*/ 1484631 w 1847193"/>
                        <a:gd name="connsiteY6" fmla="*/ 448167 h 3306611"/>
                        <a:gd name="connsiteX7" fmla="*/ 1429097 w 1847193"/>
                        <a:gd name="connsiteY7" fmla="*/ 452454 h 3306611"/>
                        <a:gd name="connsiteX8" fmla="*/ 1417865 w 1847193"/>
                        <a:gd name="connsiteY8" fmla="*/ 3018070 h 3306611"/>
                        <a:gd name="connsiteX9" fmla="*/ 1014459 w 1847193"/>
                        <a:gd name="connsiteY9" fmla="*/ 3027952 h 3306611"/>
                        <a:gd name="connsiteX10" fmla="*/ 1019177 w 1847193"/>
                        <a:gd name="connsiteY10" fmla="*/ 1701841 h 3306611"/>
                        <a:gd name="connsiteX11" fmla="*/ 800272 w 1847193"/>
                        <a:gd name="connsiteY11" fmla="*/ 1701871 h 3306611"/>
                        <a:gd name="connsiteX12" fmla="*/ 800868 w 1847193"/>
                        <a:gd name="connsiteY12" fmla="*/ 3023227 h 3306611"/>
                        <a:gd name="connsiteX13" fmla="*/ 387497 w 1847193"/>
                        <a:gd name="connsiteY13" fmla="*/ 3036311 h 3306611"/>
                        <a:gd name="connsiteX14" fmla="*/ 383419 w 1847193"/>
                        <a:gd name="connsiteY14" fmla="*/ 465680 h 3306611"/>
                        <a:gd name="connsiteX15" fmla="*/ 323365 w 1847193"/>
                        <a:gd name="connsiteY15" fmla="*/ 460825 h 3306611"/>
                        <a:gd name="connsiteX16" fmla="*/ 323326 w 1847193"/>
                        <a:gd name="connsiteY16" fmla="*/ 1266622 h 3306611"/>
                        <a:gd name="connsiteX17" fmla="*/ 157 w 1847193"/>
                        <a:gd name="connsiteY17" fmla="*/ 1220329 h 3306611"/>
                        <a:gd name="connsiteX18" fmla="*/ 875 w 1847193"/>
                        <a:gd name="connsiteY18" fmla="*/ 477415 h 3306611"/>
                        <a:gd name="connsiteX0" fmla="*/ 875 w 1847193"/>
                        <a:gd name="connsiteY0" fmla="*/ 477415 h 3304322"/>
                        <a:gd name="connsiteX1" fmla="*/ 181018 w 1847193"/>
                        <a:gd name="connsiteY1" fmla="*/ 1400 h 3304322"/>
                        <a:gd name="connsiteX2" fmla="*/ 1613642 w 1847193"/>
                        <a:gd name="connsiteY2" fmla="*/ 0 h 3304322"/>
                        <a:gd name="connsiteX3" fmla="*/ 1846620 w 1847193"/>
                        <a:gd name="connsiteY3" fmla="*/ 398227 h 3304322"/>
                        <a:gd name="connsiteX4" fmla="*/ 1846406 w 1847193"/>
                        <a:gd name="connsiteY4" fmla="*/ 1346925 h 3304322"/>
                        <a:gd name="connsiteX5" fmla="*/ 1481617 w 1847193"/>
                        <a:gd name="connsiteY5" fmla="*/ 1353710 h 3304322"/>
                        <a:gd name="connsiteX6" fmla="*/ 1484631 w 1847193"/>
                        <a:gd name="connsiteY6" fmla="*/ 448167 h 3304322"/>
                        <a:gd name="connsiteX7" fmla="*/ 1429097 w 1847193"/>
                        <a:gd name="connsiteY7" fmla="*/ 452454 h 3304322"/>
                        <a:gd name="connsiteX8" fmla="*/ 1417865 w 1847193"/>
                        <a:gd name="connsiteY8" fmla="*/ 3018070 h 3304322"/>
                        <a:gd name="connsiteX9" fmla="*/ 1027323 w 1847193"/>
                        <a:gd name="connsiteY9" fmla="*/ 3023663 h 3304322"/>
                        <a:gd name="connsiteX10" fmla="*/ 1019177 w 1847193"/>
                        <a:gd name="connsiteY10" fmla="*/ 1701841 h 3304322"/>
                        <a:gd name="connsiteX11" fmla="*/ 800272 w 1847193"/>
                        <a:gd name="connsiteY11" fmla="*/ 1701871 h 3304322"/>
                        <a:gd name="connsiteX12" fmla="*/ 800868 w 1847193"/>
                        <a:gd name="connsiteY12" fmla="*/ 3023227 h 3304322"/>
                        <a:gd name="connsiteX13" fmla="*/ 387497 w 1847193"/>
                        <a:gd name="connsiteY13" fmla="*/ 3036311 h 3304322"/>
                        <a:gd name="connsiteX14" fmla="*/ 383419 w 1847193"/>
                        <a:gd name="connsiteY14" fmla="*/ 465680 h 3304322"/>
                        <a:gd name="connsiteX15" fmla="*/ 323365 w 1847193"/>
                        <a:gd name="connsiteY15" fmla="*/ 460825 h 3304322"/>
                        <a:gd name="connsiteX16" fmla="*/ 323326 w 1847193"/>
                        <a:gd name="connsiteY16" fmla="*/ 1266622 h 3304322"/>
                        <a:gd name="connsiteX17" fmla="*/ 157 w 1847193"/>
                        <a:gd name="connsiteY17" fmla="*/ 1220329 h 3304322"/>
                        <a:gd name="connsiteX18" fmla="*/ 875 w 1847193"/>
                        <a:gd name="connsiteY18" fmla="*/ 477415 h 3304322"/>
                        <a:gd name="connsiteX0" fmla="*/ 875 w 1847193"/>
                        <a:gd name="connsiteY0" fmla="*/ 477415 h 3304322"/>
                        <a:gd name="connsiteX1" fmla="*/ 181018 w 1847193"/>
                        <a:gd name="connsiteY1" fmla="*/ 1400 h 3304322"/>
                        <a:gd name="connsiteX2" fmla="*/ 1613642 w 1847193"/>
                        <a:gd name="connsiteY2" fmla="*/ 0 h 3304322"/>
                        <a:gd name="connsiteX3" fmla="*/ 1846620 w 1847193"/>
                        <a:gd name="connsiteY3" fmla="*/ 398227 h 3304322"/>
                        <a:gd name="connsiteX4" fmla="*/ 1846406 w 1847193"/>
                        <a:gd name="connsiteY4" fmla="*/ 1346925 h 3304322"/>
                        <a:gd name="connsiteX5" fmla="*/ 1481617 w 1847193"/>
                        <a:gd name="connsiteY5" fmla="*/ 1353710 h 3304322"/>
                        <a:gd name="connsiteX6" fmla="*/ 1484631 w 1847193"/>
                        <a:gd name="connsiteY6" fmla="*/ 448167 h 3304322"/>
                        <a:gd name="connsiteX7" fmla="*/ 1429097 w 1847193"/>
                        <a:gd name="connsiteY7" fmla="*/ 452454 h 3304322"/>
                        <a:gd name="connsiteX8" fmla="*/ 1417865 w 1847193"/>
                        <a:gd name="connsiteY8" fmla="*/ 3018070 h 3304322"/>
                        <a:gd name="connsiteX9" fmla="*/ 1027323 w 1847193"/>
                        <a:gd name="connsiteY9" fmla="*/ 3023662 h 3304322"/>
                        <a:gd name="connsiteX10" fmla="*/ 1019177 w 1847193"/>
                        <a:gd name="connsiteY10" fmla="*/ 1701841 h 3304322"/>
                        <a:gd name="connsiteX11" fmla="*/ 800272 w 1847193"/>
                        <a:gd name="connsiteY11" fmla="*/ 1701871 h 3304322"/>
                        <a:gd name="connsiteX12" fmla="*/ 800868 w 1847193"/>
                        <a:gd name="connsiteY12" fmla="*/ 3023227 h 3304322"/>
                        <a:gd name="connsiteX13" fmla="*/ 387497 w 1847193"/>
                        <a:gd name="connsiteY13" fmla="*/ 3036311 h 3304322"/>
                        <a:gd name="connsiteX14" fmla="*/ 383419 w 1847193"/>
                        <a:gd name="connsiteY14" fmla="*/ 465680 h 3304322"/>
                        <a:gd name="connsiteX15" fmla="*/ 323365 w 1847193"/>
                        <a:gd name="connsiteY15" fmla="*/ 460825 h 3304322"/>
                        <a:gd name="connsiteX16" fmla="*/ 323326 w 1847193"/>
                        <a:gd name="connsiteY16" fmla="*/ 1266622 h 3304322"/>
                        <a:gd name="connsiteX17" fmla="*/ 157 w 1847193"/>
                        <a:gd name="connsiteY17" fmla="*/ 1220329 h 3304322"/>
                        <a:gd name="connsiteX18" fmla="*/ 875 w 1847193"/>
                        <a:gd name="connsiteY18" fmla="*/ 477415 h 3304322"/>
                        <a:gd name="connsiteX0" fmla="*/ 875 w 1847193"/>
                        <a:gd name="connsiteY0" fmla="*/ 477415 h 3304322"/>
                        <a:gd name="connsiteX1" fmla="*/ 181018 w 1847193"/>
                        <a:gd name="connsiteY1" fmla="*/ 1400 h 3304322"/>
                        <a:gd name="connsiteX2" fmla="*/ 1613642 w 1847193"/>
                        <a:gd name="connsiteY2" fmla="*/ 0 h 3304322"/>
                        <a:gd name="connsiteX3" fmla="*/ 1846620 w 1847193"/>
                        <a:gd name="connsiteY3" fmla="*/ 398227 h 3304322"/>
                        <a:gd name="connsiteX4" fmla="*/ 1846406 w 1847193"/>
                        <a:gd name="connsiteY4" fmla="*/ 1346925 h 3304322"/>
                        <a:gd name="connsiteX5" fmla="*/ 1481617 w 1847193"/>
                        <a:gd name="connsiteY5" fmla="*/ 1353710 h 3304322"/>
                        <a:gd name="connsiteX6" fmla="*/ 1484631 w 1847193"/>
                        <a:gd name="connsiteY6" fmla="*/ 448167 h 3304322"/>
                        <a:gd name="connsiteX7" fmla="*/ 1429097 w 1847193"/>
                        <a:gd name="connsiteY7" fmla="*/ 452454 h 3304322"/>
                        <a:gd name="connsiteX8" fmla="*/ 1417865 w 1847193"/>
                        <a:gd name="connsiteY8" fmla="*/ 3018070 h 3304322"/>
                        <a:gd name="connsiteX9" fmla="*/ 1027323 w 1847193"/>
                        <a:gd name="connsiteY9" fmla="*/ 3023662 h 3304322"/>
                        <a:gd name="connsiteX10" fmla="*/ 1019177 w 1847193"/>
                        <a:gd name="connsiteY10" fmla="*/ 1701841 h 3304322"/>
                        <a:gd name="connsiteX11" fmla="*/ 800272 w 1847193"/>
                        <a:gd name="connsiteY11" fmla="*/ 1701871 h 3304322"/>
                        <a:gd name="connsiteX12" fmla="*/ 800868 w 1847193"/>
                        <a:gd name="connsiteY12" fmla="*/ 3023227 h 3304322"/>
                        <a:gd name="connsiteX13" fmla="*/ 387497 w 1847193"/>
                        <a:gd name="connsiteY13" fmla="*/ 3036311 h 3304322"/>
                        <a:gd name="connsiteX14" fmla="*/ 383419 w 1847193"/>
                        <a:gd name="connsiteY14" fmla="*/ 465680 h 3304322"/>
                        <a:gd name="connsiteX15" fmla="*/ 323365 w 1847193"/>
                        <a:gd name="connsiteY15" fmla="*/ 460825 h 3304322"/>
                        <a:gd name="connsiteX16" fmla="*/ 323326 w 1847193"/>
                        <a:gd name="connsiteY16" fmla="*/ 1266622 h 3304322"/>
                        <a:gd name="connsiteX17" fmla="*/ 157 w 1847193"/>
                        <a:gd name="connsiteY17" fmla="*/ 1220329 h 3304322"/>
                        <a:gd name="connsiteX18" fmla="*/ 875 w 1847193"/>
                        <a:gd name="connsiteY18" fmla="*/ 477415 h 3304322"/>
                        <a:gd name="connsiteX0" fmla="*/ 875 w 1847193"/>
                        <a:gd name="connsiteY0" fmla="*/ 477415 h 3304322"/>
                        <a:gd name="connsiteX1" fmla="*/ 181018 w 1847193"/>
                        <a:gd name="connsiteY1" fmla="*/ 1400 h 3304322"/>
                        <a:gd name="connsiteX2" fmla="*/ 1613642 w 1847193"/>
                        <a:gd name="connsiteY2" fmla="*/ 0 h 3304322"/>
                        <a:gd name="connsiteX3" fmla="*/ 1846620 w 1847193"/>
                        <a:gd name="connsiteY3" fmla="*/ 398227 h 3304322"/>
                        <a:gd name="connsiteX4" fmla="*/ 1846406 w 1847193"/>
                        <a:gd name="connsiteY4" fmla="*/ 1346925 h 3304322"/>
                        <a:gd name="connsiteX5" fmla="*/ 1481617 w 1847193"/>
                        <a:gd name="connsiteY5" fmla="*/ 1353710 h 3304322"/>
                        <a:gd name="connsiteX6" fmla="*/ 1484631 w 1847193"/>
                        <a:gd name="connsiteY6" fmla="*/ 448167 h 3304322"/>
                        <a:gd name="connsiteX7" fmla="*/ 1429097 w 1847193"/>
                        <a:gd name="connsiteY7" fmla="*/ 452454 h 3304322"/>
                        <a:gd name="connsiteX8" fmla="*/ 1417865 w 1847193"/>
                        <a:gd name="connsiteY8" fmla="*/ 3018070 h 3304322"/>
                        <a:gd name="connsiteX9" fmla="*/ 1027323 w 1847193"/>
                        <a:gd name="connsiteY9" fmla="*/ 3023662 h 3304322"/>
                        <a:gd name="connsiteX10" fmla="*/ 1019177 w 1847193"/>
                        <a:gd name="connsiteY10" fmla="*/ 1701841 h 3304322"/>
                        <a:gd name="connsiteX11" fmla="*/ 800272 w 1847193"/>
                        <a:gd name="connsiteY11" fmla="*/ 1701871 h 3304322"/>
                        <a:gd name="connsiteX12" fmla="*/ 800868 w 1847193"/>
                        <a:gd name="connsiteY12" fmla="*/ 3023227 h 3304322"/>
                        <a:gd name="connsiteX13" fmla="*/ 387497 w 1847193"/>
                        <a:gd name="connsiteY13" fmla="*/ 3036311 h 3304322"/>
                        <a:gd name="connsiteX14" fmla="*/ 383419 w 1847193"/>
                        <a:gd name="connsiteY14" fmla="*/ 465680 h 3304322"/>
                        <a:gd name="connsiteX15" fmla="*/ 323365 w 1847193"/>
                        <a:gd name="connsiteY15" fmla="*/ 460825 h 3304322"/>
                        <a:gd name="connsiteX16" fmla="*/ 323326 w 1847193"/>
                        <a:gd name="connsiteY16" fmla="*/ 1266622 h 3304322"/>
                        <a:gd name="connsiteX17" fmla="*/ 157 w 1847193"/>
                        <a:gd name="connsiteY17" fmla="*/ 1220329 h 3304322"/>
                        <a:gd name="connsiteX18" fmla="*/ 875 w 1847193"/>
                        <a:gd name="connsiteY18" fmla="*/ 477415 h 3304322"/>
                        <a:gd name="connsiteX0" fmla="*/ 875 w 1847193"/>
                        <a:gd name="connsiteY0" fmla="*/ 477415 h 3304322"/>
                        <a:gd name="connsiteX1" fmla="*/ 181018 w 1847193"/>
                        <a:gd name="connsiteY1" fmla="*/ 1400 h 3304322"/>
                        <a:gd name="connsiteX2" fmla="*/ 1613642 w 1847193"/>
                        <a:gd name="connsiteY2" fmla="*/ 0 h 3304322"/>
                        <a:gd name="connsiteX3" fmla="*/ 1846620 w 1847193"/>
                        <a:gd name="connsiteY3" fmla="*/ 398227 h 3304322"/>
                        <a:gd name="connsiteX4" fmla="*/ 1846406 w 1847193"/>
                        <a:gd name="connsiteY4" fmla="*/ 1346925 h 3304322"/>
                        <a:gd name="connsiteX5" fmla="*/ 1481617 w 1847193"/>
                        <a:gd name="connsiteY5" fmla="*/ 1353710 h 3304322"/>
                        <a:gd name="connsiteX6" fmla="*/ 1484631 w 1847193"/>
                        <a:gd name="connsiteY6" fmla="*/ 448167 h 3304322"/>
                        <a:gd name="connsiteX7" fmla="*/ 1429097 w 1847193"/>
                        <a:gd name="connsiteY7" fmla="*/ 452454 h 3304322"/>
                        <a:gd name="connsiteX8" fmla="*/ 1417865 w 1847193"/>
                        <a:gd name="connsiteY8" fmla="*/ 3018070 h 3304322"/>
                        <a:gd name="connsiteX9" fmla="*/ 1018746 w 1847193"/>
                        <a:gd name="connsiteY9" fmla="*/ 3023662 h 3304322"/>
                        <a:gd name="connsiteX10" fmla="*/ 1019177 w 1847193"/>
                        <a:gd name="connsiteY10" fmla="*/ 1701841 h 3304322"/>
                        <a:gd name="connsiteX11" fmla="*/ 800272 w 1847193"/>
                        <a:gd name="connsiteY11" fmla="*/ 1701871 h 3304322"/>
                        <a:gd name="connsiteX12" fmla="*/ 800868 w 1847193"/>
                        <a:gd name="connsiteY12" fmla="*/ 3023227 h 3304322"/>
                        <a:gd name="connsiteX13" fmla="*/ 387497 w 1847193"/>
                        <a:gd name="connsiteY13" fmla="*/ 3036311 h 3304322"/>
                        <a:gd name="connsiteX14" fmla="*/ 383419 w 1847193"/>
                        <a:gd name="connsiteY14" fmla="*/ 465680 h 3304322"/>
                        <a:gd name="connsiteX15" fmla="*/ 323365 w 1847193"/>
                        <a:gd name="connsiteY15" fmla="*/ 460825 h 3304322"/>
                        <a:gd name="connsiteX16" fmla="*/ 323326 w 1847193"/>
                        <a:gd name="connsiteY16" fmla="*/ 1266622 h 3304322"/>
                        <a:gd name="connsiteX17" fmla="*/ 157 w 1847193"/>
                        <a:gd name="connsiteY17" fmla="*/ 1220329 h 3304322"/>
                        <a:gd name="connsiteX18" fmla="*/ 875 w 1847193"/>
                        <a:gd name="connsiteY18" fmla="*/ 477415 h 3304322"/>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9097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9097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9097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9097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9097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9097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4810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4810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4810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4810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4810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41961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41961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41961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33386 w 1847193"/>
                        <a:gd name="connsiteY7" fmla="*/ 461029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33386 w 1847193"/>
                        <a:gd name="connsiteY7" fmla="*/ 44387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49423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5904 w 1847193"/>
                        <a:gd name="connsiteY5" fmla="*/ 1345135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5904 w 1847193"/>
                        <a:gd name="connsiteY5" fmla="*/ 1345135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36561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36561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15919 w 1847193"/>
                        <a:gd name="connsiteY5" fmla="*/ 1336561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15919 w 1847193"/>
                        <a:gd name="connsiteY5" fmla="*/ 1336561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11632 w 1847193"/>
                        <a:gd name="connsiteY5" fmla="*/ 1327986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11632 w 1847193"/>
                        <a:gd name="connsiteY5" fmla="*/ 1327986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11632 w 1847193"/>
                        <a:gd name="connsiteY5" fmla="*/ 1327986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4635 w 1847193"/>
                        <a:gd name="connsiteY13" fmla="*/ 3036312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4635 w 1847193"/>
                        <a:gd name="connsiteY13" fmla="*/ 3036312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4635 w 1847193"/>
                        <a:gd name="connsiteY13" fmla="*/ 3036312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4635 w 1847193"/>
                        <a:gd name="connsiteY13" fmla="*/ 3036312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4635 w 1847193"/>
                        <a:gd name="connsiteY13" fmla="*/ 3036312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8923 w 1847193"/>
                        <a:gd name="connsiteY13" fmla="*/ 3036312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8923 w 1847193"/>
                        <a:gd name="connsiteY13" fmla="*/ 3036312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8923 w 1847193"/>
                        <a:gd name="connsiteY13" fmla="*/ 3036312 h 3300339"/>
                        <a:gd name="connsiteX14" fmla="*/ 383419 w 1847193"/>
                        <a:gd name="connsiteY14" fmla="*/ 457105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3212 w 1847193"/>
                        <a:gd name="connsiteY13" fmla="*/ 3032025 h 3300339"/>
                        <a:gd name="connsiteX14" fmla="*/ 383419 w 1847193"/>
                        <a:gd name="connsiteY14" fmla="*/ 457105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3212 w 1847193"/>
                        <a:gd name="connsiteY13" fmla="*/ 3032025 h 3300339"/>
                        <a:gd name="connsiteX14" fmla="*/ 383419 w 1847193"/>
                        <a:gd name="connsiteY14" fmla="*/ 457105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3212 w 1847193"/>
                        <a:gd name="connsiteY13" fmla="*/ 3032025 h 3300339"/>
                        <a:gd name="connsiteX14" fmla="*/ 383419 w 1847193"/>
                        <a:gd name="connsiteY14" fmla="*/ 457105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3212 w 1847193"/>
                        <a:gd name="connsiteY13" fmla="*/ 3032025 h 3300339"/>
                        <a:gd name="connsiteX14" fmla="*/ 383419 w 1847193"/>
                        <a:gd name="connsiteY14" fmla="*/ 457105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6390 w 1852708"/>
                        <a:gd name="connsiteY0" fmla="*/ 477415 h 3300339"/>
                        <a:gd name="connsiteX1" fmla="*/ 186533 w 1852708"/>
                        <a:gd name="connsiteY1" fmla="*/ 1400 h 3300339"/>
                        <a:gd name="connsiteX2" fmla="*/ 1619157 w 1852708"/>
                        <a:gd name="connsiteY2" fmla="*/ 0 h 3300339"/>
                        <a:gd name="connsiteX3" fmla="*/ 1852135 w 1852708"/>
                        <a:gd name="connsiteY3" fmla="*/ 398227 h 3300339"/>
                        <a:gd name="connsiteX4" fmla="*/ 1851921 w 1852708"/>
                        <a:gd name="connsiteY4" fmla="*/ 1346925 h 3300339"/>
                        <a:gd name="connsiteX5" fmla="*/ 1499996 w 1852708"/>
                        <a:gd name="connsiteY5" fmla="*/ 1323699 h 3300339"/>
                        <a:gd name="connsiteX6" fmla="*/ 1503008 w 1852708"/>
                        <a:gd name="connsiteY6" fmla="*/ 456741 h 3300339"/>
                        <a:gd name="connsiteX7" fmla="*/ 1443191 w 1852708"/>
                        <a:gd name="connsiteY7" fmla="*/ 452454 h 3300339"/>
                        <a:gd name="connsiteX8" fmla="*/ 1440531 w 1852708"/>
                        <a:gd name="connsiteY8" fmla="*/ 3009493 h 3300339"/>
                        <a:gd name="connsiteX9" fmla="*/ 1024261 w 1852708"/>
                        <a:gd name="connsiteY9" fmla="*/ 3023662 h 3300339"/>
                        <a:gd name="connsiteX10" fmla="*/ 1024692 w 1852708"/>
                        <a:gd name="connsiteY10" fmla="*/ 1701841 h 3300339"/>
                        <a:gd name="connsiteX11" fmla="*/ 805787 w 1852708"/>
                        <a:gd name="connsiteY11" fmla="*/ 1701871 h 3300339"/>
                        <a:gd name="connsiteX12" fmla="*/ 806383 w 1852708"/>
                        <a:gd name="connsiteY12" fmla="*/ 3023227 h 3300339"/>
                        <a:gd name="connsiteX13" fmla="*/ 388727 w 1852708"/>
                        <a:gd name="connsiteY13" fmla="*/ 3032025 h 3300339"/>
                        <a:gd name="connsiteX14" fmla="*/ 388934 w 1852708"/>
                        <a:gd name="connsiteY14" fmla="*/ 457105 h 3300339"/>
                        <a:gd name="connsiteX15" fmla="*/ 328880 w 1852708"/>
                        <a:gd name="connsiteY15" fmla="*/ 460825 h 3300339"/>
                        <a:gd name="connsiteX16" fmla="*/ 328841 w 1852708"/>
                        <a:gd name="connsiteY16" fmla="*/ 1266622 h 3300339"/>
                        <a:gd name="connsiteX17" fmla="*/ 14248 w 1852708"/>
                        <a:gd name="connsiteY17" fmla="*/ 1267495 h 3300339"/>
                        <a:gd name="connsiteX18" fmla="*/ 6390 w 1852708"/>
                        <a:gd name="connsiteY18" fmla="*/ 477415 h 3300339"/>
                        <a:gd name="connsiteX0" fmla="*/ 2697 w 1849015"/>
                        <a:gd name="connsiteY0" fmla="*/ 477415 h 3300339"/>
                        <a:gd name="connsiteX1" fmla="*/ 182840 w 1849015"/>
                        <a:gd name="connsiteY1" fmla="*/ 1400 h 3300339"/>
                        <a:gd name="connsiteX2" fmla="*/ 1615464 w 1849015"/>
                        <a:gd name="connsiteY2" fmla="*/ 0 h 3300339"/>
                        <a:gd name="connsiteX3" fmla="*/ 1848442 w 1849015"/>
                        <a:gd name="connsiteY3" fmla="*/ 398227 h 3300339"/>
                        <a:gd name="connsiteX4" fmla="*/ 1848228 w 1849015"/>
                        <a:gd name="connsiteY4" fmla="*/ 1346925 h 3300339"/>
                        <a:gd name="connsiteX5" fmla="*/ 1496303 w 1849015"/>
                        <a:gd name="connsiteY5" fmla="*/ 1323699 h 3300339"/>
                        <a:gd name="connsiteX6" fmla="*/ 1499315 w 1849015"/>
                        <a:gd name="connsiteY6" fmla="*/ 456741 h 3300339"/>
                        <a:gd name="connsiteX7" fmla="*/ 1439498 w 1849015"/>
                        <a:gd name="connsiteY7" fmla="*/ 452454 h 3300339"/>
                        <a:gd name="connsiteX8" fmla="*/ 1436838 w 1849015"/>
                        <a:gd name="connsiteY8" fmla="*/ 3009493 h 3300339"/>
                        <a:gd name="connsiteX9" fmla="*/ 1020568 w 1849015"/>
                        <a:gd name="connsiteY9" fmla="*/ 3023662 h 3300339"/>
                        <a:gd name="connsiteX10" fmla="*/ 1020999 w 1849015"/>
                        <a:gd name="connsiteY10" fmla="*/ 1701841 h 3300339"/>
                        <a:gd name="connsiteX11" fmla="*/ 802094 w 1849015"/>
                        <a:gd name="connsiteY11" fmla="*/ 1701871 h 3300339"/>
                        <a:gd name="connsiteX12" fmla="*/ 802690 w 1849015"/>
                        <a:gd name="connsiteY12" fmla="*/ 3023227 h 3300339"/>
                        <a:gd name="connsiteX13" fmla="*/ 385034 w 1849015"/>
                        <a:gd name="connsiteY13" fmla="*/ 3032025 h 3300339"/>
                        <a:gd name="connsiteX14" fmla="*/ 385241 w 1849015"/>
                        <a:gd name="connsiteY14" fmla="*/ 457105 h 3300339"/>
                        <a:gd name="connsiteX15" fmla="*/ 325187 w 1849015"/>
                        <a:gd name="connsiteY15" fmla="*/ 460825 h 3300339"/>
                        <a:gd name="connsiteX16" fmla="*/ 325148 w 1849015"/>
                        <a:gd name="connsiteY16" fmla="*/ 1266622 h 3300339"/>
                        <a:gd name="connsiteX17" fmla="*/ 10555 w 1849015"/>
                        <a:gd name="connsiteY17" fmla="*/ 1267495 h 3300339"/>
                        <a:gd name="connsiteX18" fmla="*/ 2697 w 1849015"/>
                        <a:gd name="connsiteY18" fmla="*/ 477415 h 3300339"/>
                        <a:gd name="connsiteX0" fmla="*/ 3 w 1846321"/>
                        <a:gd name="connsiteY0" fmla="*/ 477415 h 3300339"/>
                        <a:gd name="connsiteX1" fmla="*/ 180146 w 1846321"/>
                        <a:gd name="connsiteY1" fmla="*/ 1400 h 3300339"/>
                        <a:gd name="connsiteX2" fmla="*/ 1612770 w 1846321"/>
                        <a:gd name="connsiteY2" fmla="*/ 0 h 3300339"/>
                        <a:gd name="connsiteX3" fmla="*/ 1845748 w 1846321"/>
                        <a:gd name="connsiteY3" fmla="*/ 398227 h 3300339"/>
                        <a:gd name="connsiteX4" fmla="*/ 1845534 w 1846321"/>
                        <a:gd name="connsiteY4" fmla="*/ 1346925 h 3300339"/>
                        <a:gd name="connsiteX5" fmla="*/ 1493609 w 1846321"/>
                        <a:gd name="connsiteY5" fmla="*/ 1323699 h 3300339"/>
                        <a:gd name="connsiteX6" fmla="*/ 1496621 w 1846321"/>
                        <a:gd name="connsiteY6" fmla="*/ 456741 h 3300339"/>
                        <a:gd name="connsiteX7" fmla="*/ 1436804 w 1846321"/>
                        <a:gd name="connsiteY7" fmla="*/ 452454 h 3300339"/>
                        <a:gd name="connsiteX8" fmla="*/ 1434144 w 1846321"/>
                        <a:gd name="connsiteY8" fmla="*/ 3009493 h 3300339"/>
                        <a:gd name="connsiteX9" fmla="*/ 1017874 w 1846321"/>
                        <a:gd name="connsiteY9" fmla="*/ 3023662 h 3300339"/>
                        <a:gd name="connsiteX10" fmla="*/ 1018305 w 1846321"/>
                        <a:gd name="connsiteY10" fmla="*/ 1701841 h 3300339"/>
                        <a:gd name="connsiteX11" fmla="*/ 799400 w 1846321"/>
                        <a:gd name="connsiteY11" fmla="*/ 1701871 h 3300339"/>
                        <a:gd name="connsiteX12" fmla="*/ 799996 w 1846321"/>
                        <a:gd name="connsiteY12" fmla="*/ 3023227 h 3300339"/>
                        <a:gd name="connsiteX13" fmla="*/ 382340 w 1846321"/>
                        <a:gd name="connsiteY13" fmla="*/ 3032025 h 3300339"/>
                        <a:gd name="connsiteX14" fmla="*/ 382547 w 1846321"/>
                        <a:gd name="connsiteY14" fmla="*/ 457105 h 3300339"/>
                        <a:gd name="connsiteX15" fmla="*/ 322493 w 1846321"/>
                        <a:gd name="connsiteY15" fmla="*/ 460825 h 3300339"/>
                        <a:gd name="connsiteX16" fmla="*/ 322454 w 1846321"/>
                        <a:gd name="connsiteY16" fmla="*/ 1266622 h 3300339"/>
                        <a:gd name="connsiteX17" fmla="*/ 7861 w 1846321"/>
                        <a:gd name="connsiteY17" fmla="*/ 1267495 h 3300339"/>
                        <a:gd name="connsiteX18" fmla="*/ 3 w 1846321"/>
                        <a:gd name="connsiteY18" fmla="*/ 477415 h 3300339"/>
                        <a:gd name="connsiteX0" fmla="*/ 1552 w 1847870"/>
                        <a:gd name="connsiteY0" fmla="*/ 477415 h 3300339"/>
                        <a:gd name="connsiteX1" fmla="*/ 181695 w 1847870"/>
                        <a:gd name="connsiteY1" fmla="*/ 1400 h 3300339"/>
                        <a:gd name="connsiteX2" fmla="*/ 1614319 w 1847870"/>
                        <a:gd name="connsiteY2" fmla="*/ 0 h 3300339"/>
                        <a:gd name="connsiteX3" fmla="*/ 1847297 w 1847870"/>
                        <a:gd name="connsiteY3" fmla="*/ 398227 h 3300339"/>
                        <a:gd name="connsiteX4" fmla="*/ 1847083 w 1847870"/>
                        <a:gd name="connsiteY4" fmla="*/ 1346925 h 3300339"/>
                        <a:gd name="connsiteX5" fmla="*/ 1495158 w 1847870"/>
                        <a:gd name="connsiteY5" fmla="*/ 1323699 h 3300339"/>
                        <a:gd name="connsiteX6" fmla="*/ 1498170 w 1847870"/>
                        <a:gd name="connsiteY6" fmla="*/ 456741 h 3300339"/>
                        <a:gd name="connsiteX7" fmla="*/ 1438353 w 1847870"/>
                        <a:gd name="connsiteY7" fmla="*/ 452454 h 3300339"/>
                        <a:gd name="connsiteX8" fmla="*/ 1435693 w 1847870"/>
                        <a:gd name="connsiteY8" fmla="*/ 3009493 h 3300339"/>
                        <a:gd name="connsiteX9" fmla="*/ 1019423 w 1847870"/>
                        <a:gd name="connsiteY9" fmla="*/ 3023662 h 3300339"/>
                        <a:gd name="connsiteX10" fmla="*/ 1019854 w 1847870"/>
                        <a:gd name="connsiteY10" fmla="*/ 1701841 h 3300339"/>
                        <a:gd name="connsiteX11" fmla="*/ 800949 w 1847870"/>
                        <a:gd name="connsiteY11" fmla="*/ 1701871 h 3300339"/>
                        <a:gd name="connsiteX12" fmla="*/ 801545 w 1847870"/>
                        <a:gd name="connsiteY12" fmla="*/ 3023227 h 3300339"/>
                        <a:gd name="connsiteX13" fmla="*/ 383889 w 1847870"/>
                        <a:gd name="connsiteY13" fmla="*/ 3032025 h 3300339"/>
                        <a:gd name="connsiteX14" fmla="*/ 384096 w 1847870"/>
                        <a:gd name="connsiteY14" fmla="*/ 457105 h 3300339"/>
                        <a:gd name="connsiteX15" fmla="*/ 324042 w 1847870"/>
                        <a:gd name="connsiteY15" fmla="*/ 460825 h 3300339"/>
                        <a:gd name="connsiteX16" fmla="*/ 324003 w 1847870"/>
                        <a:gd name="connsiteY16" fmla="*/ 1266622 h 3300339"/>
                        <a:gd name="connsiteX17" fmla="*/ 9410 w 1847870"/>
                        <a:gd name="connsiteY17" fmla="*/ 1267495 h 3300339"/>
                        <a:gd name="connsiteX18" fmla="*/ 1552 w 1847870"/>
                        <a:gd name="connsiteY18" fmla="*/ 477415 h 3300339"/>
                        <a:gd name="connsiteX0" fmla="*/ 1552 w 1847870"/>
                        <a:gd name="connsiteY0" fmla="*/ 477429 h 3300353"/>
                        <a:gd name="connsiteX1" fmla="*/ 181695 w 1847870"/>
                        <a:gd name="connsiteY1" fmla="*/ 1414 h 3300353"/>
                        <a:gd name="connsiteX2" fmla="*/ 1614319 w 1847870"/>
                        <a:gd name="connsiteY2" fmla="*/ 14 h 3300353"/>
                        <a:gd name="connsiteX3" fmla="*/ 1847297 w 1847870"/>
                        <a:gd name="connsiteY3" fmla="*/ 398241 h 3300353"/>
                        <a:gd name="connsiteX4" fmla="*/ 1847083 w 1847870"/>
                        <a:gd name="connsiteY4" fmla="*/ 1346939 h 3300353"/>
                        <a:gd name="connsiteX5" fmla="*/ 1495158 w 1847870"/>
                        <a:gd name="connsiteY5" fmla="*/ 1323713 h 3300353"/>
                        <a:gd name="connsiteX6" fmla="*/ 1498170 w 1847870"/>
                        <a:gd name="connsiteY6" fmla="*/ 456755 h 3300353"/>
                        <a:gd name="connsiteX7" fmla="*/ 1438353 w 1847870"/>
                        <a:gd name="connsiteY7" fmla="*/ 452468 h 3300353"/>
                        <a:gd name="connsiteX8" fmla="*/ 1435693 w 1847870"/>
                        <a:gd name="connsiteY8" fmla="*/ 3009507 h 3300353"/>
                        <a:gd name="connsiteX9" fmla="*/ 1019423 w 1847870"/>
                        <a:gd name="connsiteY9" fmla="*/ 3023676 h 3300353"/>
                        <a:gd name="connsiteX10" fmla="*/ 1019854 w 1847870"/>
                        <a:gd name="connsiteY10" fmla="*/ 1701855 h 3300353"/>
                        <a:gd name="connsiteX11" fmla="*/ 800949 w 1847870"/>
                        <a:gd name="connsiteY11" fmla="*/ 1701885 h 3300353"/>
                        <a:gd name="connsiteX12" fmla="*/ 801545 w 1847870"/>
                        <a:gd name="connsiteY12" fmla="*/ 3023241 h 3300353"/>
                        <a:gd name="connsiteX13" fmla="*/ 383889 w 1847870"/>
                        <a:gd name="connsiteY13" fmla="*/ 3032039 h 3300353"/>
                        <a:gd name="connsiteX14" fmla="*/ 384096 w 1847870"/>
                        <a:gd name="connsiteY14" fmla="*/ 457119 h 3300353"/>
                        <a:gd name="connsiteX15" fmla="*/ 324042 w 1847870"/>
                        <a:gd name="connsiteY15" fmla="*/ 460839 h 3300353"/>
                        <a:gd name="connsiteX16" fmla="*/ 324003 w 1847870"/>
                        <a:gd name="connsiteY16" fmla="*/ 1266636 h 3300353"/>
                        <a:gd name="connsiteX17" fmla="*/ 9410 w 1847870"/>
                        <a:gd name="connsiteY17" fmla="*/ 1267509 h 3300353"/>
                        <a:gd name="connsiteX18" fmla="*/ 1552 w 1847870"/>
                        <a:gd name="connsiteY18" fmla="*/ 477429 h 3300353"/>
                        <a:gd name="connsiteX0" fmla="*/ 1552 w 1847870"/>
                        <a:gd name="connsiteY0" fmla="*/ 477429 h 3300353"/>
                        <a:gd name="connsiteX1" fmla="*/ 181695 w 1847870"/>
                        <a:gd name="connsiteY1" fmla="*/ 1414 h 3300353"/>
                        <a:gd name="connsiteX2" fmla="*/ 1614319 w 1847870"/>
                        <a:gd name="connsiteY2" fmla="*/ 14 h 3300353"/>
                        <a:gd name="connsiteX3" fmla="*/ 1847297 w 1847870"/>
                        <a:gd name="connsiteY3" fmla="*/ 398241 h 3300353"/>
                        <a:gd name="connsiteX4" fmla="*/ 1847083 w 1847870"/>
                        <a:gd name="connsiteY4" fmla="*/ 1346939 h 3300353"/>
                        <a:gd name="connsiteX5" fmla="*/ 1495158 w 1847870"/>
                        <a:gd name="connsiteY5" fmla="*/ 1323713 h 3300353"/>
                        <a:gd name="connsiteX6" fmla="*/ 1498170 w 1847870"/>
                        <a:gd name="connsiteY6" fmla="*/ 456755 h 3300353"/>
                        <a:gd name="connsiteX7" fmla="*/ 1438353 w 1847870"/>
                        <a:gd name="connsiteY7" fmla="*/ 452468 h 3300353"/>
                        <a:gd name="connsiteX8" fmla="*/ 1435693 w 1847870"/>
                        <a:gd name="connsiteY8" fmla="*/ 3009507 h 3300353"/>
                        <a:gd name="connsiteX9" fmla="*/ 1019423 w 1847870"/>
                        <a:gd name="connsiteY9" fmla="*/ 3023676 h 3300353"/>
                        <a:gd name="connsiteX10" fmla="*/ 1019854 w 1847870"/>
                        <a:gd name="connsiteY10" fmla="*/ 1701855 h 3300353"/>
                        <a:gd name="connsiteX11" fmla="*/ 800949 w 1847870"/>
                        <a:gd name="connsiteY11" fmla="*/ 1701885 h 3300353"/>
                        <a:gd name="connsiteX12" fmla="*/ 801545 w 1847870"/>
                        <a:gd name="connsiteY12" fmla="*/ 3023241 h 3300353"/>
                        <a:gd name="connsiteX13" fmla="*/ 383889 w 1847870"/>
                        <a:gd name="connsiteY13" fmla="*/ 3032039 h 3300353"/>
                        <a:gd name="connsiteX14" fmla="*/ 384096 w 1847870"/>
                        <a:gd name="connsiteY14" fmla="*/ 457119 h 3300353"/>
                        <a:gd name="connsiteX15" fmla="*/ 324042 w 1847870"/>
                        <a:gd name="connsiteY15" fmla="*/ 460839 h 3300353"/>
                        <a:gd name="connsiteX16" fmla="*/ 324003 w 1847870"/>
                        <a:gd name="connsiteY16" fmla="*/ 1266636 h 3300353"/>
                        <a:gd name="connsiteX17" fmla="*/ 9410 w 1847870"/>
                        <a:gd name="connsiteY17" fmla="*/ 1267509 h 3300353"/>
                        <a:gd name="connsiteX18" fmla="*/ 1552 w 1847870"/>
                        <a:gd name="connsiteY18" fmla="*/ 477429 h 3300353"/>
                        <a:gd name="connsiteX0" fmla="*/ 1552 w 1847870"/>
                        <a:gd name="connsiteY0" fmla="*/ 477429 h 3300353"/>
                        <a:gd name="connsiteX1" fmla="*/ 181695 w 1847870"/>
                        <a:gd name="connsiteY1" fmla="*/ 1414 h 3300353"/>
                        <a:gd name="connsiteX2" fmla="*/ 1614319 w 1847870"/>
                        <a:gd name="connsiteY2" fmla="*/ 14 h 3300353"/>
                        <a:gd name="connsiteX3" fmla="*/ 1847297 w 1847870"/>
                        <a:gd name="connsiteY3" fmla="*/ 398241 h 3300353"/>
                        <a:gd name="connsiteX4" fmla="*/ 1847083 w 1847870"/>
                        <a:gd name="connsiteY4" fmla="*/ 1346939 h 3300353"/>
                        <a:gd name="connsiteX5" fmla="*/ 1495158 w 1847870"/>
                        <a:gd name="connsiteY5" fmla="*/ 1323713 h 3300353"/>
                        <a:gd name="connsiteX6" fmla="*/ 1498170 w 1847870"/>
                        <a:gd name="connsiteY6" fmla="*/ 456755 h 3300353"/>
                        <a:gd name="connsiteX7" fmla="*/ 1438353 w 1847870"/>
                        <a:gd name="connsiteY7" fmla="*/ 452468 h 3300353"/>
                        <a:gd name="connsiteX8" fmla="*/ 1435693 w 1847870"/>
                        <a:gd name="connsiteY8" fmla="*/ 3009507 h 3300353"/>
                        <a:gd name="connsiteX9" fmla="*/ 1019423 w 1847870"/>
                        <a:gd name="connsiteY9" fmla="*/ 3023676 h 3300353"/>
                        <a:gd name="connsiteX10" fmla="*/ 1019854 w 1847870"/>
                        <a:gd name="connsiteY10" fmla="*/ 1701855 h 3300353"/>
                        <a:gd name="connsiteX11" fmla="*/ 800949 w 1847870"/>
                        <a:gd name="connsiteY11" fmla="*/ 1701885 h 3300353"/>
                        <a:gd name="connsiteX12" fmla="*/ 801545 w 1847870"/>
                        <a:gd name="connsiteY12" fmla="*/ 3023241 h 3300353"/>
                        <a:gd name="connsiteX13" fmla="*/ 383889 w 1847870"/>
                        <a:gd name="connsiteY13" fmla="*/ 3032039 h 3300353"/>
                        <a:gd name="connsiteX14" fmla="*/ 384096 w 1847870"/>
                        <a:gd name="connsiteY14" fmla="*/ 457119 h 3300353"/>
                        <a:gd name="connsiteX15" fmla="*/ 324042 w 1847870"/>
                        <a:gd name="connsiteY15" fmla="*/ 460839 h 3300353"/>
                        <a:gd name="connsiteX16" fmla="*/ 324003 w 1847870"/>
                        <a:gd name="connsiteY16" fmla="*/ 1266636 h 3300353"/>
                        <a:gd name="connsiteX17" fmla="*/ 9410 w 1847870"/>
                        <a:gd name="connsiteY17" fmla="*/ 1267509 h 3300353"/>
                        <a:gd name="connsiteX18" fmla="*/ 1552 w 1847870"/>
                        <a:gd name="connsiteY18" fmla="*/ 477429 h 3300353"/>
                        <a:gd name="connsiteX0" fmla="*/ 1552 w 1847870"/>
                        <a:gd name="connsiteY0" fmla="*/ 477429 h 3300353"/>
                        <a:gd name="connsiteX1" fmla="*/ 181695 w 1847870"/>
                        <a:gd name="connsiteY1" fmla="*/ 1414 h 3300353"/>
                        <a:gd name="connsiteX2" fmla="*/ 1614319 w 1847870"/>
                        <a:gd name="connsiteY2" fmla="*/ 14 h 3300353"/>
                        <a:gd name="connsiteX3" fmla="*/ 1847297 w 1847870"/>
                        <a:gd name="connsiteY3" fmla="*/ 398241 h 3300353"/>
                        <a:gd name="connsiteX4" fmla="*/ 1847083 w 1847870"/>
                        <a:gd name="connsiteY4" fmla="*/ 1346939 h 3300353"/>
                        <a:gd name="connsiteX5" fmla="*/ 1495158 w 1847870"/>
                        <a:gd name="connsiteY5" fmla="*/ 1323713 h 3300353"/>
                        <a:gd name="connsiteX6" fmla="*/ 1498170 w 1847870"/>
                        <a:gd name="connsiteY6" fmla="*/ 456755 h 3300353"/>
                        <a:gd name="connsiteX7" fmla="*/ 1438353 w 1847870"/>
                        <a:gd name="connsiteY7" fmla="*/ 452468 h 3300353"/>
                        <a:gd name="connsiteX8" fmla="*/ 1435693 w 1847870"/>
                        <a:gd name="connsiteY8" fmla="*/ 3009507 h 3300353"/>
                        <a:gd name="connsiteX9" fmla="*/ 1019423 w 1847870"/>
                        <a:gd name="connsiteY9" fmla="*/ 3023676 h 3300353"/>
                        <a:gd name="connsiteX10" fmla="*/ 1019854 w 1847870"/>
                        <a:gd name="connsiteY10" fmla="*/ 1701855 h 3300353"/>
                        <a:gd name="connsiteX11" fmla="*/ 800949 w 1847870"/>
                        <a:gd name="connsiteY11" fmla="*/ 1701885 h 3300353"/>
                        <a:gd name="connsiteX12" fmla="*/ 801545 w 1847870"/>
                        <a:gd name="connsiteY12" fmla="*/ 3023241 h 3300353"/>
                        <a:gd name="connsiteX13" fmla="*/ 383889 w 1847870"/>
                        <a:gd name="connsiteY13" fmla="*/ 3032039 h 3300353"/>
                        <a:gd name="connsiteX14" fmla="*/ 384096 w 1847870"/>
                        <a:gd name="connsiteY14" fmla="*/ 457119 h 3300353"/>
                        <a:gd name="connsiteX15" fmla="*/ 324042 w 1847870"/>
                        <a:gd name="connsiteY15" fmla="*/ 460839 h 3300353"/>
                        <a:gd name="connsiteX16" fmla="*/ 324003 w 1847870"/>
                        <a:gd name="connsiteY16" fmla="*/ 1266636 h 3300353"/>
                        <a:gd name="connsiteX17" fmla="*/ 9410 w 1847870"/>
                        <a:gd name="connsiteY17" fmla="*/ 1267509 h 3300353"/>
                        <a:gd name="connsiteX18" fmla="*/ 1552 w 1847870"/>
                        <a:gd name="connsiteY18" fmla="*/ 477429 h 3300353"/>
                        <a:gd name="connsiteX0" fmla="*/ 1552 w 1847870"/>
                        <a:gd name="connsiteY0" fmla="*/ 477429 h 3300360"/>
                        <a:gd name="connsiteX1" fmla="*/ 181695 w 1847870"/>
                        <a:gd name="connsiteY1" fmla="*/ 1414 h 3300360"/>
                        <a:gd name="connsiteX2" fmla="*/ 1614319 w 1847870"/>
                        <a:gd name="connsiteY2" fmla="*/ 14 h 3300360"/>
                        <a:gd name="connsiteX3" fmla="*/ 1847297 w 1847870"/>
                        <a:gd name="connsiteY3" fmla="*/ 398241 h 3300360"/>
                        <a:gd name="connsiteX4" fmla="*/ 1847083 w 1847870"/>
                        <a:gd name="connsiteY4" fmla="*/ 1346939 h 3300360"/>
                        <a:gd name="connsiteX5" fmla="*/ 1495158 w 1847870"/>
                        <a:gd name="connsiteY5" fmla="*/ 1323713 h 3300360"/>
                        <a:gd name="connsiteX6" fmla="*/ 1498170 w 1847870"/>
                        <a:gd name="connsiteY6" fmla="*/ 456755 h 3300360"/>
                        <a:gd name="connsiteX7" fmla="*/ 1438353 w 1847870"/>
                        <a:gd name="connsiteY7" fmla="*/ 452468 h 3300360"/>
                        <a:gd name="connsiteX8" fmla="*/ 1435693 w 1847870"/>
                        <a:gd name="connsiteY8" fmla="*/ 3009507 h 3300360"/>
                        <a:gd name="connsiteX9" fmla="*/ 1019423 w 1847870"/>
                        <a:gd name="connsiteY9" fmla="*/ 3023676 h 3300360"/>
                        <a:gd name="connsiteX10" fmla="*/ 1019854 w 1847870"/>
                        <a:gd name="connsiteY10" fmla="*/ 1701855 h 3300360"/>
                        <a:gd name="connsiteX11" fmla="*/ 800949 w 1847870"/>
                        <a:gd name="connsiteY11" fmla="*/ 1701885 h 3300360"/>
                        <a:gd name="connsiteX12" fmla="*/ 801545 w 1847870"/>
                        <a:gd name="connsiteY12" fmla="*/ 3023241 h 3300360"/>
                        <a:gd name="connsiteX13" fmla="*/ 383889 w 1847870"/>
                        <a:gd name="connsiteY13" fmla="*/ 3032039 h 3300360"/>
                        <a:gd name="connsiteX14" fmla="*/ 384096 w 1847870"/>
                        <a:gd name="connsiteY14" fmla="*/ 457119 h 3300360"/>
                        <a:gd name="connsiteX15" fmla="*/ 324042 w 1847870"/>
                        <a:gd name="connsiteY15" fmla="*/ 460839 h 3300360"/>
                        <a:gd name="connsiteX16" fmla="*/ 324003 w 1847870"/>
                        <a:gd name="connsiteY16" fmla="*/ 1266636 h 3300360"/>
                        <a:gd name="connsiteX17" fmla="*/ 9410 w 1847870"/>
                        <a:gd name="connsiteY17" fmla="*/ 1267509 h 3300360"/>
                        <a:gd name="connsiteX18" fmla="*/ 1552 w 1847870"/>
                        <a:gd name="connsiteY18" fmla="*/ 477429 h 3300360"/>
                        <a:gd name="connsiteX0" fmla="*/ 1552 w 1847870"/>
                        <a:gd name="connsiteY0" fmla="*/ 477429 h 3300353"/>
                        <a:gd name="connsiteX1" fmla="*/ 181695 w 1847870"/>
                        <a:gd name="connsiteY1" fmla="*/ 1414 h 3300353"/>
                        <a:gd name="connsiteX2" fmla="*/ 1614319 w 1847870"/>
                        <a:gd name="connsiteY2" fmla="*/ 14 h 3300353"/>
                        <a:gd name="connsiteX3" fmla="*/ 1847297 w 1847870"/>
                        <a:gd name="connsiteY3" fmla="*/ 398241 h 3300353"/>
                        <a:gd name="connsiteX4" fmla="*/ 1847083 w 1847870"/>
                        <a:gd name="connsiteY4" fmla="*/ 1346939 h 3300353"/>
                        <a:gd name="connsiteX5" fmla="*/ 1495158 w 1847870"/>
                        <a:gd name="connsiteY5" fmla="*/ 1323713 h 3300353"/>
                        <a:gd name="connsiteX6" fmla="*/ 1498170 w 1847870"/>
                        <a:gd name="connsiteY6" fmla="*/ 456755 h 3300353"/>
                        <a:gd name="connsiteX7" fmla="*/ 1438353 w 1847870"/>
                        <a:gd name="connsiteY7" fmla="*/ 452468 h 3300353"/>
                        <a:gd name="connsiteX8" fmla="*/ 1435693 w 1847870"/>
                        <a:gd name="connsiteY8" fmla="*/ 3009507 h 3300353"/>
                        <a:gd name="connsiteX9" fmla="*/ 1019423 w 1847870"/>
                        <a:gd name="connsiteY9" fmla="*/ 3023676 h 3300353"/>
                        <a:gd name="connsiteX10" fmla="*/ 1019854 w 1847870"/>
                        <a:gd name="connsiteY10" fmla="*/ 1701855 h 3300353"/>
                        <a:gd name="connsiteX11" fmla="*/ 800949 w 1847870"/>
                        <a:gd name="connsiteY11" fmla="*/ 1701885 h 3300353"/>
                        <a:gd name="connsiteX12" fmla="*/ 801545 w 1847870"/>
                        <a:gd name="connsiteY12" fmla="*/ 3023241 h 3300353"/>
                        <a:gd name="connsiteX13" fmla="*/ 383889 w 1847870"/>
                        <a:gd name="connsiteY13" fmla="*/ 3032039 h 3300353"/>
                        <a:gd name="connsiteX14" fmla="*/ 384096 w 1847870"/>
                        <a:gd name="connsiteY14" fmla="*/ 457119 h 3300353"/>
                        <a:gd name="connsiteX15" fmla="*/ 324042 w 1847870"/>
                        <a:gd name="connsiteY15" fmla="*/ 460839 h 3300353"/>
                        <a:gd name="connsiteX16" fmla="*/ 324003 w 1847870"/>
                        <a:gd name="connsiteY16" fmla="*/ 1266636 h 3300353"/>
                        <a:gd name="connsiteX17" fmla="*/ 9410 w 1847870"/>
                        <a:gd name="connsiteY17" fmla="*/ 1267509 h 3300353"/>
                        <a:gd name="connsiteX18" fmla="*/ 1552 w 1847870"/>
                        <a:gd name="connsiteY18" fmla="*/ 477429 h 3300353"/>
                        <a:gd name="connsiteX0" fmla="*/ 1552 w 1847870"/>
                        <a:gd name="connsiteY0" fmla="*/ 477429 h 3300353"/>
                        <a:gd name="connsiteX1" fmla="*/ 181695 w 1847870"/>
                        <a:gd name="connsiteY1" fmla="*/ 1414 h 3300353"/>
                        <a:gd name="connsiteX2" fmla="*/ 1614319 w 1847870"/>
                        <a:gd name="connsiteY2" fmla="*/ 14 h 3300353"/>
                        <a:gd name="connsiteX3" fmla="*/ 1847297 w 1847870"/>
                        <a:gd name="connsiteY3" fmla="*/ 398241 h 3300353"/>
                        <a:gd name="connsiteX4" fmla="*/ 1847083 w 1847870"/>
                        <a:gd name="connsiteY4" fmla="*/ 1346939 h 3300353"/>
                        <a:gd name="connsiteX5" fmla="*/ 1495158 w 1847870"/>
                        <a:gd name="connsiteY5" fmla="*/ 1323713 h 3300353"/>
                        <a:gd name="connsiteX6" fmla="*/ 1498170 w 1847870"/>
                        <a:gd name="connsiteY6" fmla="*/ 456755 h 3300353"/>
                        <a:gd name="connsiteX7" fmla="*/ 1438353 w 1847870"/>
                        <a:gd name="connsiteY7" fmla="*/ 452468 h 3300353"/>
                        <a:gd name="connsiteX8" fmla="*/ 1435693 w 1847870"/>
                        <a:gd name="connsiteY8" fmla="*/ 3009507 h 3300353"/>
                        <a:gd name="connsiteX9" fmla="*/ 1019423 w 1847870"/>
                        <a:gd name="connsiteY9" fmla="*/ 3023676 h 3300353"/>
                        <a:gd name="connsiteX10" fmla="*/ 1019854 w 1847870"/>
                        <a:gd name="connsiteY10" fmla="*/ 1701855 h 3300353"/>
                        <a:gd name="connsiteX11" fmla="*/ 800949 w 1847870"/>
                        <a:gd name="connsiteY11" fmla="*/ 1701885 h 3300353"/>
                        <a:gd name="connsiteX12" fmla="*/ 801545 w 1847870"/>
                        <a:gd name="connsiteY12" fmla="*/ 3023241 h 3300353"/>
                        <a:gd name="connsiteX13" fmla="*/ 383889 w 1847870"/>
                        <a:gd name="connsiteY13" fmla="*/ 3032039 h 3300353"/>
                        <a:gd name="connsiteX14" fmla="*/ 384096 w 1847870"/>
                        <a:gd name="connsiteY14" fmla="*/ 457119 h 3300353"/>
                        <a:gd name="connsiteX15" fmla="*/ 324042 w 1847870"/>
                        <a:gd name="connsiteY15" fmla="*/ 460839 h 3300353"/>
                        <a:gd name="connsiteX16" fmla="*/ 324003 w 1847870"/>
                        <a:gd name="connsiteY16" fmla="*/ 1266636 h 3300353"/>
                        <a:gd name="connsiteX17" fmla="*/ 9410 w 1847870"/>
                        <a:gd name="connsiteY17" fmla="*/ 1267509 h 3300353"/>
                        <a:gd name="connsiteX18" fmla="*/ 1552 w 1847870"/>
                        <a:gd name="connsiteY18" fmla="*/ 477429 h 3300353"/>
                        <a:gd name="connsiteX0" fmla="*/ 1552 w 1847870"/>
                        <a:gd name="connsiteY0" fmla="*/ 477429 h 3300353"/>
                        <a:gd name="connsiteX1" fmla="*/ 181695 w 1847870"/>
                        <a:gd name="connsiteY1" fmla="*/ 1414 h 3300353"/>
                        <a:gd name="connsiteX2" fmla="*/ 1614319 w 1847870"/>
                        <a:gd name="connsiteY2" fmla="*/ 14 h 3300353"/>
                        <a:gd name="connsiteX3" fmla="*/ 1847297 w 1847870"/>
                        <a:gd name="connsiteY3" fmla="*/ 398241 h 3300353"/>
                        <a:gd name="connsiteX4" fmla="*/ 1847083 w 1847870"/>
                        <a:gd name="connsiteY4" fmla="*/ 1346939 h 3300353"/>
                        <a:gd name="connsiteX5" fmla="*/ 1495158 w 1847870"/>
                        <a:gd name="connsiteY5" fmla="*/ 1323713 h 3300353"/>
                        <a:gd name="connsiteX6" fmla="*/ 1498170 w 1847870"/>
                        <a:gd name="connsiteY6" fmla="*/ 456755 h 3300353"/>
                        <a:gd name="connsiteX7" fmla="*/ 1438353 w 1847870"/>
                        <a:gd name="connsiteY7" fmla="*/ 452468 h 3300353"/>
                        <a:gd name="connsiteX8" fmla="*/ 1435693 w 1847870"/>
                        <a:gd name="connsiteY8" fmla="*/ 3009507 h 3300353"/>
                        <a:gd name="connsiteX9" fmla="*/ 1019423 w 1847870"/>
                        <a:gd name="connsiteY9" fmla="*/ 3023676 h 3300353"/>
                        <a:gd name="connsiteX10" fmla="*/ 1019854 w 1847870"/>
                        <a:gd name="connsiteY10" fmla="*/ 1701855 h 3300353"/>
                        <a:gd name="connsiteX11" fmla="*/ 800949 w 1847870"/>
                        <a:gd name="connsiteY11" fmla="*/ 1701885 h 3300353"/>
                        <a:gd name="connsiteX12" fmla="*/ 801545 w 1847870"/>
                        <a:gd name="connsiteY12" fmla="*/ 3023241 h 3300353"/>
                        <a:gd name="connsiteX13" fmla="*/ 383889 w 1847870"/>
                        <a:gd name="connsiteY13" fmla="*/ 3032039 h 3300353"/>
                        <a:gd name="connsiteX14" fmla="*/ 384096 w 1847870"/>
                        <a:gd name="connsiteY14" fmla="*/ 457119 h 3300353"/>
                        <a:gd name="connsiteX15" fmla="*/ 324042 w 1847870"/>
                        <a:gd name="connsiteY15" fmla="*/ 460839 h 3300353"/>
                        <a:gd name="connsiteX16" fmla="*/ 324003 w 1847870"/>
                        <a:gd name="connsiteY16" fmla="*/ 1266636 h 3300353"/>
                        <a:gd name="connsiteX17" fmla="*/ 9410 w 1847870"/>
                        <a:gd name="connsiteY17" fmla="*/ 1267509 h 3300353"/>
                        <a:gd name="connsiteX18" fmla="*/ 1552 w 1847870"/>
                        <a:gd name="connsiteY18" fmla="*/ 477429 h 3300353"/>
                        <a:gd name="connsiteX0" fmla="*/ 1552 w 1847870"/>
                        <a:gd name="connsiteY0" fmla="*/ 477429 h 3301460"/>
                        <a:gd name="connsiteX1" fmla="*/ 181695 w 1847870"/>
                        <a:gd name="connsiteY1" fmla="*/ 1414 h 3301460"/>
                        <a:gd name="connsiteX2" fmla="*/ 1614319 w 1847870"/>
                        <a:gd name="connsiteY2" fmla="*/ 14 h 3301460"/>
                        <a:gd name="connsiteX3" fmla="*/ 1847297 w 1847870"/>
                        <a:gd name="connsiteY3" fmla="*/ 398241 h 3301460"/>
                        <a:gd name="connsiteX4" fmla="*/ 1847083 w 1847870"/>
                        <a:gd name="connsiteY4" fmla="*/ 1346939 h 3301460"/>
                        <a:gd name="connsiteX5" fmla="*/ 1495158 w 1847870"/>
                        <a:gd name="connsiteY5" fmla="*/ 1323713 h 3301460"/>
                        <a:gd name="connsiteX6" fmla="*/ 1498170 w 1847870"/>
                        <a:gd name="connsiteY6" fmla="*/ 456755 h 3301460"/>
                        <a:gd name="connsiteX7" fmla="*/ 1438353 w 1847870"/>
                        <a:gd name="connsiteY7" fmla="*/ 452468 h 3301460"/>
                        <a:gd name="connsiteX8" fmla="*/ 1435693 w 1847870"/>
                        <a:gd name="connsiteY8" fmla="*/ 3009507 h 3301460"/>
                        <a:gd name="connsiteX9" fmla="*/ 1019423 w 1847870"/>
                        <a:gd name="connsiteY9" fmla="*/ 3023676 h 3301460"/>
                        <a:gd name="connsiteX10" fmla="*/ 1019854 w 1847870"/>
                        <a:gd name="connsiteY10" fmla="*/ 1701855 h 3301460"/>
                        <a:gd name="connsiteX11" fmla="*/ 800949 w 1847870"/>
                        <a:gd name="connsiteY11" fmla="*/ 1701885 h 3301460"/>
                        <a:gd name="connsiteX12" fmla="*/ 801545 w 1847870"/>
                        <a:gd name="connsiteY12" fmla="*/ 3023241 h 3301460"/>
                        <a:gd name="connsiteX13" fmla="*/ 383889 w 1847870"/>
                        <a:gd name="connsiteY13" fmla="*/ 3032039 h 3301460"/>
                        <a:gd name="connsiteX14" fmla="*/ 384096 w 1847870"/>
                        <a:gd name="connsiteY14" fmla="*/ 457119 h 3301460"/>
                        <a:gd name="connsiteX15" fmla="*/ 324042 w 1847870"/>
                        <a:gd name="connsiteY15" fmla="*/ 460839 h 3301460"/>
                        <a:gd name="connsiteX16" fmla="*/ 324003 w 1847870"/>
                        <a:gd name="connsiteY16" fmla="*/ 1266636 h 3301460"/>
                        <a:gd name="connsiteX17" fmla="*/ 9410 w 1847870"/>
                        <a:gd name="connsiteY17" fmla="*/ 1267509 h 3301460"/>
                        <a:gd name="connsiteX18" fmla="*/ 1552 w 1847870"/>
                        <a:gd name="connsiteY18" fmla="*/ 477429 h 3301460"/>
                        <a:gd name="connsiteX0" fmla="*/ 1552 w 1847870"/>
                        <a:gd name="connsiteY0" fmla="*/ 477429 h 3303036"/>
                        <a:gd name="connsiteX1" fmla="*/ 181695 w 1847870"/>
                        <a:gd name="connsiteY1" fmla="*/ 1414 h 3303036"/>
                        <a:gd name="connsiteX2" fmla="*/ 1614319 w 1847870"/>
                        <a:gd name="connsiteY2" fmla="*/ 14 h 3303036"/>
                        <a:gd name="connsiteX3" fmla="*/ 1847297 w 1847870"/>
                        <a:gd name="connsiteY3" fmla="*/ 398241 h 3303036"/>
                        <a:gd name="connsiteX4" fmla="*/ 1847083 w 1847870"/>
                        <a:gd name="connsiteY4" fmla="*/ 1346939 h 3303036"/>
                        <a:gd name="connsiteX5" fmla="*/ 1495158 w 1847870"/>
                        <a:gd name="connsiteY5" fmla="*/ 1323713 h 3303036"/>
                        <a:gd name="connsiteX6" fmla="*/ 1498170 w 1847870"/>
                        <a:gd name="connsiteY6" fmla="*/ 456755 h 3303036"/>
                        <a:gd name="connsiteX7" fmla="*/ 1438353 w 1847870"/>
                        <a:gd name="connsiteY7" fmla="*/ 452468 h 3303036"/>
                        <a:gd name="connsiteX8" fmla="*/ 1435693 w 1847870"/>
                        <a:gd name="connsiteY8" fmla="*/ 3009507 h 3303036"/>
                        <a:gd name="connsiteX9" fmla="*/ 1019423 w 1847870"/>
                        <a:gd name="connsiteY9" fmla="*/ 3023676 h 3303036"/>
                        <a:gd name="connsiteX10" fmla="*/ 1019854 w 1847870"/>
                        <a:gd name="connsiteY10" fmla="*/ 1701855 h 3303036"/>
                        <a:gd name="connsiteX11" fmla="*/ 800949 w 1847870"/>
                        <a:gd name="connsiteY11" fmla="*/ 1701885 h 3303036"/>
                        <a:gd name="connsiteX12" fmla="*/ 801545 w 1847870"/>
                        <a:gd name="connsiteY12" fmla="*/ 3023241 h 3303036"/>
                        <a:gd name="connsiteX13" fmla="*/ 383889 w 1847870"/>
                        <a:gd name="connsiteY13" fmla="*/ 3032039 h 3303036"/>
                        <a:gd name="connsiteX14" fmla="*/ 384096 w 1847870"/>
                        <a:gd name="connsiteY14" fmla="*/ 457119 h 3303036"/>
                        <a:gd name="connsiteX15" fmla="*/ 324042 w 1847870"/>
                        <a:gd name="connsiteY15" fmla="*/ 460839 h 3303036"/>
                        <a:gd name="connsiteX16" fmla="*/ 324003 w 1847870"/>
                        <a:gd name="connsiteY16" fmla="*/ 1266636 h 3303036"/>
                        <a:gd name="connsiteX17" fmla="*/ 9410 w 1847870"/>
                        <a:gd name="connsiteY17" fmla="*/ 1267509 h 3303036"/>
                        <a:gd name="connsiteX18" fmla="*/ 1552 w 1847870"/>
                        <a:gd name="connsiteY18" fmla="*/ 477429 h 3303036"/>
                        <a:gd name="connsiteX0" fmla="*/ 1552 w 1847870"/>
                        <a:gd name="connsiteY0" fmla="*/ 477429 h 3309383"/>
                        <a:gd name="connsiteX1" fmla="*/ 181695 w 1847870"/>
                        <a:gd name="connsiteY1" fmla="*/ 1414 h 3309383"/>
                        <a:gd name="connsiteX2" fmla="*/ 1614319 w 1847870"/>
                        <a:gd name="connsiteY2" fmla="*/ 14 h 3309383"/>
                        <a:gd name="connsiteX3" fmla="*/ 1847297 w 1847870"/>
                        <a:gd name="connsiteY3" fmla="*/ 398241 h 3309383"/>
                        <a:gd name="connsiteX4" fmla="*/ 1847083 w 1847870"/>
                        <a:gd name="connsiteY4" fmla="*/ 1346939 h 3309383"/>
                        <a:gd name="connsiteX5" fmla="*/ 1495158 w 1847870"/>
                        <a:gd name="connsiteY5" fmla="*/ 1323713 h 3309383"/>
                        <a:gd name="connsiteX6" fmla="*/ 1498170 w 1847870"/>
                        <a:gd name="connsiteY6" fmla="*/ 456755 h 3309383"/>
                        <a:gd name="connsiteX7" fmla="*/ 1438353 w 1847870"/>
                        <a:gd name="connsiteY7" fmla="*/ 452468 h 3309383"/>
                        <a:gd name="connsiteX8" fmla="*/ 1435693 w 1847870"/>
                        <a:gd name="connsiteY8" fmla="*/ 3009507 h 3309383"/>
                        <a:gd name="connsiteX9" fmla="*/ 1019423 w 1847870"/>
                        <a:gd name="connsiteY9" fmla="*/ 3023676 h 3309383"/>
                        <a:gd name="connsiteX10" fmla="*/ 1019854 w 1847870"/>
                        <a:gd name="connsiteY10" fmla="*/ 1701855 h 3309383"/>
                        <a:gd name="connsiteX11" fmla="*/ 800949 w 1847870"/>
                        <a:gd name="connsiteY11" fmla="*/ 1701885 h 3309383"/>
                        <a:gd name="connsiteX12" fmla="*/ 801545 w 1847870"/>
                        <a:gd name="connsiteY12" fmla="*/ 3023241 h 3309383"/>
                        <a:gd name="connsiteX13" fmla="*/ 383889 w 1847870"/>
                        <a:gd name="connsiteY13" fmla="*/ 3032039 h 3309383"/>
                        <a:gd name="connsiteX14" fmla="*/ 384096 w 1847870"/>
                        <a:gd name="connsiteY14" fmla="*/ 457119 h 3309383"/>
                        <a:gd name="connsiteX15" fmla="*/ 324042 w 1847870"/>
                        <a:gd name="connsiteY15" fmla="*/ 460839 h 3309383"/>
                        <a:gd name="connsiteX16" fmla="*/ 324003 w 1847870"/>
                        <a:gd name="connsiteY16" fmla="*/ 1266636 h 3309383"/>
                        <a:gd name="connsiteX17" fmla="*/ 9410 w 1847870"/>
                        <a:gd name="connsiteY17" fmla="*/ 1267509 h 3309383"/>
                        <a:gd name="connsiteX18" fmla="*/ 1552 w 1847870"/>
                        <a:gd name="connsiteY18" fmla="*/ 477429 h 3309383"/>
                        <a:gd name="connsiteX0" fmla="*/ 1552 w 1847870"/>
                        <a:gd name="connsiteY0" fmla="*/ 477429 h 3309383"/>
                        <a:gd name="connsiteX1" fmla="*/ 181695 w 1847870"/>
                        <a:gd name="connsiteY1" fmla="*/ 1414 h 3309383"/>
                        <a:gd name="connsiteX2" fmla="*/ 1614319 w 1847870"/>
                        <a:gd name="connsiteY2" fmla="*/ 14 h 3309383"/>
                        <a:gd name="connsiteX3" fmla="*/ 1847297 w 1847870"/>
                        <a:gd name="connsiteY3" fmla="*/ 398241 h 3309383"/>
                        <a:gd name="connsiteX4" fmla="*/ 1847083 w 1847870"/>
                        <a:gd name="connsiteY4" fmla="*/ 1346939 h 3309383"/>
                        <a:gd name="connsiteX5" fmla="*/ 1495158 w 1847870"/>
                        <a:gd name="connsiteY5" fmla="*/ 1323713 h 3309383"/>
                        <a:gd name="connsiteX6" fmla="*/ 1498170 w 1847870"/>
                        <a:gd name="connsiteY6" fmla="*/ 456755 h 3309383"/>
                        <a:gd name="connsiteX7" fmla="*/ 1438353 w 1847870"/>
                        <a:gd name="connsiteY7" fmla="*/ 452468 h 3309383"/>
                        <a:gd name="connsiteX8" fmla="*/ 1435693 w 1847870"/>
                        <a:gd name="connsiteY8" fmla="*/ 3009507 h 3309383"/>
                        <a:gd name="connsiteX9" fmla="*/ 1019423 w 1847870"/>
                        <a:gd name="connsiteY9" fmla="*/ 3023676 h 3309383"/>
                        <a:gd name="connsiteX10" fmla="*/ 1019854 w 1847870"/>
                        <a:gd name="connsiteY10" fmla="*/ 1701855 h 3309383"/>
                        <a:gd name="connsiteX11" fmla="*/ 800949 w 1847870"/>
                        <a:gd name="connsiteY11" fmla="*/ 1701885 h 3309383"/>
                        <a:gd name="connsiteX12" fmla="*/ 801545 w 1847870"/>
                        <a:gd name="connsiteY12" fmla="*/ 3023241 h 3309383"/>
                        <a:gd name="connsiteX13" fmla="*/ 383889 w 1847870"/>
                        <a:gd name="connsiteY13" fmla="*/ 3032039 h 3309383"/>
                        <a:gd name="connsiteX14" fmla="*/ 384096 w 1847870"/>
                        <a:gd name="connsiteY14" fmla="*/ 457119 h 3309383"/>
                        <a:gd name="connsiteX15" fmla="*/ 324042 w 1847870"/>
                        <a:gd name="connsiteY15" fmla="*/ 460839 h 3309383"/>
                        <a:gd name="connsiteX16" fmla="*/ 324003 w 1847870"/>
                        <a:gd name="connsiteY16" fmla="*/ 1266636 h 3309383"/>
                        <a:gd name="connsiteX17" fmla="*/ 9410 w 1847870"/>
                        <a:gd name="connsiteY17" fmla="*/ 1267509 h 3309383"/>
                        <a:gd name="connsiteX18" fmla="*/ 1552 w 1847870"/>
                        <a:gd name="connsiteY18" fmla="*/ 477429 h 3309383"/>
                        <a:gd name="connsiteX0" fmla="*/ 1552 w 1847870"/>
                        <a:gd name="connsiteY0" fmla="*/ 477429 h 3309383"/>
                        <a:gd name="connsiteX1" fmla="*/ 181695 w 1847870"/>
                        <a:gd name="connsiteY1" fmla="*/ 1414 h 3309383"/>
                        <a:gd name="connsiteX2" fmla="*/ 1614319 w 1847870"/>
                        <a:gd name="connsiteY2" fmla="*/ 14 h 3309383"/>
                        <a:gd name="connsiteX3" fmla="*/ 1847297 w 1847870"/>
                        <a:gd name="connsiteY3" fmla="*/ 398241 h 3309383"/>
                        <a:gd name="connsiteX4" fmla="*/ 1847083 w 1847870"/>
                        <a:gd name="connsiteY4" fmla="*/ 1346939 h 3309383"/>
                        <a:gd name="connsiteX5" fmla="*/ 1495158 w 1847870"/>
                        <a:gd name="connsiteY5" fmla="*/ 1323713 h 3309383"/>
                        <a:gd name="connsiteX6" fmla="*/ 1498170 w 1847870"/>
                        <a:gd name="connsiteY6" fmla="*/ 456755 h 3309383"/>
                        <a:gd name="connsiteX7" fmla="*/ 1438353 w 1847870"/>
                        <a:gd name="connsiteY7" fmla="*/ 452468 h 3309383"/>
                        <a:gd name="connsiteX8" fmla="*/ 1435693 w 1847870"/>
                        <a:gd name="connsiteY8" fmla="*/ 3009507 h 3309383"/>
                        <a:gd name="connsiteX9" fmla="*/ 1019423 w 1847870"/>
                        <a:gd name="connsiteY9" fmla="*/ 3023676 h 3309383"/>
                        <a:gd name="connsiteX10" fmla="*/ 1019854 w 1847870"/>
                        <a:gd name="connsiteY10" fmla="*/ 1701855 h 3309383"/>
                        <a:gd name="connsiteX11" fmla="*/ 800949 w 1847870"/>
                        <a:gd name="connsiteY11" fmla="*/ 1701885 h 3309383"/>
                        <a:gd name="connsiteX12" fmla="*/ 801545 w 1847870"/>
                        <a:gd name="connsiteY12" fmla="*/ 3023241 h 3309383"/>
                        <a:gd name="connsiteX13" fmla="*/ 383889 w 1847870"/>
                        <a:gd name="connsiteY13" fmla="*/ 3032039 h 3309383"/>
                        <a:gd name="connsiteX14" fmla="*/ 384096 w 1847870"/>
                        <a:gd name="connsiteY14" fmla="*/ 457119 h 3309383"/>
                        <a:gd name="connsiteX15" fmla="*/ 324042 w 1847870"/>
                        <a:gd name="connsiteY15" fmla="*/ 460839 h 3309383"/>
                        <a:gd name="connsiteX16" fmla="*/ 324003 w 1847870"/>
                        <a:gd name="connsiteY16" fmla="*/ 1266636 h 3309383"/>
                        <a:gd name="connsiteX17" fmla="*/ 9410 w 1847870"/>
                        <a:gd name="connsiteY17" fmla="*/ 1267509 h 3309383"/>
                        <a:gd name="connsiteX18" fmla="*/ 1552 w 1847870"/>
                        <a:gd name="connsiteY18" fmla="*/ 477429 h 3309383"/>
                        <a:gd name="connsiteX0" fmla="*/ 1552 w 1847870"/>
                        <a:gd name="connsiteY0" fmla="*/ 477429 h 3314868"/>
                        <a:gd name="connsiteX1" fmla="*/ 181695 w 1847870"/>
                        <a:gd name="connsiteY1" fmla="*/ 1414 h 3314868"/>
                        <a:gd name="connsiteX2" fmla="*/ 1614319 w 1847870"/>
                        <a:gd name="connsiteY2" fmla="*/ 14 h 3314868"/>
                        <a:gd name="connsiteX3" fmla="*/ 1847297 w 1847870"/>
                        <a:gd name="connsiteY3" fmla="*/ 398241 h 3314868"/>
                        <a:gd name="connsiteX4" fmla="*/ 1847083 w 1847870"/>
                        <a:gd name="connsiteY4" fmla="*/ 1346939 h 3314868"/>
                        <a:gd name="connsiteX5" fmla="*/ 1495158 w 1847870"/>
                        <a:gd name="connsiteY5" fmla="*/ 1323713 h 3314868"/>
                        <a:gd name="connsiteX6" fmla="*/ 1498170 w 1847870"/>
                        <a:gd name="connsiteY6" fmla="*/ 456755 h 3314868"/>
                        <a:gd name="connsiteX7" fmla="*/ 1438353 w 1847870"/>
                        <a:gd name="connsiteY7" fmla="*/ 452468 h 3314868"/>
                        <a:gd name="connsiteX8" fmla="*/ 1435693 w 1847870"/>
                        <a:gd name="connsiteY8" fmla="*/ 3009507 h 3314868"/>
                        <a:gd name="connsiteX9" fmla="*/ 1019423 w 1847870"/>
                        <a:gd name="connsiteY9" fmla="*/ 3023676 h 3314868"/>
                        <a:gd name="connsiteX10" fmla="*/ 1019854 w 1847870"/>
                        <a:gd name="connsiteY10" fmla="*/ 1701855 h 3314868"/>
                        <a:gd name="connsiteX11" fmla="*/ 800949 w 1847870"/>
                        <a:gd name="connsiteY11" fmla="*/ 1701885 h 3314868"/>
                        <a:gd name="connsiteX12" fmla="*/ 801545 w 1847870"/>
                        <a:gd name="connsiteY12" fmla="*/ 3023241 h 3314868"/>
                        <a:gd name="connsiteX13" fmla="*/ 383889 w 1847870"/>
                        <a:gd name="connsiteY13" fmla="*/ 3032039 h 3314868"/>
                        <a:gd name="connsiteX14" fmla="*/ 384096 w 1847870"/>
                        <a:gd name="connsiteY14" fmla="*/ 457119 h 3314868"/>
                        <a:gd name="connsiteX15" fmla="*/ 324042 w 1847870"/>
                        <a:gd name="connsiteY15" fmla="*/ 460839 h 3314868"/>
                        <a:gd name="connsiteX16" fmla="*/ 324003 w 1847870"/>
                        <a:gd name="connsiteY16" fmla="*/ 1266636 h 3314868"/>
                        <a:gd name="connsiteX17" fmla="*/ 9410 w 1847870"/>
                        <a:gd name="connsiteY17" fmla="*/ 1267509 h 3314868"/>
                        <a:gd name="connsiteX18" fmla="*/ 1552 w 1847870"/>
                        <a:gd name="connsiteY18" fmla="*/ 477429 h 3314868"/>
                        <a:gd name="connsiteX0" fmla="*/ 1552 w 1847870"/>
                        <a:gd name="connsiteY0" fmla="*/ 477429 h 3325618"/>
                        <a:gd name="connsiteX1" fmla="*/ 181695 w 1847870"/>
                        <a:gd name="connsiteY1" fmla="*/ 1414 h 3325618"/>
                        <a:gd name="connsiteX2" fmla="*/ 1614319 w 1847870"/>
                        <a:gd name="connsiteY2" fmla="*/ 14 h 3325618"/>
                        <a:gd name="connsiteX3" fmla="*/ 1847297 w 1847870"/>
                        <a:gd name="connsiteY3" fmla="*/ 398241 h 3325618"/>
                        <a:gd name="connsiteX4" fmla="*/ 1847083 w 1847870"/>
                        <a:gd name="connsiteY4" fmla="*/ 1346939 h 3325618"/>
                        <a:gd name="connsiteX5" fmla="*/ 1495158 w 1847870"/>
                        <a:gd name="connsiteY5" fmla="*/ 1323713 h 3325618"/>
                        <a:gd name="connsiteX6" fmla="*/ 1498170 w 1847870"/>
                        <a:gd name="connsiteY6" fmla="*/ 456755 h 3325618"/>
                        <a:gd name="connsiteX7" fmla="*/ 1438353 w 1847870"/>
                        <a:gd name="connsiteY7" fmla="*/ 452468 h 3325618"/>
                        <a:gd name="connsiteX8" fmla="*/ 1435693 w 1847870"/>
                        <a:gd name="connsiteY8" fmla="*/ 3009507 h 3325618"/>
                        <a:gd name="connsiteX9" fmla="*/ 1019423 w 1847870"/>
                        <a:gd name="connsiteY9" fmla="*/ 3023676 h 3325618"/>
                        <a:gd name="connsiteX10" fmla="*/ 1019854 w 1847870"/>
                        <a:gd name="connsiteY10" fmla="*/ 1701855 h 3325618"/>
                        <a:gd name="connsiteX11" fmla="*/ 800949 w 1847870"/>
                        <a:gd name="connsiteY11" fmla="*/ 1701885 h 3325618"/>
                        <a:gd name="connsiteX12" fmla="*/ 801545 w 1847870"/>
                        <a:gd name="connsiteY12" fmla="*/ 3023241 h 3325618"/>
                        <a:gd name="connsiteX13" fmla="*/ 383889 w 1847870"/>
                        <a:gd name="connsiteY13" fmla="*/ 3032039 h 3325618"/>
                        <a:gd name="connsiteX14" fmla="*/ 384096 w 1847870"/>
                        <a:gd name="connsiteY14" fmla="*/ 457119 h 3325618"/>
                        <a:gd name="connsiteX15" fmla="*/ 324042 w 1847870"/>
                        <a:gd name="connsiteY15" fmla="*/ 460839 h 3325618"/>
                        <a:gd name="connsiteX16" fmla="*/ 324003 w 1847870"/>
                        <a:gd name="connsiteY16" fmla="*/ 1266636 h 3325618"/>
                        <a:gd name="connsiteX17" fmla="*/ 9410 w 1847870"/>
                        <a:gd name="connsiteY17" fmla="*/ 1267509 h 3325618"/>
                        <a:gd name="connsiteX18" fmla="*/ 1552 w 1847870"/>
                        <a:gd name="connsiteY18" fmla="*/ 477429 h 3325618"/>
                        <a:gd name="connsiteX0" fmla="*/ 1552 w 1847870"/>
                        <a:gd name="connsiteY0" fmla="*/ 477429 h 3322307"/>
                        <a:gd name="connsiteX1" fmla="*/ 181695 w 1847870"/>
                        <a:gd name="connsiteY1" fmla="*/ 1414 h 3322307"/>
                        <a:gd name="connsiteX2" fmla="*/ 1614319 w 1847870"/>
                        <a:gd name="connsiteY2" fmla="*/ 14 h 3322307"/>
                        <a:gd name="connsiteX3" fmla="*/ 1847297 w 1847870"/>
                        <a:gd name="connsiteY3" fmla="*/ 398241 h 3322307"/>
                        <a:gd name="connsiteX4" fmla="*/ 1847083 w 1847870"/>
                        <a:gd name="connsiteY4" fmla="*/ 1346939 h 3322307"/>
                        <a:gd name="connsiteX5" fmla="*/ 1495158 w 1847870"/>
                        <a:gd name="connsiteY5" fmla="*/ 1323713 h 3322307"/>
                        <a:gd name="connsiteX6" fmla="*/ 1498170 w 1847870"/>
                        <a:gd name="connsiteY6" fmla="*/ 456755 h 3322307"/>
                        <a:gd name="connsiteX7" fmla="*/ 1438353 w 1847870"/>
                        <a:gd name="connsiteY7" fmla="*/ 452468 h 3322307"/>
                        <a:gd name="connsiteX8" fmla="*/ 1435693 w 1847870"/>
                        <a:gd name="connsiteY8" fmla="*/ 3009507 h 3322307"/>
                        <a:gd name="connsiteX9" fmla="*/ 1019423 w 1847870"/>
                        <a:gd name="connsiteY9" fmla="*/ 3023676 h 3322307"/>
                        <a:gd name="connsiteX10" fmla="*/ 1019854 w 1847870"/>
                        <a:gd name="connsiteY10" fmla="*/ 1701855 h 3322307"/>
                        <a:gd name="connsiteX11" fmla="*/ 800949 w 1847870"/>
                        <a:gd name="connsiteY11" fmla="*/ 1701885 h 3322307"/>
                        <a:gd name="connsiteX12" fmla="*/ 801545 w 1847870"/>
                        <a:gd name="connsiteY12" fmla="*/ 3023241 h 3322307"/>
                        <a:gd name="connsiteX13" fmla="*/ 383889 w 1847870"/>
                        <a:gd name="connsiteY13" fmla="*/ 3032039 h 3322307"/>
                        <a:gd name="connsiteX14" fmla="*/ 384096 w 1847870"/>
                        <a:gd name="connsiteY14" fmla="*/ 457119 h 3322307"/>
                        <a:gd name="connsiteX15" fmla="*/ 324042 w 1847870"/>
                        <a:gd name="connsiteY15" fmla="*/ 460839 h 3322307"/>
                        <a:gd name="connsiteX16" fmla="*/ 324003 w 1847870"/>
                        <a:gd name="connsiteY16" fmla="*/ 1266636 h 3322307"/>
                        <a:gd name="connsiteX17" fmla="*/ 9410 w 1847870"/>
                        <a:gd name="connsiteY17" fmla="*/ 1267509 h 3322307"/>
                        <a:gd name="connsiteX18" fmla="*/ 1552 w 1847870"/>
                        <a:gd name="connsiteY18" fmla="*/ 477429 h 3322307"/>
                        <a:gd name="connsiteX0" fmla="*/ 1552 w 1847870"/>
                        <a:gd name="connsiteY0" fmla="*/ 477429 h 3322305"/>
                        <a:gd name="connsiteX1" fmla="*/ 181695 w 1847870"/>
                        <a:gd name="connsiteY1" fmla="*/ 1414 h 3322305"/>
                        <a:gd name="connsiteX2" fmla="*/ 1614319 w 1847870"/>
                        <a:gd name="connsiteY2" fmla="*/ 14 h 3322305"/>
                        <a:gd name="connsiteX3" fmla="*/ 1847297 w 1847870"/>
                        <a:gd name="connsiteY3" fmla="*/ 398241 h 3322305"/>
                        <a:gd name="connsiteX4" fmla="*/ 1847083 w 1847870"/>
                        <a:gd name="connsiteY4" fmla="*/ 1346939 h 3322305"/>
                        <a:gd name="connsiteX5" fmla="*/ 1495158 w 1847870"/>
                        <a:gd name="connsiteY5" fmla="*/ 1323713 h 3322305"/>
                        <a:gd name="connsiteX6" fmla="*/ 1498170 w 1847870"/>
                        <a:gd name="connsiteY6" fmla="*/ 456755 h 3322305"/>
                        <a:gd name="connsiteX7" fmla="*/ 1438353 w 1847870"/>
                        <a:gd name="connsiteY7" fmla="*/ 452468 h 3322305"/>
                        <a:gd name="connsiteX8" fmla="*/ 1435693 w 1847870"/>
                        <a:gd name="connsiteY8" fmla="*/ 3009507 h 3322305"/>
                        <a:gd name="connsiteX9" fmla="*/ 1019423 w 1847870"/>
                        <a:gd name="connsiteY9" fmla="*/ 3023676 h 3322305"/>
                        <a:gd name="connsiteX10" fmla="*/ 1019854 w 1847870"/>
                        <a:gd name="connsiteY10" fmla="*/ 1701855 h 3322305"/>
                        <a:gd name="connsiteX11" fmla="*/ 800949 w 1847870"/>
                        <a:gd name="connsiteY11" fmla="*/ 1701885 h 3322305"/>
                        <a:gd name="connsiteX12" fmla="*/ 801545 w 1847870"/>
                        <a:gd name="connsiteY12" fmla="*/ 3023241 h 3322305"/>
                        <a:gd name="connsiteX13" fmla="*/ 383889 w 1847870"/>
                        <a:gd name="connsiteY13" fmla="*/ 3032039 h 3322305"/>
                        <a:gd name="connsiteX14" fmla="*/ 384096 w 1847870"/>
                        <a:gd name="connsiteY14" fmla="*/ 457119 h 3322305"/>
                        <a:gd name="connsiteX15" fmla="*/ 324042 w 1847870"/>
                        <a:gd name="connsiteY15" fmla="*/ 460839 h 3322305"/>
                        <a:gd name="connsiteX16" fmla="*/ 324003 w 1847870"/>
                        <a:gd name="connsiteY16" fmla="*/ 1266636 h 3322305"/>
                        <a:gd name="connsiteX17" fmla="*/ 9410 w 1847870"/>
                        <a:gd name="connsiteY17" fmla="*/ 1267509 h 3322305"/>
                        <a:gd name="connsiteX18" fmla="*/ 1552 w 1847870"/>
                        <a:gd name="connsiteY18" fmla="*/ 477429 h 3322305"/>
                        <a:gd name="connsiteX0" fmla="*/ 1552 w 1847870"/>
                        <a:gd name="connsiteY0" fmla="*/ 477429 h 3322307"/>
                        <a:gd name="connsiteX1" fmla="*/ 181695 w 1847870"/>
                        <a:gd name="connsiteY1" fmla="*/ 1414 h 3322307"/>
                        <a:gd name="connsiteX2" fmla="*/ 1614319 w 1847870"/>
                        <a:gd name="connsiteY2" fmla="*/ 14 h 3322307"/>
                        <a:gd name="connsiteX3" fmla="*/ 1847297 w 1847870"/>
                        <a:gd name="connsiteY3" fmla="*/ 398241 h 3322307"/>
                        <a:gd name="connsiteX4" fmla="*/ 1847083 w 1847870"/>
                        <a:gd name="connsiteY4" fmla="*/ 1346939 h 3322307"/>
                        <a:gd name="connsiteX5" fmla="*/ 1495158 w 1847870"/>
                        <a:gd name="connsiteY5" fmla="*/ 1323713 h 3322307"/>
                        <a:gd name="connsiteX6" fmla="*/ 1498170 w 1847870"/>
                        <a:gd name="connsiteY6" fmla="*/ 456755 h 3322307"/>
                        <a:gd name="connsiteX7" fmla="*/ 1438353 w 1847870"/>
                        <a:gd name="connsiteY7" fmla="*/ 452468 h 3322307"/>
                        <a:gd name="connsiteX8" fmla="*/ 1435693 w 1847870"/>
                        <a:gd name="connsiteY8" fmla="*/ 3009507 h 3322307"/>
                        <a:gd name="connsiteX9" fmla="*/ 1019423 w 1847870"/>
                        <a:gd name="connsiteY9" fmla="*/ 3023676 h 3322307"/>
                        <a:gd name="connsiteX10" fmla="*/ 1019854 w 1847870"/>
                        <a:gd name="connsiteY10" fmla="*/ 1701855 h 3322307"/>
                        <a:gd name="connsiteX11" fmla="*/ 800949 w 1847870"/>
                        <a:gd name="connsiteY11" fmla="*/ 1701885 h 3322307"/>
                        <a:gd name="connsiteX12" fmla="*/ 801545 w 1847870"/>
                        <a:gd name="connsiteY12" fmla="*/ 3023241 h 3322307"/>
                        <a:gd name="connsiteX13" fmla="*/ 383889 w 1847870"/>
                        <a:gd name="connsiteY13" fmla="*/ 3032039 h 3322307"/>
                        <a:gd name="connsiteX14" fmla="*/ 384096 w 1847870"/>
                        <a:gd name="connsiteY14" fmla="*/ 457119 h 3322307"/>
                        <a:gd name="connsiteX15" fmla="*/ 336906 w 1847870"/>
                        <a:gd name="connsiteY15" fmla="*/ 465127 h 3322307"/>
                        <a:gd name="connsiteX16" fmla="*/ 324003 w 1847870"/>
                        <a:gd name="connsiteY16" fmla="*/ 1266636 h 3322307"/>
                        <a:gd name="connsiteX17" fmla="*/ 9410 w 1847870"/>
                        <a:gd name="connsiteY17" fmla="*/ 1267509 h 3322307"/>
                        <a:gd name="connsiteX18" fmla="*/ 1552 w 1847870"/>
                        <a:gd name="connsiteY18" fmla="*/ 477429 h 3322307"/>
                        <a:gd name="connsiteX0" fmla="*/ 1552 w 1847870"/>
                        <a:gd name="connsiteY0" fmla="*/ 477429 h 3322305"/>
                        <a:gd name="connsiteX1" fmla="*/ 181695 w 1847870"/>
                        <a:gd name="connsiteY1" fmla="*/ 1414 h 3322305"/>
                        <a:gd name="connsiteX2" fmla="*/ 1614319 w 1847870"/>
                        <a:gd name="connsiteY2" fmla="*/ 14 h 3322305"/>
                        <a:gd name="connsiteX3" fmla="*/ 1847297 w 1847870"/>
                        <a:gd name="connsiteY3" fmla="*/ 398241 h 3322305"/>
                        <a:gd name="connsiteX4" fmla="*/ 1847083 w 1847870"/>
                        <a:gd name="connsiteY4" fmla="*/ 1346939 h 3322305"/>
                        <a:gd name="connsiteX5" fmla="*/ 1495158 w 1847870"/>
                        <a:gd name="connsiteY5" fmla="*/ 1323713 h 3322305"/>
                        <a:gd name="connsiteX6" fmla="*/ 1498170 w 1847870"/>
                        <a:gd name="connsiteY6" fmla="*/ 456755 h 3322305"/>
                        <a:gd name="connsiteX7" fmla="*/ 1438353 w 1847870"/>
                        <a:gd name="connsiteY7" fmla="*/ 452468 h 3322305"/>
                        <a:gd name="connsiteX8" fmla="*/ 1435693 w 1847870"/>
                        <a:gd name="connsiteY8" fmla="*/ 3009507 h 3322305"/>
                        <a:gd name="connsiteX9" fmla="*/ 1019423 w 1847870"/>
                        <a:gd name="connsiteY9" fmla="*/ 3023676 h 3322305"/>
                        <a:gd name="connsiteX10" fmla="*/ 1019854 w 1847870"/>
                        <a:gd name="connsiteY10" fmla="*/ 1701855 h 3322305"/>
                        <a:gd name="connsiteX11" fmla="*/ 800949 w 1847870"/>
                        <a:gd name="connsiteY11" fmla="*/ 1701885 h 3322305"/>
                        <a:gd name="connsiteX12" fmla="*/ 801545 w 1847870"/>
                        <a:gd name="connsiteY12" fmla="*/ 3023241 h 3322305"/>
                        <a:gd name="connsiteX13" fmla="*/ 383889 w 1847870"/>
                        <a:gd name="connsiteY13" fmla="*/ 3032039 h 3322305"/>
                        <a:gd name="connsiteX14" fmla="*/ 384096 w 1847870"/>
                        <a:gd name="connsiteY14" fmla="*/ 457119 h 3322305"/>
                        <a:gd name="connsiteX15" fmla="*/ 336906 w 1847870"/>
                        <a:gd name="connsiteY15" fmla="*/ 465127 h 3322305"/>
                        <a:gd name="connsiteX16" fmla="*/ 324003 w 1847870"/>
                        <a:gd name="connsiteY16" fmla="*/ 1266636 h 3322305"/>
                        <a:gd name="connsiteX17" fmla="*/ 9410 w 1847870"/>
                        <a:gd name="connsiteY17" fmla="*/ 1267509 h 3322305"/>
                        <a:gd name="connsiteX18" fmla="*/ 1552 w 1847870"/>
                        <a:gd name="connsiteY18" fmla="*/ 477429 h 3322305"/>
                        <a:gd name="connsiteX0" fmla="*/ 1552 w 1847870"/>
                        <a:gd name="connsiteY0" fmla="*/ 477429 h 3322307"/>
                        <a:gd name="connsiteX1" fmla="*/ 181695 w 1847870"/>
                        <a:gd name="connsiteY1" fmla="*/ 1414 h 3322307"/>
                        <a:gd name="connsiteX2" fmla="*/ 1614319 w 1847870"/>
                        <a:gd name="connsiteY2" fmla="*/ 14 h 3322307"/>
                        <a:gd name="connsiteX3" fmla="*/ 1847297 w 1847870"/>
                        <a:gd name="connsiteY3" fmla="*/ 398241 h 3322307"/>
                        <a:gd name="connsiteX4" fmla="*/ 1847083 w 1847870"/>
                        <a:gd name="connsiteY4" fmla="*/ 1346939 h 3322307"/>
                        <a:gd name="connsiteX5" fmla="*/ 1495158 w 1847870"/>
                        <a:gd name="connsiteY5" fmla="*/ 1323713 h 3322307"/>
                        <a:gd name="connsiteX6" fmla="*/ 1498170 w 1847870"/>
                        <a:gd name="connsiteY6" fmla="*/ 456755 h 3322307"/>
                        <a:gd name="connsiteX7" fmla="*/ 1438353 w 1847870"/>
                        <a:gd name="connsiteY7" fmla="*/ 452468 h 3322307"/>
                        <a:gd name="connsiteX8" fmla="*/ 1435693 w 1847870"/>
                        <a:gd name="connsiteY8" fmla="*/ 3009507 h 3322307"/>
                        <a:gd name="connsiteX9" fmla="*/ 1019423 w 1847870"/>
                        <a:gd name="connsiteY9" fmla="*/ 3023676 h 3322307"/>
                        <a:gd name="connsiteX10" fmla="*/ 1019854 w 1847870"/>
                        <a:gd name="connsiteY10" fmla="*/ 1701855 h 3322307"/>
                        <a:gd name="connsiteX11" fmla="*/ 800949 w 1847870"/>
                        <a:gd name="connsiteY11" fmla="*/ 1701885 h 3322307"/>
                        <a:gd name="connsiteX12" fmla="*/ 801545 w 1847870"/>
                        <a:gd name="connsiteY12" fmla="*/ 3023241 h 3322307"/>
                        <a:gd name="connsiteX13" fmla="*/ 383889 w 1847870"/>
                        <a:gd name="connsiteY13" fmla="*/ 3032039 h 3322307"/>
                        <a:gd name="connsiteX14" fmla="*/ 384096 w 1847870"/>
                        <a:gd name="connsiteY14" fmla="*/ 457119 h 3322307"/>
                        <a:gd name="connsiteX15" fmla="*/ 336906 w 1847870"/>
                        <a:gd name="connsiteY15" fmla="*/ 465127 h 3322307"/>
                        <a:gd name="connsiteX16" fmla="*/ 332579 w 1847870"/>
                        <a:gd name="connsiteY16" fmla="*/ 1266636 h 3322307"/>
                        <a:gd name="connsiteX17" fmla="*/ 9410 w 1847870"/>
                        <a:gd name="connsiteY17" fmla="*/ 1267509 h 3322307"/>
                        <a:gd name="connsiteX18" fmla="*/ 1552 w 1847870"/>
                        <a:gd name="connsiteY18" fmla="*/ 477429 h 3322307"/>
                        <a:gd name="connsiteX0" fmla="*/ 1552 w 1847870"/>
                        <a:gd name="connsiteY0" fmla="*/ 477429 h 3322305"/>
                        <a:gd name="connsiteX1" fmla="*/ 181695 w 1847870"/>
                        <a:gd name="connsiteY1" fmla="*/ 1414 h 3322305"/>
                        <a:gd name="connsiteX2" fmla="*/ 1614319 w 1847870"/>
                        <a:gd name="connsiteY2" fmla="*/ 14 h 3322305"/>
                        <a:gd name="connsiteX3" fmla="*/ 1847297 w 1847870"/>
                        <a:gd name="connsiteY3" fmla="*/ 398241 h 3322305"/>
                        <a:gd name="connsiteX4" fmla="*/ 1847083 w 1847870"/>
                        <a:gd name="connsiteY4" fmla="*/ 1346939 h 3322305"/>
                        <a:gd name="connsiteX5" fmla="*/ 1495158 w 1847870"/>
                        <a:gd name="connsiteY5" fmla="*/ 1323713 h 3322305"/>
                        <a:gd name="connsiteX6" fmla="*/ 1498170 w 1847870"/>
                        <a:gd name="connsiteY6" fmla="*/ 456755 h 3322305"/>
                        <a:gd name="connsiteX7" fmla="*/ 1438353 w 1847870"/>
                        <a:gd name="connsiteY7" fmla="*/ 452468 h 3322305"/>
                        <a:gd name="connsiteX8" fmla="*/ 1435693 w 1847870"/>
                        <a:gd name="connsiteY8" fmla="*/ 3009507 h 3322305"/>
                        <a:gd name="connsiteX9" fmla="*/ 1019423 w 1847870"/>
                        <a:gd name="connsiteY9" fmla="*/ 3023676 h 3322305"/>
                        <a:gd name="connsiteX10" fmla="*/ 1019854 w 1847870"/>
                        <a:gd name="connsiteY10" fmla="*/ 1701855 h 3322305"/>
                        <a:gd name="connsiteX11" fmla="*/ 800949 w 1847870"/>
                        <a:gd name="connsiteY11" fmla="*/ 1701885 h 3322305"/>
                        <a:gd name="connsiteX12" fmla="*/ 801545 w 1847870"/>
                        <a:gd name="connsiteY12" fmla="*/ 3023241 h 3322305"/>
                        <a:gd name="connsiteX13" fmla="*/ 383889 w 1847870"/>
                        <a:gd name="connsiteY13" fmla="*/ 3032039 h 3322305"/>
                        <a:gd name="connsiteX14" fmla="*/ 384096 w 1847870"/>
                        <a:gd name="connsiteY14" fmla="*/ 457119 h 3322305"/>
                        <a:gd name="connsiteX15" fmla="*/ 336906 w 1847870"/>
                        <a:gd name="connsiteY15" fmla="*/ 465127 h 3322305"/>
                        <a:gd name="connsiteX16" fmla="*/ 332579 w 1847870"/>
                        <a:gd name="connsiteY16" fmla="*/ 1266636 h 3322305"/>
                        <a:gd name="connsiteX17" fmla="*/ 9410 w 1847870"/>
                        <a:gd name="connsiteY17" fmla="*/ 1267509 h 3322305"/>
                        <a:gd name="connsiteX18" fmla="*/ 1552 w 1847870"/>
                        <a:gd name="connsiteY18" fmla="*/ 477429 h 3322305"/>
                        <a:gd name="connsiteX0" fmla="*/ 1552 w 1847870"/>
                        <a:gd name="connsiteY0" fmla="*/ 477429 h 3322307"/>
                        <a:gd name="connsiteX1" fmla="*/ 181695 w 1847870"/>
                        <a:gd name="connsiteY1" fmla="*/ 1414 h 3322307"/>
                        <a:gd name="connsiteX2" fmla="*/ 1614319 w 1847870"/>
                        <a:gd name="connsiteY2" fmla="*/ 14 h 3322307"/>
                        <a:gd name="connsiteX3" fmla="*/ 1847297 w 1847870"/>
                        <a:gd name="connsiteY3" fmla="*/ 398241 h 3322307"/>
                        <a:gd name="connsiteX4" fmla="*/ 1847083 w 1847870"/>
                        <a:gd name="connsiteY4" fmla="*/ 1346939 h 3322307"/>
                        <a:gd name="connsiteX5" fmla="*/ 1495158 w 1847870"/>
                        <a:gd name="connsiteY5" fmla="*/ 1323713 h 3322307"/>
                        <a:gd name="connsiteX6" fmla="*/ 1498170 w 1847870"/>
                        <a:gd name="connsiteY6" fmla="*/ 456755 h 3322307"/>
                        <a:gd name="connsiteX7" fmla="*/ 1438353 w 1847870"/>
                        <a:gd name="connsiteY7" fmla="*/ 452468 h 3322307"/>
                        <a:gd name="connsiteX8" fmla="*/ 1435693 w 1847870"/>
                        <a:gd name="connsiteY8" fmla="*/ 3009507 h 3322307"/>
                        <a:gd name="connsiteX9" fmla="*/ 1019423 w 1847870"/>
                        <a:gd name="connsiteY9" fmla="*/ 3023676 h 3322307"/>
                        <a:gd name="connsiteX10" fmla="*/ 1019854 w 1847870"/>
                        <a:gd name="connsiteY10" fmla="*/ 1701855 h 3322307"/>
                        <a:gd name="connsiteX11" fmla="*/ 800949 w 1847870"/>
                        <a:gd name="connsiteY11" fmla="*/ 1701885 h 3322307"/>
                        <a:gd name="connsiteX12" fmla="*/ 801545 w 1847870"/>
                        <a:gd name="connsiteY12" fmla="*/ 3023241 h 3322307"/>
                        <a:gd name="connsiteX13" fmla="*/ 383889 w 1847870"/>
                        <a:gd name="connsiteY13" fmla="*/ 3032039 h 3322307"/>
                        <a:gd name="connsiteX14" fmla="*/ 384096 w 1847870"/>
                        <a:gd name="connsiteY14" fmla="*/ 457119 h 3322307"/>
                        <a:gd name="connsiteX15" fmla="*/ 336906 w 1847870"/>
                        <a:gd name="connsiteY15" fmla="*/ 460840 h 3322307"/>
                        <a:gd name="connsiteX16" fmla="*/ 332579 w 1847870"/>
                        <a:gd name="connsiteY16" fmla="*/ 1266636 h 3322307"/>
                        <a:gd name="connsiteX17" fmla="*/ 9410 w 1847870"/>
                        <a:gd name="connsiteY17" fmla="*/ 1267509 h 3322307"/>
                        <a:gd name="connsiteX18" fmla="*/ 1552 w 1847870"/>
                        <a:gd name="connsiteY18" fmla="*/ 477429 h 3322307"/>
                        <a:gd name="connsiteX0" fmla="*/ 5006 w 1851324"/>
                        <a:gd name="connsiteY0" fmla="*/ 477429 h 3322305"/>
                        <a:gd name="connsiteX1" fmla="*/ 185149 w 1851324"/>
                        <a:gd name="connsiteY1" fmla="*/ 1414 h 3322305"/>
                        <a:gd name="connsiteX2" fmla="*/ 1617773 w 1851324"/>
                        <a:gd name="connsiteY2" fmla="*/ 14 h 3322305"/>
                        <a:gd name="connsiteX3" fmla="*/ 1850751 w 1851324"/>
                        <a:gd name="connsiteY3" fmla="*/ 398241 h 3322305"/>
                        <a:gd name="connsiteX4" fmla="*/ 1850537 w 1851324"/>
                        <a:gd name="connsiteY4" fmla="*/ 1346939 h 3322305"/>
                        <a:gd name="connsiteX5" fmla="*/ 1498612 w 1851324"/>
                        <a:gd name="connsiteY5" fmla="*/ 1323713 h 3322305"/>
                        <a:gd name="connsiteX6" fmla="*/ 1501624 w 1851324"/>
                        <a:gd name="connsiteY6" fmla="*/ 456755 h 3322305"/>
                        <a:gd name="connsiteX7" fmla="*/ 1441807 w 1851324"/>
                        <a:gd name="connsiteY7" fmla="*/ 452468 h 3322305"/>
                        <a:gd name="connsiteX8" fmla="*/ 1439147 w 1851324"/>
                        <a:gd name="connsiteY8" fmla="*/ 3009507 h 3322305"/>
                        <a:gd name="connsiteX9" fmla="*/ 1022877 w 1851324"/>
                        <a:gd name="connsiteY9" fmla="*/ 3023676 h 3322305"/>
                        <a:gd name="connsiteX10" fmla="*/ 1023308 w 1851324"/>
                        <a:gd name="connsiteY10" fmla="*/ 1701855 h 3322305"/>
                        <a:gd name="connsiteX11" fmla="*/ 804403 w 1851324"/>
                        <a:gd name="connsiteY11" fmla="*/ 1701885 h 3322305"/>
                        <a:gd name="connsiteX12" fmla="*/ 804999 w 1851324"/>
                        <a:gd name="connsiteY12" fmla="*/ 3023241 h 3322305"/>
                        <a:gd name="connsiteX13" fmla="*/ 387343 w 1851324"/>
                        <a:gd name="connsiteY13" fmla="*/ 3032039 h 3322305"/>
                        <a:gd name="connsiteX14" fmla="*/ 387550 w 1851324"/>
                        <a:gd name="connsiteY14" fmla="*/ 457119 h 3322305"/>
                        <a:gd name="connsiteX15" fmla="*/ 340360 w 1851324"/>
                        <a:gd name="connsiteY15" fmla="*/ 460840 h 3322305"/>
                        <a:gd name="connsiteX16" fmla="*/ 336033 w 1851324"/>
                        <a:gd name="connsiteY16" fmla="*/ 1266636 h 3322305"/>
                        <a:gd name="connsiteX17" fmla="*/ 0 w 1851324"/>
                        <a:gd name="connsiteY17" fmla="*/ 1267510 h 3322305"/>
                        <a:gd name="connsiteX18" fmla="*/ 5006 w 1851324"/>
                        <a:gd name="connsiteY18" fmla="*/ 477429 h 3322305"/>
                        <a:gd name="connsiteX0" fmla="*/ 679 w 1855572"/>
                        <a:gd name="connsiteY0" fmla="*/ 468854 h 3322307"/>
                        <a:gd name="connsiteX1" fmla="*/ 189397 w 1855572"/>
                        <a:gd name="connsiteY1" fmla="*/ 1414 h 3322307"/>
                        <a:gd name="connsiteX2" fmla="*/ 1622021 w 1855572"/>
                        <a:gd name="connsiteY2" fmla="*/ 14 h 3322307"/>
                        <a:gd name="connsiteX3" fmla="*/ 1854999 w 1855572"/>
                        <a:gd name="connsiteY3" fmla="*/ 398241 h 3322307"/>
                        <a:gd name="connsiteX4" fmla="*/ 1854785 w 1855572"/>
                        <a:gd name="connsiteY4" fmla="*/ 1346939 h 3322307"/>
                        <a:gd name="connsiteX5" fmla="*/ 1502860 w 1855572"/>
                        <a:gd name="connsiteY5" fmla="*/ 1323713 h 3322307"/>
                        <a:gd name="connsiteX6" fmla="*/ 1505872 w 1855572"/>
                        <a:gd name="connsiteY6" fmla="*/ 456755 h 3322307"/>
                        <a:gd name="connsiteX7" fmla="*/ 1446055 w 1855572"/>
                        <a:gd name="connsiteY7" fmla="*/ 452468 h 3322307"/>
                        <a:gd name="connsiteX8" fmla="*/ 1443395 w 1855572"/>
                        <a:gd name="connsiteY8" fmla="*/ 3009507 h 3322307"/>
                        <a:gd name="connsiteX9" fmla="*/ 1027125 w 1855572"/>
                        <a:gd name="connsiteY9" fmla="*/ 3023676 h 3322307"/>
                        <a:gd name="connsiteX10" fmla="*/ 1027556 w 1855572"/>
                        <a:gd name="connsiteY10" fmla="*/ 1701855 h 3322307"/>
                        <a:gd name="connsiteX11" fmla="*/ 808651 w 1855572"/>
                        <a:gd name="connsiteY11" fmla="*/ 1701885 h 3322307"/>
                        <a:gd name="connsiteX12" fmla="*/ 809247 w 1855572"/>
                        <a:gd name="connsiteY12" fmla="*/ 3023241 h 3322307"/>
                        <a:gd name="connsiteX13" fmla="*/ 391591 w 1855572"/>
                        <a:gd name="connsiteY13" fmla="*/ 3032039 h 3322307"/>
                        <a:gd name="connsiteX14" fmla="*/ 391798 w 1855572"/>
                        <a:gd name="connsiteY14" fmla="*/ 457119 h 3322307"/>
                        <a:gd name="connsiteX15" fmla="*/ 344608 w 1855572"/>
                        <a:gd name="connsiteY15" fmla="*/ 460840 h 3322307"/>
                        <a:gd name="connsiteX16" fmla="*/ 340281 w 1855572"/>
                        <a:gd name="connsiteY16" fmla="*/ 1266636 h 3322307"/>
                        <a:gd name="connsiteX17" fmla="*/ 4248 w 1855572"/>
                        <a:gd name="connsiteY17" fmla="*/ 1267510 h 3322307"/>
                        <a:gd name="connsiteX18" fmla="*/ 679 w 1855572"/>
                        <a:gd name="connsiteY18" fmla="*/ 468854 h 3322307"/>
                        <a:gd name="connsiteX0" fmla="*/ 1064 w 1851670"/>
                        <a:gd name="connsiteY0" fmla="*/ 468854 h 3322305"/>
                        <a:gd name="connsiteX1" fmla="*/ 185495 w 1851670"/>
                        <a:gd name="connsiteY1" fmla="*/ 1414 h 3322305"/>
                        <a:gd name="connsiteX2" fmla="*/ 1618119 w 1851670"/>
                        <a:gd name="connsiteY2" fmla="*/ 14 h 3322305"/>
                        <a:gd name="connsiteX3" fmla="*/ 1851097 w 1851670"/>
                        <a:gd name="connsiteY3" fmla="*/ 398241 h 3322305"/>
                        <a:gd name="connsiteX4" fmla="*/ 1850883 w 1851670"/>
                        <a:gd name="connsiteY4" fmla="*/ 1346939 h 3322305"/>
                        <a:gd name="connsiteX5" fmla="*/ 1498958 w 1851670"/>
                        <a:gd name="connsiteY5" fmla="*/ 1323713 h 3322305"/>
                        <a:gd name="connsiteX6" fmla="*/ 1501970 w 1851670"/>
                        <a:gd name="connsiteY6" fmla="*/ 456755 h 3322305"/>
                        <a:gd name="connsiteX7" fmla="*/ 1442153 w 1851670"/>
                        <a:gd name="connsiteY7" fmla="*/ 452468 h 3322305"/>
                        <a:gd name="connsiteX8" fmla="*/ 1439493 w 1851670"/>
                        <a:gd name="connsiteY8" fmla="*/ 3009507 h 3322305"/>
                        <a:gd name="connsiteX9" fmla="*/ 1023223 w 1851670"/>
                        <a:gd name="connsiteY9" fmla="*/ 3023676 h 3322305"/>
                        <a:gd name="connsiteX10" fmla="*/ 1023654 w 1851670"/>
                        <a:gd name="connsiteY10" fmla="*/ 1701855 h 3322305"/>
                        <a:gd name="connsiteX11" fmla="*/ 804749 w 1851670"/>
                        <a:gd name="connsiteY11" fmla="*/ 1701885 h 3322305"/>
                        <a:gd name="connsiteX12" fmla="*/ 805345 w 1851670"/>
                        <a:gd name="connsiteY12" fmla="*/ 3023241 h 3322305"/>
                        <a:gd name="connsiteX13" fmla="*/ 387689 w 1851670"/>
                        <a:gd name="connsiteY13" fmla="*/ 3032039 h 3322305"/>
                        <a:gd name="connsiteX14" fmla="*/ 387896 w 1851670"/>
                        <a:gd name="connsiteY14" fmla="*/ 457119 h 3322305"/>
                        <a:gd name="connsiteX15" fmla="*/ 340706 w 1851670"/>
                        <a:gd name="connsiteY15" fmla="*/ 460840 h 3322305"/>
                        <a:gd name="connsiteX16" fmla="*/ 336379 w 1851670"/>
                        <a:gd name="connsiteY16" fmla="*/ 1266636 h 3322305"/>
                        <a:gd name="connsiteX17" fmla="*/ 346 w 1851670"/>
                        <a:gd name="connsiteY17" fmla="*/ 1267510 h 3322305"/>
                        <a:gd name="connsiteX18" fmla="*/ 1064 w 1851670"/>
                        <a:gd name="connsiteY18" fmla="*/ 468854 h 3322305"/>
                        <a:gd name="connsiteX0" fmla="*/ 718 w 1851324"/>
                        <a:gd name="connsiteY0" fmla="*/ 468854 h 3322307"/>
                        <a:gd name="connsiteX1" fmla="*/ 185149 w 1851324"/>
                        <a:gd name="connsiteY1" fmla="*/ 1414 h 3322307"/>
                        <a:gd name="connsiteX2" fmla="*/ 1617773 w 1851324"/>
                        <a:gd name="connsiteY2" fmla="*/ 14 h 3322307"/>
                        <a:gd name="connsiteX3" fmla="*/ 1850751 w 1851324"/>
                        <a:gd name="connsiteY3" fmla="*/ 398241 h 3322307"/>
                        <a:gd name="connsiteX4" fmla="*/ 1850537 w 1851324"/>
                        <a:gd name="connsiteY4" fmla="*/ 1346939 h 3322307"/>
                        <a:gd name="connsiteX5" fmla="*/ 1498612 w 1851324"/>
                        <a:gd name="connsiteY5" fmla="*/ 1323713 h 3322307"/>
                        <a:gd name="connsiteX6" fmla="*/ 1501624 w 1851324"/>
                        <a:gd name="connsiteY6" fmla="*/ 456755 h 3322307"/>
                        <a:gd name="connsiteX7" fmla="*/ 1441807 w 1851324"/>
                        <a:gd name="connsiteY7" fmla="*/ 452468 h 3322307"/>
                        <a:gd name="connsiteX8" fmla="*/ 1439147 w 1851324"/>
                        <a:gd name="connsiteY8" fmla="*/ 3009507 h 3322307"/>
                        <a:gd name="connsiteX9" fmla="*/ 1022877 w 1851324"/>
                        <a:gd name="connsiteY9" fmla="*/ 3023676 h 3322307"/>
                        <a:gd name="connsiteX10" fmla="*/ 1023308 w 1851324"/>
                        <a:gd name="connsiteY10" fmla="*/ 1701855 h 3322307"/>
                        <a:gd name="connsiteX11" fmla="*/ 804403 w 1851324"/>
                        <a:gd name="connsiteY11" fmla="*/ 1701885 h 3322307"/>
                        <a:gd name="connsiteX12" fmla="*/ 804999 w 1851324"/>
                        <a:gd name="connsiteY12" fmla="*/ 3023241 h 3322307"/>
                        <a:gd name="connsiteX13" fmla="*/ 387343 w 1851324"/>
                        <a:gd name="connsiteY13" fmla="*/ 3032039 h 3322307"/>
                        <a:gd name="connsiteX14" fmla="*/ 387550 w 1851324"/>
                        <a:gd name="connsiteY14" fmla="*/ 457119 h 3322307"/>
                        <a:gd name="connsiteX15" fmla="*/ 340360 w 1851324"/>
                        <a:gd name="connsiteY15" fmla="*/ 460840 h 3322307"/>
                        <a:gd name="connsiteX16" fmla="*/ 336033 w 1851324"/>
                        <a:gd name="connsiteY16" fmla="*/ 1266636 h 3322307"/>
                        <a:gd name="connsiteX17" fmla="*/ 0 w 1851324"/>
                        <a:gd name="connsiteY17" fmla="*/ 1267510 h 3322307"/>
                        <a:gd name="connsiteX18" fmla="*/ 718 w 1851324"/>
                        <a:gd name="connsiteY18" fmla="*/ 468854 h 3322307"/>
                        <a:gd name="connsiteX0" fmla="*/ 1064 w 1851670"/>
                        <a:gd name="connsiteY0" fmla="*/ 468854 h 3322305"/>
                        <a:gd name="connsiteX1" fmla="*/ 185495 w 1851670"/>
                        <a:gd name="connsiteY1" fmla="*/ 1414 h 3322305"/>
                        <a:gd name="connsiteX2" fmla="*/ 1618119 w 1851670"/>
                        <a:gd name="connsiteY2" fmla="*/ 14 h 3322305"/>
                        <a:gd name="connsiteX3" fmla="*/ 1851097 w 1851670"/>
                        <a:gd name="connsiteY3" fmla="*/ 398241 h 3322305"/>
                        <a:gd name="connsiteX4" fmla="*/ 1850883 w 1851670"/>
                        <a:gd name="connsiteY4" fmla="*/ 1346939 h 3322305"/>
                        <a:gd name="connsiteX5" fmla="*/ 1498958 w 1851670"/>
                        <a:gd name="connsiteY5" fmla="*/ 1323713 h 3322305"/>
                        <a:gd name="connsiteX6" fmla="*/ 1501970 w 1851670"/>
                        <a:gd name="connsiteY6" fmla="*/ 456755 h 3322305"/>
                        <a:gd name="connsiteX7" fmla="*/ 1442153 w 1851670"/>
                        <a:gd name="connsiteY7" fmla="*/ 452468 h 3322305"/>
                        <a:gd name="connsiteX8" fmla="*/ 1439493 w 1851670"/>
                        <a:gd name="connsiteY8" fmla="*/ 3009507 h 3322305"/>
                        <a:gd name="connsiteX9" fmla="*/ 1023223 w 1851670"/>
                        <a:gd name="connsiteY9" fmla="*/ 3023676 h 3322305"/>
                        <a:gd name="connsiteX10" fmla="*/ 1023654 w 1851670"/>
                        <a:gd name="connsiteY10" fmla="*/ 1701855 h 3322305"/>
                        <a:gd name="connsiteX11" fmla="*/ 804749 w 1851670"/>
                        <a:gd name="connsiteY11" fmla="*/ 1701885 h 3322305"/>
                        <a:gd name="connsiteX12" fmla="*/ 805345 w 1851670"/>
                        <a:gd name="connsiteY12" fmla="*/ 3023241 h 3322305"/>
                        <a:gd name="connsiteX13" fmla="*/ 387689 w 1851670"/>
                        <a:gd name="connsiteY13" fmla="*/ 3032039 h 3322305"/>
                        <a:gd name="connsiteX14" fmla="*/ 387896 w 1851670"/>
                        <a:gd name="connsiteY14" fmla="*/ 457119 h 3322305"/>
                        <a:gd name="connsiteX15" fmla="*/ 340706 w 1851670"/>
                        <a:gd name="connsiteY15" fmla="*/ 460840 h 3322305"/>
                        <a:gd name="connsiteX16" fmla="*/ 336379 w 1851670"/>
                        <a:gd name="connsiteY16" fmla="*/ 1266636 h 3322305"/>
                        <a:gd name="connsiteX17" fmla="*/ 346 w 1851670"/>
                        <a:gd name="connsiteY17" fmla="*/ 1267510 h 3322305"/>
                        <a:gd name="connsiteX18" fmla="*/ 1064 w 1851670"/>
                        <a:gd name="connsiteY18" fmla="*/ 468854 h 3322305"/>
                        <a:gd name="connsiteX0" fmla="*/ 1064 w 1855459"/>
                        <a:gd name="connsiteY0" fmla="*/ 468852 h 3322305"/>
                        <a:gd name="connsiteX1" fmla="*/ 185495 w 1855459"/>
                        <a:gd name="connsiteY1" fmla="*/ 1412 h 3322305"/>
                        <a:gd name="connsiteX2" fmla="*/ 1618119 w 1855459"/>
                        <a:gd name="connsiteY2" fmla="*/ 12 h 3322305"/>
                        <a:gd name="connsiteX3" fmla="*/ 1855387 w 1855459"/>
                        <a:gd name="connsiteY3" fmla="*/ 423966 h 3322305"/>
                        <a:gd name="connsiteX4" fmla="*/ 1850883 w 1855459"/>
                        <a:gd name="connsiteY4" fmla="*/ 1346937 h 3322305"/>
                        <a:gd name="connsiteX5" fmla="*/ 1498958 w 1855459"/>
                        <a:gd name="connsiteY5" fmla="*/ 1323711 h 3322305"/>
                        <a:gd name="connsiteX6" fmla="*/ 1501970 w 1855459"/>
                        <a:gd name="connsiteY6" fmla="*/ 456753 h 3322305"/>
                        <a:gd name="connsiteX7" fmla="*/ 1442153 w 1855459"/>
                        <a:gd name="connsiteY7" fmla="*/ 452466 h 3322305"/>
                        <a:gd name="connsiteX8" fmla="*/ 1439493 w 1855459"/>
                        <a:gd name="connsiteY8" fmla="*/ 3009505 h 3322305"/>
                        <a:gd name="connsiteX9" fmla="*/ 1023223 w 1855459"/>
                        <a:gd name="connsiteY9" fmla="*/ 3023674 h 3322305"/>
                        <a:gd name="connsiteX10" fmla="*/ 1023654 w 1855459"/>
                        <a:gd name="connsiteY10" fmla="*/ 1701853 h 3322305"/>
                        <a:gd name="connsiteX11" fmla="*/ 804749 w 1855459"/>
                        <a:gd name="connsiteY11" fmla="*/ 1701883 h 3322305"/>
                        <a:gd name="connsiteX12" fmla="*/ 805345 w 1855459"/>
                        <a:gd name="connsiteY12" fmla="*/ 3023239 h 3322305"/>
                        <a:gd name="connsiteX13" fmla="*/ 387689 w 1855459"/>
                        <a:gd name="connsiteY13" fmla="*/ 3032037 h 3322305"/>
                        <a:gd name="connsiteX14" fmla="*/ 387896 w 1855459"/>
                        <a:gd name="connsiteY14" fmla="*/ 457117 h 3322305"/>
                        <a:gd name="connsiteX15" fmla="*/ 340706 w 1855459"/>
                        <a:gd name="connsiteY15" fmla="*/ 460838 h 3322305"/>
                        <a:gd name="connsiteX16" fmla="*/ 336379 w 1855459"/>
                        <a:gd name="connsiteY16" fmla="*/ 1266634 h 3322305"/>
                        <a:gd name="connsiteX17" fmla="*/ 346 w 1855459"/>
                        <a:gd name="connsiteY17" fmla="*/ 1267508 h 3322305"/>
                        <a:gd name="connsiteX18" fmla="*/ 1064 w 1855459"/>
                        <a:gd name="connsiteY18" fmla="*/ 468852 h 3322305"/>
                        <a:gd name="connsiteX0" fmla="*/ 1064 w 1855387"/>
                        <a:gd name="connsiteY0" fmla="*/ 468852 h 3322303"/>
                        <a:gd name="connsiteX1" fmla="*/ 185495 w 1855387"/>
                        <a:gd name="connsiteY1" fmla="*/ 1412 h 3322303"/>
                        <a:gd name="connsiteX2" fmla="*/ 1618119 w 1855387"/>
                        <a:gd name="connsiteY2" fmla="*/ 12 h 3322303"/>
                        <a:gd name="connsiteX3" fmla="*/ 1855387 w 1855387"/>
                        <a:gd name="connsiteY3" fmla="*/ 423966 h 3322303"/>
                        <a:gd name="connsiteX4" fmla="*/ 1850883 w 1855387"/>
                        <a:gd name="connsiteY4" fmla="*/ 1346937 h 3322303"/>
                        <a:gd name="connsiteX5" fmla="*/ 1498958 w 1855387"/>
                        <a:gd name="connsiteY5" fmla="*/ 1323711 h 3322303"/>
                        <a:gd name="connsiteX6" fmla="*/ 1501970 w 1855387"/>
                        <a:gd name="connsiteY6" fmla="*/ 456753 h 3322303"/>
                        <a:gd name="connsiteX7" fmla="*/ 1442153 w 1855387"/>
                        <a:gd name="connsiteY7" fmla="*/ 452466 h 3322303"/>
                        <a:gd name="connsiteX8" fmla="*/ 1439493 w 1855387"/>
                        <a:gd name="connsiteY8" fmla="*/ 3009505 h 3322303"/>
                        <a:gd name="connsiteX9" fmla="*/ 1023223 w 1855387"/>
                        <a:gd name="connsiteY9" fmla="*/ 3023674 h 3322303"/>
                        <a:gd name="connsiteX10" fmla="*/ 1023654 w 1855387"/>
                        <a:gd name="connsiteY10" fmla="*/ 1701853 h 3322303"/>
                        <a:gd name="connsiteX11" fmla="*/ 804749 w 1855387"/>
                        <a:gd name="connsiteY11" fmla="*/ 1701883 h 3322303"/>
                        <a:gd name="connsiteX12" fmla="*/ 805345 w 1855387"/>
                        <a:gd name="connsiteY12" fmla="*/ 3023239 h 3322303"/>
                        <a:gd name="connsiteX13" fmla="*/ 387689 w 1855387"/>
                        <a:gd name="connsiteY13" fmla="*/ 3032037 h 3322303"/>
                        <a:gd name="connsiteX14" fmla="*/ 387896 w 1855387"/>
                        <a:gd name="connsiteY14" fmla="*/ 457117 h 3322303"/>
                        <a:gd name="connsiteX15" fmla="*/ 340706 w 1855387"/>
                        <a:gd name="connsiteY15" fmla="*/ 460838 h 3322303"/>
                        <a:gd name="connsiteX16" fmla="*/ 336379 w 1855387"/>
                        <a:gd name="connsiteY16" fmla="*/ 1266634 h 3322303"/>
                        <a:gd name="connsiteX17" fmla="*/ 346 w 1855387"/>
                        <a:gd name="connsiteY17" fmla="*/ 1267508 h 3322303"/>
                        <a:gd name="connsiteX18" fmla="*/ 1064 w 1855387"/>
                        <a:gd name="connsiteY18" fmla="*/ 468852 h 3322303"/>
                        <a:gd name="connsiteX0" fmla="*/ 1064 w 1855387"/>
                        <a:gd name="connsiteY0" fmla="*/ 468852 h 3322305"/>
                        <a:gd name="connsiteX1" fmla="*/ 185495 w 1855387"/>
                        <a:gd name="connsiteY1" fmla="*/ 1412 h 3322305"/>
                        <a:gd name="connsiteX2" fmla="*/ 1618119 w 1855387"/>
                        <a:gd name="connsiteY2" fmla="*/ 12 h 3322305"/>
                        <a:gd name="connsiteX3" fmla="*/ 1855387 w 1855387"/>
                        <a:gd name="connsiteY3" fmla="*/ 423966 h 3322305"/>
                        <a:gd name="connsiteX4" fmla="*/ 1850884 w 1855387"/>
                        <a:gd name="connsiteY4" fmla="*/ 1346938 h 3322305"/>
                        <a:gd name="connsiteX5" fmla="*/ 1498958 w 1855387"/>
                        <a:gd name="connsiteY5" fmla="*/ 1323711 h 3322305"/>
                        <a:gd name="connsiteX6" fmla="*/ 1501970 w 1855387"/>
                        <a:gd name="connsiteY6" fmla="*/ 456753 h 3322305"/>
                        <a:gd name="connsiteX7" fmla="*/ 1442153 w 1855387"/>
                        <a:gd name="connsiteY7" fmla="*/ 452466 h 3322305"/>
                        <a:gd name="connsiteX8" fmla="*/ 1439493 w 1855387"/>
                        <a:gd name="connsiteY8" fmla="*/ 3009505 h 3322305"/>
                        <a:gd name="connsiteX9" fmla="*/ 1023223 w 1855387"/>
                        <a:gd name="connsiteY9" fmla="*/ 3023674 h 3322305"/>
                        <a:gd name="connsiteX10" fmla="*/ 1023654 w 1855387"/>
                        <a:gd name="connsiteY10" fmla="*/ 1701853 h 3322305"/>
                        <a:gd name="connsiteX11" fmla="*/ 804749 w 1855387"/>
                        <a:gd name="connsiteY11" fmla="*/ 1701883 h 3322305"/>
                        <a:gd name="connsiteX12" fmla="*/ 805345 w 1855387"/>
                        <a:gd name="connsiteY12" fmla="*/ 3023239 h 3322305"/>
                        <a:gd name="connsiteX13" fmla="*/ 387689 w 1855387"/>
                        <a:gd name="connsiteY13" fmla="*/ 3032037 h 3322305"/>
                        <a:gd name="connsiteX14" fmla="*/ 387896 w 1855387"/>
                        <a:gd name="connsiteY14" fmla="*/ 457117 h 3322305"/>
                        <a:gd name="connsiteX15" fmla="*/ 340706 w 1855387"/>
                        <a:gd name="connsiteY15" fmla="*/ 460838 h 3322305"/>
                        <a:gd name="connsiteX16" fmla="*/ 336379 w 1855387"/>
                        <a:gd name="connsiteY16" fmla="*/ 1266634 h 3322305"/>
                        <a:gd name="connsiteX17" fmla="*/ 346 w 1855387"/>
                        <a:gd name="connsiteY17" fmla="*/ 1267508 h 3322305"/>
                        <a:gd name="connsiteX18" fmla="*/ 1064 w 1855387"/>
                        <a:gd name="connsiteY18" fmla="*/ 468852 h 3322305"/>
                        <a:gd name="connsiteX0" fmla="*/ 1064 w 1868089"/>
                        <a:gd name="connsiteY0" fmla="*/ 468852 h 3322303"/>
                        <a:gd name="connsiteX1" fmla="*/ 185495 w 1868089"/>
                        <a:gd name="connsiteY1" fmla="*/ 1412 h 3322303"/>
                        <a:gd name="connsiteX2" fmla="*/ 1618119 w 1868089"/>
                        <a:gd name="connsiteY2" fmla="*/ 12 h 3322303"/>
                        <a:gd name="connsiteX3" fmla="*/ 1855387 w 1868089"/>
                        <a:gd name="connsiteY3" fmla="*/ 423966 h 3322303"/>
                        <a:gd name="connsiteX4" fmla="*/ 1868035 w 1868089"/>
                        <a:gd name="connsiteY4" fmla="*/ 1346938 h 3322303"/>
                        <a:gd name="connsiteX5" fmla="*/ 1498958 w 1868089"/>
                        <a:gd name="connsiteY5" fmla="*/ 1323711 h 3322303"/>
                        <a:gd name="connsiteX6" fmla="*/ 1501970 w 1868089"/>
                        <a:gd name="connsiteY6" fmla="*/ 456753 h 3322303"/>
                        <a:gd name="connsiteX7" fmla="*/ 1442153 w 1868089"/>
                        <a:gd name="connsiteY7" fmla="*/ 452466 h 3322303"/>
                        <a:gd name="connsiteX8" fmla="*/ 1439493 w 1868089"/>
                        <a:gd name="connsiteY8" fmla="*/ 3009505 h 3322303"/>
                        <a:gd name="connsiteX9" fmla="*/ 1023223 w 1868089"/>
                        <a:gd name="connsiteY9" fmla="*/ 3023674 h 3322303"/>
                        <a:gd name="connsiteX10" fmla="*/ 1023654 w 1868089"/>
                        <a:gd name="connsiteY10" fmla="*/ 1701853 h 3322303"/>
                        <a:gd name="connsiteX11" fmla="*/ 804749 w 1868089"/>
                        <a:gd name="connsiteY11" fmla="*/ 1701883 h 3322303"/>
                        <a:gd name="connsiteX12" fmla="*/ 805345 w 1868089"/>
                        <a:gd name="connsiteY12" fmla="*/ 3023239 h 3322303"/>
                        <a:gd name="connsiteX13" fmla="*/ 387689 w 1868089"/>
                        <a:gd name="connsiteY13" fmla="*/ 3032037 h 3322303"/>
                        <a:gd name="connsiteX14" fmla="*/ 387896 w 1868089"/>
                        <a:gd name="connsiteY14" fmla="*/ 457117 h 3322303"/>
                        <a:gd name="connsiteX15" fmla="*/ 340706 w 1868089"/>
                        <a:gd name="connsiteY15" fmla="*/ 460838 h 3322303"/>
                        <a:gd name="connsiteX16" fmla="*/ 336379 w 1868089"/>
                        <a:gd name="connsiteY16" fmla="*/ 1266634 h 3322303"/>
                        <a:gd name="connsiteX17" fmla="*/ 346 w 1868089"/>
                        <a:gd name="connsiteY17" fmla="*/ 1267508 h 3322303"/>
                        <a:gd name="connsiteX18" fmla="*/ 1064 w 1868089"/>
                        <a:gd name="connsiteY18" fmla="*/ 468852 h 3322303"/>
                        <a:gd name="connsiteX0" fmla="*/ 1064 w 1868035"/>
                        <a:gd name="connsiteY0" fmla="*/ 468852 h 3322305"/>
                        <a:gd name="connsiteX1" fmla="*/ 185495 w 1868035"/>
                        <a:gd name="connsiteY1" fmla="*/ 1412 h 3322305"/>
                        <a:gd name="connsiteX2" fmla="*/ 1618119 w 1868035"/>
                        <a:gd name="connsiteY2" fmla="*/ 12 h 3322305"/>
                        <a:gd name="connsiteX3" fmla="*/ 1855387 w 1868035"/>
                        <a:gd name="connsiteY3" fmla="*/ 423966 h 3322305"/>
                        <a:gd name="connsiteX4" fmla="*/ 1868035 w 1868035"/>
                        <a:gd name="connsiteY4" fmla="*/ 1346938 h 3322305"/>
                        <a:gd name="connsiteX5" fmla="*/ 1498958 w 1868035"/>
                        <a:gd name="connsiteY5" fmla="*/ 1323711 h 3322305"/>
                        <a:gd name="connsiteX6" fmla="*/ 1501970 w 1868035"/>
                        <a:gd name="connsiteY6" fmla="*/ 456753 h 3322305"/>
                        <a:gd name="connsiteX7" fmla="*/ 1442153 w 1868035"/>
                        <a:gd name="connsiteY7" fmla="*/ 452466 h 3322305"/>
                        <a:gd name="connsiteX8" fmla="*/ 1439493 w 1868035"/>
                        <a:gd name="connsiteY8" fmla="*/ 3009505 h 3322305"/>
                        <a:gd name="connsiteX9" fmla="*/ 1023223 w 1868035"/>
                        <a:gd name="connsiteY9" fmla="*/ 3023674 h 3322305"/>
                        <a:gd name="connsiteX10" fmla="*/ 1023654 w 1868035"/>
                        <a:gd name="connsiteY10" fmla="*/ 1701853 h 3322305"/>
                        <a:gd name="connsiteX11" fmla="*/ 804749 w 1868035"/>
                        <a:gd name="connsiteY11" fmla="*/ 1701883 h 3322305"/>
                        <a:gd name="connsiteX12" fmla="*/ 805345 w 1868035"/>
                        <a:gd name="connsiteY12" fmla="*/ 3023239 h 3322305"/>
                        <a:gd name="connsiteX13" fmla="*/ 387689 w 1868035"/>
                        <a:gd name="connsiteY13" fmla="*/ 3032037 h 3322305"/>
                        <a:gd name="connsiteX14" fmla="*/ 387896 w 1868035"/>
                        <a:gd name="connsiteY14" fmla="*/ 457117 h 3322305"/>
                        <a:gd name="connsiteX15" fmla="*/ 340706 w 1868035"/>
                        <a:gd name="connsiteY15" fmla="*/ 460838 h 3322305"/>
                        <a:gd name="connsiteX16" fmla="*/ 336379 w 1868035"/>
                        <a:gd name="connsiteY16" fmla="*/ 1266634 h 3322305"/>
                        <a:gd name="connsiteX17" fmla="*/ 346 w 1868035"/>
                        <a:gd name="connsiteY17" fmla="*/ 1267508 h 3322305"/>
                        <a:gd name="connsiteX18" fmla="*/ 1064 w 1868035"/>
                        <a:gd name="connsiteY18" fmla="*/ 468852 h 3322305"/>
                        <a:gd name="connsiteX0" fmla="*/ 1064 w 1885186"/>
                        <a:gd name="connsiteY0" fmla="*/ 468852 h 3322303"/>
                        <a:gd name="connsiteX1" fmla="*/ 185495 w 1885186"/>
                        <a:gd name="connsiteY1" fmla="*/ 1412 h 3322303"/>
                        <a:gd name="connsiteX2" fmla="*/ 1618119 w 1885186"/>
                        <a:gd name="connsiteY2" fmla="*/ 12 h 3322303"/>
                        <a:gd name="connsiteX3" fmla="*/ 1855387 w 1885186"/>
                        <a:gd name="connsiteY3" fmla="*/ 423966 h 3322303"/>
                        <a:gd name="connsiteX4" fmla="*/ 1885186 w 1885186"/>
                        <a:gd name="connsiteY4" fmla="*/ 1338361 h 3322303"/>
                        <a:gd name="connsiteX5" fmla="*/ 1498958 w 1885186"/>
                        <a:gd name="connsiteY5" fmla="*/ 1323711 h 3322303"/>
                        <a:gd name="connsiteX6" fmla="*/ 1501970 w 1885186"/>
                        <a:gd name="connsiteY6" fmla="*/ 456753 h 3322303"/>
                        <a:gd name="connsiteX7" fmla="*/ 1442153 w 1885186"/>
                        <a:gd name="connsiteY7" fmla="*/ 452466 h 3322303"/>
                        <a:gd name="connsiteX8" fmla="*/ 1439493 w 1885186"/>
                        <a:gd name="connsiteY8" fmla="*/ 3009505 h 3322303"/>
                        <a:gd name="connsiteX9" fmla="*/ 1023223 w 1885186"/>
                        <a:gd name="connsiteY9" fmla="*/ 3023674 h 3322303"/>
                        <a:gd name="connsiteX10" fmla="*/ 1023654 w 1885186"/>
                        <a:gd name="connsiteY10" fmla="*/ 1701853 h 3322303"/>
                        <a:gd name="connsiteX11" fmla="*/ 804749 w 1885186"/>
                        <a:gd name="connsiteY11" fmla="*/ 1701883 h 3322303"/>
                        <a:gd name="connsiteX12" fmla="*/ 805345 w 1885186"/>
                        <a:gd name="connsiteY12" fmla="*/ 3023239 h 3322303"/>
                        <a:gd name="connsiteX13" fmla="*/ 387689 w 1885186"/>
                        <a:gd name="connsiteY13" fmla="*/ 3032037 h 3322303"/>
                        <a:gd name="connsiteX14" fmla="*/ 387896 w 1885186"/>
                        <a:gd name="connsiteY14" fmla="*/ 457117 h 3322303"/>
                        <a:gd name="connsiteX15" fmla="*/ 340706 w 1885186"/>
                        <a:gd name="connsiteY15" fmla="*/ 460838 h 3322303"/>
                        <a:gd name="connsiteX16" fmla="*/ 336379 w 1885186"/>
                        <a:gd name="connsiteY16" fmla="*/ 1266634 h 3322303"/>
                        <a:gd name="connsiteX17" fmla="*/ 346 w 1885186"/>
                        <a:gd name="connsiteY17" fmla="*/ 1267508 h 3322303"/>
                        <a:gd name="connsiteX18" fmla="*/ 1064 w 1885186"/>
                        <a:gd name="connsiteY18" fmla="*/ 468852 h 3322303"/>
                        <a:gd name="connsiteX0" fmla="*/ 1064 w 2089016"/>
                        <a:gd name="connsiteY0" fmla="*/ 468852 h 3322305"/>
                        <a:gd name="connsiteX1" fmla="*/ 185495 w 2089016"/>
                        <a:gd name="connsiteY1" fmla="*/ 1412 h 3322305"/>
                        <a:gd name="connsiteX2" fmla="*/ 1618119 w 2089016"/>
                        <a:gd name="connsiteY2" fmla="*/ 12 h 3322305"/>
                        <a:gd name="connsiteX3" fmla="*/ 1855387 w 2089016"/>
                        <a:gd name="connsiteY3" fmla="*/ 423966 h 3322305"/>
                        <a:gd name="connsiteX4" fmla="*/ 1885186 w 2089016"/>
                        <a:gd name="connsiteY4" fmla="*/ 1338361 h 3322305"/>
                        <a:gd name="connsiteX5" fmla="*/ 1498958 w 2089016"/>
                        <a:gd name="connsiteY5" fmla="*/ 1323711 h 3322305"/>
                        <a:gd name="connsiteX6" fmla="*/ 1501970 w 2089016"/>
                        <a:gd name="connsiteY6" fmla="*/ 456753 h 3322305"/>
                        <a:gd name="connsiteX7" fmla="*/ 1442153 w 2089016"/>
                        <a:gd name="connsiteY7" fmla="*/ 452466 h 3322305"/>
                        <a:gd name="connsiteX8" fmla="*/ 1439493 w 2089016"/>
                        <a:gd name="connsiteY8" fmla="*/ 3009505 h 3322305"/>
                        <a:gd name="connsiteX9" fmla="*/ 1023223 w 2089016"/>
                        <a:gd name="connsiteY9" fmla="*/ 3023674 h 3322305"/>
                        <a:gd name="connsiteX10" fmla="*/ 1023654 w 2089016"/>
                        <a:gd name="connsiteY10" fmla="*/ 1701853 h 3322305"/>
                        <a:gd name="connsiteX11" fmla="*/ 804749 w 2089016"/>
                        <a:gd name="connsiteY11" fmla="*/ 1701883 h 3322305"/>
                        <a:gd name="connsiteX12" fmla="*/ 805345 w 2089016"/>
                        <a:gd name="connsiteY12" fmla="*/ 3023239 h 3322305"/>
                        <a:gd name="connsiteX13" fmla="*/ 387689 w 2089016"/>
                        <a:gd name="connsiteY13" fmla="*/ 3032037 h 3322305"/>
                        <a:gd name="connsiteX14" fmla="*/ 387896 w 2089016"/>
                        <a:gd name="connsiteY14" fmla="*/ 457117 h 3322305"/>
                        <a:gd name="connsiteX15" fmla="*/ 340706 w 2089016"/>
                        <a:gd name="connsiteY15" fmla="*/ 460838 h 3322305"/>
                        <a:gd name="connsiteX16" fmla="*/ 336379 w 2089016"/>
                        <a:gd name="connsiteY16" fmla="*/ 1266634 h 3322305"/>
                        <a:gd name="connsiteX17" fmla="*/ 346 w 2089016"/>
                        <a:gd name="connsiteY17" fmla="*/ 1267508 h 3322305"/>
                        <a:gd name="connsiteX18" fmla="*/ 1064 w 2089016"/>
                        <a:gd name="connsiteY18" fmla="*/ 468852 h 3322305"/>
                        <a:gd name="connsiteX0" fmla="*/ 1064 w 2056970"/>
                        <a:gd name="connsiteY0" fmla="*/ 468852 h 3322303"/>
                        <a:gd name="connsiteX1" fmla="*/ 185495 w 2056970"/>
                        <a:gd name="connsiteY1" fmla="*/ 1412 h 3322303"/>
                        <a:gd name="connsiteX2" fmla="*/ 1618119 w 2056970"/>
                        <a:gd name="connsiteY2" fmla="*/ 12 h 3322303"/>
                        <a:gd name="connsiteX3" fmla="*/ 1855387 w 2056970"/>
                        <a:gd name="connsiteY3" fmla="*/ 423966 h 3322303"/>
                        <a:gd name="connsiteX4" fmla="*/ 1842307 w 2056970"/>
                        <a:gd name="connsiteY4" fmla="*/ 1346938 h 3322303"/>
                        <a:gd name="connsiteX5" fmla="*/ 1498958 w 2056970"/>
                        <a:gd name="connsiteY5" fmla="*/ 1323711 h 3322303"/>
                        <a:gd name="connsiteX6" fmla="*/ 1501970 w 2056970"/>
                        <a:gd name="connsiteY6" fmla="*/ 456753 h 3322303"/>
                        <a:gd name="connsiteX7" fmla="*/ 1442153 w 2056970"/>
                        <a:gd name="connsiteY7" fmla="*/ 452466 h 3322303"/>
                        <a:gd name="connsiteX8" fmla="*/ 1439493 w 2056970"/>
                        <a:gd name="connsiteY8" fmla="*/ 3009505 h 3322303"/>
                        <a:gd name="connsiteX9" fmla="*/ 1023223 w 2056970"/>
                        <a:gd name="connsiteY9" fmla="*/ 3023674 h 3322303"/>
                        <a:gd name="connsiteX10" fmla="*/ 1023654 w 2056970"/>
                        <a:gd name="connsiteY10" fmla="*/ 1701853 h 3322303"/>
                        <a:gd name="connsiteX11" fmla="*/ 804749 w 2056970"/>
                        <a:gd name="connsiteY11" fmla="*/ 1701883 h 3322303"/>
                        <a:gd name="connsiteX12" fmla="*/ 805345 w 2056970"/>
                        <a:gd name="connsiteY12" fmla="*/ 3023239 h 3322303"/>
                        <a:gd name="connsiteX13" fmla="*/ 387689 w 2056970"/>
                        <a:gd name="connsiteY13" fmla="*/ 3032037 h 3322303"/>
                        <a:gd name="connsiteX14" fmla="*/ 387896 w 2056970"/>
                        <a:gd name="connsiteY14" fmla="*/ 457117 h 3322303"/>
                        <a:gd name="connsiteX15" fmla="*/ 340706 w 2056970"/>
                        <a:gd name="connsiteY15" fmla="*/ 460838 h 3322303"/>
                        <a:gd name="connsiteX16" fmla="*/ 336379 w 2056970"/>
                        <a:gd name="connsiteY16" fmla="*/ 1266634 h 3322303"/>
                        <a:gd name="connsiteX17" fmla="*/ 346 w 2056970"/>
                        <a:gd name="connsiteY17" fmla="*/ 1267508 h 3322303"/>
                        <a:gd name="connsiteX18" fmla="*/ 1064 w 2056970"/>
                        <a:gd name="connsiteY18" fmla="*/ 468852 h 3322303"/>
                        <a:gd name="connsiteX0" fmla="*/ 1064 w 1855387"/>
                        <a:gd name="connsiteY0" fmla="*/ 468852 h 3322305"/>
                        <a:gd name="connsiteX1" fmla="*/ 185495 w 1855387"/>
                        <a:gd name="connsiteY1" fmla="*/ 1412 h 3322305"/>
                        <a:gd name="connsiteX2" fmla="*/ 1618119 w 1855387"/>
                        <a:gd name="connsiteY2" fmla="*/ 12 h 3322305"/>
                        <a:gd name="connsiteX3" fmla="*/ 1855387 w 1855387"/>
                        <a:gd name="connsiteY3" fmla="*/ 423966 h 3322305"/>
                        <a:gd name="connsiteX4" fmla="*/ 1842307 w 1855387"/>
                        <a:gd name="connsiteY4" fmla="*/ 1346938 h 3322305"/>
                        <a:gd name="connsiteX5" fmla="*/ 1498958 w 1855387"/>
                        <a:gd name="connsiteY5" fmla="*/ 1323711 h 3322305"/>
                        <a:gd name="connsiteX6" fmla="*/ 1501970 w 1855387"/>
                        <a:gd name="connsiteY6" fmla="*/ 456753 h 3322305"/>
                        <a:gd name="connsiteX7" fmla="*/ 1442153 w 1855387"/>
                        <a:gd name="connsiteY7" fmla="*/ 452466 h 3322305"/>
                        <a:gd name="connsiteX8" fmla="*/ 1439493 w 1855387"/>
                        <a:gd name="connsiteY8" fmla="*/ 3009505 h 3322305"/>
                        <a:gd name="connsiteX9" fmla="*/ 1023223 w 1855387"/>
                        <a:gd name="connsiteY9" fmla="*/ 3023674 h 3322305"/>
                        <a:gd name="connsiteX10" fmla="*/ 1023654 w 1855387"/>
                        <a:gd name="connsiteY10" fmla="*/ 1701853 h 3322305"/>
                        <a:gd name="connsiteX11" fmla="*/ 804749 w 1855387"/>
                        <a:gd name="connsiteY11" fmla="*/ 1701883 h 3322305"/>
                        <a:gd name="connsiteX12" fmla="*/ 805345 w 1855387"/>
                        <a:gd name="connsiteY12" fmla="*/ 3023239 h 3322305"/>
                        <a:gd name="connsiteX13" fmla="*/ 387689 w 1855387"/>
                        <a:gd name="connsiteY13" fmla="*/ 3032037 h 3322305"/>
                        <a:gd name="connsiteX14" fmla="*/ 387896 w 1855387"/>
                        <a:gd name="connsiteY14" fmla="*/ 457117 h 3322305"/>
                        <a:gd name="connsiteX15" fmla="*/ 340706 w 1855387"/>
                        <a:gd name="connsiteY15" fmla="*/ 460838 h 3322305"/>
                        <a:gd name="connsiteX16" fmla="*/ 336379 w 1855387"/>
                        <a:gd name="connsiteY16" fmla="*/ 1266634 h 3322305"/>
                        <a:gd name="connsiteX17" fmla="*/ 346 w 1855387"/>
                        <a:gd name="connsiteY17" fmla="*/ 1267508 h 3322305"/>
                        <a:gd name="connsiteX18" fmla="*/ 1064 w 1855387"/>
                        <a:gd name="connsiteY18" fmla="*/ 468852 h 3322305"/>
                        <a:gd name="connsiteX0" fmla="*/ 1064 w 1855387"/>
                        <a:gd name="connsiteY0" fmla="*/ 468852 h 3322303"/>
                        <a:gd name="connsiteX1" fmla="*/ 185495 w 1855387"/>
                        <a:gd name="connsiteY1" fmla="*/ 1412 h 3322303"/>
                        <a:gd name="connsiteX2" fmla="*/ 1618119 w 1855387"/>
                        <a:gd name="connsiteY2" fmla="*/ 12 h 3322303"/>
                        <a:gd name="connsiteX3" fmla="*/ 1855387 w 1855387"/>
                        <a:gd name="connsiteY3" fmla="*/ 423966 h 3322303"/>
                        <a:gd name="connsiteX4" fmla="*/ 1842307 w 1855387"/>
                        <a:gd name="connsiteY4" fmla="*/ 1346938 h 3322303"/>
                        <a:gd name="connsiteX5" fmla="*/ 1498958 w 1855387"/>
                        <a:gd name="connsiteY5" fmla="*/ 1323711 h 3322303"/>
                        <a:gd name="connsiteX6" fmla="*/ 1501970 w 1855387"/>
                        <a:gd name="connsiteY6" fmla="*/ 456753 h 3322303"/>
                        <a:gd name="connsiteX7" fmla="*/ 1442153 w 1855387"/>
                        <a:gd name="connsiteY7" fmla="*/ 452466 h 3322303"/>
                        <a:gd name="connsiteX8" fmla="*/ 1439493 w 1855387"/>
                        <a:gd name="connsiteY8" fmla="*/ 3009505 h 3322303"/>
                        <a:gd name="connsiteX9" fmla="*/ 1023223 w 1855387"/>
                        <a:gd name="connsiteY9" fmla="*/ 3023674 h 3322303"/>
                        <a:gd name="connsiteX10" fmla="*/ 1023654 w 1855387"/>
                        <a:gd name="connsiteY10" fmla="*/ 1701853 h 3322303"/>
                        <a:gd name="connsiteX11" fmla="*/ 804749 w 1855387"/>
                        <a:gd name="connsiteY11" fmla="*/ 1701883 h 3322303"/>
                        <a:gd name="connsiteX12" fmla="*/ 805345 w 1855387"/>
                        <a:gd name="connsiteY12" fmla="*/ 3023239 h 3322303"/>
                        <a:gd name="connsiteX13" fmla="*/ 387689 w 1855387"/>
                        <a:gd name="connsiteY13" fmla="*/ 3032037 h 3322303"/>
                        <a:gd name="connsiteX14" fmla="*/ 387896 w 1855387"/>
                        <a:gd name="connsiteY14" fmla="*/ 457117 h 3322303"/>
                        <a:gd name="connsiteX15" fmla="*/ 340706 w 1855387"/>
                        <a:gd name="connsiteY15" fmla="*/ 460838 h 3322303"/>
                        <a:gd name="connsiteX16" fmla="*/ 336379 w 1855387"/>
                        <a:gd name="connsiteY16" fmla="*/ 1266634 h 3322303"/>
                        <a:gd name="connsiteX17" fmla="*/ 346 w 1855387"/>
                        <a:gd name="connsiteY17" fmla="*/ 1267508 h 3322303"/>
                        <a:gd name="connsiteX18" fmla="*/ 1064 w 1855387"/>
                        <a:gd name="connsiteY18" fmla="*/ 468852 h 3322303"/>
                        <a:gd name="connsiteX0" fmla="*/ 1064 w 1855632"/>
                        <a:gd name="connsiteY0" fmla="*/ 468852 h 3322305"/>
                        <a:gd name="connsiteX1" fmla="*/ 185495 w 1855632"/>
                        <a:gd name="connsiteY1" fmla="*/ 1412 h 3322305"/>
                        <a:gd name="connsiteX2" fmla="*/ 1618119 w 1855632"/>
                        <a:gd name="connsiteY2" fmla="*/ 12 h 3322305"/>
                        <a:gd name="connsiteX3" fmla="*/ 1855387 w 1855632"/>
                        <a:gd name="connsiteY3" fmla="*/ 423966 h 3322305"/>
                        <a:gd name="connsiteX4" fmla="*/ 1850884 w 1855632"/>
                        <a:gd name="connsiteY4" fmla="*/ 1342650 h 3322305"/>
                        <a:gd name="connsiteX5" fmla="*/ 1498958 w 1855632"/>
                        <a:gd name="connsiteY5" fmla="*/ 1323711 h 3322305"/>
                        <a:gd name="connsiteX6" fmla="*/ 1501970 w 1855632"/>
                        <a:gd name="connsiteY6" fmla="*/ 456753 h 3322305"/>
                        <a:gd name="connsiteX7" fmla="*/ 1442153 w 1855632"/>
                        <a:gd name="connsiteY7" fmla="*/ 452466 h 3322305"/>
                        <a:gd name="connsiteX8" fmla="*/ 1439493 w 1855632"/>
                        <a:gd name="connsiteY8" fmla="*/ 3009505 h 3322305"/>
                        <a:gd name="connsiteX9" fmla="*/ 1023223 w 1855632"/>
                        <a:gd name="connsiteY9" fmla="*/ 3023674 h 3322305"/>
                        <a:gd name="connsiteX10" fmla="*/ 1023654 w 1855632"/>
                        <a:gd name="connsiteY10" fmla="*/ 1701853 h 3322305"/>
                        <a:gd name="connsiteX11" fmla="*/ 804749 w 1855632"/>
                        <a:gd name="connsiteY11" fmla="*/ 1701883 h 3322305"/>
                        <a:gd name="connsiteX12" fmla="*/ 805345 w 1855632"/>
                        <a:gd name="connsiteY12" fmla="*/ 3023239 h 3322305"/>
                        <a:gd name="connsiteX13" fmla="*/ 387689 w 1855632"/>
                        <a:gd name="connsiteY13" fmla="*/ 3032037 h 3322305"/>
                        <a:gd name="connsiteX14" fmla="*/ 387896 w 1855632"/>
                        <a:gd name="connsiteY14" fmla="*/ 457117 h 3322305"/>
                        <a:gd name="connsiteX15" fmla="*/ 340706 w 1855632"/>
                        <a:gd name="connsiteY15" fmla="*/ 460838 h 3322305"/>
                        <a:gd name="connsiteX16" fmla="*/ 336379 w 1855632"/>
                        <a:gd name="connsiteY16" fmla="*/ 1266634 h 3322305"/>
                        <a:gd name="connsiteX17" fmla="*/ 346 w 1855632"/>
                        <a:gd name="connsiteY17" fmla="*/ 1267508 h 3322305"/>
                        <a:gd name="connsiteX18" fmla="*/ 1064 w 1855632"/>
                        <a:gd name="connsiteY18" fmla="*/ 468852 h 3322305"/>
                        <a:gd name="connsiteX0" fmla="*/ 1064 w 1855387"/>
                        <a:gd name="connsiteY0" fmla="*/ 468852 h 3322303"/>
                        <a:gd name="connsiteX1" fmla="*/ 185495 w 1855387"/>
                        <a:gd name="connsiteY1" fmla="*/ 1412 h 3322303"/>
                        <a:gd name="connsiteX2" fmla="*/ 1618119 w 1855387"/>
                        <a:gd name="connsiteY2" fmla="*/ 12 h 3322303"/>
                        <a:gd name="connsiteX3" fmla="*/ 1855387 w 1855387"/>
                        <a:gd name="connsiteY3" fmla="*/ 423966 h 3322303"/>
                        <a:gd name="connsiteX4" fmla="*/ 1850884 w 1855387"/>
                        <a:gd name="connsiteY4" fmla="*/ 1342650 h 3322303"/>
                        <a:gd name="connsiteX5" fmla="*/ 1498958 w 1855387"/>
                        <a:gd name="connsiteY5" fmla="*/ 1323711 h 3322303"/>
                        <a:gd name="connsiteX6" fmla="*/ 1501970 w 1855387"/>
                        <a:gd name="connsiteY6" fmla="*/ 456753 h 3322303"/>
                        <a:gd name="connsiteX7" fmla="*/ 1442153 w 1855387"/>
                        <a:gd name="connsiteY7" fmla="*/ 452466 h 3322303"/>
                        <a:gd name="connsiteX8" fmla="*/ 1439493 w 1855387"/>
                        <a:gd name="connsiteY8" fmla="*/ 3009505 h 3322303"/>
                        <a:gd name="connsiteX9" fmla="*/ 1023223 w 1855387"/>
                        <a:gd name="connsiteY9" fmla="*/ 3023674 h 3322303"/>
                        <a:gd name="connsiteX10" fmla="*/ 1023654 w 1855387"/>
                        <a:gd name="connsiteY10" fmla="*/ 1701853 h 3322303"/>
                        <a:gd name="connsiteX11" fmla="*/ 804749 w 1855387"/>
                        <a:gd name="connsiteY11" fmla="*/ 1701883 h 3322303"/>
                        <a:gd name="connsiteX12" fmla="*/ 805345 w 1855387"/>
                        <a:gd name="connsiteY12" fmla="*/ 3023239 h 3322303"/>
                        <a:gd name="connsiteX13" fmla="*/ 387689 w 1855387"/>
                        <a:gd name="connsiteY13" fmla="*/ 3032037 h 3322303"/>
                        <a:gd name="connsiteX14" fmla="*/ 387896 w 1855387"/>
                        <a:gd name="connsiteY14" fmla="*/ 457117 h 3322303"/>
                        <a:gd name="connsiteX15" fmla="*/ 340706 w 1855387"/>
                        <a:gd name="connsiteY15" fmla="*/ 460838 h 3322303"/>
                        <a:gd name="connsiteX16" fmla="*/ 336379 w 1855387"/>
                        <a:gd name="connsiteY16" fmla="*/ 1266634 h 3322303"/>
                        <a:gd name="connsiteX17" fmla="*/ 346 w 1855387"/>
                        <a:gd name="connsiteY17" fmla="*/ 1267508 h 3322303"/>
                        <a:gd name="connsiteX18" fmla="*/ 1064 w 1855387"/>
                        <a:gd name="connsiteY18" fmla="*/ 468852 h 3322303"/>
                        <a:gd name="connsiteX0" fmla="*/ 1064 w 1859563"/>
                        <a:gd name="connsiteY0" fmla="*/ 468852 h 3322305"/>
                        <a:gd name="connsiteX1" fmla="*/ 185495 w 1859563"/>
                        <a:gd name="connsiteY1" fmla="*/ 1412 h 3322305"/>
                        <a:gd name="connsiteX2" fmla="*/ 1618119 w 1859563"/>
                        <a:gd name="connsiteY2" fmla="*/ 12 h 3322305"/>
                        <a:gd name="connsiteX3" fmla="*/ 1855387 w 1859563"/>
                        <a:gd name="connsiteY3" fmla="*/ 423966 h 3322305"/>
                        <a:gd name="connsiteX4" fmla="*/ 1859458 w 1859563"/>
                        <a:gd name="connsiteY4" fmla="*/ 1342650 h 3322305"/>
                        <a:gd name="connsiteX5" fmla="*/ 1498958 w 1859563"/>
                        <a:gd name="connsiteY5" fmla="*/ 1323711 h 3322305"/>
                        <a:gd name="connsiteX6" fmla="*/ 1501970 w 1859563"/>
                        <a:gd name="connsiteY6" fmla="*/ 456753 h 3322305"/>
                        <a:gd name="connsiteX7" fmla="*/ 1442153 w 1859563"/>
                        <a:gd name="connsiteY7" fmla="*/ 452466 h 3322305"/>
                        <a:gd name="connsiteX8" fmla="*/ 1439493 w 1859563"/>
                        <a:gd name="connsiteY8" fmla="*/ 3009505 h 3322305"/>
                        <a:gd name="connsiteX9" fmla="*/ 1023223 w 1859563"/>
                        <a:gd name="connsiteY9" fmla="*/ 3023674 h 3322305"/>
                        <a:gd name="connsiteX10" fmla="*/ 1023654 w 1859563"/>
                        <a:gd name="connsiteY10" fmla="*/ 1701853 h 3322305"/>
                        <a:gd name="connsiteX11" fmla="*/ 804749 w 1859563"/>
                        <a:gd name="connsiteY11" fmla="*/ 1701883 h 3322305"/>
                        <a:gd name="connsiteX12" fmla="*/ 805345 w 1859563"/>
                        <a:gd name="connsiteY12" fmla="*/ 3023239 h 3322305"/>
                        <a:gd name="connsiteX13" fmla="*/ 387689 w 1859563"/>
                        <a:gd name="connsiteY13" fmla="*/ 3032037 h 3322305"/>
                        <a:gd name="connsiteX14" fmla="*/ 387896 w 1859563"/>
                        <a:gd name="connsiteY14" fmla="*/ 457117 h 3322305"/>
                        <a:gd name="connsiteX15" fmla="*/ 340706 w 1859563"/>
                        <a:gd name="connsiteY15" fmla="*/ 460838 h 3322305"/>
                        <a:gd name="connsiteX16" fmla="*/ 336379 w 1859563"/>
                        <a:gd name="connsiteY16" fmla="*/ 1266634 h 3322305"/>
                        <a:gd name="connsiteX17" fmla="*/ 346 w 1859563"/>
                        <a:gd name="connsiteY17" fmla="*/ 1267508 h 3322305"/>
                        <a:gd name="connsiteX18" fmla="*/ 1064 w 1859563"/>
                        <a:gd name="connsiteY18" fmla="*/ 468852 h 3322305"/>
                        <a:gd name="connsiteX0" fmla="*/ 1064 w 1855387"/>
                        <a:gd name="connsiteY0" fmla="*/ 468852 h 3322303"/>
                        <a:gd name="connsiteX1" fmla="*/ 185495 w 1855387"/>
                        <a:gd name="connsiteY1" fmla="*/ 1412 h 3322303"/>
                        <a:gd name="connsiteX2" fmla="*/ 1618119 w 1855387"/>
                        <a:gd name="connsiteY2" fmla="*/ 12 h 3322303"/>
                        <a:gd name="connsiteX3" fmla="*/ 1855387 w 1855387"/>
                        <a:gd name="connsiteY3" fmla="*/ 423966 h 3322303"/>
                        <a:gd name="connsiteX4" fmla="*/ 1850884 w 1855387"/>
                        <a:gd name="connsiteY4" fmla="*/ 1342650 h 3322303"/>
                        <a:gd name="connsiteX5" fmla="*/ 1498958 w 1855387"/>
                        <a:gd name="connsiteY5" fmla="*/ 1323711 h 3322303"/>
                        <a:gd name="connsiteX6" fmla="*/ 1501970 w 1855387"/>
                        <a:gd name="connsiteY6" fmla="*/ 456753 h 3322303"/>
                        <a:gd name="connsiteX7" fmla="*/ 1442153 w 1855387"/>
                        <a:gd name="connsiteY7" fmla="*/ 452466 h 3322303"/>
                        <a:gd name="connsiteX8" fmla="*/ 1439493 w 1855387"/>
                        <a:gd name="connsiteY8" fmla="*/ 3009505 h 3322303"/>
                        <a:gd name="connsiteX9" fmla="*/ 1023223 w 1855387"/>
                        <a:gd name="connsiteY9" fmla="*/ 3023674 h 3322303"/>
                        <a:gd name="connsiteX10" fmla="*/ 1023654 w 1855387"/>
                        <a:gd name="connsiteY10" fmla="*/ 1701853 h 3322303"/>
                        <a:gd name="connsiteX11" fmla="*/ 804749 w 1855387"/>
                        <a:gd name="connsiteY11" fmla="*/ 1701883 h 3322303"/>
                        <a:gd name="connsiteX12" fmla="*/ 805345 w 1855387"/>
                        <a:gd name="connsiteY12" fmla="*/ 3023239 h 3322303"/>
                        <a:gd name="connsiteX13" fmla="*/ 387689 w 1855387"/>
                        <a:gd name="connsiteY13" fmla="*/ 3032037 h 3322303"/>
                        <a:gd name="connsiteX14" fmla="*/ 387896 w 1855387"/>
                        <a:gd name="connsiteY14" fmla="*/ 457117 h 3322303"/>
                        <a:gd name="connsiteX15" fmla="*/ 340706 w 1855387"/>
                        <a:gd name="connsiteY15" fmla="*/ 460838 h 3322303"/>
                        <a:gd name="connsiteX16" fmla="*/ 336379 w 1855387"/>
                        <a:gd name="connsiteY16" fmla="*/ 1266634 h 3322303"/>
                        <a:gd name="connsiteX17" fmla="*/ 346 w 1855387"/>
                        <a:gd name="connsiteY17" fmla="*/ 1267508 h 3322303"/>
                        <a:gd name="connsiteX18" fmla="*/ 1064 w 1855387"/>
                        <a:gd name="connsiteY18" fmla="*/ 468852 h 3322303"/>
                        <a:gd name="connsiteX0" fmla="*/ 1064 w 1863819"/>
                        <a:gd name="connsiteY0" fmla="*/ 468852 h 3322305"/>
                        <a:gd name="connsiteX1" fmla="*/ 185495 w 1863819"/>
                        <a:gd name="connsiteY1" fmla="*/ 1412 h 3322305"/>
                        <a:gd name="connsiteX2" fmla="*/ 1618119 w 1863819"/>
                        <a:gd name="connsiteY2" fmla="*/ 12 h 3322305"/>
                        <a:gd name="connsiteX3" fmla="*/ 1855387 w 1863819"/>
                        <a:gd name="connsiteY3" fmla="*/ 423966 h 3322305"/>
                        <a:gd name="connsiteX4" fmla="*/ 1863747 w 1863819"/>
                        <a:gd name="connsiteY4" fmla="*/ 1342650 h 3322305"/>
                        <a:gd name="connsiteX5" fmla="*/ 1498958 w 1863819"/>
                        <a:gd name="connsiteY5" fmla="*/ 1323711 h 3322305"/>
                        <a:gd name="connsiteX6" fmla="*/ 1501970 w 1863819"/>
                        <a:gd name="connsiteY6" fmla="*/ 456753 h 3322305"/>
                        <a:gd name="connsiteX7" fmla="*/ 1442153 w 1863819"/>
                        <a:gd name="connsiteY7" fmla="*/ 452466 h 3322305"/>
                        <a:gd name="connsiteX8" fmla="*/ 1439493 w 1863819"/>
                        <a:gd name="connsiteY8" fmla="*/ 3009505 h 3322305"/>
                        <a:gd name="connsiteX9" fmla="*/ 1023223 w 1863819"/>
                        <a:gd name="connsiteY9" fmla="*/ 3023674 h 3322305"/>
                        <a:gd name="connsiteX10" fmla="*/ 1023654 w 1863819"/>
                        <a:gd name="connsiteY10" fmla="*/ 1701853 h 3322305"/>
                        <a:gd name="connsiteX11" fmla="*/ 804749 w 1863819"/>
                        <a:gd name="connsiteY11" fmla="*/ 1701883 h 3322305"/>
                        <a:gd name="connsiteX12" fmla="*/ 805345 w 1863819"/>
                        <a:gd name="connsiteY12" fmla="*/ 3023239 h 3322305"/>
                        <a:gd name="connsiteX13" fmla="*/ 387689 w 1863819"/>
                        <a:gd name="connsiteY13" fmla="*/ 3032037 h 3322305"/>
                        <a:gd name="connsiteX14" fmla="*/ 387896 w 1863819"/>
                        <a:gd name="connsiteY14" fmla="*/ 457117 h 3322305"/>
                        <a:gd name="connsiteX15" fmla="*/ 340706 w 1863819"/>
                        <a:gd name="connsiteY15" fmla="*/ 460838 h 3322305"/>
                        <a:gd name="connsiteX16" fmla="*/ 336379 w 1863819"/>
                        <a:gd name="connsiteY16" fmla="*/ 1266634 h 3322305"/>
                        <a:gd name="connsiteX17" fmla="*/ 346 w 1863819"/>
                        <a:gd name="connsiteY17" fmla="*/ 1267508 h 3322305"/>
                        <a:gd name="connsiteX18" fmla="*/ 1064 w 1863819"/>
                        <a:gd name="connsiteY18" fmla="*/ 468852 h 3322305"/>
                        <a:gd name="connsiteX0" fmla="*/ 1064 w 1859564"/>
                        <a:gd name="connsiteY0" fmla="*/ 468852 h 3322303"/>
                        <a:gd name="connsiteX1" fmla="*/ 185495 w 1859564"/>
                        <a:gd name="connsiteY1" fmla="*/ 1412 h 3322303"/>
                        <a:gd name="connsiteX2" fmla="*/ 1618119 w 1859564"/>
                        <a:gd name="connsiteY2" fmla="*/ 12 h 3322303"/>
                        <a:gd name="connsiteX3" fmla="*/ 1855387 w 1859564"/>
                        <a:gd name="connsiteY3" fmla="*/ 423966 h 3322303"/>
                        <a:gd name="connsiteX4" fmla="*/ 1859460 w 1859564"/>
                        <a:gd name="connsiteY4" fmla="*/ 1342650 h 3322303"/>
                        <a:gd name="connsiteX5" fmla="*/ 1498958 w 1859564"/>
                        <a:gd name="connsiteY5" fmla="*/ 1323711 h 3322303"/>
                        <a:gd name="connsiteX6" fmla="*/ 1501970 w 1859564"/>
                        <a:gd name="connsiteY6" fmla="*/ 456753 h 3322303"/>
                        <a:gd name="connsiteX7" fmla="*/ 1442153 w 1859564"/>
                        <a:gd name="connsiteY7" fmla="*/ 452466 h 3322303"/>
                        <a:gd name="connsiteX8" fmla="*/ 1439493 w 1859564"/>
                        <a:gd name="connsiteY8" fmla="*/ 3009505 h 3322303"/>
                        <a:gd name="connsiteX9" fmla="*/ 1023223 w 1859564"/>
                        <a:gd name="connsiteY9" fmla="*/ 3023674 h 3322303"/>
                        <a:gd name="connsiteX10" fmla="*/ 1023654 w 1859564"/>
                        <a:gd name="connsiteY10" fmla="*/ 1701853 h 3322303"/>
                        <a:gd name="connsiteX11" fmla="*/ 804749 w 1859564"/>
                        <a:gd name="connsiteY11" fmla="*/ 1701883 h 3322303"/>
                        <a:gd name="connsiteX12" fmla="*/ 805345 w 1859564"/>
                        <a:gd name="connsiteY12" fmla="*/ 3023239 h 3322303"/>
                        <a:gd name="connsiteX13" fmla="*/ 387689 w 1859564"/>
                        <a:gd name="connsiteY13" fmla="*/ 3032037 h 3322303"/>
                        <a:gd name="connsiteX14" fmla="*/ 387896 w 1859564"/>
                        <a:gd name="connsiteY14" fmla="*/ 457117 h 3322303"/>
                        <a:gd name="connsiteX15" fmla="*/ 340706 w 1859564"/>
                        <a:gd name="connsiteY15" fmla="*/ 460838 h 3322303"/>
                        <a:gd name="connsiteX16" fmla="*/ 336379 w 1859564"/>
                        <a:gd name="connsiteY16" fmla="*/ 1266634 h 3322303"/>
                        <a:gd name="connsiteX17" fmla="*/ 346 w 1859564"/>
                        <a:gd name="connsiteY17" fmla="*/ 1267508 h 3322303"/>
                        <a:gd name="connsiteX18" fmla="*/ 1064 w 1859564"/>
                        <a:gd name="connsiteY18" fmla="*/ 468852 h 3322303"/>
                        <a:gd name="connsiteX0" fmla="*/ 1064 w 1859460"/>
                        <a:gd name="connsiteY0" fmla="*/ 468852 h 3322305"/>
                        <a:gd name="connsiteX1" fmla="*/ 185495 w 1859460"/>
                        <a:gd name="connsiteY1" fmla="*/ 1412 h 3322305"/>
                        <a:gd name="connsiteX2" fmla="*/ 1618119 w 1859460"/>
                        <a:gd name="connsiteY2" fmla="*/ 12 h 3322305"/>
                        <a:gd name="connsiteX3" fmla="*/ 1855387 w 1859460"/>
                        <a:gd name="connsiteY3" fmla="*/ 423966 h 3322305"/>
                        <a:gd name="connsiteX4" fmla="*/ 1859460 w 1859460"/>
                        <a:gd name="connsiteY4" fmla="*/ 1342650 h 3322305"/>
                        <a:gd name="connsiteX5" fmla="*/ 1498958 w 1859460"/>
                        <a:gd name="connsiteY5" fmla="*/ 1323711 h 3322305"/>
                        <a:gd name="connsiteX6" fmla="*/ 1501970 w 1859460"/>
                        <a:gd name="connsiteY6" fmla="*/ 456753 h 3322305"/>
                        <a:gd name="connsiteX7" fmla="*/ 1442153 w 1859460"/>
                        <a:gd name="connsiteY7" fmla="*/ 452466 h 3322305"/>
                        <a:gd name="connsiteX8" fmla="*/ 1439493 w 1859460"/>
                        <a:gd name="connsiteY8" fmla="*/ 3009505 h 3322305"/>
                        <a:gd name="connsiteX9" fmla="*/ 1023223 w 1859460"/>
                        <a:gd name="connsiteY9" fmla="*/ 3023674 h 3322305"/>
                        <a:gd name="connsiteX10" fmla="*/ 1023654 w 1859460"/>
                        <a:gd name="connsiteY10" fmla="*/ 1701853 h 3322305"/>
                        <a:gd name="connsiteX11" fmla="*/ 804749 w 1859460"/>
                        <a:gd name="connsiteY11" fmla="*/ 1701883 h 3322305"/>
                        <a:gd name="connsiteX12" fmla="*/ 805345 w 1859460"/>
                        <a:gd name="connsiteY12" fmla="*/ 3023239 h 3322305"/>
                        <a:gd name="connsiteX13" fmla="*/ 387689 w 1859460"/>
                        <a:gd name="connsiteY13" fmla="*/ 3032037 h 3322305"/>
                        <a:gd name="connsiteX14" fmla="*/ 387896 w 1859460"/>
                        <a:gd name="connsiteY14" fmla="*/ 457117 h 3322305"/>
                        <a:gd name="connsiteX15" fmla="*/ 340706 w 1859460"/>
                        <a:gd name="connsiteY15" fmla="*/ 460838 h 3322305"/>
                        <a:gd name="connsiteX16" fmla="*/ 336379 w 1859460"/>
                        <a:gd name="connsiteY16" fmla="*/ 1266634 h 3322305"/>
                        <a:gd name="connsiteX17" fmla="*/ 346 w 1859460"/>
                        <a:gd name="connsiteY17" fmla="*/ 1267508 h 3322305"/>
                        <a:gd name="connsiteX18" fmla="*/ 1064 w 1859460"/>
                        <a:gd name="connsiteY18" fmla="*/ 468852 h 3322305"/>
                        <a:gd name="connsiteX0" fmla="*/ 1064 w 1863747"/>
                        <a:gd name="connsiteY0" fmla="*/ 468852 h 3322303"/>
                        <a:gd name="connsiteX1" fmla="*/ 185495 w 1863747"/>
                        <a:gd name="connsiteY1" fmla="*/ 1412 h 3322303"/>
                        <a:gd name="connsiteX2" fmla="*/ 1618119 w 1863747"/>
                        <a:gd name="connsiteY2" fmla="*/ 12 h 3322303"/>
                        <a:gd name="connsiteX3" fmla="*/ 1855387 w 1863747"/>
                        <a:gd name="connsiteY3" fmla="*/ 423966 h 3322303"/>
                        <a:gd name="connsiteX4" fmla="*/ 1863747 w 1863747"/>
                        <a:gd name="connsiteY4" fmla="*/ 1342650 h 3322303"/>
                        <a:gd name="connsiteX5" fmla="*/ 1498958 w 1863747"/>
                        <a:gd name="connsiteY5" fmla="*/ 1323711 h 3322303"/>
                        <a:gd name="connsiteX6" fmla="*/ 1501970 w 1863747"/>
                        <a:gd name="connsiteY6" fmla="*/ 456753 h 3322303"/>
                        <a:gd name="connsiteX7" fmla="*/ 1442153 w 1863747"/>
                        <a:gd name="connsiteY7" fmla="*/ 452466 h 3322303"/>
                        <a:gd name="connsiteX8" fmla="*/ 1439493 w 1863747"/>
                        <a:gd name="connsiteY8" fmla="*/ 3009505 h 3322303"/>
                        <a:gd name="connsiteX9" fmla="*/ 1023223 w 1863747"/>
                        <a:gd name="connsiteY9" fmla="*/ 3023674 h 3322303"/>
                        <a:gd name="connsiteX10" fmla="*/ 1023654 w 1863747"/>
                        <a:gd name="connsiteY10" fmla="*/ 1701853 h 3322303"/>
                        <a:gd name="connsiteX11" fmla="*/ 804749 w 1863747"/>
                        <a:gd name="connsiteY11" fmla="*/ 1701883 h 3322303"/>
                        <a:gd name="connsiteX12" fmla="*/ 805345 w 1863747"/>
                        <a:gd name="connsiteY12" fmla="*/ 3023239 h 3322303"/>
                        <a:gd name="connsiteX13" fmla="*/ 387689 w 1863747"/>
                        <a:gd name="connsiteY13" fmla="*/ 3032037 h 3322303"/>
                        <a:gd name="connsiteX14" fmla="*/ 387896 w 1863747"/>
                        <a:gd name="connsiteY14" fmla="*/ 457117 h 3322303"/>
                        <a:gd name="connsiteX15" fmla="*/ 340706 w 1863747"/>
                        <a:gd name="connsiteY15" fmla="*/ 460838 h 3322303"/>
                        <a:gd name="connsiteX16" fmla="*/ 336379 w 1863747"/>
                        <a:gd name="connsiteY16" fmla="*/ 1266634 h 3322303"/>
                        <a:gd name="connsiteX17" fmla="*/ 346 w 1863747"/>
                        <a:gd name="connsiteY17" fmla="*/ 1267508 h 3322303"/>
                        <a:gd name="connsiteX18" fmla="*/ 1064 w 1863747"/>
                        <a:gd name="connsiteY18" fmla="*/ 468852 h 3322303"/>
                        <a:gd name="connsiteX0" fmla="*/ 1064 w 1863747"/>
                        <a:gd name="connsiteY0" fmla="*/ 468852 h 3322305"/>
                        <a:gd name="connsiteX1" fmla="*/ 185495 w 1863747"/>
                        <a:gd name="connsiteY1" fmla="*/ 1412 h 3322305"/>
                        <a:gd name="connsiteX2" fmla="*/ 1618119 w 1863747"/>
                        <a:gd name="connsiteY2" fmla="*/ 12 h 3322305"/>
                        <a:gd name="connsiteX3" fmla="*/ 1855387 w 1863747"/>
                        <a:gd name="connsiteY3" fmla="*/ 423966 h 3322305"/>
                        <a:gd name="connsiteX4" fmla="*/ 1863747 w 1863747"/>
                        <a:gd name="connsiteY4" fmla="*/ 1342650 h 3322305"/>
                        <a:gd name="connsiteX5" fmla="*/ 1498958 w 1863747"/>
                        <a:gd name="connsiteY5" fmla="*/ 1323711 h 3322305"/>
                        <a:gd name="connsiteX6" fmla="*/ 1501970 w 1863747"/>
                        <a:gd name="connsiteY6" fmla="*/ 456753 h 3322305"/>
                        <a:gd name="connsiteX7" fmla="*/ 1442153 w 1863747"/>
                        <a:gd name="connsiteY7" fmla="*/ 452466 h 3322305"/>
                        <a:gd name="connsiteX8" fmla="*/ 1439493 w 1863747"/>
                        <a:gd name="connsiteY8" fmla="*/ 3009505 h 3322305"/>
                        <a:gd name="connsiteX9" fmla="*/ 1023223 w 1863747"/>
                        <a:gd name="connsiteY9" fmla="*/ 3023674 h 3322305"/>
                        <a:gd name="connsiteX10" fmla="*/ 1023654 w 1863747"/>
                        <a:gd name="connsiteY10" fmla="*/ 1701853 h 3322305"/>
                        <a:gd name="connsiteX11" fmla="*/ 804749 w 1863747"/>
                        <a:gd name="connsiteY11" fmla="*/ 1701883 h 3322305"/>
                        <a:gd name="connsiteX12" fmla="*/ 805345 w 1863747"/>
                        <a:gd name="connsiteY12" fmla="*/ 3023239 h 3322305"/>
                        <a:gd name="connsiteX13" fmla="*/ 387689 w 1863747"/>
                        <a:gd name="connsiteY13" fmla="*/ 3032037 h 3322305"/>
                        <a:gd name="connsiteX14" fmla="*/ 387896 w 1863747"/>
                        <a:gd name="connsiteY14" fmla="*/ 457117 h 3322305"/>
                        <a:gd name="connsiteX15" fmla="*/ 340706 w 1863747"/>
                        <a:gd name="connsiteY15" fmla="*/ 460838 h 3322305"/>
                        <a:gd name="connsiteX16" fmla="*/ 336379 w 1863747"/>
                        <a:gd name="connsiteY16" fmla="*/ 1266634 h 3322305"/>
                        <a:gd name="connsiteX17" fmla="*/ 346 w 1863747"/>
                        <a:gd name="connsiteY17" fmla="*/ 1267508 h 3322305"/>
                        <a:gd name="connsiteX18" fmla="*/ 1064 w 1863747"/>
                        <a:gd name="connsiteY18" fmla="*/ 468852 h 3322305"/>
                        <a:gd name="connsiteX0" fmla="*/ 1064 w 1863747"/>
                        <a:gd name="connsiteY0" fmla="*/ 468852 h 3322303"/>
                        <a:gd name="connsiteX1" fmla="*/ 185495 w 1863747"/>
                        <a:gd name="connsiteY1" fmla="*/ 1412 h 3322303"/>
                        <a:gd name="connsiteX2" fmla="*/ 1618119 w 1863747"/>
                        <a:gd name="connsiteY2" fmla="*/ 12 h 3322303"/>
                        <a:gd name="connsiteX3" fmla="*/ 1855387 w 1863747"/>
                        <a:gd name="connsiteY3" fmla="*/ 423966 h 3322303"/>
                        <a:gd name="connsiteX4" fmla="*/ 1863747 w 1863747"/>
                        <a:gd name="connsiteY4" fmla="*/ 1342650 h 3322303"/>
                        <a:gd name="connsiteX5" fmla="*/ 1498958 w 1863747"/>
                        <a:gd name="connsiteY5" fmla="*/ 1323711 h 3322303"/>
                        <a:gd name="connsiteX6" fmla="*/ 1501970 w 1863747"/>
                        <a:gd name="connsiteY6" fmla="*/ 456753 h 3322303"/>
                        <a:gd name="connsiteX7" fmla="*/ 1442153 w 1863747"/>
                        <a:gd name="connsiteY7" fmla="*/ 452466 h 3322303"/>
                        <a:gd name="connsiteX8" fmla="*/ 1439493 w 1863747"/>
                        <a:gd name="connsiteY8" fmla="*/ 3009505 h 3322303"/>
                        <a:gd name="connsiteX9" fmla="*/ 1023223 w 1863747"/>
                        <a:gd name="connsiteY9" fmla="*/ 3023674 h 3322303"/>
                        <a:gd name="connsiteX10" fmla="*/ 1023654 w 1863747"/>
                        <a:gd name="connsiteY10" fmla="*/ 1701853 h 3322303"/>
                        <a:gd name="connsiteX11" fmla="*/ 804749 w 1863747"/>
                        <a:gd name="connsiteY11" fmla="*/ 1701883 h 3322303"/>
                        <a:gd name="connsiteX12" fmla="*/ 805345 w 1863747"/>
                        <a:gd name="connsiteY12" fmla="*/ 3023239 h 3322303"/>
                        <a:gd name="connsiteX13" fmla="*/ 387689 w 1863747"/>
                        <a:gd name="connsiteY13" fmla="*/ 3032037 h 3322303"/>
                        <a:gd name="connsiteX14" fmla="*/ 387896 w 1863747"/>
                        <a:gd name="connsiteY14" fmla="*/ 457117 h 3322303"/>
                        <a:gd name="connsiteX15" fmla="*/ 340706 w 1863747"/>
                        <a:gd name="connsiteY15" fmla="*/ 460838 h 3322303"/>
                        <a:gd name="connsiteX16" fmla="*/ 336379 w 1863747"/>
                        <a:gd name="connsiteY16" fmla="*/ 1266634 h 3322303"/>
                        <a:gd name="connsiteX17" fmla="*/ 346 w 1863747"/>
                        <a:gd name="connsiteY17" fmla="*/ 1267508 h 3322303"/>
                        <a:gd name="connsiteX18" fmla="*/ 1064 w 1863747"/>
                        <a:gd name="connsiteY18" fmla="*/ 468852 h 3322303"/>
                        <a:gd name="connsiteX0" fmla="*/ 1064 w 1863819"/>
                        <a:gd name="connsiteY0" fmla="*/ 468852 h 3322305"/>
                        <a:gd name="connsiteX1" fmla="*/ 185495 w 1863819"/>
                        <a:gd name="connsiteY1" fmla="*/ 1412 h 3322305"/>
                        <a:gd name="connsiteX2" fmla="*/ 1618119 w 1863819"/>
                        <a:gd name="connsiteY2" fmla="*/ 12 h 3322305"/>
                        <a:gd name="connsiteX3" fmla="*/ 1855387 w 1863819"/>
                        <a:gd name="connsiteY3" fmla="*/ 423966 h 3322305"/>
                        <a:gd name="connsiteX4" fmla="*/ 1863747 w 1863819"/>
                        <a:gd name="connsiteY4" fmla="*/ 1342650 h 3322305"/>
                        <a:gd name="connsiteX5" fmla="*/ 1498958 w 1863819"/>
                        <a:gd name="connsiteY5" fmla="*/ 1323711 h 3322305"/>
                        <a:gd name="connsiteX6" fmla="*/ 1501970 w 1863819"/>
                        <a:gd name="connsiteY6" fmla="*/ 456753 h 3322305"/>
                        <a:gd name="connsiteX7" fmla="*/ 1442153 w 1863819"/>
                        <a:gd name="connsiteY7" fmla="*/ 452466 h 3322305"/>
                        <a:gd name="connsiteX8" fmla="*/ 1439493 w 1863819"/>
                        <a:gd name="connsiteY8" fmla="*/ 3009505 h 3322305"/>
                        <a:gd name="connsiteX9" fmla="*/ 1023223 w 1863819"/>
                        <a:gd name="connsiteY9" fmla="*/ 3023674 h 3322305"/>
                        <a:gd name="connsiteX10" fmla="*/ 1023654 w 1863819"/>
                        <a:gd name="connsiteY10" fmla="*/ 1701853 h 3322305"/>
                        <a:gd name="connsiteX11" fmla="*/ 804749 w 1863819"/>
                        <a:gd name="connsiteY11" fmla="*/ 1701883 h 3322305"/>
                        <a:gd name="connsiteX12" fmla="*/ 805345 w 1863819"/>
                        <a:gd name="connsiteY12" fmla="*/ 3023239 h 3322305"/>
                        <a:gd name="connsiteX13" fmla="*/ 387689 w 1863819"/>
                        <a:gd name="connsiteY13" fmla="*/ 3032037 h 3322305"/>
                        <a:gd name="connsiteX14" fmla="*/ 387896 w 1863819"/>
                        <a:gd name="connsiteY14" fmla="*/ 457117 h 3322305"/>
                        <a:gd name="connsiteX15" fmla="*/ 340706 w 1863819"/>
                        <a:gd name="connsiteY15" fmla="*/ 460838 h 3322305"/>
                        <a:gd name="connsiteX16" fmla="*/ 336379 w 1863819"/>
                        <a:gd name="connsiteY16" fmla="*/ 1266634 h 3322305"/>
                        <a:gd name="connsiteX17" fmla="*/ 346 w 1863819"/>
                        <a:gd name="connsiteY17" fmla="*/ 1267508 h 3322305"/>
                        <a:gd name="connsiteX18" fmla="*/ 1064 w 1863819"/>
                        <a:gd name="connsiteY18" fmla="*/ 468852 h 3322305"/>
                        <a:gd name="connsiteX0" fmla="*/ 1064 w 1859562"/>
                        <a:gd name="connsiteY0" fmla="*/ 468852 h 3322303"/>
                        <a:gd name="connsiteX1" fmla="*/ 185495 w 1859562"/>
                        <a:gd name="connsiteY1" fmla="*/ 1412 h 3322303"/>
                        <a:gd name="connsiteX2" fmla="*/ 1618119 w 1859562"/>
                        <a:gd name="connsiteY2" fmla="*/ 12 h 3322303"/>
                        <a:gd name="connsiteX3" fmla="*/ 1855387 w 1859562"/>
                        <a:gd name="connsiteY3" fmla="*/ 423966 h 3322303"/>
                        <a:gd name="connsiteX4" fmla="*/ 1859458 w 1859562"/>
                        <a:gd name="connsiteY4" fmla="*/ 1338363 h 3322303"/>
                        <a:gd name="connsiteX5" fmla="*/ 1498958 w 1859562"/>
                        <a:gd name="connsiteY5" fmla="*/ 1323711 h 3322303"/>
                        <a:gd name="connsiteX6" fmla="*/ 1501970 w 1859562"/>
                        <a:gd name="connsiteY6" fmla="*/ 456753 h 3322303"/>
                        <a:gd name="connsiteX7" fmla="*/ 1442153 w 1859562"/>
                        <a:gd name="connsiteY7" fmla="*/ 452466 h 3322303"/>
                        <a:gd name="connsiteX8" fmla="*/ 1439493 w 1859562"/>
                        <a:gd name="connsiteY8" fmla="*/ 3009505 h 3322303"/>
                        <a:gd name="connsiteX9" fmla="*/ 1023223 w 1859562"/>
                        <a:gd name="connsiteY9" fmla="*/ 3023674 h 3322303"/>
                        <a:gd name="connsiteX10" fmla="*/ 1023654 w 1859562"/>
                        <a:gd name="connsiteY10" fmla="*/ 1701853 h 3322303"/>
                        <a:gd name="connsiteX11" fmla="*/ 804749 w 1859562"/>
                        <a:gd name="connsiteY11" fmla="*/ 1701883 h 3322303"/>
                        <a:gd name="connsiteX12" fmla="*/ 805345 w 1859562"/>
                        <a:gd name="connsiteY12" fmla="*/ 3023239 h 3322303"/>
                        <a:gd name="connsiteX13" fmla="*/ 387689 w 1859562"/>
                        <a:gd name="connsiteY13" fmla="*/ 3032037 h 3322303"/>
                        <a:gd name="connsiteX14" fmla="*/ 387896 w 1859562"/>
                        <a:gd name="connsiteY14" fmla="*/ 457117 h 3322303"/>
                        <a:gd name="connsiteX15" fmla="*/ 340706 w 1859562"/>
                        <a:gd name="connsiteY15" fmla="*/ 460838 h 3322303"/>
                        <a:gd name="connsiteX16" fmla="*/ 336379 w 1859562"/>
                        <a:gd name="connsiteY16" fmla="*/ 1266634 h 3322303"/>
                        <a:gd name="connsiteX17" fmla="*/ 346 w 1859562"/>
                        <a:gd name="connsiteY17" fmla="*/ 1267508 h 3322303"/>
                        <a:gd name="connsiteX18" fmla="*/ 1064 w 1859562"/>
                        <a:gd name="connsiteY18" fmla="*/ 468852 h 3322303"/>
                        <a:gd name="connsiteX0" fmla="*/ 1064 w 1859458"/>
                        <a:gd name="connsiteY0" fmla="*/ 468852 h 3322305"/>
                        <a:gd name="connsiteX1" fmla="*/ 185495 w 1859458"/>
                        <a:gd name="connsiteY1" fmla="*/ 1412 h 3322305"/>
                        <a:gd name="connsiteX2" fmla="*/ 1618119 w 1859458"/>
                        <a:gd name="connsiteY2" fmla="*/ 12 h 3322305"/>
                        <a:gd name="connsiteX3" fmla="*/ 1855387 w 1859458"/>
                        <a:gd name="connsiteY3" fmla="*/ 423966 h 3322305"/>
                        <a:gd name="connsiteX4" fmla="*/ 1859458 w 1859458"/>
                        <a:gd name="connsiteY4" fmla="*/ 1338363 h 3322305"/>
                        <a:gd name="connsiteX5" fmla="*/ 1498958 w 1859458"/>
                        <a:gd name="connsiteY5" fmla="*/ 1323711 h 3322305"/>
                        <a:gd name="connsiteX6" fmla="*/ 1501970 w 1859458"/>
                        <a:gd name="connsiteY6" fmla="*/ 456753 h 3322305"/>
                        <a:gd name="connsiteX7" fmla="*/ 1442153 w 1859458"/>
                        <a:gd name="connsiteY7" fmla="*/ 452466 h 3322305"/>
                        <a:gd name="connsiteX8" fmla="*/ 1439493 w 1859458"/>
                        <a:gd name="connsiteY8" fmla="*/ 3009505 h 3322305"/>
                        <a:gd name="connsiteX9" fmla="*/ 1023223 w 1859458"/>
                        <a:gd name="connsiteY9" fmla="*/ 3023674 h 3322305"/>
                        <a:gd name="connsiteX10" fmla="*/ 1023654 w 1859458"/>
                        <a:gd name="connsiteY10" fmla="*/ 1701853 h 3322305"/>
                        <a:gd name="connsiteX11" fmla="*/ 804749 w 1859458"/>
                        <a:gd name="connsiteY11" fmla="*/ 1701883 h 3322305"/>
                        <a:gd name="connsiteX12" fmla="*/ 805345 w 1859458"/>
                        <a:gd name="connsiteY12" fmla="*/ 3023239 h 3322305"/>
                        <a:gd name="connsiteX13" fmla="*/ 387689 w 1859458"/>
                        <a:gd name="connsiteY13" fmla="*/ 3032037 h 3322305"/>
                        <a:gd name="connsiteX14" fmla="*/ 387896 w 1859458"/>
                        <a:gd name="connsiteY14" fmla="*/ 457117 h 3322305"/>
                        <a:gd name="connsiteX15" fmla="*/ 340706 w 1859458"/>
                        <a:gd name="connsiteY15" fmla="*/ 460838 h 3322305"/>
                        <a:gd name="connsiteX16" fmla="*/ 336379 w 1859458"/>
                        <a:gd name="connsiteY16" fmla="*/ 1266634 h 3322305"/>
                        <a:gd name="connsiteX17" fmla="*/ 346 w 1859458"/>
                        <a:gd name="connsiteY17" fmla="*/ 1267508 h 3322305"/>
                        <a:gd name="connsiteX18" fmla="*/ 1064 w 1859458"/>
                        <a:gd name="connsiteY18" fmla="*/ 468852 h 3322305"/>
                        <a:gd name="connsiteX0" fmla="*/ 1064 w 1859458"/>
                        <a:gd name="connsiteY0" fmla="*/ 468852 h 3322303"/>
                        <a:gd name="connsiteX1" fmla="*/ 185495 w 1859458"/>
                        <a:gd name="connsiteY1" fmla="*/ 1412 h 3322303"/>
                        <a:gd name="connsiteX2" fmla="*/ 1618119 w 1859458"/>
                        <a:gd name="connsiteY2" fmla="*/ 12 h 3322303"/>
                        <a:gd name="connsiteX3" fmla="*/ 1855387 w 1859458"/>
                        <a:gd name="connsiteY3" fmla="*/ 423966 h 3322303"/>
                        <a:gd name="connsiteX4" fmla="*/ 1859458 w 1859458"/>
                        <a:gd name="connsiteY4" fmla="*/ 1338363 h 3322303"/>
                        <a:gd name="connsiteX5" fmla="*/ 1498958 w 1859458"/>
                        <a:gd name="connsiteY5" fmla="*/ 1323711 h 3322303"/>
                        <a:gd name="connsiteX6" fmla="*/ 1501970 w 1859458"/>
                        <a:gd name="connsiteY6" fmla="*/ 456753 h 3322303"/>
                        <a:gd name="connsiteX7" fmla="*/ 1442153 w 1859458"/>
                        <a:gd name="connsiteY7" fmla="*/ 452466 h 3322303"/>
                        <a:gd name="connsiteX8" fmla="*/ 1439493 w 1859458"/>
                        <a:gd name="connsiteY8" fmla="*/ 3009505 h 3322303"/>
                        <a:gd name="connsiteX9" fmla="*/ 1023223 w 1859458"/>
                        <a:gd name="connsiteY9" fmla="*/ 3023674 h 3322303"/>
                        <a:gd name="connsiteX10" fmla="*/ 1023654 w 1859458"/>
                        <a:gd name="connsiteY10" fmla="*/ 1701853 h 3322303"/>
                        <a:gd name="connsiteX11" fmla="*/ 804749 w 1859458"/>
                        <a:gd name="connsiteY11" fmla="*/ 1701883 h 3322303"/>
                        <a:gd name="connsiteX12" fmla="*/ 805345 w 1859458"/>
                        <a:gd name="connsiteY12" fmla="*/ 3023239 h 3322303"/>
                        <a:gd name="connsiteX13" fmla="*/ 387689 w 1859458"/>
                        <a:gd name="connsiteY13" fmla="*/ 3032037 h 3322303"/>
                        <a:gd name="connsiteX14" fmla="*/ 387896 w 1859458"/>
                        <a:gd name="connsiteY14" fmla="*/ 457117 h 3322303"/>
                        <a:gd name="connsiteX15" fmla="*/ 340706 w 1859458"/>
                        <a:gd name="connsiteY15" fmla="*/ 460838 h 3322303"/>
                        <a:gd name="connsiteX16" fmla="*/ 336379 w 1859458"/>
                        <a:gd name="connsiteY16" fmla="*/ 1266634 h 3322303"/>
                        <a:gd name="connsiteX17" fmla="*/ 346 w 1859458"/>
                        <a:gd name="connsiteY17" fmla="*/ 1267508 h 3322303"/>
                        <a:gd name="connsiteX18" fmla="*/ 1064 w 1859458"/>
                        <a:gd name="connsiteY18" fmla="*/ 468852 h 3322303"/>
                        <a:gd name="connsiteX0" fmla="*/ 1064 w 1859458"/>
                        <a:gd name="connsiteY0" fmla="*/ 468852 h 3322305"/>
                        <a:gd name="connsiteX1" fmla="*/ 185495 w 1859458"/>
                        <a:gd name="connsiteY1" fmla="*/ 1412 h 3322305"/>
                        <a:gd name="connsiteX2" fmla="*/ 1618119 w 1859458"/>
                        <a:gd name="connsiteY2" fmla="*/ 12 h 3322305"/>
                        <a:gd name="connsiteX3" fmla="*/ 1855387 w 1859458"/>
                        <a:gd name="connsiteY3" fmla="*/ 423966 h 3322305"/>
                        <a:gd name="connsiteX4" fmla="*/ 1859458 w 1859458"/>
                        <a:gd name="connsiteY4" fmla="*/ 1338363 h 3322305"/>
                        <a:gd name="connsiteX5" fmla="*/ 1498958 w 1859458"/>
                        <a:gd name="connsiteY5" fmla="*/ 1323711 h 3322305"/>
                        <a:gd name="connsiteX6" fmla="*/ 1501970 w 1859458"/>
                        <a:gd name="connsiteY6" fmla="*/ 456753 h 3322305"/>
                        <a:gd name="connsiteX7" fmla="*/ 1442153 w 1859458"/>
                        <a:gd name="connsiteY7" fmla="*/ 452466 h 3322305"/>
                        <a:gd name="connsiteX8" fmla="*/ 1439493 w 1859458"/>
                        <a:gd name="connsiteY8" fmla="*/ 3009505 h 3322305"/>
                        <a:gd name="connsiteX9" fmla="*/ 1023223 w 1859458"/>
                        <a:gd name="connsiteY9" fmla="*/ 3023674 h 3322305"/>
                        <a:gd name="connsiteX10" fmla="*/ 1023654 w 1859458"/>
                        <a:gd name="connsiteY10" fmla="*/ 1701853 h 3322305"/>
                        <a:gd name="connsiteX11" fmla="*/ 804749 w 1859458"/>
                        <a:gd name="connsiteY11" fmla="*/ 1701883 h 3322305"/>
                        <a:gd name="connsiteX12" fmla="*/ 805345 w 1859458"/>
                        <a:gd name="connsiteY12" fmla="*/ 3023239 h 3322305"/>
                        <a:gd name="connsiteX13" fmla="*/ 387689 w 1859458"/>
                        <a:gd name="connsiteY13" fmla="*/ 3032037 h 3322305"/>
                        <a:gd name="connsiteX14" fmla="*/ 387896 w 1859458"/>
                        <a:gd name="connsiteY14" fmla="*/ 457117 h 3322305"/>
                        <a:gd name="connsiteX15" fmla="*/ 340706 w 1859458"/>
                        <a:gd name="connsiteY15" fmla="*/ 460838 h 3322305"/>
                        <a:gd name="connsiteX16" fmla="*/ 336379 w 1859458"/>
                        <a:gd name="connsiteY16" fmla="*/ 1266634 h 3322305"/>
                        <a:gd name="connsiteX17" fmla="*/ 346 w 1859458"/>
                        <a:gd name="connsiteY17" fmla="*/ 1267508 h 3322305"/>
                        <a:gd name="connsiteX18" fmla="*/ 1064 w 1859458"/>
                        <a:gd name="connsiteY18" fmla="*/ 468852 h 3322305"/>
                        <a:gd name="connsiteX0" fmla="*/ 1064 w 1859458"/>
                        <a:gd name="connsiteY0" fmla="*/ 468852 h 3322303"/>
                        <a:gd name="connsiteX1" fmla="*/ 185495 w 1859458"/>
                        <a:gd name="connsiteY1" fmla="*/ 1412 h 3322303"/>
                        <a:gd name="connsiteX2" fmla="*/ 1618119 w 1859458"/>
                        <a:gd name="connsiteY2" fmla="*/ 12 h 3322303"/>
                        <a:gd name="connsiteX3" fmla="*/ 1855387 w 1859458"/>
                        <a:gd name="connsiteY3" fmla="*/ 423966 h 3322303"/>
                        <a:gd name="connsiteX4" fmla="*/ 1859458 w 1859458"/>
                        <a:gd name="connsiteY4" fmla="*/ 1338363 h 3322303"/>
                        <a:gd name="connsiteX5" fmla="*/ 1498958 w 1859458"/>
                        <a:gd name="connsiteY5" fmla="*/ 1323711 h 3322303"/>
                        <a:gd name="connsiteX6" fmla="*/ 1501970 w 1859458"/>
                        <a:gd name="connsiteY6" fmla="*/ 456753 h 3322303"/>
                        <a:gd name="connsiteX7" fmla="*/ 1442153 w 1859458"/>
                        <a:gd name="connsiteY7" fmla="*/ 452466 h 3322303"/>
                        <a:gd name="connsiteX8" fmla="*/ 1439493 w 1859458"/>
                        <a:gd name="connsiteY8" fmla="*/ 3009505 h 3322303"/>
                        <a:gd name="connsiteX9" fmla="*/ 1023223 w 1859458"/>
                        <a:gd name="connsiteY9" fmla="*/ 3023674 h 3322303"/>
                        <a:gd name="connsiteX10" fmla="*/ 1023654 w 1859458"/>
                        <a:gd name="connsiteY10" fmla="*/ 1701853 h 3322303"/>
                        <a:gd name="connsiteX11" fmla="*/ 804749 w 1859458"/>
                        <a:gd name="connsiteY11" fmla="*/ 1701883 h 3322303"/>
                        <a:gd name="connsiteX12" fmla="*/ 805345 w 1859458"/>
                        <a:gd name="connsiteY12" fmla="*/ 3023239 h 3322303"/>
                        <a:gd name="connsiteX13" fmla="*/ 387689 w 1859458"/>
                        <a:gd name="connsiteY13" fmla="*/ 3032037 h 3322303"/>
                        <a:gd name="connsiteX14" fmla="*/ 387896 w 1859458"/>
                        <a:gd name="connsiteY14" fmla="*/ 457117 h 3322303"/>
                        <a:gd name="connsiteX15" fmla="*/ 340706 w 1859458"/>
                        <a:gd name="connsiteY15" fmla="*/ 460838 h 3322303"/>
                        <a:gd name="connsiteX16" fmla="*/ 336379 w 1859458"/>
                        <a:gd name="connsiteY16" fmla="*/ 1266634 h 3322303"/>
                        <a:gd name="connsiteX17" fmla="*/ 346 w 1859458"/>
                        <a:gd name="connsiteY17" fmla="*/ 1267508 h 3322303"/>
                        <a:gd name="connsiteX18" fmla="*/ 1064 w 1859458"/>
                        <a:gd name="connsiteY18" fmla="*/ 468852 h 3322303"/>
                        <a:gd name="connsiteX0" fmla="*/ 1064 w 1859458"/>
                        <a:gd name="connsiteY0" fmla="*/ 468852 h 3322305"/>
                        <a:gd name="connsiteX1" fmla="*/ 185495 w 1859458"/>
                        <a:gd name="connsiteY1" fmla="*/ 1412 h 3322305"/>
                        <a:gd name="connsiteX2" fmla="*/ 1618119 w 1859458"/>
                        <a:gd name="connsiteY2" fmla="*/ 12 h 3322305"/>
                        <a:gd name="connsiteX3" fmla="*/ 1855387 w 1859458"/>
                        <a:gd name="connsiteY3" fmla="*/ 428253 h 3322305"/>
                        <a:gd name="connsiteX4" fmla="*/ 1859458 w 1859458"/>
                        <a:gd name="connsiteY4" fmla="*/ 1338363 h 3322305"/>
                        <a:gd name="connsiteX5" fmla="*/ 1498958 w 1859458"/>
                        <a:gd name="connsiteY5" fmla="*/ 1323711 h 3322305"/>
                        <a:gd name="connsiteX6" fmla="*/ 1501970 w 1859458"/>
                        <a:gd name="connsiteY6" fmla="*/ 456753 h 3322305"/>
                        <a:gd name="connsiteX7" fmla="*/ 1442153 w 1859458"/>
                        <a:gd name="connsiteY7" fmla="*/ 452466 h 3322305"/>
                        <a:gd name="connsiteX8" fmla="*/ 1439493 w 1859458"/>
                        <a:gd name="connsiteY8" fmla="*/ 3009505 h 3322305"/>
                        <a:gd name="connsiteX9" fmla="*/ 1023223 w 1859458"/>
                        <a:gd name="connsiteY9" fmla="*/ 3023674 h 3322305"/>
                        <a:gd name="connsiteX10" fmla="*/ 1023654 w 1859458"/>
                        <a:gd name="connsiteY10" fmla="*/ 1701853 h 3322305"/>
                        <a:gd name="connsiteX11" fmla="*/ 804749 w 1859458"/>
                        <a:gd name="connsiteY11" fmla="*/ 1701883 h 3322305"/>
                        <a:gd name="connsiteX12" fmla="*/ 805345 w 1859458"/>
                        <a:gd name="connsiteY12" fmla="*/ 3023239 h 3322305"/>
                        <a:gd name="connsiteX13" fmla="*/ 387689 w 1859458"/>
                        <a:gd name="connsiteY13" fmla="*/ 3032037 h 3322305"/>
                        <a:gd name="connsiteX14" fmla="*/ 387896 w 1859458"/>
                        <a:gd name="connsiteY14" fmla="*/ 457117 h 3322305"/>
                        <a:gd name="connsiteX15" fmla="*/ 340706 w 1859458"/>
                        <a:gd name="connsiteY15" fmla="*/ 460838 h 3322305"/>
                        <a:gd name="connsiteX16" fmla="*/ 336379 w 1859458"/>
                        <a:gd name="connsiteY16" fmla="*/ 1266634 h 3322305"/>
                        <a:gd name="connsiteX17" fmla="*/ 346 w 1859458"/>
                        <a:gd name="connsiteY17" fmla="*/ 1267508 h 3322305"/>
                        <a:gd name="connsiteX18" fmla="*/ 1064 w 1859458"/>
                        <a:gd name="connsiteY18" fmla="*/ 468852 h 3322305"/>
                        <a:gd name="connsiteX0" fmla="*/ 1064 w 1865128"/>
                        <a:gd name="connsiteY0" fmla="*/ 468852 h 3322303"/>
                        <a:gd name="connsiteX1" fmla="*/ 185495 w 1865128"/>
                        <a:gd name="connsiteY1" fmla="*/ 1412 h 3322303"/>
                        <a:gd name="connsiteX2" fmla="*/ 1618119 w 1865128"/>
                        <a:gd name="connsiteY2" fmla="*/ 12 h 3322303"/>
                        <a:gd name="connsiteX3" fmla="*/ 1863961 w 1865128"/>
                        <a:gd name="connsiteY3" fmla="*/ 432541 h 3322303"/>
                        <a:gd name="connsiteX4" fmla="*/ 1859458 w 1865128"/>
                        <a:gd name="connsiteY4" fmla="*/ 1338363 h 3322303"/>
                        <a:gd name="connsiteX5" fmla="*/ 1498958 w 1865128"/>
                        <a:gd name="connsiteY5" fmla="*/ 1323711 h 3322303"/>
                        <a:gd name="connsiteX6" fmla="*/ 1501970 w 1865128"/>
                        <a:gd name="connsiteY6" fmla="*/ 456753 h 3322303"/>
                        <a:gd name="connsiteX7" fmla="*/ 1442153 w 1865128"/>
                        <a:gd name="connsiteY7" fmla="*/ 452466 h 3322303"/>
                        <a:gd name="connsiteX8" fmla="*/ 1439493 w 1865128"/>
                        <a:gd name="connsiteY8" fmla="*/ 3009505 h 3322303"/>
                        <a:gd name="connsiteX9" fmla="*/ 1023223 w 1865128"/>
                        <a:gd name="connsiteY9" fmla="*/ 3023674 h 3322303"/>
                        <a:gd name="connsiteX10" fmla="*/ 1023654 w 1865128"/>
                        <a:gd name="connsiteY10" fmla="*/ 1701853 h 3322303"/>
                        <a:gd name="connsiteX11" fmla="*/ 804749 w 1865128"/>
                        <a:gd name="connsiteY11" fmla="*/ 1701883 h 3322303"/>
                        <a:gd name="connsiteX12" fmla="*/ 805345 w 1865128"/>
                        <a:gd name="connsiteY12" fmla="*/ 3023239 h 3322303"/>
                        <a:gd name="connsiteX13" fmla="*/ 387689 w 1865128"/>
                        <a:gd name="connsiteY13" fmla="*/ 3032037 h 3322303"/>
                        <a:gd name="connsiteX14" fmla="*/ 387896 w 1865128"/>
                        <a:gd name="connsiteY14" fmla="*/ 457117 h 3322303"/>
                        <a:gd name="connsiteX15" fmla="*/ 340706 w 1865128"/>
                        <a:gd name="connsiteY15" fmla="*/ 460838 h 3322303"/>
                        <a:gd name="connsiteX16" fmla="*/ 336379 w 1865128"/>
                        <a:gd name="connsiteY16" fmla="*/ 1266634 h 3322303"/>
                        <a:gd name="connsiteX17" fmla="*/ 346 w 1865128"/>
                        <a:gd name="connsiteY17" fmla="*/ 1267508 h 3322303"/>
                        <a:gd name="connsiteX18" fmla="*/ 1064 w 1865128"/>
                        <a:gd name="connsiteY18" fmla="*/ 468852 h 3322303"/>
                        <a:gd name="connsiteX0" fmla="*/ 1064 w 1863961"/>
                        <a:gd name="connsiteY0" fmla="*/ 468852 h 3322305"/>
                        <a:gd name="connsiteX1" fmla="*/ 185495 w 1863961"/>
                        <a:gd name="connsiteY1" fmla="*/ 1412 h 3322305"/>
                        <a:gd name="connsiteX2" fmla="*/ 1618119 w 1863961"/>
                        <a:gd name="connsiteY2" fmla="*/ 12 h 3322305"/>
                        <a:gd name="connsiteX3" fmla="*/ 1863961 w 1863961"/>
                        <a:gd name="connsiteY3" fmla="*/ 432541 h 3322305"/>
                        <a:gd name="connsiteX4" fmla="*/ 1859458 w 1863961"/>
                        <a:gd name="connsiteY4" fmla="*/ 1338363 h 3322305"/>
                        <a:gd name="connsiteX5" fmla="*/ 1498958 w 1863961"/>
                        <a:gd name="connsiteY5" fmla="*/ 1323711 h 3322305"/>
                        <a:gd name="connsiteX6" fmla="*/ 1501970 w 1863961"/>
                        <a:gd name="connsiteY6" fmla="*/ 456753 h 3322305"/>
                        <a:gd name="connsiteX7" fmla="*/ 1442153 w 1863961"/>
                        <a:gd name="connsiteY7" fmla="*/ 452466 h 3322305"/>
                        <a:gd name="connsiteX8" fmla="*/ 1439493 w 1863961"/>
                        <a:gd name="connsiteY8" fmla="*/ 3009505 h 3322305"/>
                        <a:gd name="connsiteX9" fmla="*/ 1023223 w 1863961"/>
                        <a:gd name="connsiteY9" fmla="*/ 3023674 h 3322305"/>
                        <a:gd name="connsiteX10" fmla="*/ 1023654 w 1863961"/>
                        <a:gd name="connsiteY10" fmla="*/ 1701853 h 3322305"/>
                        <a:gd name="connsiteX11" fmla="*/ 804749 w 1863961"/>
                        <a:gd name="connsiteY11" fmla="*/ 1701883 h 3322305"/>
                        <a:gd name="connsiteX12" fmla="*/ 805345 w 1863961"/>
                        <a:gd name="connsiteY12" fmla="*/ 3023239 h 3322305"/>
                        <a:gd name="connsiteX13" fmla="*/ 387689 w 1863961"/>
                        <a:gd name="connsiteY13" fmla="*/ 3032037 h 3322305"/>
                        <a:gd name="connsiteX14" fmla="*/ 387896 w 1863961"/>
                        <a:gd name="connsiteY14" fmla="*/ 457117 h 3322305"/>
                        <a:gd name="connsiteX15" fmla="*/ 340706 w 1863961"/>
                        <a:gd name="connsiteY15" fmla="*/ 460838 h 3322305"/>
                        <a:gd name="connsiteX16" fmla="*/ 336379 w 1863961"/>
                        <a:gd name="connsiteY16" fmla="*/ 1266634 h 3322305"/>
                        <a:gd name="connsiteX17" fmla="*/ 346 w 1863961"/>
                        <a:gd name="connsiteY17" fmla="*/ 1267508 h 3322305"/>
                        <a:gd name="connsiteX18" fmla="*/ 1064 w 1863961"/>
                        <a:gd name="connsiteY18" fmla="*/ 468852 h 3322305"/>
                        <a:gd name="connsiteX0" fmla="*/ 1064 w 1863999"/>
                        <a:gd name="connsiteY0" fmla="*/ 468852 h 3322303"/>
                        <a:gd name="connsiteX1" fmla="*/ 185495 w 1863999"/>
                        <a:gd name="connsiteY1" fmla="*/ 1412 h 3322303"/>
                        <a:gd name="connsiteX2" fmla="*/ 1618119 w 1863999"/>
                        <a:gd name="connsiteY2" fmla="*/ 12 h 3322303"/>
                        <a:gd name="connsiteX3" fmla="*/ 1863961 w 1863999"/>
                        <a:gd name="connsiteY3" fmla="*/ 432541 h 3322303"/>
                        <a:gd name="connsiteX4" fmla="*/ 1859458 w 1863999"/>
                        <a:gd name="connsiteY4" fmla="*/ 1338363 h 3322303"/>
                        <a:gd name="connsiteX5" fmla="*/ 1498958 w 1863999"/>
                        <a:gd name="connsiteY5" fmla="*/ 1323711 h 3322303"/>
                        <a:gd name="connsiteX6" fmla="*/ 1501970 w 1863999"/>
                        <a:gd name="connsiteY6" fmla="*/ 456753 h 3322303"/>
                        <a:gd name="connsiteX7" fmla="*/ 1442153 w 1863999"/>
                        <a:gd name="connsiteY7" fmla="*/ 452466 h 3322303"/>
                        <a:gd name="connsiteX8" fmla="*/ 1439493 w 1863999"/>
                        <a:gd name="connsiteY8" fmla="*/ 3009505 h 3322303"/>
                        <a:gd name="connsiteX9" fmla="*/ 1023223 w 1863999"/>
                        <a:gd name="connsiteY9" fmla="*/ 3023674 h 3322303"/>
                        <a:gd name="connsiteX10" fmla="*/ 1023654 w 1863999"/>
                        <a:gd name="connsiteY10" fmla="*/ 1701853 h 3322303"/>
                        <a:gd name="connsiteX11" fmla="*/ 804749 w 1863999"/>
                        <a:gd name="connsiteY11" fmla="*/ 1701883 h 3322303"/>
                        <a:gd name="connsiteX12" fmla="*/ 805345 w 1863999"/>
                        <a:gd name="connsiteY12" fmla="*/ 3023239 h 3322303"/>
                        <a:gd name="connsiteX13" fmla="*/ 387689 w 1863999"/>
                        <a:gd name="connsiteY13" fmla="*/ 3032037 h 3322303"/>
                        <a:gd name="connsiteX14" fmla="*/ 387896 w 1863999"/>
                        <a:gd name="connsiteY14" fmla="*/ 457117 h 3322303"/>
                        <a:gd name="connsiteX15" fmla="*/ 340706 w 1863999"/>
                        <a:gd name="connsiteY15" fmla="*/ 460838 h 3322303"/>
                        <a:gd name="connsiteX16" fmla="*/ 336379 w 1863999"/>
                        <a:gd name="connsiteY16" fmla="*/ 1266634 h 3322303"/>
                        <a:gd name="connsiteX17" fmla="*/ 346 w 1863999"/>
                        <a:gd name="connsiteY17" fmla="*/ 1267508 h 3322303"/>
                        <a:gd name="connsiteX18" fmla="*/ 1064 w 1863999"/>
                        <a:gd name="connsiteY18" fmla="*/ 468852 h 3322303"/>
                        <a:gd name="connsiteX0" fmla="*/ 1064 w 1859749"/>
                        <a:gd name="connsiteY0" fmla="*/ 468852 h 3322305"/>
                        <a:gd name="connsiteX1" fmla="*/ 185495 w 1859749"/>
                        <a:gd name="connsiteY1" fmla="*/ 1412 h 3322305"/>
                        <a:gd name="connsiteX2" fmla="*/ 1618119 w 1859749"/>
                        <a:gd name="connsiteY2" fmla="*/ 12 h 3322305"/>
                        <a:gd name="connsiteX3" fmla="*/ 1859674 w 1859749"/>
                        <a:gd name="connsiteY3" fmla="*/ 436830 h 3322305"/>
                        <a:gd name="connsiteX4" fmla="*/ 1859458 w 1859749"/>
                        <a:gd name="connsiteY4" fmla="*/ 1338363 h 3322305"/>
                        <a:gd name="connsiteX5" fmla="*/ 1498958 w 1859749"/>
                        <a:gd name="connsiteY5" fmla="*/ 1323711 h 3322305"/>
                        <a:gd name="connsiteX6" fmla="*/ 1501970 w 1859749"/>
                        <a:gd name="connsiteY6" fmla="*/ 456753 h 3322305"/>
                        <a:gd name="connsiteX7" fmla="*/ 1442153 w 1859749"/>
                        <a:gd name="connsiteY7" fmla="*/ 452466 h 3322305"/>
                        <a:gd name="connsiteX8" fmla="*/ 1439493 w 1859749"/>
                        <a:gd name="connsiteY8" fmla="*/ 3009505 h 3322305"/>
                        <a:gd name="connsiteX9" fmla="*/ 1023223 w 1859749"/>
                        <a:gd name="connsiteY9" fmla="*/ 3023674 h 3322305"/>
                        <a:gd name="connsiteX10" fmla="*/ 1023654 w 1859749"/>
                        <a:gd name="connsiteY10" fmla="*/ 1701853 h 3322305"/>
                        <a:gd name="connsiteX11" fmla="*/ 804749 w 1859749"/>
                        <a:gd name="connsiteY11" fmla="*/ 1701883 h 3322305"/>
                        <a:gd name="connsiteX12" fmla="*/ 805345 w 1859749"/>
                        <a:gd name="connsiteY12" fmla="*/ 3023239 h 3322305"/>
                        <a:gd name="connsiteX13" fmla="*/ 387689 w 1859749"/>
                        <a:gd name="connsiteY13" fmla="*/ 3032037 h 3322305"/>
                        <a:gd name="connsiteX14" fmla="*/ 387896 w 1859749"/>
                        <a:gd name="connsiteY14" fmla="*/ 457117 h 3322305"/>
                        <a:gd name="connsiteX15" fmla="*/ 340706 w 1859749"/>
                        <a:gd name="connsiteY15" fmla="*/ 460838 h 3322305"/>
                        <a:gd name="connsiteX16" fmla="*/ 336379 w 1859749"/>
                        <a:gd name="connsiteY16" fmla="*/ 1266634 h 3322305"/>
                        <a:gd name="connsiteX17" fmla="*/ 346 w 1859749"/>
                        <a:gd name="connsiteY17" fmla="*/ 1267508 h 3322305"/>
                        <a:gd name="connsiteX18" fmla="*/ 1064 w 1859749"/>
                        <a:gd name="connsiteY18" fmla="*/ 468852 h 3322305"/>
                        <a:gd name="connsiteX0" fmla="*/ 1064 w 1868032"/>
                        <a:gd name="connsiteY0" fmla="*/ 468852 h 3322303"/>
                        <a:gd name="connsiteX1" fmla="*/ 185495 w 1868032"/>
                        <a:gd name="connsiteY1" fmla="*/ 1412 h 3322303"/>
                        <a:gd name="connsiteX2" fmla="*/ 1618119 w 1868032"/>
                        <a:gd name="connsiteY2" fmla="*/ 12 h 3322303"/>
                        <a:gd name="connsiteX3" fmla="*/ 1859674 w 1868032"/>
                        <a:gd name="connsiteY3" fmla="*/ 436830 h 3322303"/>
                        <a:gd name="connsiteX4" fmla="*/ 1868032 w 1868032"/>
                        <a:gd name="connsiteY4" fmla="*/ 1338363 h 3322303"/>
                        <a:gd name="connsiteX5" fmla="*/ 1498958 w 1868032"/>
                        <a:gd name="connsiteY5" fmla="*/ 1323711 h 3322303"/>
                        <a:gd name="connsiteX6" fmla="*/ 1501970 w 1868032"/>
                        <a:gd name="connsiteY6" fmla="*/ 456753 h 3322303"/>
                        <a:gd name="connsiteX7" fmla="*/ 1442153 w 1868032"/>
                        <a:gd name="connsiteY7" fmla="*/ 452466 h 3322303"/>
                        <a:gd name="connsiteX8" fmla="*/ 1439493 w 1868032"/>
                        <a:gd name="connsiteY8" fmla="*/ 3009505 h 3322303"/>
                        <a:gd name="connsiteX9" fmla="*/ 1023223 w 1868032"/>
                        <a:gd name="connsiteY9" fmla="*/ 3023674 h 3322303"/>
                        <a:gd name="connsiteX10" fmla="*/ 1023654 w 1868032"/>
                        <a:gd name="connsiteY10" fmla="*/ 1701853 h 3322303"/>
                        <a:gd name="connsiteX11" fmla="*/ 804749 w 1868032"/>
                        <a:gd name="connsiteY11" fmla="*/ 1701883 h 3322303"/>
                        <a:gd name="connsiteX12" fmla="*/ 805345 w 1868032"/>
                        <a:gd name="connsiteY12" fmla="*/ 3023239 h 3322303"/>
                        <a:gd name="connsiteX13" fmla="*/ 387689 w 1868032"/>
                        <a:gd name="connsiteY13" fmla="*/ 3032037 h 3322303"/>
                        <a:gd name="connsiteX14" fmla="*/ 387896 w 1868032"/>
                        <a:gd name="connsiteY14" fmla="*/ 457117 h 3322303"/>
                        <a:gd name="connsiteX15" fmla="*/ 340706 w 1868032"/>
                        <a:gd name="connsiteY15" fmla="*/ 460838 h 3322303"/>
                        <a:gd name="connsiteX16" fmla="*/ 336379 w 1868032"/>
                        <a:gd name="connsiteY16" fmla="*/ 1266634 h 3322303"/>
                        <a:gd name="connsiteX17" fmla="*/ 346 w 1868032"/>
                        <a:gd name="connsiteY17" fmla="*/ 1267508 h 3322303"/>
                        <a:gd name="connsiteX18" fmla="*/ 1064 w 1868032"/>
                        <a:gd name="connsiteY18" fmla="*/ 468852 h 3322303"/>
                        <a:gd name="connsiteX0" fmla="*/ 1064 w 1891448"/>
                        <a:gd name="connsiteY0" fmla="*/ 468852 h 3322305"/>
                        <a:gd name="connsiteX1" fmla="*/ 185495 w 1891448"/>
                        <a:gd name="connsiteY1" fmla="*/ 1412 h 3322305"/>
                        <a:gd name="connsiteX2" fmla="*/ 1618119 w 1891448"/>
                        <a:gd name="connsiteY2" fmla="*/ 12 h 3322305"/>
                        <a:gd name="connsiteX3" fmla="*/ 1859674 w 1891448"/>
                        <a:gd name="connsiteY3" fmla="*/ 436830 h 3322305"/>
                        <a:gd name="connsiteX4" fmla="*/ 1868032 w 1891448"/>
                        <a:gd name="connsiteY4" fmla="*/ 1338363 h 3322305"/>
                        <a:gd name="connsiteX5" fmla="*/ 1498958 w 1891448"/>
                        <a:gd name="connsiteY5" fmla="*/ 1323711 h 3322305"/>
                        <a:gd name="connsiteX6" fmla="*/ 1501970 w 1891448"/>
                        <a:gd name="connsiteY6" fmla="*/ 456753 h 3322305"/>
                        <a:gd name="connsiteX7" fmla="*/ 1442153 w 1891448"/>
                        <a:gd name="connsiteY7" fmla="*/ 452466 h 3322305"/>
                        <a:gd name="connsiteX8" fmla="*/ 1439493 w 1891448"/>
                        <a:gd name="connsiteY8" fmla="*/ 3009505 h 3322305"/>
                        <a:gd name="connsiteX9" fmla="*/ 1023223 w 1891448"/>
                        <a:gd name="connsiteY9" fmla="*/ 3023674 h 3322305"/>
                        <a:gd name="connsiteX10" fmla="*/ 1023654 w 1891448"/>
                        <a:gd name="connsiteY10" fmla="*/ 1701853 h 3322305"/>
                        <a:gd name="connsiteX11" fmla="*/ 804749 w 1891448"/>
                        <a:gd name="connsiteY11" fmla="*/ 1701883 h 3322305"/>
                        <a:gd name="connsiteX12" fmla="*/ 805345 w 1891448"/>
                        <a:gd name="connsiteY12" fmla="*/ 3023239 h 3322305"/>
                        <a:gd name="connsiteX13" fmla="*/ 387689 w 1891448"/>
                        <a:gd name="connsiteY13" fmla="*/ 3032037 h 3322305"/>
                        <a:gd name="connsiteX14" fmla="*/ 387896 w 1891448"/>
                        <a:gd name="connsiteY14" fmla="*/ 457117 h 3322305"/>
                        <a:gd name="connsiteX15" fmla="*/ 340706 w 1891448"/>
                        <a:gd name="connsiteY15" fmla="*/ 460838 h 3322305"/>
                        <a:gd name="connsiteX16" fmla="*/ 336379 w 1891448"/>
                        <a:gd name="connsiteY16" fmla="*/ 1266634 h 3322305"/>
                        <a:gd name="connsiteX17" fmla="*/ 346 w 1891448"/>
                        <a:gd name="connsiteY17" fmla="*/ 1267508 h 3322305"/>
                        <a:gd name="connsiteX18" fmla="*/ 1064 w 1891448"/>
                        <a:gd name="connsiteY18" fmla="*/ 468852 h 3322305"/>
                        <a:gd name="connsiteX0" fmla="*/ 1064 w 1868135"/>
                        <a:gd name="connsiteY0" fmla="*/ 468852 h 3322303"/>
                        <a:gd name="connsiteX1" fmla="*/ 185495 w 1868135"/>
                        <a:gd name="connsiteY1" fmla="*/ 1412 h 3322303"/>
                        <a:gd name="connsiteX2" fmla="*/ 1618119 w 1868135"/>
                        <a:gd name="connsiteY2" fmla="*/ 12 h 3322303"/>
                        <a:gd name="connsiteX3" fmla="*/ 1859674 w 1868135"/>
                        <a:gd name="connsiteY3" fmla="*/ 436830 h 3322303"/>
                        <a:gd name="connsiteX4" fmla="*/ 1868032 w 1868135"/>
                        <a:gd name="connsiteY4" fmla="*/ 1338363 h 3322303"/>
                        <a:gd name="connsiteX5" fmla="*/ 1498958 w 1868135"/>
                        <a:gd name="connsiteY5" fmla="*/ 1323711 h 3322303"/>
                        <a:gd name="connsiteX6" fmla="*/ 1501970 w 1868135"/>
                        <a:gd name="connsiteY6" fmla="*/ 456753 h 3322303"/>
                        <a:gd name="connsiteX7" fmla="*/ 1442153 w 1868135"/>
                        <a:gd name="connsiteY7" fmla="*/ 452466 h 3322303"/>
                        <a:gd name="connsiteX8" fmla="*/ 1439493 w 1868135"/>
                        <a:gd name="connsiteY8" fmla="*/ 3009505 h 3322303"/>
                        <a:gd name="connsiteX9" fmla="*/ 1023223 w 1868135"/>
                        <a:gd name="connsiteY9" fmla="*/ 3023674 h 3322303"/>
                        <a:gd name="connsiteX10" fmla="*/ 1023654 w 1868135"/>
                        <a:gd name="connsiteY10" fmla="*/ 1701853 h 3322303"/>
                        <a:gd name="connsiteX11" fmla="*/ 804749 w 1868135"/>
                        <a:gd name="connsiteY11" fmla="*/ 1701883 h 3322303"/>
                        <a:gd name="connsiteX12" fmla="*/ 805345 w 1868135"/>
                        <a:gd name="connsiteY12" fmla="*/ 3023239 h 3322303"/>
                        <a:gd name="connsiteX13" fmla="*/ 387689 w 1868135"/>
                        <a:gd name="connsiteY13" fmla="*/ 3032037 h 3322303"/>
                        <a:gd name="connsiteX14" fmla="*/ 387896 w 1868135"/>
                        <a:gd name="connsiteY14" fmla="*/ 457117 h 3322303"/>
                        <a:gd name="connsiteX15" fmla="*/ 340706 w 1868135"/>
                        <a:gd name="connsiteY15" fmla="*/ 460838 h 3322303"/>
                        <a:gd name="connsiteX16" fmla="*/ 336379 w 1868135"/>
                        <a:gd name="connsiteY16" fmla="*/ 1266634 h 3322303"/>
                        <a:gd name="connsiteX17" fmla="*/ 346 w 1868135"/>
                        <a:gd name="connsiteY17" fmla="*/ 1267508 h 3322303"/>
                        <a:gd name="connsiteX18" fmla="*/ 1064 w 1868135"/>
                        <a:gd name="connsiteY18" fmla="*/ 468852 h 3322303"/>
                        <a:gd name="connsiteX0" fmla="*/ 1064 w 1872736"/>
                        <a:gd name="connsiteY0" fmla="*/ 468852 h 3322305"/>
                        <a:gd name="connsiteX1" fmla="*/ 185495 w 1872736"/>
                        <a:gd name="connsiteY1" fmla="*/ 1412 h 3322305"/>
                        <a:gd name="connsiteX2" fmla="*/ 1618119 w 1872736"/>
                        <a:gd name="connsiteY2" fmla="*/ 12 h 3322305"/>
                        <a:gd name="connsiteX3" fmla="*/ 1859674 w 1872736"/>
                        <a:gd name="connsiteY3" fmla="*/ 436830 h 3322305"/>
                        <a:gd name="connsiteX4" fmla="*/ 1868032 w 1872736"/>
                        <a:gd name="connsiteY4" fmla="*/ 1338363 h 3322305"/>
                        <a:gd name="connsiteX5" fmla="*/ 1498958 w 1872736"/>
                        <a:gd name="connsiteY5" fmla="*/ 1323711 h 3322305"/>
                        <a:gd name="connsiteX6" fmla="*/ 1501970 w 1872736"/>
                        <a:gd name="connsiteY6" fmla="*/ 456753 h 3322305"/>
                        <a:gd name="connsiteX7" fmla="*/ 1442153 w 1872736"/>
                        <a:gd name="connsiteY7" fmla="*/ 452466 h 3322305"/>
                        <a:gd name="connsiteX8" fmla="*/ 1439493 w 1872736"/>
                        <a:gd name="connsiteY8" fmla="*/ 3009505 h 3322305"/>
                        <a:gd name="connsiteX9" fmla="*/ 1023223 w 1872736"/>
                        <a:gd name="connsiteY9" fmla="*/ 3023674 h 3322305"/>
                        <a:gd name="connsiteX10" fmla="*/ 1023654 w 1872736"/>
                        <a:gd name="connsiteY10" fmla="*/ 1701853 h 3322305"/>
                        <a:gd name="connsiteX11" fmla="*/ 804749 w 1872736"/>
                        <a:gd name="connsiteY11" fmla="*/ 1701883 h 3322305"/>
                        <a:gd name="connsiteX12" fmla="*/ 805345 w 1872736"/>
                        <a:gd name="connsiteY12" fmla="*/ 3023239 h 3322305"/>
                        <a:gd name="connsiteX13" fmla="*/ 387689 w 1872736"/>
                        <a:gd name="connsiteY13" fmla="*/ 3032037 h 3322305"/>
                        <a:gd name="connsiteX14" fmla="*/ 387896 w 1872736"/>
                        <a:gd name="connsiteY14" fmla="*/ 457117 h 3322305"/>
                        <a:gd name="connsiteX15" fmla="*/ 340706 w 1872736"/>
                        <a:gd name="connsiteY15" fmla="*/ 460838 h 3322305"/>
                        <a:gd name="connsiteX16" fmla="*/ 336379 w 1872736"/>
                        <a:gd name="connsiteY16" fmla="*/ 1266634 h 3322305"/>
                        <a:gd name="connsiteX17" fmla="*/ 346 w 1872736"/>
                        <a:gd name="connsiteY17" fmla="*/ 1267508 h 3322305"/>
                        <a:gd name="connsiteX18" fmla="*/ 1064 w 1872736"/>
                        <a:gd name="connsiteY18" fmla="*/ 468852 h 3322305"/>
                        <a:gd name="connsiteX0" fmla="*/ 1064 w 1870979"/>
                        <a:gd name="connsiteY0" fmla="*/ 468852 h 3322303"/>
                        <a:gd name="connsiteX1" fmla="*/ 185495 w 1870979"/>
                        <a:gd name="connsiteY1" fmla="*/ 1412 h 3322303"/>
                        <a:gd name="connsiteX2" fmla="*/ 1618119 w 1870979"/>
                        <a:gd name="connsiteY2" fmla="*/ 12 h 3322303"/>
                        <a:gd name="connsiteX3" fmla="*/ 1859674 w 1870979"/>
                        <a:gd name="connsiteY3" fmla="*/ 436830 h 3322303"/>
                        <a:gd name="connsiteX4" fmla="*/ 1868032 w 1870979"/>
                        <a:gd name="connsiteY4" fmla="*/ 1338363 h 3322303"/>
                        <a:gd name="connsiteX5" fmla="*/ 1498958 w 1870979"/>
                        <a:gd name="connsiteY5" fmla="*/ 1323711 h 3322303"/>
                        <a:gd name="connsiteX6" fmla="*/ 1501970 w 1870979"/>
                        <a:gd name="connsiteY6" fmla="*/ 456753 h 3322303"/>
                        <a:gd name="connsiteX7" fmla="*/ 1442153 w 1870979"/>
                        <a:gd name="connsiteY7" fmla="*/ 452466 h 3322303"/>
                        <a:gd name="connsiteX8" fmla="*/ 1439493 w 1870979"/>
                        <a:gd name="connsiteY8" fmla="*/ 3009505 h 3322303"/>
                        <a:gd name="connsiteX9" fmla="*/ 1023223 w 1870979"/>
                        <a:gd name="connsiteY9" fmla="*/ 3023674 h 3322303"/>
                        <a:gd name="connsiteX10" fmla="*/ 1023654 w 1870979"/>
                        <a:gd name="connsiteY10" fmla="*/ 1701853 h 3322303"/>
                        <a:gd name="connsiteX11" fmla="*/ 804749 w 1870979"/>
                        <a:gd name="connsiteY11" fmla="*/ 1701883 h 3322303"/>
                        <a:gd name="connsiteX12" fmla="*/ 805345 w 1870979"/>
                        <a:gd name="connsiteY12" fmla="*/ 3023239 h 3322303"/>
                        <a:gd name="connsiteX13" fmla="*/ 387689 w 1870979"/>
                        <a:gd name="connsiteY13" fmla="*/ 3032037 h 3322303"/>
                        <a:gd name="connsiteX14" fmla="*/ 387896 w 1870979"/>
                        <a:gd name="connsiteY14" fmla="*/ 457117 h 3322303"/>
                        <a:gd name="connsiteX15" fmla="*/ 340706 w 1870979"/>
                        <a:gd name="connsiteY15" fmla="*/ 460838 h 3322303"/>
                        <a:gd name="connsiteX16" fmla="*/ 336379 w 1870979"/>
                        <a:gd name="connsiteY16" fmla="*/ 1266634 h 3322303"/>
                        <a:gd name="connsiteX17" fmla="*/ 346 w 1870979"/>
                        <a:gd name="connsiteY17" fmla="*/ 1267508 h 3322303"/>
                        <a:gd name="connsiteX18" fmla="*/ 1064 w 1870979"/>
                        <a:gd name="connsiteY18" fmla="*/ 468852 h 3322303"/>
                        <a:gd name="connsiteX0" fmla="*/ 1064 w 1868031"/>
                        <a:gd name="connsiteY0" fmla="*/ 468852 h 3322305"/>
                        <a:gd name="connsiteX1" fmla="*/ 185495 w 1868031"/>
                        <a:gd name="connsiteY1" fmla="*/ 1412 h 3322305"/>
                        <a:gd name="connsiteX2" fmla="*/ 1618119 w 1868031"/>
                        <a:gd name="connsiteY2" fmla="*/ 12 h 3322305"/>
                        <a:gd name="connsiteX3" fmla="*/ 1859674 w 1868031"/>
                        <a:gd name="connsiteY3" fmla="*/ 436830 h 3322305"/>
                        <a:gd name="connsiteX4" fmla="*/ 1868032 w 1868031"/>
                        <a:gd name="connsiteY4" fmla="*/ 1338363 h 3322305"/>
                        <a:gd name="connsiteX5" fmla="*/ 1498958 w 1868031"/>
                        <a:gd name="connsiteY5" fmla="*/ 1323711 h 3322305"/>
                        <a:gd name="connsiteX6" fmla="*/ 1501970 w 1868031"/>
                        <a:gd name="connsiteY6" fmla="*/ 456753 h 3322305"/>
                        <a:gd name="connsiteX7" fmla="*/ 1442153 w 1868031"/>
                        <a:gd name="connsiteY7" fmla="*/ 452466 h 3322305"/>
                        <a:gd name="connsiteX8" fmla="*/ 1439493 w 1868031"/>
                        <a:gd name="connsiteY8" fmla="*/ 3009505 h 3322305"/>
                        <a:gd name="connsiteX9" fmla="*/ 1023223 w 1868031"/>
                        <a:gd name="connsiteY9" fmla="*/ 3023674 h 3322305"/>
                        <a:gd name="connsiteX10" fmla="*/ 1023654 w 1868031"/>
                        <a:gd name="connsiteY10" fmla="*/ 1701853 h 3322305"/>
                        <a:gd name="connsiteX11" fmla="*/ 804749 w 1868031"/>
                        <a:gd name="connsiteY11" fmla="*/ 1701883 h 3322305"/>
                        <a:gd name="connsiteX12" fmla="*/ 805345 w 1868031"/>
                        <a:gd name="connsiteY12" fmla="*/ 3023239 h 3322305"/>
                        <a:gd name="connsiteX13" fmla="*/ 387689 w 1868031"/>
                        <a:gd name="connsiteY13" fmla="*/ 3032037 h 3322305"/>
                        <a:gd name="connsiteX14" fmla="*/ 387896 w 1868031"/>
                        <a:gd name="connsiteY14" fmla="*/ 457117 h 3322305"/>
                        <a:gd name="connsiteX15" fmla="*/ 340706 w 1868031"/>
                        <a:gd name="connsiteY15" fmla="*/ 460838 h 3322305"/>
                        <a:gd name="connsiteX16" fmla="*/ 336379 w 1868031"/>
                        <a:gd name="connsiteY16" fmla="*/ 1266634 h 3322305"/>
                        <a:gd name="connsiteX17" fmla="*/ 346 w 1868031"/>
                        <a:gd name="connsiteY17" fmla="*/ 1267508 h 3322305"/>
                        <a:gd name="connsiteX18" fmla="*/ 1064 w 1868031"/>
                        <a:gd name="connsiteY18" fmla="*/ 468852 h 3322305"/>
                        <a:gd name="connsiteX0" fmla="*/ 1064 w 1870979"/>
                        <a:gd name="connsiteY0" fmla="*/ 468852 h 3322303"/>
                        <a:gd name="connsiteX1" fmla="*/ 185495 w 1870979"/>
                        <a:gd name="connsiteY1" fmla="*/ 1412 h 3322303"/>
                        <a:gd name="connsiteX2" fmla="*/ 1618119 w 1870979"/>
                        <a:gd name="connsiteY2" fmla="*/ 12 h 3322303"/>
                        <a:gd name="connsiteX3" fmla="*/ 1859674 w 1870979"/>
                        <a:gd name="connsiteY3" fmla="*/ 436830 h 3322303"/>
                        <a:gd name="connsiteX4" fmla="*/ 1868032 w 1870979"/>
                        <a:gd name="connsiteY4" fmla="*/ 1338363 h 3322303"/>
                        <a:gd name="connsiteX5" fmla="*/ 1498958 w 1870979"/>
                        <a:gd name="connsiteY5" fmla="*/ 1323711 h 3322303"/>
                        <a:gd name="connsiteX6" fmla="*/ 1501970 w 1870979"/>
                        <a:gd name="connsiteY6" fmla="*/ 456753 h 3322303"/>
                        <a:gd name="connsiteX7" fmla="*/ 1442153 w 1870979"/>
                        <a:gd name="connsiteY7" fmla="*/ 452466 h 3322303"/>
                        <a:gd name="connsiteX8" fmla="*/ 1439493 w 1870979"/>
                        <a:gd name="connsiteY8" fmla="*/ 3009505 h 3322303"/>
                        <a:gd name="connsiteX9" fmla="*/ 1023223 w 1870979"/>
                        <a:gd name="connsiteY9" fmla="*/ 3023674 h 3322303"/>
                        <a:gd name="connsiteX10" fmla="*/ 1023654 w 1870979"/>
                        <a:gd name="connsiteY10" fmla="*/ 1701853 h 3322303"/>
                        <a:gd name="connsiteX11" fmla="*/ 804749 w 1870979"/>
                        <a:gd name="connsiteY11" fmla="*/ 1701883 h 3322303"/>
                        <a:gd name="connsiteX12" fmla="*/ 805345 w 1870979"/>
                        <a:gd name="connsiteY12" fmla="*/ 3023239 h 3322303"/>
                        <a:gd name="connsiteX13" fmla="*/ 387689 w 1870979"/>
                        <a:gd name="connsiteY13" fmla="*/ 3032037 h 3322303"/>
                        <a:gd name="connsiteX14" fmla="*/ 387896 w 1870979"/>
                        <a:gd name="connsiteY14" fmla="*/ 457117 h 3322303"/>
                        <a:gd name="connsiteX15" fmla="*/ 340706 w 1870979"/>
                        <a:gd name="connsiteY15" fmla="*/ 460838 h 3322303"/>
                        <a:gd name="connsiteX16" fmla="*/ 336379 w 1870979"/>
                        <a:gd name="connsiteY16" fmla="*/ 1266634 h 3322303"/>
                        <a:gd name="connsiteX17" fmla="*/ 346 w 1870979"/>
                        <a:gd name="connsiteY17" fmla="*/ 1267508 h 3322303"/>
                        <a:gd name="connsiteX18" fmla="*/ 1064 w 1870979"/>
                        <a:gd name="connsiteY18" fmla="*/ 468852 h 3322303"/>
                        <a:gd name="connsiteX0" fmla="*/ 1064 w 1868031"/>
                        <a:gd name="connsiteY0" fmla="*/ 468852 h 3322305"/>
                        <a:gd name="connsiteX1" fmla="*/ 185495 w 1868031"/>
                        <a:gd name="connsiteY1" fmla="*/ 1412 h 3322305"/>
                        <a:gd name="connsiteX2" fmla="*/ 1618119 w 1868031"/>
                        <a:gd name="connsiteY2" fmla="*/ 12 h 3322305"/>
                        <a:gd name="connsiteX3" fmla="*/ 1859674 w 1868031"/>
                        <a:gd name="connsiteY3" fmla="*/ 436830 h 3322305"/>
                        <a:gd name="connsiteX4" fmla="*/ 1868032 w 1868031"/>
                        <a:gd name="connsiteY4" fmla="*/ 1338363 h 3322305"/>
                        <a:gd name="connsiteX5" fmla="*/ 1498958 w 1868031"/>
                        <a:gd name="connsiteY5" fmla="*/ 1323711 h 3322305"/>
                        <a:gd name="connsiteX6" fmla="*/ 1501970 w 1868031"/>
                        <a:gd name="connsiteY6" fmla="*/ 456753 h 3322305"/>
                        <a:gd name="connsiteX7" fmla="*/ 1442153 w 1868031"/>
                        <a:gd name="connsiteY7" fmla="*/ 452466 h 3322305"/>
                        <a:gd name="connsiteX8" fmla="*/ 1439493 w 1868031"/>
                        <a:gd name="connsiteY8" fmla="*/ 3009505 h 3322305"/>
                        <a:gd name="connsiteX9" fmla="*/ 1023223 w 1868031"/>
                        <a:gd name="connsiteY9" fmla="*/ 3023674 h 3322305"/>
                        <a:gd name="connsiteX10" fmla="*/ 1023654 w 1868031"/>
                        <a:gd name="connsiteY10" fmla="*/ 1701853 h 3322305"/>
                        <a:gd name="connsiteX11" fmla="*/ 804749 w 1868031"/>
                        <a:gd name="connsiteY11" fmla="*/ 1701883 h 3322305"/>
                        <a:gd name="connsiteX12" fmla="*/ 805345 w 1868031"/>
                        <a:gd name="connsiteY12" fmla="*/ 3023239 h 3322305"/>
                        <a:gd name="connsiteX13" fmla="*/ 387689 w 1868031"/>
                        <a:gd name="connsiteY13" fmla="*/ 3032037 h 3322305"/>
                        <a:gd name="connsiteX14" fmla="*/ 387896 w 1868031"/>
                        <a:gd name="connsiteY14" fmla="*/ 457117 h 3322305"/>
                        <a:gd name="connsiteX15" fmla="*/ 340706 w 1868031"/>
                        <a:gd name="connsiteY15" fmla="*/ 460838 h 3322305"/>
                        <a:gd name="connsiteX16" fmla="*/ 336379 w 1868031"/>
                        <a:gd name="connsiteY16" fmla="*/ 1266634 h 3322305"/>
                        <a:gd name="connsiteX17" fmla="*/ 346 w 1868031"/>
                        <a:gd name="connsiteY17" fmla="*/ 1267508 h 3322305"/>
                        <a:gd name="connsiteX18" fmla="*/ 1064 w 1868031"/>
                        <a:gd name="connsiteY18" fmla="*/ 468852 h 3322305"/>
                        <a:gd name="connsiteX0" fmla="*/ 1064 w 1868033"/>
                        <a:gd name="connsiteY0" fmla="*/ 468852 h 3322303"/>
                        <a:gd name="connsiteX1" fmla="*/ 185495 w 1868033"/>
                        <a:gd name="connsiteY1" fmla="*/ 1412 h 3322303"/>
                        <a:gd name="connsiteX2" fmla="*/ 1618119 w 1868033"/>
                        <a:gd name="connsiteY2" fmla="*/ 12 h 3322303"/>
                        <a:gd name="connsiteX3" fmla="*/ 1859674 w 1868033"/>
                        <a:gd name="connsiteY3" fmla="*/ 436830 h 3322303"/>
                        <a:gd name="connsiteX4" fmla="*/ 1868032 w 1868033"/>
                        <a:gd name="connsiteY4" fmla="*/ 1338363 h 3322303"/>
                        <a:gd name="connsiteX5" fmla="*/ 1498958 w 1868033"/>
                        <a:gd name="connsiteY5" fmla="*/ 1323711 h 3322303"/>
                        <a:gd name="connsiteX6" fmla="*/ 1501970 w 1868033"/>
                        <a:gd name="connsiteY6" fmla="*/ 456753 h 3322303"/>
                        <a:gd name="connsiteX7" fmla="*/ 1442153 w 1868033"/>
                        <a:gd name="connsiteY7" fmla="*/ 452466 h 3322303"/>
                        <a:gd name="connsiteX8" fmla="*/ 1439493 w 1868033"/>
                        <a:gd name="connsiteY8" fmla="*/ 3009505 h 3322303"/>
                        <a:gd name="connsiteX9" fmla="*/ 1023223 w 1868033"/>
                        <a:gd name="connsiteY9" fmla="*/ 3023674 h 3322303"/>
                        <a:gd name="connsiteX10" fmla="*/ 1023654 w 1868033"/>
                        <a:gd name="connsiteY10" fmla="*/ 1701853 h 3322303"/>
                        <a:gd name="connsiteX11" fmla="*/ 804749 w 1868033"/>
                        <a:gd name="connsiteY11" fmla="*/ 1701883 h 3322303"/>
                        <a:gd name="connsiteX12" fmla="*/ 805345 w 1868033"/>
                        <a:gd name="connsiteY12" fmla="*/ 3023239 h 3322303"/>
                        <a:gd name="connsiteX13" fmla="*/ 387689 w 1868033"/>
                        <a:gd name="connsiteY13" fmla="*/ 3032037 h 3322303"/>
                        <a:gd name="connsiteX14" fmla="*/ 387896 w 1868033"/>
                        <a:gd name="connsiteY14" fmla="*/ 457117 h 3322303"/>
                        <a:gd name="connsiteX15" fmla="*/ 340706 w 1868033"/>
                        <a:gd name="connsiteY15" fmla="*/ 460838 h 3322303"/>
                        <a:gd name="connsiteX16" fmla="*/ 336379 w 1868033"/>
                        <a:gd name="connsiteY16" fmla="*/ 1266634 h 3322303"/>
                        <a:gd name="connsiteX17" fmla="*/ 346 w 1868033"/>
                        <a:gd name="connsiteY17" fmla="*/ 1267508 h 3322303"/>
                        <a:gd name="connsiteX18" fmla="*/ 1064 w 1868033"/>
                        <a:gd name="connsiteY18" fmla="*/ 468852 h 3322303"/>
                        <a:gd name="connsiteX0" fmla="*/ 1064 w 1859748"/>
                        <a:gd name="connsiteY0" fmla="*/ 468852 h 3322305"/>
                        <a:gd name="connsiteX1" fmla="*/ 185495 w 1859748"/>
                        <a:gd name="connsiteY1" fmla="*/ 1412 h 3322305"/>
                        <a:gd name="connsiteX2" fmla="*/ 1618119 w 1859748"/>
                        <a:gd name="connsiteY2" fmla="*/ 12 h 3322305"/>
                        <a:gd name="connsiteX3" fmla="*/ 1859674 w 1859748"/>
                        <a:gd name="connsiteY3" fmla="*/ 436830 h 3322305"/>
                        <a:gd name="connsiteX4" fmla="*/ 1859457 w 1859748"/>
                        <a:gd name="connsiteY4" fmla="*/ 1338363 h 3322305"/>
                        <a:gd name="connsiteX5" fmla="*/ 1498958 w 1859748"/>
                        <a:gd name="connsiteY5" fmla="*/ 1323711 h 3322305"/>
                        <a:gd name="connsiteX6" fmla="*/ 1501970 w 1859748"/>
                        <a:gd name="connsiteY6" fmla="*/ 456753 h 3322305"/>
                        <a:gd name="connsiteX7" fmla="*/ 1442153 w 1859748"/>
                        <a:gd name="connsiteY7" fmla="*/ 452466 h 3322305"/>
                        <a:gd name="connsiteX8" fmla="*/ 1439493 w 1859748"/>
                        <a:gd name="connsiteY8" fmla="*/ 3009505 h 3322305"/>
                        <a:gd name="connsiteX9" fmla="*/ 1023223 w 1859748"/>
                        <a:gd name="connsiteY9" fmla="*/ 3023674 h 3322305"/>
                        <a:gd name="connsiteX10" fmla="*/ 1023654 w 1859748"/>
                        <a:gd name="connsiteY10" fmla="*/ 1701853 h 3322305"/>
                        <a:gd name="connsiteX11" fmla="*/ 804749 w 1859748"/>
                        <a:gd name="connsiteY11" fmla="*/ 1701883 h 3322305"/>
                        <a:gd name="connsiteX12" fmla="*/ 805345 w 1859748"/>
                        <a:gd name="connsiteY12" fmla="*/ 3023239 h 3322305"/>
                        <a:gd name="connsiteX13" fmla="*/ 387689 w 1859748"/>
                        <a:gd name="connsiteY13" fmla="*/ 3032037 h 3322305"/>
                        <a:gd name="connsiteX14" fmla="*/ 387896 w 1859748"/>
                        <a:gd name="connsiteY14" fmla="*/ 457117 h 3322305"/>
                        <a:gd name="connsiteX15" fmla="*/ 340706 w 1859748"/>
                        <a:gd name="connsiteY15" fmla="*/ 460838 h 3322305"/>
                        <a:gd name="connsiteX16" fmla="*/ 336379 w 1859748"/>
                        <a:gd name="connsiteY16" fmla="*/ 1266634 h 3322305"/>
                        <a:gd name="connsiteX17" fmla="*/ 346 w 1859748"/>
                        <a:gd name="connsiteY17" fmla="*/ 1267508 h 3322305"/>
                        <a:gd name="connsiteX18" fmla="*/ 1064 w 1859748"/>
                        <a:gd name="connsiteY18" fmla="*/ 468852 h 3322305"/>
                        <a:gd name="connsiteX0" fmla="*/ 1064 w 1859750"/>
                        <a:gd name="connsiteY0" fmla="*/ 468852 h 3322303"/>
                        <a:gd name="connsiteX1" fmla="*/ 185495 w 1859750"/>
                        <a:gd name="connsiteY1" fmla="*/ 1412 h 3322303"/>
                        <a:gd name="connsiteX2" fmla="*/ 1618119 w 1859750"/>
                        <a:gd name="connsiteY2" fmla="*/ 12 h 3322303"/>
                        <a:gd name="connsiteX3" fmla="*/ 1859674 w 1859750"/>
                        <a:gd name="connsiteY3" fmla="*/ 436830 h 3322303"/>
                        <a:gd name="connsiteX4" fmla="*/ 1859457 w 1859750"/>
                        <a:gd name="connsiteY4" fmla="*/ 1338363 h 3322303"/>
                        <a:gd name="connsiteX5" fmla="*/ 1498958 w 1859750"/>
                        <a:gd name="connsiteY5" fmla="*/ 1323711 h 3322303"/>
                        <a:gd name="connsiteX6" fmla="*/ 1501970 w 1859750"/>
                        <a:gd name="connsiteY6" fmla="*/ 456753 h 3322303"/>
                        <a:gd name="connsiteX7" fmla="*/ 1442153 w 1859750"/>
                        <a:gd name="connsiteY7" fmla="*/ 452466 h 3322303"/>
                        <a:gd name="connsiteX8" fmla="*/ 1439493 w 1859750"/>
                        <a:gd name="connsiteY8" fmla="*/ 3009505 h 3322303"/>
                        <a:gd name="connsiteX9" fmla="*/ 1023223 w 1859750"/>
                        <a:gd name="connsiteY9" fmla="*/ 3023674 h 3322303"/>
                        <a:gd name="connsiteX10" fmla="*/ 1023654 w 1859750"/>
                        <a:gd name="connsiteY10" fmla="*/ 1701853 h 3322303"/>
                        <a:gd name="connsiteX11" fmla="*/ 804749 w 1859750"/>
                        <a:gd name="connsiteY11" fmla="*/ 1701883 h 3322303"/>
                        <a:gd name="connsiteX12" fmla="*/ 805345 w 1859750"/>
                        <a:gd name="connsiteY12" fmla="*/ 3023239 h 3322303"/>
                        <a:gd name="connsiteX13" fmla="*/ 387689 w 1859750"/>
                        <a:gd name="connsiteY13" fmla="*/ 3032037 h 3322303"/>
                        <a:gd name="connsiteX14" fmla="*/ 387896 w 1859750"/>
                        <a:gd name="connsiteY14" fmla="*/ 457117 h 3322303"/>
                        <a:gd name="connsiteX15" fmla="*/ 340706 w 1859750"/>
                        <a:gd name="connsiteY15" fmla="*/ 460838 h 3322303"/>
                        <a:gd name="connsiteX16" fmla="*/ 336379 w 1859750"/>
                        <a:gd name="connsiteY16" fmla="*/ 1266634 h 3322303"/>
                        <a:gd name="connsiteX17" fmla="*/ 346 w 1859750"/>
                        <a:gd name="connsiteY17" fmla="*/ 1267508 h 3322303"/>
                        <a:gd name="connsiteX18" fmla="*/ 1064 w 1859750"/>
                        <a:gd name="connsiteY18" fmla="*/ 468852 h 3322303"/>
                        <a:gd name="connsiteX0" fmla="*/ 1064 w 1860247"/>
                        <a:gd name="connsiteY0" fmla="*/ 468852 h 3322305"/>
                        <a:gd name="connsiteX1" fmla="*/ 185495 w 1860247"/>
                        <a:gd name="connsiteY1" fmla="*/ 1412 h 3322305"/>
                        <a:gd name="connsiteX2" fmla="*/ 1618119 w 1860247"/>
                        <a:gd name="connsiteY2" fmla="*/ 12 h 3322305"/>
                        <a:gd name="connsiteX3" fmla="*/ 1859674 w 1860247"/>
                        <a:gd name="connsiteY3" fmla="*/ 436830 h 3322305"/>
                        <a:gd name="connsiteX4" fmla="*/ 1859457 w 1860247"/>
                        <a:gd name="connsiteY4" fmla="*/ 1338363 h 3322305"/>
                        <a:gd name="connsiteX5" fmla="*/ 1498958 w 1860247"/>
                        <a:gd name="connsiteY5" fmla="*/ 1323711 h 3322305"/>
                        <a:gd name="connsiteX6" fmla="*/ 1501970 w 1860247"/>
                        <a:gd name="connsiteY6" fmla="*/ 456753 h 3322305"/>
                        <a:gd name="connsiteX7" fmla="*/ 1442153 w 1860247"/>
                        <a:gd name="connsiteY7" fmla="*/ 452466 h 3322305"/>
                        <a:gd name="connsiteX8" fmla="*/ 1439493 w 1860247"/>
                        <a:gd name="connsiteY8" fmla="*/ 3009505 h 3322305"/>
                        <a:gd name="connsiteX9" fmla="*/ 1023223 w 1860247"/>
                        <a:gd name="connsiteY9" fmla="*/ 3023674 h 3322305"/>
                        <a:gd name="connsiteX10" fmla="*/ 1023654 w 1860247"/>
                        <a:gd name="connsiteY10" fmla="*/ 1701853 h 3322305"/>
                        <a:gd name="connsiteX11" fmla="*/ 804749 w 1860247"/>
                        <a:gd name="connsiteY11" fmla="*/ 1701883 h 3322305"/>
                        <a:gd name="connsiteX12" fmla="*/ 805345 w 1860247"/>
                        <a:gd name="connsiteY12" fmla="*/ 3023239 h 3322305"/>
                        <a:gd name="connsiteX13" fmla="*/ 387689 w 1860247"/>
                        <a:gd name="connsiteY13" fmla="*/ 3032037 h 3322305"/>
                        <a:gd name="connsiteX14" fmla="*/ 387896 w 1860247"/>
                        <a:gd name="connsiteY14" fmla="*/ 457117 h 3322305"/>
                        <a:gd name="connsiteX15" fmla="*/ 340706 w 1860247"/>
                        <a:gd name="connsiteY15" fmla="*/ 460838 h 3322305"/>
                        <a:gd name="connsiteX16" fmla="*/ 336379 w 1860247"/>
                        <a:gd name="connsiteY16" fmla="*/ 1266634 h 3322305"/>
                        <a:gd name="connsiteX17" fmla="*/ 346 w 1860247"/>
                        <a:gd name="connsiteY17" fmla="*/ 1267508 h 3322305"/>
                        <a:gd name="connsiteX18" fmla="*/ 1064 w 1860247"/>
                        <a:gd name="connsiteY18" fmla="*/ 468852 h 3322305"/>
                        <a:gd name="connsiteX0" fmla="*/ 1064 w 1860658"/>
                        <a:gd name="connsiteY0" fmla="*/ 468852 h 3322303"/>
                        <a:gd name="connsiteX1" fmla="*/ 185495 w 1860658"/>
                        <a:gd name="connsiteY1" fmla="*/ 1412 h 3322303"/>
                        <a:gd name="connsiteX2" fmla="*/ 1618119 w 1860658"/>
                        <a:gd name="connsiteY2" fmla="*/ 12 h 3322303"/>
                        <a:gd name="connsiteX3" fmla="*/ 1859674 w 1860658"/>
                        <a:gd name="connsiteY3" fmla="*/ 436830 h 3322303"/>
                        <a:gd name="connsiteX4" fmla="*/ 1859457 w 1860658"/>
                        <a:gd name="connsiteY4" fmla="*/ 1338363 h 3322303"/>
                        <a:gd name="connsiteX5" fmla="*/ 1498958 w 1860658"/>
                        <a:gd name="connsiteY5" fmla="*/ 1323711 h 3322303"/>
                        <a:gd name="connsiteX6" fmla="*/ 1501970 w 1860658"/>
                        <a:gd name="connsiteY6" fmla="*/ 456753 h 3322303"/>
                        <a:gd name="connsiteX7" fmla="*/ 1442153 w 1860658"/>
                        <a:gd name="connsiteY7" fmla="*/ 452466 h 3322303"/>
                        <a:gd name="connsiteX8" fmla="*/ 1439493 w 1860658"/>
                        <a:gd name="connsiteY8" fmla="*/ 3009505 h 3322303"/>
                        <a:gd name="connsiteX9" fmla="*/ 1023223 w 1860658"/>
                        <a:gd name="connsiteY9" fmla="*/ 3023674 h 3322303"/>
                        <a:gd name="connsiteX10" fmla="*/ 1023654 w 1860658"/>
                        <a:gd name="connsiteY10" fmla="*/ 1701853 h 3322303"/>
                        <a:gd name="connsiteX11" fmla="*/ 804749 w 1860658"/>
                        <a:gd name="connsiteY11" fmla="*/ 1701883 h 3322303"/>
                        <a:gd name="connsiteX12" fmla="*/ 805345 w 1860658"/>
                        <a:gd name="connsiteY12" fmla="*/ 3023239 h 3322303"/>
                        <a:gd name="connsiteX13" fmla="*/ 387689 w 1860658"/>
                        <a:gd name="connsiteY13" fmla="*/ 3032037 h 3322303"/>
                        <a:gd name="connsiteX14" fmla="*/ 387896 w 1860658"/>
                        <a:gd name="connsiteY14" fmla="*/ 457117 h 3322303"/>
                        <a:gd name="connsiteX15" fmla="*/ 340706 w 1860658"/>
                        <a:gd name="connsiteY15" fmla="*/ 460838 h 3322303"/>
                        <a:gd name="connsiteX16" fmla="*/ 336379 w 1860658"/>
                        <a:gd name="connsiteY16" fmla="*/ 1266634 h 3322303"/>
                        <a:gd name="connsiteX17" fmla="*/ 346 w 1860658"/>
                        <a:gd name="connsiteY17" fmla="*/ 1267508 h 3322303"/>
                        <a:gd name="connsiteX18" fmla="*/ 1064 w 1860658"/>
                        <a:gd name="connsiteY18" fmla="*/ 468852 h 3322303"/>
                        <a:gd name="connsiteX0" fmla="*/ 1064 w 1860658"/>
                        <a:gd name="connsiteY0" fmla="*/ 468839 h 3322292"/>
                        <a:gd name="connsiteX1" fmla="*/ 185495 w 1860658"/>
                        <a:gd name="connsiteY1" fmla="*/ 1399 h 3322292"/>
                        <a:gd name="connsiteX2" fmla="*/ 1618119 w 1860658"/>
                        <a:gd name="connsiteY2" fmla="*/ -1 h 3322292"/>
                        <a:gd name="connsiteX3" fmla="*/ 1859674 w 1860658"/>
                        <a:gd name="connsiteY3" fmla="*/ 436817 h 3322292"/>
                        <a:gd name="connsiteX4" fmla="*/ 1859457 w 1860658"/>
                        <a:gd name="connsiteY4" fmla="*/ 1338350 h 3322292"/>
                        <a:gd name="connsiteX5" fmla="*/ 1498958 w 1860658"/>
                        <a:gd name="connsiteY5" fmla="*/ 1323698 h 3322292"/>
                        <a:gd name="connsiteX6" fmla="*/ 1501970 w 1860658"/>
                        <a:gd name="connsiteY6" fmla="*/ 456740 h 3322292"/>
                        <a:gd name="connsiteX7" fmla="*/ 1442153 w 1860658"/>
                        <a:gd name="connsiteY7" fmla="*/ 452453 h 3322292"/>
                        <a:gd name="connsiteX8" fmla="*/ 1439493 w 1860658"/>
                        <a:gd name="connsiteY8" fmla="*/ 3009492 h 3322292"/>
                        <a:gd name="connsiteX9" fmla="*/ 1023223 w 1860658"/>
                        <a:gd name="connsiteY9" fmla="*/ 3023661 h 3322292"/>
                        <a:gd name="connsiteX10" fmla="*/ 1023654 w 1860658"/>
                        <a:gd name="connsiteY10" fmla="*/ 1701840 h 3322292"/>
                        <a:gd name="connsiteX11" fmla="*/ 804749 w 1860658"/>
                        <a:gd name="connsiteY11" fmla="*/ 1701870 h 3322292"/>
                        <a:gd name="connsiteX12" fmla="*/ 805345 w 1860658"/>
                        <a:gd name="connsiteY12" fmla="*/ 3023226 h 3322292"/>
                        <a:gd name="connsiteX13" fmla="*/ 387689 w 1860658"/>
                        <a:gd name="connsiteY13" fmla="*/ 3032024 h 3322292"/>
                        <a:gd name="connsiteX14" fmla="*/ 387896 w 1860658"/>
                        <a:gd name="connsiteY14" fmla="*/ 457104 h 3322292"/>
                        <a:gd name="connsiteX15" fmla="*/ 340706 w 1860658"/>
                        <a:gd name="connsiteY15" fmla="*/ 460825 h 3322292"/>
                        <a:gd name="connsiteX16" fmla="*/ 336379 w 1860658"/>
                        <a:gd name="connsiteY16" fmla="*/ 1266621 h 3322292"/>
                        <a:gd name="connsiteX17" fmla="*/ 346 w 1860658"/>
                        <a:gd name="connsiteY17" fmla="*/ 1267495 h 3322292"/>
                        <a:gd name="connsiteX18" fmla="*/ 1064 w 1860658"/>
                        <a:gd name="connsiteY18" fmla="*/ 468839 h 3322292"/>
                        <a:gd name="connsiteX0" fmla="*/ 1466 w 1861060"/>
                        <a:gd name="connsiteY0" fmla="*/ 468841 h 3322292"/>
                        <a:gd name="connsiteX1" fmla="*/ 185897 w 1861060"/>
                        <a:gd name="connsiteY1" fmla="*/ 1401 h 3322292"/>
                        <a:gd name="connsiteX2" fmla="*/ 1618521 w 1861060"/>
                        <a:gd name="connsiteY2" fmla="*/ 1 h 3322292"/>
                        <a:gd name="connsiteX3" fmla="*/ 1860076 w 1861060"/>
                        <a:gd name="connsiteY3" fmla="*/ 436819 h 3322292"/>
                        <a:gd name="connsiteX4" fmla="*/ 1859859 w 1861060"/>
                        <a:gd name="connsiteY4" fmla="*/ 1338352 h 3322292"/>
                        <a:gd name="connsiteX5" fmla="*/ 1499360 w 1861060"/>
                        <a:gd name="connsiteY5" fmla="*/ 1323700 h 3322292"/>
                        <a:gd name="connsiteX6" fmla="*/ 1502372 w 1861060"/>
                        <a:gd name="connsiteY6" fmla="*/ 456742 h 3322292"/>
                        <a:gd name="connsiteX7" fmla="*/ 1442555 w 1861060"/>
                        <a:gd name="connsiteY7" fmla="*/ 452455 h 3322292"/>
                        <a:gd name="connsiteX8" fmla="*/ 1439895 w 1861060"/>
                        <a:gd name="connsiteY8" fmla="*/ 3009494 h 3322292"/>
                        <a:gd name="connsiteX9" fmla="*/ 1023625 w 1861060"/>
                        <a:gd name="connsiteY9" fmla="*/ 3023663 h 3322292"/>
                        <a:gd name="connsiteX10" fmla="*/ 1024056 w 1861060"/>
                        <a:gd name="connsiteY10" fmla="*/ 1701842 h 3322292"/>
                        <a:gd name="connsiteX11" fmla="*/ 805151 w 1861060"/>
                        <a:gd name="connsiteY11" fmla="*/ 1701872 h 3322292"/>
                        <a:gd name="connsiteX12" fmla="*/ 805747 w 1861060"/>
                        <a:gd name="connsiteY12" fmla="*/ 3023228 h 3322292"/>
                        <a:gd name="connsiteX13" fmla="*/ 388091 w 1861060"/>
                        <a:gd name="connsiteY13" fmla="*/ 3032026 h 3322292"/>
                        <a:gd name="connsiteX14" fmla="*/ 388298 w 1861060"/>
                        <a:gd name="connsiteY14" fmla="*/ 457106 h 3322292"/>
                        <a:gd name="connsiteX15" fmla="*/ 341108 w 1861060"/>
                        <a:gd name="connsiteY15" fmla="*/ 460827 h 3322292"/>
                        <a:gd name="connsiteX16" fmla="*/ 336781 w 1861060"/>
                        <a:gd name="connsiteY16" fmla="*/ 1266623 h 3322292"/>
                        <a:gd name="connsiteX17" fmla="*/ 748 w 1861060"/>
                        <a:gd name="connsiteY17" fmla="*/ 1267497 h 3322292"/>
                        <a:gd name="connsiteX18" fmla="*/ 1466 w 1861060"/>
                        <a:gd name="connsiteY18" fmla="*/ 468841 h 3322292"/>
                        <a:gd name="connsiteX0" fmla="*/ 1466 w 1861060"/>
                        <a:gd name="connsiteY0" fmla="*/ 468839 h 3322292"/>
                        <a:gd name="connsiteX1" fmla="*/ 185897 w 1861060"/>
                        <a:gd name="connsiteY1" fmla="*/ 1399 h 3322292"/>
                        <a:gd name="connsiteX2" fmla="*/ 1618521 w 1861060"/>
                        <a:gd name="connsiteY2" fmla="*/ -1 h 3322292"/>
                        <a:gd name="connsiteX3" fmla="*/ 1860076 w 1861060"/>
                        <a:gd name="connsiteY3" fmla="*/ 436817 h 3322292"/>
                        <a:gd name="connsiteX4" fmla="*/ 1859859 w 1861060"/>
                        <a:gd name="connsiteY4" fmla="*/ 1338350 h 3322292"/>
                        <a:gd name="connsiteX5" fmla="*/ 1499360 w 1861060"/>
                        <a:gd name="connsiteY5" fmla="*/ 1323698 h 3322292"/>
                        <a:gd name="connsiteX6" fmla="*/ 1502372 w 1861060"/>
                        <a:gd name="connsiteY6" fmla="*/ 456740 h 3322292"/>
                        <a:gd name="connsiteX7" fmla="*/ 1442555 w 1861060"/>
                        <a:gd name="connsiteY7" fmla="*/ 452453 h 3322292"/>
                        <a:gd name="connsiteX8" fmla="*/ 1439895 w 1861060"/>
                        <a:gd name="connsiteY8" fmla="*/ 3009492 h 3322292"/>
                        <a:gd name="connsiteX9" fmla="*/ 1023625 w 1861060"/>
                        <a:gd name="connsiteY9" fmla="*/ 3023661 h 3322292"/>
                        <a:gd name="connsiteX10" fmla="*/ 1024056 w 1861060"/>
                        <a:gd name="connsiteY10" fmla="*/ 1701840 h 3322292"/>
                        <a:gd name="connsiteX11" fmla="*/ 805151 w 1861060"/>
                        <a:gd name="connsiteY11" fmla="*/ 1701870 h 3322292"/>
                        <a:gd name="connsiteX12" fmla="*/ 805747 w 1861060"/>
                        <a:gd name="connsiteY12" fmla="*/ 3023226 h 3322292"/>
                        <a:gd name="connsiteX13" fmla="*/ 388091 w 1861060"/>
                        <a:gd name="connsiteY13" fmla="*/ 3032024 h 3322292"/>
                        <a:gd name="connsiteX14" fmla="*/ 388298 w 1861060"/>
                        <a:gd name="connsiteY14" fmla="*/ 457104 h 3322292"/>
                        <a:gd name="connsiteX15" fmla="*/ 341108 w 1861060"/>
                        <a:gd name="connsiteY15" fmla="*/ 460825 h 3322292"/>
                        <a:gd name="connsiteX16" fmla="*/ 336781 w 1861060"/>
                        <a:gd name="connsiteY16" fmla="*/ 1288060 h 3322292"/>
                        <a:gd name="connsiteX17" fmla="*/ 748 w 1861060"/>
                        <a:gd name="connsiteY17" fmla="*/ 1267495 h 3322292"/>
                        <a:gd name="connsiteX18" fmla="*/ 1466 w 1861060"/>
                        <a:gd name="connsiteY18" fmla="*/ 468839 h 3322292"/>
                        <a:gd name="connsiteX0" fmla="*/ 1425 w 1861019"/>
                        <a:gd name="connsiteY0" fmla="*/ 468841 h 3322292"/>
                        <a:gd name="connsiteX1" fmla="*/ 185856 w 1861019"/>
                        <a:gd name="connsiteY1" fmla="*/ 1401 h 3322292"/>
                        <a:gd name="connsiteX2" fmla="*/ 1618480 w 1861019"/>
                        <a:gd name="connsiteY2" fmla="*/ 1 h 3322292"/>
                        <a:gd name="connsiteX3" fmla="*/ 1860035 w 1861019"/>
                        <a:gd name="connsiteY3" fmla="*/ 436819 h 3322292"/>
                        <a:gd name="connsiteX4" fmla="*/ 1859818 w 1861019"/>
                        <a:gd name="connsiteY4" fmla="*/ 1338352 h 3322292"/>
                        <a:gd name="connsiteX5" fmla="*/ 1499319 w 1861019"/>
                        <a:gd name="connsiteY5" fmla="*/ 1323700 h 3322292"/>
                        <a:gd name="connsiteX6" fmla="*/ 1502331 w 1861019"/>
                        <a:gd name="connsiteY6" fmla="*/ 456742 h 3322292"/>
                        <a:gd name="connsiteX7" fmla="*/ 1442514 w 1861019"/>
                        <a:gd name="connsiteY7" fmla="*/ 452455 h 3322292"/>
                        <a:gd name="connsiteX8" fmla="*/ 1439854 w 1861019"/>
                        <a:gd name="connsiteY8" fmla="*/ 3009494 h 3322292"/>
                        <a:gd name="connsiteX9" fmla="*/ 1023584 w 1861019"/>
                        <a:gd name="connsiteY9" fmla="*/ 3023663 h 3322292"/>
                        <a:gd name="connsiteX10" fmla="*/ 1024015 w 1861019"/>
                        <a:gd name="connsiteY10" fmla="*/ 1701842 h 3322292"/>
                        <a:gd name="connsiteX11" fmla="*/ 805110 w 1861019"/>
                        <a:gd name="connsiteY11" fmla="*/ 1701872 h 3322292"/>
                        <a:gd name="connsiteX12" fmla="*/ 805706 w 1861019"/>
                        <a:gd name="connsiteY12" fmla="*/ 3023228 h 3322292"/>
                        <a:gd name="connsiteX13" fmla="*/ 388050 w 1861019"/>
                        <a:gd name="connsiteY13" fmla="*/ 3032026 h 3322292"/>
                        <a:gd name="connsiteX14" fmla="*/ 388257 w 1861019"/>
                        <a:gd name="connsiteY14" fmla="*/ 457106 h 3322292"/>
                        <a:gd name="connsiteX15" fmla="*/ 341067 w 1861019"/>
                        <a:gd name="connsiteY15" fmla="*/ 460827 h 3322292"/>
                        <a:gd name="connsiteX16" fmla="*/ 336740 w 1861019"/>
                        <a:gd name="connsiteY16" fmla="*/ 1288062 h 3322292"/>
                        <a:gd name="connsiteX17" fmla="*/ 707 w 1861019"/>
                        <a:gd name="connsiteY17" fmla="*/ 1267497 h 3322292"/>
                        <a:gd name="connsiteX18" fmla="*/ 1425 w 1861019"/>
                        <a:gd name="connsiteY18" fmla="*/ 468841 h 3322292"/>
                        <a:gd name="connsiteX0" fmla="*/ 1432 w 1861026"/>
                        <a:gd name="connsiteY0" fmla="*/ 468839 h 3322292"/>
                        <a:gd name="connsiteX1" fmla="*/ 185863 w 1861026"/>
                        <a:gd name="connsiteY1" fmla="*/ 1399 h 3322292"/>
                        <a:gd name="connsiteX2" fmla="*/ 1618487 w 1861026"/>
                        <a:gd name="connsiteY2" fmla="*/ -1 h 3322292"/>
                        <a:gd name="connsiteX3" fmla="*/ 1860042 w 1861026"/>
                        <a:gd name="connsiteY3" fmla="*/ 436817 h 3322292"/>
                        <a:gd name="connsiteX4" fmla="*/ 1859825 w 1861026"/>
                        <a:gd name="connsiteY4" fmla="*/ 1338350 h 3322292"/>
                        <a:gd name="connsiteX5" fmla="*/ 1499326 w 1861026"/>
                        <a:gd name="connsiteY5" fmla="*/ 1323698 h 3322292"/>
                        <a:gd name="connsiteX6" fmla="*/ 1502338 w 1861026"/>
                        <a:gd name="connsiteY6" fmla="*/ 456740 h 3322292"/>
                        <a:gd name="connsiteX7" fmla="*/ 1442521 w 1861026"/>
                        <a:gd name="connsiteY7" fmla="*/ 452453 h 3322292"/>
                        <a:gd name="connsiteX8" fmla="*/ 1439861 w 1861026"/>
                        <a:gd name="connsiteY8" fmla="*/ 3009492 h 3322292"/>
                        <a:gd name="connsiteX9" fmla="*/ 1023591 w 1861026"/>
                        <a:gd name="connsiteY9" fmla="*/ 3023661 h 3322292"/>
                        <a:gd name="connsiteX10" fmla="*/ 1024022 w 1861026"/>
                        <a:gd name="connsiteY10" fmla="*/ 1701840 h 3322292"/>
                        <a:gd name="connsiteX11" fmla="*/ 805117 w 1861026"/>
                        <a:gd name="connsiteY11" fmla="*/ 1701870 h 3322292"/>
                        <a:gd name="connsiteX12" fmla="*/ 805713 w 1861026"/>
                        <a:gd name="connsiteY12" fmla="*/ 3023226 h 3322292"/>
                        <a:gd name="connsiteX13" fmla="*/ 388057 w 1861026"/>
                        <a:gd name="connsiteY13" fmla="*/ 3032024 h 3322292"/>
                        <a:gd name="connsiteX14" fmla="*/ 388264 w 1861026"/>
                        <a:gd name="connsiteY14" fmla="*/ 457104 h 3322292"/>
                        <a:gd name="connsiteX15" fmla="*/ 341074 w 1861026"/>
                        <a:gd name="connsiteY15" fmla="*/ 460825 h 3322292"/>
                        <a:gd name="connsiteX16" fmla="*/ 336747 w 1861026"/>
                        <a:gd name="connsiteY16" fmla="*/ 1288060 h 3322292"/>
                        <a:gd name="connsiteX17" fmla="*/ 714 w 1861026"/>
                        <a:gd name="connsiteY17" fmla="*/ 1267495 h 3322292"/>
                        <a:gd name="connsiteX18" fmla="*/ 1432 w 1861026"/>
                        <a:gd name="connsiteY18" fmla="*/ 468839 h 3322292"/>
                        <a:gd name="connsiteX0" fmla="*/ 1403 w 1860997"/>
                        <a:gd name="connsiteY0" fmla="*/ 468841 h 3322292"/>
                        <a:gd name="connsiteX1" fmla="*/ 185834 w 1860997"/>
                        <a:gd name="connsiteY1" fmla="*/ 1401 h 3322292"/>
                        <a:gd name="connsiteX2" fmla="*/ 1618458 w 1860997"/>
                        <a:gd name="connsiteY2" fmla="*/ 1 h 3322292"/>
                        <a:gd name="connsiteX3" fmla="*/ 1860013 w 1860997"/>
                        <a:gd name="connsiteY3" fmla="*/ 436819 h 3322292"/>
                        <a:gd name="connsiteX4" fmla="*/ 1859796 w 1860997"/>
                        <a:gd name="connsiteY4" fmla="*/ 1338352 h 3322292"/>
                        <a:gd name="connsiteX5" fmla="*/ 1499297 w 1860997"/>
                        <a:gd name="connsiteY5" fmla="*/ 1323700 h 3322292"/>
                        <a:gd name="connsiteX6" fmla="*/ 1502309 w 1860997"/>
                        <a:gd name="connsiteY6" fmla="*/ 456742 h 3322292"/>
                        <a:gd name="connsiteX7" fmla="*/ 1442492 w 1860997"/>
                        <a:gd name="connsiteY7" fmla="*/ 452455 h 3322292"/>
                        <a:gd name="connsiteX8" fmla="*/ 1439832 w 1860997"/>
                        <a:gd name="connsiteY8" fmla="*/ 3009494 h 3322292"/>
                        <a:gd name="connsiteX9" fmla="*/ 1023562 w 1860997"/>
                        <a:gd name="connsiteY9" fmla="*/ 3023663 h 3322292"/>
                        <a:gd name="connsiteX10" fmla="*/ 1023993 w 1860997"/>
                        <a:gd name="connsiteY10" fmla="*/ 1701842 h 3322292"/>
                        <a:gd name="connsiteX11" fmla="*/ 805088 w 1860997"/>
                        <a:gd name="connsiteY11" fmla="*/ 1701872 h 3322292"/>
                        <a:gd name="connsiteX12" fmla="*/ 805684 w 1860997"/>
                        <a:gd name="connsiteY12" fmla="*/ 3023228 h 3322292"/>
                        <a:gd name="connsiteX13" fmla="*/ 388028 w 1860997"/>
                        <a:gd name="connsiteY13" fmla="*/ 3032026 h 3322292"/>
                        <a:gd name="connsiteX14" fmla="*/ 388235 w 1860997"/>
                        <a:gd name="connsiteY14" fmla="*/ 457106 h 3322292"/>
                        <a:gd name="connsiteX15" fmla="*/ 341045 w 1860997"/>
                        <a:gd name="connsiteY15" fmla="*/ 460827 h 3322292"/>
                        <a:gd name="connsiteX16" fmla="*/ 336718 w 1860997"/>
                        <a:gd name="connsiteY16" fmla="*/ 1288062 h 3322292"/>
                        <a:gd name="connsiteX17" fmla="*/ 685 w 1860997"/>
                        <a:gd name="connsiteY17" fmla="*/ 1267497 h 3322292"/>
                        <a:gd name="connsiteX18" fmla="*/ 1403 w 1860997"/>
                        <a:gd name="connsiteY18" fmla="*/ 468841 h 3322292"/>
                        <a:gd name="connsiteX0" fmla="*/ 1432 w 1861026"/>
                        <a:gd name="connsiteY0" fmla="*/ 468839 h 3322292"/>
                        <a:gd name="connsiteX1" fmla="*/ 185863 w 1861026"/>
                        <a:gd name="connsiteY1" fmla="*/ 1399 h 3322292"/>
                        <a:gd name="connsiteX2" fmla="*/ 1618487 w 1861026"/>
                        <a:gd name="connsiteY2" fmla="*/ -1 h 3322292"/>
                        <a:gd name="connsiteX3" fmla="*/ 1860042 w 1861026"/>
                        <a:gd name="connsiteY3" fmla="*/ 436817 h 3322292"/>
                        <a:gd name="connsiteX4" fmla="*/ 1859825 w 1861026"/>
                        <a:gd name="connsiteY4" fmla="*/ 1338350 h 3322292"/>
                        <a:gd name="connsiteX5" fmla="*/ 1499326 w 1861026"/>
                        <a:gd name="connsiteY5" fmla="*/ 1323698 h 3322292"/>
                        <a:gd name="connsiteX6" fmla="*/ 1502338 w 1861026"/>
                        <a:gd name="connsiteY6" fmla="*/ 456740 h 3322292"/>
                        <a:gd name="connsiteX7" fmla="*/ 1442521 w 1861026"/>
                        <a:gd name="connsiteY7" fmla="*/ 452453 h 3322292"/>
                        <a:gd name="connsiteX8" fmla="*/ 1439861 w 1861026"/>
                        <a:gd name="connsiteY8" fmla="*/ 3009492 h 3322292"/>
                        <a:gd name="connsiteX9" fmla="*/ 1023591 w 1861026"/>
                        <a:gd name="connsiteY9" fmla="*/ 3023661 h 3322292"/>
                        <a:gd name="connsiteX10" fmla="*/ 1024022 w 1861026"/>
                        <a:gd name="connsiteY10" fmla="*/ 1701840 h 3322292"/>
                        <a:gd name="connsiteX11" fmla="*/ 805117 w 1861026"/>
                        <a:gd name="connsiteY11" fmla="*/ 1701870 h 3322292"/>
                        <a:gd name="connsiteX12" fmla="*/ 805713 w 1861026"/>
                        <a:gd name="connsiteY12" fmla="*/ 3023226 h 3322292"/>
                        <a:gd name="connsiteX13" fmla="*/ 388057 w 1861026"/>
                        <a:gd name="connsiteY13" fmla="*/ 3032024 h 3322292"/>
                        <a:gd name="connsiteX14" fmla="*/ 388264 w 1861026"/>
                        <a:gd name="connsiteY14" fmla="*/ 457104 h 3322292"/>
                        <a:gd name="connsiteX15" fmla="*/ 341074 w 1861026"/>
                        <a:gd name="connsiteY15" fmla="*/ 460825 h 3322292"/>
                        <a:gd name="connsiteX16" fmla="*/ 336747 w 1861026"/>
                        <a:gd name="connsiteY16" fmla="*/ 1288060 h 3322292"/>
                        <a:gd name="connsiteX17" fmla="*/ 714 w 1861026"/>
                        <a:gd name="connsiteY17" fmla="*/ 1267495 h 3322292"/>
                        <a:gd name="connsiteX18" fmla="*/ 1432 w 1861026"/>
                        <a:gd name="connsiteY18" fmla="*/ 468839 h 3322292"/>
                        <a:gd name="connsiteX0" fmla="*/ 1396 w 1860990"/>
                        <a:gd name="connsiteY0" fmla="*/ 468841 h 3322292"/>
                        <a:gd name="connsiteX1" fmla="*/ 185827 w 1860990"/>
                        <a:gd name="connsiteY1" fmla="*/ 1401 h 3322292"/>
                        <a:gd name="connsiteX2" fmla="*/ 1618451 w 1860990"/>
                        <a:gd name="connsiteY2" fmla="*/ 1 h 3322292"/>
                        <a:gd name="connsiteX3" fmla="*/ 1860006 w 1860990"/>
                        <a:gd name="connsiteY3" fmla="*/ 436819 h 3322292"/>
                        <a:gd name="connsiteX4" fmla="*/ 1859789 w 1860990"/>
                        <a:gd name="connsiteY4" fmla="*/ 1338352 h 3322292"/>
                        <a:gd name="connsiteX5" fmla="*/ 1499290 w 1860990"/>
                        <a:gd name="connsiteY5" fmla="*/ 1323700 h 3322292"/>
                        <a:gd name="connsiteX6" fmla="*/ 1502302 w 1860990"/>
                        <a:gd name="connsiteY6" fmla="*/ 456742 h 3322292"/>
                        <a:gd name="connsiteX7" fmla="*/ 1442485 w 1860990"/>
                        <a:gd name="connsiteY7" fmla="*/ 452455 h 3322292"/>
                        <a:gd name="connsiteX8" fmla="*/ 1439825 w 1860990"/>
                        <a:gd name="connsiteY8" fmla="*/ 3009494 h 3322292"/>
                        <a:gd name="connsiteX9" fmla="*/ 1023555 w 1860990"/>
                        <a:gd name="connsiteY9" fmla="*/ 3023663 h 3322292"/>
                        <a:gd name="connsiteX10" fmla="*/ 1023986 w 1860990"/>
                        <a:gd name="connsiteY10" fmla="*/ 1701842 h 3322292"/>
                        <a:gd name="connsiteX11" fmla="*/ 805081 w 1860990"/>
                        <a:gd name="connsiteY11" fmla="*/ 1701872 h 3322292"/>
                        <a:gd name="connsiteX12" fmla="*/ 805677 w 1860990"/>
                        <a:gd name="connsiteY12" fmla="*/ 3023228 h 3322292"/>
                        <a:gd name="connsiteX13" fmla="*/ 388021 w 1860990"/>
                        <a:gd name="connsiteY13" fmla="*/ 3032026 h 3322292"/>
                        <a:gd name="connsiteX14" fmla="*/ 388228 w 1860990"/>
                        <a:gd name="connsiteY14" fmla="*/ 457106 h 3322292"/>
                        <a:gd name="connsiteX15" fmla="*/ 341038 w 1860990"/>
                        <a:gd name="connsiteY15" fmla="*/ 460827 h 3322292"/>
                        <a:gd name="connsiteX16" fmla="*/ 336711 w 1860990"/>
                        <a:gd name="connsiteY16" fmla="*/ 1288062 h 3322292"/>
                        <a:gd name="connsiteX17" fmla="*/ 678 w 1860990"/>
                        <a:gd name="connsiteY17" fmla="*/ 1267497 h 3322292"/>
                        <a:gd name="connsiteX18" fmla="*/ 1396 w 1860990"/>
                        <a:gd name="connsiteY18" fmla="*/ 468841 h 3322292"/>
                        <a:gd name="connsiteX0" fmla="*/ 1418 w 1861012"/>
                        <a:gd name="connsiteY0" fmla="*/ 468839 h 3322292"/>
                        <a:gd name="connsiteX1" fmla="*/ 185849 w 1861012"/>
                        <a:gd name="connsiteY1" fmla="*/ 1399 h 3322292"/>
                        <a:gd name="connsiteX2" fmla="*/ 1618473 w 1861012"/>
                        <a:gd name="connsiteY2" fmla="*/ -1 h 3322292"/>
                        <a:gd name="connsiteX3" fmla="*/ 1860028 w 1861012"/>
                        <a:gd name="connsiteY3" fmla="*/ 436817 h 3322292"/>
                        <a:gd name="connsiteX4" fmla="*/ 1859811 w 1861012"/>
                        <a:gd name="connsiteY4" fmla="*/ 1338350 h 3322292"/>
                        <a:gd name="connsiteX5" fmla="*/ 1499312 w 1861012"/>
                        <a:gd name="connsiteY5" fmla="*/ 1323698 h 3322292"/>
                        <a:gd name="connsiteX6" fmla="*/ 1502324 w 1861012"/>
                        <a:gd name="connsiteY6" fmla="*/ 456740 h 3322292"/>
                        <a:gd name="connsiteX7" fmla="*/ 1442507 w 1861012"/>
                        <a:gd name="connsiteY7" fmla="*/ 452453 h 3322292"/>
                        <a:gd name="connsiteX8" fmla="*/ 1439847 w 1861012"/>
                        <a:gd name="connsiteY8" fmla="*/ 3009492 h 3322292"/>
                        <a:gd name="connsiteX9" fmla="*/ 1023577 w 1861012"/>
                        <a:gd name="connsiteY9" fmla="*/ 3023661 h 3322292"/>
                        <a:gd name="connsiteX10" fmla="*/ 1024008 w 1861012"/>
                        <a:gd name="connsiteY10" fmla="*/ 1701840 h 3322292"/>
                        <a:gd name="connsiteX11" fmla="*/ 805103 w 1861012"/>
                        <a:gd name="connsiteY11" fmla="*/ 1701870 h 3322292"/>
                        <a:gd name="connsiteX12" fmla="*/ 805699 w 1861012"/>
                        <a:gd name="connsiteY12" fmla="*/ 3023226 h 3322292"/>
                        <a:gd name="connsiteX13" fmla="*/ 388043 w 1861012"/>
                        <a:gd name="connsiteY13" fmla="*/ 3032024 h 3322292"/>
                        <a:gd name="connsiteX14" fmla="*/ 388250 w 1861012"/>
                        <a:gd name="connsiteY14" fmla="*/ 457104 h 3322292"/>
                        <a:gd name="connsiteX15" fmla="*/ 341060 w 1861012"/>
                        <a:gd name="connsiteY15" fmla="*/ 460825 h 3322292"/>
                        <a:gd name="connsiteX16" fmla="*/ 336733 w 1861012"/>
                        <a:gd name="connsiteY16" fmla="*/ 1288060 h 3322292"/>
                        <a:gd name="connsiteX17" fmla="*/ 700 w 1861012"/>
                        <a:gd name="connsiteY17" fmla="*/ 1267495 h 3322292"/>
                        <a:gd name="connsiteX18" fmla="*/ 1418 w 1861012"/>
                        <a:gd name="connsiteY18" fmla="*/ 468839 h 3322292"/>
                        <a:gd name="connsiteX0" fmla="*/ 1418 w 1861012"/>
                        <a:gd name="connsiteY0" fmla="*/ 468841 h 3322292"/>
                        <a:gd name="connsiteX1" fmla="*/ 185849 w 1861012"/>
                        <a:gd name="connsiteY1" fmla="*/ 1401 h 3322292"/>
                        <a:gd name="connsiteX2" fmla="*/ 1618473 w 1861012"/>
                        <a:gd name="connsiteY2" fmla="*/ 1 h 3322292"/>
                        <a:gd name="connsiteX3" fmla="*/ 1860028 w 1861012"/>
                        <a:gd name="connsiteY3" fmla="*/ 436819 h 3322292"/>
                        <a:gd name="connsiteX4" fmla="*/ 1859811 w 1861012"/>
                        <a:gd name="connsiteY4" fmla="*/ 1338352 h 3322292"/>
                        <a:gd name="connsiteX5" fmla="*/ 1499312 w 1861012"/>
                        <a:gd name="connsiteY5" fmla="*/ 1323700 h 3322292"/>
                        <a:gd name="connsiteX6" fmla="*/ 1502325 w 1861012"/>
                        <a:gd name="connsiteY6" fmla="*/ 448165 h 3322292"/>
                        <a:gd name="connsiteX7" fmla="*/ 1442507 w 1861012"/>
                        <a:gd name="connsiteY7" fmla="*/ 452455 h 3322292"/>
                        <a:gd name="connsiteX8" fmla="*/ 1439847 w 1861012"/>
                        <a:gd name="connsiteY8" fmla="*/ 3009494 h 3322292"/>
                        <a:gd name="connsiteX9" fmla="*/ 1023577 w 1861012"/>
                        <a:gd name="connsiteY9" fmla="*/ 3023663 h 3322292"/>
                        <a:gd name="connsiteX10" fmla="*/ 1024008 w 1861012"/>
                        <a:gd name="connsiteY10" fmla="*/ 1701842 h 3322292"/>
                        <a:gd name="connsiteX11" fmla="*/ 805103 w 1861012"/>
                        <a:gd name="connsiteY11" fmla="*/ 1701872 h 3322292"/>
                        <a:gd name="connsiteX12" fmla="*/ 805699 w 1861012"/>
                        <a:gd name="connsiteY12" fmla="*/ 3023228 h 3322292"/>
                        <a:gd name="connsiteX13" fmla="*/ 388043 w 1861012"/>
                        <a:gd name="connsiteY13" fmla="*/ 3032026 h 3322292"/>
                        <a:gd name="connsiteX14" fmla="*/ 388250 w 1861012"/>
                        <a:gd name="connsiteY14" fmla="*/ 457106 h 3322292"/>
                        <a:gd name="connsiteX15" fmla="*/ 341060 w 1861012"/>
                        <a:gd name="connsiteY15" fmla="*/ 460827 h 3322292"/>
                        <a:gd name="connsiteX16" fmla="*/ 336733 w 1861012"/>
                        <a:gd name="connsiteY16" fmla="*/ 1288062 h 3322292"/>
                        <a:gd name="connsiteX17" fmla="*/ 700 w 1861012"/>
                        <a:gd name="connsiteY17" fmla="*/ 1267497 h 3322292"/>
                        <a:gd name="connsiteX18" fmla="*/ 1418 w 1861012"/>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36817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601"/>
                        <a:gd name="connsiteY0" fmla="*/ 468841 h 3322292"/>
                        <a:gd name="connsiteX1" fmla="*/ 185849 w 1860601"/>
                        <a:gd name="connsiteY1" fmla="*/ 1401 h 3322292"/>
                        <a:gd name="connsiteX2" fmla="*/ 1618473 w 1860601"/>
                        <a:gd name="connsiteY2" fmla="*/ 1 h 3322292"/>
                        <a:gd name="connsiteX3" fmla="*/ 1860028 w 1860601"/>
                        <a:gd name="connsiteY3" fmla="*/ 458258 h 3322292"/>
                        <a:gd name="connsiteX4" fmla="*/ 1859811 w 1860601"/>
                        <a:gd name="connsiteY4" fmla="*/ 1338352 h 3322292"/>
                        <a:gd name="connsiteX5" fmla="*/ 1499312 w 1860601"/>
                        <a:gd name="connsiteY5" fmla="*/ 1323700 h 3322292"/>
                        <a:gd name="connsiteX6" fmla="*/ 1502325 w 1860601"/>
                        <a:gd name="connsiteY6" fmla="*/ 448165 h 3322292"/>
                        <a:gd name="connsiteX7" fmla="*/ 1442507 w 1860601"/>
                        <a:gd name="connsiteY7" fmla="*/ 452455 h 3322292"/>
                        <a:gd name="connsiteX8" fmla="*/ 1439847 w 1860601"/>
                        <a:gd name="connsiteY8" fmla="*/ 3009494 h 3322292"/>
                        <a:gd name="connsiteX9" fmla="*/ 1023577 w 1860601"/>
                        <a:gd name="connsiteY9" fmla="*/ 3023663 h 3322292"/>
                        <a:gd name="connsiteX10" fmla="*/ 1024008 w 1860601"/>
                        <a:gd name="connsiteY10" fmla="*/ 1701842 h 3322292"/>
                        <a:gd name="connsiteX11" fmla="*/ 805103 w 1860601"/>
                        <a:gd name="connsiteY11" fmla="*/ 1701872 h 3322292"/>
                        <a:gd name="connsiteX12" fmla="*/ 805699 w 1860601"/>
                        <a:gd name="connsiteY12" fmla="*/ 3023228 h 3322292"/>
                        <a:gd name="connsiteX13" fmla="*/ 388043 w 1860601"/>
                        <a:gd name="connsiteY13" fmla="*/ 3032026 h 3322292"/>
                        <a:gd name="connsiteX14" fmla="*/ 388250 w 1860601"/>
                        <a:gd name="connsiteY14" fmla="*/ 457106 h 3322292"/>
                        <a:gd name="connsiteX15" fmla="*/ 341060 w 1860601"/>
                        <a:gd name="connsiteY15" fmla="*/ 460827 h 3322292"/>
                        <a:gd name="connsiteX16" fmla="*/ 336733 w 1860601"/>
                        <a:gd name="connsiteY16" fmla="*/ 1288062 h 3322292"/>
                        <a:gd name="connsiteX17" fmla="*/ 700 w 1860601"/>
                        <a:gd name="connsiteY17" fmla="*/ 1267497 h 3322292"/>
                        <a:gd name="connsiteX18" fmla="*/ 1418 w 1860601"/>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58256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601"/>
                        <a:gd name="connsiteY0" fmla="*/ 468841 h 3322292"/>
                        <a:gd name="connsiteX1" fmla="*/ 185849 w 1860601"/>
                        <a:gd name="connsiteY1" fmla="*/ 1401 h 3322292"/>
                        <a:gd name="connsiteX2" fmla="*/ 1618473 w 1860601"/>
                        <a:gd name="connsiteY2" fmla="*/ 1 h 3322292"/>
                        <a:gd name="connsiteX3" fmla="*/ 1860028 w 1860601"/>
                        <a:gd name="connsiteY3" fmla="*/ 458258 h 3322292"/>
                        <a:gd name="connsiteX4" fmla="*/ 1859811 w 1860601"/>
                        <a:gd name="connsiteY4" fmla="*/ 1338352 h 3322292"/>
                        <a:gd name="connsiteX5" fmla="*/ 1499312 w 1860601"/>
                        <a:gd name="connsiteY5" fmla="*/ 1323700 h 3322292"/>
                        <a:gd name="connsiteX6" fmla="*/ 1502325 w 1860601"/>
                        <a:gd name="connsiteY6" fmla="*/ 448165 h 3322292"/>
                        <a:gd name="connsiteX7" fmla="*/ 1442507 w 1860601"/>
                        <a:gd name="connsiteY7" fmla="*/ 452455 h 3322292"/>
                        <a:gd name="connsiteX8" fmla="*/ 1439847 w 1860601"/>
                        <a:gd name="connsiteY8" fmla="*/ 3009494 h 3322292"/>
                        <a:gd name="connsiteX9" fmla="*/ 1023577 w 1860601"/>
                        <a:gd name="connsiteY9" fmla="*/ 3023663 h 3322292"/>
                        <a:gd name="connsiteX10" fmla="*/ 1024008 w 1860601"/>
                        <a:gd name="connsiteY10" fmla="*/ 1701842 h 3322292"/>
                        <a:gd name="connsiteX11" fmla="*/ 805103 w 1860601"/>
                        <a:gd name="connsiteY11" fmla="*/ 1701872 h 3322292"/>
                        <a:gd name="connsiteX12" fmla="*/ 805699 w 1860601"/>
                        <a:gd name="connsiteY12" fmla="*/ 3023228 h 3322292"/>
                        <a:gd name="connsiteX13" fmla="*/ 388043 w 1860601"/>
                        <a:gd name="connsiteY13" fmla="*/ 3032026 h 3322292"/>
                        <a:gd name="connsiteX14" fmla="*/ 388250 w 1860601"/>
                        <a:gd name="connsiteY14" fmla="*/ 457106 h 3322292"/>
                        <a:gd name="connsiteX15" fmla="*/ 341060 w 1860601"/>
                        <a:gd name="connsiteY15" fmla="*/ 460827 h 3322292"/>
                        <a:gd name="connsiteX16" fmla="*/ 336733 w 1860601"/>
                        <a:gd name="connsiteY16" fmla="*/ 1288062 h 3322292"/>
                        <a:gd name="connsiteX17" fmla="*/ 700 w 1860601"/>
                        <a:gd name="connsiteY17" fmla="*/ 1267497 h 3322292"/>
                        <a:gd name="connsiteX18" fmla="*/ 1418 w 1860601"/>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58256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601"/>
                        <a:gd name="connsiteY0" fmla="*/ 468841 h 3322292"/>
                        <a:gd name="connsiteX1" fmla="*/ 185849 w 1860601"/>
                        <a:gd name="connsiteY1" fmla="*/ 1401 h 3322292"/>
                        <a:gd name="connsiteX2" fmla="*/ 1618473 w 1860601"/>
                        <a:gd name="connsiteY2" fmla="*/ 1 h 3322292"/>
                        <a:gd name="connsiteX3" fmla="*/ 1860028 w 1860601"/>
                        <a:gd name="connsiteY3" fmla="*/ 458258 h 3322292"/>
                        <a:gd name="connsiteX4" fmla="*/ 1859811 w 1860601"/>
                        <a:gd name="connsiteY4" fmla="*/ 1338352 h 3322292"/>
                        <a:gd name="connsiteX5" fmla="*/ 1499312 w 1860601"/>
                        <a:gd name="connsiteY5" fmla="*/ 1323700 h 3322292"/>
                        <a:gd name="connsiteX6" fmla="*/ 1502325 w 1860601"/>
                        <a:gd name="connsiteY6" fmla="*/ 448165 h 3322292"/>
                        <a:gd name="connsiteX7" fmla="*/ 1442507 w 1860601"/>
                        <a:gd name="connsiteY7" fmla="*/ 452455 h 3322292"/>
                        <a:gd name="connsiteX8" fmla="*/ 1439847 w 1860601"/>
                        <a:gd name="connsiteY8" fmla="*/ 3009494 h 3322292"/>
                        <a:gd name="connsiteX9" fmla="*/ 1023577 w 1860601"/>
                        <a:gd name="connsiteY9" fmla="*/ 3023663 h 3322292"/>
                        <a:gd name="connsiteX10" fmla="*/ 1024008 w 1860601"/>
                        <a:gd name="connsiteY10" fmla="*/ 1701842 h 3322292"/>
                        <a:gd name="connsiteX11" fmla="*/ 805103 w 1860601"/>
                        <a:gd name="connsiteY11" fmla="*/ 1701872 h 3322292"/>
                        <a:gd name="connsiteX12" fmla="*/ 805699 w 1860601"/>
                        <a:gd name="connsiteY12" fmla="*/ 3023228 h 3322292"/>
                        <a:gd name="connsiteX13" fmla="*/ 388043 w 1860601"/>
                        <a:gd name="connsiteY13" fmla="*/ 3032026 h 3322292"/>
                        <a:gd name="connsiteX14" fmla="*/ 388250 w 1860601"/>
                        <a:gd name="connsiteY14" fmla="*/ 457106 h 3322292"/>
                        <a:gd name="connsiteX15" fmla="*/ 341060 w 1860601"/>
                        <a:gd name="connsiteY15" fmla="*/ 460827 h 3322292"/>
                        <a:gd name="connsiteX16" fmla="*/ 336733 w 1860601"/>
                        <a:gd name="connsiteY16" fmla="*/ 1288062 h 3322292"/>
                        <a:gd name="connsiteX17" fmla="*/ 700 w 1860601"/>
                        <a:gd name="connsiteY17" fmla="*/ 1267497 h 3322292"/>
                        <a:gd name="connsiteX18" fmla="*/ 1418 w 1860601"/>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58256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711"/>
                        <a:gd name="connsiteY0" fmla="*/ 468841 h 3322292"/>
                        <a:gd name="connsiteX1" fmla="*/ 185849 w 1860711"/>
                        <a:gd name="connsiteY1" fmla="*/ 1401 h 3322292"/>
                        <a:gd name="connsiteX2" fmla="*/ 1618473 w 1860711"/>
                        <a:gd name="connsiteY2" fmla="*/ 1 h 3322292"/>
                        <a:gd name="connsiteX3" fmla="*/ 1860028 w 1860711"/>
                        <a:gd name="connsiteY3" fmla="*/ 458258 h 3322292"/>
                        <a:gd name="connsiteX4" fmla="*/ 1859811 w 1860711"/>
                        <a:gd name="connsiteY4" fmla="*/ 1338352 h 3322292"/>
                        <a:gd name="connsiteX5" fmla="*/ 1499312 w 1860711"/>
                        <a:gd name="connsiteY5" fmla="*/ 1323700 h 3322292"/>
                        <a:gd name="connsiteX6" fmla="*/ 1502325 w 1860711"/>
                        <a:gd name="connsiteY6" fmla="*/ 448165 h 3322292"/>
                        <a:gd name="connsiteX7" fmla="*/ 1442507 w 1860711"/>
                        <a:gd name="connsiteY7" fmla="*/ 452455 h 3322292"/>
                        <a:gd name="connsiteX8" fmla="*/ 1439847 w 1860711"/>
                        <a:gd name="connsiteY8" fmla="*/ 3009494 h 3322292"/>
                        <a:gd name="connsiteX9" fmla="*/ 1023577 w 1860711"/>
                        <a:gd name="connsiteY9" fmla="*/ 3023663 h 3322292"/>
                        <a:gd name="connsiteX10" fmla="*/ 1024008 w 1860711"/>
                        <a:gd name="connsiteY10" fmla="*/ 1701842 h 3322292"/>
                        <a:gd name="connsiteX11" fmla="*/ 805103 w 1860711"/>
                        <a:gd name="connsiteY11" fmla="*/ 1701872 h 3322292"/>
                        <a:gd name="connsiteX12" fmla="*/ 805699 w 1860711"/>
                        <a:gd name="connsiteY12" fmla="*/ 3023228 h 3322292"/>
                        <a:gd name="connsiteX13" fmla="*/ 388043 w 1860711"/>
                        <a:gd name="connsiteY13" fmla="*/ 3032026 h 3322292"/>
                        <a:gd name="connsiteX14" fmla="*/ 388250 w 1860711"/>
                        <a:gd name="connsiteY14" fmla="*/ 457106 h 3322292"/>
                        <a:gd name="connsiteX15" fmla="*/ 341060 w 1860711"/>
                        <a:gd name="connsiteY15" fmla="*/ 460827 h 3322292"/>
                        <a:gd name="connsiteX16" fmla="*/ 336733 w 1860711"/>
                        <a:gd name="connsiteY16" fmla="*/ 1288062 h 3322292"/>
                        <a:gd name="connsiteX17" fmla="*/ 700 w 1860711"/>
                        <a:gd name="connsiteY17" fmla="*/ 1267497 h 3322292"/>
                        <a:gd name="connsiteX18" fmla="*/ 1418 w 1860711"/>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58256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601"/>
                        <a:gd name="connsiteY0" fmla="*/ 468841 h 3322292"/>
                        <a:gd name="connsiteX1" fmla="*/ 185849 w 1860601"/>
                        <a:gd name="connsiteY1" fmla="*/ 1401 h 3322292"/>
                        <a:gd name="connsiteX2" fmla="*/ 1618473 w 1860601"/>
                        <a:gd name="connsiteY2" fmla="*/ 1 h 3322292"/>
                        <a:gd name="connsiteX3" fmla="*/ 1860028 w 1860601"/>
                        <a:gd name="connsiteY3" fmla="*/ 458258 h 3322292"/>
                        <a:gd name="connsiteX4" fmla="*/ 1859811 w 1860601"/>
                        <a:gd name="connsiteY4" fmla="*/ 1338352 h 3322292"/>
                        <a:gd name="connsiteX5" fmla="*/ 1499312 w 1860601"/>
                        <a:gd name="connsiteY5" fmla="*/ 1323700 h 3322292"/>
                        <a:gd name="connsiteX6" fmla="*/ 1502325 w 1860601"/>
                        <a:gd name="connsiteY6" fmla="*/ 448165 h 3322292"/>
                        <a:gd name="connsiteX7" fmla="*/ 1442507 w 1860601"/>
                        <a:gd name="connsiteY7" fmla="*/ 452455 h 3322292"/>
                        <a:gd name="connsiteX8" fmla="*/ 1439847 w 1860601"/>
                        <a:gd name="connsiteY8" fmla="*/ 3009494 h 3322292"/>
                        <a:gd name="connsiteX9" fmla="*/ 1023577 w 1860601"/>
                        <a:gd name="connsiteY9" fmla="*/ 3023663 h 3322292"/>
                        <a:gd name="connsiteX10" fmla="*/ 1024008 w 1860601"/>
                        <a:gd name="connsiteY10" fmla="*/ 1701842 h 3322292"/>
                        <a:gd name="connsiteX11" fmla="*/ 805103 w 1860601"/>
                        <a:gd name="connsiteY11" fmla="*/ 1701872 h 3322292"/>
                        <a:gd name="connsiteX12" fmla="*/ 805699 w 1860601"/>
                        <a:gd name="connsiteY12" fmla="*/ 3023228 h 3322292"/>
                        <a:gd name="connsiteX13" fmla="*/ 388043 w 1860601"/>
                        <a:gd name="connsiteY13" fmla="*/ 3032026 h 3322292"/>
                        <a:gd name="connsiteX14" fmla="*/ 388250 w 1860601"/>
                        <a:gd name="connsiteY14" fmla="*/ 457106 h 3322292"/>
                        <a:gd name="connsiteX15" fmla="*/ 341060 w 1860601"/>
                        <a:gd name="connsiteY15" fmla="*/ 460827 h 3322292"/>
                        <a:gd name="connsiteX16" fmla="*/ 336733 w 1860601"/>
                        <a:gd name="connsiteY16" fmla="*/ 1288062 h 3322292"/>
                        <a:gd name="connsiteX17" fmla="*/ 700 w 1860601"/>
                        <a:gd name="connsiteY17" fmla="*/ 1267497 h 3322292"/>
                        <a:gd name="connsiteX18" fmla="*/ 1418 w 1860601"/>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58256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601"/>
                        <a:gd name="connsiteY0" fmla="*/ 468841 h 3322292"/>
                        <a:gd name="connsiteX1" fmla="*/ 185849 w 1860601"/>
                        <a:gd name="connsiteY1" fmla="*/ 1401 h 3322292"/>
                        <a:gd name="connsiteX2" fmla="*/ 1618473 w 1860601"/>
                        <a:gd name="connsiteY2" fmla="*/ 1 h 3322292"/>
                        <a:gd name="connsiteX3" fmla="*/ 1860028 w 1860601"/>
                        <a:gd name="connsiteY3" fmla="*/ 458258 h 3322292"/>
                        <a:gd name="connsiteX4" fmla="*/ 1859811 w 1860601"/>
                        <a:gd name="connsiteY4" fmla="*/ 1338352 h 3322292"/>
                        <a:gd name="connsiteX5" fmla="*/ 1499312 w 1860601"/>
                        <a:gd name="connsiteY5" fmla="*/ 1323700 h 3322292"/>
                        <a:gd name="connsiteX6" fmla="*/ 1502325 w 1860601"/>
                        <a:gd name="connsiteY6" fmla="*/ 448165 h 3322292"/>
                        <a:gd name="connsiteX7" fmla="*/ 1442507 w 1860601"/>
                        <a:gd name="connsiteY7" fmla="*/ 452455 h 3322292"/>
                        <a:gd name="connsiteX8" fmla="*/ 1439847 w 1860601"/>
                        <a:gd name="connsiteY8" fmla="*/ 3009494 h 3322292"/>
                        <a:gd name="connsiteX9" fmla="*/ 1023577 w 1860601"/>
                        <a:gd name="connsiteY9" fmla="*/ 3023663 h 3322292"/>
                        <a:gd name="connsiteX10" fmla="*/ 1024008 w 1860601"/>
                        <a:gd name="connsiteY10" fmla="*/ 1701842 h 3322292"/>
                        <a:gd name="connsiteX11" fmla="*/ 805103 w 1860601"/>
                        <a:gd name="connsiteY11" fmla="*/ 1701872 h 3322292"/>
                        <a:gd name="connsiteX12" fmla="*/ 805699 w 1860601"/>
                        <a:gd name="connsiteY12" fmla="*/ 3023228 h 3322292"/>
                        <a:gd name="connsiteX13" fmla="*/ 388043 w 1860601"/>
                        <a:gd name="connsiteY13" fmla="*/ 3032026 h 3322292"/>
                        <a:gd name="connsiteX14" fmla="*/ 388250 w 1860601"/>
                        <a:gd name="connsiteY14" fmla="*/ 457106 h 3322292"/>
                        <a:gd name="connsiteX15" fmla="*/ 341060 w 1860601"/>
                        <a:gd name="connsiteY15" fmla="*/ 460827 h 3322292"/>
                        <a:gd name="connsiteX16" fmla="*/ 336733 w 1860601"/>
                        <a:gd name="connsiteY16" fmla="*/ 1288062 h 3322292"/>
                        <a:gd name="connsiteX17" fmla="*/ 700 w 1860601"/>
                        <a:gd name="connsiteY17" fmla="*/ 1267497 h 3322292"/>
                        <a:gd name="connsiteX18" fmla="*/ 1418 w 1860601"/>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58256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601"/>
                        <a:gd name="connsiteY0" fmla="*/ 468841 h 3322292"/>
                        <a:gd name="connsiteX1" fmla="*/ 185849 w 1860601"/>
                        <a:gd name="connsiteY1" fmla="*/ 1401 h 3322292"/>
                        <a:gd name="connsiteX2" fmla="*/ 1618473 w 1860601"/>
                        <a:gd name="connsiteY2" fmla="*/ 1 h 3322292"/>
                        <a:gd name="connsiteX3" fmla="*/ 1860028 w 1860601"/>
                        <a:gd name="connsiteY3" fmla="*/ 458258 h 3322292"/>
                        <a:gd name="connsiteX4" fmla="*/ 1859811 w 1860601"/>
                        <a:gd name="connsiteY4" fmla="*/ 1338352 h 3322292"/>
                        <a:gd name="connsiteX5" fmla="*/ 1499312 w 1860601"/>
                        <a:gd name="connsiteY5" fmla="*/ 1323700 h 3322292"/>
                        <a:gd name="connsiteX6" fmla="*/ 1502325 w 1860601"/>
                        <a:gd name="connsiteY6" fmla="*/ 448165 h 3322292"/>
                        <a:gd name="connsiteX7" fmla="*/ 1442507 w 1860601"/>
                        <a:gd name="connsiteY7" fmla="*/ 452455 h 3322292"/>
                        <a:gd name="connsiteX8" fmla="*/ 1439847 w 1860601"/>
                        <a:gd name="connsiteY8" fmla="*/ 3009494 h 3322292"/>
                        <a:gd name="connsiteX9" fmla="*/ 1023577 w 1860601"/>
                        <a:gd name="connsiteY9" fmla="*/ 3023663 h 3322292"/>
                        <a:gd name="connsiteX10" fmla="*/ 1024008 w 1860601"/>
                        <a:gd name="connsiteY10" fmla="*/ 1701842 h 3322292"/>
                        <a:gd name="connsiteX11" fmla="*/ 805103 w 1860601"/>
                        <a:gd name="connsiteY11" fmla="*/ 1701872 h 3322292"/>
                        <a:gd name="connsiteX12" fmla="*/ 805699 w 1860601"/>
                        <a:gd name="connsiteY12" fmla="*/ 3023228 h 3322292"/>
                        <a:gd name="connsiteX13" fmla="*/ 388043 w 1860601"/>
                        <a:gd name="connsiteY13" fmla="*/ 3032026 h 3322292"/>
                        <a:gd name="connsiteX14" fmla="*/ 388250 w 1860601"/>
                        <a:gd name="connsiteY14" fmla="*/ 457106 h 3322292"/>
                        <a:gd name="connsiteX15" fmla="*/ 341060 w 1860601"/>
                        <a:gd name="connsiteY15" fmla="*/ 460827 h 3322292"/>
                        <a:gd name="connsiteX16" fmla="*/ 336733 w 1860601"/>
                        <a:gd name="connsiteY16" fmla="*/ 1288062 h 3322292"/>
                        <a:gd name="connsiteX17" fmla="*/ 700 w 1860601"/>
                        <a:gd name="connsiteY17" fmla="*/ 1267497 h 3322292"/>
                        <a:gd name="connsiteX18" fmla="*/ 1418 w 1860601"/>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58256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601"/>
                        <a:gd name="connsiteY0" fmla="*/ 468841 h 3322292"/>
                        <a:gd name="connsiteX1" fmla="*/ 185849 w 1860601"/>
                        <a:gd name="connsiteY1" fmla="*/ 1401 h 3322292"/>
                        <a:gd name="connsiteX2" fmla="*/ 1618473 w 1860601"/>
                        <a:gd name="connsiteY2" fmla="*/ 1 h 3322292"/>
                        <a:gd name="connsiteX3" fmla="*/ 1860028 w 1860601"/>
                        <a:gd name="connsiteY3" fmla="*/ 458258 h 3322292"/>
                        <a:gd name="connsiteX4" fmla="*/ 1859811 w 1860601"/>
                        <a:gd name="connsiteY4" fmla="*/ 1338352 h 3322292"/>
                        <a:gd name="connsiteX5" fmla="*/ 1499312 w 1860601"/>
                        <a:gd name="connsiteY5" fmla="*/ 1323700 h 3322292"/>
                        <a:gd name="connsiteX6" fmla="*/ 1502325 w 1860601"/>
                        <a:gd name="connsiteY6" fmla="*/ 448165 h 3322292"/>
                        <a:gd name="connsiteX7" fmla="*/ 1442507 w 1860601"/>
                        <a:gd name="connsiteY7" fmla="*/ 452455 h 3322292"/>
                        <a:gd name="connsiteX8" fmla="*/ 1439847 w 1860601"/>
                        <a:gd name="connsiteY8" fmla="*/ 3009494 h 3322292"/>
                        <a:gd name="connsiteX9" fmla="*/ 1023577 w 1860601"/>
                        <a:gd name="connsiteY9" fmla="*/ 3023663 h 3322292"/>
                        <a:gd name="connsiteX10" fmla="*/ 1024008 w 1860601"/>
                        <a:gd name="connsiteY10" fmla="*/ 1701842 h 3322292"/>
                        <a:gd name="connsiteX11" fmla="*/ 805103 w 1860601"/>
                        <a:gd name="connsiteY11" fmla="*/ 1701872 h 3322292"/>
                        <a:gd name="connsiteX12" fmla="*/ 805699 w 1860601"/>
                        <a:gd name="connsiteY12" fmla="*/ 3023228 h 3322292"/>
                        <a:gd name="connsiteX13" fmla="*/ 388043 w 1860601"/>
                        <a:gd name="connsiteY13" fmla="*/ 3032026 h 3322292"/>
                        <a:gd name="connsiteX14" fmla="*/ 388250 w 1860601"/>
                        <a:gd name="connsiteY14" fmla="*/ 457106 h 3322292"/>
                        <a:gd name="connsiteX15" fmla="*/ 341060 w 1860601"/>
                        <a:gd name="connsiteY15" fmla="*/ 460827 h 3322292"/>
                        <a:gd name="connsiteX16" fmla="*/ 336733 w 1860601"/>
                        <a:gd name="connsiteY16" fmla="*/ 1288062 h 3322292"/>
                        <a:gd name="connsiteX17" fmla="*/ 700 w 1860601"/>
                        <a:gd name="connsiteY17" fmla="*/ 1267497 h 3322292"/>
                        <a:gd name="connsiteX18" fmla="*/ 1418 w 1860601"/>
                        <a:gd name="connsiteY18" fmla="*/ 468841 h 3322292"/>
                        <a:gd name="connsiteX0" fmla="*/ 1418 w 1860601"/>
                        <a:gd name="connsiteY0" fmla="*/ 470634 h 3324087"/>
                        <a:gd name="connsiteX1" fmla="*/ 185849 w 1860601"/>
                        <a:gd name="connsiteY1" fmla="*/ 3194 h 3324087"/>
                        <a:gd name="connsiteX2" fmla="*/ 1618473 w 1860601"/>
                        <a:gd name="connsiteY2" fmla="*/ 1794 h 3324087"/>
                        <a:gd name="connsiteX3" fmla="*/ 1860028 w 1860601"/>
                        <a:gd name="connsiteY3" fmla="*/ 460051 h 3324087"/>
                        <a:gd name="connsiteX4" fmla="*/ 1859811 w 1860601"/>
                        <a:gd name="connsiteY4" fmla="*/ 1340145 h 3324087"/>
                        <a:gd name="connsiteX5" fmla="*/ 1499312 w 1860601"/>
                        <a:gd name="connsiteY5" fmla="*/ 1325493 h 3324087"/>
                        <a:gd name="connsiteX6" fmla="*/ 1502325 w 1860601"/>
                        <a:gd name="connsiteY6" fmla="*/ 449958 h 3324087"/>
                        <a:gd name="connsiteX7" fmla="*/ 1442507 w 1860601"/>
                        <a:gd name="connsiteY7" fmla="*/ 454248 h 3324087"/>
                        <a:gd name="connsiteX8" fmla="*/ 1439847 w 1860601"/>
                        <a:gd name="connsiteY8" fmla="*/ 3011287 h 3324087"/>
                        <a:gd name="connsiteX9" fmla="*/ 1023577 w 1860601"/>
                        <a:gd name="connsiteY9" fmla="*/ 3025456 h 3324087"/>
                        <a:gd name="connsiteX10" fmla="*/ 1024008 w 1860601"/>
                        <a:gd name="connsiteY10" fmla="*/ 1703635 h 3324087"/>
                        <a:gd name="connsiteX11" fmla="*/ 805103 w 1860601"/>
                        <a:gd name="connsiteY11" fmla="*/ 1703665 h 3324087"/>
                        <a:gd name="connsiteX12" fmla="*/ 805699 w 1860601"/>
                        <a:gd name="connsiteY12" fmla="*/ 3025021 h 3324087"/>
                        <a:gd name="connsiteX13" fmla="*/ 388043 w 1860601"/>
                        <a:gd name="connsiteY13" fmla="*/ 3033819 h 3324087"/>
                        <a:gd name="connsiteX14" fmla="*/ 388250 w 1860601"/>
                        <a:gd name="connsiteY14" fmla="*/ 458899 h 3324087"/>
                        <a:gd name="connsiteX15" fmla="*/ 341060 w 1860601"/>
                        <a:gd name="connsiteY15" fmla="*/ 462620 h 3324087"/>
                        <a:gd name="connsiteX16" fmla="*/ 336733 w 1860601"/>
                        <a:gd name="connsiteY16" fmla="*/ 1289855 h 3324087"/>
                        <a:gd name="connsiteX17" fmla="*/ 700 w 1860601"/>
                        <a:gd name="connsiteY17" fmla="*/ 1269290 h 3324087"/>
                        <a:gd name="connsiteX18" fmla="*/ 1418 w 1860601"/>
                        <a:gd name="connsiteY18" fmla="*/ 470634 h 3324087"/>
                        <a:gd name="connsiteX0" fmla="*/ 1418 w 1860601"/>
                        <a:gd name="connsiteY0" fmla="*/ 470634 h 3324085"/>
                        <a:gd name="connsiteX1" fmla="*/ 185849 w 1860601"/>
                        <a:gd name="connsiteY1" fmla="*/ 3194 h 3324085"/>
                        <a:gd name="connsiteX2" fmla="*/ 1618473 w 1860601"/>
                        <a:gd name="connsiteY2" fmla="*/ 1794 h 3324085"/>
                        <a:gd name="connsiteX3" fmla="*/ 1860028 w 1860601"/>
                        <a:gd name="connsiteY3" fmla="*/ 460051 h 3324085"/>
                        <a:gd name="connsiteX4" fmla="*/ 1859811 w 1860601"/>
                        <a:gd name="connsiteY4" fmla="*/ 1340145 h 3324085"/>
                        <a:gd name="connsiteX5" fmla="*/ 1499312 w 1860601"/>
                        <a:gd name="connsiteY5" fmla="*/ 1325493 h 3324085"/>
                        <a:gd name="connsiteX6" fmla="*/ 1502325 w 1860601"/>
                        <a:gd name="connsiteY6" fmla="*/ 449958 h 3324085"/>
                        <a:gd name="connsiteX7" fmla="*/ 1442507 w 1860601"/>
                        <a:gd name="connsiteY7" fmla="*/ 454248 h 3324085"/>
                        <a:gd name="connsiteX8" fmla="*/ 1439847 w 1860601"/>
                        <a:gd name="connsiteY8" fmla="*/ 3011287 h 3324085"/>
                        <a:gd name="connsiteX9" fmla="*/ 1023577 w 1860601"/>
                        <a:gd name="connsiteY9" fmla="*/ 3025456 h 3324085"/>
                        <a:gd name="connsiteX10" fmla="*/ 1024008 w 1860601"/>
                        <a:gd name="connsiteY10" fmla="*/ 1703635 h 3324085"/>
                        <a:gd name="connsiteX11" fmla="*/ 805103 w 1860601"/>
                        <a:gd name="connsiteY11" fmla="*/ 1703665 h 3324085"/>
                        <a:gd name="connsiteX12" fmla="*/ 805699 w 1860601"/>
                        <a:gd name="connsiteY12" fmla="*/ 3025021 h 3324085"/>
                        <a:gd name="connsiteX13" fmla="*/ 388043 w 1860601"/>
                        <a:gd name="connsiteY13" fmla="*/ 3033819 h 3324085"/>
                        <a:gd name="connsiteX14" fmla="*/ 388250 w 1860601"/>
                        <a:gd name="connsiteY14" fmla="*/ 458899 h 3324085"/>
                        <a:gd name="connsiteX15" fmla="*/ 341060 w 1860601"/>
                        <a:gd name="connsiteY15" fmla="*/ 462620 h 3324085"/>
                        <a:gd name="connsiteX16" fmla="*/ 336733 w 1860601"/>
                        <a:gd name="connsiteY16" fmla="*/ 1289855 h 3324085"/>
                        <a:gd name="connsiteX17" fmla="*/ 700 w 1860601"/>
                        <a:gd name="connsiteY17" fmla="*/ 1269290 h 3324085"/>
                        <a:gd name="connsiteX18" fmla="*/ 1418 w 1860601"/>
                        <a:gd name="connsiteY18" fmla="*/ 470634 h 3324085"/>
                        <a:gd name="connsiteX0" fmla="*/ 1418 w 1860601"/>
                        <a:gd name="connsiteY0" fmla="*/ 471262 h 3324715"/>
                        <a:gd name="connsiteX1" fmla="*/ 185849 w 1860601"/>
                        <a:gd name="connsiteY1" fmla="*/ 3822 h 3324715"/>
                        <a:gd name="connsiteX2" fmla="*/ 1618473 w 1860601"/>
                        <a:gd name="connsiteY2" fmla="*/ 2422 h 3324715"/>
                        <a:gd name="connsiteX3" fmla="*/ 1860028 w 1860601"/>
                        <a:gd name="connsiteY3" fmla="*/ 460679 h 3324715"/>
                        <a:gd name="connsiteX4" fmla="*/ 1859811 w 1860601"/>
                        <a:gd name="connsiteY4" fmla="*/ 1340773 h 3324715"/>
                        <a:gd name="connsiteX5" fmla="*/ 1499312 w 1860601"/>
                        <a:gd name="connsiteY5" fmla="*/ 1326121 h 3324715"/>
                        <a:gd name="connsiteX6" fmla="*/ 1502325 w 1860601"/>
                        <a:gd name="connsiteY6" fmla="*/ 450586 h 3324715"/>
                        <a:gd name="connsiteX7" fmla="*/ 1442507 w 1860601"/>
                        <a:gd name="connsiteY7" fmla="*/ 454876 h 3324715"/>
                        <a:gd name="connsiteX8" fmla="*/ 1439847 w 1860601"/>
                        <a:gd name="connsiteY8" fmla="*/ 3011915 h 3324715"/>
                        <a:gd name="connsiteX9" fmla="*/ 1023577 w 1860601"/>
                        <a:gd name="connsiteY9" fmla="*/ 3026084 h 3324715"/>
                        <a:gd name="connsiteX10" fmla="*/ 1024008 w 1860601"/>
                        <a:gd name="connsiteY10" fmla="*/ 1704263 h 3324715"/>
                        <a:gd name="connsiteX11" fmla="*/ 805103 w 1860601"/>
                        <a:gd name="connsiteY11" fmla="*/ 1704293 h 3324715"/>
                        <a:gd name="connsiteX12" fmla="*/ 805699 w 1860601"/>
                        <a:gd name="connsiteY12" fmla="*/ 3025649 h 3324715"/>
                        <a:gd name="connsiteX13" fmla="*/ 388043 w 1860601"/>
                        <a:gd name="connsiteY13" fmla="*/ 3034447 h 3324715"/>
                        <a:gd name="connsiteX14" fmla="*/ 388250 w 1860601"/>
                        <a:gd name="connsiteY14" fmla="*/ 459527 h 3324715"/>
                        <a:gd name="connsiteX15" fmla="*/ 341060 w 1860601"/>
                        <a:gd name="connsiteY15" fmla="*/ 463248 h 3324715"/>
                        <a:gd name="connsiteX16" fmla="*/ 336733 w 1860601"/>
                        <a:gd name="connsiteY16" fmla="*/ 1290483 h 3324715"/>
                        <a:gd name="connsiteX17" fmla="*/ 700 w 1860601"/>
                        <a:gd name="connsiteY17" fmla="*/ 1269918 h 3324715"/>
                        <a:gd name="connsiteX18" fmla="*/ 1418 w 1860601"/>
                        <a:gd name="connsiteY18" fmla="*/ 471262 h 3324715"/>
                        <a:gd name="connsiteX0" fmla="*/ 1418 w 1860601"/>
                        <a:gd name="connsiteY0" fmla="*/ 470077 h 3323528"/>
                        <a:gd name="connsiteX1" fmla="*/ 185849 w 1860601"/>
                        <a:gd name="connsiteY1" fmla="*/ 2637 h 3323528"/>
                        <a:gd name="connsiteX2" fmla="*/ 1618473 w 1860601"/>
                        <a:gd name="connsiteY2" fmla="*/ 1237 h 3323528"/>
                        <a:gd name="connsiteX3" fmla="*/ 1860028 w 1860601"/>
                        <a:gd name="connsiteY3" fmla="*/ 459494 h 3323528"/>
                        <a:gd name="connsiteX4" fmla="*/ 1859811 w 1860601"/>
                        <a:gd name="connsiteY4" fmla="*/ 1339588 h 3323528"/>
                        <a:gd name="connsiteX5" fmla="*/ 1499312 w 1860601"/>
                        <a:gd name="connsiteY5" fmla="*/ 1324936 h 3323528"/>
                        <a:gd name="connsiteX6" fmla="*/ 1502325 w 1860601"/>
                        <a:gd name="connsiteY6" fmla="*/ 449401 h 3323528"/>
                        <a:gd name="connsiteX7" fmla="*/ 1442507 w 1860601"/>
                        <a:gd name="connsiteY7" fmla="*/ 453691 h 3323528"/>
                        <a:gd name="connsiteX8" fmla="*/ 1439847 w 1860601"/>
                        <a:gd name="connsiteY8" fmla="*/ 3010730 h 3323528"/>
                        <a:gd name="connsiteX9" fmla="*/ 1023577 w 1860601"/>
                        <a:gd name="connsiteY9" fmla="*/ 3024899 h 3323528"/>
                        <a:gd name="connsiteX10" fmla="*/ 1024008 w 1860601"/>
                        <a:gd name="connsiteY10" fmla="*/ 1703078 h 3323528"/>
                        <a:gd name="connsiteX11" fmla="*/ 805103 w 1860601"/>
                        <a:gd name="connsiteY11" fmla="*/ 1703108 h 3323528"/>
                        <a:gd name="connsiteX12" fmla="*/ 805699 w 1860601"/>
                        <a:gd name="connsiteY12" fmla="*/ 3024464 h 3323528"/>
                        <a:gd name="connsiteX13" fmla="*/ 388043 w 1860601"/>
                        <a:gd name="connsiteY13" fmla="*/ 3033262 h 3323528"/>
                        <a:gd name="connsiteX14" fmla="*/ 388250 w 1860601"/>
                        <a:gd name="connsiteY14" fmla="*/ 458342 h 3323528"/>
                        <a:gd name="connsiteX15" fmla="*/ 341060 w 1860601"/>
                        <a:gd name="connsiteY15" fmla="*/ 462063 h 3323528"/>
                        <a:gd name="connsiteX16" fmla="*/ 336733 w 1860601"/>
                        <a:gd name="connsiteY16" fmla="*/ 1289298 h 3323528"/>
                        <a:gd name="connsiteX17" fmla="*/ 700 w 1860601"/>
                        <a:gd name="connsiteY17" fmla="*/ 1268733 h 3323528"/>
                        <a:gd name="connsiteX18" fmla="*/ 1418 w 1860601"/>
                        <a:gd name="connsiteY18" fmla="*/ 470077 h 3323528"/>
                        <a:gd name="connsiteX0" fmla="*/ 1418 w 1860601"/>
                        <a:gd name="connsiteY0" fmla="*/ 470077 h 3323530"/>
                        <a:gd name="connsiteX1" fmla="*/ 185849 w 1860601"/>
                        <a:gd name="connsiteY1" fmla="*/ 2637 h 3323530"/>
                        <a:gd name="connsiteX2" fmla="*/ 1618473 w 1860601"/>
                        <a:gd name="connsiteY2" fmla="*/ 1237 h 3323530"/>
                        <a:gd name="connsiteX3" fmla="*/ 1860028 w 1860601"/>
                        <a:gd name="connsiteY3" fmla="*/ 459494 h 3323530"/>
                        <a:gd name="connsiteX4" fmla="*/ 1859811 w 1860601"/>
                        <a:gd name="connsiteY4" fmla="*/ 1339588 h 3323530"/>
                        <a:gd name="connsiteX5" fmla="*/ 1499312 w 1860601"/>
                        <a:gd name="connsiteY5" fmla="*/ 1324936 h 3323530"/>
                        <a:gd name="connsiteX6" fmla="*/ 1502325 w 1860601"/>
                        <a:gd name="connsiteY6" fmla="*/ 449401 h 3323530"/>
                        <a:gd name="connsiteX7" fmla="*/ 1442507 w 1860601"/>
                        <a:gd name="connsiteY7" fmla="*/ 453691 h 3323530"/>
                        <a:gd name="connsiteX8" fmla="*/ 1439847 w 1860601"/>
                        <a:gd name="connsiteY8" fmla="*/ 3010730 h 3323530"/>
                        <a:gd name="connsiteX9" fmla="*/ 1023577 w 1860601"/>
                        <a:gd name="connsiteY9" fmla="*/ 3024899 h 3323530"/>
                        <a:gd name="connsiteX10" fmla="*/ 1024008 w 1860601"/>
                        <a:gd name="connsiteY10" fmla="*/ 1703078 h 3323530"/>
                        <a:gd name="connsiteX11" fmla="*/ 805103 w 1860601"/>
                        <a:gd name="connsiteY11" fmla="*/ 1703108 h 3323530"/>
                        <a:gd name="connsiteX12" fmla="*/ 805699 w 1860601"/>
                        <a:gd name="connsiteY12" fmla="*/ 3024464 h 3323530"/>
                        <a:gd name="connsiteX13" fmla="*/ 388043 w 1860601"/>
                        <a:gd name="connsiteY13" fmla="*/ 3033262 h 3323530"/>
                        <a:gd name="connsiteX14" fmla="*/ 388250 w 1860601"/>
                        <a:gd name="connsiteY14" fmla="*/ 458342 h 3323530"/>
                        <a:gd name="connsiteX15" fmla="*/ 341060 w 1860601"/>
                        <a:gd name="connsiteY15" fmla="*/ 462063 h 3323530"/>
                        <a:gd name="connsiteX16" fmla="*/ 336733 w 1860601"/>
                        <a:gd name="connsiteY16" fmla="*/ 1289298 h 3323530"/>
                        <a:gd name="connsiteX17" fmla="*/ 700 w 1860601"/>
                        <a:gd name="connsiteY17" fmla="*/ 1268733 h 3323530"/>
                        <a:gd name="connsiteX18" fmla="*/ 1418 w 1860601"/>
                        <a:gd name="connsiteY18" fmla="*/ 470077 h 3323530"/>
                        <a:gd name="connsiteX0" fmla="*/ 1418 w 1860601"/>
                        <a:gd name="connsiteY0" fmla="*/ 470077 h 3323528"/>
                        <a:gd name="connsiteX1" fmla="*/ 185849 w 1860601"/>
                        <a:gd name="connsiteY1" fmla="*/ 2637 h 3323528"/>
                        <a:gd name="connsiteX2" fmla="*/ 1618473 w 1860601"/>
                        <a:gd name="connsiteY2" fmla="*/ 1237 h 3323528"/>
                        <a:gd name="connsiteX3" fmla="*/ 1860028 w 1860601"/>
                        <a:gd name="connsiteY3" fmla="*/ 459494 h 3323528"/>
                        <a:gd name="connsiteX4" fmla="*/ 1859811 w 1860601"/>
                        <a:gd name="connsiteY4" fmla="*/ 1339588 h 3323528"/>
                        <a:gd name="connsiteX5" fmla="*/ 1499312 w 1860601"/>
                        <a:gd name="connsiteY5" fmla="*/ 1324936 h 3323528"/>
                        <a:gd name="connsiteX6" fmla="*/ 1502325 w 1860601"/>
                        <a:gd name="connsiteY6" fmla="*/ 449401 h 3323528"/>
                        <a:gd name="connsiteX7" fmla="*/ 1442507 w 1860601"/>
                        <a:gd name="connsiteY7" fmla="*/ 453691 h 3323528"/>
                        <a:gd name="connsiteX8" fmla="*/ 1439847 w 1860601"/>
                        <a:gd name="connsiteY8" fmla="*/ 3010730 h 3323528"/>
                        <a:gd name="connsiteX9" fmla="*/ 1023577 w 1860601"/>
                        <a:gd name="connsiteY9" fmla="*/ 3024899 h 3323528"/>
                        <a:gd name="connsiteX10" fmla="*/ 1024008 w 1860601"/>
                        <a:gd name="connsiteY10" fmla="*/ 1703078 h 3323528"/>
                        <a:gd name="connsiteX11" fmla="*/ 805103 w 1860601"/>
                        <a:gd name="connsiteY11" fmla="*/ 1703108 h 3323528"/>
                        <a:gd name="connsiteX12" fmla="*/ 805699 w 1860601"/>
                        <a:gd name="connsiteY12" fmla="*/ 3024464 h 3323528"/>
                        <a:gd name="connsiteX13" fmla="*/ 388043 w 1860601"/>
                        <a:gd name="connsiteY13" fmla="*/ 3033262 h 3323528"/>
                        <a:gd name="connsiteX14" fmla="*/ 388250 w 1860601"/>
                        <a:gd name="connsiteY14" fmla="*/ 458342 h 3323528"/>
                        <a:gd name="connsiteX15" fmla="*/ 341060 w 1860601"/>
                        <a:gd name="connsiteY15" fmla="*/ 462063 h 3323528"/>
                        <a:gd name="connsiteX16" fmla="*/ 336733 w 1860601"/>
                        <a:gd name="connsiteY16" fmla="*/ 1289298 h 3323528"/>
                        <a:gd name="connsiteX17" fmla="*/ 700 w 1860601"/>
                        <a:gd name="connsiteY17" fmla="*/ 1268733 h 3323528"/>
                        <a:gd name="connsiteX18" fmla="*/ 1418 w 1860601"/>
                        <a:gd name="connsiteY18" fmla="*/ 470077 h 3323528"/>
                        <a:gd name="connsiteX0" fmla="*/ 1418 w 1860601"/>
                        <a:gd name="connsiteY0" fmla="*/ 469971 h 3323424"/>
                        <a:gd name="connsiteX1" fmla="*/ 185849 w 1860601"/>
                        <a:gd name="connsiteY1" fmla="*/ 2531 h 3323424"/>
                        <a:gd name="connsiteX2" fmla="*/ 1618473 w 1860601"/>
                        <a:gd name="connsiteY2" fmla="*/ 1131 h 3323424"/>
                        <a:gd name="connsiteX3" fmla="*/ 1860028 w 1860601"/>
                        <a:gd name="connsiteY3" fmla="*/ 459388 h 3323424"/>
                        <a:gd name="connsiteX4" fmla="*/ 1859811 w 1860601"/>
                        <a:gd name="connsiteY4" fmla="*/ 1339482 h 3323424"/>
                        <a:gd name="connsiteX5" fmla="*/ 1499312 w 1860601"/>
                        <a:gd name="connsiteY5" fmla="*/ 1324830 h 3323424"/>
                        <a:gd name="connsiteX6" fmla="*/ 1502325 w 1860601"/>
                        <a:gd name="connsiteY6" fmla="*/ 449295 h 3323424"/>
                        <a:gd name="connsiteX7" fmla="*/ 1442507 w 1860601"/>
                        <a:gd name="connsiteY7" fmla="*/ 453585 h 3323424"/>
                        <a:gd name="connsiteX8" fmla="*/ 1439847 w 1860601"/>
                        <a:gd name="connsiteY8" fmla="*/ 3010624 h 3323424"/>
                        <a:gd name="connsiteX9" fmla="*/ 1023577 w 1860601"/>
                        <a:gd name="connsiteY9" fmla="*/ 3024793 h 3323424"/>
                        <a:gd name="connsiteX10" fmla="*/ 1024008 w 1860601"/>
                        <a:gd name="connsiteY10" fmla="*/ 1702972 h 3323424"/>
                        <a:gd name="connsiteX11" fmla="*/ 805103 w 1860601"/>
                        <a:gd name="connsiteY11" fmla="*/ 1703002 h 3323424"/>
                        <a:gd name="connsiteX12" fmla="*/ 805699 w 1860601"/>
                        <a:gd name="connsiteY12" fmla="*/ 3024358 h 3323424"/>
                        <a:gd name="connsiteX13" fmla="*/ 388043 w 1860601"/>
                        <a:gd name="connsiteY13" fmla="*/ 3033156 h 3323424"/>
                        <a:gd name="connsiteX14" fmla="*/ 388250 w 1860601"/>
                        <a:gd name="connsiteY14" fmla="*/ 458236 h 3323424"/>
                        <a:gd name="connsiteX15" fmla="*/ 341060 w 1860601"/>
                        <a:gd name="connsiteY15" fmla="*/ 461957 h 3323424"/>
                        <a:gd name="connsiteX16" fmla="*/ 336733 w 1860601"/>
                        <a:gd name="connsiteY16" fmla="*/ 1289192 h 3323424"/>
                        <a:gd name="connsiteX17" fmla="*/ 700 w 1860601"/>
                        <a:gd name="connsiteY17" fmla="*/ 1268627 h 3323424"/>
                        <a:gd name="connsiteX18" fmla="*/ 1418 w 1860601"/>
                        <a:gd name="connsiteY18" fmla="*/ 469971 h 3323424"/>
                        <a:gd name="connsiteX0" fmla="*/ 1418 w 1860601"/>
                        <a:gd name="connsiteY0" fmla="*/ 469832 h 3323284"/>
                        <a:gd name="connsiteX1" fmla="*/ 185849 w 1860601"/>
                        <a:gd name="connsiteY1" fmla="*/ 2392 h 3323284"/>
                        <a:gd name="connsiteX2" fmla="*/ 1618473 w 1860601"/>
                        <a:gd name="connsiteY2" fmla="*/ 992 h 3323284"/>
                        <a:gd name="connsiteX3" fmla="*/ 1860028 w 1860601"/>
                        <a:gd name="connsiteY3" fmla="*/ 459249 h 3323284"/>
                        <a:gd name="connsiteX4" fmla="*/ 1859811 w 1860601"/>
                        <a:gd name="connsiteY4" fmla="*/ 1339343 h 3323284"/>
                        <a:gd name="connsiteX5" fmla="*/ 1499312 w 1860601"/>
                        <a:gd name="connsiteY5" fmla="*/ 1324691 h 3323284"/>
                        <a:gd name="connsiteX6" fmla="*/ 1502325 w 1860601"/>
                        <a:gd name="connsiteY6" fmla="*/ 449156 h 3323284"/>
                        <a:gd name="connsiteX7" fmla="*/ 1442507 w 1860601"/>
                        <a:gd name="connsiteY7" fmla="*/ 453446 h 3323284"/>
                        <a:gd name="connsiteX8" fmla="*/ 1439847 w 1860601"/>
                        <a:gd name="connsiteY8" fmla="*/ 3010485 h 3323284"/>
                        <a:gd name="connsiteX9" fmla="*/ 1023577 w 1860601"/>
                        <a:gd name="connsiteY9" fmla="*/ 3024654 h 3323284"/>
                        <a:gd name="connsiteX10" fmla="*/ 1024008 w 1860601"/>
                        <a:gd name="connsiteY10" fmla="*/ 1702833 h 3323284"/>
                        <a:gd name="connsiteX11" fmla="*/ 805103 w 1860601"/>
                        <a:gd name="connsiteY11" fmla="*/ 1702863 h 3323284"/>
                        <a:gd name="connsiteX12" fmla="*/ 805699 w 1860601"/>
                        <a:gd name="connsiteY12" fmla="*/ 3024219 h 3323284"/>
                        <a:gd name="connsiteX13" fmla="*/ 388043 w 1860601"/>
                        <a:gd name="connsiteY13" fmla="*/ 3033017 h 3323284"/>
                        <a:gd name="connsiteX14" fmla="*/ 388250 w 1860601"/>
                        <a:gd name="connsiteY14" fmla="*/ 458097 h 3323284"/>
                        <a:gd name="connsiteX15" fmla="*/ 341060 w 1860601"/>
                        <a:gd name="connsiteY15" fmla="*/ 461818 h 3323284"/>
                        <a:gd name="connsiteX16" fmla="*/ 336733 w 1860601"/>
                        <a:gd name="connsiteY16" fmla="*/ 1289053 h 3323284"/>
                        <a:gd name="connsiteX17" fmla="*/ 700 w 1860601"/>
                        <a:gd name="connsiteY17" fmla="*/ 1268488 h 3323284"/>
                        <a:gd name="connsiteX18" fmla="*/ 1418 w 1860601"/>
                        <a:gd name="connsiteY18" fmla="*/ 469832 h 3323284"/>
                        <a:gd name="connsiteX0" fmla="*/ 1418 w 1861013"/>
                        <a:gd name="connsiteY0" fmla="*/ 469879 h 3323331"/>
                        <a:gd name="connsiteX1" fmla="*/ 185849 w 1861013"/>
                        <a:gd name="connsiteY1" fmla="*/ 2439 h 3323331"/>
                        <a:gd name="connsiteX2" fmla="*/ 1618473 w 1861013"/>
                        <a:gd name="connsiteY2" fmla="*/ 1039 h 3323331"/>
                        <a:gd name="connsiteX3" fmla="*/ 1860028 w 1861013"/>
                        <a:gd name="connsiteY3" fmla="*/ 459296 h 3323331"/>
                        <a:gd name="connsiteX4" fmla="*/ 1859811 w 1861013"/>
                        <a:gd name="connsiteY4" fmla="*/ 1339390 h 3323331"/>
                        <a:gd name="connsiteX5" fmla="*/ 1499312 w 1861013"/>
                        <a:gd name="connsiteY5" fmla="*/ 1324738 h 3323331"/>
                        <a:gd name="connsiteX6" fmla="*/ 1502325 w 1861013"/>
                        <a:gd name="connsiteY6" fmla="*/ 449203 h 3323331"/>
                        <a:gd name="connsiteX7" fmla="*/ 1442507 w 1861013"/>
                        <a:gd name="connsiteY7" fmla="*/ 453493 h 3323331"/>
                        <a:gd name="connsiteX8" fmla="*/ 1439847 w 1861013"/>
                        <a:gd name="connsiteY8" fmla="*/ 3010532 h 3323331"/>
                        <a:gd name="connsiteX9" fmla="*/ 1023577 w 1861013"/>
                        <a:gd name="connsiteY9" fmla="*/ 3024701 h 3323331"/>
                        <a:gd name="connsiteX10" fmla="*/ 1024008 w 1861013"/>
                        <a:gd name="connsiteY10" fmla="*/ 1702880 h 3323331"/>
                        <a:gd name="connsiteX11" fmla="*/ 805103 w 1861013"/>
                        <a:gd name="connsiteY11" fmla="*/ 1702910 h 3323331"/>
                        <a:gd name="connsiteX12" fmla="*/ 805699 w 1861013"/>
                        <a:gd name="connsiteY12" fmla="*/ 3024266 h 3323331"/>
                        <a:gd name="connsiteX13" fmla="*/ 388043 w 1861013"/>
                        <a:gd name="connsiteY13" fmla="*/ 3033064 h 3323331"/>
                        <a:gd name="connsiteX14" fmla="*/ 388250 w 1861013"/>
                        <a:gd name="connsiteY14" fmla="*/ 458144 h 3323331"/>
                        <a:gd name="connsiteX15" fmla="*/ 341060 w 1861013"/>
                        <a:gd name="connsiteY15" fmla="*/ 461865 h 3323331"/>
                        <a:gd name="connsiteX16" fmla="*/ 336733 w 1861013"/>
                        <a:gd name="connsiteY16" fmla="*/ 1289100 h 3323331"/>
                        <a:gd name="connsiteX17" fmla="*/ 700 w 1861013"/>
                        <a:gd name="connsiteY17" fmla="*/ 1268535 h 3323331"/>
                        <a:gd name="connsiteX18" fmla="*/ 1418 w 1861013"/>
                        <a:gd name="connsiteY18" fmla="*/ 469879 h 3323331"/>
                        <a:gd name="connsiteX0" fmla="*/ 1418 w 1860601"/>
                        <a:gd name="connsiteY0" fmla="*/ 469895 h 3323347"/>
                        <a:gd name="connsiteX1" fmla="*/ 185849 w 1860601"/>
                        <a:gd name="connsiteY1" fmla="*/ 2455 h 3323347"/>
                        <a:gd name="connsiteX2" fmla="*/ 1618473 w 1860601"/>
                        <a:gd name="connsiteY2" fmla="*/ 1055 h 3323347"/>
                        <a:gd name="connsiteX3" fmla="*/ 1860028 w 1860601"/>
                        <a:gd name="connsiteY3" fmla="*/ 459312 h 3323347"/>
                        <a:gd name="connsiteX4" fmla="*/ 1859811 w 1860601"/>
                        <a:gd name="connsiteY4" fmla="*/ 1339406 h 3323347"/>
                        <a:gd name="connsiteX5" fmla="*/ 1499312 w 1860601"/>
                        <a:gd name="connsiteY5" fmla="*/ 1324754 h 3323347"/>
                        <a:gd name="connsiteX6" fmla="*/ 1502325 w 1860601"/>
                        <a:gd name="connsiteY6" fmla="*/ 449219 h 3323347"/>
                        <a:gd name="connsiteX7" fmla="*/ 1442507 w 1860601"/>
                        <a:gd name="connsiteY7" fmla="*/ 453509 h 3323347"/>
                        <a:gd name="connsiteX8" fmla="*/ 1439847 w 1860601"/>
                        <a:gd name="connsiteY8" fmla="*/ 3010548 h 3323347"/>
                        <a:gd name="connsiteX9" fmla="*/ 1023577 w 1860601"/>
                        <a:gd name="connsiteY9" fmla="*/ 3024717 h 3323347"/>
                        <a:gd name="connsiteX10" fmla="*/ 1024008 w 1860601"/>
                        <a:gd name="connsiteY10" fmla="*/ 1702896 h 3323347"/>
                        <a:gd name="connsiteX11" fmla="*/ 805103 w 1860601"/>
                        <a:gd name="connsiteY11" fmla="*/ 1702926 h 3323347"/>
                        <a:gd name="connsiteX12" fmla="*/ 805699 w 1860601"/>
                        <a:gd name="connsiteY12" fmla="*/ 3024282 h 3323347"/>
                        <a:gd name="connsiteX13" fmla="*/ 388043 w 1860601"/>
                        <a:gd name="connsiteY13" fmla="*/ 3033080 h 3323347"/>
                        <a:gd name="connsiteX14" fmla="*/ 388250 w 1860601"/>
                        <a:gd name="connsiteY14" fmla="*/ 458160 h 3323347"/>
                        <a:gd name="connsiteX15" fmla="*/ 341060 w 1860601"/>
                        <a:gd name="connsiteY15" fmla="*/ 461881 h 3323347"/>
                        <a:gd name="connsiteX16" fmla="*/ 336733 w 1860601"/>
                        <a:gd name="connsiteY16" fmla="*/ 1289116 h 3323347"/>
                        <a:gd name="connsiteX17" fmla="*/ 700 w 1860601"/>
                        <a:gd name="connsiteY17" fmla="*/ 1268551 h 3323347"/>
                        <a:gd name="connsiteX18" fmla="*/ 1418 w 1860601"/>
                        <a:gd name="connsiteY18" fmla="*/ 469895 h 3323347"/>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6773 w 1860601"/>
                        <a:gd name="connsiteY15" fmla="*/ 457595 h 3323349"/>
                        <a:gd name="connsiteX16" fmla="*/ 336733 w 1860601"/>
                        <a:gd name="connsiteY16" fmla="*/ 1289118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6773 w 1860601"/>
                        <a:gd name="connsiteY15" fmla="*/ 457595 h 3323349"/>
                        <a:gd name="connsiteX16" fmla="*/ 336733 w 1860601"/>
                        <a:gd name="connsiteY16" fmla="*/ 1289118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6773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6773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28197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28197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28197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28197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2484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2484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2484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2484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11046 w 1860601"/>
                        <a:gd name="connsiteY15" fmla="*/ 470459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251018 w 1860601"/>
                        <a:gd name="connsiteY15" fmla="*/ 474746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19622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2486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2486 w 1860601"/>
                        <a:gd name="connsiteY15" fmla="*/ 461882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41061 w 1860601"/>
                        <a:gd name="connsiteY15" fmla="*/ 461882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41061 w 1860601"/>
                        <a:gd name="connsiteY15" fmla="*/ 461882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41061 w 1860601"/>
                        <a:gd name="connsiteY15" fmla="*/ 461882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41061 w 1860601"/>
                        <a:gd name="connsiteY15" fmla="*/ 461882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41061 w 1860601"/>
                        <a:gd name="connsiteY15" fmla="*/ 461882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41061 w 1860601"/>
                        <a:gd name="connsiteY15" fmla="*/ 461882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1 w 1860594"/>
                        <a:gd name="connsiteY0" fmla="*/ 469897 h 3323349"/>
                        <a:gd name="connsiteX1" fmla="*/ 185842 w 1860594"/>
                        <a:gd name="connsiteY1" fmla="*/ 2457 h 3323349"/>
                        <a:gd name="connsiteX2" fmla="*/ 1618466 w 1860594"/>
                        <a:gd name="connsiteY2" fmla="*/ 1057 h 3323349"/>
                        <a:gd name="connsiteX3" fmla="*/ 1860021 w 1860594"/>
                        <a:gd name="connsiteY3" fmla="*/ 459314 h 3323349"/>
                        <a:gd name="connsiteX4" fmla="*/ 1859804 w 1860594"/>
                        <a:gd name="connsiteY4" fmla="*/ 1339408 h 3323349"/>
                        <a:gd name="connsiteX5" fmla="*/ 1499305 w 1860594"/>
                        <a:gd name="connsiteY5" fmla="*/ 1324756 h 3323349"/>
                        <a:gd name="connsiteX6" fmla="*/ 1502318 w 1860594"/>
                        <a:gd name="connsiteY6" fmla="*/ 449221 h 3323349"/>
                        <a:gd name="connsiteX7" fmla="*/ 1442500 w 1860594"/>
                        <a:gd name="connsiteY7" fmla="*/ 453511 h 3323349"/>
                        <a:gd name="connsiteX8" fmla="*/ 1439840 w 1860594"/>
                        <a:gd name="connsiteY8" fmla="*/ 3010550 h 3323349"/>
                        <a:gd name="connsiteX9" fmla="*/ 1023570 w 1860594"/>
                        <a:gd name="connsiteY9" fmla="*/ 3024719 h 3323349"/>
                        <a:gd name="connsiteX10" fmla="*/ 1024001 w 1860594"/>
                        <a:gd name="connsiteY10" fmla="*/ 1702898 h 3323349"/>
                        <a:gd name="connsiteX11" fmla="*/ 805096 w 1860594"/>
                        <a:gd name="connsiteY11" fmla="*/ 1702928 h 3323349"/>
                        <a:gd name="connsiteX12" fmla="*/ 805692 w 1860594"/>
                        <a:gd name="connsiteY12" fmla="*/ 3024284 h 3323349"/>
                        <a:gd name="connsiteX13" fmla="*/ 388036 w 1860594"/>
                        <a:gd name="connsiteY13" fmla="*/ 3033082 h 3323349"/>
                        <a:gd name="connsiteX14" fmla="*/ 388243 w 1860594"/>
                        <a:gd name="connsiteY14" fmla="*/ 458162 h 3323349"/>
                        <a:gd name="connsiteX15" fmla="*/ 341054 w 1860594"/>
                        <a:gd name="connsiteY15" fmla="*/ 461882 h 3323349"/>
                        <a:gd name="connsiteX16" fmla="*/ 341014 w 1860594"/>
                        <a:gd name="connsiteY16" fmla="*/ 1289119 h 3323349"/>
                        <a:gd name="connsiteX17" fmla="*/ 693 w 1860594"/>
                        <a:gd name="connsiteY17" fmla="*/ 1268553 h 3323349"/>
                        <a:gd name="connsiteX18" fmla="*/ 1411 w 1860594"/>
                        <a:gd name="connsiteY18" fmla="*/ 469897 h 3323349"/>
                        <a:gd name="connsiteX0" fmla="*/ 1409 w 1860592"/>
                        <a:gd name="connsiteY0" fmla="*/ 469897 h 3323349"/>
                        <a:gd name="connsiteX1" fmla="*/ 185840 w 1860592"/>
                        <a:gd name="connsiteY1" fmla="*/ 2457 h 3323349"/>
                        <a:gd name="connsiteX2" fmla="*/ 1618464 w 1860592"/>
                        <a:gd name="connsiteY2" fmla="*/ 1057 h 3323349"/>
                        <a:gd name="connsiteX3" fmla="*/ 1860019 w 1860592"/>
                        <a:gd name="connsiteY3" fmla="*/ 459314 h 3323349"/>
                        <a:gd name="connsiteX4" fmla="*/ 1859802 w 1860592"/>
                        <a:gd name="connsiteY4" fmla="*/ 1339408 h 3323349"/>
                        <a:gd name="connsiteX5" fmla="*/ 1499303 w 1860592"/>
                        <a:gd name="connsiteY5" fmla="*/ 1324756 h 3323349"/>
                        <a:gd name="connsiteX6" fmla="*/ 1502316 w 1860592"/>
                        <a:gd name="connsiteY6" fmla="*/ 449221 h 3323349"/>
                        <a:gd name="connsiteX7" fmla="*/ 1442498 w 1860592"/>
                        <a:gd name="connsiteY7" fmla="*/ 453511 h 3323349"/>
                        <a:gd name="connsiteX8" fmla="*/ 1439838 w 1860592"/>
                        <a:gd name="connsiteY8" fmla="*/ 3010550 h 3323349"/>
                        <a:gd name="connsiteX9" fmla="*/ 1023568 w 1860592"/>
                        <a:gd name="connsiteY9" fmla="*/ 3024719 h 3323349"/>
                        <a:gd name="connsiteX10" fmla="*/ 1023999 w 1860592"/>
                        <a:gd name="connsiteY10" fmla="*/ 1702898 h 3323349"/>
                        <a:gd name="connsiteX11" fmla="*/ 805094 w 1860592"/>
                        <a:gd name="connsiteY11" fmla="*/ 1702928 h 3323349"/>
                        <a:gd name="connsiteX12" fmla="*/ 805690 w 1860592"/>
                        <a:gd name="connsiteY12" fmla="*/ 3024284 h 3323349"/>
                        <a:gd name="connsiteX13" fmla="*/ 388034 w 1860592"/>
                        <a:gd name="connsiteY13" fmla="*/ 3033082 h 3323349"/>
                        <a:gd name="connsiteX14" fmla="*/ 388241 w 1860592"/>
                        <a:gd name="connsiteY14" fmla="*/ 458162 h 3323349"/>
                        <a:gd name="connsiteX15" fmla="*/ 341052 w 1860592"/>
                        <a:gd name="connsiteY15" fmla="*/ 461882 h 3323349"/>
                        <a:gd name="connsiteX16" fmla="*/ 341012 w 1860592"/>
                        <a:gd name="connsiteY16" fmla="*/ 1289119 h 3323349"/>
                        <a:gd name="connsiteX17" fmla="*/ 691 w 1860592"/>
                        <a:gd name="connsiteY17" fmla="*/ 1268553 h 3323349"/>
                        <a:gd name="connsiteX18" fmla="*/ 1409 w 1860592"/>
                        <a:gd name="connsiteY18" fmla="*/ 469897 h 3323349"/>
                        <a:gd name="connsiteX0" fmla="*/ 1409 w 1860592"/>
                        <a:gd name="connsiteY0" fmla="*/ 469881 h 3323333"/>
                        <a:gd name="connsiteX1" fmla="*/ 185840 w 1860592"/>
                        <a:gd name="connsiteY1" fmla="*/ 2441 h 3323333"/>
                        <a:gd name="connsiteX2" fmla="*/ 1618464 w 1860592"/>
                        <a:gd name="connsiteY2" fmla="*/ 1041 h 3323333"/>
                        <a:gd name="connsiteX3" fmla="*/ 1860019 w 1860592"/>
                        <a:gd name="connsiteY3" fmla="*/ 459298 h 3323333"/>
                        <a:gd name="connsiteX4" fmla="*/ 1859802 w 1860592"/>
                        <a:gd name="connsiteY4" fmla="*/ 1339392 h 3323333"/>
                        <a:gd name="connsiteX5" fmla="*/ 1499303 w 1860592"/>
                        <a:gd name="connsiteY5" fmla="*/ 1324740 h 3323333"/>
                        <a:gd name="connsiteX6" fmla="*/ 1502316 w 1860592"/>
                        <a:gd name="connsiteY6" fmla="*/ 449205 h 3323333"/>
                        <a:gd name="connsiteX7" fmla="*/ 1442498 w 1860592"/>
                        <a:gd name="connsiteY7" fmla="*/ 453495 h 3323333"/>
                        <a:gd name="connsiteX8" fmla="*/ 1439838 w 1860592"/>
                        <a:gd name="connsiteY8" fmla="*/ 3010534 h 3323333"/>
                        <a:gd name="connsiteX9" fmla="*/ 1023568 w 1860592"/>
                        <a:gd name="connsiteY9" fmla="*/ 3024703 h 3323333"/>
                        <a:gd name="connsiteX10" fmla="*/ 1023999 w 1860592"/>
                        <a:gd name="connsiteY10" fmla="*/ 1702882 h 3323333"/>
                        <a:gd name="connsiteX11" fmla="*/ 805094 w 1860592"/>
                        <a:gd name="connsiteY11" fmla="*/ 1702912 h 3323333"/>
                        <a:gd name="connsiteX12" fmla="*/ 805690 w 1860592"/>
                        <a:gd name="connsiteY12" fmla="*/ 3024268 h 3323333"/>
                        <a:gd name="connsiteX13" fmla="*/ 388034 w 1860592"/>
                        <a:gd name="connsiteY13" fmla="*/ 3033066 h 3323333"/>
                        <a:gd name="connsiteX14" fmla="*/ 388241 w 1860592"/>
                        <a:gd name="connsiteY14" fmla="*/ 458146 h 3323333"/>
                        <a:gd name="connsiteX15" fmla="*/ 341052 w 1860592"/>
                        <a:gd name="connsiteY15" fmla="*/ 461866 h 3323333"/>
                        <a:gd name="connsiteX16" fmla="*/ 341012 w 1860592"/>
                        <a:gd name="connsiteY16" fmla="*/ 1289103 h 3323333"/>
                        <a:gd name="connsiteX17" fmla="*/ 691 w 1860592"/>
                        <a:gd name="connsiteY17" fmla="*/ 1268537 h 3323333"/>
                        <a:gd name="connsiteX18" fmla="*/ 1409 w 1860592"/>
                        <a:gd name="connsiteY18" fmla="*/ 469881 h 3323333"/>
                        <a:gd name="connsiteX0" fmla="*/ 1409 w 1861004"/>
                        <a:gd name="connsiteY0" fmla="*/ 469832 h 3323284"/>
                        <a:gd name="connsiteX1" fmla="*/ 185840 w 1861004"/>
                        <a:gd name="connsiteY1" fmla="*/ 2392 h 3323284"/>
                        <a:gd name="connsiteX2" fmla="*/ 1618464 w 1861004"/>
                        <a:gd name="connsiteY2" fmla="*/ 992 h 3323284"/>
                        <a:gd name="connsiteX3" fmla="*/ 1860019 w 1861004"/>
                        <a:gd name="connsiteY3" fmla="*/ 459249 h 3323284"/>
                        <a:gd name="connsiteX4" fmla="*/ 1859802 w 1861004"/>
                        <a:gd name="connsiteY4" fmla="*/ 1339343 h 3323284"/>
                        <a:gd name="connsiteX5" fmla="*/ 1499303 w 1861004"/>
                        <a:gd name="connsiteY5" fmla="*/ 1324691 h 3323284"/>
                        <a:gd name="connsiteX6" fmla="*/ 1502316 w 1861004"/>
                        <a:gd name="connsiteY6" fmla="*/ 449156 h 3323284"/>
                        <a:gd name="connsiteX7" fmla="*/ 1442498 w 1861004"/>
                        <a:gd name="connsiteY7" fmla="*/ 453446 h 3323284"/>
                        <a:gd name="connsiteX8" fmla="*/ 1439838 w 1861004"/>
                        <a:gd name="connsiteY8" fmla="*/ 3010485 h 3323284"/>
                        <a:gd name="connsiteX9" fmla="*/ 1023568 w 1861004"/>
                        <a:gd name="connsiteY9" fmla="*/ 3024654 h 3323284"/>
                        <a:gd name="connsiteX10" fmla="*/ 1023999 w 1861004"/>
                        <a:gd name="connsiteY10" fmla="*/ 1702833 h 3323284"/>
                        <a:gd name="connsiteX11" fmla="*/ 805094 w 1861004"/>
                        <a:gd name="connsiteY11" fmla="*/ 1702863 h 3323284"/>
                        <a:gd name="connsiteX12" fmla="*/ 805690 w 1861004"/>
                        <a:gd name="connsiteY12" fmla="*/ 3024219 h 3323284"/>
                        <a:gd name="connsiteX13" fmla="*/ 388034 w 1861004"/>
                        <a:gd name="connsiteY13" fmla="*/ 3033017 h 3323284"/>
                        <a:gd name="connsiteX14" fmla="*/ 388241 w 1861004"/>
                        <a:gd name="connsiteY14" fmla="*/ 458097 h 3323284"/>
                        <a:gd name="connsiteX15" fmla="*/ 341052 w 1861004"/>
                        <a:gd name="connsiteY15" fmla="*/ 461817 h 3323284"/>
                        <a:gd name="connsiteX16" fmla="*/ 341012 w 1861004"/>
                        <a:gd name="connsiteY16" fmla="*/ 1289054 h 3323284"/>
                        <a:gd name="connsiteX17" fmla="*/ 691 w 1861004"/>
                        <a:gd name="connsiteY17" fmla="*/ 1268488 h 3323284"/>
                        <a:gd name="connsiteX18" fmla="*/ 1409 w 1861004"/>
                        <a:gd name="connsiteY18" fmla="*/ 469832 h 3323284"/>
                        <a:gd name="connsiteX0" fmla="*/ 1409 w 1861004"/>
                        <a:gd name="connsiteY0" fmla="*/ 469832 h 3323284"/>
                        <a:gd name="connsiteX1" fmla="*/ 185840 w 1861004"/>
                        <a:gd name="connsiteY1" fmla="*/ 2392 h 3323284"/>
                        <a:gd name="connsiteX2" fmla="*/ 1618464 w 1861004"/>
                        <a:gd name="connsiteY2" fmla="*/ 992 h 3323284"/>
                        <a:gd name="connsiteX3" fmla="*/ 1860019 w 1861004"/>
                        <a:gd name="connsiteY3" fmla="*/ 459249 h 3323284"/>
                        <a:gd name="connsiteX4" fmla="*/ 1859802 w 1861004"/>
                        <a:gd name="connsiteY4" fmla="*/ 1339343 h 3323284"/>
                        <a:gd name="connsiteX5" fmla="*/ 1499303 w 1861004"/>
                        <a:gd name="connsiteY5" fmla="*/ 1324691 h 3323284"/>
                        <a:gd name="connsiteX6" fmla="*/ 1502316 w 1861004"/>
                        <a:gd name="connsiteY6" fmla="*/ 449156 h 3323284"/>
                        <a:gd name="connsiteX7" fmla="*/ 1442498 w 1861004"/>
                        <a:gd name="connsiteY7" fmla="*/ 453446 h 3323284"/>
                        <a:gd name="connsiteX8" fmla="*/ 1439838 w 1861004"/>
                        <a:gd name="connsiteY8" fmla="*/ 3010485 h 3323284"/>
                        <a:gd name="connsiteX9" fmla="*/ 1023568 w 1861004"/>
                        <a:gd name="connsiteY9" fmla="*/ 3024654 h 3323284"/>
                        <a:gd name="connsiteX10" fmla="*/ 1023999 w 1861004"/>
                        <a:gd name="connsiteY10" fmla="*/ 1702833 h 3323284"/>
                        <a:gd name="connsiteX11" fmla="*/ 805094 w 1861004"/>
                        <a:gd name="connsiteY11" fmla="*/ 1702863 h 3323284"/>
                        <a:gd name="connsiteX12" fmla="*/ 805690 w 1861004"/>
                        <a:gd name="connsiteY12" fmla="*/ 3024219 h 3323284"/>
                        <a:gd name="connsiteX13" fmla="*/ 388034 w 1861004"/>
                        <a:gd name="connsiteY13" fmla="*/ 3033017 h 3323284"/>
                        <a:gd name="connsiteX14" fmla="*/ 388241 w 1861004"/>
                        <a:gd name="connsiteY14" fmla="*/ 458097 h 3323284"/>
                        <a:gd name="connsiteX15" fmla="*/ 341052 w 1861004"/>
                        <a:gd name="connsiteY15" fmla="*/ 461817 h 3323284"/>
                        <a:gd name="connsiteX16" fmla="*/ 341012 w 1861004"/>
                        <a:gd name="connsiteY16" fmla="*/ 1289054 h 3323284"/>
                        <a:gd name="connsiteX17" fmla="*/ 691 w 1861004"/>
                        <a:gd name="connsiteY17" fmla="*/ 1268488 h 3323284"/>
                        <a:gd name="connsiteX18" fmla="*/ 1409 w 1861004"/>
                        <a:gd name="connsiteY18" fmla="*/ 469832 h 3323284"/>
                        <a:gd name="connsiteX0" fmla="*/ 1409 w 1860592"/>
                        <a:gd name="connsiteY0" fmla="*/ 469789 h 3323241"/>
                        <a:gd name="connsiteX1" fmla="*/ 185840 w 1860592"/>
                        <a:gd name="connsiteY1" fmla="*/ 2349 h 3323241"/>
                        <a:gd name="connsiteX2" fmla="*/ 1618464 w 1860592"/>
                        <a:gd name="connsiteY2" fmla="*/ 949 h 3323241"/>
                        <a:gd name="connsiteX3" fmla="*/ 1860019 w 1860592"/>
                        <a:gd name="connsiteY3" fmla="*/ 459206 h 3323241"/>
                        <a:gd name="connsiteX4" fmla="*/ 1859802 w 1860592"/>
                        <a:gd name="connsiteY4" fmla="*/ 1339300 h 3323241"/>
                        <a:gd name="connsiteX5" fmla="*/ 1499303 w 1860592"/>
                        <a:gd name="connsiteY5" fmla="*/ 1324648 h 3323241"/>
                        <a:gd name="connsiteX6" fmla="*/ 1502316 w 1860592"/>
                        <a:gd name="connsiteY6" fmla="*/ 449113 h 3323241"/>
                        <a:gd name="connsiteX7" fmla="*/ 1442498 w 1860592"/>
                        <a:gd name="connsiteY7" fmla="*/ 453403 h 3323241"/>
                        <a:gd name="connsiteX8" fmla="*/ 1439838 w 1860592"/>
                        <a:gd name="connsiteY8" fmla="*/ 3010442 h 3323241"/>
                        <a:gd name="connsiteX9" fmla="*/ 1023568 w 1860592"/>
                        <a:gd name="connsiteY9" fmla="*/ 3024611 h 3323241"/>
                        <a:gd name="connsiteX10" fmla="*/ 1023999 w 1860592"/>
                        <a:gd name="connsiteY10" fmla="*/ 1702790 h 3323241"/>
                        <a:gd name="connsiteX11" fmla="*/ 805094 w 1860592"/>
                        <a:gd name="connsiteY11" fmla="*/ 1702820 h 3323241"/>
                        <a:gd name="connsiteX12" fmla="*/ 805690 w 1860592"/>
                        <a:gd name="connsiteY12" fmla="*/ 3024176 h 3323241"/>
                        <a:gd name="connsiteX13" fmla="*/ 388034 w 1860592"/>
                        <a:gd name="connsiteY13" fmla="*/ 3032974 h 3323241"/>
                        <a:gd name="connsiteX14" fmla="*/ 388241 w 1860592"/>
                        <a:gd name="connsiteY14" fmla="*/ 458054 h 3323241"/>
                        <a:gd name="connsiteX15" fmla="*/ 341052 w 1860592"/>
                        <a:gd name="connsiteY15" fmla="*/ 461774 h 3323241"/>
                        <a:gd name="connsiteX16" fmla="*/ 341012 w 1860592"/>
                        <a:gd name="connsiteY16" fmla="*/ 1289011 h 3323241"/>
                        <a:gd name="connsiteX17" fmla="*/ 691 w 1860592"/>
                        <a:gd name="connsiteY17" fmla="*/ 1268445 h 3323241"/>
                        <a:gd name="connsiteX18" fmla="*/ 1409 w 1860592"/>
                        <a:gd name="connsiteY18" fmla="*/ 469789 h 3323241"/>
                        <a:gd name="connsiteX0" fmla="*/ 1409 w 1860592"/>
                        <a:gd name="connsiteY0" fmla="*/ 469832 h 3323284"/>
                        <a:gd name="connsiteX1" fmla="*/ 185840 w 1860592"/>
                        <a:gd name="connsiteY1" fmla="*/ 2392 h 3323284"/>
                        <a:gd name="connsiteX2" fmla="*/ 1618464 w 1860592"/>
                        <a:gd name="connsiteY2" fmla="*/ 992 h 3323284"/>
                        <a:gd name="connsiteX3" fmla="*/ 1860019 w 1860592"/>
                        <a:gd name="connsiteY3" fmla="*/ 459249 h 3323284"/>
                        <a:gd name="connsiteX4" fmla="*/ 1859802 w 1860592"/>
                        <a:gd name="connsiteY4" fmla="*/ 1339343 h 3323284"/>
                        <a:gd name="connsiteX5" fmla="*/ 1499303 w 1860592"/>
                        <a:gd name="connsiteY5" fmla="*/ 1324691 h 3323284"/>
                        <a:gd name="connsiteX6" fmla="*/ 1502316 w 1860592"/>
                        <a:gd name="connsiteY6" fmla="*/ 449156 h 3323284"/>
                        <a:gd name="connsiteX7" fmla="*/ 1442498 w 1860592"/>
                        <a:gd name="connsiteY7" fmla="*/ 453446 h 3323284"/>
                        <a:gd name="connsiteX8" fmla="*/ 1439838 w 1860592"/>
                        <a:gd name="connsiteY8" fmla="*/ 3010485 h 3323284"/>
                        <a:gd name="connsiteX9" fmla="*/ 1023568 w 1860592"/>
                        <a:gd name="connsiteY9" fmla="*/ 3024654 h 3323284"/>
                        <a:gd name="connsiteX10" fmla="*/ 1023999 w 1860592"/>
                        <a:gd name="connsiteY10" fmla="*/ 1702833 h 3323284"/>
                        <a:gd name="connsiteX11" fmla="*/ 805094 w 1860592"/>
                        <a:gd name="connsiteY11" fmla="*/ 1702863 h 3323284"/>
                        <a:gd name="connsiteX12" fmla="*/ 805690 w 1860592"/>
                        <a:gd name="connsiteY12" fmla="*/ 3024219 h 3323284"/>
                        <a:gd name="connsiteX13" fmla="*/ 388034 w 1860592"/>
                        <a:gd name="connsiteY13" fmla="*/ 3033017 h 3323284"/>
                        <a:gd name="connsiteX14" fmla="*/ 388241 w 1860592"/>
                        <a:gd name="connsiteY14" fmla="*/ 458097 h 3323284"/>
                        <a:gd name="connsiteX15" fmla="*/ 341052 w 1860592"/>
                        <a:gd name="connsiteY15" fmla="*/ 461817 h 3323284"/>
                        <a:gd name="connsiteX16" fmla="*/ 341012 w 1860592"/>
                        <a:gd name="connsiteY16" fmla="*/ 1289054 h 3323284"/>
                        <a:gd name="connsiteX17" fmla="*/ 691 w 1860592"/>
                        <a:gd name="connsiteY17" fmla="*/ 1268488 h 3323284"/>
                        <a:gd name="connsiteX18" fmla="*/ 1409 w 1860592"/>
                        <a:gd name="connsiteY18" fmla="*/ 469832 h 3323284"/>
                        <a:gd name="connsiteX0" fmla="*/ 1409 w 1860592"/>
                        <a:gd name="connsiteY0" fmla="*/ 469863 h 3323315"/>
                        <a:gd name="connsiteX1" fmla="*/ 185840 w 1860592"/>
                        <a:gd name="connsiteY1" fmla="*/ 2423 h 3323315"/>
                        <a:gd name="connsiteX2" fmla="*/ 1618464 w 1860592"/>
                        <a:gd name="connsiteY2" fmla="*/ 1023 h 3323315"/>
                        <a:gd name="connsiteX3" fmla="*/ 1860019 w 1860592"/>
                        <a:gd name="connsiteY3" fmla="*/ 459280 h 3323315"/>
                        <a:gd name="connsiteX4" fmla="*/ 1859802 w 1860592"/>
                        <a:gd name="connsiteY4" fmla="*/ 1339374 h 3323315"/>
                        <a:gd name="connsiteX5" fmla="*/ 1499303 w 1860592"/>
                        <a:gd name="connsiteY5" fmla="*/ 1324722 h 3323315"/>
                        <a:gd name="connsiteX6" fmla="*/ 1502316 w 1860592"/>
                        <a:gd name="connsiteY6" fmla="*/ 449187 h 3323315"/>
                        <a:gd name="connsiteX7" fmla="*/ 1442498 w 1860592"/>
                        <a:gd name="connsiteY7" fmla="*/ 453477 h 3323315"/>
                        <a:gd name="connsiteX8" fmla="*/ 1439838 w 1860592"/>
                        <a:gd name="connsiteY8" fmla="*/ 3010516 h 3323315"/>
                        <a:gd name="connsiteX9" fmla="*/ 1023568 w 1860592"/>
                        <a:gd name="connsiteY9" fmla="*/ 3024685 h 3323315"/>
                        <a:gd name="connsiteX10" fmla="*/ 1023999 w 1860592"/>
                        <a:gd name="connsiteY10" fmla="*/ 1702864 h 3323315"/>
                        <a:gd name="connsiteX11" fmla="*/ 805094 w 1860592"/>
                        <a:gd name="connsiteY11" fmla="*/ 1702894 h 3323315"/>
                        <a:gd name="connsiteX12" fmla="*/ 805690 w 1860592"/>
                        <a:gd name="connsiteY12" fmla="*/ 3024250 h 3323315"/>
                        <a:gd name="connsiteX13" fmla="*/ 388034 w 1860592"/>
                        <a:gd name="connsiteY13" fmla="*/ 3033048 h 3323315"/>
                        <a:gd name="connsiteX14" fmla="*/ 388241 w 1860592"/>
                        <a:gd name="connsiteY14" fmla="*/ 458128 h 3323315"/>
                        <a:gd name="connsiteX15" fmla="*/ 341052 w 1860592"/>
                        <a:gd name="connsiteY15" fmla="*/ 461848 h 3323315"/>
                        <a:gd name="connsiteX16" fmla="*/ 341012 w 1860592"/>
                        <a:gd name="connsiteY16" fmla="*/ 1289085 h 3323315"/>
                        <a:gd name="connsiteX17" fmla="*/ 691 w 1860592"/>
                        <a:gd name="connsiteY17" fmla="*/ 1268519 h 3323315"/>
                        <a:gd name="connsiteX18" fmla="*/ 1409 w 1860592"/>
                        <a:gd name="connsiteY18" fmla="*/ 469863 h 3323315"/>
                        <a:gd name="connsiteX0" fmla="*/ 1409 w 1860592"/>
                        <a:gd name="connsiteY0" fmla="*/ 469777 h 3323229"/>
                        <a:gd name="connsiteX1" fmla="*/ 185840 w 1860592"/>
                        <a:gd name="connsiteY1" fmla="*/ 2337 h 3323229"/>
                        <a:gd name="connsiteX2" fmla="*/ 1618464 w 1860592"/>
                        <a:gd name="connsiteY2" fmla="*/ 937 h 3323229"/>
                        <a:gd name="connsiteX3" fmla="*/ 1860019 w 1860592"/>
                        <a:gd name="connsiteY3" fmla="*/ 459194 h 3323229"/>
                        <a:gd name="connsiteX4" fmla="*/ 1859802 w 1860592"/>
                        <a:gd name="connsiteY4" fmla="*/ 1339288 h 3323229"/>
                        <a:gd name="connsiteX5" fmla="*/ 1499303 w 1860592"/>
                        <a:gd name="connsiteY5" fmla="*/ 1324636 h 3323229"/>
                        <a:gd name="connsiteX6" fmla="*/ 1502316 w 1860592"/>
                        <a:gd name="connsiteY6" fmla="*/ 449101 h 3323229"/>
                        <a:gd name="connsiteX7" fmla="*/ 1442498 w 1860592"/>
                        <a:gd name="connsiteY7" fmla="*/ 453391 h 3323229"/>
                        <a:gd name="connsiteX8" fmla="*/ 1439838 w 1860592"/>
                        <a:gd name="connsiteY8" fmla="*/ 3010430 h 3323229"/>
                        <a:gd name="connsiteX9" fmla="*/ 1023568 w 1860592"/>
                        <a:gd name="connsiteY9" fmla="*/ 3024599 h 3323229"/>
                        <a:gd name="connsiteX10" fmla="*/ 1023999 w 1860592"/>
                        <a:gd name="connsiteY10" fmla="*/ 1702778 h 3323229"/>
                        <a:gd name="connsiteX11" fmla="*/ 805094 w 1860592"/>
                        <a:gd name="connsiteY11" fmla="*/ 1702808 h 3323229"/>
                        <a:gd name="connsiteX12" fmla="*/ 805690 w 1860592"/>
                        <a:gd name="connsiteY12" fmla="*/ 3024164 h 3323229"/>
                        <a:gd name="connsiteX13" fmla="*/ 388034 w 1860592"/>
                        <a:gd name="connsiteY13" fmla="*/ 3032962 h 3323229"/>
                        <a:gd name="connsiteX14" fmla="*/ 388241 w 1860592"/>
                        <a:gd name="connsiteY14" fmla="*/ 458042 h 3323229"/>
                        <a:gd name="connsiteX15" fmla="*/ 341052 w 1860592"/>
                        <a:gd name="connsiteY15" fmla="*/ 461762 h 3323229"/>
                        <a:gd name="connsiteX16" fmla="*/ 341012 w 1860592"/>
                        <a:gd name="connsiteY16" fmla="*/ 1288999 h 3323229"/>
                        <a:gd name="connsiteX17" fmla="*/ 691 w 1860592"/>
                        <a:gd name="connsiteY17" fmla="*/ 1268433 h 3323229"/>
                        <a:gd name="connsiteX18" fmla="*/ 1409 w 1860592"/>
                        <a:gd name="connsiteY18" fmla="*/ 469777 h 3323229"/>
                        <a:gd name="connsiteX0" fmla="*/ 1409 w 1861004"/>
                        <a:gd name="connsiteY0" fmla="*/ 469775 h 3323227"/>
                        <a:gd name="connsiteX1" fmla="*/ 185840 w 1861004"/>
                        <a:gd name="connsiteY1" fmla="*/ 2335 h 3323227"/>
                        <a:gd name="connsiteX2" fmla="*/ 1618464 w 1861004"/>
                        <a:gd name="connsiteY2" fmla="*/ 935 h 3323227"/>
                        <a:gd name="connsiteX3" fmla="*/ 1860019 w 1861004"/>
                        <a:gd name="connsiteY3" fmla="*/ 459192 h 3323227"/>
                        <a:gd name="connsiteX4" fmla="*/ 1859802 w 1861004"/>
                        <a:gd name="connsiteY4" fmla="*/ 1339286 h 3323227"/>
                        <a:gd name="connsiteX5" fmla="*/ 1499303 w 1861004"/>
                        <a:gd name="connsiteY5" fmla="*/ 1324634 h 3323227"/>
                        <a:gd name="connsiteX6" fmla="*/ 1502316 w 1861004"/>
                        <a:gd name="connsiteY6" fmla="*/ 449099 h 3323227"/>
                        <a:gd name="connsiteX7" fmla="*/ 1442498 w 1861004"/>
                        <a:gd name="connsiteY7" fmla="*/ 453389 h 3323227"/>
                        <a:gd name="connsiteX8" fmla="*/ 1439838 w 1861004"/>
                        <a:gd name="connsiteY8" fmla="*/ 3010428 h 3323227"/>
                        <a:gd name="connsiteX9" fmla="*/ 1023568 w 1861004"/>
                        <a:gd name="connsiteY9" fmla="*/ 3024597 h 3323227"/>
                        <a:gd name="connsiteX10" fmla="*/ 1023999 w 1861004"/>
                        <a:gd name="connsiteY10" fmla="*/ 1702776 h 3323227"/>
                        <a:gd name="connsiteX11" fmla="*/ 805094 w 1861004"/>
                        <a:gd name="connsiteY11" fmla="*/ 1702806 h 3323227"/>
                        <a:gd name="connsiteX12" fmla="*/ 805690 w 1861004"/>
                        <a:gd name="connsiteY12" fmla="*/ 3024162 h 3323227"/>
                        <a:gd name="connsiteX13" fmla="*/ 388034 w 1861004"/>
                        <a:gd name="connsiteY13" fmla="*/ 3032960 h 3323227"/>
                        <a:gd name="connsiteX14" fmla="*/ 388241 w 1861004"/>
                        <a:gd name="connsiteY14" fmla="*/ 458040 h 3323227"/>
                        <a:gd name="connsiteX15" fmla="*/ 341052 w 1861004"/>
                        <a:gd name="connsiteY15" fmla="*/ 461760 h 3323227"/>
                        <a:gd name="connsiteX16" fmla="*/ 341012 w 1861004"/>
                        <a:gd name="connsiteY16" fmla="*/ 1288997 h 3323227"/>
                        <a:gd name="connsiteX17" fmla="*/ 691 w 1861004"/>
                        <a:gd name="connsiteY17" fmla="*/ 1268431 h 3323227"/>
                        <a:gd name="connsiteX18" fmla="*/ 1409 w 1861004"/>
                        <a:gd name="connsiteY18" fmla="*/ 469775 h 3323227"/>
                        <a:gd name="connsiteX0" fmla="*/ 1409 w 1860592"/>
                        <a:gd name="connsiteY0" fmla="*/ 469762 h 3323214"/>
                        <a:gd name="connsiteX1" fmla="*/ 185840 w 1860592"/>
                        <a:gd name="connsiteY1" fmla="*/ 2322 h 3323214"/>
                        <a:gd name="connsiteX2" fmla="*/ 1618464 w 1860592"/>
                        <a:gd name="connsiteY2" fmla="*/ 922 h 3323214"/>
                        <a:gd name="connsiteX3" fmla="*/ 1860019 w 1860592"/>
                        <a:gd name="connsiteY3" fmla="*/ 459179 h 3323214"/>
                        <a:gd name="connsiteX4" fmla="*/ 1859802 w 1860592"/>
                        <a:gd name="connsiteY4" fmla="*/ 1339273 h 3323214"/>
                        <a:gd name="connsiteX5" fmla="*/ 1499303 w 1860592"/>
                        <a:gd name="connsiteY5" fmla="*/ 1324621 h 3323214"/>
                        <a:gd name="connsiteX6" fmla="*/ 1502316 w 1860592"/>
                        <a:gd name="connsiteY6" fmla="*/ 449086 h 3323214"/>
                        <a:gd name="connsiteX7" fmla="*/ 1442498 w 1860592"/>
                        <a:gd name="connsiteY7" fmla="*/ 453376 h 3323214"/>
                        <a:gd name="connsiteX8" fmla="*/ 1439838 w 1860592"/>
                        <a:gd name="connsiteY8" fmla="*/ 3010415 h 3323214"/>
                        <a:gd name="connsiteX9" fmla="*/ 1023568 w 1860592"/>
                        <a:gd name="connsiteY9" fmla="*/ 3024584 h 3323214"/>
                        <a:gd name="connsiteX10" fmla="*/ 1023999 w 1860592"/>
                        <a:gd name="connsiteY10" fmla="*/ 1702763 h 3323214"/>
                        <a:gd name="connsiteX11" fmla="*/ 805094 w 1860592"/>
                        <a:gd name="connsiteY11" fmla="*/ 1702793 h 3323214"/>
                        <a:gd name="connsiteX12" fmla="*/ 805690 w 1860592"/>
                        <a:gd name="connsiteY12" fmla="*/ 3024149 h 3323214"/>
                        <a:gd name="connsiteX13" fmla="*/ 388034 w 1860592"/>
                        <a:gd name="connsiteY13" fmla="*/ 3032947 h 3323214"/>
                        <a:gd name="connsiteX14" fmla="*/ 388241 w 1860592"/>
                        <a:gd name="connsiteY14" fmla="*/ 458027 h 3323214"/>
                        <a:gd name="connsiteX15" fmla="*/ 341052 w 1860592"/>
                        <a:gd name="connsiteY15" fmla="*/ 461747 h 3323214"/>
                        <a:gd name="connsiteX16" fmla="*/ 341012 w 1860592"/>
                        <a:gd name="connsiteY16" fmla="*/ 1288984 h 3323214"/>
                        <a:gd name="connsiteX17" fmla="*/ 691 w 1860592"/>
                        <a:gd name="connsiteY17" fmla="*/ 1268418 h 3323214"/>
                        <a:gd name="connsiteX18" fmla="*/ 1409 w 1860592"/>
                        <a:gd name="connsiteY18" fmla="*/ 469762 h 3323214"/>
                        <a:gd name="connsiteX0" fmla="*/ 1409 w 1860592"/>
                        <a:gd name="connsiteY0" fmla="*/ 469787 h 3323239"/>
                        <a:gd name="connsiteX1" fmla="*/ 185840 w 1860592"/>
                        <a:gd name="connsiteY1" fmla="*/ 2347 h 3323239"/>
                        <a:gd name="connsiteX2" fmla="*/ 1618464 w 1860592"/>
                        <a:gd name="connsiteY2" fmla="*/ 947 h 3323239"/>
                        <a:gd name="connsiteX3" fmla="*/ 1860019 w 1860592"/>
                        <a:gd name="connsiteY3" fmla="*/ 459204 h 3323239"/>
                        <a:gd name="connsiteX4" fmla="*/ 1859802 w 1860592"/>
                        <a:gd name="connsiteY4" fmla="*/ 1339298 h 3323239"/>
                        <a:gd name="connsiteX5" fmla="*/ 1499303 w 1860592"/>
                        <a:gd name="connsiteY5" fmla="*/ 1324646 h 3323239"/>
                        <a:gd name="connsiteX6" fmla="*/ 1502316 w 1860592"/>
                        <a:gd name="connsiteY6" fmla="*/ 449111 h 3323239"/>
                        <a:gd name="connsiteX7" fmla="*/ 1442498 w 1860592"/>
                        <a:gd name="connsiteY7" fmla="*/ 453401 h 3323239"/>
                        <a:gd name="connsiteX8" fmla="*/ 1439838 w 1860592"/>
                        <a:gd name="connsiteY8" fmla="*/ 3010440 h 3323239"/>
                        <a:gd name="connsiteX9" fmla="*/ 1023568 w 1860592"/>
                        <a:gd name="connsiteY9" fmla="*/ 3024609 h 3323239"/>
                        <a:gd name="connsiteX10" fmla="*/ 1023999 w 1860592"/>
                        <a:gd name="connsiteY10" fmla="*/ 1702788 h 3323239"/>
                        <a:gd name="connsiteX11" fmla="*/ 805094 w 1860592"/>
                        <a:gd name="connsiteY11" fmla="*/ 1702818 h 3323239"/>
                        <a:gd name="connsiteX12" fmla="*/ 805690 w 1860592"/>
                        <a:gd name="connsiteY12" fmla="*/ 3024174 h 3323239"/>
                        <a:gd name="connsiteX13" fmla="*/ 388034 w 1860592"/>
                        <a:gd name="connsiteY13" fmla="*/ 3032972 h 3323239"/>
                        <a:gd name="connsiteX14" fmla="*/ 388241 w 1860592"/>
                        <a:gd name="connsiteY14" fmla="*/ 458052 h 3323239"/>
                        <a:gd name="connsiteX15" fmla="*/ 341052 w 1860592"/>
                        <a:gd name="connsiteY15" fmla="*/ 461772 h 3323239"/>
                        <a:gd name="connsiteX16" fmla="*/ 341012 w 1860592"/>
                        <a:gd name="connsiteY16" fmla="*/ 1289009 h 3323239"/>
                        <a:gd name="connsiteX17" fmla="*/ 691 w 1860592"/>
                        <a:gd name="connsiteY17" fmla="*/ 1268443 h 3323239"/>
                        <a:gd name="connsiteX18" fmla="*/ 1409 w 1860592"/>
                        <a:gd name="connsiteY18" fmla="*/ 469787 h 3323239"/>
                        <a:gd name="connsiteX0" fmla="*/ 1409 w 1860592"/>
                        <a:gd name="connsiteY0" fmla="*/ 469801 h 3323253"/>
                        <a:gd name="connsiteX1" fmla="*/ 185840 w 1860592"/>
                        <a:gd name="connsiteY1" fmla="*/ 2361 h 3323253"/>
                        <a:gd name="connsiteX2" fmla="*/ 1618464 w 1860592"/>
                        <a:gd name="connsiteY2" fmla="*/ 961 h 3323253"/>
                        <a:gd name="connsiteX3" fmla="*/ 1860019 w 1860592"/>
                        <a:gd name="connsiteY3" fmla="*/ 459218 h 3323253"/>
                        <a:gd name="connsiteX4" fmla="*/ 1859802 w 1860592"/>
                        <a:gd name="connsiteY4" fmla="*/ 1339312 h 3323253"/>
                        <a:gd name="connsiteX5" fmla="*/ 1499303 w 1860592"/>
                        <a:gd name="connsiteY5" fmla="*/ 1324660 h 3323253"/>
                        <a:gd name="connsiteX6" fmla="*/ 1502316 w 1860592"/>
                        <a:gd name="connsiteY6" fmla="*/ 449125 h 3323253"/>
                        <a:gd name="connsiteX7" fmla="*/ 1442498 w 1860592"/>
                        <a:gd name="connsiteY7" fmla="*/ 453415 h 3323253"/>
                        <a:gd name="connsiteX8" fmla="*/ 1439838 w 1860592"/>
                        <a:gd name="connsiteY8" fmla="*/ 3010454 h 3323253"/>
                        <a:gd name="connsiteX9" fmla="*/ 1023568 w 1860592"/>
                        <a:gd name="connsiteY9" fmla="*/ 3024623 h 3323253"/>
                        <a:gd name="connsiteX10" fmla="*/ 1023999 w 1860592"/>
                        <a:gd name="connsiteY10" fmla="*/ 1702802 h 3323253"/>
                        <a:gd name="connsiteX11" fmla="*/ 805094 w 1860592"/>
                        <a:gd name="connsiteY11" fmla="*/ 1702832 h 3323253"/>
                        <a:gd name="connsiteX12" fmla="*/ 805690 w 1860592"/>
                        <a:gd name="connsiteY12" fmla="*/ 3024188 h 3323253"/>
                        <a:gd name="connsiteX13" fmla="*/ 388034 w 1860592"/>
                        <a:gd name="connsiteY13" fmla="*/ 3032986 h 3323253"/>
                        <a:gd name="connsiteX14" fmla="*/ 388241 w 1860592"/>
                        <a:gd name="connsiteY14" fmla="*/ 458066 h 3323253"/>
                        <a:gd name="connsiteX15" fmla="*/ 341052 w 1860592"/>
                        <a:gd name="connsiteY15" fmla="*/ 461786 h 3323253"/>
                        <a:gd name="connsiteX16" fmla="*/ 341012 w 1860592"/>
                        <a:gd name="connsiteY16" fmla="*/ 1289023 h 3323253"/>
                        <a:gd name="connsiteX17" fmla="*/ 691 w 1860592"/>
                        <a:gd name="connsiteY17" fmla="*/ 1268457 h 3323253"/>
                        <a:gd name="connsiteX18" fmla="*/ 1409 w 1860592"/>
                        <a:gd name="connsiteY18" fmla="*/ 469801 h 3323253"/>
                        <a:gd name="connsiteX0" fmla="*/ 1409 w 1861004"/>
                        <a:gd name="connsiteY0" fmla="*/ 469817 h 3323269"/>
                        <a:gd name="connsiteX1" fmla="*/ 185840 w 1861004"/>
                        <a:gd name="connsiteY1" fmla="*/ 2377 h 3323269"/>
                        <a:gd name="connsiteX2" fmla="*/ 1618464 w 1861004"/>
                        <a:gd name="connsiteY2" fmla="*/ 977 h 3323269"/>
                        <a:gd name="connsiteX3" fmla="*/ 1860019 w 1861004"/>
                        <a:gd name="connsiteY3" fmla="*/ 459234 h 3323269"/>
                        <a:gd name="connsiteX4" fmla="*/ 1859802 w 1861004"/>
                        <a:gd name="connsiteY4" fmla="*/ 1339328 h 3323269"/>
                        <a:gd name="connsiteX5" fmla="*/ 1499303 w 1861004"/>
                        <a:gd name="connsiteY5" fmla="*/ 1324676 h 3323269"/>
                        <a:gd name="connsiteX6" fmla="*/ 1502316 w 1861004"/>
                        <a:gd name="connsiteY6" fmla="*/ 449141 h 3323269"/>
                        <a:gd name="connsiteX7" fmla="*/ 1442498 w 1861004"/>
                        <a:gd name="connsiteY7" fmla="*/ 453431 h 3323269"/>
                        <a:gd name="connsiteX8" fmla="*/ 1439838 w 1861004"/>
                        <a:gd name="connsiteY8" fmla="*/ 3010470 h 3323269"/>
                        <a:gd name="connsiteX9" fmla="*/ 1023568 w 1861004"/>
                        <a:gd name="connsiteY9" fmla="*/ 3024639 h 3323269"/>
                        <a:gd name="connsiteX10" fmla="*/ 1023999 w 1861004"/>
                        <a:gd name="connsiteY10" fmla="*/ 1702818 h 3323269"/>
                        <a:gd name="connsiteX11" fmla="*/ 805094 w 1861004"/>
                        <a:gd name="connsiteY11" fmla="*/ 1702848 h 3323269"/>
                        <a:gd name="connsiteX12" fmla="*/ 805690 w 1861004"/>
                        <a:gd name="connsiteY12" fmla="*/ 3024204 h 3323269"/>
                        <a:gd name="connsiteX13" fmla="*/ 388034 w 1861004"/>
                        <a:gd name="connsiteY13" fmla="*/ 3033002 h 3323269"/>
                        <a:gd name="connsiteX14" fmla="*/ 388241 w 1861004"/>
                        <a:gd name="connsiteY14" fmla="*/ 458082 h 3323269"/>
                        <a:gd name="connsiteX15" fmla="*/ 341052 w 1861004"/>
                        <a:gd name="connsiteY15" fmla="*/ 461802 h 3323269"/>
                        <a:gd name="connsiteX16" fmla="*/ 341012 w 1861004"/>
                        <a:gd name="connsiteY16" fmla="*/ 1289039 h 3323269"/>
                        <a:gd name="connsiteX17" fmla="*/ 691 w 1861004"/>
                        <a:gd name="connsiteY17" fmla="*/ 1268473 h 3323269"/>
                        <a:gd name="connsiteX18" fmla="*/ 1409 w 1861004"/>
                        <a:gd name="connsiteY18" fmla="*/ 469817 h 3323269"/>
                        <a:gd name="connsiteX0" fmla="*/ 1409 w 1860592"/>
                        <a:gd name="connsiteY0" fmla="*/ 469817 h 3323269"/>
                        <a:gd name="connsiteX1" fmla="*/ 185840 w 1860592"/>
                        <a:gd name="connsiteY1" fmla="*/ 2377 h 3323269"/>
                        <a:gd name="connsiteX2" fmla="*/ 1618464 w 1860592"/>
                        <a:gd name="connsiteY2" fmla="*/ 977 h 3323269"/>
                        <a:gd name="connsiteX3" fmla="*/ 1860019 w 1860592"/>
                        <a:gd name="connsiteY3" fmla="*/ 459234 h 3323269"/>
                        <a:gd name="connsiteX4" fmla="*/ 1859802 w 1860592"/>
                        <a:gd name="connsiteY4" fmla="*/ 1339328 h 3323269"/>
                        <a:gd name="connsiteX5" fmla="*/ 1499303 w 1860592"/>
                        <a:gd name="connsiteY5" fmla="*/ 1324676 h 3323269"/>
                        <a:gd name="connsiteX6" fmla="*/ 1502316 w 1860592"/>
                        <a:gd name="connsiteY6" fmla="*/ 449141 h 3323269"/>
                        <a:gd name="connsiteX7" fmla="*/ 1442498 w 1860592"/>
                        <a:gd name="connsiteY7" fmla="*/ 453431 h 3323269"/>
                        <a:gd name="connsiteX8" fmla="*/ 1439838 w 1860592"/>
                        <a:gd name="connsiteY8" fmla="*/ 3010470 h 3323269"/>
                        <a:gd name="connsiteX9" fmla="*/ 1023568 w 1860592"/>
                        <a:gd name="connsiteY9" fmla="*/ 3024639 h 3323269"/>
                        <a:gd name="connsiteX10" fmla="*/ 1023999 w 1860592"/>
                        <a:gd name="connsiteY10" fmla="*/ 1702818 h 3323269"/>
                        <a:gd name="connsiteX11" fmla="*/ 805094 w 1860592"/>
                        <a:gd name="connsiteY11" fmla="*/ 1702848 h 3323269"/>
                        <a:gd name="connsiteX12" fmla="*/ 805690 w 1860592"/>
                        <a:gd name="connsiteY12" fmla="*/ 3024204 h 3323269"/>
                        <a:gd name="connsiteX13" fmla="*/ 388034 w 1860592"/>
                        <a:gd name="connsiteY13" fmla="*/ 3033002 h 3323269"/>
                        <a:gd name="connsiteX14" fmla="*/ 388241 w 1860592"/>
                        <a:gd name="connsiteY14" fmla="*/ 458082 h 3323269"/>
                        <a:gd name="connsiteX15" fmla="*/ 341052 w 1860592"/>
                        <a:gd name="connsiteY15" fmla="*/ 461802 h 3323269"/>
                        <a:gd name="connsiteX16" fmla="*/ 341012 w 1860592"/>
                        <a:gd name="connsiteY16" fmla="*/ 1289039 h 3323269"/>
                        <a:gd name="connsiteX17" fmla="*/ 691 w 1860592"/>
                        <a:gd name="connsiteY17" fmla="*/ 1268473 h 3323269"/>
                        <a:gd name="connsiteX18" fmla="*/ 1409 w 1860592"/>
                        <a:gd name="connsiteY18" fmla="*/ 469817 h 3323269"/>
                        <a:gd name="connsiteX0" fmla="*/ 1408 w 1860592"/>
                        <a:gd name="connsiteY0" fmla="*/ 469817 h 3323269"/>
                        <a:gd name="connsiteX1" fmla="*/ 185840 w 1860592"/>
                        <a:gd name="connsiteY1" fmla="*/ 2377 h 3323269"/>
                        <a:gd name="connsiteX2" fmla="*/ 1618464 w 1860592"/>
                        <a:gd name="connsiteY2" fmla="*/ 977 h 3323269"/>
                        <a:gd name="connsiteX3" fmla="*/ 1860019 w 1860592"/>
                        <a:gd name="connsiteY3" fmla="*/ 459234 h 3323269"/>
                        <a:gd name="connsiteX4" fmla="*/ 1859802 w 1860592"/>
                        <a:gd name="connsiteY4" fmla="*/ 1339328 h 3323269"/>
                        <a:gd name="connsiteX5" fmla="*/ 1499303 w 1860592"/>
                        <a:gd name="connsiteY5" fmla="*/ 1324676 h 3323269"/>
                        <a:gd name="connsiteX6" fmla="*/ 1502316 w 1860592"/>
                        <a:gd name="connsiteY6" fmla="*/ 449141 h 3323269"/>
                        <a:gd name="connsiteX7" fmla="*/ 1442498 w 1860592"/>
                        <a:gd name="connsiteY7" fmla="*/ 453431 h 3323269"/>
                        <a:gd name="connsiteX8" fmla="*/ 1439838 w 1860592"/>
                        <a:gd name="connsiteY8" fmla="*/ 3010470 h 3323269"/>
                        <a:gd name="connsiteX9" fmla="*/ 1023568 w 1860592"/>
                        <a:gd name="connsiteY9" fmla="*/ 3024639 h 3323269"/>
                        <a:gd name="connsiteX10" fmla="*/ 1023999 w 1860592"/>
                        <a:gd name="connsiteY10" fmla="*/ 1702818 h 3323269"/>
                        <a:gd name="connsiteX11" fmla="*/ 805094 w 1860592"/>
                        <a:gd name="connsiteY11" fmla="*/ 1702848 h 3323269"/>
                        <a:gd name="connsiteX12" fmla="*/ 805690 w 1860592"/>
                        <a:gd name="connsiteY12" fmla="*/ 3024204 h 3323269"/>
                        <a:gd name="connsiteX13" fmla="*/ 388034 w 1860592"/>
                        <a:gd name="connsiteY13" fmla="*/ 3033002 h 3323269"/>
                        <a:gd name="connsiteX14" fmla="*/ 388241 w 1860592"/>
                        <a:gd name="connsiteY14" fmla="*/ 458082 h 3323269"/>
                        <a:gd name="connsiteX15" fmla="*/ 341052 w 1860592"/>
                        <a:gd name="connsiteY15" fmla="*/ 461802 h 3323269"/>
                        <a:gd name="connsiteX16" fmla="*/ 341012 w 1860592"/>
                        <a:gd name="connsiteY16" fmla="*/ 1289039 h 3323269"/>
                        <a:gd name="connsiteX17" fmla="*/ 691 w 1860592"/>
                        <a:gd name="connsiteY17" fmla="*/ 1268473 h 3323269"/>
                        <a:gd name="connsiteX18" fmla="*/ 1408 w 1860592"/>
                        <a:gd name="connsiteY18" fmla="*/ 469817 h 3323269"/>
                        <a:gd name="connsiteX0" fmla="*/ 1408 w 1860592"/>
                        <a:gd name="connsiteY0" fmla="*/ 469817 h 3323269"/>
                        <a:gd name="connsiteX1" fmla="*/ 185840 w 1860592"/>
                        <a:gd name="connsiteY1" fmla="*/ 2377 h 3323269"/>
                        <a:gd name="connsiteX2" fmla="*/ 1618464 w 1860592"/>
                        <a:gd name="connsiteY2" fmla="*/ 977 h 3323269"/>
                        <a:gd name="connsiteX3" fmla="*/ 1860019 w 1860592"/>
                        <a:gd name="connsiteY3" fmla="*/ 459234 h 3323269"/>
                        <a:gd name="connsiteX4" fmla="*/ 1859802 w 1860592"/>
                        <a:gd name="connsiteY4" fmla="*/ 1339328 h 3323269"/>
                        <a:gd name="connsiteX5" fmla="*/ 1499303 w 1860592"/>
                        <a:gd name="connsiteY5" fmla="*/ 1324676 h 3323269"/>
                        <a:gd name="connsiteX6" fmla="*/ 1502316 w 1860592"/>
                        <a:gd name="connsiteY6" fmla="*/ 449141 h 3323269"/>
                        <a:gd name="connsiteX7" fmla="*/ 1442498 w 1860592"/>
                        <a:gd name="connsiteY7" fmla="*/ 453431 h 3323269"/>
                        <a:gd name="connsiteX8" fmla="*/ 1439838 w 1860592"/>
                        <a:gd name="connsiteY8" fmla="*/ 3010470 h 3323269"/>
                        <a:gd name="connsiteX9" fmla="*/ 1023568 w 1860592"/>
                        <a:gd name="connsiteY9" fmla="*/ 3024639 h 3323269"/>
                        <a:gd name="connsiteX10" fmla="*/ 1023999 w 1860592"/>
                        <a:gd name="connsiteY10" fmla="*/ 1702818 h 3323269"/>
                        <a:gd name="connsiteX11" fmla="*/ 805094 w 1860592"/>
                        <a:gd name="connsiteY11" fmla="*/ 1702848 h 3323269"/>
                        <a:gd name="connsiteX12" fmla="*/ 805690 w 1860592"/>
                        <a:gd name="connsiteY12" fmla="*/ 3024204 h 3323269"/>
                        <a:gd name="connsiteX13" fmla="*/ 388034 w 1860592"/>
                        <a:gd name="connsiteY13" fmla="*/ 3033002 h 3323269"/>
                        <a:gd name="connsiteX14" fmla="*/ 388241 w 1860592"/>
                        <a:gd name="connsiteY14" fmla="*/ 458082 h 3323269"/>
                        <a:gd name="connsiteX15" fmla="*/ 341052 w 1860592"/>
                        <a:gd name="connsiteY15" fmla="*/ 461802 h 3323269"/>
                        <a:gd name="connsiteX16" fmla="*/ 341012 w 1860592"/>
                        <a:gd name="connsiteY16" fmla="*/ 1289039 h 3323269"/>
                        <a:gd name="connsiteX17" fmla="*/ 691 w 1860592"/>
                        <a:gd name="connsiteY17" fmla="*/ 1268473 h 3323269"/>
                        <a:gd name="connsiteX18" fmla="*/ 1408 w 1860592"/>
                        <a:gd name="connsiteY18" fmla="*/ 469817 h 3323269"/>
                        <a:gd name="connsiteX0" fmla="*/ 1408 w 1860592"/>
                        <a:gd name="connsiteY0" fmla="*/ 418364 h 3323269"/>
                        <a:gd name="connsiteX1" fmla="*/ 185840 w 1860592"/>
                        <a:gd name="connsiteY1" fmla="*/ 2377 h 3323269"/>
                        <a:gd name="connsiteX2" fmla="*/ 1618464 w 1860592"/>
                        <a:gd name="connsiteY2" fmla="*/ 977 h 3323269"/>
                        <a:gd name="connsiteX3" fmla="*/ 1860019 w 1860592"/>
                        <a:gd name="connsiteY3" fmla="*/ 459234 h 3323269"/>
                        <a:gd name="connsiteX4" fmla="*/ 1859802 w 1860592"/>
                        <a:gd name="connsiteY4" fmla="*/ 1339328 h 3323269"/>
                        <a:gd name="connsiteX5" fmla="*/ 1499303 w 1860592"/>
                        <a:gd name="connsiteY5" fmla="*/ 1324676 h 3323269"/>
                        <a:gd name="connsiteX6" fmla="*/ 1502316 w 1860592"/>
                        <a:gd name="connsiteY6" fmla="*/ 449141 h 3323269"/>
                        <a:gd name="connsiteX7" fmla="*/ 1442498 w 1860592"/>
                        <a:gd name="connsiteY7" fmla="*/ 453431 h 3323269"/>
                        <a:gd name="connsiteX8" fmla="*/ 1439838 w 1860592"/>
                        <a:gd name="connsiteY8" fmla="*/ 3010470 h 3323269"/>
                        <a:gd name="connsiteX9" fmla="*/ 1023568 w 1860592"/>
                        <a:gd name="connsiteY9" fmla="*/ 3024639 h 3323269"/>
                        <a:gd name="connsiteX10" fmla="*/ 1023999 w 1860592"/>
                        <a:gd name="connsiteY10" fmla="*/ 1702818 h 3323269"/>
                        <a:gd name="connsiteX11" fmla="*/ 805094 w 1860592"/>
                        <a:gd name="connsiteY11" fmla="*/ 1702848 h 3323269"/>
                        <a:gd name="connsiteX12" fmla="*/ 805690 w 1860592"/>
                        <a:gd name="connsiteY12" fmla="*/ 3024204 h 3323269"/>
                        <a:gd name="connsiteX13" fmla="*/ 388034 w 1860592"/>
                        <a:gd name="connsiteY13" fmla="*/ 3033002 h 3323269"/>
                        <a:gd name="connsiteX14" fmla="*/ 388241 w 1860592"/>
                        <a:gd name="connsiteY14" fmla="*/ 458082 h 3323269"/>
                        <a:gd name="connsiteX15" fmla="*/ 341052 w 1860592"/>
                        <a:gd name="connsiteY15" fmla="*/ 461802 h 3323269"/>
                        <a:gd name="connsiteX16" fmla="*/ 341012 w 1860592"/>
                        <a:gd name="connsiteY16" fmla="*/ 1289039 h 3323269"/>
                        <a:gd name="connsiteX17" fmla="*/ 691 w 1860592"/>
                        <a:gd name="connsiteY17" fmla="*/ 1268473 h 3323269"/>
                        <a:gd name="connsiteX18" fmla="*/ 1408 w 1860592"/>
                        <a:gd name="connsiteY18" fmla="*/ 418364 h 3323269"/>
                        <a:gd name="connsiteX0" fmla="*/ 1408 w 1860592"/>
                        <a:gd name="connsiteY0" fmla="*/ 418364 h 3323269"/>
                        <a:gd name="connsiteX1" fmla="*/ 185840 w 1860592"/>
                        <a:gd name="connsiteY1" fmla="*/ 2377 h 3323269"/>
                        <a:gd name="connsiteX2" fmla="*/ 1618464 w 1860592"/>
                        <a:gd name="connsiteY2" fmla="*/ 977 h 3323269"/>
                        <a:gd name="connsiteX3" fmla="*/ 1860019 w 1860592"/>
                        <a:gd name="connsiteY3" fmla="*/ 459234 h 3323269"/>
                        <a:gd name="connsiteX4" fmla="*/ 1859802 w 1860592"/>
                        <a:gd name="connsiteY4" fmla="*/ 1339328 h 3323269"/>
                        <a:gd name="connsiteX5" fmla="*/ 1499303 w 1860592"/>
                        <a:gd name="connsiteY5" fmla="*/ 1324676 h 3323269"/>
                        <a:gd name="connsiteX6" fmla="*/ 1502316 w 1860592"/>
                        <a:gd name="connsiteY6" fmla="*/ 449141 h 3323269"/>
                        <a:gd name="connsiteX7" fmla="*/ 1442498 w 1860592"/>
                        <a:gd name="connsiteY7" fmla="*/ 453431 h 3323269"/>
                        <a:gd name="connsiteX8" fmla="*/ 1439838 w 1860592"/>
                        <a:gd name="connsiteY8" fmla="*/ 3010470 h 3323269"/>
                        <a:gd name="connsiteX9" fmla="*/ 1023568 w 1860592"/>
                        <a:gd name="connsiteY9" fmla="*/ 3024639 h 3323269"/>
                        <a:gd name="connsiteX10" fmla="*/ 1023999 w 1860592"/>
                        <a:gd name="connsiteY10" fmla="*/ 1702818 h 3323269"/>
                        <a:gd name="connsiteX11" fmla="*/ 805094 w 1860592"/>
                        <a:gd name="connsiteY11" fmla="*/ 1702848 h 3323269"/>
                        <a:gd name="connsiteX12" fmla="*/ 805690 w 1860592"/>
                        <a:gd name="connsiteY12" fmla="*/ 3024204 h 3323269"/>
                        <a:gd name="connsiteX13" fmla="*/ 388034 w 1860592"/>
                        <a:gd name="connsiteY13" fmla="*/ 3033002 h 3323269"/>
                        <a:gd name="connsiteX14" fmla="*/ 388241 w 1860592"/>
                        <a:gd name="connsiteY14" fmla="*/ 458082 h 3323269"/>
                        <a:gd name="connsiteX15" fmla="*/ 341052 w 1860592"/>
                        <a:gd name="connsiteY15" fmla="*/ 461802 h 3323269"/>
                        <a:gd name="connsiteX16" fmla="*/ 341012 w 1860592"/>
                        <a:gd name="connsiteY16" fmla="*/ 1289039 h 3323269"/>
                        <a:gd name="connsiteX17" fmla="*/ 691 w 1860592"/>
                        <a:gd name="connsiteY17" fmla="*/ 1268473 h 3323269"/>
                        <a:gd name="connsiteX18" fmla="*/ 1408 w 1860592"/>
                        <a:gd name="connsiteY18" fmla="*/ 418364 h 3323269"/>
                        <a:gd name="connsiteX0" fmla="*/ 1408 w 1860592"/>
                        <a:gd name="connsiteY0" fmla="*/ 418364 h 3323269"/>
                        <a:gd name="connsiteX1" fmla="*/ 185840 w 1860592"/>
                        <a:gd name="connsiteY1" fmla="*/ 2377 h 3323269"/>
                        <a:gd name="connsiteX2" fmla="*/ 1618464 w 1860592"/>
                        <a:gd name="connsiteY2" fmla="*/ 977 h 3323269"/>
                        <a:gd name="connsiteX3" fmla="*/ 1860019 w 1860592"/>
                        <a:gd name="connsiteY3" fmla="*/ 459234 h 3323269"/>
                        <a:gd name="connsiteX4" fmla="*/ 1859802 w 1860592"/>
                        <a:gd name="connsiteY4" fmla="*/ 1339328 h 3323269"/>
                        <a:gd name="connsiteX5" fmla="*/ 1499303 w 1860592"/>
                        <a:gd name="connsiteY5" fmla="*/ 1324676 h 3323269"/>
                        <a:gd name="connsiteX6" fmla="*/ 1502316 w 1860592"/>
                        <a:gd name="connsiteY6" fmla="*/ 449141 h 3323269"/>
                        <a:gd name="connsiteX7" fmla="*/ 1442498 w 1860592"/>
                        <a:gd name="connsiteY7" fmla="*/ 453431 h 3323269"/>
                        <a:gd name="connsiteX8" fmla="*/ 1439838 w 1860592"/>
                        <a:gd name="connsiteY8" fmla="*/ 3010470 h 3323269"/>
                        <a:gd name="connsiteX9" fmla="*/ 1023568 w 1860592"/>
                        <a:gd name="connsiteY9" fmla="*/ 3024639 h 3323269"/>
                        <a:gd name="connsiteX10" fmla="*/ 1023999 w 1860592"/>
                        <a:gd name="connsiteY10" fmla="*/ 1702818 h 3323269"/>
                        <a:gd name="connsiteX11" fmla="*/ 805094 w 1860592"/>
                        <a:gd name="connsiteY11" fmla="*/ 1702848 h 3323269"/>
                        <a:gd name="connsiteX12" fmla="*/ 805690 w 1860592"/>
                        <a:gd name="connsiteY12" fmla="*/ 3024204 h 3323269"/>
                        <a:gd name="connsiteX13" fmla="*/ 388034 w 1860592"/>
                        <a:gd name="connsiteY13" fmla="*/ 3033002 h 3323269"/>
                        <a:gd name="connsiteX14" fmla="*/ 388241 w 1860592"/>
                        <a:gd name="connsiteY14" fmla="*/ 458082 h 3323269"/>
                        <a:gd name="connsiteX15" fmla="*/ 341052 w 1860592"/>
                        <a:gd name="connsiteY15" fmla="*/ 461802 h 3323269"/>
                        <a:gd name="connsiteX16" fmla="*/ 341012 w 1860592"/>
                        <a:gd name="connsiteY16" fmla="*/ 1289039 h 3323269"/>
                        <a:gd name="connsiteX17" fmla="*/ 691 w 1860592"/>
                        <a:gd name="connsiteY17" fmla="*/ 1268473 h 3323269"/>
                        <a:gd name="connsiteX18" fmla="*/ 1408 w 1860592"/>
                        <a:gd name="connsiteY18" fmla="*/ 418364 h 3323269"/>
                        <a:gd name="connsiteX0" fmla="*/ 2742 w 1861926"/>
                        <a:gd name="connsiteY0" fmla="*/ 418364 h 3323269"/>
                        <a:gd name="connsiteX1" fmla="*/ 187174 w 1861926"/>
                        <a:gd name="connsiteY1" fmla="*/ 2377 h 3323269"/>
                        <a:gd name="connsiteX2" fmla="*/ 1619798 w 1861926"/>
                        <a:gd name="connsiteY2" fmla="*/ 977 h 3323269"/>
                        <a:gd name="connsiteX3" fmla="*/ 1861353 w 1861926"/>
                        <a:gd name="connsiteY3" fmla="*/ 459234 h 3323269"/>
                        <a:gd name="connsiteX4" fmla="*/ 1861136 w 1861926"/>
                        <a:gd name="connsiteY4" fmla="*/ 1339328 h 3323269"/>
                        <a:gd name="connsiteX5" fmla="*/ 1500637 w 1861926"/>
                        <a:gd name="connsiteY5" fmla="*/ 1324676 h 3323269"/>
                        <a:gd name="connsiteX6" fmla="*/ 1503650 w 1861926"/>
                        <a:gd name="connsiteY6" fmla="*/ 449141 h 3323269"/>
                        <a:gd name="connsiteX7" fmla="*/ 1443832 w 1861926"/>
                        <a:gd name="connsiteY7" fmla="*/ 453431 h 3323269"/>
                        <a:gd name="connsiteX8" fmla="*/ 1441172 w 1861926"/>
                        <a:gd name="connsiteY8" fmla="*/ 3010470 h 3323269"/>
                        <a:gd name="connsiteX9" fmla="*/ 1024902 w 1861926"/>
                        <a:gd name="connsiteY9" fmla="*/ 3024639 h 3323269"/>
                        <a:gd name="connsiteX10" fmla="*/ 1025333 w 1861926"/>
                        <a:gd name="connsiteY10" fmla="*/ 1702818 h 3323269"/>
                        <a:gd name="connsiteX11" fmla="*/ 806428 w 1861926"/>
                        <a:gd name="connsiteY11" fmla="*/ 1702848 h 3323269"/>
                        <a:gd name="connsiteX12" fmla="*/ 807024 w 1861926"/>
                        <a:gd name="connsiteY12" fmla="*/ 3024204 h 3323269"/>
                        <a:gd name="connsiteX13" fmla="*/ 389368 w 1861926"/>
                        <a:gd name="connsiteY13" fmla="*/ 3033002 h 3323269"/>
                        <a:gd name="connsiteX14" fmla="*/ 389575 w 1861926"/>
                        <a:gd name="connsiteY14" fmla="*/ 458082 h 3323269"/>
                        <a:gd name="connsiteX15" fmla="*/ 342386 w 1861926"/>
                        <a:gd name="connsiteY15" fmla="*/ 461802 h 3323269"/>
                        <a:gd name="connsiteX16" fmla="*/ 342346 w 1861926"/>
                        <a:gd name="connsiteY16" fmla="*/ 1289039 h 3323269"/>
                        <a:gd name="connsiteX17" fmla="*/ 2025 w 1861926"/>
                        <a:gd name="connsiteY17" fmla="*/ 1268473 h 3323269"/>
                        <a:gd name="connsiteX18" fmla="*/ 2742 w 1861926"/>
                        <a:gd name="connsiteY18" fmla="*/ 418364 h 3323269"/>
                        <a:gd name="connsiteX0" fmla="*/ 1410 w 1860594"/>
                        <a:gd name="connsiteY0" fmla="*/ 418364 h 3323269"/>
                        <a:gd name="connsiteX1" fmla="*/ 185842 w 1860594"/>
                        <a:gd name="connsiteY1" fmla="*/ 2377 h 3323269"/>
                        <a:gd name="connsiteX2" fmla="*/ 1618466 w 1860594"/>
                        <a:gd name="connsiteY2" fmla="*/ 977 h 3323269"/>
                        <a:gd name="connsiteX3" fmla="*/ 1860021 w 1860594"/>
                        <a:gd name="connsiteY3" fmla="*/ 459234 h 3323269"/>
                        <a:gd name="connsiteX4" fmla="*/ 1859804 w 1860594"/>
                        <a:gd name="connsiteY4" fmla="*/ 1339328 h 3323269"/>
                        <a:gd name="connsiteX5" fmla="*/ 1499305 w 1860594"/>
                        <a:gd name="connsiteY5" fmla="*/ 1324676 h 3323269"/>
                        <a:gd name="connsiteX6" fmla="*/ 1502318 w 1860594"/>
                        <a:gd name="connsiteY6" fmla="*/ 449141 h 3323269"/>
                        <a:gd name="connsiteX7" fmla="*/ 1442500 w 1860594"/>
                        <a:gd name="connsiteY7" fmla="*/ 453431 h 3323269"/>
                        <a:gd name="connsiteX8" fmla="*/ 1439840 w 1860594"/>
                        <a:gd name="connsiteY8" fmla="*/ 3010470 h 3323269"/>
                        <a:gd name="connsiteX9" fmla="*/ 1023570 w 1860594"/>
                        <a:gd name="connsiteY9" fmla="*/ 3024639 h 3323269"/>
                        <a:gd name="connsiteX10" fmla="*/ 1024001 w 1860594"/>
                        <a:gd name="connsiteY10" fmla="*/ 1702818 h 3323269"/>
                        <a:gd name="connsiteX11" fmla="*/ 805096 w 1860594"/>
                        <a:gd name="connsiteY11" fmla="*/ 1702848 h 3323269"/>
                        <a:gd name="connsiteX12" fmla="*/ 805692 w 1860594"/>
                        <a:gd name="connsiteY12" fmla="*/ 3024204 h 3323269"/>
                        <a:gd name="connsiteX13" fmla="*/ 388036 w 1860594"/>
                        <a:gd name="connsiteY13" fmla="*/ 3033002 h 3323269"/>
                        <a:gd name="connsiteX14" fmla="*/ 388243 w 1860594"/>
                        <a:gd name="connsiteY14" fmla="*/ 458082 h 3323269"/>
                        <a:gd name="connsiteX15" fmla="*/ 341054 w 1860594"/>
                        <a:gd name="connsiteY15" fmla="*/ 461802 h 3323269"/>
                        <a:gd name="connsiteX16" fmla="*/ 341014 w 1860594"/>
                        <a:gd name="connsiteY16" fmla="*/ 1289039 h 3323269"/>
                        <a:gd name="connsiteX17" fmla="*/ 693 w 1860594"/>
                        <a:gd name="connsiteY17" fmla="*/ 1268473 h 3323269"/>
                        <a:gd name="connsiteX18" fmla="*/ 1410 w 1860594"/>
                        <a:gd name="connsiteY18" fmla="*/ 418364 h 3323269"/>
                        <a:gd name="connsiteX0" fmla="*/ 1408 w 1860592"/>
                        <a:gd name="connsiteY0" fmla="*/ 418364 h 3323269"/>
                        <a:gd name="connsiteX1" fmla="*/ 185840 w 1860592"/>
                        <a:gd name="connsiteY1" fmla="*/ 2377 h 3323269"/>
                        <a:gd name="connsiteX2" fmla="*/ 1618464 w 1860592"/>
                        <a:gd name="connsiteY2" fmla="*/ 977 h 3323269"/>
                        <a:gd name="connsiteX3" fmla="*/ 1860019 w 1860592"/>
                        <a:gd name="connsiteY3" fmla="*/ 459234 h 3323269"/>
                        <a:gd name="connsiteX4" fmla="*/ 1859802 w 1860592"/>
                        <a:gd name="connsiteY4" fmla="*/ 1339328 h 3323269"/>
                        <a:gd name="connsiteX5" fmla="*/ 1499303 w 1860592"/>
                        <a:gd name="connsiteY5" fmla="*/ 1324676 h 3323269"/>
                        <a:gd name="connsiteX6" fmla="*/ 1502316 w 1860592"/>
                        <a:gd name="connsiteY6" fmla="*/ 449141 h 3323269"/>
                        <a:gd name="connsiteX7" fmla="*/ 1442498 w 1860592"/>
                        <a:gd name="connsiteY7" fmla="*/ 453431 h 3323269"/>
                        <a:gd name="connsiteX8" fmla="*/ 1439838 w 1860592"/>
                        <a:gd name="connsiteY8" fmla="*/ 3010470 h 3323269"/>
                        <a:gd name="connsiteX9" fmla="*/ 1023568 w 1860592"/>
                        <a:gd name="connsiteY9" fmla="*/ 3024639 h 3323269"/>
                        <a:gd name="connsiteX10" fmla="*/ 1023999 w 1860592"/>
                        <a:gd name="connsiteY10" fmla="*/ 1702818 h 3323269"/>
                        <a:gd name="connsiteX11" fmla="*/ 805094 w 1860592"/>
                        <a:gd name="connsiteY11" fmla="*/ 1702848 h 3323269"/>
                        <a:gd name="connsiteX12" fmla="*/ 805690 w 1860592"/>
                        <a:gd name="connsiteY12" fmla="*/ 3024204 h 3323269"/>
                        <a:gd name="connsiteX13" fmla="*/ 388034 w 1860592"/>
                        <a:gd name="connsiteY13" fmla="*/ 3033002 h 3323269"/>
                        <a:gd name="connsiteX14" fmla="*/ 388241 w 1860592"/>
                        <a:gd name="connsiteY14" fmla="*/ 458082 h 3323269"/>
                        <a:gd name="connsiteX15" fmla="*/ 341052 w 1860592"/>
                        <a:gd name="connsiteY15" fmla="*/ 461802 h 3323269"/>
                        <a:gd name="connsiteX16" fmla="*/ 341012 w 1860592"/>
                        <a:gd name="connsiteY16" fmla="*/ 1289039 h 3323269"/>
                        <a:gd name="connsiteX17" fmla="*/ 691 w 1860592"/>
                        <a:gd name="connsiteY17" fmla="*/ 1268473 h 3323269"/>
                        <a:gd name="connsiteX18" fmla="*/ 1408 w 1860592"/>
                        <a:gd name="connsiteY18" fmla="*/ 418364 h 3323269"/>
                        <a:gd name="connsiteX0" fmla="*/ 5766 w 1864950"/>
                        <a:gd name="connsiteY0" fmla="*/ 418364 h 3323269"/>
                        <a:gd name="connsiteX1" fmla="*/ 190198 w 1864950"/>
                        <a:gd name="connsiteY1" fmla="*/ 2377 h 3323269"/>
                        <a:gd name="connsiteX2" fmla="*/ 1622822 w 1864950"/>
                        <a:gd name="connsiteY2" fmla="*/ 977 h 3323269"/>
                        <a:gd name="connsiteX3" fmla="*/ 1864377 w 1864950"/>
                        <a:gd name="connsiteY3" fmla="*/ 459234 h 3323269"/>
                        <a:gd name="connsiteX4" fmla="*/ 1864160 w 1864950"/>
                        <a:gd name="connsiteY4" fmla="*/ 1339328 h 3323269"/>
                        <a:gd name="connsiteX5" fmla="*/ 1503661 w 1864950"/>
                        <a:gd name="connsiteY5" fmla="*/ 1324676 h 3323269"/>
                        <a:gd name="connsiteX6" fmla="*/ 1506674 w 1864950"/>
                        <a:gd name="connsiteY6" fmla="*/ 449141 h 3323269"/>
                        <a:gd name="connsiteX7" fmla="*/ 1446856 w 1864950"/>
                        <a:gd name="connsiteY7" fmla="*/ 453431 h 3323269"/>
                        <a:gd name="connsiteX8" fmla="*/ 1444196 w 1864950"/>
                        <a:gd name="connsiteY8" fmla="*/ 3010470 h 3323269"/>
                        <a:gd name="connsiteX9" fmla="*/ 1027926 w 1864950"/>
                        <a:gd name="connsiteY9" fmla="*/ 3024639 h 3323269"/>
                        <a:gd name="connsiteX10" fmla="*/ 1028357 w 1864950"/>
                        <a:gd name="connsiteY10" fmla="*/ 1702818 h 3323269"/>
                        <a:gd name="connsiteX11" fmla="*/ 809452 w 1864950"/>
                        <a:gd name="connsiteY11" fmla="*/ 1702848 h 3323269"/>
                        <a:gd name="connsiteX12" fmla="*/ 810048 w 1864950"/>
                        <a:gd name="connsiteY12" fmla="*/ 3024204 h 3323269"/>
                        <a:gd name="connsiteX13" fmla="*/ 392392 w 1864950"/>
                        <a:gd name="connsiteY13" fmla="*/ 3033002 h 3323269"/>
                        <a:gd name="connsiteX14" fmla="*/ 392599 w 1864950"/>
                        <a:gd name="connsiteY14" fmla="*/ 458082 h 3323269"/>
                        <a:gd name="connsiteX15" fmla="*/ 345410 w 1864950"/>
                        <a:gd name="connsiteY15" fmla="*/ 461802 h 3323269"/>
                        <a:gd name="connsiteX16" fmla="*/ 345370 w 1864950"/>
                        <a:gd name="connsiteY16" fmla="*/ 1289039 h 3323269"/>
                        <a:gd name="connsiteX17" fmla="*/ 5049 w 1864950"/>
                        <a:gd name="connsiteY17" fmla="*/ 1268473 h 3323269"/>
                        <a:gd name="connsiteX18" fmla="*/ 5766 w 1864950"/>
                        <a:gd name="connsiteY18" fmla="*/ 418364 h 3323269"/>
                        <a:gd name="connsiteX0" fmla="*/ 5766 w 1864950"/>
                        <a:gd name="connsiteY0" fmla="*/ 418249 h 3323154"/>
                        <a:gd name="connsiteX1" fmla="*/ 190198 w 1864950"/>
                        <a:gd name="connsiteY1" fmla="*/ 2262 h 3323154"/>
                        <a:gd name="connsiteX2" fmla="*/ 1622822 w 1864950"/>
                        <a:gd name="connsiteY2" fmla="*/ 862 h 3323154"/>
                        <a:gd name="connsiteX3" fmla="*/ 1864377 w 1864950"/>
                        <a:gd name="connsiteY3" fmla="*/ 459119 h 3323154"/>
                        <a:gd name="connsiteX4" fmla="*/ 1864160 w 1864950"/>
                        <a:gd name="connsiteY4" fmla="*/ 1339213 h 3323154"/>
                        <a:gd name="connsiteX5" fmla="*/ 1503661 w 1864950"/>
                        <a:gd name="connsiteY5" fmla="*/ 1324561 h 3323154"/>
                        <a:gd name="connsiteX6" fmla="*/ 1506674 w 1864950"/>
                        <a:gd name="connsiteY6" fmla="*/ 449026 h 3323154"/>
                        <a:gd name="connsiteX7" fmla="*/ 1446856 w 1864950"/>
                        <a:gd name="connsiteY7" fmla="*/ 453316 h 3323154"/>
                        <a:gd name="connsiteX8" fmla="*/ 1444196 w 1864950"/>
                        <a:gd name="connsiteY8" fmla="*/ 3010355 h 3323154"/>
                        <a:gd name="connsiteX9" fmla="*/ 1027926 w 1864950"/>
                        <a:gd name="connsiteY9" fmla="*/ 3024524 h 3323154"/>
                        <a:gd name="connsiteX10" fmla="*/ 1028357 w 1864950"/>
                        <a:gd name="connsiteY10" fmla="*/ 1702703 h 3323154"/>
                        <a:gd name="connsiteX11" fmla="*/ 809452 w 1864950"/>
                        <a:gd name="connsiteY11" fmla="*/ 1702733 h 3323154"/>
                        <a:gd name="connsiteX12" fmla="*/ 810048 w 1864950"/>
                        <a:gd name="connsiteY12" fmla="*/ 3024089 h 3323154"/>
                        <a:gd name="connsiteX13" fmla="*/ 392392 w 1864950"/>
                        <a:gd name="connsiteY13" fmla="*/ 3032887 h 3323154"/>
                        <a:gd name="connsiteX14" fmla="*/ 392599 w 1864950"/>
                        <a:gd name="connsiteY14" fmla="*/ 457967 h 3323154"/>
                        <a:gd name="connsiteX15" fmla="*/ 345410 w 1864950"/>
                        <a:gd name="connsiteY15" fmla="*/ 461687 h 3323154"/>
                        <a:gd name="connsiteX16" fmla="*/ 345370 w 1864950"/>
                        <a:gd name="connsiteY16" fmla="*/ 1288924 h 3323154"/>
                        <a:gd name="connsiteX17" fmla="*/ 5049 w 1864950"/>
                        <a:gd name="connsiteY17" fmla="*/ 1268358 h 3323154"/>
                        <a:gd name="connsiteX18" fmla="*/ 5766 w 1864950"/>
                        <a:gd name="connsiteY18" fmla="*/ 418249 h 3323154"/>
                        <a:gd name="connsiteX0" fmla="*/ 5766 w 1865362"/>
                        <a:gd name="connsiteY0" fmla="*/ 418260 h 3323165"/>
                        <a:gd name="connsiteX1" fmla="*/ 190198 w 1865362"/>
                        <a:gd name="connsiteY1" fmla="*/ 2273 h 3323165"/>
                        <a:gd name="connsiteX2" fmla="*/ 1622822 w 1865362"/>
                        <a:gd name="connsiteY2" fmla="*/ 873 h 3323165"/>
                        <a:gd name="connsiteX3" fmla="*/ 1864377 w 1865362"/>
                        <a:gd name="connsiteY3" fmla="*/ 459130 h 3323165"/>
                        <a:gd name="connsiteX4" fmla="*/ 1864160 w 1865362"/>
                        <a:gd name="connsiteY4" fmla="*/ 1339224 h 3323165"/>
                        <a:gd name="connsiteX5" fmla="*/ 1503661 w 1865362"/>
                        <a:gd name="connsiteY5" fmla="*/ 1324572 h 3323165"/>
                        <a:gd name="connsiteX6" fmla="*/ 1506674 w 1865362"/>
                        <a:gd name="connsiteY6" fmla="*/ 449037 h 3323165"/>
                        <a:gd name="connsiteX7" fmla="*/ 1446856 w 1865362"/>
                        <a:gd name="connsiteY7" fmla="*/ 453327 h 3323165"/>
                        <a:gd name="connsiteX8" fmla="*/ 1444196 w 1865362"/>
                        <a:gd name="connsiteY8" fmla="*/ 3010366 h 3323165"/>
                        <a:gd name="connsiteX9" fmla="*/ 1027926 w 1865362"/>
                        <a:gd name="connsiteY9" fmla="*/ 3024535 h 3323165"/>
                        <a:gd name="connsiteX10" fmla="*/ 1028357 w 1865362"/>
                        <a:gd name="connsiteY10" fmla="*/ 1702714 h 3323165"/>
                        <a:gd name="connsiteX11" fmla="*/ 809452 w 1865362"/>
                        <a:gd name="connsiteY11" fmla="*/ 1702744 h 3323165"/>
                        <a:gd name="connsiteX12" fmla="*/ 810048 w 1865362"/>
                        <a:gd name="connsiteY12" fmla="*/ 3024100 h 3323165"/>
                        <a:gd name="connsiteX13" fmla="*/ 392392 w 1865362"/>
                        <a:gd name="connsiteY13" fmla="*/ 3032898 h 3323165"/>
                        <a:gd name="connsiteX14" fmla="*/ 392599 w 1865362"/>
                        <a:gd name="connsiteY14" fmla="*/ 457978 h 3323165"/>
                        <a:gd name="connsiteX15" fmla="*/ 345410 w 1865362"/>
                        <a:gd name="connsiteY15" fmla="*/ 461698 h 3323165"/>
                        <a:gd name="connsiteX16" fmla="*/ 345370 w 1865362"/>
                        <a:gd name="connsiteY16" fmla="*/ 1288935 h 3323165"/>
                        <a:gd name="connsiteX17" fmla="*/ 5049 w 1865362"/>
                        <a:gd name="connsiteY17" fmla="*/ 1268369 h 3323165"/>
                        <a:gd name="connsiteX18" fmla="*/ 5766 w 1865362"/>
                        <a:gd name="connsiteY18" fmla="*/ 418260 h 3323165"/>
                        <a:gd name="connsiteX0" fmla="*/ 5766 w 1864950"/>
                        <a:gd name="connsiteY0" fmla="*/ 417387 h 3322292"/>
                        <a:gd name="connsiteX1" fmla="*/ 190198 w 1864950"/>
                        <a:gd name="connsiteY1" fmla="*/ 1400 h 3322292"/>
                        <a:gd name="connsiteX2" fmla="*/ 1622822 w 1864950"/>
                        <a:gd name="connsiteY2" fmla="*/ 0 h 3322292"/>
                        <a:gd name="connsiteX3" fmla="*/ 1864377 w 1864950"/>
                        <a:gd name="connsiteY3" fmla="*/ 458257 h 3322292"/>
                        <a:gd name="connsiteX4" fmla="*/ 1864160 w 1864950"/>
                        <a:gd name="connsiteY4" fmla="*/ 1338351 h 3322292"/>
                        <a:gd name="connsiteX5" fmla="*/ 1503661 w 1864950"/>
                        <a:gd name="connsiteY5" fmla="*/ 1323699 h 3322292"/>
                        <a:gd name="connsiteX6" fmla="*/ 1506674 w 1864950"/>
                        <a:gd name="connsiteY6" fmla="*/ 448164 h 3322292"/>
                        <a:gd name="connsiteX7" fmla="*/ 1446856 w 1864950"/>
                        <a:gd name="connsiteY7" fmla="*/ 452454 h 3322292"/>
                        <a:gd name="connsiteX8" fmla="*/ 1444196 w 1864950"/>
                        <a:gd name="connsiteY8" fmla="*/ 3009493 h 3322292"/>
                        <a:gd name="connsiteX9" fmla="*/ 1027926 w 1864950"/>
                        <a:gd name="connsiteY9" fmla="*/ 3023662 h 3322292"/>
                        <a:gd name="connsiteX10" fmla="*/ 1028357 w 1864950"/>
                        <a:gd name="connsiteY10" fmla="*/ 1701841 h 3322292"/>
                        <a:gd name="connsiteX11" fmla="*/ 809452 w 1864950"/>
                        <a:gd name="connsiteY11" fmla="*/ 1701871 h 3322292"/>
                        <a:gd name="connsiteX12" fmla="*/ 810048 w 1864950"/>
                        <a:gd name="connsiteY12" fmla="*/ 3023227 h 3322292"/>
                        <a:gd name="connsiteX13" fmla="*/ 392392 w 1864950"/>
                        <a:gd name="connsiteY13" fmla="*/ 3032025 h 3322292"/>
                        <a:gd name="connsiteX14" fmla="*/ 392599 w 1864950"/>
                        <a:gd name="connsiteY14" fmla="*/ 457105 h 3322292"/>
                        <a:gd name="connsiteX15" fmla="*/ 345410 w 1864950"/>
                        <a:gd name="connsiteY15" fmla="*/ 460825 h 3322292"/>
                        <a:gd name="connsiteX16" fmla="*/ 345370 w 1864950"/>
                        <a:gd name="connsiteY16" fmla="*/ 1288062 h 3322292"/>
                        <a:gd name="connsiteX17" fmla="*/ 5049 w 1864950"/>
                        <a:gd name="connsiteY17" fmla="*/ 1267496 h 3322292"/>
                        <a:gd name="connsiteX18" fmla="*/ 5766 w 1864950"/>
                        <a:gd name="connsiteY18" fmla="*/ 417387 h 3322292"/>
                        <a:gd name="connsiteX0" fmla="*/ 5766 w 1865197"/>
                        <a:gd name="connsiteY0" fmla="*/ 419135 h 3324040"/>
                        <a:gd name="connsiteX1" fmla="*/ 190198 w 1865197"/>
                        <a:gd name="connsiteY1" fmla="*/ 3148 h 3324040"/>
                        <a:gd name="connsiteX2" fmla="*/ 1622822 w 1865197"/>
                        <a:gd name="connsiteY2" fmla="*/ 1748 h 3324040"/>
                        <a:gd name="connsiteX3" fmla="*/ 1864377 w 1865197"/>
                        <a:gd name="connsiteY3" fmla="*/ 460005 h 3324040"/>
                        <a:gd name="connsiteX4" fmla="*/ 1864160 w 1865197"/>
                        <a:gd name="connsiteY4" fmla="*/ 1340099 h 3324040"/>
                        <a:gd name="connsiteX5" fmla="*/ 1503661 w 1865197"/>
                        <a:gd name="connsiteY5" fmla="*/ 1325447 h 3324040"/>
                        <a:gd name="connsiteX6" fmla="*/ 1506674 w 1865197"/>
                        <a:gd name="connsiteY6" fmla="*/ 449912 h 3324040"/>
                        <a:gd name="connsiteX7" fmla="*/ 1446856 w 1865197"/>
                        <a:gd name="connsiteY7" fmla="*/ 454202 h 3324040"/>
                        <a:gd name="connsiteX8" fmla="*/ 1444196 w 1865197"/>
                        <a:gd name="connsiteY8" fmla="*/ 3011241 h 3324040"/>
                        <a:gd name="connsiteX9" fmla="*/ 1027926 w 1865197"/>
                        <a:gd name="connsiteY9" fmla="*/ 3025410 h 3324040"/>
                        <a:gd name="connsiteX10" fmla="*/ 1028357 w 1865197"/>
                        <a:gd name="connsiteY10" fmla="*/ 1703589 h 3324040"/>
                        <a:gd name="connsiteX11" fmla="*/ 809452 w 1865197"/>
                        <a:gd name="connsiteY11" fmla="*/ 1703619 h 3324040"/>
                        <a:gd name="connsiteX12" fmla="*/ 810048 w 1865197"/>
                        <a:gd name="connsiteY12" fmla="*/ 3024975 h 3324040"/>
                        <a:gd name="connsiteX13" fmla="*/ 392392 w 1865197"/>
                        <a:gd name="connsiteY13" fmla="*/ 3033773 h 3324040"/>
                        <a:gd name="connsiteX14" fmla="*/ 392599 w 1865197"/>
                        <a:gd name="connsiteY14" fmla="*/ 458853 h 3324040"/>
                        <a:gd name="connsiteX15" fmla="*/ 345410 w 1865197"/>
                        <a:gd name="connsiteY15" fmla="*/ 462573 h 3324040"/>
                        <a:gd name="connsiteX16" fmla="*/ 345370 w 1865197"/>
                        <a:gd name="connsiteY16" fmla="*/ 1289810 h 3324040"/>
                        <a:gd name="connsiteX17" fmla="*/ 5049 w 1865197"/>
                        <a:gd name="connsiteY17" fmla="*/ 1269244 h 3324040"/>
                        <a:gd name="connsiteX18" fmla="*/ 5766 w 1865197"/>
                        <a:gd name="connsiteY18" fmla="*/ 419135 h 3324040"/>
                        <a:gd name="connsiteX0" fmla="*/ 5766 w 1865818"/>
                        <a:gd name="connsiteY0" fmla="*/ 418665 h 3323570"/>
                        <a:gd name="connsiteX1" fmla="*/ 190198 w 1865818"/>
                        <a:gd name="connsiteY1" fmla="*/ 2678 h 3323570"/>
                        <a:gd name="connsiteX2" fmla="*/ 1622822 w 1865818"/>
                        <a:gd name="connsiteY2" fmla="*/ 1278 h 3323570"/>
                        <a:gd name="connsiteX3" fmla="*/ 1864377 w 1865818"/>
                        <a:gd name="connsiteY3" fmla="*/ 459535 h 3323570"/>
                        <a:gd name="connsiteX4" fmla="*/ 1864160 w 1865818"/>
                        <a:gd name="connsiteY4" fmla="*/ 1339629 h 3323570"/>
                        <a:gd name="connsiteX5" fmla="*/ 1503661 w 1865818"/>
                        <a:gd name="connsiteY5" fmla="*/ 1324977 h 3323570"/>
                        <a:gd name="connsiteX6" fmla="*/ 1506674 w 1865818"/>
                        <a:gd name="connsiteY6" fmla="*/ 449442 h 3323570"/>
                        <a:gd name="connsiteX7" fmla="*/ 1446856 w 1865818"/>
                        <a:gd name="connsiteY7" fmla="*/ 453732 h 3323570"/>
                        <a:gd name="connsiteX8" fmla="*/ 1444196 w 1865818"/>
                        <a:gd name="connsiteY8" fmla="*/ 3010771 h 3323570"/>
                        <a:gd name="connsiteX9" fmla="*/ 1027926 w 1865818"/>
                        <a:gd name="connsiteY9" fmla="*/ 3024940 h 3323570"/>
                        <a:gd name="connsiteX10" fmla="*/ 1028357 w 1865818"/>
                        <a:gd name="connsiteY10" fmla="*/ 1703119 h 3323570"/>
                        <a:gd name="connsiteX11" fmla="*/ 809452 w 1865818"/>
                        <a:gd name="connsiteY11" fmla="*/ 1703149 h 3323570"/>
                        <a:gd name="connsiteX12" fmla="*/ 810048 w 1865818"/>
                        <a:gd name="connsiteY12" fmla="*/ 3024505 h 3323570"/>
                        <a:gd name="connsiteX13" fmla="*/ 392392 w 1865818"/>
                        <a:gd name="connsiteY13" fmla="*/ 3033303 h 3323570"/>
                        <a:gd name="connsiteX14" fmla="*/ 392599 w 1865818"/>
                        <a:gd name="connsiteY14" fmla="*/ 458383 h 3323570"/>
                        <a:gd name="connsiteX15" fmla="*/ 345410 w 1865818"/>
                        <a:gd name="connsiteY15" fmla="*/ 462103 h 3323570"/>
                        <a:gd name="connsiteX16" fmla="*/ 345370 w 1865818"/>
                        <a:gd name="connsiteY16" fmla="*/ 1289340 h 3323570"/>
                        <a:gd name="connsiteX17" fmla="*/ 5049 w 1865818"/>
                        <a:gd name="connsiteY17" fmla="*/ 1268774 h 3323570"/>
                        <a:gd name="connsiteX18" fmla="*/ 5766 w 1865818"/>
                        <a:gd name="connsiteY18" fmla="*/ 418665 h 3323570"/>
                        <a:gd name="connsiteX0" fmla="*/ 2224 w 1862276"/>
                        <a:gd name="connsiteY0" fmla="*/ 418665 h 3323570"/>
                        <a:gd name="connsiteX1" fmla="*/ 186656 w 1862276"/>
                        <a:gd name="connsiteY1" fmla="*/ 2678 h 3323570"/>
                        <a:gd name="connsiteX2" fmla="*/ 1619280 w 1862276"/>
                        <a:gd name="connsiteY2" fmla="*/ 1278 h 3323570"/>
                        <a:gd name="connsiteX3" fmla="*/ 1860835 w 1862276"/>
                        <a:gd name="connsiteY3" fmla="*/ 459535 h 3323570"/>
                        <a:gd name="connsiteX4" fmla="*/ 1860618 w 1862276"/>
                        <a:gd name="connsiteY4" fmla="*/ 1339629 h 3323570"/>
                        <a:gd name="connsiteX5" fmla="*/ 1500119 w 1862276"/>
                        <a:gd name="connsiteY5" fmla="*/ 1324977 h 3323570"/>
                        <a:gd name="connsiteX6" fmla="*/ 1503132 w 1862276"/>
                        <a:gd name="connsiteY6" fmla="*/ 449442 h 3323570"/>
                        <a:gd name="connsiteX7" fmla="*/ 1443314 w 1862276"/>
                        <a:gd name="connsiteY7" fmla="*/ 453732 h 3323570"/>
                        <a:gd name="connsiteX8" fmla="*/ 1440654 w 1862276"/>
                        <a:gd name="connsiteY8" fmla="*/ 3010771 h 3323570"/>
                        <a:gd name="connsiteX9" fmla="*/ 1024384 w 1862276"/>
                        <a:gd name="connsiteY9" fmla="*/ 3024940 h 3323570"/>
                        <a:gd name="connsiteX10" fmla="*/ 1024815 w 1862276"/>
                        <a:gd name="connsiteY10" fmla="*/ 1703119 h 3323570"/>
                        <a:gd name="connsiteX11" fmla="*/ 805910 w 1862276"/>
                        <a:gd name="connsiteY11" fmla="*/ 1703149 h 3323570"/>
                        <a:gd name="connsiteX12" fmla="*/ 806506 w 1862276"/>
                        <a:gd name="connsiteY12" fmla="*/ 3024505 h 3323570"/>
                        <a:gd name="connsiteX13" fmla="*/ 388850 w 1862276"/>
                        <a:gd name="connsiteY13" fmla="*/ 3033303 h 3323570"/>
                        <a:gd name="connsiteX14" fmla="*/ 389057 w 1862276"/>
                        <a:gd name="connsiteY14" fmla="*/ 458383 h 3323570"/>
                        <a:gd name="connsiteX15" fmla="*/ 341868 w 1862276"/>
                        <a:gd name="connsiteY15" fmla="*/ 462103 h 3323570"/>
                        <a:gd name="connsiteX16" fmla="*/ 341828 w 1862276"/>
                        <a:gd name="connsiteY16" fmla="*/ 1289340 h 3323570"/>
                        <a:gd name="connsiteX17" fmla="*/ 1507 w 1862276"/>
                        <a:gd name="connsiteY17" fmla="*/ 1268774 h 3323570"/>
                        <a:gd name="connsiteX18" fmla="*/ 2224 w 1862276"/>
                        <a:gd name="connsiteY18" fmla="*/ 418665 h 3323570"/>
                        <a:gd name="connsiteX0" fmla="*/ 9855 w 1869907"/>
                        <a:gd name="connsiteY0" fmla="*/ 418665 h 3323570"/>
                        <a:gd name="connsiteX1" fmla="*/ 194287 w 1869907"/>
                        <a:gd name="connsiteY1" fmla="*/ 2678 h 3323570"/>
                        <a:gd name="connsiteX2" fmla="*/ 1626911 w 1869907"/>
                        <a:gd name="connsiteY2" fmla="*/ 1278 h 3323570"/>
                        <a:gd name="connsiteX3" fmla="*/ 1868466 w 1869907"/>
                        <a:gd name="connsiteY3" fmla="*/ 459535 h 3323570"/>
                        <a:gd name="connsiteX4" fmla="*/ 1868249 w 1869907"/>
                        <a:gd name="connsiteY4" fmla="*/ 1339629 h 3323570"/>
                        <a:gd name="connsiteX5" fmla="*/ 1507750 w 1869907"/>
                        <a:gd name="connsiteY5" fmla="*/ 1324977 h 3323570"/>
                        <a:gd name="connsiteX6" fmla="*/ 1510763 w 1869907"/>
                        <a:gd name="connsiteY6" fmla="*/ 449442 h 3323570"/>
                        <a:gd name="connsiteX7" fmla="*/ 1450945 w 1869907"/>
                        <a:gd name="connsiteY7" fmla="*/ 453732 h 3323570"/>
                        <a:gd name="connsiteX8" fmla="*/ 1448285 w 1869907"/>
                        <a:gd name="connsiteY8" fmla="*/ 3010771 h 3323570"/>
                        <a:gd name="connsiteX9" fmla="*/ 1032015 w 1869907"/>
                        <a:gd name="connsiteY9" fmla="*/ 3024940 h 3323570"/>
                        <a:gd name="connsiteX10" fmla="*/ 1032446 w 1869907"/>
                        <a:gd name="connsiteY10" fmla="*/ 1703119 h 3323570"/>
                        <a:gd name="connsiteX11" fmla="*/ 813541 w 1869907"/>
                        <a:gd name="connsiteY11" fmla="*/ 1703149 h 3323570"/>
                        <a:gd name="connsiteX12" fmla="*/ 814137 w 1869907"/>
                        <a:gd name="connsiteY12" fmla="*/ 3024505 h 3323570"/>
                        <a:gd name="connsiteX13" fmla="*/ 396481 w 1869907"/>
                        <a:gd name="connsiteY13" fmla="*/ 3033303 h 3323570"/>
                        <a:gd name="connsiteX14" fmla="*/ 396688 w 1869907"/>
                        <a:gd name="connsiteY14" fmla="*/ 458383 h 3323570"/>
                        <a:gd name="connsiteX15" fmla="*/ 349499 w 1869907"/>
                        <a:gd name="connsiteY15" fmla="*/ 462103 h 3323570"/>
                        <a:gd name="connsiteX16" fmla="*/ 349459 w 1869907"/>
                        <a:gd name="connsiteY16" fmla="*/ 1289340 h 3323570"/>
                        <a:gd name="connsiteX17" fmla="*/ 9138 w 1869907"/>
                        <a:gd name="connsiteY17" fmla="*/ 1268774 h 3323570"/>
                        <a:gd name="connsiteX18" fmla="*/ 9855 w 1869907"/>
                        <a:gd name="connsiteY18" fmla="*/ 418665 h 3323570"/>
                        <a:gd name="connsiteX0" fmla="*/ 10494 w 1870546"/>
                        <a:gd name="connsiteY0" fmla="*/ 418665 h 3323570"/>
                        <a:gd name="connsiteX1" fmla="*/ 194926 w 1870546"/>
                        <a:gd name="connsiteY1" fmla="*/ 2678 h 3323570"/>
                        <a:gd name="connsiteX2" fmla="*/ 1627550 w 1870546"/>
                        <a:gd name="connsiteY2" fmla="*/ 1278 h 3323570"/>
                        <a:gd name="connsiteX3" fmla="*/ 1869105 w 1870546"/>
                        <a:gd name="connsiteY3" fmla="*/ 459535 h 3323570"/>
                        <a:gd name="connsiteX4" fmla="*/ 1868888 w 1870546"/>
                        <a:gd name="connsiteY4" fmla="*/ 1339629 h 3323570"/>
                        <a:gd name="connsiteX5" fmla="*/ 1508389 w 1870546"/>
                        <a:gd name="connsiteY5" fmla="*/ 1324977 h 3323570"/>
                        <a:gd name="connsiteX6" fmla="*/ 1511402 w 1870546"/>
                        <a:gd name="connsiteY6" fmla="*/ 449442 h 3323570"/>
                        <a:gd name="connsiteX7" fmla="*/ 1451584 w 1870546"/>
                        <a:gd name="connsiteY7" fmla="*/ 453732 h 3323570"/>
                        <a:gd name="connsiteX8" fmla="*/ 1448924 w 1870546"/>
                        <a:gd name="connsiteY8" fmla="*/ 3010771 h 3323570"/>
                        <a:gd name="connsiteX9" fmla="*/ 1032654 w 1870546"/>
                        <a:gd name="connsiteY9" fmla="*/ 3024940 h 3323570"/>
                        <a:gd name="connsiteX10" fmla="*/ 1033085 w 1870546"/>
                        <a:gd name="connsiteY10" fmla="*/ 1703119 h 3323570"/>
                        <a:gd name="connsiteX11" fmla="*/ 814180 w 1870546"/>
                        <a:gd name="connsiteY11" fmla="*/ 1703149 h 3323570"/>
                        <a:gd name="connsiteX12" fmla="*/ 814776 w 1870546"/>
                        <a:gd name="connsiteY12" fmla="*/ 3024505 h 3323570"/>
                        <a:gd name="connsiteX13" fmla="*/ 397120 w 1870546"/>
                        <a:gd name="connsiteY13" fmla="*/ 3033303 h 3323570"/>
                        <a:gd name="connsiteX14" fmla="*/ 397327 w 1870546"/>
                        <a:gd name="connsiteY14" fmla="*/ 458383 h 3323570"/>
                        <a:gd name="connsiteX15" fmla="*/ 350138 w 1870546"/>
                        <a:gd name="connsiteY15" fmla="*/ 462103 h 3323570"/>
                        <a:gd name="connsiteX16" fmla="*/ 350098 w 1870546"/>
                        <a:gd name="connsiteY16" fmla="*/ 1289340 h 3323570"/>
                        <a:gd name="connsiteX17" fmla="*/ 9777 w 1870546"/>
                        <a:gd name="connsiteY17" fmla="*/ 1268774 h 3323570"/>
                        <a:gd name="connsiteX18" fmla="*/ 10494 w 1870546"/>
                        <a:gd name="connsiteY18" fmla="*/ 418665 h 3323570"/>
                        <a:gd name="connsiteX0" fmla="*/ 3252 w 1863304"/>
                        <a:gd name="connsiteY0" fmla="*/ 418665 h 3323570"/>
                        <a:gd name="connsiteX1" fmla="*/ 187684 w 1863304"/>
                        <a:gd name="connsiteY1" fmla="*/ 2678 h 3323570"/>
                        <a:gd name="connsiteX2" fmla="*/ 1620308 w 1863304"/>
                        <a:gd name="connsiteY2" fmla="*/ 1278 h 3323570"/>
                        <a:gd name="connsiteX3" fmla="*/ 1861863 w 1863304"/>
                        <a:gd name="connsiteY3" fmla="*/ 459535 h 3323570"/>
                        <a:gd name="connsiteX4" fmla="*/ 1861646 w 1863304"/>
                        <a:gd name="connsiteY4" fmla="*/ 1339629 h 3323570"/>
                        <a:gd name="connsiteX5" fmla="*/ 1501147 w 1863304"/>
                        <a:gd name="connsiteY5" fmla="*/ 1324977 h 3323570"/>
                        <a:gd name="connsiteX6" fmla="*/ 1504160 w 1863304"/>
                        <a:gd name="connsiteY6" fmla="*/ 449442 h 3323570"/>
                        <a:gd name="connsiteX7" fmla="*/ 1444342 w 1863304"/>
                        <a:gd name="connsiteY7" fmla="*/ 453732 h 3323570"/>
                        <a:gd name="connsiteX8" fmla="*/ 1441682 w 1863304"/>
                        <a:gd name="connsiteY8" fmla="*/ 3010771 h 3323570"/>
                        <a:gd name="connsiteX9" fmla="*/ 1025412 w 1863304"/>
                        <a:gd name="connsiteY9" fmla="*/ 3024940 h 3323570"/>
                        <a:gd name="connsiteX10" fmla="*/ 1025843 w 1863304"/>
                        <a:gd name="connsiteY10" fmla="*/ 1703119 h 3323570"/>
                        <a:gd name="connsiteX11" fmla="*/ 806938 w 1863304"/>
                        <a:gd name="connsiteY11" fmla="*/ 1703149 h 3323570"/>
                        <a:gd name="connsiteX12" fmla="*/ 807534 w 1863304"/>
                        <a:gd name="connsiteY12" fmla="*/ 3024505 h 3323570"/>
                        <a:gd name="connsiteX13" fmla="*/ 389878 w 1863304"/>
                        <a:gd name="connsiteY13" fmla="*/ 3033303 h 3323570"/>
                        <a:gd name="connsiteX14" fmla="*/ 390085 w 1863304"/>
                        <a:gd name="connsiteY14" fmla="*/ 458383 h 3323570"/>
                        <a:gd name="connsiteX15" fmla="*/ 342896 w 1863304"/>
                        <a:gd name="connsiteY15" fmla="*/ 462103 h 3323570"/>
                        <a:gd name="connsiteX16" fmla="*/ 342856 w 1863304"/>
                        <a:gd name="connsiteY16" fmla="*/ 1289340 h 3323570"/>
                        <a:gd name="connsiteX17" fmla="*/ 2535 w 1863304"/>
                        <a:gd name="connsiteY17" fmla="*/ 1268774 h 3323570"/>
                        <a:gd name="connsiteX18" fmla="*/ 3252 w 1863304"/>
                        <a:gd name="connsiteY18" fmla="*/ 418665 h 3323570"/>
                        <a:gd name="connsiteX0" fmla="*/ 3252 w 1863304"/>
                        <a:gd name="connsiteY0" fmla="*/ 418665 h 3323570"/>
                        <a:gd name="connsiteX1" fmla="*/ 187684 w 1863304"/>
                        <a:gd name="connsiteY1" fmla="*/ 2678 h 3323570"/>
                        <a:gd name="connsiteX2" fmla="*/ 1620308 w 1863304"/>
                        <a:gd name="connsiteY2" fmla="*/ 1278 h 3323570"/>
                        <a:gd name="connsiteX3" fmla="*/ 1861863 w 1863304"/>
                        <a:gd name="connsiteY3" fmla="*/ 459535 h 3323570"/>
                        <a:gd name="connsiteX4" fmla="*/ 1861646 w 1863304"/>
                        <a:gd name="connsiteY4" fmla="*/ 1339629 h 3323570"/>
                        <a:gd name="connsiteX5" fmla="*/ 1501147 w 1863304"/>
                        <a:gd name="connsiteY5" fmla="*/ 1324977 h 3323570"/>
                        <a:gd name="connsiteX6" fmla="*/ 1504160 w 1863304"/>
                        <a:gd name="connsiteY6" fmla="*/ 449442 h 3323570"/>
                        <a:gd name="connsiteX7" fmla="*/ 1444342 w 1863304"/>
                        <a:gd name="connsiteY7" fmla="*/ 453732 h 3323570"/>
                        <a:gd name="connsiteX8" fmla="*/ 1441682 w 1863304"/>
                        <a:gd name="connsiteY8" fmla="*/ 3010771 h 3323570"/>
                        <a:gd name="connsiteX9" fmla="*/ 1025412 w 1863304"/>
                        <a:gd name="connsiteY9" fmla="*/ 3024940 h 3323570"/>
                        <a:gd name="connsiteX10" fmla="*/ 1025843 w 1863304"/>
                        <a:gd name="connsiteY10" fmla="*/ 1703119 h 3323570"/>
                        <a:gd name="connsiteX11" fmla="*/ 806938 w 1863304"/>
                        <a:gd name="connsiteY11" fmla="*/ 1703149 h 3323570"/>
                        <a:gd name="connsiteX12" fmla="*/ 828974 w 1863304"/>
                        <a:gd name="connsiteY12" fmla="*/ 3024504 h 3323570"/>
                        <a:gd name="connsiteX13" fmla="*/ 389878 w 1863304"/>
                        <a:gd name="connsiteY13" fmla="*/ 3033303 h 3323570"/>
                        <a:gd name="connsiteX14" fmla="*/ 390085 w 1863304"/>
                        <a:gd name="connsiteY14" fmla="*/ 458383 h 3323570"/>
                        <a:gd name="connsiteX15" fmla="*/ 342896 w 1863304"/>
                        <a:gd name="connsiteY15" fmla="*/ 462103 h 3323570"/>
                        <a:gd name="connsiteX16" fmla="*/ 342856 w 1863304"/>
                        <a:gd name="connsiteY16" fmla="*/ 1289340 h 3323570"/>
                        <a:gd name="connsiteX17" fmla="*/ 2535 w 1863304"/>
                        <a:gd name="connsiteY17" fmla="*/ 1268774 h 3323570"/>
                        <a:gd name="connsiteX18" fmla="*/ 3252 w 1863304"/>
                        <a:gd name="connsiteY18" fmla="*/ 418665 h 3323570"/>
                        <a:gd name="connsiteX0" fmla="*/ 3252 w 1863304"/>
                        <a:gd name="connsiteY0" fmla="*/ 418665 h 3325814"/>
                        <a:gd name="connsiteX1" fmla="*/ 187684 w 1863304"/>
                        <a:gd name="connsiteY1" fmla="*/ 2678 h 3325814"/>
                        <a:gd name="connsiteX2" fmla="*/ 1620308 w 1863304"/>
                        <a:gd name="connsiteY2" fmla="*/ 1278 h 3325814"/>
                        <a:gd name="connsiteX3" fmla="*/ 1861863 w 1863304"/>
                        <a:gd name="connsiteY3" fmla="*/ 459535 h 3325814"/>
                        <a:gd name="connsiteX4" fmla="*/ 1861646 w 1863304"/>
                        <a:gd name="connsiteY4" fmla="*/ 1339629 h 3325814"/>
                        <a:gd name="connsiteX5" fmla="*/ 1501147 w 1863304"/>
                        <a:gd name="connsiteY5" fmla="*/ 1324977 h 3325814"/>
                        <a:gd name="connsiteX6" fmla="*/ 1504160 w 1863304"/>
                        <a:gd name="connsiteY6" fmla="*/ 449442 h 3325814"/>
                        <a:gd name="connsiteX7" fmla="*/ 1444342 w 1863304"/>
                        <a:gd name="connsiteY7" fmla="*/ 453732 h 3325814"/>
                        <a:gd name="connsiteX8" fmla="*/ 1441682 w 1863304"/>
                        <a:gd name="connsiteY8" fmla="*/ 3010771 h 3325814"/>
                        <a:gd name="connsiteX9" fmla="*/ 1003971 w 1863304"/>
                        <a:gd name="connsiteY9" fmla="*/ 3029227 h 3325814"/>
                        <a:gd name="connsiteX10" fmla="*/ 1025843 w 1863304"/>
                        <a:gd name="connsiteY10" fmla="*/ 1703119 h 3325814"/>
                        <a:gd name="connsiteX11" fmla="*/ 806938 w 1863304"/>
                        <a:gd name="connsiteY11" fmla="*/ 1703149 h 3325814"/>
                        <a:gd name="connsiteX12" fmla="*/ 828974 w 1863304"/>
                        <a:gd name="connsiteY12" fmla="*/ 3024504 h 3325814"/>
                        <a:gd name="connsiteX13" fmla="*/ 389878 w 1863304"/>
                        <a:gd name="connsiteY13" fmla="*/ 3033303 h 3325814"/>
                        <a:gd name="connsiteX14" fmla="*/ 390085 w 1863304"/>
                        <a:gd name="connsiteY14" fmla="*/ 458383 h 3325814"/>
                        <a:gd name="connsiteX15" fmla="*/ 342896 w 1863304"/>
                        <a:gd name="connsiteY15" fmla="*/ 462103 h 3325814"/>
                        <a:gd name="connsiteX16" fmla="*/ 342856 w 1863304"/>
                        <a:gd name="connsiteY16" fmla="*/ 1289340 h 3325814"/>
                        <a:gd name="connsiteX17" fmla="*/ 2535 w 1863304"/>
                        <a:gd name="connsiteY17" fmla="*/ 1268774 h 3325814"/>
                        <a:gd name="connsiteX18" fmla="*/ 3252 w 1863304"/>
                        <a:gd name="connsiteY18" fmla="*/ 418665 h 3325814"/>
                        <a:gd name="connsiteX0" fmla="*/ 3252 w 1863304"/>
                        <a:gd name="connsiteY0" fmla="*/ 418665 h 3323570"/>
                        <a:gd name="connsiteX1" fmla="*/ 187684 w 1863304"/>
                        <a:gd name="connsiteY1" fmla="*/ 2678 h 3323570"/>
                        <a:gd name="connsiteX2" fmla="*/ 1620308 w 1863304"/>
                        <a:gd name="connsiteY2" fmla="*/ 1278 h 3323570"/>
                        <a:gd name="connsiteX3" fmla="*/ 1861863 w 1863304"/>
                        <a:gd name="connsiteY3" fmla="*/ 459535 h 3323570"/>
                        <a:gd name="connsiteX4" fmla="*/ 1861646 w 1863304"/>
                        <a:gd name="connsiteY4" fmla="*/ 1339629 h 3323570"/>
                        <a:gd name="connsiteX5" fmla="*/ 1501147 w 1863304"/>
                        <a:gd name="connsiteY5" fmla="*/ 1324977 h 3323570"/>
                        <a:gd name="connsiteX6" fmla="*/ 1504160 w 1863304"/>
                        <a:gd name="connsiteY6" fmla="*/ 449442 h 3323570"/>
                        <a:gd name="connsiteX7" fmla="*/ 1444342 w 1863304"/>
                        <a:gd name="connsiteY7" fmla="*/ 453732 h 3323570"/>
                        <a:gd name="connsiteX8" fmla="*/ 1441682 w 1863304"/>
                        <a:gd name="connsiteY8" fmla="*/ 3010771 h 3323570"/>
                        <a:gd name="connsiteX9" fmla="*/ 1003971 w 1863304"/>
                        <a:gd name="connsiteY9" fmla="*/ 3024940 h 3323570"/>
                        <a:gd name="connsiteX10" fmla="*/ 1025843 w 1863304"/>
                        <a:gd name="connsiteY10" fmla="*/ 1703119 h 3323570"/>
                        <a:gd name="connsiteX11" fmla="*/ 806938 w 1863304"/>
                        <a:gd name="connsiteY11" fmla="*/ 1703149 h 3323570"/>
                        <a:gd name="connsiteX12" fmla="*/ 828974 w 1863304"/>
                        <a:gd name="connsiteY12" fmla="*/ 3024504 h 3323570"/>
                        <a:gd name="connsiteX13" fmla="*/ 389878 w 1863304"/>
                        <a:gd name="connsiteY13" fmla="*/ 3033303 h 3323570"/>
                        <a:gd name="connsiteX14" fmla="*/ 390085 w 1863304"/>
                        <a:gd name="connsiteY14" fmla="*/ 458383 h 3323570"/>
                        <a:gd name="connsiteX15" fmla="*/ 342896 w 1863304"/>
                        <a:gd name="connsiteY15" fmla="*/ 462103 h 3323570"/>
                        <a:gd name="connsiteX16" fmla="*/ 342856 w 1863304"/>
                        <a:gd name="connsiteY16" fmla="*/ 1289340 h 3323570"/>
                        <a:gd name="connsiteX17" fmla="*/ 2535 w 1863304"/>
                        <a:gd name="connsiteY17" fmla="*/ 1268774 h 3323570"/>
                        <a:gd name="connsiteX18" fmla="*/ 3252 w 1863304"/>
                        <a:gd name="connsiteY18" fmla="*/ 418665 h 3323570"/>
                        <a:gd name="connsiteX0" fmla="*/ 3252 w 1863304"/>
                        <a:gd name="connsiteY0" fmla="*/ 418665 h 3323570"/>
                        <a:gd name="connsiteX1" fmla="*/ 187684 w 1863304"/>
                        <a:gd name="connsiteY1" fmla="*/ 2678 h 3323570"/>
                        <a:gd name="connsiteX2" fmla="*/ 1620308 w 1863304"/>
                        <a:gd name="connsiteY2" fmla="*/ 1278 h 3323570"/>
                        <a:gd name="connsiteX3" fmla="*/ 1861863 w 1863304"/>
                        <a:gd name="connsiteY3" fmla="*/ 459535 h 3323570"/>
                        <a:gd name="connsiteX4" fmla="*/ 1861646 w 1863304"/>
                        <a:gd name="connsiteY4" fmla="*/ 1339629 h 3323570"/>
                        <a:gd name="connsiteX5" fmla="*/ 1501147 w 1863304"/>
                        <a:gd name="connsiteY5" fmla="*/ 1324977 h 3323570"/>
                        <a:gd name="connsiteX6" fmla="*/ 1504160 w 1863304"/>
                        <a:gd name="connsiteY6" fmla="*/ 449442 h 3323570"/>
                        <a:gd name="connsiteX7" fmla="*/ 1444342 w 1863304"/>
                        <a:gd name="connsiteY7" fmla="*/ 453732 h 3323570"/>
                        <a:gd name="connsiteX8" fmla="*/ 1441682 w 1863304"/>
                        <a:gd name="connsiteY8" fmla="*/ 3010771 h 3323570"/>
                        <a:gd name="connsiteX9" fmla="*/ 1003971 w 1863304"/>
                        <a:gd name="connsiteY9" fmla="*/ 3024940 h 3323570"/>
                        <a:gd name="connsiteX10" fmla="*/ 1025843 w 1863304"/>
                        <a:gd name="connsiteY10" fmla="*/ 1703119 h 3323570"/>
                        <a:gd name="connsiteX11" fmla="*/ 824088 w 1863304"/>
                        <a:gd name="connsiteY11" fmla="*/ 1703149 h 3323570"/>
                        <a:gd name="connsiteX12" fmla="*/ 828974 w 1863304"/>
                        <a:gd name="connsiteY12" fmla="*/ 3024504 h 3323570"/>
                        <a:gd name="connsiteX13" fmla="*/ 389878 w 1863304"/>
                        <a:gd name="connsiteY13" fmla="*/ 3033303 h 3323570"/>
                        <a:gd name="connsiteX14" fmla="*/ 390085 w 1863304"/>
                        <a:gd name="connsiteY14" fmla="*/ 458383 h 3323570"/>
                        <a:gd name="connsiteX15" fmla="*/ 342896 w 1863304"/>
                        <a:gd name="connsiteY15" fmla="*/ 462103 h 3323570"/>
                        <a:gd name="connsiteX16" fmla="*/ 342856 w 1863304"/>
                        <a:gd name="connsiteY16" fmla="*/ 1289340 h 3323570"/>
                        <a:gd name="connsiteX17" fmla="*/ 2535 w 1863304"/>
                        <a:gd name="connsiteY17" fmla="*/ 1268774 h 3323570"/>
                        <a:gd name="connsiteX18" fmla="*/ 3252 w 1863304"/>
                        <a:gd name="connsiteY18" fmla="*/ 418665 h 3323570"/>
                        <a:gd name="connsiteX0" fmla="*/ 3252 w 1863304"/>
                        <a:gd name="connsiteY0" fmla="*/ 418665 h 3323570"/>
                        <a:gd name="connsiteX1" fmla="*/ 187684 w 1863304"/>
                        <a:gd name="connsiteY1" fmla="*/ 2678 h 3323570"/>
                        <a:gd name="connsiteX2" fmla="*/ 1620308 w 1863304"/>
                        <a:gd name="connsiteY2" fmla="*/ 1278 h 3323570"/>
                        <a:gd name="connsiteX3" fmla="*/ 1861863 w 1863304"/>
                        <a:gd name="connsiteY3" fmla="*/ 459535 h 3323570"/>
                        <a:gd name="connsiteX4" fmla="*/ 1861646 w 1863304"/>
                        <a:gd name="connsiteY4" fmla="*/ 1339629 h 3323570"/>
                        <a:gd name="connsiteX5" fmla="*/ 1501147 w 1863304"/>
                        <a:gd name="connsiteY5" fmla="*/ 1324977 h 3323570"/>
                        <a:gd name="connsiteX6" fmla="*/ 1504160 w 1863304"/>
                        <a:gd name="connsiteY6" fmla="*/ 449442 h 3323570"/>
                        <a:gd name="connsiteX7" fmla="*/ 1444342 w 1863304"/>
                        <a:gd name="connsiteY7" fmla="*/ 453732 h 3323570"/>
                        <a:gd name="connsiteX8" fmla="*/ 1441682 w 1863304"/>
                        <a:gd name="connsiteY8" fmla="*/ 3010771 h 3323570"/>
                        <a:gd name="connsiteX9" fmla="*/ 1003971 w 1863304"/>
                        <a:gd name="connsiteY9" fmla="*/ 3024940 h 3323570"/>
                        <a:gd name="connsiteX10" fmla="*/ 1025843 w 1863304"/>
                        <a:gd name="connsiteY10" fmla="*/ 1703119 h 3323570"/>
                        <a:gd name="connsiteX11" fmla="*/ 828378 w 1863304"/>
                        <a:gd name="connsiteY11" fmla="*/ 1703149 h 3323570"/>
                        <a:gd name="connsiteX12" fmla="*/ 828974 w 1863304"/>
                        <a:gd name="connsiteY12" fmla="*/ 3024504 h 3323570"/>
                        <a:gd name="connsiteX13" fmla="*/ 389878 w 1863304"/>
                        <a:gd name="connsiteY13" fmla="*/ 3033303 h 3323570"/>
                        <a:gd name="connsiteX14" fmla="*/ 390085 w 1863304"/>
                        <a:gd name="connsiteY14" fmla="*/ 458383 h 3323570"/>
                        <a:gd name="connsiteX15" fmla="*/ 342896 w 1863304"/>
                        <a:gd name="connsiteY15" fmla="*/ 462103 h 3323570"/>
                        <a:gd name="connsiteX16" fmla="*/ 342856 w 1863304"/>
                        <a:gd name="connsiteY16" fmla="*/ 1289340 h 3323570"/>
                        <a:gd name="connsiteX17" fmla="*/ 2535 w 1863304"/>
                        <a:gd name="connsiteY17" fmla="*/ 1268774 h 3323570"/>
                        <a:gd name="connsiteX18" fmla="*/ 3252 w 1863304"/>
                        <a:gd name="connsiteY18" fmla="*/ 418665 h 3323570"/>
                        <a:gd name="connsiteX0" fmla="*/ 3252 w 1863304"/>
                        <a:gd name="connsiteY0" fmla="*/ 418665 h 3323570"/>
                        <a:gd name="connsiteX1" fmla="*/ 187684 w 1863304"/>
                        <a:gd name="connsiteY1" fmla="*/ 2678 h 3323570"/>
                        <a:gd name="connsiteX2" fmla="*/ 1620308 w 1863304"/>
                        <a:gd name="connsiteY2" fmla="*/ 1278 h 3323570"/>
                        <a:gd name="connsiteX3" fmla="*/ 1861863 w 1863304"/>
                        <a:gd name="connsiteY3" fmla="*/ 459535 h 3323570"/>
                        <a:gd name="connsiteX4" fmla="*/ 1861646 w 1863304"/>
                        <a:gd name="connsiteY4" fmla="*/ 1339629 h 3323570"/>
                        <a:gd name="connsiteX5" fmla="*/ 1501147 w 1863304"/>
                        <a:gd name="connsiteY5" fmla="*/ 1324977 h 3323570"/>
                        <a:gd name="connsiteX6" fmla="*/ 1504160 w 1863304"/>
                        <a:gd name="connsiteY6" fmla="*/ 449442 h 3323570"/>
                        <a:gd name="connsiteX7" fmla="*/ 1444342 w 1863304"/>
                        <a:gd name="connsiteY7" fmla="*/ 453732 h 3323570"/>
                        <a:gd name="connsiteX8" fmla="*/ 1441682 w 1863304"/>
                        <a:gd name="connsiteY8" fmla="*/ 3010771 h 3323570"/>
                        <a:gd name="connsiteX9" fmla="*/ 1003971 w 1863304"/>
                        <a:gd name="connsiteY9" fmla="*/ 3024940 h 3323570"/>
                        <a:gd name="connsiteX10" fmla="*/ 1000118 w 1863304"/>
                        <a:gd name="connsiteY10" fmla="*/ 1698832 h 3323570"/>
                        <a:gd name="connsiteX11" fmla="*/ 828378 w 1863304"/>
                        <a:gd name="connsiteY11" fmla="*/ 1703149 h 3323570"/>
                        <a:gd name="connsiteX12" fmla="*/ 828974 w 1863304"/>
                        <a:gd name="connsiteY12" fmla="*/ 3024504 h 3323570"/>
                        <a:gd name="connsiteX13" fmla="*/ 389878 w 1863304"/>
                        <a:gd name="connsiteY13" fmla="*/ 3033303 h 3323570"/>
                        <a:gd name="connsiteX14" fmla="*/ 390085 w 1863304"/>
                        <a:gd name="connsiteY14" fmla="*/ 458383 h 3323570"/>
                        <a:gd name="connsiteX15" fmla="*/ 342896 w 1863304"/>
                        <a:gd name="connsiteY15" fmla="*/ 462103 h 3323570"/>
                        <a:gd name="connsiteX16" fmla="*/ 342856 w 1863304"/>
                        <a:gd name="connsiteY16" fmla="*/ 1289340 h 3323570"/>
                        <a:gd name="connsiteX17" fmla="*/ 2535 w 1863304"/>
                        <a:gd name="connsiteY17" fmla="*/ 1268774 h 3323570"/>
                        <a:gd name="connsiteX18" fmla="*/ 3252 w 1863304"/>
                        <a:gd name="connsiteY18" fmla="*/ 418665 h 3323570"/>
                        <a:gd name="connsiteX0" fmla="*/ 3252 w 1863304"/>
                        <a:gd name="connsiteY0" fmla="*/ 418665 h 3323570"/>
                        <a:gd name="connsiteX1" fmla="*/ 187684 w 1863304"/>
                        <a:gd name="connsiteY1" fmla="*/ 2678 h 3323570"/>
                        <a:gd name="connsiteX2" fmla="*/ 1620308 w 1863304"/>
                        <a:gd name="connsiteY2" fmla="*/ 1278 h 3323570"/>
                        <a:gd name="connsiteX3" fmla="*/ 1861863 w 1863304"/>
                        <a:gd name="connsiteY3" fmla="*/ 459535 h 3323570"/>
                        <a:gd name="connsiteX4" fmla="*/ 1861646 w 1863304"/>
                        <a:gd name="connsiteY4" fmla="*/ 1339629 h 3323570"/>
                        <a:gd name="connsiteX5" fmla="*/ 1501147 w 1863304"/>
                        <a:gd name="connsiteY5" fmla="*/ 1324977 h 3323570"/>
                        <a:gd name="connsiteX6" fmla="*/ 1504160 w 1863304"/>
                        <a:gd name="connsiteY6" fmla="*/ 449442 h 3323570"/>
                        <a:gd name="connsiteX7" fmla="*/ 1444342 w 1863304"/>
                        <a:gd name="connsiteY7" fmla="*/ 453732 h 3323570"/>
                        <a:gd name="connsiteX8" fmla="*/ 1441682 w 1863304"/>
                        <a:gd name="connsiteY8" fmla="*/ 3010771 h 3323570"/>
                        <a:gd name="connsiteX9" fmla="*/ 1003971 w 1863304"/>
                        <a:gd name="connsiteY9" fmla="*/ 3024940 h 3323570"/>
                        <a:gd name="connsiteX10" fmla="*/ 1004405 w 1863304"/>
                        <a:gd name="connsiteY10" fmla="*/ 1703120 h 3323570"/>
                        <a:gd name="connsiteX11" fmla="*/ 828378 w 1863304"/>
                        <a:gd name="connsiteY11" fmla="*/ 1703149 h 3323570"/>
                        <a:gd name="connsiteX12" fmla="*/ 828974 w 1863304"/>
                        <a:gd name="connsiteY12" fmla="*/ 3024504 h 3323570"/>
                        <a:gd name="connsiteX13" fmla="*/ 389878 w 1863304"/>
                        <a:gd name="connsiteY13" fmla="*/ 3033303 h 3323570"/>
                        <a:gd name="connsiteX14" fmla="*/ 390085 w 1863304"/>
                        <a:gd name="connsiteY14" fmla="*/ 458383 h 3323570"/>
                        <a:gd name="connsiteX15" fmla="*/ 342896 w 1863304"/>
                        <a:gd name="connsiteY15" fmla="*/ 462103 h 3323570"/>
                        <a:gd name="connsiteX16" fmla="*/ 342856 w 1863304"/>
                        <a:gd name="connsiteY16" fmla="*/ 1289340 h 3323570"/>
                        <a:gd name="connsiteX17" fmla="*/ 2535 w 1863304"/>
                        <a:gd name="connsiteY17" fmla="*/ 1268774 h 3323570"/>
                        <a:gd name="connsiteX18" fmla="*/ 3252 w 1863304"/>
                        <a:gd name="connsiteY18" fmla="*/ 418665 h 3323570"/>
                        <a:gd name="connsiteX0" fmla="*/ 3252 w 1863304"/>
                        <a:gd name="connsiteY0" fmla="*/ 463154 h 3368059"/>
                        <a:gd name="connsiteX1" fmla="*/ 187683 w 1863304"/>
                        <a:gd name="connsiteY1" fmla="*/ 0 h 3368059"/>
                        <a:gd name="connsiteX2" fmla="*/ 1620308 w 1863304"/>
                        <a:gd name="connsiteY2" fmla="*/ 45767 h 3368059"/>
                        <a:gd name="connsiteX3" fmla="*/ 1861863 w 1863304"/>
                        <a:gd name="connsiteY3" fmla="*/ 504024 h 3368059"/>
                        <a:gd name="connsiteX4" fmla="*/ 1861646 w 1863304"/>
                        <a:gd name="connsiteY4" fmla="*/ 1384118 h 3368059"/>
                        <a:gd name="connsiteX5" fmla="*/ 1501147 w 1863304"/>
                        <a:gd name="connsiteY5" fmla="*/ 1369466 h 3368059"/>
                        <a:gd name="connsiteX6" fmla="*/ 1504160 w 1863304"/>
                        <a:gd name="connsiteY6" fmla="*/ 493931 h 3368059"/>
                        <a:gd name="connsiteX7" fmla="*/ 1444342 w 1863304"/>
                        <a:gd name="connsiteY7" fmla="*/ 498221 h 3368059"/>
                        <a:gd name="connsiteX8" fmla="*/ 1441682 w 1863304"/>
                        <a:gd name="connsiteY8" fmla="*/ 3055260 h 3368059"/>
                        <a:gd name="connsiteX9" fmla="*/ 1003971 w 1863304"/>
                        <a:gd name="connsiteY9" fmla="*/ 3069429 h 3368059"/>
                        <a:gd name="connsiteX10" fmla="*/ 1004405 w 1863304"/>
                        <a:gd name="connsiteY10" fmla="*/ 1747609 h 3368059"/>
                        <a:gd name="connsiteX11" fmla="*/ 828378 w 1863304"/>
                        <a:gd name="connsiteY11" fmla="*/ 1747638 h 3368059"/>
                        <a:gd name="connsiteX12" fmla="*/ 828974 w 1863304"/>
                        <a:gd name="connsiteY12" fmla="*/ 3068993 h 3368059"/>
                        <a:gd name="connsiteX13" fmla="*/ 389878 w 1863304"/>
                        <a:gd name="connsiteY13" fmla="*/ 3077792 h 3368059"/>
                        <a:gd name="connsiteX14" fmla="*/ 390085 w 1863304"/>
                        <a:gd name="connsiteY14" fmla="*/ 502872 h 3368059"/>
                        <a:gd name="connsiteX15" fmla="*/ 342896 w 1863304"/>
                        <a:gd name="connsiteY15" fmla="*/ 506592 h 3368059"/>
                        <a:gd name="connsiteX16" fmla="*/ 342856 w 1863304"/>
                        <a:gd name="connsiteY16" fmla="*/ 1333829 h 3368059"/>
                        <a:gd name="connsiteX17" fmla="*/ 2535 w 1863304"/>
                        <a:gd name="connsiteY17" fmla="*/ 1313263 h 3368059"/>
                        <a:gd name="connsiteX18" fmla="*/ 3252 w 1863304"/>
                        <a:gd name="connsiteY18" fmla="*/ 463154 h 3368059"/>
                        <a:gd name="connsiteX0" fmla="*/ 3252 w 1863304"/>
                        <a:gd name="connsiteY0" fmla="*/ 469941 h 3374846"/>
                        <a:gd name="connsiteX1" fmla="*/ 187683 w 1863304"/>
                        <a:gd name="connsiteY1" fmla="*/ 6787 h 3374846"/>
                        <a:gd name="connsiteX2" fmla="*/ 1620308 w 1863304"/>
                        <a:gd name="connsiteY2" fmla="*/ 1101 h 3374846"/>
                        <a:gd name="connsiteX3" fmla="*/ 1861863 w 1863304"/>
                        <a:gd name="connsiteY3" fmla="*/ 510811 h 3374846"/>
                        <a:gd name="connsiteX4" fmla="*/ 1861646 w 1863304"/>
                        <a:gd name="connsiteY4" fmla="*/ 1390905 h 3374846"/>
                        <a:gd name="connsiteX5" fmla="*/ 1501147 w 1863304"/>
                        <a:gd name="connsiteY5" fmla="*/ 1376253 h 3374846"/>
                        <a:gd name="connsiteX6" fmla="*/ 1504160 w 1863304"/>
                        <a:gd name="connsiteY6" fmla="*/ 500718 h 3374846"/>
                        <a:gd name="connsiteX7" fmla="*/ 1444342 w 1863304"/>
                        <a:gd name="connsiteY7" fmla="*/ 505008 h 3374846"/>
                        <a:gd name="connsiteX8" fmla="*/ 1441682 w 1863304"/>
                        <a:gd name="connsiteY8" fmla="*/ 3062047 h 3374846"/>
                        <a:gd name="connsiteX9" fmla="*/ 1003971 w 1863304"/>
                        <a:gd name="connsiteY9" fmla="*/ 3076216 h 3374846"/>
                        <a:gd name="connsiteX10" fmla="*/ 1004405 w 1863304"/>
                        <a:gd name="connsiteY10" fmla="*/ 1754396 h 3374846"/>
                        <a:gd name="connsiteX11" fmla="*/ 828378 w 1863304"/>
                        <a:gd name="connsiteY11" fmla="*/ 1754425 h 3374846"/>
                        <a:gd name="connsiteX12" fmla="*/ 828974 w 1863304"/>
                        <a:gd name="connsiteY12" fmla="*/ 3075780 h 3374846"/>
                        <a:gd name="connsiteX13" fmla="*/ 389878 w 1863304"/>
                        <a:gd name="connsiteY13" fmla="*/ 3084579 h 3374846"/>
                        <a:gd name="connsiteX14" fmla="*/ 390085 w 1863304"/>
                        <a:gd name="connsiteY14" fmla="*/ 509659 h 3374846"/>
                        <a:gd name="connsiteX15" fmla="*/ 342896 w 1863304"/>
                        <a:gd name="connsiteY15" fmla="*/ 513379 h 3374846"/>
                        <a:gd name="connsiteX16" fmla="*/ 342856 w 1863304"/>
                        <a:gd name="connsiteY16" fmla="*/ 1340616 h 3374846"/>
                        <a:gd name="connsiteX17" fmla="*/ 2535 w 1863304"/>
                        <a:gd name="connsiteY17" fmla="*/ 1320050 h 3374846"/>
                        <a:gd name="connsiteX18" fmla="*/ 3252 w 1863304"/>
                        <a:gd name="connsiteY18" fmla="*/ 469941 h 3374846"/>
                        <a:gd name="connsiteX0" fmla="*/ 3252 w 1863304"/>
                        <a:gd name="connsiteY0" fmla="*/ 476018 h 3380923"/>
                        <a:gd name="connsiteX1" fmla="*/ 187683 w 1863304"/>
                        <a:gd name="connsiteY1" fmla="*/ 0 h 3380923"/>
                        <a:gd name="connsiteX2" fmla="*/ 1620308 w 1863304"/>
                        <a:gd name="connsiteY2" fmla="*/ 7178 h 3380923"/>
                        <a:gd name="connsiteX3" fmla="*/ 1861863 w 1863304"/>
                        <a:gd name="connsiteY3" fmla="*/ 516888 h 3380923"/>
                        <a:gd name="connsiteX4" fmla="*/ 1861646 w 1863304"/>
                        <a:gd name="connsiteY4" fmla="*/ 1396982 h 3380923"/>
                        <a:gd name="connsiteX5" fmla="*/ 1501147 w 1863304"/>
                        <a:gd name="connsiteY5" fmla="*/ 1382330 h 3380923"/>
                        <a:gd name="connsiteX6" fmla="*/ 1504160 w 1863304"/>
                        <a:gd name="connsiteY6" fmla="*/ 506795 h 3380923"/>
                        <a:gd name="connsiteX7" fmla="*/ 1444342 w 1863304"/>
                        <a:gd name="connsiteY7" fmla="*/ 511085 h 3380923"/>
                        <a:gd name="connsiteX8" fmla="*/ 1441682 w 1863304"/>
                        <a:gd name="connsiteY8" fmla="*/ 3068124 h 3380923"/>
                        <a:gd name="connsiteX9" fmla="*/ 1003971 w 1863304"/>
                        <a:gd name="connsiteY9" fmla="*/ 3082293 h 3380923"/>
                        <a:gd name="connsiteX10" fmla="*/ 1004405 w 1863304"/>
                        <a:gd name="connsiteY10" fmla="*/ 1760473 h 3380923"/>
                        <a:gd name="connsiteX11" fmla="*/ 828378 w 1863304"/>
                        <a:gd name="connsiteY11" fmla="*/ 1760502 h 3380923"/>
                        <a:gd name="connsiteX12" fmla="*/ 828974 w 1863304"/>
                        <a:gd name="connsiteY12" fmla="*/ 3081857 h 3380923"/>
                        <a:gd name="connsiteX13" fmla="*/ 389878 w 1863304"/>
                        <a:gd name="connsiteY13" fmla="*/ 3090656 h 3380923"/>
                        <a:gd name="connsiteX14" fmla="*/ 390085 w 1863304"/>
                        <a:gd name="connsiteY14" fmla="*/ 515736 h 3380923"/>
                        <a:gd name="connsiteX15" fmla="*/ 342896 w 1863304"/>
                        <a:gd name="connsiteY15" fmla="*/ 519456 h 3380923"/>
                        <a:gd name="connsiteX16" fmla="*/ 342856 w 1863304"/>
                        <a:gd name="connsiteY16" fmla="*/ 1346693 h 3380923"/>
                        <a:gd name="connsiteX17" fmla="*/ 2535 w 1863304"/>
                        <a:gd name="connsiteY17" fmla="*/ 1326127 h 3380923"/>
                        <a:gd name="connsiteX18" fmla="*/ 3252 w 1863304"/>
                        <a:gd name="connsiteY18" fmla="*/ 476018 h 3380923"/>
                        <a:gd name="connsiteX0" fmla="*/ 3252 w 1863623"/>
                        <a:gd name="connsiteY0" fmla="*/ 476018 h 3380923"/>
                        <a:gd name="connsiteX1" fmla="*/ 187683 w 1863623"/>
                        <a:gd name="connsiteY1" fmla="*/ 0 h 3380923"/>
                        <a:gd name="connsiteX2" fmla="*/ 1624596 w 1863623"/>
                        <a:gd name="connsiteY2" fmla="*/ 2888 h 3380923"/>
                        <a:gd name="connsiteX3" fmla="*/ 1861863 w 1863623"/>
                        <a:gd name="connsiteY3" fmla="*/ 516888 h 3380923"/>
                        <a:gd name="connsiteX4" fmla="*/ 1861646 w 1863623"/>
                        <a:gd name="connsiteY4" fmla="*/ 1396982 h 3380923"/>
                        <a:gd name="connsiteX5" fmla="*/ 1501147 w 1863623"/>
                        <a:gd name="connsiteY5" fmla="*/ 1382330 h 3380923"/>
                        <a:gd name="connsiteX6" fmla="*/ 1504160 w 1863623"/>
                        <a:gd name="connsiteY6" fmla="*/ 506795 h 3380923"/>
                        <a:gd name="connsiteX7" fmla="*/ 1444342 w 1863623"/>
                        <a:gd name="connsiteY7" fmla="*/ 511085 h 3380923"/>
                        <a:gd name="connsiteX8" fmla="*/ 1441682 w 1863623"/>
                        <a:gd name="connsiteY8" fmla="*/ 3068124 h 3380923"/>
                        <a:gd name="connsiteX9" fmla="*/ 1003971 w 1863623"/>
                        <a:gd name="connsiteY9" fmla="*/ 3082293 h 3380923"/>
                        <a:gd name="connsiteX10" fmla="*/ 1004405 w 1863623"/>
                        <a:gd name="connsiteY10" fmla="*/ 1760473 h 3380923"/>
                        <a:gd name="connsiteX11" fmla="*/ 828378 w 1863623"/>
                        <a:gd name="connsiteY11" fmla="*/ 1760502 h 3380923"/>
                        <a:gd name="connsiteX12" fmla="*/ 828974 w 1863623"/>
                        <a:gd name="connsiteY12" fmla="*/ 3081857 h 3380923"/>
                        <a:gd name="connsiteX13" fmla="*/ 389878 w 1863623"/>
                        <a:gd name="connsiteY13" fmla="*/ 3090656 h 3380923"/>
                        <a:gd name="connsiteX14" fmla="*/ 390085 w 1863623"/>
                        <a:gd name="connsiteY14" fmla="*/ 515736 h 3380923"/>
                        <a:gd name="connsiteX15" fmla="*/ 342896 w 1863623"/>
                        <a:gd name="connsiteY15" fmla="*/ 519456 h 3380923"/>
                        <a:gd name="connsiteX16" fmla="*/ 342856 w 1863623"/>
                        <a:gd name="connsiteY16" fmla="*/ 1346693 h 3380923"/>
                        <a:gd name="connsiteX17" fmla="*/ 2535 w 1863623"/>
                        <a:gd name="connsiteY17" fmla="*/ 1326127 h 3380923"/>
                        <a:gd name="connsiteX18" fmla="*/ 3252 w 1863623"/>
                        <a:gd name="connsiteY18" fmla="*/ 476018 h 3380923"/>
                        <a:gd name="connsiteX0" fmla="*/ 3252 w 1863621"/>
                        <a:gd name="connsiteY0" fmla="*/ 478494 h 3383399"/>
                        <a:gd name="connsiteX1" fmla="*/ 187683 w 1863621"/>
                        <a:gd name="connsiteY1" fmla="*/ 2476 h 3383399"/>
                        <a:gd name="connsiteX2" fmla="*/ 1624596 w 1863621"/>
                        <a:gd name="connsiteY2" fmla="*/ 1077 h 3383399"/>
                        <a:gd name="connsiteX3" fmla="*/ 1861863 w 1863621"/>
                        <a:gd name="connsiteY3" fmla="*/ 519364 h 3383399"/>
                        <a:gd name="connsiteX4" fmla="*/ 1861646 w 1863621"/>
                        <a:gd name="connsiteY4" fmla="*/ 1399458 h 3383399"/>
                        <a:gd name="connsiteX5" fmla="*/ 1501147 w 1863621"/>
                        <a:gd name="connsiteY5" fmla="*/ 1384806 h 3383399"/>
                        <a:gd name="connsiteX6" fmla="*/ 1504160 w 1863621"/>
                        <a:gd name="connsiteY6" fmla="*/ 509271 h 3383399"/>
                        <a:gd name="connsiteX7" fmla="*/ 1444342 w 1863621"/>
                        <a:gd name="connsiteY7" fmla="*/ 513561 h 3383399"/>
                        <a:gd name="connsiteX8" fmla="*/ 1441682 w 1863621"/>
                        <a:gd name="connsiteY8" fmla="*/ 3070600 h 3383399"/>
                        <a:gd name="connsiteX9" fmla="*/ 1003971 w 1863621"/>
                        <a:gd name="connsiteY9" fmla="*/ 3084769 h 3383399"/>
                        <a:gd name="connsiteX10" fmla="*/ 1004405 w 1863621"/>
                        <a:gd name="connsiteY10" fmla="*/ 1762949 h 3383399"/>
                        <a:gd name="connsiteX11" fmla="*/ 828378 w 1863621"/>
                        <a:gd name="connsiteY11" fmla="*/ 1762978 h 3383399"/>
                        <a:gd name="connsiteX12" fmla="*/ 828974 w 1863621"/>
                        <a:gd name="connsiteY12" fmla="*/ 3084333 h 3383399"/>
                        <a:gd name="connsiteX13" fmla="*/ 389878 w 1863621"/>
                        <a:gd name="connsiteY13" fmla="*/ 3093132 h 3383399"/>
                        <a:gd name="connsiteX14" fmla="*/ 390085 w 1863621"/>
                        <a:gd name="connsiteY14" fmla="*/ 518212 h 3383399"/>
                        <a:gd name="connsiteX15" fmla="*/ 342896 w 1863621"/>
                        <a:gd name="connsiteY15" fmla="*/ 521932 h 3383399"/>
                        <a:gd name="connsiteX16" fmla="*/ 342856 w 1863621"/>
                        <a:gd name="connsiteY16" fmla="*/ 1349169 h 3383399"/>
                        <a:gd name="connsiteX17" fmla="*/ 2535 w 1863621"/>
                        <a:gd name="connsiteY17" fmla="*/ 1328603 h 3383399"/>
                        <a:gd name="connsiteX18" fmla="*/ 3252 w 1863621"/>
                        <a:gd name="connsiteY18" fmla="*/ 478494 h 338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3621" h="3383399">
                          <a:moveTo>
                            <a:pt x="3252" y="478494"/>
                          </a:moveTo>
                          <a:cubicBezTo>
                            <a:pt x="-1239" y="282677"/>
                            <a:pt x="-26669" y="8513"/>
                            <a:pt x="187683" y="2476"/>
                          </a:cubicBezTo>
                          <a:lnTo>
                            <a:pt x="1624596" y="1077"/>
                          </a:lnTo>
                          <a:cubicBezTo>
                            <a:pt x="1884522" y="-22282"/>
                            <a:pt x="1865540" y="340163"/>
                            <a:pt x="1861863" y="519364"/>
                          </a:cubicBezTo>
                          <a:cubicBezTo>
                            <a:pt x="1862524" y="1018597"/>
                            <a:pt x="1862802" y="923223"/>
                            <a:pt x="1861646" y="1399458"/>
                          </a:cubicBezTo>
                          <a:cubicBezTo>
                            <a:pt x="1828233" y="1682389"/>
                            <a:pt x="1530976" y="1684961"/>
                            <a:pt x="1501147" y="1384806"/>
                          </a:cubicBezTo>
                          <a:cubicBezTo>
                            <a:pt x="1499360" y="876787"/>
                            <a:pt x="1504358" y="902869"/>
                            <a:pt x="1504160" y="509271"/>
                          </a:cubicBezTo>
                          <a:cubicBezTo>
                            <a:pt x="1476042" y="509573"/>
                            <a:pt x="1479009" y="513515"/>
                            <a:pt x="1444342" y="513561"/>
                          </a:cubicBezTo>
                          <a:cubicBezTo>
                            <a:pt x="1444013" y="1901362"/>
                            <a:pt x="1443177" y="2061854"/>
                            <a:pt x="1441682" y="3070600"/>
                          </a:cubicBezTo>
                          <a:cubicBezTo>
                            <a:pt x="1476453" y="3468865"/>
                            <a:pt x="977856" y="3501084"/>
                            <a:pt x="1003971" y="3084769"/>
                          </a:cubicBezTo>
                          <a:cubicBezTo>
                            <a:pt x="1007376" y="2404373"/>
                            <a:pt x="1008851" y="2401962"/>
                            <a:pt x="1004405" y="1762949"/>
                          </a:cubicBezTo>
                          <a:lnTo>
                            <a:pt x="828378" y="1762978"/>
                          </a:lnTo>
                          <a:cubicBezTo>
                            <a:pt x="831855" y="2441033"/>
                            <a:pt x="829746" y="2383313"/>
                            <a:pt x="828974" y="3084333"/>
                          </a:cubicBezTo>
                          <a:cubicBezTo>
                            <a:pt x="855499" y="3480692"/>
                            <a:pt x="360046" y="3465205"/>
                            <a:pt x="389878" y="3093132"/>
                          </a:cubicBezTo>
                          <a:cubicBezTo>
                            <a:pt x="392717" y="2131727"/>
                            <a:pt x="392903" y="1657007"/>
                            <a:pt x="390085" y="518212"/>
                          </a:cubicBezTo>
                          <a:cubicBezTo>
                            <a:pt x="358025" y="516877"/>
                            <a:pt x="368693" y="523392"/>
                            <a:pt x="342896" y="521932"/>
                          </a:cubicBezTo>
                          <a:cubicBezTo>
                            <a:pt x="342955" y="1016111"/>
                            <a:pt x="342795" y="889151"/>
                            <a:pt x="342856" y="1349169"/>
                          </a:cubicBezTo>
                          <a:cubicBezTo>
                            <a:pt x="367287" y="1625611"/>
                            <a:pt x="-16585" y="1723224"/>
                            <a:pt x="2535" y="1328603"/>
                          </a:cubicBezTo>
                          <a:cubicBezTo>
                            <a:pt x="3580" y="829444"/>
                            <a:pt x="4626" y="824610"/>
                            <a:pt x="3252" y="478494"/>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solidFill>
                          <a:prstClr val="white"/>
                        </a:solidFill>
                      </a:endParaRPr>
                    </a:p>
                  </p:txBody>
                </p:sp>
              </p:grpSp>
              <p:sp>
                <p:nvSpPr>
                  <p:cNvPr id="109" name="Rectangle 108"/>
                  <p:cNvSpPr/>
                  <p:nvPr/>
                </p:nvSpPr>
                <p:spPr>
                  <a:xfrm>
                    <a:off x="835728" y="3029707"/>
                    <a:ext cx="1862968" cy="892552"/>
                  </a:xfrm>
                  <a:prstGeom prst="rect">
                    <a:avLst/>
                  </a:prstGeom>
                </p:spPr>
                <p:txBody>
                  <a:bodyPr wrap="square">
                    <a:spAutoFit/>
                  </a:bodyPr>
                  <a:lstStyle/>
                  <a:p>
                    <a:pPr algn="ctr"/>
                    <a:r>
                      <a:rPr lang="en-US" sz="2400" b="1" dirty="0" smtClean="0">
                        <a:latin typeface="Arial Black" panose="020B0A04020102020204" pitchFamily="34" charset="0"/>
                        <a:cs typeface="Arial" panose="020B0604020202020204" pitchFamily="34" charset="0"/>
                      </a:rPr>
                      <a:t>Writing</a:t>
                    </a:r>
                    <a:r>
                      <a:rPr lang="en-US" sz="2800" b="1" dirty="0" smtClean="0">
                        <a:latin typeface="Arial Black" panose="020B0A04020102020204" pitchFamily="34" charset="0"/>
                        <a:cs typeface="Arial" panose="020B0604020202020204" pitchFamily="34" charset="0"/>
                      </a:rPr>
                      <a:t> </a:t>
                    </a:r>
                    <a:r>
                      <a:rPr lang="en-US" sz="2400" b="1" dirty="0" smtClean="0">
                        <a:latin typeface="Arial Black" panose="020B0A04020102020204" pitchFamily="34" charset="0"/>
                        <a:cs typeface="Arial" panose="020B0604020202020204" pitchFamily="34" charset="0"/>
                      </a:rPr>
                      <a:t>Center</a:t>
                    </a:r>
                    <a:endParaRPr lang="en-US" sz="7200" b="1" dirty="0">
                      <a:latin typeface="Arial Black" panose="020B0A04020102020204" pitchFamily="34" charset="0"/>
                      <a:cs typeface="Arial" panose="020B0604020202020204" pitchFamily="34" charset="0"/>
                    </a:endParaRPr>
                  </a:p>
                </p:txBody>
              </p:sp>
            </p:grpSp>
          </p:grpSp>
          <p:grpSp>
            <p:nvGrpSpPr>
              <p:cNvPr id="27" name="Group 26"/>
              <p:cNvGrpSpPr/>
              <p:nvPr/>
            </p:nvGrpSpPr>
            <p:grpSpPr>
              <a:xfrm>
                <a:off x="3205947" y="2520968"/>
                <a:ext cx="2457563" cy="4570160"/>
                <a:chOff x="3205947" y="2520968"/>
                <a:chExt cx="2457563" cy="4570160"/>
              </a:xfrm>
            </p:grpSpPr>
            <p:sp>
              <p:nvSpPr>
                <p:cNvPr id="22" name="TextBox 21"/>
                <p:cNvSpPr txBox="1"/>
                <p:nvPr/>
              </p:nvSpPr>
              <p:spPr>
                <a:xfrm>
                  <a:off x="3205947" y="5306024"/>
                  <a:ext cx="1974660" cy="1785104"/>
                </a:xfrm>
                <a:prstGeom prst="rect">
                  <a:avLst/>
                </a:prstGeom>
                <a:noFill/>
              </p:spPr>
              <p:txBody>
                <a:bodyPr wrap="square" rtlCol="0">
                  <a:spAutoFit/>
                </a:bodyPr>
                <a:lstStyle/>
                <a:p>
                  <a:pPr marL="342900" indent="-342900">
                    <a:buFont typeface="Arial" panose="020B0604020202020204" pitchFamily="34" charset="0"/>
                    <a:buChar char="•"/>
                  </a:pPr>
                  <a:r>
                    <a:rPr lang="en-US" sz="2200" dirty="0" smtClean="0"/>
                    <a:t>Data Searching</a:t>
                  </a:r>
                </a:p>
                <a:p>
                  <a:pPr marL="342900" indent="-342900">
                    <a:buFont typeface="Arial" panose="020B0604020202020204" pitchFamily="34" charset="0"/>
                    <a:buChar char="•"/>
                  </a:pPr>
                  <a:r>
                    <a:rPr lang="en-US" sz="2200" dirty="0" smtClean="0"/>
                    <a:t>Research skills</a:t>
                  </a:r>
                </a:p>
                <a:p>
                  <a:pPr marL="342900" indent="-342900">
                    <a:buFont typeface="Arial" panose="020B0604020202020204" pitchFamily="34" charset="0"/>
                    <a:buChar char="•"/>
                  </a:pPr>
                  <a:r>
                    <a:rPr lang="en-US" sz="2200" dirty="0" smtClean="0"/>
                    <a:t>APA support</a:t>
                  </a:r>
                  <a:endParaRPr lang="en-US" sz="2200" dirty="0"/>
                </a:p>
              </p:txBody>
            </p:sp>
            <p:grpSp>
              <p:nvGrpSpPr>
                <p:cNvPr id="15" name="Group 14"/>
                <p:cNvGrpSpPr/>
                <p:nvPr/>
              </p:nvGrpSpPr>
              <p:grpSpPr>
                <a:xfrm>
                  <a:off x="3377510" y="2520968"/>
                  <a:ext cx="2286000" cy="2604026"/>
                  <a:chOff x="3377510" y="2520968"/>
                  <a:chExt cx="2286000" cy="2604026"/>
                </a:xfrm>
              </p:grpSpPr>
              <p:grpSp>
                <p:nvGrpSpPr>
                  <p:cNvPr id="35" name="Group 34"/>
                  <p:cNvGrpSpPr/>
                  <p:nvPr/>
                </p:nvGrpSpPr>
                <p:grpSpPr>
                  <a:xfrm>
                    <a:off x="3377510" y="2520968"/>
                    <a:ext cx="2286000" cy="1588406"/>
                    <a:chOff x="3692073" y="3043454"/>
                    <a:chExt cx="2286000" cy="1588406"/>
                  </a:xfrm>
                </p:grpSpPr>
                <p:sp>
                  <p:nvSpPr>
                    <p:cNvPr id="30" name="Oval Callout 29"/>
                    <p:cNvSpPr/>
                    <p:nvPr/>
                  </p:nvSpPr>
                  <p:spPr>
                    <a:xfrm>
                      <a:off x="3692073" y="3043454"/>
                      <a:ext cx="2286000" cy="1588406"/>
                    </a:xfrm>
                    <a:prstGeom prst="wedgeEllipseCallou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1" name="Oval 30"/>
                    <p:cNvSpPr/>
                    <p:nvPr/>
                  </p:nvSpPr>
                  <p:spPr>
                    <a:xfrm>
                      <a:off x="4993134" y="3059794"/>
                      <a:ext cx="432048" cy="432048"/>
                    </a:xfrm>
                    <a:prstGeom prst="ellipse">
                      <a:avLst/>
                    </a:prstGeom>
                    <a:solidFill>
                      <a:srgbClr val="3D9D7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43" name="TextBox 42"/>
                  <p:cNvSpPr txBox="1"/>
                  <p:nvPr/>
                </p:nvSpPr>
                <p:spPr>
                  <a:xfrm>
                    <a:off x="4649073" y="2584055"/>
                    <a:ext cx="488950" cy="338554"/>
                  </a:xfrm>
                  <a:prstGeom prst="rect">
                    <a:avLst/>
                  </a:prstGeom>
                  <a:noFill/>
                </p:spPr>
                <p:txBody>
                  <a:bodyPr wrap="square" rtlCol="0">
                    <a:spAutoFit/>
                  </a:bodyPr>
                  <a:lstStyle/>
                  <a:p>
                    <a:pPr algn="ctr"/>
                    <a:r>
                      <a:rPr lang="en-US" sz="1600" b="1" dirty="0" smtClean="0">
                        <a:solidFill>
                          <a:prstClr val="white"/>
                        </a:solidFill>
                      </a:rPr>
                      <a:t>02</a:t>
                    </a:r>
                    <a:endParaRPr lang="en-US" sz="1600" b="1" dirty="0">
                      <a:solidFill>
                        <a:prstClr val="white"/>
                      </a:solidFill>
                    </a:endParaRPr>
                  </a:p>
                </p:txBody>
              </p:sp>
              <p:grpSp>
                <p:nvGrpSpPr>
                  <p:cNvPr id="40" name="Group 39"/>
                  <p:cNvGrpSpPr/>
                  <p:nvPr/>
                </p:nvGrpSpPr>
                <p:grpSpPr>
                  <a:xfrm>
                    <a:off x="3818120" y="4308308"/>
                    <a:ext cx="339844" cy="816686"/>
                    <a:chOff x="2421517" y="1990444"/>
                    <a:chExt cx="339844" cy="816686"/>
                  </a:xfrm>
                  <a:solidFill>
                    <a:schemeClr val="bg1">
                      <a:lumMod val="95000"/>
                    </a:schemeClr>
                  </a:solidFill>
                </p:grpSpPr>
                <p:sp>
                  <p:nvSpPr>
                    <p:cNvPr id="45" name="Oval 44"/>
                    <p:cNvSpPr/>
                    <p:nvPr/>
                  </p:nvSpPr>
                  <p:spPr>
                    <a:xfrm>
                      <a:off x="2497849" y="1990444"/>
                      <a:ext cx="184008" cy="184007"/>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solidFill>
                          <a:prstClr val="white"/>
                        </a:solidFill>
                      </a:endParaRPr>
                    </a:p>
                  </p:txBody>
                </p:sp>
                <p:sp>
                  <p:nvSpPr>
                    <p:cNvPr id="46" name="Rounded Rectangle 7"/>
                    <p:cNvSpPr/>
                    <p:nvPr/>
                  </p:nvSpPr>
                  <p:spPr>
                    <a:xfrm>
                      <a:off x="2421517" y="2190150"/>
                      <a:ext cx="339844" cy="616980"/>
                    </a:xfrm>
                    <a:custGeom>
                      <a:avLst/>
                      <a:gdLst>
                        <a:gd name="connsiteX0" fmla="*/ 0 w 2096856"/>
                        <a:gd name="connsiteY0" fmla="*/ 349483 h 3676460"/>
                        <a:gd name="connsiteX1" fmla="*/ 349483 w 2096856"/>
                        <a:gd name="connsiteY1" fmla="*/ 0 h 3676460"/>
                        <a:gd name="connsiteX2" fmla="*/ 1747373 w 2096856"/>
                        <a:gd name="connsiteY2" fmla="*/ 0 h 3676460"/>
                        <a:gd name="connsiteX3" fmla="*/ 2096856 w 2096856"/>
                        <a:gd name="connsiteY3" fmla="*/ 349483 h 3676460"/>
                        <a:gd name="connsiteX4" fmla="*/ 2096856 w 2096856"/>
                        <a:gd name="connsiteY4" fmla="*/ 3326977 h 3676460"/>
                        <a:gd name="connsiteX5" fmla="*/ 1747373 w 2096856"/>
                        <a:gd name="connsiteY5" fmla="*/ 3676460 h 3676460"/>
                        <a:gd name="connsiteX6" fmla="*/ 349483 w 2096856"/>
                        <a:gd name="connsiteY6" fmla="*/ 3676460 h 3676460"/>
                        <a:gd name="connsiteX7" fmla="*/ 0 w 2096856"/>
                        <a:gd name="connsiteY7" fmla="*/ 3326977 h 3676460"/>
                        <a:gd name="connsiteX8" fmla="*/ 0 w 2096856"/>
                        <a:gd name="connsiteY8" fmla="*/ 349483 h 3676460"/>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370203 w 2096856"/>
                        <a:gd name="connsiteY3" fmla="*/ 62762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60600 w 2096856"/>
                        <a:gd name="connsiteY3" fmla="*/ 478126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46693 w 2096856"/>
                        <a:gd name="connsiteY3" fmla="*/ 478126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387587 w 2096856"/>
                        <a:gd name="connsiteY3" fmla="*/ 474649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415542 w 2096856"/>
                        <a:gd name="connsiteY6" fmla="*/ 3106264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492032 w 2096856"/>
                        <a:gd name="connsiteY6" fmla="*/ 3513050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492032 w 2096856"/>
                        <a:gd name="connsiteY6" fmla="*/ 3513050 h 3791195"/>
                        <a:gd name="connsiteX7" fmla="*/ 323343 w 2096856"/>
                        <a:gd name="connsiteY7" fmla="*/ 3389560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492032 w 2096856"/>
                        <a:gd name="connsiteY6" fmla="*/ 3513050 h 3791195"/>
                        <a:gd name="connsiteX7" fmla="*/ 302482 w 2096856"/>
                        <a:gd name="connsiteY7" fmla="*/ 3330454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492032 w 2096856"/>
                        <a:gd name="connsiteY6" fmla="*/ 3513050 h 3791195"/>
                        <a:gd name="connsiteX7" fmla="*/ 302482 w 2096856"/>
                        <a:gd name="connsiteY7" fmla="*/ 3330454 h 3791195"/>
                        <a:gd name="connsiteX8" fmla="*/ 142889 w 2096856"/>
                        <a:gd name="connsiteY8" fmla="*/ 1898338 h 3791195"/>
                        <a:gd name="connsiteX9" fmla="*/ 0 w 2096856"/>
                        <a:gd name="connsiteY9"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0 w 2099992"/>
                        <a:gd name="connsiteY8" fmla="*/ 1860093 h 3791195"/>
                        <a:gd name="connsiteX9" fmla="*/ 3136 w 2099992"/>
                        <a:gd name="connsiteY9"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111257 w 2099992"/>
                        <a:gd name="connsiteY8" fmla="*/ 2405952 h 3791195"/>
                        <a:gd name="connsiteX9" fmla="*/ 0 w 2099992"/>
                        <a:gd name="connsiteY9" fmla="*/ 1860093 h 3791195"/>
                        <a:gd name="connsiteX10" fmla="*/ 3136 w 2099992"/>
                        <a:gd name="connsiteY10"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438076 w 2099992"/>
                        <a:gd name="connsiteY8" fmla="*/ 2037411 h 3791195"/>
                        <a:gd name="connsiteX9" fmla="*/ 0 w 2099992"/>
                        <a:gd name="connsiteY9" fmla="*/ 1860093 h 3791195"/>
                        <a:gd name="connsiteX10" fmla="*/ 3136 w 2099992"/>
                        <a:gd name="connsiteY10"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39898 w 2099992"/>
                        <a:gd name="connsiteY8" fmla="*/ 1898339 h 3791195"/>
                        <a:gd name="connsiteX9" fmla="*/ 0 w 2099992"/>
                        <a:gd name="connsiteY9" fmla="*/ 1860093 h 3791195"/>
                        <a:gd name="connsiteX10" fmla="*/ 3136 w 2099992"/>
                        <a:gd name="connsiteY10"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67714 w 2099992"/>
                        <a:gd name="connsiteY8" fmla="*/ 2426812 h 3791195"/>
                        <a:gd name="connsiteX9" fmla="*/ 239898 w 2099992"/>
                        <a:gd name="connsiteY9" fmla="*/ 1898339 h 3791195"/>
                        <a:gd name="connsiteX10" fmla="*/ 0 w 2099992"/>
                        <a:gd name="connsiteY10" fmla="*/ 1860093 h 3791195"/>
                        <a:gd name="connsiteX11" fmla="*/ 3136 w 2099992"/>
                        <a:gd name="connsiteY11"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33773 w 2099992"/>
                        <a:gd name="connsiteY8" fmla="*/ 1147348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89402 w 2099992"/>
                        <a:gd name="connsiteY8" fmla="*/ 1157778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89402 w 2099992"/>
                        <a:gd name="connsiteY8" fmla="*/ 1157778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33773 w 2099992"/>
                        <a:gd name="connsiteY8" fmla="*/ 945693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19039 w 2099992"/>
                        <a:gd name="connsiteY8" fmla="*/ 424172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121688 w 2099992"/>
                        <a:gd name="connsiteY8" fmla="*/ 392881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4337 w 2099992"/>
                        <a:gd name="connsiteY8" fmla="*/ 378973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53806 w 2099992"/>
                        <a:gd name="connsiteY8" fmla="*/ 497184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67714 w 2099992"/>
                        <a:gd name="connsiteY8" fmla="*/ 500661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67714 w 2099992"/>
                        <a:gd name="connsiteY8" fmla="*/ 500661 h 3791195"/>
                        <a:gd name="connsiteX9" fmla="*/ 239898 w 2099992"/>
                        <a:gd name="connsiteY9" fmla="*/ 1898339 h 3791195"/>
                        <a:gd name="connsiteX10" fmla="*/ 0 w 2099992"/>
                        <a:gd name="connsiteY10" fmla="*/ 1860093 h 3791195"/>
                        <a:gd name="connsiteX11" fmla="*/ 3136 w 2099992"/>
                        <a:gd name="connsiteY11"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67714 w 2099992"/>
                        <a:gd name="connsiteY8" fmla="*/ 500661 h 3791195"/>
                        <a:gd name="connsiteX9" fmla="*/ 260758 w 2099992"/>
                        <a:gd name="connsiteY9" fmla="*/ 1766221 h 3791195"/>
                        <a:gd name="connsiteX10" fmla="*/ 0 w 2099992"/>
                        <a:gd name="connsiteY10" fmla="*/ 1860093 h 3791195"/>
                        <a:gd name="connsiteX11" fmla="*/ 3136 w 2099992"/>
                        <a:gd name="connsiteY11"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53806 w 2099992"/>
                        <a:gd name="connsiteY8" fmla="*/ 497184 h 3791195"/>
                        <a:gd name="connsiteX9" fmla="*/ 260758 w 2099992"/>
                        <a:gd name="connsiteY9" fmla="*/ 1766221 h 3791195"/>
                        <a:gd name="connsiteX10" fmla="*/ 0 w 2099992"/>
                        <a:gd name="connsiteY10" fmla="*/ 1860093 h 3791195"/>
                        <a:gd name="connsiteX11" fmla="*/ 3136 w 2099992"/>
                        <a:gd name="connsiteY11"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53806 w 2099992"/>
                        <a:gd name="connsiteY8" fmla="*/ 573674 h 3791195"/>
                        <a:gd name="connsiteX9" fmla="*/ 260758 w 2099992"/>
                        <a:gd name="connsiteY9" fmla="*/ 1766221 h 3791195"/>
                        <a:gd name="connsiteX10" fmla="*/ 0 w 2099992"/>
                        <a:gd name="connsiteY10" fmla="*/ 1860093 h 3791195"/>
                        <a:gd name="connsiteX11" fmla="*/ 3136 w 2099992"/>
                        <a:gd name="connsiteY11"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60759 w 2099992"/>
                        <a:gd name="connsiteY8" fmla="*/ 577150 h 3791195"/>
                        <a:gd name="connsiteX9" fmla="*/ 260758 w 2099992"/>
                        <a:gd name="connsiteY9" fmla="*/ 1766221 h 3791195"/>
                        <a:gd name="connsiteX10" fmla="*/ 0 w 2099992"/>
                        <a:gd name="connsiteY10" fmla="*/ 1860093 h 3791195"/>
                        <a:gd name="connsiteX11" fmla="*/ 3136 w 2099992"/>
                        <a:gd name="connsiteY11"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16389 w 2099992"/>
                        <a:gd name="connsiteY8" fmla="*/ 611920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37250 w 2099992"/>
                        <a:gd name="connsiteY8" fmla="*/ 914402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37250 w 2099992"/>
                        <a:gd name="connsiteY8" fmla="*/ 914402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636258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636258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51157 w 2099992"/>
                        <a:gd name="connsiteY8" fmla="*/ 622351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51157 w 2099992"/>
                        <a:gd name="connsiteY8" fmla="*/ 622351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94536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09435 w 2099992"/>
                        <a:gd name="connsiteY8" fmla="*/ 577152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84105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84105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84105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84105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84105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634098 w 2099992"/>
                        <a:gd name="connsiteY4" fmla="*/ 1686253 h 3791195"/>
                        <a:gd name="connsiteX5" fmla="*/ 2099992 w 2099992"/>
                        <a:gd name="connsiteY5" fmla="*/ 3441712 h 3791195"/>
                        <a:gd name="connsiteX6" fmla="*/ 1750509 w 2099992"/>
                        <a:gd name="connsiteY6" fmla="*/ 3791195 h 3791195"/>
                        <a:gd name="connsiteX7" fmla="*/ 495168 w 2099992"/>
                        <a:gd name="connsiteY7" fmla="*/ 3513050 h 3791195"/>
                        <a:gd name="connsiteX8" fmla="*/ 305618 w 2099992"/>
                        <a:gd name="connsiteY8" fmla="*/ 3340885 h 3791195"/>
                        <a:gd name="connsiteX9" fmla="*/ 323342 w 2099992"/>
                        <a:gd name="connsiteY9" fmla="*/ 591058 h 3791195"/>
                        <a:gd name="connsiteX10" fmla="*/ 260759 w 2099992"/>
                        <a:gd name="connsiteY10" fmla="*/ 594534 h 3791195"/>
                        <a:gd name="connsiteX11" fmla="*/ 260758 w 2099992"/>
                        <a:gd name="connsiteY11" fmla="*/ 1766221 h 3791195"/>
                        <a:gd name="connsiteX12" fmla="*/ 0 w 2099992"/>
                        <a:gd name="connsiteY12" fmla="*/ 1860093 h 3791195"/>
                        <a:gd name="connsiteX13" fmla="*/ 3136 w 2099992"/>
                        <a:gd name="connsiteY13"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2099992 w 2099992"/>
                        <a:gd name="connsiteY5" fmla="*/ 3441712 h 3791195"/>
                        <a:gd name="connsiteX6" fmla="*/ 1750509 w 2099992"/>
                        <a:gd name="connsiteY6" fmla="*/ 3791195 h 3791195"/>
                        <a:gd name="connsiteX7" fmla="*/ 495168 w 2099992"/>
                        <a:gd name="connsiteY7" fmla="*/ 3513050 h 3791195"/>
                        <a:gd name="connsiteX8" fmla="*/ 305618 w 2099992"/>
                        <a:gd name="connsiteY8" fmla="*/ 3340885 h 3791195"/>
                        <a:gd name="connsiteX9" fmla="*/ 323342 w 2099992"/>
                        <a:gd name="connsiteY9" fmla="*/ 591058 h 3791195"/>
                        <a:gd name="connsiteX10" fmla="*/ 260759 w 2099992"/>
                        <a:gd name="connsiteY10" fmla="*/ 594534 h 3791195"/>
                        <a:gd name="connsiteX11" fmla="*/ 260758 w 2099992"/>
                        <a:gd name="connsiteY11" fmla="*/ 1766221 h 3791195"/>
                        <a:gd name="connsiteX12" fmla="*/ 0 w 2099992"/>
                        <a:gd name="connsiteY12" fmla="*/ 1860093 h 3791195"/>
                        <a:gd name="connsiteX13" fmla="*/ 3136 w 2099992"/>
                        <a:gd name="connsiteY13"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2099992 w 2099992"/>
                        <a:gd name="connsiteY5" fmla="*/ 3441712 h 3791195"/>
                        <a:gd name="connsiteX6" fmla="*/ 1750509 w 2099992"/>
                        <a:gd name="connsiteY6" fmla="*/ 3791195 h 3791195"/>
                        <a:gd name="connsiteX7" fmla="*/ 495168 w 2099992"/>
                        <a:gd name="connsiteY7" fmla="*/ 3513050 h 3791195"/>
                        <a:gd name="connsiteX8" fmla="*/ 305618 w 2099992"/>
                        <a:gd name="connsiteY8" fmla="*/ 3340885 h 3791195"/>
                        <a:gd name="connsiteX9" fmla="*/ 323342 w 2099992"/>
                        <a:gd name="connsiteY9" fmla="*/ 591058 h 3791195"/>
                        <a:gd name="connsiteX10" fmla="*/ 260759 w 2099992"/>
                        <a:gd name="connsiteY10" fmla="*/ 594534 h 3791195"/>
                        <a:gd name="connsiteX11" fmla="*/ 260758 w 2099992"/>
                        <a:gd name="connsiteY11" fmla="*/ 1766221 h 3791195"/>
                        <a:gd name="connsiteX12" fmla="*/ 0 w 2099992"/>
                        <a:gd name="connsiteY12" fmla="*/ 1860093 h 3791195"/>
                        <a:gd name="connsiteX13" fmla="*/ 3136 w 2099992"/>
                        <a:gd name="connsiteY13"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2099992 w 2099992"/>
                        <a:gd name="connsiteY5" fmla="*/ 3441712 h 3791195"/>
                        <a:gd name="connsiteX6" fmla="*/ 1750509 w 2099992"/>
                        <a:gd name="connsiteY6" fmla="*/ 3791195 h 3791195"/>
                        <a:gd name="connsiteX7" fmla="*/ 495168 w 2099992"/>
                        <a:gd name="connsiteY7" fmla="*/ 3513050 h 3791195"/>
                        <a:gd name="connsiteX8" fmla="*/ 305618 w 2099992"/>
                        <a:gd name="connsiteY8" fmla="*/ 3340885 h 3791195"/>
                        <a:gd name="connsiteX9" fmla="*/ 323342 w 2099992"/>
                        <a:gd name="connsiteY9" fmla="*/ 591058 h 3791195"/>
                        <a:gd name="connsiteX10" fmla="*/ 260759 w 2099992"/>
                        <a:gd name="connsiteY10" fmla="*/ 594534 h 3791195"/>
                        <a:gd name="connsiteX11" fmla="*/ 260758 w 2099992"/>
                        <a:gd name="connsiteY11" fmla="*/ 1766221 h 3791195"/>
                        <a:gd name="connsiteX12" fmla="*/ 0 w 2099992"/>
                        <a:gd name="connsiteY12" fmla="*/ 1860093 h 3791195"/>
                        <a:gd name="connsiteX13" fmla="*/ 3136 w 2099992"/>
                        <a:gd name="connsiteY13"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2099992 w 2099992"/>
                        <a:gd name="connsiteY5" fmla="*/ 3441712 h 3791195"/>
                        <a:gd name="connsiteX6" fmla="*/ 1750509 w 2099992"/>
                        <a:gd name="connsiteY6" fmla="*/ 3791195 h 3791195"/>
                        <a:gd name="connsiteX7" fmla="*/ 495168 w 2099992"/>
                        <a:gd name="connsiteY7" fmla="*/ 3513050 h 3791195"/>
                        <a:gd name="connsiteX8" fmla="*/ 305618 w 2099992"/>
                        <a:gd name="connsiteY8" fmla="*/ 3340885 h 3791195"/>
                        <a:gd name="connsiteX9" fmla="*/ 323342 w 2099992"/>
                        <a:gd name="connsiteY9" fmla="*/ 591058 h 3791195"/>
                        <a:gd name="connsiteX10" fmla="*/ 260759 w 2099992"/>
                        <a:gd name="connsiteY10" fmla="*/ 594534 h 3791195"/>
                        <a:gd name="connsiteX11" fmla="*/ 260758 w 2099992"/>
                        <a:gd name="connsiteY11" fmla="*/ 1766221 h 3791195"/>
                        <a:gd name="connsiteX12" fmla="*/ 0 w 2099992"/>
                        <a:gd name="connsiteY12" fmla="*/ 1860093 h 3791195"/>
                        <a:gd name="connsiteX13" fmla="*/ 3136 w 2099992"/>
                        <a:gd name="connsiteY13"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585423 w 2099992"/>
                        <a:gd name="connsiteY5" fmla="*/ 2047841 h 3791195"/>
                        <a:gd name="connsiteX6" fmla="*/ 2099992 w 2099992"/>
                        <a:gd name="connsiteY6" fmla="*/ 3441712 h 3791195"/>
                        <a:gd name="connsiteX7" fmla="*/ 1750509 w 2099992"/>
                        <a:gd name="connsiteY7" fmla="*/ 3791195 h 3791195"/>
                        <a:gd name="connsiteX8" fmla="*/ 495168 w 2099992"/>
                        <a:gd name="connsiteY8" fmla="*/ 3513050 h 3791195"/>
                        <a:gd name="connsiteX9" fmla="*/ 305618 w 2099992"/>
                        <a:gd name="connsiteY9" fmla="*/ 3340885 h 3791195"/>
                        <a:gd name="connsiteX10" fmla="*/ 323342 w 2099992"/>
                        <a:gd name="connsiteY10" fmla="*/ 591058 h 3791195"/>
                        <a:gd name="connsiteX11" fmla="*/ 260759 w 2099992"/>
                        <a:gd name="connsiteY11" fmla="*/ 594534 h 3791195"/>
                        <a:gd name="connsiteX12" fmla="*/ 260758 w 2099992"/>
                        <a:gd name="connsiteY12" fmla="*/ 1766221 h 3791195"/>
                        <a:gd name="connsiteX13" fmla="*/ 0 w 2099992"/>
                        <a:gd name="connsiteY13" fmla="*/ 1860093 h 3791195"/>
                        <a:gd name="connsiteX14" fmla="*/ 3136 w 2099992"/>
                        <a:gd name="connsiteY14"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380291 w 2099992"/>
                        <a:gd name="connsiteY5" fmla="*/ 1943537 h 3791195"/>
                        <a:gd name="connsiteX6" fmla="*/ 2099992 w 2099992"/>
                        <a:gd name="connsiteY6" fmla="*/ 3441712 h 3791195"/>
                        <a:gd name="connsiteX7" fmla="*/ 1750509 w 2099992"/>
                        <a:gd name="connsiteY7" fmla="*/ 3791195 h 3791195"/>
                        <a:gd name="connsiteX8" fmla="*/ 495168 w 2099992"/>
                        <a:gd name="connsiteY8" fmla="*/ 3513050 h 3791195"/>
                        <a:gd name="connsiteX9" fmla="*/ 305618 w 2099992"/>
                        <a:gd name="connsiteY9" fmla="*/ 3340885 h 3791195"/>
                        <a:gd name="connsiteX10" fmla="*/ 323342 w 2099992"/>
                        <a:gd name="connsiteY10" fmla="*/ 591058 h 3791195"/>
                        <a:gd name="connsiteX11" fmla="*/ 260759 w 2099992"/>
                        <a:gd name="connsiteY11" fmla="*/ 594534 h 3791195"/>
                        <a:gd name="connsiteX12" fmla="*/ 260758 w 2099992"/>
                        <a:gd name="connsiteY12" fmla="*/ 1766221 h 3791195"/>
                        <a:gd name="connsiteX13" fmla="*/ 0 w 2099992"/>
                        <a:gd name="connsiteY13" fmla="*/ 1860093 h 3791195"/>
                        <a:gd name="connsiteX14" fmla="*/ 3136 w 2099992"/>
                        <a:gd name="connsiteY14"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380291 w 2099992"/>
                        <a:gd name="connsiteY5" fmla="*/ 1943537 h 3791195"/>
                        <a:gd name="connsiteX6" fmla="*/ 2099992 w 2099992"/>
                        <a:gd name="connsiteY6" fmla="*/ 3441712 h 3791195"/>
                        <a:gd name="connsiteX7" fmla="*/ 1750509 w 2099992"/>
                        <a:gd name="connsiteY7" fmla="*/ 3791195 h 3791195"/>
                        <a:gd name="connsiteX8" fmla="*/ 495168 w 2099992"/>
                        <a:gd name="connsiteY8" fmla="*/ 3513050 h 3791195"/>
                        <a:gd name="connsiteX9" fmla="*/ 305618 w 2099992"/>
                        <a:gd name="connsiteY9" fmla="*/ 3340885 h 3791195"/>
                        <a:gd name="connsiteX10" fmla="*/ 323342 w 2099992"/>
                        <a:gd name="connsiteY10" fmla="*/ 591058 h 3791195"/>
                        <a:gd name="connsiteX11" fmla="*/ 260759 w 2099992"/>
                        <a:gd name="connsiteY11" fmla="*/ 594534 h 3791195"/>
                        <a:gd name="connsiteX12" fmla="*/ 260758 w 2099992"/>
                        <a:gd name="connsiteY12" fmla="*/ 1766221 h 3791195"/>
                        <a:gd name="connsiteX13" fmla="*/ 0 w 2099992"/>
                        <a:gd name="connsiteY13" fmla="*/ 1860093 h 3791195"/>
                        <a:gd name="connsiteX14" fmla="*/ 3136 w 2099992"/>
                        <a:gd name="connsiteY14"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0358 w 2099992"/>
                        <a:gd name="connsiteY5" fmla="*/ 1710591 h 3791195"/>
                        <a:gd name="connsiteX6" fmla="*/ 2099992 w 2099992"/>
                        <a:gd name="connsiteY6" fmla="*/ 3441712 h 3791195"/>
                        <a:gd name="connsiteX7" fmla="*/ 1750509 w 2099992"/>
                        <a:gd name="connsiteY7" fmla="*/ 3791195 h 3791195"/>
                        <a:gd name="connsiteX8" fmla="*/ 495168 w 2099992"/>
                        <a:gd name="connsiteY8" fmla="*/ 3513050 h 3791195"/>
                        <a:gd name="connsiteX9" fmla="*/ 305618 w 2099992"/>
                        <a:gd name="connsiteY9" fmla="*/ 3340885 h 3791195"/>
                        <a:gd name="connsiteX10" fmla="*/ 323342 w 2099992"/>
                        <a:gd name="connsiteY10" fmla="*/ 591058 h 3791195"/>
                        <a:gd name="connsiteX11" fmla="*/ 260759 w 2099992"/>
                        <a:gd name="connsiteY11" fmla="*/ 594534 h 3791195"/>
                        <a:gd name="connsiteX12" fmla="*/ 260758 w 2099992"/>
                        <a:gd name="connsiteY12" fmla="*/ 1766221 h 3791195"/>
                        <a:gd name="connsiteX13" fmla="*/ 0 w 2099992"/>
                        <a:gd name="connsiteY13" fmla="*/ 1860093 h 3791195"/>
                        <a:gd name="connsiteX14" fmla="*/ 3136 w 2099992"/>
                        <a:gd name="connsiteY14"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0358 w 2099992"/>
                        <a:gd name="connsiteY5" fmla="*/ 1710591 h 3791195"/>
                        <a:gd name="connsiteX6" fmla="*/ 2099992 w 2099992"/>
                        <a:gd name="connsiteY6" fmla="*/ 3441712 h 3791195"/>
                        <a:gd name="connsiteX7" fmla="*/ 1750509 w 2099992"/>
                        <a:gd name="connsiteY7" fmla="*/ 3791195 h 3791195"/>
                        <a:gd name="connsiteX8" fmla="*/ 495168 w 2099992"/>
                        <a:gd name="connsiteY8" fmla="*/ 3513050 h 3791195"/>
                        <a:gd name="connsiteX9" fmla="*/ 305618 w 2099992"/>
                        <a:gd name="connsiteY9" fmla="*/ 3340885 h 3791195"/>
                        <a:gd name="connsiteX10" fmla="*/ 323342 w 2099992"/>
                        <a:gd name="connsiteY10" fmla="*/ 591058 h 3791195"/>
                        <a:gd name="connsiteX11" fmla="*/ 260759 w 2099992"/>
                        <a:gd name="connsiteY11" fmla="*/ 594534 h 3791195"/>
                        <a:gd name="connsiteX12" fmla="*/ 260758 w 2099992"/>
                        <a:gd name="connsiteY12" fmla="*/ 1766221 h 3791195"/>
                        <a:gd name="connsiteX13" fmla="*/ 0 w 2099992"/>
                        <a:gd name="connsiteY13" fmla="*/ 1860093 h 3791195"/>
                        <a:gd name="connsiteX14" fmla="*/ 3136 w 2099992"/>
                        <a:gd name="connsiteY14"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0358 w 2099992"/>
                        <a:gd name="connsiteY5" fmla="*/ 1710591 h 3791195"/>
                        <a:gd name="connsiteX6" fmla="*/ 2099992 w 2099992"/>
                        <a:gd name="connsiteY6" fmla="*/ 3441712 h 3791195"/>
                        <a:gd name="connsiteX7" fmla="*/ 1750509 w 2099992"/>
                        <a:gd name="connsiteY7" fmla="*/ 3791195 h 3791195"/>
                        <a:gd name="connsiteX8" fmla="*/ 495168 w 2099992"/>
                        <a:gd name="connsiteY8" fmla="*/ 3513050 h 3791195"/>
                        <a:gd name="connsiteX9" fmla="*/ 305618 w 2099992"/>
                        <a:gd name="connsiteY9" fmla="*/ 3340885 h 3791195"/>
                        <a:gd name="connsiteX10" fmla="*/ 323342 w 2099992"/>
                        <a:gd name="connsiteY10" fmla="*/ 591058 h 3791195"/>
                        <a:gd name="connsiteX11" fmla="*/ 260759 w 2099992"/>
                        <a:gd name="connsiteY11" fmla="*/ 594534 h 3791195"/>
                        <a:gd name="connsiteX12" fmla="*/ 260758 w 2099992"/>
                        <a:gd name="connsiteY12" fmla="*/ 1766221 h 3791195"/>
                        <a:gd name="connsiteX13" fmla="*/ 0 w 2099992"/>
                        <a:gd name="connsiteY13" fmla="*/ 1860093 h 3791195"/>
                        <a:gd name="connsiteX14" fmla="*/ 3136 w 2099992"/>
                        <a:gd name="connsiteY14"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2099992 w 2099992"/>
                        <a:gd name="connsiteY6" fmla="*/ 3441712 h 3791195"/>
                        <a:gd name="connsiteX7" fmla="*/ 1750509 w 2099992"/>
                        <a:gd name="connsiteY7" fmla="*/ 3791195 h 3791195"/>
                        <a:gd name="connsiteX8" fmla="*/ 495168 w 2099992"/>
                        <a:gd name="connsiteY8" fmla="*/ 3513050 h 3791195"/>
                        <a:gd name="connsiteX9" fmla="*/ 305618 w 2099992"/>
                        <a:gd name="connsiteY9" fmla="*/ 3340885 h 3791195"/>
                        <a:gd name="connsiteX10" fmla="*/ 323342 w 2099992"/>
                        <a:gd name="connsiteY10" fmla="*/ 591058 h 3791195"/>
                        <a:gd name="connsiteX11" fmla="*/ 260759 w 2099992"/>
                        <a:gd name="connsiteY11" fmla="*/ 594534 h 3791195"/>
                        <a:gd name="connsiteX12" fmla="*/ 260758 w 2099992"/>
                        <a:gd name="connsiteY12" fmla="*/ 1766221 h 3791195"/>
                        <a:gd name="connsiteX13" fmla="*/ 0 w 2099992"/>
                        <a:gd name="connsiteY13" fmla="*/ 1860093 h 3791195"/>
                        <a:gd name="connsiteX14" fmla="*/ 3136 w 2099992"/>
                        <a:gd name="connsiteY14"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533271 w 2099992"/>
                        <a:gd name="connsiteY6" fmla="*/ 2263403 h 3791195"/>
                        <a:gd name="connsiteX7" fmla="*/ 2099992 w 2099992"/>
                        <a:gd name="connsiteY7" fmla="*/ 3441712 h 3791195"/>
                        <a:gd name="connsiteX8" fmla="*/ 1750509 w 2099992"/>
                        <a:gd name="connsiteY8" fmla="*/ 3791195 h 3791195"/>
                        <a:gd name="connsiteX9" fmla="*/ 495168 w 2099992"/>
                        <a:gd name="connsiteY9" fmla="*/ 3513050 h 3791195"/>
                        <a:gd name="connsiteX10" fmla="*/ 305618 w 2099992"/>
                        <a:gd name="connsiteY10" fmla="*/ 3340885 h 3791195"/>
                        <a:gd name="connsiteX11" fmla="*/ 323342 w 2099992"/>
                        <a:gd name="connsiteY11" fmla="*/ 591058 h 3791195"/>
                        <a:gd name="connsiteX12" fmla="*/ 260759 w 2099992"/>
                        <a:gd name="connsiteY12" fmla="*/ 594534 h 3791195"/>
                        <a:gd name="connsiteX13" fmla="*/ 260758 w 2099992"/>
                        <a:gd name="connsiteY13" fmla="*/ 1766221 h 3791195"/>
                        <a:gd name="connsiteX14" fmla="*/ 0 w 2099992"/>
                        <a:gd name="connsiteY14" fmla="*/ 1860093 h 3791195"/>
                        <a:gd name="connsiteX15" fmla="*/ 3136 w 2099992"/>
                        <a:gd name="connsiteY15"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990889 w 2099992"/>
                        <a:gd name="connsiteY6" fmla="*/ 1529797 h 3791195"/>
                        <a:gd name="connsiteX7" fmla="*/ 2099992 w 2099992"/>
                        <a:gd name="connsiteY7" fmla="*/ 3441712 h 3791195"/>
                        <a:gd name="connsiteX8" fmla="*/ 1750509 w 2099992"/>
                        <a:gd name="connsiteY8" fmla="*/ 3791195 h 3791195"/>
                        <a:gd name="connsiteX9" fmla="*/ 495168 w 2099992"/>
                        <a:gd name="connsiteY9" fmla="*/ 3513050 h 3791195"/>
                        <a:gd name="connsiteX10" fmla="*/ 305618 w 2099992"/>
                        <a:gd name="connsiteY10" fmla="*/ 3340885 h 3791195"/>
                        <a:gd name="connsiteX11" fmla="*/ 323342 w 2099992"/>
                        <a:gd name="connsiteY11" fmla="*/ 591058 h 3791195"/>
                        <a:gd name="connsiteX12" fmla="*/ 260759 w 2099992"/>
                        <a:gd name="connsiteY12" fmla="*/ 594534 h 3791195"/>
                        <a:gd name="connsiteX13" fmla="*/ 260758 w 2099992"/>
                        <a:gd name="connsiteY13" fmla="*/ 1766221 h 3791195"/>
                        <a:gd name="connsiteX14" fmla="*/ 0 w 2099992"/>
                        <a:gd name="connsiteY14" fmla="*/ 1860093 h 3791195"/>
                        <a:gd name="connsiteX15" fmla="*/ 3136 w 2099992"/>
                        <a:gd name="connsiteY15"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740559 w 2099992"/>
                        <a:gd name="connsiteY6" fmla="*/ 1039567 h 3791195"/>
                        <a:gd name="connsiteX7" fmla="*/ 2099992 w 2099992"/>
                        <a:gd name="connsiteY7" fmla="*/ 3441712 h 3791195"/>
                        <a:gd name="connsiteX8" fmla="*/ 1750509 w 2099992"/>
                        <a:gd name="connsiteY8" fmla="*/ 3791195 h 3791195"/>
                        <a:gd name="connsiteX9" fmla="*/ 495168 w 2099992"/>
                        <a:gd name="connsiteY9" fmla="*/ 3513050 h 3791195"/>
                        <a:gd name="connsiteX10" fmla="*/ 305618 w 2099992"/>
                        <a:gd name="connsiteY10" fmla="*/ 3340885 h 3791195"/>
                        <a:gd name="connsiteX11" fmla="*/ 323342 w 2099992"/>
                        <a:gd name="connsiteY11" fmla="*/ 591058 h 3791195"/>
                        <a:gd name="connsiteX12" fmla="*/ 260759 w 2099992"/>
                        <a:gd name="connsiteY12" fmla="*/ 594534 h 3791195"/>
                        <a:gd name="connsiteX13" fmla="*/ 260758 w 2099992"/>
                        <a:gd name="connsiteY13" fmla="*/ 1766221 h 3791195"/>
                        <a:gd name="connsiteX14" fmla="*/ 0 w 2099992"/>
                        <a:gd name="connsiteY14" fmla="*/ 1860093 h 3791195"/>
                        <a:gd name="connsiteX15" fmla="*/ 3136 w 2099992"/>
                        <a:gd name="connsiteY15"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51649 w 2099992"/>
                        <a:gd name="connsiteY6" fmla="*/ 479802 h 3791195"/>
                        <a:gd name="connsiteX7" fmla="*/ 2099992 w 2099992"/>
                        <a:gd name="connsiteY7" fmla="*/ 3441712 h 3791195"/>
                        <a:gd name="connsiteX8" fmla="*/ 1750509 w 2099992"/>
                        <a:gd name="connsiteY8" fmla="*/ 3791195 h 3791195"/>
                        <a:gd name="connsiteX9" fmla="*/ 495168 w 2099992"/>
                        <a:gd name="connsiteY9" fmla="*/ 3513050 h 3791195"/>
                        <a:gd name="connsiteX10" fmla="*/ 305618 w 2099992"/>
                        <a:gd name="connsiteY10" fmla="*/ 3340885 h 3791195"/>
                        <a:gd name="connsiteX11" fmla="*/ 323342 w 2099992"/>
                        <a:gd name="connsiteY11" fmla="*/ 591058 h 3791195"/>
                        <a:gd name="connsiteX12" fmla="*/ 260759 w 2099992"/>
                        <a:gd name="connsiteY12" fmla="*/ 594534 h 3791195"/>
                        <a:gd name="connsiteX13" fmla="*/ 260758 w 2099992"/>
                        <a:gd name="connsiteY13" fmla="*/ 1766221 h 3791195"/>
                        <a:gd name="connsiteX14" fmla="*/ 0 w 2099992"/>
                        <a:gd name="connsiteY14" fmla="*/ 1860093 h 3791195"/>
                        <a:gd name="connsiteX15" fmla="*/ 3136 w 2099992"/>
                        <a:gd name="connsiteY15"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16881 w 2099992"/>
                        <a:gd name="connsiteY6" fmla="*/ 451987 h 3791195"/>
                        <a:gd name="connsiteX7" fmla="*/ 2099992 w 2099992"/>
                        <a:gd name="connsiteY7" fmla="*/ 3441712 h 3791195"/>
                        <a:gd name="connsiteX8" fmla="*/ 1750509 w 2099992"/>
                        <a:gd name="connsiteY8" fmla="*/ 3791195 h 3791195"/>
                        <a:gd name="connsiteX9" fmla="*/ 495168 w 2099992"/>
                        <a:gd name="connsiteY9" fmla="*/ 3513050 h 3791195"/>
                        <a:gd name="connsiteX10" fmla="*/ 305618 w 2099992"/>
                        <a:gd name="connsiteY10" fmla="*/ 3340885 h 3791195"/>
                        <a:gd name="connsiteX11" fmla="*/ 323342 w 2099992"/>
                        <a:gd name="connsiteY11" fmla="*/ 591058 h 3791195"/>
                        <a:gd name="connsiteX12" fmla="*/ 260759 w 2099992"/>
                        <a:gd name="connsiteY12" fmla="*/ 594534 h 3791195"/>
                        <a:gd name="connsiteX13" fmla="*/ 260758 w 2099992"/>
                        <a:gd name="connsiteY13" fmla="*/ 1766221 h 3791195"/>
                        <a:gd name="connsiteX14" fmla="*/ 0 w 2099992"/>
                        <a:gd name="connsiteY14" fmla="*/ 1860093 h 3791195"/>
                        <a:gd name="connsiteX15" fmla="*/ 3136 w 2099992"/>
                        <a:gd name="connsiteY15"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16881 w 2099992"/>
                        <a:gd name="connsiteY6" fmla="*/ 451987 h 3791195"/>
                        <a:gd name="connsiteX7" fmla="*/ 1248173 w 2099992"/>
                        <a:gd name="connsiteY7" fmla="*/ 528476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16881 w 2099992"/>
                        <a:gd name="connsiteY6" fmla="*/ 451987 h 3791195"/>
                        <a:gd name="connsiteX7" fmla="*/ 1095194 w 2099992"/>
                        <a:gd name="connsiteY7" fmla="*/ 476324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44695 w 2099992"/>
                        <a:gd name="connsiteY6" fmla="*/ 490232 h 3791195"/>
                        <a:gd name="connsiteX7" fmla="*/ 1095194 w 2099992"/>
                        <a:gd name="connsiteY7" fmla="*/ 476324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44695 w 2099992"/>
                        <a:gd name="connsiteY6" fmla="*/ 490232 h 3791195"/>
                        <a:gd name="connsiteX7" fmla="*/ 1095194 w 2099992"/>
                        <a:gd name="connsiteY7" fmla="*/ 476324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44695 w 2099992"/>
                        <a:gd name="connsiteY6" fmla="*/ 490232 h 3791195"/>
                        <a:gd name="connsiteX7" fmla="*/ 1095194 w 2099992"/>
                        <a:gd name="connsiteY7" fmla="*/ 476324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44695 w 2099992"/>
                        <a:gd name="connsiteY6" fmla="*/ 490232 h 3791195"/>
                        <a:gd name="connsiteX7" fmla="*/ 1095194 w 2099992"/>
                        <a:gd name="connsiteY7" fmla="*/ 476324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44695 w 2099992"/>
                        <a:gd name="connsiteY6" fmla="*/ 490232 h 3791195"/>
                        <a:gd name="connsiteX7" fmla="*/ 1129962 w 2099992"/>
                        <a:gd name="connsiteY7" fmla="*/ 462417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44695 w 2099992"/>
                        <a:gd name="connsiteY6" fmla="*/ 490232 h 3791195"/>
                        <a:gd name="connsiteX7" fmla="*/ 1140393 w 2099992"/>
                        <a:gd name="connsiteY7" fmla="*/ 462417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16880 w 2099992"/>
                        <a:gd name="connsiteY6" fmla="*/ 472848 h 3791195"/>
                        <a:gd name="connsiteX7" fmla="*/ 1140393 w 2099992"/>
                        <a:gd name="connsiteY7" fmla="*/ 462417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16880 w 2099992"/>
                        <a:gd name="connsiteY6" fmla="*/ 472848 h 3791195"/>
                        <a:gd name="connsiteX7" fmla="*/ 1140393 w 2099992"/>
                        <a:gd name="connsiteY7" fmla="*/ 462417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199496 w 2099992"/>
                        <a:gd name="connsiteY6" fmla="*/ 462418 h 3791195"/>
                        <a:gd name="connsiteX7" fmla="*/ 1140393 w 2099992"/>
                        <a:gd name="connsiteY7" fmla="*/ 462417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1779909"/>
                        <a:gd name="connsiteY0" fmla="*/ 464218 h 3791195"/>
                        <a:gd name="connsiteX1" fmla="*/ 345666 w 1779909"/>
                        <a:gd name="connsiteY1" fmla="*/ 104304 h 3791195"/>
                        <a:gd name="connsiteX2" fmla="*/ 1263756 w 1779909"/>
                        <a:gd name="connsiteY2" fmla="*/ 0 h 3791195"/>
                        <a:gd name="connsiteX3" fmla="*/ 1456782 w 1779909"/>
                        <a:gd name="connsiteY3" fmla="*/ 481603 h 3791195"/>
                        <a:gd name="connsiteX4" fmla="*/ 1453304 w 1779909"/>
                        <a:gd name="connsiteY4" fmla="*/ 1658438 h 3791195"/>
                        <a:gd name="connsiteX5" fmla="*/ 1227312 w 1779909"/>
                        <a:gd name="connsiteY5" fmla="*/ 1675823 h 3791195"/>
                        <a:gd name="connsiteX6" fmla="*/ 1199496 w 1779909"/>
                        <a:gd name="connsiteY6" fmla="*/ 462418 h 3791195"/>
                        <a:gd name="connsiteX7" fmla="*/ 1140393 w 1779909"/>
                        <a:gd name="connsiteY7" fmla="*/ 462417 h 3791195"/>
                        <a:gd name="connsiteX8" fmla="*/ 1123009 w 1779909"/>
                        <a:gd name="connsiteY8" fmla="*/ 3274825 h 3791195"/>
                        <a:gd name="connsiteX9" fmla="*/ 1750509 w 1779909"/>
                        <a:gd name="connsiteY9" fmla="*/ 3791195 h 3791195"/>
                        <a:gd name="connsiteX10" fmla="*/ 495168 w 1779909"/>
                        <a:gd name="connsiteY10" fmla="*/ 3513050 h 3791195"/>
                        <a:gd name="connsiteX11" fmla="*/ 305618 w 1779909"/>
                        <a:gd name="connsiteY11" fmla="*/ 3340885 h 3791195"/>
                        <a:gd name="connsiteX12" fmla="*/ 323342 w 1779909"/>
                        <a:gd name="connsiteY12" fmla="*/ 591058 h 3791195"/>
                        <a:gd name="connsiteX13" fmla="*/ 260759 w 1779909"/>
                        <a:gd name="connsiteY13" fmla="*/ 594534 h 3791195"/>
                        <a:gd name="connsiteX14" fmla="*/ 260758 w 1779909"/>
                        <a:gd name="connsiteY14" fmla="*/ 1766221 h 3791195"/>
                        <a:gd name="connsiteX15" fmla="*/ 0 w 1779909"/>
                        <a:gd name="connsiteY15" fmla="*/ 1860093 h 3791195"/>
                        <a:gd name="connsiteX16" fmla="*/ 3136 w 1779909"/>
                        <a:gd name="connsiteY16" fmla="*/ 464218 h 3791195"/>
                        <a:gd name="connsiteX0" fmla="*/ 3136 w 1779909"/>
                        <a:gd name="connsiteY0" fmla="*/ 464218 h 3791195"/>
                        <a:gd name="connsiteX1" fmla="*/ 345666 w 1779909"/>
                        <a:gd name="connsiteY1" fmla="*/ 104304 h 3791195"/>
                        <a:gd name="connsiteX2" fmla="*/ 1263756 w 1779909"/>
                        <a:gd name="connsiteY2" fmla="*/ 0 h 3791195"/>
                        <a:gd name="connsiteX3" fmla="*/ 1456782 w 1779909"/>
                        <a:gd name="connsiteY3" fmla="*/ 481603 h 3791195"/>
                        <a:gd name="connsiteX4" fmla="*/ 1453304 w 1779909"/>
                        <a:gd name="connsiteY4" fmla="*/ 1658438 h 3791195"/>
                        <a:gd name="connsiteX5" fmla="*/ 1227312 w 1779909"/>
                        <a:gd name="connsiteY5" fmla="*/ 1675823 h 3791195"/>
                        <a:gd name="connsiteX6" fmla="*/ 1199496 w 1779909"/>
                        <a:gd name="connsiteY6" fmla="*/ 462418 h 3791195"/>
                        <a:gd name="connsiteX7" fmla="*/ 1140393 w 1779909"/>
                        <a:gd name="connsiteY7" fmla="*/ 462417 h 3791195"/>
                        <a:gd name="connsiteX8" fmla="*/ 1123009 w 1779909"/>
                        <a:gd name="connsiteY8" fmla="*/ 3274825 h 3791195"/>
                        <a:gd name="connsiteX9" fmla="*/ 1750509 w 1779909"/>
                        <a:gd name="connsiteY9" fmla="*/ 3791195 h 3791195"/>
                        <a:gd name="connsiteX10" fmla="*/ 495168 w 1779909"/>
                        <a:gd name="connsiteY10" fmla="*/ 3513050 h 3791195"/>
                        <a:gd name="connsiteX11" fmla="*/ 305618 w 1779909"/>
                        <a:gd name="connsiteY11" fmla="*/ 3340885 h 3791195"/>
                        <a:gd name="connsiteX12" fmla="*/ 323342 w 1779909"/>
                        <a:gd name="connsiteY12" fmla="*/ 591058 h 3791195"/>
                        <a:gd name="connsiteX13" fmla="*/ 260759 w 1779909"/>
                        <a:gd name="connsiteY13" fmla="*/ 594534 h 3791195"/>
                        <a:gd name="connsiteX14" fmla="*/ 260758 w 1779909"/>
                        <a:gd name="connsiteY14" fmla="*/ 1766221 h 3791195"/>
                        <a:gd name="connsiteX15" fmla="*/ 0 w 1779909"/>
                        <a:gd name="connsiteY15" fmla="*/ 1860093 h 3791195"/>
                        <a:gd name="connsiteX16" fmla="*/ 3136 w 1779909"/>
                        <a:gd name="connsiteY16" fmla="*/ 464218 h 3791195"/>
                        <a:gd name="connsiteX0" fmla="*/ 3136 w 1779909"/>
                        <a:gd name="connsiteY0" fmla="*/ 464218 h 3791195"/>
                        <a:gd name="connsiteX1" fmla="*/ 345666 w 1779909"/>
                        <a:gd name="connsiteY1" fmla="*/ 104304 h 3791195"/>
                        <a:gd name="connsiteX2" fmla="*/ 1263756 w 1779909"/>
                        <a:gd name="connsiteY2" fmla="*/ 0 h 3791195"/>
                        <a:gd name="connsiteX3" fmla="*/ 1456782 w 1779909"/>
                        <a:gd name="connsiteY3" fmla="*/ 481603 h 3791195"/>
                        <a:gd name="connsiteX4" fmla="*/ 1453304 w 1779909"/>
                        <a:gd name="connsiteY4" fmla="*/ 1658438 h 3791195"/>
                        <a:gd name="connsiteX5" fmla="*/ 1227312 w 1779909"/>
                        <a:gd name="connsiteY5" fmla="*/ 1675823 h 3791195"/>
                        <a:gd name="connsiteX6" fmla="*/ 1199496 w 1779909"/>
                        <a:gd name="connsiteY6" fmla="*/ 462418 h 3791195"/>
                        <a:gd name="connsiteX7" fmla="*/ 1140393 w 1779909"/>
                        <a:gd name="connsiteY7" fmla="*/ 462417 h 3791195"/>
                        <a:gd name="connsiteX8" fmla="*/ 1123009 w 1779909"/>
                        <a:gd name="connsiteY8" fmla="*/ 3274825 h 3791195"/>
                        <a:gd name="connsiteX9" fmla="*/ 1750509 w 1779909"/>
                        <a:gd name="connsiteY9" fmla="*/ 3791195 h 3791195"/>
                        <a:gd name="connsiteX10" fmla="*/ 495168 w 1779909"/>
                        <a:gd name="connsiteY10" fmla="*/ 3513050 h 3791195"/>
                        <a:gd name="connsiteX11" fmla="*/ 305618 w 1779909"/>
                        <a:gd name="connsiteY11" fmla="*/ 3340885 h 3791195"/>
                        <a:gd name="connsiteX12" fmla="*/ 323342 w 1779909"/>
                        <a:gd name="connsiteY12" fmla="*/ 591058 h 3791195"/>
                        <a:gd name="connsiteX13" fmla="*/ 260759 w 1779909"/>
                        <a:gd name="connsiteY13" fmla="*/ 594534 h 3791195"/>
                        <a:gd name="connsiteX14" fmla="*/ 260758 w 1779909"/>
                        <a:gd name="connsiteY14" fmla="*/ 1766221 h 3791195"/>
                        <a:gd name="connsiteX15" fmla="*/ 0 w 1779909"/>
                        <a:gd name="connsiteY15" fmla="*/ 1860093 h 3791195"/>
                        <a:gd name="connsiteX16" fmla="*/ 3136 w 1779909"/>
                        <a:gd name="connsiteY16" fmla="*/ 464218 h 3791195"/>
                        <a:gd name="connsiteX0" fmla="*/ 3136 w 1779909"/>
                        <a:gd name="connsiteY0" fmla="*/ 464218 h 3791195"/>
                        <a:gd name="connsiteX1" fmla="*/ 345666 w 1779909"/>
                        <a:gd name="connsiteY1" fmla="*/ 104304 h 3791195"/>
                        <a:gd name="connsiteX2" fmla="*/ 1263756 w 1779909"/>
                        <a:gd name="connsiteY2" fmla="*/ 0 h 3791195"/>
                        <a:gd name="connsiteX3" fmla="*/ 1456782 w 1779909"/>
                        <a:gd name="connsiteY3" fmla="*/ 481603 h 3791195"/>
                        <a:gd name="connsiteX4" fmla="*/ 1453304 w 1779909"/>
                        <a:gd name="connsiteY4" fmla="*/ 1658438 h 3791195"/>
                        <a:gd name="connsiteX5" fmla="*/ 1227312 w 1779909"/>
                        <a:gd name="connsiteY5" fmla="*/ 1675823 h 3791195"/>
                        <a:gd name="connsiteX6" fmla="*/ 1199496 w 1779909"/>
                        <a:gd name="connsiteY6" fmla="*/ 462418 h 3791195"/>
                        <a:gd name="connsiteX7" fmla="*/ 1140393 w 1779909"/>
                        <a:gd name="connsiteY7" fmla="*/ 462417 h 3791195"/>
                        <a:gd name="connsiteX8" fmla="*/ 1123009 w 1779909"/>
                        <a:gd name="connsiteY8" fmla="*/ 3274825 h 3791195"/>
                        <a:gd name="connsiteX9" fmla="*/ 1750509 w 1779909"/>
                        <a:gd name="connsiteY9" fmla="*/ 3791195 h 3791195"/>
                        <a:gd name="connsiteX10" fmla="*/ 495168 w 1779909"/>
                        <a:gd name="connsiteY10" fmla="*/ 3513050 h 3791195"/>
                        <a:gd name="connsiteX11" fmla="*/ 305618 w 1779909"/>
                        <a:gd name="connsiteY11" fmla="*/ 3340885 h 3791195"/>
                        <a:gd name="connsiteX12" fmla="*/ 323342 w 1779909"/>
                        <a:gd name="connsiteY12" fmla="*/ 591058 h 3791195"/>
                        <a:gd name="connsiteX13" fmla="*/ 260759 w 1779909"/>
                        <a:gd name="connsiteY13" fmla="*/ 594534 h 3791195"/>
                        <a:gd name="connsiteX14" fmla="*/ 260758 w 1779909"/>
                        <a:gd name="connsiteY14" fmla="*/ 1766221 h 3791195"/>
                        <a:gd name="connsiteX15" fmla="*/ 0 w 1779909"/>
                        <a:gd name="connsiteY15" fmla="*/ 1860093 h 3791195"/>
                        <a:gd name="connsiteX16" fmla="*/ 3136 w 1779909"/>
                        <a:gd name="connsiteY16" fmla="*/ 464218 h 3791195"/>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721374 w 1464081"/>
                        <a:gd name="connsiteY9" fmla="*/ 2497823 h 3513708"/>
                        <a:gd name="connsiteX10" fmla="*/ 495168 w 1464081"/>
                        <a:gd name="connsiteY10" fmla="*/ 3513050 h 3513708"/>
                        <a:gd name="connsiteX11" fmla="*/ 305618 w 1464081"/>
                        <a:gd name="connsiteY11" fmla="*/ 3340885 h 3513708"/>
                        <a:gd name="connsiteX12" fmla="*/ 323342 w 1464081"/>
                        <a:gd name="connsiteY12" fmla="*/ 591058 h 3513708"/>
                        <a:gd name="connsiteX13" fmla="*/ 260759 w 1464081"/>
                        <a:gd name="connsiteY13" fmla="*/ 594534 h 3513708"/>
                        <a:gd name="connsiteX14" fmla="*/ 260758 w 1464081"/>
                        <a:gd name="connsiteY14" fmla="*/ 1766221 h 3513708"/>
                        <a:gd name="connsiteX15" fmla="*/ 0 w 1464081"/>
                        <a:gd name="connsiteY15" fmla="*/ 1860093 h 3513708"/>
                        <a:gd name="connsiteX16" fmla="*/ 3136 w 1464081"/>
                        <a:gd name="connsiteY16" fmla="*/ 464218 h 3513708"/>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928308 w 1464081"/>
                        <a:gd name="connsiteY9" fmla="*/ 2774493 h 3513708"/>
                        <a:gd name="connsiteX10" fmla="*/ 721374 w 1464081"/>
                        <a:gd name="connsiteY10" fmla="*/ 2497823 h 3513708"/>
                        <a:gd name="connsiteX11" fmla="*/ 495168 w 1464081"/>
                        <a:gd name="connsiteY11" fmla="*/ 3513050 h 3513708"/>
                        <a:gd name="connsiteX12" fmla="*/ 305618 w 1464081"/>
                        <a:gd name="connsiteY12" fmla="*/ 3340885 h 3513708"/>
                        <a:gd name="connsiteX13" fmla="*/ 323342 w 1464081"/>
                        <a:gd name="connsiteY13" fmla="*/ 591058 h 3513708"/>
                        <a:gd name="connsiteX14" fmla="*/ 260759 w 1464081"/>
                        <a:gd name="connsiteY14" fmla="*/ 594534 h 3513708"/>
                        <a:gd name="connsiteX15" fmla="*/ 260758 w 1464081"/>
                        <a:gd name="connsiteY15" fmla="*/ 1766221 h 3513708"/>
                        <a:gd name="connsiteX16" fmla="*/ 0 w 1464081"/>
                        <a:gd name="connsiteY16" fmla="*/ 1860093 h 3513708"/>
                        <a:gd name="connsiteX17" fmla="*/ 3136 w 1464081"/>
                        <a:gd name="connsiteY17" fmla="*/ 464218 h 3513708"/>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768375 w 1464081"/>
                        <a:gd name="connsiteY9" fmla="*/ 3278630 h 3513708"/>
                        <a:gd name="connsiteX10" fmla="*/ 721374 w 1464081"/>
                        <a:gd name="connsiteY10" fmla="*/ 2497823 h 3513708"/>
                        <a:gd name="connsiteX11" fmla="*/ 495168 w 1464081"/>
                        <a:gd name="connsiteY11" fmla="*/ 3513050 h 3513708"/>
                        <a:gd name="connsiteX12" fmla="*/ 305618 w 1464081"/>
                        <a:gd name="connsiteY12" fmla="*/ 3340885 h 3513708"/>
                        <a:gd name="connsiteX13" fmla="*/ 323342 w 1464081"/>
                        <a:gd name="connsiteY13" fmla="*/ 591058 h 3513708"/>
                        <a:gd name="connsiteX14" fmla="*/ 260759 w 1464081"/>
                        <a:gd name="connsiteY14" fmla="*/ 594534 h 3513708"/>
                        <a:gd name="connsiteX15" fmla="*/ 260758 w 1464081"/>
                        <a:gd name="connsiteY15" fmla="*/ 1766221 h 3513708"/>
                        <a:gd name="connsiteX16" fmla="*/ 0 w 1464081"/>
                        <a:gd name="connsiteY16" fmla="*/ 1860093 h 3513708"/>
                        <a:gd name="connsiteX17" fmla="*/ 3136 w 1464081"/>
                        <a:gd name="connsiteY17" fmla="*/ 464218 h 3513708"/>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768375 w 1464081"/>
                        <a:gd name="connsiteY9" fmla="*/ 3278630 h 3513708"/>
                        <a:gd name="connsiteX10" fmla="*/ 738758 w 1464081"/>
                        <a:gd name="connsiteY10" fmla="*/ 1840706 h 3513708"/>
                        <a:gd name="connsiteX11" fmla="*/ 495168 w 1464081"/>
                        <a:gd name="connsiteY11" fmla="*/ 3513050 h 3513708"/>
                        <a:gd name="connsiteX12" fmla="*/ 305618 w 1464081"/>
                        <a:gd name="connsiteY12" fmla="*/ 3340885 h 3513708"/>
                        <a:gd name="connsiteX13" fmla="*/ 323342 w 1464081"/>
                        <a:gd name="connsiteY13" fmla="*/ 591058 h 3513708"/>
                        <a:gd name="connsiteX14" fmla="*/ 260759 w 1464081"/>
                        <a:gd name="connsiteY14" fmla="*/ 594534 h 3513708"/>
                        <a:gd name="connsiteX15" fmla="*/ 260758 w 1464081"/>
                        <a:gd name="connsiteY15" fmla="*/ 1766221 h 3513708"/>
                        <a:gd name="connsiteX16" fmla="*/ 0 w 1464081"/>
                        <a:gd name="connsiteY16" fmla="*/ 1860093 h 3513708"/>
                        <a:gd name="connsiteX17" fmla="*/ 3136 w 1464081"/>
                        <a:gd name="connsiteY17" fmla="*/ 464218 h 3513708"/>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768375 w 1464081"/>
                        <a:gd name="connsiteY9" fmla="*/ 3278630 h 3513708"/>
                        <a:gd name="connsiteX10" fmla="*/ 766573 w 1464081"/>
                        <a:gd name="connsiteY10" fmla="*/ 1691204 h 3513708"/>
                        <a:gd name="connsiteX11" fmla="*/ 495168 w 1464081"/>
                        <a:gd name="connsiteY11" fmla="*/ 3513050 h 3513708"/>
                        <a:gd name="connsiteX12" fmla="*/ 305618 w 1464081"/>
                        <a:gd name="connsiteY12" fmla="*/ 3340885 h 3513708"/>
                        <a:gd name="connsiteX13" fmla="*/ 323342 w 1464081"/>
                        <a:gd name="connsiteY13" fmla="*/ 591058 h 3513708"/>
                        <a:gd name="connsiteX14" fmla="*/ 260759 w 1464081"/>
                        <a:gd name="connsiteY14" fmla="*/ 594534 h 3513708"/>
                        <a:gd name="connsiteX15" fmla="*/ 260758 w 1464081"/>
                        <a:gd name="connsiteY15" fmla="*/ 1766221 h 3513708"/>
                        <a:gd name="connsiteX16" fmla="*/ 0 w 1464081"/>
                        <a:gd name="connsiteY16" fmla="*/ 1860093 h 3513708"/>
                        <a:gd name="connsiteX17" fmla="*/ 3136 w 1464081"/>
                        <a:gd name="connsiteY17" fmla="*/ 464218 h 3513708"/>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768375 w 1464081"/>
                        <a:gd name="connsiteY9" fmla="*/ 3278630 h 3513708"/>
                        <a:gd name="connsiteX10" fmla="*/ 766573 w 1464081"/>
                        <a:gd name="connsiteY10" fmla="*/ 1691204 h 3513708"/>
                        <a:gd name="connsiteX11" fmla="*/ 744037 w 1464081"/>
                        <a:gd name="connsiteY11" fmla="*/ 1787080 h 3513708"/>
                        <a:gd name="connsiteX12" fmla="*/ 495168 w 1464081"/>
                        <a:gd name="connsiteY12" fmla="*/ 3513050 h 3513708"/>
                        <a:gd name="connsiteX13" fmla="*/ 305618 w 1464081"/>
                        <a:gd name="connsiteY13" fmla="*/ 3340885 h 3513708"/>
                        <a:gd name="connsiteX14" fmla="*/ 323342 w 1464081"/>
                        <a:gd name="connsiteY14" fmla="*/ 591058 h 3513708"/>
                        <a:gd name="connsiteX15" fmla="*/ 260759 w 1464081"/>
                        <a:gd name="connsiteY15" fmla="*/ 594534 h 3513708"/>
                        <a:gd name="connsiteX16" fmla="*/ 260758 w 1464081"/>
                        <a:gd name="connsiteY16" fmla="*/ 1766221 h 3513708"/>
                        <a:gd name="connsiteX17" fmla="*/ 0 w 1464081"/>
                        <a:gd name="connsiteY17" fmla="*/ 1860093 h 3513708"/>
                        <a:gd name="connsiteX18" fmla="*/ 3136 w 1464081"/>
                        <a:gd name="connsiteY18" fmla="*/ 464218 h 3513708"/>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768375 w 1464081"/>
                        <a:gd name="connsiteY9" fmla="*/ 3278630 h 3513708"/>
                        <a:gd name="connsiteX10" fmla="*/ 766573 w 1464081"/>
                        <a:gd name="connsiteY10" fmla="*/ 1691204 h 3513708"/>
                        <a:gd name="connsiteX11" fmla="*/ 677978 w 1464081"/>
                        <a:gd name="connsiteY11" fmla="*/ 1707113 h 3513708"/>
                        <a:gd name="connsiteX12" fmla="*/ 495168 w 1464081"/>
                        <a:gd name="connsiteY12" fmla="*/ 3513050 h 3513708"/>
                        <a:gd name="connsiteX13" fmla="*/ 305618 w 1464081"/>
                        <a:gd name="connsiteY13" fmla="*/ 3340885 h 3513708"/>
                        <a:gd name="connsiteX14" fmla="*/ 323342 w 1464081"/>
                        <a:gd name="connsiteY14" fmla="*/ 591058 h 3513708"/>
                        <a:gd name="connsiteX15" fmla="*/ 260759 w 1464081"/>
                        <a:gd name="connsiteY15" fmla="*/ 594534 h 3513708"/>
                        <a:gd name="connsiteX16" fmla="*/ 260758 w 1464081"/>
                        <a:gd name="connsiteY16" fmla="*/ 1766221 h 3513708"/>
                        <a:gd name="connsiteX17" fmla="*/ 0 w 1464081"/>
                        <a:gd name="connsiteY17" fmla="*/ 1860093 h 3513708"/>
                        <a:gd name="connsiteX18" fmla="*/ 3136 w 1464081"/>
                        <a:gd name="connsiteY18" fmla="*/ 464218 h 3513708"/>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768375 w 1464081"/>
                        <a:gd name="connsiteY9" fmla="*/ 3278630 h 3513708"/>
                        <a:gd name="connsiteX10" fmla="*/ 766573 w 1464081"/>
                        <a:gd name="connsiteY10" fmla="*/ 1691204 h 3513708"/>
                        <a:gd name="connsiteX11" fmla="*/ 674501 w 1464081"/>
                        <a:gd name="connsiteY11" fmla="*/ 1696683 h 3513708"/>
                        <a:gd name="connsiteX12" fmla="*/ 495168 w 1464081"/>
                        <a:gd name="connsiteY12" fmla="*/ 3513050 h 3513708"/>
                        <a:gd name="connsiteX13" fmla="*/ 305618 w 1464081"/>
                        <a:gd name="connsiteY13" fmla="*/ 3340885 h 3513708"/>
                        <a:gd name="connsiteX14" fmla="*/ 323342 w 1464081"/>
                        <a:gd name="connsiteY14" fmla="*/ 591058 h 3513708"/>
                        <a:gd name="connsiteX15" fmla="*/ 260759 w 1464081"/>
                        <a:gd name="connsiteY15" fmla="*/ 594534 h 3513708"/>
                        <a:gd name="connsiteX16" fmla="*/ 260758 w 1464081"/>
                        <a:gd name="connsiteY16" fmla="*/ 1766221 h 3513708"/>
                        <a:gd name="connsiteX17" fmla="*/ 0 w 1464081"/>
                        <a:gd name="connsiteY17" fmla="*/ 1860093 h 3513708"/>
                        <a:gd name="connsiteX18" fmla="*/ 3136 w 1464081"/>
                        <a:gd name="connsiteY18" fmla="*/ 464218 h 3513708"/>
                        <a:gd name="connsiteX0" fmla="*/ 3136 w 1464081"/>
                        <a:gd name="connsiteY0" fmla="*/ 464218 h 3479949"/>
                        <a:gd name="connsiteX1" fmla="*/ 345666 w 1464081"/>
                        <a:gd name="connsiteY1" fmla="*/ 104304 h 3479949"/>
                        <a:gd name="connsiteX2" fmla="*/ 1263756 w 1464081"/>
                        <a:gd name="connsiteY2" fmla="*/ 0 h 3479949"/>
                        <a:gd name="connsiteX3" fmla="*/ 1456782 w 1464081"/>
                        <a:gd name="connsiteY3" fmla="*/ 481603 h 3479949"/>
                        <a:gd name="connsiteX4" fmla="*/ 1453304 w 1464081"/>
                        <a:gd name="connsiteY4" fmla="*/ 1658438 h 3479949"/>
                        <a:gd name="connsiteX5" fmla="*/ 1227312 w 1464081"/>
                        <a:gd name="connsiteY5" fmla="*/ 1675823 h 3479949"/>
                        <a:gd name="connsiteX6" fmla="*/ 1199496 w 1464081"/>
                        <a:gd name="connsiteY6" fmla="*/ 462418 h 3479949"/>
                        <a:gd name="connsiteX7" fmla="*/ 1140393 w 1464081"/>
                        <a:gd name="connsiteY7" fmla="*/ 462417 h 3479949"/>
                        <a:gd name="connsiteX8" fmla="*/ 1123009 w 1464081"/>
                        <a:gd name="connsiteY8" fmla="*/ 3274825 h 3479949"/>
                        <a:gd name="connsiteX9" fmla="*/ 768375 w 1464081"/>
                        <a:gd name="connsiteY9" fmla="*/ 3278630 h 3479949"/>
                        <a:gd name="connsiteX10" fmla="*/ 766573 w 1464081"/>
                        <a:gd name="connsiteY10" fmla="*/ 1691204 h 3479949"/>
                        <a:gd name="connsiteX11" fmla="*/ 674501 w 1464081"/>
                        <a:gd name="connsiteY11" fmla="*/ 1696683 h 3479949"/>
                        <a:gd name="connsiteX12" fmla="*/ 679438 w 1464081"/>
                        <a:gd name="connsiteY12" fmla="*/ 3318349 h 3479949"/>
                        <a:gd name="connsiteX13" fmla="*/ 305618 w 1464081"/>
                        <a:gd name="connsiteY13" fmla="*/ 3340885 h 3479949"/>
                        <a:gd name="connsiteX14" fmla="*/ 323342 w 1464081"/>
                        <a:gd name="connsiteY14" fmla="*/ 591058 h 3479949"/>
                        <a:gd name="connsiteX15" fmla="*/ 260759 w 1464081"/>
                        <a:gd name="connsiteY15" fmla="*/ 594534 h 3479949"/>
                        <a:gd name="connsiteX16" fmla="*/ 260758 w 1464081"/>
                        <a:gd name="connsiteY16" fmla="*/ 1766221 h 3479949"/>
                        <a:gd name="connsiteX17" fmla="*/ 0 w 1464081"/>
                        <a:gd name="connsiteY17" fmla="*/ 1860093 h 3479949"/>
                        <a:gd name="connsiteX18" fmla="*/ 3136 w 1464081"/>
                        <a:gd name="connsiteY18" fmla="*/ 464218 h 3479949"/>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66573 w 1464081"/>
                        <a:gd name="connsiteY10" fmla="*/ 1691204 h 3530167"/>
                        <a:gd name="connsiteX11" fmla="*/ 674501 w 1464081"/>
                        <a:gd name="connsiteY11" fmla="*/ 169668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66573 w 1464081"/>
                        <a:gd name="connsiteY10" fmla="*/ 1691204 h 3530167"/>
                        <a:gd name="connsiteX11" fmla="*/ 67102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66573 w 1464081"/>
                        <a:gd name="connsiteY10" fmla="*/ 1691204 h 3530167"/>
                        <a:gd name="connsiteX11" fmla="*/ 67102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66573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188892 w 1464081"/>
                        <a:gd name="connsiteY5" fmla="*/ 1668139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66122 h 3530167"/>
                        <a:gd name="connsiteX5" fmla="*/ 1188892 w 1464081"/>
                        <a:gd name="connsiteY5" fmla="*/ 1668139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0155"/>
                        <a:gd name="connsiteY0" fmla="*/ 464218 h 3530167"/>
                        <a:gd name="connsiteX1" fmla="*/ 345666 w 1460155"/>
                        <a:gd name="connsiteY1" fmla="*/ 104304 h 3530167"/>
                        <a:gd name="connsiteX2" fmla="*/ 1263756 w 1460155"/>
                        <a:gd name="connsiteY2" fmla="*/ 0 h 3530167"/>
                        <a:gd name="connsiteX3" fmla="*/ 1456782 w 1460155"/>
                        <a:gd name="connsiteY3" fmla="*/ 481603 h 3530167"/>
                        <a:gd name="connsiteX4" fmla="*/ 1453304 w 1460155"/>
                        <a:gd name="connsiteY4" fmla="*/ 1666122 h 3530167"/>
                        <a:gd name="connsiteX5" fmla="*/ 1188892 w 1460155"/>
                        <a:gd name="connsiteY5" fmla="*/ 1668139 h 3530167"/>
                        <a:gd name="connsiteX6" fmla="*/ 1199496 w 1460155"/>
                        <a:gd name="connsiteY6" fmla="*/ 462418 h 3530167"/>
                        <a:gd name="connsiteX7" fmla="*/ 1140393 w 1460155"/>
                        <a:gd name="connsiteY7" fmla="*/ 462417 h 3530167"/>
                        <a:gd name="connsiteX8" fmla="*/ 1123009 w 1460155"/>
                        <a:gd name="connsiteY8" fmla="*/ 3274825 h 3530167"/>
                        <a:gd name="connsiteX9" fmla="*/ 771851 w 1460155"/>
                        <a:gd name="connsiteY9" fmla="*/ 3296014 h 3530167"/>
                        <a:gd name="connsiteX10" fmla="*/ 773526 w 1460155"/>
                        <a:gd name="connsiteY10" fmla="*/ 1691204 h 3530167"/>
                        <a:gd name="connsiteX11" fmla="*/ 681454 w 1460155"/>
                        <a:gd name="connsiteY11" fmla="*/ 1686253 h 3530167"/>
                        <a:gd name="connsiteX12" fmla="*/ 679438 w 1460155"/>
                        <a:gd name="connsiteY12" fmla="*/ 3318349 h 3530167"/>
                        <a:gd name="connsiteX13" fmla="*/ 305618 w 1460155"/>
                        <a:gd name="connsiteY13" fmla="*/ 3340885 h 3530167"/>
                        <a:gd name="connsiteX14" fmla="*/ 323342 w 1460155"/>
                        <a:gd name="connsiteY14" fmla="*/ 591058 h 3530167"/>
                        <a:gd name="connsiteX15" fmla="*/ 260759 w 1460155"/>
                        <a:gd name="connsiteY15" fmla="*/ 594534 h 3530167"/>
                        <a:gd name="connsiteX16" fmla="*/ 260758 w 1460155"/>
                        <a:gd name="connsiteY16" fmla="*/ 1766221 h 3530167"/>
                        <a:gd name="connsiteX17" fmla="*/ 0 w 1460155"/>
                        <a:gd name="connsiteY17" fmla="*/ 1860093 h 3530167"/>
                        <a:gd name="connsiteX18" fmla="*/ 3136 w 1460155"/>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206028 w 1461683"/>
                        <a:gd name="connsiteY6" fmla="*/ 465684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206028 w 1461683"/>
                        <a:gd name="connsiteY6" fmla="*/ 465684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5684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72216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206028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6231 w 1461683"/>
                        <a:gd name="connsiteY6" fmla="*/ 468951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208486 w 1461683"/>
                        <a:gd name="connsiteY5" fmla="*/ 1658342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58342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58342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2157 w 1461683"/>
                        <a:gd name="connsiteY5" fmla="*/ 1664874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2157 w 1461683"/>
                        <a:gd name="connsiteY5" fmla="*/ 1664874 h 3530167"/>
                        <a:gd name="connsiteX6" fmla="*/ 1206028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2157 w 1461683"/>
                        <a:gd name="connsiteY5" fmla="*/ 1664874 h 3530167"/>
                        <a:gd name="connsiteX6" fmla="*/ 1206028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2157 w 1461683"/>
                        <a:gd name="connsiteY5" fmla="*/ 1664874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2157 w 1461683"/>
                        <a:gd name="connsiteY5" fmla="*/ 1664874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2604"/>
                        <a:gd name="connsiteY0" fmla="*/ 464218 h 3530167"/>
                        <a:gd name="connsiteX1" fmla="*/ 345666 w 1462604"/>
                        <a:gd name="connsiteY1" fmla="*/ 104304 h 3530167"/>
                        <a:gd name="connsiteX2" fmla="*/ 1263756 w 1462604"/>
                        <a:gd name="connsiteY2" fmla="*/ 0 h 3530167"/>
                        <a:gd name="connsiteX3" fmla="*/ 1456782 w 1462604"/>
                        <a:gd name="connsiteY3" fmla="*/ 481603 h 3530167"/>
                        <a:gd name="connsiteX4" fmla="*/ 1453304 w 1462604"/>
                        <a:gd name="connsiteY4" fmla="*/ 1666122 h 3530167"/>
                        <a:gd name="connsiteX5" fmla="*/ 1195423 w 1462604"/>
                        <a:gd name="connsiteY5" fmla="*/ 1668139 h 3530167"/>
                        <a:gd name="connsiteX6" fmla="*/ 1199497 w 1462604"/>
                        <a:gd name="connsiteY6" fmla="*/ 465685 h 3530167"/>
                        <a:gd name="connsiteX7" fmla="*/ 1140393 w 1462604"/>
                        <a:gd name="connsiteY7" fmla="*/ 462417 h 3530167"/>
                        <a:gd name="connsiteX8" fmla="*/ 1123009 w 1462604"/>
                        <a:gd name="connsiteY8" fmla="*/ 3274825 h 3530167"/>
                        <a:gd name="connsiteX9" fmla="*/ 771851 w 1462604"/>
                        <a:gd name="connsiteY9" fmla="*/ 3296014 h 3530167"/>
                        <a:gd name="connsiteX10" fmla="*/ 773526 w 1462604"/>
                        <a:gd name="connsiteY10" fmla="*/ 1691204 h 3530167"/>
                        <a:gd name="connsiteX11" fmla="*/ 681454 w 1462604"/>
                        <a:gd name="connsiteY11" fmla="*/ 1686253 h 3530167"/>
                        <a:gd name="connsiteX12" fmla="*/ 679438 w 1462604"/>
                        <a:gd name="connsiteY12" fmla="*/ 3318349 h 3530167"/>
                        <a:gd name="connsiteX13" fmla="*/ 305618 w 1462604"/>
                        <a:gd name="connsiteY13" fmla="*/ 3340885 h 3530167"/>
                        <a:gd name="connsiteX14" fmla="*/ 323342 w 1462604"/>
                        <a:gd name="connsiteY14" fmla="*/ 591058 h 3530167"/>
                        <a:gd name="connsiteX15" fmla="*/ 260759 w 1462604"/>
                        <a:gd name="connsiteY15" fmla="*/ 594534 h 3530167"/>
                        <a:gd name="connsiteX16" fmla="*/ 260758 w 1462604"/>
                        <a:gd name="connsiteY16" fmla="*/ 1766221 h 3530167"/>
                        <a:gd name="connsiteX17" fmla="*/ 0 w 1462604"/>
                        <a:gd name="connsiteY17" fmla="*/ 1860093 h 3530167"/>
                        <a:gd name="connsiteX18" fmla="*/ 3136 w 1462604"/>
                        <a:gd name="connsiteY18" fmla="*/ 464218 h 3530167"/>
                        <a:gd name="connsiteX0" fmla="*/ 3136 w 1465877"/>
                        <a:gd name="connsiteY0" fmla="*/ 464218 h 3530167"/>
                        <a:gd name="connsiteX1" fmla="*/ 345666 w 1465877"/>
                        <a:gd name="connsiteY1" fmla="*/ 104304 h 3530167"/>
                        <a:gd name="connsiteX2" fmla="*/ 1263756 w 1465877"/>
                        <a:gd name="connsiteY2" fmla="*/ 0 h 3530167"/>
                        <a:gd name="connsiteX3" fmla="*/ 1456782 w 1465877"/>
                        <a:gd name="connsiteY3" fmla="*/ 481603 h 3530167"/>
                        <a:gd name="connsiteX4" fmla="*/ 1459836 w 1465877"/>
                        <a:gd name="connsiteY4" fmla="*/ 1666122 h 3530167"/>
                        <a:gd name="connsiteX5" fmla="*/ 1195423 w 1465877"/>
                        <a:gd name="connsiteY5" fmla="*/ 1668139 h 3530167"/>
                        <a:gd name="connsiteX6" fmla="*/ 1199497 w 1465877"/>
                        <a:gd name="connsiteY6" fmla="*/ 465685 h 3530167"/>
                        <a:gd name="connsiteX7" fmla="*/ 1140393 w 1465877"/>
                        <a:gd name="connsiteY7" fmla="*/ 462417 h 3530167"/>
                        <a:gd name="connsiteX8" fmla="*/ 1123009 w 1465877"/>
                        <a:gd name="connsiteY8" fmla="*/ 3274825 h 3530167"/>
                        <a:gd name="connsiteX9" fmla="*/ 771851 w 1465877"/>
                        <a:gd name="connsiteY9" fmla="*/ 3296014 h 3530167"/>
                        <a:gd name="connsiteX10" fmla="*/ 773526 w 1465877"/>
                        <a:gd name="connsiteY10" fmla="*/ 1691204 h 3530167"/>
                        <a:gd name="connsiteX11" fmla="*/ 681454 w 1465877"/>
                        <a:gd name="connsiteY11" fmla="*/ 1686253 h 3530167"/>
                        <a:gd name="connsiteX12" fmla="*/ 679438 w 1465877"/>
                        <a:gd name="connsiteY12" fmla="*/ 3318349 h 3530167"/>
                        <a:gd name="connsiteX13" fmla="*/ 305618 w 1465877"/>
                        <a:gd name="connsiteY13" fmla="*/ 3340885 h 3530167"/>
                        <a:gd name="connsiteX14" fmla="*/ 323342 w 1465877"/>
                        <a:gd name="connsiteY14" fmla="*/ 591058 h 3530167"/>
                        <a:gd name="connsiteX15" fmla="*/ 260759 w 1465877"/>
                        <a:gd name="connsiteY15" fmla="*/ 594534 h 3530167"/>
                        <a:gd name="connsiteX16" fmla="*/ 260758 w 1465877"/>
                        <a:gd name="connsiteY16" fmla="*/ 1766221 h 3530167"/>
                        <a:gd name="connsiteX17" fmla="*/ 0 w 1465877"/>
                        <a:gd name="connsiteY17" fmla="*/ 1860093 h 3530167"/>
                        <a:gd name="connsiteX18" fmla="*/ 3136 w 1465877"/>
                        <a:gd name="connsiteY18" fmla="*/ 464218 h 3530167"/>
                        <a:gd name="connsiteX0" fmla="*/ 3136 w 1463224"/>
                        <a:gd name="connsiteY0" fmla="*/ 464218 h 3530167"/>
                        <a:gd name="connsiteX1" fmla="*/ 345666 w 1463224"/>
                        <a:gd name="connsiteY1" fmla="*/ 104304 h 3530167"/>
                        <a:gd name="connsiteX2" fmla="*/ 1263756 w 1463224"/>
                        <a:gd name="connsiteY2" fmla="*/ 0 h 3530167"/>
                        <a:gd name="connsiteX3" fmla="*/ 1456782 w 1463224"/>
                        <a:gd name="connsiteY3" fmla="*/ 481603 h 3530167"/>
                        <a:gd name="connsiteX4" fmla="*/ 1459836 w 1463224"/>
                        <a:gd name="connsiteY4" fmla="*/ 1666122 h 3530167"/>
                        <a:gd name="connsiteX5" fmla="*/ 1195423 w 1463224"/>
                        <a:gd name="connsiteY5" fmla="*/ 1668139 h 3530167"/>
                        <a:gd name="connsiteX6" fmla="*/ 1199497 w 1463224"/>
                        <a:gd name="connsiteY6" fmla="*/ 465685 h 3530167"/>
                        <a:gd name="connsiteX7" fmla="*/ 1140393 w 1463224"/>
                        <a:gd name="connsiteY7" fmla="*/ 462417 h 3530167"/>
                        <a:gd name="connsiteX8" fmla="*/ 1123009 w 1463224"/>
                        <a:gd name="connsiteY8" fmla="*/ 3274825 h 3530167"/>
                        <a:gd name="connsiteX9" fmla="*/ 771851 w 1463224"/>
                        <a:gd name="connsiteY9" fmla="*/ 3296014 h 3530167"/>
                        <a:gd name="connsiteX10" fmla="*/ 773526 w 1463224"/>
                        <a:gd name="connsiteY10" fmla="*/ 1691204 h 3530167"/>
                        <a:gd name="connsiteX11" fmla="*/ 681454 w 1463224"/>
                        <a:gd name="connsiteY11" fmla="*/ 1686253 h 3530167"/>
                        <a:gd name="connsiteX12" fmla="*/ 679438 w 1463224"/>
                        <a:gd name="connsiteY12" fmla="*/ 3318349 h 3530167"/>
                        <a:gd name="connsiteX13" fmla="*/ 305618 w 1463224"/>
                        <a:gd name="connsiteY13" fmla="*/ 3340885 h 3530167"/>
                        <a:gd name="connsiteX14" fmla="*/ 323342 w 1463224"/>
                        <a:gd name="connsiteY14" fmla="*/ 591058 h 3530167"/>
                        <a:gd name="connsiteX15" fmla="*/ 260759 w 1463224"/>
                        <a:gd name="connsiteY15" fmla="*/ 594534 h 3530167"/>
                        <a:gd name="connsiteX16" fmla="*/ 260758 w 1463224"/>
                        <a:gd name="connsiteY16" fmla="*/ 1766221 h 3530167"/>
                        <a:gd name="connsiteX17" fmla="*/ 0 w 1463224"/>
                        <a:gd name="connsiteY17" fmla="*/ 1860093 h 3530167"/>
                        <a:gd name="connsiteX18" fmla="*/ 3136 w 1463224"/>
                        <a:gd name="connsiteY18" fmla="*/ 464218 h 3530167"/>
                        <a:gd name="connsiteX0" fmla="*/ 3136 w 1463224"/>
                        <a:gd name="connsiteY0" fmla="*/ 464218 h 3530167"/>
                        <a:gd name="connsiteX1" fmla="*/ 345666 w 1463224"/>
                        <a:gd name="connsiteY1" fmla="*/ 104304 h 3530167"/>
                        <a:gd name="connsiteX2" fmla="*/ 1263756 w 1463224"/>
                        <a:gd name="connsiteY2" fmla="*/ 0 h 3530167"/>
                        <a:gd name="connsiteX3" fmla="*/ 1456782 w 1463224"/>
                        <a:gd name="connsiteY3" fmla="*/ 481603 h 3530167"/>
                        <a:gd name="connsiteX4" fmla="*/ 1459836 w 1463224"/>
                        <a:gd name="connsiteY4" fmla="*/ 1666122 h 3530167"/>
                        <a:gd name="connsiteX5" fmla="*/ 1195423 w 1463224"/>
                        <a:gd name="connsiteY5" fmla="*/ 1668139 h 3530167"/>
                        <a:gd name="connsiteX6" fmla="*/ 1199497 w 1463224"/>
                        <a:gd name="connsiteY6" fmla="*/ 465685 h 3530167"/>
                        <a:gd name="connsiteX7" fmla="*/ 1140393 w 1463224"/>
                        <a:gd name="connsiteY7" fmla="*/ 462417 h 3530167"/>
                        <a:gd name="connsiteX8" fmla="*/ 1123009 w 1463224"/>
                        <a:gd name="connsiteY8" fmla="*/ 3274825 h 3530167"/>
                        <a:gd name="connsiteX9" fmla="*/ 771851 w 1463224"/>
                        <a:gd name="connsiteY9" fmla="*/ 3296014 h 3530167"/>
                        <a:gd name="connsiteX10" fmla="*/ 773526 w 1463224"/>
                        <a:gd name="connsiteY10" fmla="*/ 1691204 h 3530167"/>
                        <a:gd name="connsiteX11" fmla="*/ 681454 w 1463224"/>
                        <a:gd name="connsiteY11" fmla="*/ 1686253 h 3530167"/>
                        <a:gd name="connsiteX12" fmla="*/ 679438 w 1463224"/>
                        <a:gd name="connsiteY12" fmla="*/ 3318349 h 3530167"/>
                        <a:gd name="connsiteX13" fmla="*/ 305618 w 1463224"/>
                        <a:gd name="connsiteY13" fmla="*/ 3340885 h 3530167"/>
                        <a:gd name="connsiteX14" fmla="*/ 323342 w 1463224"/>
                        <a:gd name="connsiteY14" fmla="*/ 591058 h 3530167"/>
                        <a:gd name="connsiteX15" fmla="*/ 260759 w 1463224"/>
                        <a:gd name="connsiteY15" fmla="*/ 594534 h 3530167"/>
                        <a:gd name="connsiteX16" fmla="*/ 260758 w 1463224"/>
                        <a:gd name="connsiteY16" fmla="*/ 1766221 h 3530167"/>
                        <a:gd name="connsiteX17" fmla="*/ 0 w 1463224"/>
                        <a:gd name="connsiteY17" fmla="*/ 1860093 h 3530167"/>
                        <a:gd name="connsiteX18" fmla="*/ 3136 w 1463224"/>
                        <a:gd name="connsiteY18" fmla="*/ 464218 h 3530167"/>
                        <a:gd name="connsiteX0" fmla="*/ 3136 w 1463224"/>
                        <a:gd name="connsiteY0" fmla="*/ 464218 h 3530167"/>
                        <a:gd name="connsiteX1" fmla="*/ 345666 w 1463224"/>
                        <a:gd name="connsiteY1" fmla="*/ 104304 h 3530167"/>
                        <a:gd name="connsiteX2" fmla="*/ 1263756 w 1463224"/>
                        <a:gd name="connsiteY2" fmla="*/ 0 h 3530167"/>
                        <a:gd name="connsiteX3" fmla="*/ 1456782 w 1463224"/>
                        <a:gd name="connsiteY3" fmla="*/ 481603 h 3530167"/>
                        <a:gd name="connsiteX4" fmla="*/ 1459836 w 1463224"/>
                        <a:gd name="connsiteY4" fmla="*/ 1666122 h 3530167"/>
                        <a:gd name="connsiteX5" fmla="*/ 1195423 w 1463224"/>
                        <a:gd name="connsiteY5" fmla="*/ 1668139 h 3530167"/>
                        <a:gd name="connsiteX6" fmla="*/ 1199497 w 1463224"/>
                        <a:gd name="connsiteY6" fmla="*/ 465685 h 3530167"/>
                        <a:gd name="connsiteX7" fmla="*/ 1140393 w 1463224"/>
                        <a:gd name="connsiteY7" fmla="*/ 462417 h 3530167"/>
                        <a:gd name="connsiteX8" fmla="*/ 1123009 w 1463224"/>
                        <a:gd name="connsiteY8" fmla="*/ 3274825 h 3530167"/>
                        <a:gd name="connsiteX9" fmla="*/ 771851 w 1463224"/>
                        <a:gd name="connsiteY9" fmla="*/ 3296014 h 3530167"/>
                        <a:gd name="connsiteX10" fmla="*/ 773526 w 1463224"/>
                        <a:gd name="connsiteY10" fmla="*/ 1691204 h 3530167"/>
                        <a:gd name="connsiteX11" fmla="*/ 681454 w 1463224"/>
                        <a:gd name="connsiteY11" fmla="*/ 1686253 h 3530167"/>
                        <a:gd name="connsiteX12" fmla="*/ 679438 w 1463224"/>
                        <a:gd name="connsiteY12" fmla="*/ 3318349 h 3530167"/>
                        <a:gd name="connsiteX13" fmla="*/ 305618 w 1463224"/>
                        <a:gd name="connsiteY13" fmla="*/ 3340885 h 3530167"/>
                        <a:gd name="connsiteX14" fmla="*/ 323342 w 1463224"/>
                        <a:gd name="connsiteY14" fmla="*/ 591058 h 3530167"/>
                        <a:gd name="connsiteX15" fmla="*/ 260759 w 1463224"/>
                        <a:gd name="connsiteY15" fmla="*/ 594534 h 3530167"/>
                        <a:gd name="connsiteX16" fmla="*/ 260758 w 1463224"/>
                        <a:gd name="connsiteY16" fmla="*/ 1766221 h 3530167"/>
                        <a:gd name="connsiteX17" fmla="*/ 0 w 1463224"/>
                        <a:gd name="connsiteY17" fmla="*/ 1860093 h 3530167"/>
                        <a:gd name="connsiteX18" fmla="*/ 3136 w 1463224"/>
                        <a:gd name="connsiteY18" fmla="*/ 464218 h 3530167"/>
                        <a:gd name="connsiteX0" fmla="*/ 3136 w 1463224"/>
                        <a:gd name="connsiteY0" fmla="*/ 464218 h 3530167"/>
                        <a:gd name="connsiteX1" fmla="*/ 345666 w 1463224"/>
                        <a:gd name="connsiteY1" fmla="*/ 104304 h 3530167"/>
                        <a:gd name="connsiteX2" fmla="*/ 1263756 w 1463224"/>
                        <a:gd name="connsiteY2" fmla="*/ 0 h 3530167"/>
                        <a:gd name="connsiteX3" fmla="*/ 1456782 w 1463224"/>
                        <a:gd name="connsiteY3" fmla="*/ 481603 h 3530167"/>
                        <a:gd name="connsiteX4" fmla="*/ 1459836 w 1463224"/>
                        <a:gd name="connsiteY4" fmla="*/ 1666122 h 3530167"/>
                        <a:gd name="connsiteX5" fmla="*/ 1195423 w 1463224"/>
                        <a:gd name="connsiteY5" fmla="*/ 1668139 h 3530167"/>
                        <a:gd name="connsiteX6" fmla="*/ 1199497 w 1463224"/>
                        <a:gd name="connsiteY6" fmla="*/ 465685 h 3530167"/>
                        <a:gd name="connsiteX7" fmla="*/ 1140393 w 1463224"/>
                        <a:gd name="connsiteY7" fmla="*/ 462417 h 3530167"/>
                        <a:gd name="connsiteX8" fmla="*/ 1123009 w 1463224"/>
                        <a:gd name="connsiteY8" fmla="*/ 3274825 h 3530167"/>
                        <a:gd name="connsiteX9" fmla="*/ 771851 w 1463224"/>
                        <a:gd name="connsiteY9" fmla="*/ 3296014 h 3530167"/>
                        <a:gd name="connsiteX10" fmla="*/ 773526 w 1463224"/>
                        <a:gd name="connsiteY10" fmla="*/ 1691204 h 3530167"/>
                        <a:gd name="connsiteX11" fmla="*/ 681454 w 1463224"/>
                        <a:gd name="connsiteY11" fmla="*/ 1686253 h 3530167"/>
                        <a:gd name="connsiteX12" fmla="*/ 679438 w 1463224"/>
                        <a:gd name="connsiteY12" fmla="*/ 3318349 h 3530167"/>
                        <a:gd name="connsiteX13" fmla="*/ 305618 w 1463224"/>
                        <a:gd name="connsiteY13" fmla="*/ 3340885 h 3530167"/>
                        <a:gd name="connsiteX14" fmla="*/ 323342 w 1463224"/>
                        <a:gd name="connsiteY14" fmla="*/ 591058 h 3530167"/>
                        <a:gd name="connsiteX15" fmla="*/ 260759 w 1463224"/>
                        <a:gd name="connsiteY15" fmla="*/ 594534 h 3530167"/>
                        <a:gd name="connsiteX16" fmla="*/ 260758 w 1463224"/>
                        <a:gd name="connsiteY16" fmla="*/ 1766221 h 3530167"/>
                        <a:gd name="connsiteX17" fmla="*/ 0 w 1463224"/>
                        <a:gd name="connsiteY17" fmla="*/ 1860093 h 3530167"/>
                        <a:gd name="connsiteX18" fmla="*/ 3136 w 1463224"/>
                        <a:gd name="connsiteY18" fmla="*/ 464218 h 3530167"/>
                        <a:gd name="connsiteX0" fmla="*/ 3136 w 1463224"/>
                        <a:gd name="connsiteY0" fmla="*/ 464218 h 3530167"/>
                        <a:gd name="connsiteX1" fmla="*/ 345666 w 1463224"/>
                        <a:gd name="connsiteY1" fmla="*/ 104304 h 3530167"/>
                        <a:gd name="connsiteX2" fmla="*/ 1263756 w 1463224"/>
                        <a:gd name="connsiteY2" fmla="*/ 0 h 3530167"/>
                        <a:gd name="connsiteX3" fmla="*/ 1456782 w 1463224"/>
                        <a:gd name="connsiteY3" fmla="*/ 481603 h 3530167"/>
                        <a:gd name="connsiteX4" fmla="*/ 1459836 w 1463224"/>
                        <a:gd name="connsiteY4" fmla="*/ 1666122 h 3530167"/>
                        <a:gd name="connsiteX5" fmla="*/ 1195423 w 1463224"/>
                        <a:gd name="connsiteY5" fmla="*/ 1668139 h 3530167"/>
                        <a:gd name="connsiteX6" fmla="*/ 1199497 w 1463224"/>
                        <a:gd name="connsiteY6" fmla="*/ 465685 h 3530167"/>
                        <a:gd name="connsiteX7" fmla="*/ 1140393 w 1463224"/>
                        <a:gd name="connsiteY7" fmla="*/ 462417 h 3530167"/>
                        <a:gd name="connsiteX8" fmla="*/ 1123009 w 1463224"/>
                        <a:gd name="connsiteY8" fmla="*/ 3274825 h 3530167"/>
                        <a:gd name="connsiteX9" fmla="*/ 771851 w 1463224"/>
                        <a:gd name="connsiteY9" fmla="*/ 3296014 h 3530167"/>
                        <a:gd name="connsiteX10" fmla="*/ 773526 w 1463224"/>
                        <a:gd name="connsiteY10" fmla="*/ 1691204 h 3530167"/>
                        <a:gd name="connsiteX11" fmla="*/ 681454 w 1463224"/>
                        <a:gd name="connsiteY11" fmla="*/ 1686253 h 3530167"/>
                        <a:gd name="connsiteX12" fmla="*/ 679438 w 1463224"/>
                        <a:gd name="connsiteY12" fmla="*/ 3318349 h 3530167"/>
                        <a:gd name="connsiteX13" fmla="*/ 305618 w 1463224"/>
                        <a:gd name="connsiteY13" fmla="*/ 3340885 h 3530167"/>
                        <a:gd name="connsiteX14" fmla="*/ 323342 w 1463224"/>
                        <a:gd name="connsiteY14" fmla="*/ 591058 h 3530167"/>
                        <a:gd name="connsiteX15" fmla="*/ 260759 w 1463224"/>
                        <a:gd name="connsiteY15" fmla="*/ 594534 h 3530167"/>
                        <a:gd name="connsiteX16" fmla="*/ 260758 w 1463224"/>
                        <a:gd name="connsiteY16" fmla="*/ 1766221 h 3530167"/>
                        <a:gd name="connsiteX17" fmla="*/ 0 w 1463224"/>
                        <a:gd name="connsiteY17" fmla="*/ 1860093 h 3530167"/>
                        <a:gd name="connsiteX18" fmla="*/ 3136 w 1463224"/>
                        <a:gd name="connsiteY18" fmla="*/ 464218 h 3530167"/>
                        <a:gd name="connsiteX0" fmla="*/ 3136 w 1463224"/>
                        <a:gd name="connsiteY0" fmla="*/ 464218 h 3530167"/>
                        <a:gd name="connsiteX1" fmla="*/ 345666 w 1463224"/>
                        <a:gd name="connsiteY1" fmla="*/ 104304 h 3530167"/>
                        <a:gd name="connsiteX2" fmla="*/ 1263756 w 1463224"/>
                        <a:gd name="connsiteY2" fmla="*/ 0 h 3530167"/>
                        <a:gd name="connsiteX3" fmla="*/ 1456782 w 1463224"/>
                        <a:gd name="connsiteY3" fmla="*/ 481603 h 3530167"/>
                        <a:gd name="connsiteX4" fmla="*/ 1459836 w 1463224"/>
                        <a:gd name="connsiteY4" fmla="*/ 1666122 h 3530167"/>
                        <a:gd name="connsiteX5" fmla="*/ 1195423 w 1463224"/>
                        <a:gd name="connsiteY5" fmla="*/ 1668139 h 3530167"/>
                        <a:gd name="connsiteX6" fmla="*/ 1199497 w 1463224"/>
                        <a:gd name="connsiteY6" fmla="*/ 465685 h 3530167"/>
                        <a:gd name="connsiteX7" fmla="*/ 1140393 w 1463224"/>
                        <a:gd name="connsiteY7" fmla="*/ 462417 h 3530167"/>
                        <a:gd name="connsiteX8" fmla="*/ 1123009 w 1463224"/>
                        <a:gd name="connsiteY8" fmla="*/ 3274825 h 3530167"/>
                        <a:gd name="connsiteX9" fmla="*/ 771851 w 1463224"/>
                        <a:gd name="connsiteY9" fmla="*/ 3296014 h 3530167"/>
                        <a:gd name="connsiteX10" fmla="*/ 773526 w 1463224"/>
                        <a:gd name="connsiteY10" fmla="*/ 1691204 h 3530167"/>
                        <a:gd name="connsiteX11" fmla="*/ 681454 w 1463224"/>
                        <a:gd name="connsiteY11" fmla="*/ 1686253 h 3530167"/>
                        <a:gd name="connsiteX12" fmla="*/ 679438 w 1463224"/>
                        <a:gd name="connsiteY12" fmla="*/ 3318349 h 3530167"/>
                        <a:gd name="connsiteX13" fmla="*/ 305618 w 1463224"/>
                        <a:gd name="connsiteY13" fmla="*/ 3340885 h 3530167"/>
                        <a:gd name="connsiteX14" fmla="*/ 323342 w 1463224"/>
                        <a:gd name="connsiteY14" fmla="*/ 591058 h 3530167"/>
                        <a:gd name="connsiteX15" fmla="*/ 260759 w 1463224"/>
                        <a:gd name="connsiteY15" fmla="*/ 594534 h 3530167"/>
                        <a:gd name="connsiteX16" fmla="*/ 260758 w 1463224"/>
                        <a:gd name="connsiteY16" fmla="*/ 1766221 h 3530167"/>
                        <a:gd name="connsiteX17" fmla="*/ 0 w 1463224"/>
                        <a:gd name="connsiteY17" fmla="*/ 1860093 h 3530167"/>
                        <a:gd name="connsiteX18" fmla="*/ 3136 w 1463224"/>
                        <a:gd name="connsiteY18" fmla="*/ 464218 h 3530167"/>
                        <a:gd name="connsiteX0" fmla="*/ 3136 w 1463224"/>
                        <a:gd name="connsiteY0" fmla="*/ 464218 h 3530167"/>
                        <a:gd name="connsiteX1" fmla="*/ 345666 w 1463224"/>
                        <a:gd name="connsiteY1" fmla="*/ 104304 h 3530167"/>
                        <a:gd name="connsiteX2" fmla="*/ 1263756 w 1463224"/>
                        <a:gd name="connsiteY2" fmla="*/ 0 h 3530167"/>
                        <a:gd name="connsiteX3" fmla="*/ 1456782 w 1463224"/>
                        <a:gd name="connsiteY3" fmla="*/ 481603 h 3530167"/>
                        <a:gd name="connsiteX4" fmla="*/ 1459836 w 1463224"/>
                        <a:gd name="connsiteY4" fmla="*/ 1666122 h 3530167"/>
                        <a:gd name="connsiteX5" fmla="*/ 1195423 w 1463224"/>
                        <a:gd name="connsiteY5" fmla="*/ 1668139 h 3530167"/>
                        <a:gd name="connsiteX6" fmla="*/ 1199497 w 1463224"/>
                        <a:gd name="connsiteY6" fmla="*/ 465685 h 3530167"/>
                        <a:gd name="connsiteX7" fmla="*/ 1140393 w 1463224"/>
                        <a:gd name="connsiteY7" fmla="*/ 462417 h 3530167"/>
                        <a:gd name="connsiteX8" fmla="*/ 1123009 w 1463224"/>
                        <a:gd name="connsiteY8" fmla="*/ 3274825 h 3530167"/>
                        <a:gd name="connsiteX9" fmla="*/ 771851 w 1463224"/>
                        <a:gd name="connsiteY9" fmla="*/ 3296014 h 3530167"/>
                        <a:gd name="connsiteX10" fmla="*/ 773526 w 1463224"/>
                        <a:gd name="connsiteY10" fmla="*/ 1691204 h 3530167"/>
                        <a:gd name="connsiteX11" fmla="*/ 681454 w 1463224"/>
                        <a:gd name="connsiteY11" fmla="*/ 1686253 h 3530167"/>
                        <a:gd name="connsiteX12" fmla="*/ 679438 w 1463224"/>
                        <a:gd name="connsiteY12" fmla="*/ 3318349 h 3530167"/>
                        <a:gd name="connsiteX13" fmla="*/ 305618 w 1463224"/>
                        <a:gd name="connsiteY13" fmla="*/ 3340885 h 3530167"/>
                        <a:gd name="connsiteX14" fmla="*/ 323342 w 1463224"/>
                        <a:gd name="connsiteY14" fmla="*/ 591058 h 3530167"/>
                        <a:gd name="connsiteX15" fmla="*/ 260759 w 1463224"/>
                        <a:gd name="connsiteY15" fmla="*/ 594534 h 3530167"/>
                        <a:gd name="connsiteX16" fmla="*/ 260758 w 1463224"/>
                        <a:gd name="connsiteY16" fmla="*/ 1766221 h 3530167"/>
                        <a:gd name="connsiteX17" fmla="*/ 0 w 1463224"/>
                        <a:gd name="connsiteY17" fmla="*/ 1860093 h 3530167"/>
                        <a:gd name="connsiteX18" fmla="*/ 3136 w 1463224"/>
                        <a:gd name="connsiteY18" fmla="*/ 464218 h 3530167"/>
                        <a:gd name="connsiteX0" fmla="*/ 3136 w 1461310"/>
                        <a:gd name="connsiteY0" fmla="*/ 464218 h 3530167"/>
                        <a:gd name="connsiteX1" fmla="*/ 345666 w 1461310"/>
                        <a:gd name="connsiteY1" fmla="*/ 104304 h 3530167"/>
                        <a:gd name="connsiteX2" fmla="*/ 1263756 w 1461310"/>
                        <a:gd name="connsiteY2" fmla="*/ 0 h 3530167"/>
                        <a:gd name="connsiteX3" fmla="*/ 1456782 w 1461310"/>
                        <a:gd name="connsiteY3" fmla="*/ 481603 h 3530167"/>
                        <a:gd name="connsiteX4" fmla="*/ 1459836 w 1461310"/>
                        <a:gd name="connsiteY4" fmla="*/ 1666122 h 3530167"/>
                        <a:gd name="connsiteX5" fmla="*/ 1195423 w 1461310"/>
                        <a:gd name="connsiteY5" fmla="*/ 1668139 h 3530167"/>
                        <a:gd name="connsiteX6" fmla="*/ 1199497 w 1461310"/>
                        <a:gd name="connsiteY6" fmla="*/ 465685 h 3530167"/>
                        <a:gd name="connsiteX7" fmla="*/ 1140393 w 1461310"/>
                        <a:gd name="connsiteY7" fmla="*/ 462417 h 3530167"/>
                        <a:gd name="connsiteX8" fmla="*/ 1123009 w 1461310"/>
                        <a:gd name="connsiteY8" fmla="*/ 3274825 h 3530167"/>
                        <a:gd name="connsiteX9" fmla="*/ 771851 w 1461310"/>
                        <a:gd name="connsiteY9" fmla="*/ 3296014 h 3530167"/>
                        <a:gd name="connsiteX10" fmla="*/ 773526 w 1461310"/>
                        <a:gd name="connsiteY10" fmla="*/ 1691204 h 3530167"/>
                        <a:gd name="connsiteX11" fmla="*/ 681454 w 1461310"/>
                        <a:gd name="connsiteY11" fmla="*/ 1686253 h 3530167"/>
                        <a:gd name="connsiteX12" fmla="*/ 679438 w 1461310"/>
                        <a:gd name="connsiteY12" fmla="*/ 3318349 h 3530167"/>
                        <a:gd name="connsiteX13" fmla="*/ 305618 w 1461310"/>
                        <a:gd name="connsiteY13" fmla="*/ 3340885 h 3530167"/>
                        <a:gd name="connsiteX14" fmla="*/ 323342 w 1461310"/>
                        <a:gd name="connsiteY14" fmla="*/ 591058 h 3530167"/>
                        <a:gd name="connsiteX15" fmla="*/ 260759 w 1461310"/>
                        <a:gd name="connsiteY15" fmla="*/ 594534 h 3530167"/>
                        <a:gd name="connsiteX16" fmla="*/ 260758 w 1461310"/>
                        <a:gd name="connsiteY16" fmla="*/ 1766221 h 3530167"/>
                        <a:gd name="connsiteX17" fmla="*/ 0 w 1461310"/>
                        <a:gd name="connsiteY17" fmla="*/ 1860093 h 3530167"/>
                        <a:gd name="connsiteX18" fmla="*/ 3136 w 1461310"/>
                        <a:gd name="connsiteY18" fmla="*/ 464218 h 3530167"/>
                        <a:gd name="connsiteX0" fmla="*/ 3136 w 1461310"/>
                        <a:gd name="connsiteY0" fmla="*/ 464218 h 3530167"/>
                        <a:gd name="connsiteX1" fmla="*/ 345666 w 1461310"/>
                        <a:gd name="connsiteY1" fmla="*/ 104304 h 3530167"/>
                        <a:gd name="connsiteX2" fmla="*/ 1263756 w 1461310"/>
                        <a:gd name="connsiteY2" fmla="*/ 0 h 3530167"/>
                        <a:gd name="connsiteX3" fmla="*/ 1456782 w 1461310"/>
                        <a:gd name="connsiteY3" fmla="*/ 481603 h 3530167"/>
                        <a:gd name="connsiteX4" fmla="*/ 1459836 w 1461310"/>
                        <a:gd name="connsiteY4" fmla="*/ 1666122 h 3530167"/>
                        <a:gd name="connsiteX5" fmla="*/ 1195423 w 1461310"/>
                        <a:gd name="connsiteY5" fmla="*/ 1668139 h 3530167"/>
                        <a:gd name="connsiteX6" fmla="*/ 1199497 w 1461310"/>
                        <a:gd name="connsiteY6" fmla="*/ 465685 h 3530167"/>
                        <a:gd name="connsiteX7" fmla="*/ 1140393 w 1461310"/>
                        <a:gd name="connsiteY7" fmla="*/ 462417 h 3530167"/>
                        <a:gd name="connsiteX8" fmla="*/ 1123009 w 1461310"/>
                        <a:gd name="connsiteY8" fmla="*/ 3274825 h 3530167"/>
                        <a:gd name="connsiteX9" fmla="*/ 771851 w 1461310"/>
                        <a:gd name="connsiteY9" fmla="*/ 3296014 h 3530167"/>
                        <a:gd name="connsiteX10" fmla="*/ 773526 w 1461310"/>
                        <a:gd name="connsiteY10" fmla="*/ 1691204 h 3530167"/>
                        <a:gd name="connsiteX11" fmla="*/ 681454 w 1461310"/>
                        <a:gd name="connsiteY11" fmla="*/ 1686253 h 3530167"/>
                        <a:gd name="connsiteX12" fmla="*/ 679438 w 1461310"/>
                        <a:gd name="connsiteY12" fmla="*/ 3318349 h 3530167"/>
                        <a:gd name="connsiteX13" fmla="*/ 305618 w 1461310"/>
                        <a:gd name="connsiteY13" fmla="*/ 3340885 h 3530167"/>
                        <a:gd name="connsiteX14" fmla="*/ 323342 w 1461310"/>
                        <a:gd name="connsiteY14" fmla="*/ 591058 h 3530167"/>
                        <a:gd name="connsiteX15" fmla="*/ 260759 w 1461310"/>
                        <a:gd name="connsiteY15" fmla="*/ 594534 h 3530167"/>
                        <a:gd name="connsiteX16" fmla="*/ 260758 w 1461310"/>
                        <a:gd name="connsiteY16" fmla="*/ 1766221 h 3530167"/>
                        <a:gd name="connsiteX17" fmla="*/ 0 w 1461310"/>
                        <a:gd name="connsiteY17" fmla="*/ 1860093 h 3530167"/>
                        <a:gd name="connsiteX18" fmla="*/ 3136 w 1461310"/>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9540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9540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39337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39337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39337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37127 w 1462408"/>
                        <a:gd name="connsiteY7" fmla="*/ 455886 h 3530167"/>
                        <a:gd name="connsiteX8" fmla="*/ 1139337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37127 w 1462408"/>
                        <a:gd name="connsiteY7" fmla="*/ 455886 h 3530167"/>
                        <a:gd name="connsiteX8" fmla="*/ 1139337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8383 w 1462408"/>
                        <a:gd name="connsiteY9" fmla="*/ 3292748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8383 w 1462408"/>
                        <a:gd name="connsiteY9" fmla="*/ 3292748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8383 w 1462408"/>
                        <a:gd name="connsiteY9" fmla="*/ 3292748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5118 w 1462408"/>
                        <a:gd name="connsiteY9" fmla="*/ 3423377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65321 w 1462408"/>
                        <a:gd name="connsiteY9" fmla="*/ 3286217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65321 w 1462408"/>
                        <a:gd name="connsiteY9" fmla="*/ 3286217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65321 w 1462408"/>
                        <a:gd name="connsiteY9" fmla="*/ 3286217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65321 w 1462408"/>
                        <a:gd name="connsiteY9" fmla="*/ 3286217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65321 w 1462408"/>
                        <a:gd name="connsiteY9" fmla="*/ 3286217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87938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87938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0260 w 1462408"/>
                        <a:gd name="connsiteY10" fmla="*/ 1684672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0260 w 1462408"/>
                        <a:gd name="connsiteY10" fmla="*/ 1684672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0260 w 1462408"/>
                        <a:gd name="connsiteY10" fmla="*/ 1684672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0588 w 1462408"/>
                        <a:gd name="connsiteY14" fmla="*/ 580042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0260 w 1462408"/>
                        <a:gd name="connsiteY10" fmla="*/ 1684672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31604 w 1462408"/>
                        <a:gd name="connsiteY14" fmla="*/ 582796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0260 w 1462408"/>
                        <a:gd name="connsiteY10" fmla="*/ 1684672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12325 w 1462408"/>
                        <a:gd name="connsiteY14" fmla="*/ 582796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0260 w 1462408"/>
                        <a:gd name="connsiteY10" fmla="*/ 1684672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12325 w 1462408"/>
                        <a:gd name="connsiteY14" fmla="*/ 582796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1362"/>
                        <a:gd name="connsiteX1" fmla="*/ 345666 w 1462408"/>
                        <a:gd name="connsiteY1" fmla="*/ 104304 h 3531362"/>
                        <a:gd name="connsiteX2" fmla="*/ 1263756 w 1462408"/>
                        <a:gd name="connsiteY2" fmla="*/ 0 h 3531362"/>
                        <a:gd name="connsiteX3" fmla="*/ 1460048 w 1462408"/>
                        <a:gd name="connsiteY3" fmla="*/ 481603 h 3531362"/>
                        <a:gd name="connsiteX4" fmla="*/ 1459836 w 1462408"/>
                        <a:gd name="connsiteY4" fmla="*/ 1666122 h 3531362"/>
                        <a:gd name="connsiteX5" fmla="*/ 1195423 w 1462408"/>
                        <a:gd name="connsiteY5" fmla="*/ 1668139 h 3531362"/>
                        <a:gd name="connsiteX6" fmla="*/ 1199497 w 1462408"/>
                        <a:gd name="connsiteY6" fmla="*/ 465685 h 3531362"/>
                        <a:gd name="connsiteX7" fmla="*/ 1143659 w 1462408"/>
                        <a:gd name="connsiteY7" fmla="*/ 465683 h 3531362"/>
                        <a:gd name="connsiteX8" fmla="*/ 1139337 w 1462408"/>
                        <a:gd name="connsiteY8" fmla="*/ 3278090 h 3531362"/>
                        <a:gd name="connsiteX9" fmla="*/ 771852 w 1462408"/>
                        <a:gd name="connsiteY9" fmla="*/ 3282951 h 3531362"/>
                        <a:gd name="connsiteX10" fmla="*/ 770260 w 1462408"/>
                        <a:gd name="connsiteY10" fmla="*/ 1684672 h 3531362"/>
                        <a:gd name="connsiteX11" fmla="*/ 681454 w 1462408"/>
                        <a:gd name="connsiteY11" fmla="*/ 1686253 h 3531362"/>
                        <a:gd name="connsiteX12" fmla="*/ 679438 w 1462408"/>
                        <a:gd name="connsiteY12" fmla="*/ 3318349 h 3531362"/>
                        <a:gd name="connsiteX13" fmla="*/ 300110 w 1462408"/>
                        <a:gd name="connsiteY13" fmla="*/ 3343639 h 3531362"/>
                        <a:gd name="connsiteX14" fmla="*/ 312325 w 1462408"/>
                        <a:gd name="connsiteY14" fmla="*/ 582796 h 3531362"/>
                        <a:gd name="connsiteX15" fmla="*/ 260759 w 1462408"/>
                        <a:gd name="connsiteY15" fmla="*/ 594534 h 3531362"/>
                        <a:gd name="connsiteX16" fmla="*/ 260758 w 1462408"/>
                        <a:gd name="connsiteY16" fmla="*/ 1766221 h 3531362"/>
                        <a:gd name="connsiteX17" fmla="*/ 0 w 1462408"/>
                        <a:gd name="connsiteY17" fmla="*/ 1860093 h 3531362"/>
                        <a:gd name="connsiteX18" fmla="*/ 3136 w 1462408"/>
                        <a:gd name="connsiteY18" fmla="*/ 464218 h 3531362"/>
                        <a:gd name="connsiteX0" fmla="*/ 3136 w 1462408"/>
                        <a:gd name="connsiteY0" fmla="*/ 464218 h 3540899"/>
                        <a:gd name="connsiteX1" fmla="*/ 345666 w 1462408"/>
                        <a:gd name="connsiteY1" fmla="*/ 104304 h 3540899"/>
                        <a:gd name="connsiteX2" fmla="*/ 1263756 w 1462408"/>
                        <a:gd name="connsiteY2" fmla="*/ 0 h 3540899"/>
                        <a:gd name="connsiteX3" fmla="*/ 1460048 w 1462408"/>
                        <a:gd name="connsiteY3" fmla="*/ 481603 h 3540899"/>
                        <a:gd name="connsiteX4" fmla="*/ 1459836 w 1462408"/>
                        <a:gd name="connsiteY4" fmla="*/ 1666122 h 3540899"/>
                        <a:gd name="connsiteX5" fmla="*/ 1195423 w 1462408"/>
                        <a:gd name="connsiteY5" fmla="*/ 1668139 h 3540899"/>
                        <a:gd name="connsiteX6" fmla="*/ 1199497 w 1462408"/>
                        <a:gd name="connsiteY6" fmla="*/ 465685 h 3540899"/>
                        <a:gd name="connsiteX7" fmla="*/ 1143659 w 1462408"/>
                        <a:gd name="connsiteY7" fmla="*/ 465683 h 3540899"/>
                        <a:gd name="connsiteX8" fmla="*/ 1139337 w 1462408"/>
                        <a:gd name="connsiteY8" fmla="*/ 3278090 h 3540899"/>
                        <a:gd name="connsiteX9" fmla="*/ 771852 w 1462408"/>
                        <a:gd name="connsiteY9" fmla="*/ 3282951 h 3540899"/>
                        <a:gd name="connsiteX10" fmla="*/ 770260 w 1462408"/>
                        <a:gd name="connsiteY10" fmla="*/ 1684672 h 3540899"/>
                        <a:gd name="connsiteX11" fmla="*/ 681454 w 1462408"/>
                        <a:gd name="connsiteY11" fmla="*/ 1686253 h 3540899"/>
                        <a:gd name="connsiteX12" fmla="*/ 679438 w 1462408"/>
                        <a:gd name="connsiteY12" fmla="*/ 3318349 h 3540899"/>
                        <a:gd name="connsiteX13" fmla="*/ 300110 w 1462408"/>
                        <a:gd name="connsiteY13" fmla="*/ 3343639 h 3540899"/>
                        <a:gd name="connsiteX14" fmla="*/ 312325 w 1462408"/>
                        <a:gd name="connsiteY14" fmla="*/ 582796 h 3540899"/>
                        <a:gd name="connsiteX15" fmla="*/ 260759 w 1462408"/>
                        <a:gd name="connsiteY15" fmla="*/ 594534 h 3540899"/>
                        <a:gd name="connsiteX16" fmla="*/ 260758 w 1462408"/>
                        <a:gd name="connsiteY16" fmla="*/ 1766221 h 3540899"/>
                        <a:gd name="connsiteX17" fmla="*/ 0 w 1462408"/>
                        <a:gd name="connsiteY17" fmla="*/ 1860093 h 3540899"/>
                        <a:gd name="connsiteX18" fmla="*/ 3136 w 1462408"/>
                        <a:gd name="connsiteY18" fmla="*/ 464218 h 3540899"/>
                        <a:gd name="connsiteX0" fmla="*/ 3136 w 1462408"/>
                        <a:gd name="connsiteY0" fmla="*/ 464218 h 3540899"/>
                        <a:gd name="connsiteX1" fmla="*/ 345666 w 1462408"/>
                        <a:gd name="connsiteY1" fmla="*/ 104304 h 3540899"/>
                        <a:gd name="connsiteX2" fmla="*/ 1263756 w 1462408"/>
                        <a:gd name="connsiteY2" fmla="*/ 0 h 3540899"/>
                        <a:gd name="connsiteX3" fmla="*/ 1460048 w 1462408"/>
                        <a:gd name="connsiteY3" fmla="*/ 481603 h 3540899"/>
                        <a:gd name="connsiteX4" fmla="*/ 1459836 w 1462408"/>
                        <a:gd name="connsiteY4" fmla="*/ 1666122 h 3540899"/>
                        <a:gd name="connsiteX5" fmla="*/ 1195423 w 1462408"/>
                        <a:gd name="connsiteY5" fmla="*/ 1668139 h 3540899"/>
                        <a:gd name="connsiteX6" fmla="*/ 1199497 w 1462408"/>
                        <a:gd name="connsiteY6" fmla="*/ 465685 h 3540899"/>
                        <a:gd name="connsiteX7" fmla="*/ 1143659 w 1462408"/>
                        <a:gd name="connsiteY7" fmla="*/ 465683 h 3540899"/>
                        <a:gd name="connsiteX8" fmla="*/ 1139337 w 1462408"/>
                        <a:gd name="connsiteY8" fmla="*/ 3278090 h 3540899"/>
                        <a:gd name="connsiteX9" fmla="*/ 771852 w 1462408"/>
                        <a:gd name="connsiteY9" fmla="*/ 3282951 h 3540899"/>
                        <a:gd name="connsiteX10" fmla="*/ 770260 w 1462408"/>
                        <a:gd name="connsiteY10" fmla="*/ 1684672 h 3540899"/>
                        <a:gd name="connsiteX11" fmla="*/ 681454 w 1462408"/>
                        <a:gd name="connsiteY11" fmla="*/ 1686253 h 3540899"/>
                        <a:gd name="connsiteX12" fmla="*/ 679438 w 1462408"/>
                        <a:gd name="connsiteY12" fmla="*/ 3318349 h 3540899"/>
                        <a:gd name="connsiteX13" fmla="*/ 300110 w 1462408"/>
                        <a:gd name="connsiteY13" fmla="*/ 3343639 h 3540899"/>
                        <a:gd name="connsiteX14" fmla="*/ 312325 w 1462408"/>
                        <a:gd name="connsiteY14" fmla="*/ 582796 h 3540899"/>
                        <a:gd name="connsiteX15" fmla="*/ 260759 w 1462408"/>
                        <a:gd name="connsiteY15" fmla="*/ 594534 h 3540899"/>
                        <a:gd name="connsiteX16" fmla="*/ 260758 w 1462408"/>
                        <a:gd name="connsiteY16" fmla="*/ 1766221 h 3540899"/>
                        <a:gd name="connsiteX17" fmla="*/ 0 w 1462408"/>
                        <a:gd name="connsiteY17" fmla="*/ 1860093 h 3540899"/>
                        <a:gd name="connsiteX18" fmla="*/ 3136 w 1462408"/>
                        <a:gd name="connsiteY18" fmla="*/ 464218 h 3540899"/>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325 w 1462408"/>
                        <a:gd name="connsiteY14" fmla="*/ 582796 h 3543432"/>
                        <a:gd name="connsiteX15" fmla="*/ 260759 w 1462408"/>
                        <a:gd name="connsiteY15" fmla="*/ 594534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325 w 1462408"/>
                        <a:gd name="connsiteY14" fmla="*/ 582796 h 3543432"/>
                        <a:gd name="connsiteX15" fmla="*/ 260759 w 1462408"/>
                        <a:gd name="connsiteY15" fmla="*/ 594534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325 w 1462408"/>
                        <a:gd name="connsiteY14" fmla="*/ 582796 h 3543432"/>
                        <a:gd name="connsiteX15" fmla="*/ 260759 w 1462408"/>
                        <a:gd name="connsiteY15" fmla="*/ 594534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09570 w 1462408"/>
                        <a:gd name="connsiteY14" fmla="*/ 591058 h 3543432"/>
                        <a:gd name="connsiteX15" fmla="*/ 260759 w 1462408"/>
                        <a:gd name="connsiteY15" fmla="*/ 594534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09570 w 1462408"/>
                        <a:gd name="connsiteY14" fmla="*/ 591058 h 3543432"/>
                        <a:gd name="connsiteX15" fmla="*/ 260759 w 1462408"/>
                        <a:gd name="connsiteY15" fmla="*/ 602796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09570 w 1462408"/>
                        <a:gd name="connsiteY14" fmla="*/ 591058 h 3543432"/>
                        <a:gd name="connsiteX15" fmla="*/ 255251 w 1462408"/>
                        <a:gd name="connsiteY15" fmla="*/ 589025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09570 w 1462408"/>
                        <a:gd name="connsiteY14" fmla="*/ 591058 h 3543432"/>
                        <a:gd name="connsiteX15" fmla="*/ 269022 w 1462408"/>
                        <a:gd name="connsiteY15" fmla="*/ 611059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09570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09570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324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324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77286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96566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96566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9932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20586 w 1462408"/>
                        <a:gd name="connsiteY14" fmla="*/ 585550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9932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96567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9381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324 w 1462408"/>
                        <a:gd name="connsiteY14" fmla="*/ 5883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324 w 1462408"/>
                        <a:gd name="connsiteY14" fmla="*/ 5883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883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883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883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7 w 1462408"/>
                        <a:gd name="connsiteY14" fmla="*/ 591059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28848 w 1462408"/>
                        <a:gd name="connsiteY14" fmla="*/ 582796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7 w 1462408"/>
                        <a:gd name="connsiteY14" fmla="*/ 582796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7 w 1462408"/>
                        <a:gd name="connsiteY14" fmla="*/ 582796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5077 w 1462408"/>
                        <a:gd name="connsiteY14" fmla="*/ 582796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5077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5077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8279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3339 w 1462408"/>
                        <a:gd name="connsiteY14" fmla="*/ 588304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88304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5077 w 1462408"/>
                        <a:gd name="connsiteY14" fmla="*/ 588304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2322 w 1462408"/>
                        <a:gd name="connsiteY14" fmla="*/ 58004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7830 w 1462408"/>
                        <a:gd name="connsiteY14" fmla="*/ 599320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91057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5076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5076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297355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297355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004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004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004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49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657 w 1462408"/>
                        <a:gd name="connsiteY14" fmla="*/ 5849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657 w 1462408"/>
                        <a:gd name="connsiteY14" fmla="*/ 5849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0791 w 1462408"/>
                        <a:gd name="connsiteY13" fmla="*/ 3346729 h 3542315"/>
                        <a:gd name="connsiteX14" fmla="*/ 312657 w 1462408"/>
                        <a:gd name="connsiteY14" fmla="*/ 584905 h 3542315"/>
                        <a:gd name="connsiteX15" fmla="*/ 260760 w 1462408"/>
                        <a:gd name="connsiteY15" fmla="*/ 586271 h 3542315"/>
                        <a:gd name="connsiteX16" fmla="*/ 260758 w 1462408"/>
                        <a:gd name="connsiteY16" fmla="*/ 1766221 h 3542315"/>
                        <a:gd name="connsiteX17" fmla="*/ 0 w 1462408"/>
                        <a:gd name="connsiteY17" fmla="*/ 1860093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0791 w 1462408"/>
                        <a:gd name="connsiteY13" fmla="*/ 3346729 h 3542315"/>
                        <a:gd name="connsiteX14" fmla="*/ 312657 w 1462408"/>
                        <a:gd name="connsiteY14" fmla="*/ 584905 h 3542315"/>
                        <a:gd name="connsiteX15" fmla="*/ 260760 w 1462408"/>
                        <a:gd name="connsiteY15" fmla="*/ 586271 h 3542315"/>
                        <a:gd name="connsiteX16" fmla="*/ 260758 w 1462408"/>
                        <a:gd name="connsiteY16" fmla="*/ 1766221 h 3542315"/>
                        <a:gd name="connsiteX17" fmla="*/ 0 w 1462408"/>
                        <a:gd name="connsiteY17" fmla="*/ 1860093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60758 w 1462408"/>
                        <a:gd name="connsiteY16" fmla="*/ 1766221 h 3542315"/>
                        <a:gd name="connsiteX17" fmla="*/ 0 w 1462408"/>
                        <a:gd name="connsiteY17" fmla="*/ 1860093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60758 w 1462408"/>
                        <a:gd name="connsiteY16" fmla="*/ 1766221 h 3542315"/>
                        <a:gd name="connsiteX17" fmla="*/ 0 w 1462408"/>
                        <a:gd name="connsiteY17" fmla="*/ 1860093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60093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60093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40740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40740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40740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40740 h 3542315"/>
                        <a:gd name="connsiteX18" fmla="*/ 3136 w 1462408"/>
                        <a:gd name="connsiteY18" fmla="*/ 464218 h 3542315"/>
                        <a:gd name="connsiteX0" fmla="*/ 717 w 1462408"/>
                        <a:gd name="connsiteY0" fmla="*/ 471475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40740 h 3542315"/>
                        <a:gd name="connsiteX18" fmla="*/ 717 w 1462408"/>
                        <a:gd name="connsiteY18" fmla="*/ 471475 h 3542315"/>
                        <a:gd name="connsiteX0" fmla="*/ 717 w 1462408"/>
                        <a:gd name="connsiteY0" fmla="*/ 471475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40740 h 3542315"/>
                        <a:gd name="connsiteX18" fmla="*/ 717 w 1462408"/>
                        <a:gd name="connsiteY18" fmla="*/ 471475 h 3542315"/>
                        <a:gd name="connsiteX0" fmla="*/ 0 w 1468948"/>
                        <a:gd name="connsiteY0" fmla="*/ 490827 h 3542315"/>
                        <a:gd name="connsiteX1" fmla="*/ 352206 w 1468948"/>
                        <a:gd name="connsiteY1" fmla="*/ 104304 h 3542315"/>
                        <a:gd name="connsiteX2" fmla="*/ 1270296 w 1468948"/>
                        <a:gd name="connsiteY2" fmla="*/ 0 h 3542315"/>
                        <a:gd name="connsiteX3" fmla="*/ 1466588 w 1468948"/>
                        <a:gd name="connsiteY3" fmla="*/ 481603 h 3542315"/>
                        <a:gd name="connsiteX4" fmla="*/ 1466376 w 1468948"/>
                        <a:gd name="connsiteY4" fmla="*/ 1666122 h 3542315"/>
                        <a:gd name="connsiteX5" fmla="*/ 1201963 w 1468948"/>
                        <a:gd name="connsiteY5" fmla="*/ 1668139 h 3542315"/>
                        <a:gd name="connsiteX6" fmla="*/ 1206037 w 1468948"/>
                        <a:gd name="connsiteY6" fmla="*/ 465685 h 3542315"/>
                        <a:gd name="connsiteX7" fmla="*/ 1150199 w 1468948"/>
                        <a:gd name="connsiteY7" fmla="*/ 465683 h 3542315"/>
                        <a:gd name="connsiteX8" fmla="*/ 1145877 w 1468948"/>
                        <a:gd name="connsiteY8" fmla="*/ 3278090 h 3542315"/>
                        <a:gd name="connsiteX9" fmla="*/ 778392 w 1468948"/>
                        <a:gd name="connsiteY9" fmla="*/ 3282951 h 3542315"/>
                        <a:gd name="connsiteX10" fmla="*/ 776800 w 1468948"/>
                        <a:gd name="connsiteY10" fmla="*/ 1684672 h 3542315"/>
                        <a:gd name="connsiteX11" fmla="*/ 687994 w 1468948"/>
                        <a:gd name="connsiteY11" fmla="*/ 1686253 h 3542315"/>
                        <a:gd name="connsiteX12" fmla="*/ 685978 w 1468948"/>
                        <a:gd name="connsiteY12" fmla="*/ 3318349 h 3542315"/>
                        <a:gd name="connsiteX13" fmla="*/ 319750 w 1468948"/>
                        <a:gd name="connsiteY13" fmla="*/ 3346729 h 3542315"/>
                        <a:gd name="connsiteX14" fmla="*/ 319197 w 1468948"/>
                        <a:gd name="connsiteY14" fmla="*/ 584905 h 3542315"/>
                        <a:gd name="connsiteX15" fmla="*/ 267300 w 1468948"/>
                        <a:gd name="connsiteY15" fmla="*/ 586271 h 3542315"/>
                        <a:gd name="connsiteX16" fmla="*/ 264879 w 1468948"/>
                        <a:gd name="connsiteY16" fmla="*/ 1761383 h 3542315"/>
                        <a:gd name="connsiteX17" fmla="*/ 6540 w 1468948"/>
                        <a:gd name="connsiteY17" fmla="*/ 1840740 h 3542315"/>
                        <a:gd name="connsiteX18" fmla="*/ 0 w 1468948"/>
                        <a:gd name="connsiteY18" fmla="*/ 490827 h 3542315"/>
                        <a:gd name="connsiteX0" fmla="*/ 0 w 1476205"/>
                        <a:gd name="connsiteY0" fmla="*/ 481151 h 3542315"/>
                        <a:gd name="connsiteX1" fmla="*/ 359463 w 1476205"/>
                        <a:gd name="connsiteY1" fmla="*/ 104304 h 3542315"/>
                        <a:gd name="connsiteX2" fmla="*/ 1277553 w 1476205"/>
                        <a:gd name="connsiteY2" fmla="*/ 0 h 3542315"/>
                        <a:gd name="connsiteX3" fmla="*/ 1473845 w 1476205"/>
                        <a:gd name="connsiteY3" fmla="*/ 481603 h 3542315"/>
                        <a:gd name="connsiteX4" fmla="*/ 1473633 w 1476205"/>
                        <a:gd name="connsiteY4" fmla="*/ 1666122 h 3542315"/>
                        <a:gd name="connsiteX5" fmla="*/ 1209220 w 1476205"/>
                        <a:gd name="connsiteY5" fmla="*/ 1668139 h 3542315"/>
                        <a:gd name="connsiteX6" fmla="*/ 1213294 w 1476205"/>
                        <a:gd name="connsiteY6" fmla="*/ 465685 h 3542315"/>
                        <a:gd name="connsiteX7" fmla="*/ 1157456 w 1476205"/>
                        <a:gd name="connsiteY7" fmla="*/ 465683 h 3542315"/>
                        <a:gd name="connsiteX8" fmla="*/ 1153134 w 1476205"/>
                        <a:gd name="connsiteY8" fmla="*/ 3278090 h 3542315"/>
                        <a:gd name="connsiteX9" fmla="*/ 785649 w 1476205"/>
                        <a:gd name="connsiteY9" fmla="*/ 3282951 h 3542315"/>
                        <a:gd name="connsiteX10" fmla="*/ 784057 w 1476205"/>
                        <a:gd name="connsiteY10" fmla="*/ 1684672 h 3542315"/>
                        <a:gd name="connsiteX11" fmla="*/ 695251 w 1476205"/>
                        <a:gd name="connsiteY11" fmla="*/ 1686253 h 3542315"/>
                        <a:gd name="connsiteX12" fmla="*/ 693235 w 1476205"/>
                        <a:gd name="connsiteY12" fmla="*/ 3318349 h 3542315"/>
                        <a:gd name="connsiteX13" fmla="*/ 327007 w 1476205"/>
                        <a:gd name="connsiteY13" fmla="*/ 3346729 h 3542315"/>
                        <a:gd name="connsiteX14" fmla="*/ 326454 w 1476205"/>
                        <a:gd name="connsiteY14" fmla="*/ 584905 h 3542315"/>
                        <a:gd name="connsiteX15" fmla="*/ 274557 w 1476205"/>
                        <a:gd name="connsiteY15" fmla="*/ 586271 h 3542315"/>
                        <a:gd name="connsiteX16" fmla="*/ 272136 w 1476205"/>
                        <a:gd name="connsiteY16" fmla="*/ 1761383 h 3542315"/>
                        <a:gd name="connsiteX17" fmla="*/ 13797 w 1476205"/>
                        <a:gd name="connsiteY17" fmla="*/ 1840740 h 3542315"/>
                        <a:gd name="connsiteX18" fmla="*/ 0 w 1476205"/>
                        <a:gd name="connsiteY18" fmla="*/ 481151 h 3542315"/>
                        <a:gd name="connsiteX0" fmla="*/ 0 w 1464110"/>
                        <a:gd name="connsiteY0" fmla="*/ 488408 h 3542315"/>
                        <a:gd name="connsiteX1" fmla="*/ 347368 w 1464110"/>
                        <a:gd name="connsiteY1" fmla="*/ 104304 h 3542315"/>
                        <a:gd name="connsiteX2" fmla="*/ 1265458 w 1464110"/>
                        <a:gd name="connsiteY2" fmla="*/ 0 h 3542315"/>
                        <a:gd name="connsiteX3" fmla="*/ 1461750 w 1464110"/>
                        <a:gd name="connsiteY3" fmla="*/ 481603 h 3542315"/>
                        <a:gd name="connsiteX4" fmla="*/ 1461538 w 1464110"/>
                        <a:gd name="connsiteY4" fmla="*/ 1666122 h 3542315"/>
                        <a:gd name="connsiteX5" fmla="*/ 1197125 w 1464110"/>
                        <a:gd name="connsiteY5" fmla="*/ 1668139 h 3542315"/>
                        <a:gd name="connsiteX6" fmla="*/ 1201199 w 1464110"/>
                        <a:gd name="connsiteY6" fmla="*/ 465685 h 3542315"/>
                        <a:gd name="connsiteX7" fmla="*/ 1145361 w 1464110"/>
                        <a:gd name="connsiteY7" fmla="*/ 465683 h 3542315"/>
                        <a:gd name="connsiteX8" fmla="*/ 1141039 w 1464110"/>
                        <a:gd name="connsiteY8" fmla="*/ 3278090 h 3542315"/>
                        <a:gd name="connsiteX9" fmla="*/ 773554 w 1464110"/>
                        <a:gd name="connsiteY9" fmla="*/ 3282951 h 3542315"/>
                        <a:gd name="connsiteX10" fmla="*/ 771962 w 1464110"/>
                        <a:gd name="connsiteY10" fmla="*/ 1684672 h 3542315"/>
                        <a:gd name="connsiteX11" fmla="*/ 683156 w 1464110"/>
                        <a:gd name="connsiteY11" fmla="*/ 1686253 h 3542315"/>
                        <a:gd name="connsiteX12" fmla="*/ 681140 w 1464110"/>
                        <a:gd name="connsiteY12" fmla="*/ 3318349 h 3542315"/>
                        <a:gd name="connsiteX13" fmla="*/ 314912 w 1464110"/>
                        <a:gd name="connsiteY13" fmla="*/ 3346729 h 3542315"/>
                        <a:gd name="connsiteX14" fmla="*/ 314359 w 1464110"/>
                        <a:gd name="connsiteY14" fmla="*/ 584905 h 3542315"/>
                        <a:gd name="connsiteX15" fmla="*/ 262462 w 1464110"/>
                        <a:gd name="connsiteY15" fmla="*/ 586271 h 3542315"/>
                        <a:gd name="connsiteX16" fmla="*/ 260041 w 1464110"/>
                        <a:gd name="connsiteY16" fmla="*/ 1761383 h 3542315"/>
                        <a:gd name="connsiteX17" fmla="*/ 1702 w 1464110"/>
                        <a:gd name="connsiteY17" fmla="*/ 1840740 h 3542315"/>
                        <a:gd name="connsiteX18" fmla="*/ 0 w 1464110"/>
                        <a:gd name="connsiteY18" fmla="*/ 488408 h 3542315"/>
                        <a:gd name="connsiteX0" fmla="*/ 0 w 1466529"/>
                        <a:gd name="connsiteY0" fmla="*/ 488408 h 3542315"/>
                        <a:gd name="connsiteX1" fmla="*/ 349787 w 1466529"/>
                        <a:gd name="connsiteY1" fmla="*/ 104304 h 3542315"/>
                        <a:gd name="connsiteX2" fmla="*/ 1267877 w 1466529"/>
                        <a:gd name="connsiteY2" fmla="*/ 0 h 3542315"/>
                        <a:gd name="connsiteX3" fmla="*/ 1464169 w 1466529"/>
                        <a:gd name="connsiteY3" fmla="*/ 481603 h 3542315"/>
                        <a:gd name="connsiteX4" fmla="*/ 1463957 w 1466529"/>
                        <a:gd name="connsiteY4" fmla="*/ 1666122 h 3542315"/>
                        <a:gd name="connsiteX5" fmla="*/ 1199544 w 1466529"/>
                        <a:gd name="connsiteY5" fmla="*/ 1668139 h 3542315"/>
                        <a:gd name="connsiteX6" fmla="*/ 1203618 w 1466529"/>
                        <a:gd name="connsiteY6" fmla="*/ 465685 h 3542315"/>
                        <a:gd name="connsiteX7" fmla="*/ 1147780 w 1466529"/>
                        <a:gd name="connsiteY7" fmla="*/ 465683 h 3542315"/>
                        <a:gd name="connsiteX8" fmla="*/ 1143458 w 1466529"/>
                        <a:gd name="connsiteY8" fmla="*/ 3278090 h 3542315"/>
                        <a:gd name="connsiteX9" fmla="*/ 775973 w 1466529"/>
                        <a:gd name="connsiteY9" fmla="*/ 3282951 h 3542315"/>
                        <a:gd name="connsiteX10" fmla="*/ 774381 w 1466529"/>
                        <a:gd name="connsiteY10" fmla="*/ 1684672 h 3542315"/>
                        <a:gd name="connsiteX11" fmla="*/ 685575 w 1466529"/>
                        <a:gd name="connsiteY11" fmla="*/ 1686253 h 3542315"/>
                        <a:gd name="connsiteX12" fmla="*/ 683559 w 1466529"/>
                        <a:gd name="connsiteY12" fmla="*/ 3318349 h 3542315"/>
                        <a:gd name="connsiteX13" fmla="*/ 317331 w 1466529"/>
                        <a:gd name="connsiteY13" fmla="*/ 3346729 h 3542315"/>
                        <a:gd name="connsiteX14" fmla="*/ 316778 w 1466529"/>
                        <a:gd name="connsiteY14" fmla="*/ 584905 h 3542315"/>
                        <a:gd name="connsiteX15" fmla="*/ 264881 w 1466529"/>
                        <a:gd name="connsiteY15" fmla="*/ 586271 h 3542315"/>
                        <a:gd name="connsiteX16" fmla="*/ 262460 w 1466529"/>
                        <a:gd name="connsiteY16" fmla="*/ 1761383 h 3542315"/>
                        <a:gd name="connsiteX17" fmla="*/ 4121 w 1466529"/>
                        <a:gd name="connsiteY17" fmla="*/ 1840740 h 3542315"/>
                        <a:gd name="connsiteX18" fmla="*/ 0 w 1466529"/>
                        <a:gd name="connsiteY18" fmla="*/ 488408 h 3542315"/>
                        <a:gd name="connsiteX0" fmla="*/ 0 w 1466529"/>
                        <a:gd name="connsiteY0" fmla="*/ 488408 h 3542315"/>
                        <a:gd name="connsiteX1" fmla="*/ 349787 w 1466529"/>
                        <a:gd name="connsiteY1" fmla="*/ 104304 h 3542315"/>
                        <a:gd name="connsiteX2" fmla="*/ 1267877 w 1466529"/>
                        <a:gd name="connsiteY2" fmla="*/ 0 h 3542315"/>
                        <a:gd name="connsiteX3" fmla="*/ 1464169 w 1466529"/>
                        <a:gd name="connsiteY3" fmla="*/ 481603 h 3542315"/>
                        <a:gd name="connsiteX4" fmla="*/ 1463957 w 1466529"/>
                        <a:gd name="connsiteY4" fmla="*/ 1666122 h 3542315"/>
                        <a:gd name="connsiteX5" fmla="*/ 1199544 w 1466529"/>
                        <a:gd name="connsiteY5" fmla="*/ 1668139 h 3542315"/>
                        <a:gd name="connsiteX6" fmla="*/ 1203618 w 1466529"/>
                        <a:gd name="connsiteY6" fmla="*/ 465685 h 3542315"/>
                        <a:gd name="connsiteX7" fmla="*/ 1147780 w 1466529"/>
                        <a:gd name="connsiteY7" fmla="*/ 465683 h 3542315"/>
                        <a:gd name="connsiteX8" fmla="*/ 1143458 w 1466529"/>
                        <a:gd name="connsiteY8" fmla="*/ 3278090 h 3542315"/>
                        <a:gd name="connsiteX9" fmla="*/ 775973 w 1466529"/>
                        <a:gd name="connsiteY9" fmla="*/ 3282951 h 3542315"/>
                        <a:gd name="connsiteX10" fmla="*/ 774381 w 1466529"/>
                        <a:gd name="connsiteY10" fmla="*/ 1684672 h 3542315"/>
                        <a:gd name="connsiteX11" fmla="*/ 685575 w 1466529"/>
                        <a:gd name="connsiteY11" fmla="*/ 1686253 h 3542315"/>
                        <a:gd name="connsiteX12" fmla="*/ 683559 w 1466529"/>
                        <a:gd name="connsiteY12" fmla="*/ 3318349 h 3542315"/>
                        <a:gd name="connsiteX13" fmla="*/ 317331 w 1466529"/>
                        <a:gd name="connsiteY13" fmla="*/ 3346729 h 3542315"/>
                        <a:gd name="connsiteX14" fmla="*/ 316778 w 1466529"/>
                        <a:gd name="connsiteY14" fmla="*/ 584905 h 3542315"/>
                        <a:gd name="connsiteX15" fmla="*/ 264881 w 1466529"/>
                        <a:gd name="connsiteY15" fmla="*/ 586271 h 3542315"/>
                        <a:gd name="connsiteX16" fmla="*/ 262460 w 1466529"/>
                        <a:gd name="connsiteY16" fmla="*/ 1761383 h 3542315"/>
                        <a:gd name="connsiteX17" fmla="*/ 4121 w 1466529"/>
                        <a:gd name="connsiteY17" fmla="*/ 1840740 h 3542315"/>
                        <a:gd name="connsiteX18" fmla="*/ 0 w 1466529"/>
                        <a:gd name="connsiteY18" fmla="*/ 488408 h 3542315"/>
                        <a:gd name="connsiteX0" fmla="*/ 0 w 1466529"/>
                        <a:gd name="connsiteY0" fmla="*/ 488408 h 3542315"/>
                        <a:gd name="connsiteX1" fmla="*/ 349787 w 1466529"/>
                        <a:gd name="connsiteY1" fmla="*/ 104304 h 3542315"/>
                        <a:gd name="connsiteX2" fmla="*/ 1267877 w 1466529"/>
                        <a:gd name="connsiteY2" fmla="*/ 0 h 3542315"/>
                        <a:gd name="connsiteX3" fmla="*/ 1464169 w 1466529"/>
                        <a:gd name="connsiteY3" fmla="*/ 481603 h 3542315"/>
                        <a:gd name="connsiteX4" fmla="*/ 1463957 w 1466529"/>
                        <a:gd name="connsiteY4" fmla="*/ 1666122 h 3542315"/>
                        <a:gd name="connsiteX5" fmla="*/ 1199544 w 1466529"/>
                        <a:gd name="connsiteY5" fmla="*/ 1668139 h 3542315"/>
                        <a:gd name="connsiteX6" fmla="*/ 1203618 w 1466529"/>
                        <a:gd name="connsiteY6" fmla="*/ 465685 h 3542315"/>
                        <a:gd name="connsiteX7" fmla="*/ 1147780 w 1466529"/>
                        <a:gd name="connsiteY7" fmla="*/ 465683 h 3542315"/>
                        <a:gd name="connsiteX8" fmla="*/ 1143458 w 1466529"/>
                        <a:gd name="connsiteY8" fmla="*/ 3278090 h 3542315"/>
                        <a:gd name="connsiteX9" fmla="*/ 775973 w 1466529"/>
                        <a:gd name="connsiteY9" fmla="*/ 3282951 h 3542315"/>
                        <a:gd name="connsiteX10" fmla="*/ 774381 w 1466529"/>
                        <a:gd name="connsiteY10" fmla="*/ 1684672 h 3542315"/>
                        <a:gd name="connsiteX11" fmla="*/ 685575 w 1466529"/>
                        <a:gd name="connsiteY11" fmla="*/ 1686253 h 3542315"/>
                        <a:gd name="connsiteX12" fmla="*/ 683559 w 1466529"/>
                        <a:gd name="connsiteY12" fmla="*/ 3318349 h 3542315"/>
                        <a:gd name="connsiteX13" fmla="*/ 317331 w 1466529"/>
                        <a:gd name="connsiteY13" fmla="*/ 3346729 h 3542315"/>
                        <a:gd name="connsiteX14" fmla="*/ 316778 w 1466529"/>
                        <a:gd name="connsiteY14" fmla="*/ 584905 h 3542315"/>
                        <a:gd name="connsiteX15" fmla="*/ 264881 w 1466529"/>
                        <a:gd name="connsiteY15" fmla="*/ 586271 h 3542315"/>
                        <a:gd name="connsiteX16" fmla="*/ 262460 w 1466529"/>
                        <a:gd name="connsiteY16" fmla="*/ 1761383 h 3542315"/>
                        <a:gd name="connsiteX17" fmla="*/ 4121 w 1466529"/>
                        <a:gd name="connsiteY17" fmla="*/ 1840740 h 3542315"/>
                        <a:gd name="connsiteX18" fmla="*/ 0 w 1466529"/>
                        <a:gd name="connsiteY18" fmla="*/ 488408 h 3542315"/>
                        <a:gd name="connsiteX0" fmla="*/ 2012 w 1463703"/>
                        <a:gd name="connsiteY0" fmla="*/ 488408 h 3542315"/>
                        <a:gd name="connsiteX1" fmla="*/ 346961 w 1463703"/>
                        <a:gd name="connsiteY1" fmla="*/ 104304 h 3542315"/>
                        <a:gd name="connsiteX2" fmla="*/ 1265051 w 1463703"/>
                        <a:gd name="connsiteY2" fmla="*/ 0 h 3542315"/>
                        <a:gd name="connsiteX3" fmla="*/ 1461343 w 1463703"/>
                        <a:gd name="connsiteY3" fmla="*/ 481603 h 3542315"/>
                        <a:gd name="connsiteX4" fmla="*/ 1461131 w 1463703"/>
                        <a:gd name="connsiteY4" fmla="*/ 1666122 h 3542315"/>
                        <a:gd name="connsiteX5" fmla="*/ 1196718 w 1463703"/>
                        <a:gd name="connsiteY5" fmla="*/ 1668139 h 3542315"/>
                        <a:gd name="connsiteX6" fmla="*/ 1200792 w 1463703"/>
                        <a:gd name="connsiteY6" fmla="*/ 465685 h 3542315"/>
                        <a:gd name="connsiteX7" fmla="*/ 1144954 w 1463703"/>
                        <a:gd name="connsiteY7" fmla="*/ 465683 h 3542315"/>
                        <a:gd name="connsiteX8" fmla="*/ 1140632 w 1463703"/>
                        <a:gd name="connsiteY8" fmla="*/ 3278090 h 3542315"/>
                        <a:gd name="connsiteX9" fmla="*/ 773147 w 1463703"/>
                        <a:gd name="connsiteY9" fmla="*/ 3282951 h 3542315"/>
                        <a:gd name="connsiteX10" fmla="*/ 771555 w 1463703"/>
                        <a:gd name="connsiteY10" fmla="*/ 1684672 h 3542315"/>
                        <a:gd name="connsiteX11" fmla="*/ 682749 w 1463703"/>
                        <a:gd name="connsiteY11" fmla="*/ 1686253 h 3542315"/>
                        <a:gd name="connsiteX12" fmla="*/ 680733 w 1463703"/>
                        <a:gd name="connsiteY12" fmla="*/ 3318349 h 3542315"/>
                        <a:gd name="connsiteX13" fmla="*/ 314505 w 1463703"/>
                        <a:gd name="connsiteY13" fmla="*/ 3346729 h 3542315"/>
                        <a:gd name="connsiteX14" fmla="*/ 313952 w 1463703"/>
                        <a:gd name="connsiteY14" fmla="*/ 584905 h 3542315"/>
                        <a:gd name="connsiteX15" fmla="*/ 262055 w 1463703"/>
                        <a:gd name="connsiteY15" fmla="*/ 586271 h 3542315"/>
                        <a:gd name="connsiteX16" fmla="*/ 259634 w 1463703"/>
                        <a:gd name="connsiteY16" fmla="*/ 1761383 h 3542315"/>
                        <a:gd name="connsiteX17" fmla="*/ 1295 w 1463703"/>
                        <a:gd name="connsiteY17" fmla="*/ 1840740 h 3542315"/>
                        <a:gd name="connsiteX18" fmla="*/ 2012 w 1463703"/>
                        <a:gd name="connsiteY18" fmla="*/ 488408 h 3542315"/>
                        <a:gd name="connsiteX0" fmla="*/ 2012 w 1463703"/>
                        <a:gd name="connsiteY0" fmla="*/ 488408 h 3542315"/>
                        <a:gd name="connsiteX1" fmla="*/ 346961 w 1463703"/>
                        <a:gd name="connsiteY1" fmla="*/ 104304 h 3542315"/>
                        <a:gd name="connsiteX2" fmla="*/ 1265051 w 1463703"/>
                        <a:gd name="connsiteY2" fmla="*/ 0 h 3542315"/>
                        <a:gd name="connsiteX3" fmla="*/ 1461343 w 1463703"/>
                        <a:gd name="connsiteY3" fmla="*/ 481603 h 3542315"/>
                        <a:gd name="connsiteX4" fmla="*/ 1461131 w 1463703"/>
                        <a:gd name="connsiteY4" fmla="*/ 1666122 h 3542315"/>
                        <a:gd name="connsiteX5" fmla="*/ 1196718 w 1463703"/>
                        <a:gd name="connsiteY5" fmla="*/ 1668139 h 3542315"/>
                        <a:gd name="connsiteX6" fmla="*/ 1200792 w 1463703"/>
                        <a:gd name="connsiteY6" fmla="*/ 465685 h 3542315"/>
                        <a:gd name="connsiteX7" fmla="*/ 1144954 w 1463703"/>
                        <a:gd name="connsiteY7" fmla="*/ 465683 h 3542315"/>
                        <a:gd name="connsiteX8" fmla="*/ 1140632 w 1463703"/>
                        <a:gd name="connsiteY8" fmla="*/ 3278090 h 3542315"/>
                        <a:gd name="connsiteX9" fmla="*/ 773147 w 1463703"/>
                        <a:gd name="connsiteY9" fmla="*/ 3282951 h 3542315"/>
                        <a:gd name="connsiteX10" fmla="*/ 771555 w 1463703"/>
                        <a:gd name="connsiteY10" fmla="*/ 1684672 h 3542315"/>
                        <a:gd name="connsiteX11" fmla="*/ 682749 w 1463703"/>
                        <a:gd name="connsiteY11" fmla="*/ 1686253 h 3542315"/>
                        <a:gd name="connsiteX12" fmla="*/ 680733 w 1463703"/>
                        <a:gd name="connsiteY12" fmla="*/ 3318349 h 3542315"/>
                        <a:gd name="connsiteX13" fmla="*/ 314505 w 1463703"/>
                        <a:gd name="connsiteY13" fmla="*/ 3346729 h 3542315"/>
                        <a:gd name="connsiteX14" fmla="*/ 313952 w 1463703"/>
                        <a:gd name="connsiteY14" fmla="*/ 584905 h 3542315"/>
                        <a:gd name="connsiteX15" fmla="*/ 262055 w 1463703"/>
                        <a:gd name="connsiteY15" fmla="*/ 586271 h 3542315"/>
                        <a:gd name="connsiteX16" fmla="*/ 259634 w 1463703"/>
                        <a:gd name="connsiteY16" fmla="*/ 1761383 h 3542315"/>
                        <a:gd name="connsiteX17" fmla="*/ 1295 w 1463703"/>
                        <a:gd name="connsiteY17" fmla="*/ 1840740 h 3542315"/>
                        <a:gd name="connsiteX18" fmla="*/ 2012 w 1463703"/>
                        <a:gd name="connsiteY18" fmla="*/ 488408 h 3542315"/>
                        <a:gd name="connsiteX0" fmla="*/ 3119 w 1464810"/>
                        <a:gd name="connsiteY0" fmla="*/ 488408 h 3542315"/>
                        <a:gd name="connsiteX1" fmla="*/ 348068 w 1464810"/>
                        <a:gd name="connsiteY1" fmla="*/ 104304 h 3542315"/>
                        <a:gd name="connsiteX2" fmla="*/ 1266158 w 1464810"/>
                        <a:gd name="connsiteY2" fmla="*/ 0 h 3542315"/>
                        <a:gd name="connsiteX3" fmla="*/ 1462450 w 1464810"/>
                        <a:gd name="connsiteY3" fmla="*/ 481603 h 3542315"/>
                        <a:gd name="connsiteX4" fmla="*/ 1462238 w 1464810"/>
                        <a:gd name="connsiteY4" fmla="*/ 1666122 h 3542315"/>
                        <a:gd name="connsiteX5" fmla="*/ 1197825 w 1464810"/>
                        <a:gd name="connsiteY5" fmla="*/ 1668139 h 3542315"/>
                        <a:gd name="connsiteX6" fmla="*/ 1201899 w 1464810"/>
                        <a:gd name="connsiteY6" fmla="*/ 465685 h 3542315"/>
                        <a:gd name="connsiteX7" fmla="*/ 1146061 w 1464810"/>
                        <a:gd name="connsiteY7" fmla="*/ 465683 h 3542315"/>
                        <a:gd name="connsiteX8" fmla="*/ 1141739 w 1464810"/>
                        <a:gd name="connsiteY8" fmla="*/ 3278090 h 3542315"/>
                        <a:gd name="connsiteX9" fmla="*/ 774254 w 1464810"/>
                        <a:gd name="connsiteY9" fmla="*/ 3282951 h 3542315"/>
                        <a:gd name="connsiteX10" fmla="*/ 772662 w 1464810"/>
                        <a:gd name="connsiteY10" fmla="*/ 1684672 h 3542315"/>
                        <a:gd name="connsiteX11" fmla="*/ 683856 w 1464810"/>
                        <a:gd name="connsiteY11" fmla="*/ 1686253 h 3542315"/>
                        <a:gd name="connsiteX12" fmla="*/ 681840 w 1464810"/>
                        <a:gd name="connsiteY12" fmla="*/ 3318349 h 3542315"/>
                        <a:gd name="connsiteX13" fmla="*/ 315612 w 1464810"/>
                        <a:gd name="connsiteY13" fmla="*/ 3346729 h 3542315"/>
                        <a:gd name="connsiteX14" fmla="*/ 315059 w 1464810"/>
                        <a:gd name="connsiteY14" fmla="*/ 584905 h 3542315"/>
                        <a:gd name="connsiteX15" fmla="*/ 263162 w 1464810"/>
                        <a:gd name="connsiteY15" fmla="*/ 586271 h 3542315"/>
                        <a:gd name="connsiteX16" fmla="*/ 260741 w 1464810"/>
                        <a:gd name="connsiteY16" fmla="*/ 1761383 h 3542315"/>
                        <a:gd name="connsiteX17" fmla="*/ 2402 w 1464810"/>
                        <a:gd name="connsiteY17" fmla="*/ 1840740 h 3542315"/>
                        <a:gd name="connsiteX18" fmla="*/ 3119 w 1464810"/>
                        <a:gd name="connsiteY18" fmla="*/ 488408 h 3542315"/>
                        <a:gd name="connsiteX0" fmla="*/ 4787 w 1466478"/>
                        <a:gd name="connsiteY0" fmla="*/ 488408 h 3542315"/>
                        <a:gd name="connsiteX1" fmla="*/ 349736 w 1466478"/>
                        <a:gd name="connsiteY1" fmla="*/ 104304 h 3542315"/>
                        <a:gd name="connsiteX2" fmla="*/ 1267826 w 1466478"/>
                        <a:gd name="connsiteY2" fmla="*/ 0 h 3542315"/>
                        <a:gd name="connsiteX3" fmla="*/ 1464118 w 1466478"/>
                        <a:gd name="connsiteY3" fmla="*/ 481603 h 3542315"/>
                        <a:gd name="connsiteX4" fmla="*/ 1463906 w 1466478"/>
                        <a:gd name="connsiteY4" fmla="*/ 1666122 h 3542315"/>
                        <a:gd name="connsiteX5" fmla="*/ 1199493 w 1466478"/>
                        <a:gd name="connsiteY5" fmla="*/ 1668139 h 3542315"/>
                        <a:gd name="connsiteX6" fmla="*/ 1203567 w 1466478"/>
                        <a:gd name="connsiteY6" fmla="*/ 465685 h 3542315"/>
                        <a:gd name="connsiteX7" fmla="*/ 1147729 w 1466478"/>
                        <a:gd name="connsiteY7" fmla="*/ 465683 h 3542315"/>
                        <a:gd name="connsiteX8" fmla="*/ 1143407 w 1466478"/>
                        <a:gd name="connsiteY8" fmla="*/ 3278090 h 3542315"/>
                        <a:gd name="connsiteX9" fmla="*/ 775922 w 1466478"/>
                        <a:gd name="connsiteY9" fmla="*/ 3282951 h 3542315"/>
                        <a:gd name="connsiteX10" fmla="*/ 774330 w 1466478"/>
                        <a:gd name="connsiteY10" fmla="*/ 1684672 h 3542315"/>
                        <a:gd name="connsiteX11" fmla="*/ 685524 w 1466478"/>
                        <a:gd name="connsiteY11" fmla="*/ 1686253 h 3542315"/>
                        <a:gd name="connsiteX12" fmla="*/ 683508 w 1466478"/>
                        <a:gd name="connsiteY12" fmla="*/ 3318349 h 3542315"/>
                        <a:gd name="connsiteX13" fmla="*/ 317280 w 1466478"/>
                        <a:gd name="connsiteY13" fmla="*/ 3346729 h 3542315"/>
                        <a:gd name="connsiteX14" fmla="*/ 316727 w 1466478"/>
                        <a:gd name="connsiteY14" fmla="*/ 584905 h 3542315"/>
                        <a:gd name="connsiteX15" fmla="*/ 264830 w 1466478"/>
                        <a:gd name="connsiteY15" fmla="*/ 586271 h 3542315"/>
                        <a:gd name="connsiteX16" fmla="*/ 262409 w 1466478"/>
                        <a:gd name="connsiteY16" fmla="*/ 1761383 h 3542315"/>
                        <a:gd name="connsiteX17" fmla="*/ 1651 w 1466478"/>
                        <a:gd name="connsiteY17" fmla="*/ 1833483 h 3542315"/>
                        <a:gd name="connsiteX18" fmla="*/ 4787 w 1466478"/>
                        <a:gd name="connsiteY18" fmla="*/ 488408 h 3542315"/>
                        <a:gd name="connsiteX0" fmla="*/ 3136 w 1464827"/>
                        <a:gd name="connsiteY0" fmla="*/ 488408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1916 w 1464827"/>
                        <a:gd name="connsiteY6" fmla="*/ 465685 h 3542315"/>
                        <a:gd name="connsiteX7" fmla="*/ 1146078 w 1464827"/>
                        <a:gd name="connsiteY7" fmla="*/ 465683 h 3542315"/>
                        <a:gd name="connsiteX8" fmla="*/ 1141756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3136 w 1464827"/>
                        <a:gd name="connsiteY18" fmla="*/ 488408 h 3542315"/>
                        <a:gd name="connsiteX0" fmla="*/ 1493 w 1465603"/>
                        <a:gd name="connsiteY0" fmla="*/ 485989 h 3542315"/>
                        <a:gd name="connsiteX1" fmla="*/ 348861 w 1465603"/>
                        <a:gd name="connsiteY1" fmla="*/ 104304 h 3542315"/>
                        <a:gd name="connsiteX2" fmla="*/ 1266951 w 1465603"/>
                        <a:gd name="connsiteY2" fmla="*/ 0 h 3542315"/>
                        <a:gd name="connsiteX3" fmla="*/ 1463243 w 1465603"/>
                        <a:gd name="connsiteY3" fmla="*/ 481603 h 3542315"/>
                        <a:gd name="connsiteX4" fmla="*/ 1463031 w 1465603"/>
                        <a:gd name="connsiteY4" fmla="*/ 1666122 h 3542315"/>
                        <a:gd name="connsiteX5" fmla="*/ 1198618 w 1465603"/>
                        <a:gd name="connsiteY5" fmla="*/ 1668139 h 3542315"/>
                        <a:gd name="connsiteX6" fmla="*/ 1202692 w 1465603"/>
                        <a:gd name="connsiteY6" fmla="*/ 465685 h 3542315"/>
                        <a:gd name="connsiteX7" fmla="*/ 1146854 w 1465603"/>
                        <a:gd name="connsiteY7" fmla="*/ 465683 h 3542315"/>
                        <a:gd name="connsiteX8" fmla="*/ 1142532 w 1465603"/>
                        <a:gd name="connsiteY8" fmla="*/ 3278090 h 3542315"/>
                        <a:gd name="connsiteX9" fmla="*/ 775047 w 1465603"/>
                        <a:gd name="connsiteY9" fmla="*/ 3282951 h 3542315"/>
                        <a:gd name="connsiteX10" fmla="*/ 773455 w 1465603"/>
                        <a:gd name="connsiteY10" fmla="*/ 1684672 h 3542315"/>
                        <a:gd name="connsiteX11" fmla="*/ 684649 w 1465603"/>
                        <a:gd name="connsiteY11" fmla="*/ 1686253 h 3542315"/>
                        <a:gd name="connsiteX12" fmla="*/ 682633 w 1465603"/>
                        <a:gd name="connsiteY12" fmla="*/ 3318349 h 3542315"/>
                        <a:gd name="connsiteX13" fmla="*/ 316405 w 1465603"/>
                        <a:gd name="connsiteY13" fmla="*/ 3346729 h 3542315"/>
                        <a:gd name="connsiteX14" fmla="*/ 315852 w 1465603"/>
                        <a:gd name="connsiteY14" fmla="*/ 584905 h 3542315"/>
                        <a:gd name="connsiteX15" fmla="*/ 263955 w 1465603"/>
                        <a:gd name="connsiteY15" fmla="*/ 586271 h 3542315"/>
                        <a:gd name="connsiteX16" fmla="*/ 261534 w 1465603"/>
                        <a:gd name="connsiteY16" fmla="*/ 1761383 h 3542315"/>
                        <a:gd name="connsiteX17" fmla="*/ 776 w 1465603"/>
                        <a:gd name="connsiteY17" fmla="*/ 1833483 h 3542315"/>
                        <a:gd name="connsiteX18" fmla="*/ 1493 w 1465603"/>
                        <a:gd name="connsiteY18" fmla="*/ 485989 h 3542315"/>
                        <a:gd name="connsiteX0" fmla="*/ 1493 w 1465603"/>
                        <a:gd name="connsiteY0" fmla="*/ 485989 h 3542315"/>
                        <a:gd name="connsiteX1" fmla="*/ 348861 w 1465603"/>
                        <a:gd name="connsiteY1" fmla="*/ 104304 h 3542315"/>
                        <a:gd name="connsiteX2" fmla="*/ 1266951 w 1465603"/>
                        <a:gd name="connsiteY2" fmla="*/ 0 h 3542315"/>
                        <a:gd name="connsiteX3" fmla="*/ 1463243 w 1465603"/>
                        <a:gd name="connsiteY3" fmla="*/ 481603 h 3542315"/>
                        <a:gd name="connsiteX4" fmla="*/ 1463031 w 1465603"/>
                        <a:gd name="connsiteY4" fmla="*/ 1666122 h 3542315"/>
                        <a:gd name="connsiteX5" fmla="*/ 1198618 w 1465603"/>
                        <a:gd name="connsiteY5" fmla="*/ 1668139 h 3542315"/>
                        <a:gd name="connsiteX6" fmla="*/ 1202692 w 1465603"/>
                        <a:gd name="connsiteY6" fmla="*/ 465685 h 3542315"/>
                        <a:gd name="connsiteX7" fmla="*/ 1146854 w 1465603"/>
                        <a:gd name="connsiteY7" fmla="*/ 465683 h 3542315"/>
                        <a:gd name="connsiteX8" fmla="*/ 1142532 w 1465603"/>
                        <a:gd name="connsiteY8" fmla="*/ 3278090 h 3542315"/>
                        <a:gd name="connsiteX9" fmla="*/ 775047 w 1465603"/>
                        <a:gd name="connsiteY9" fmla="*/ 3282951 h 3542315"/>
                        <a:gd name="connsiteX10" fmla="*/ 773455 w 1465603"/>
                        <a:gd name="connsiteY10" fmla="*/ 1684672 h 3542315"/>
                        <a:gd name="connsiteX11" fmla="*/ 684649 w 1465603"/>
                        <a:gd name="connsiteY11" fmla="*/ 1686253 h 3542315"/>
                        <a:gd name="connsiteX12" fmla="*/ 682633 w 1465603"/>
                        <a:gd name="connsiteY12" fmla="*/ 3318349 h 3542315"/>
                        <a:gd name="connsiteX13" fmla="*/ 316405 w 1465603"/>
                        <a:gd name="connsiteY13" fmla="*/ 3346729 h 3542315"/>
                        <a:gd name="connsiteX14" fmla="*/ 315852 w 1465603"/>
                        <a:gd name="connsiteY14" fmla="*/ 584905 h 3542315"/>
                        <a:gd name="connsiteX15" fmla="*/ 263955 w 1465603"/>
                        <a:gd name="connsiteY15" fmla="*/ 586271 h 3542315"/>
                        <a:gd name="connsiteX16" fmla="*/ 261534 w 1465603"/>
                        <a:gd name="connsiteY16" fmla="*/ 1761383 h 3542315"/>
                        <a:gd name="connsiteX17" fmla="*/ 776 w 1465603"/>
                        <a:gd name="connsiteY17" fmla="*/ 1833483 h 3542315"/>
                        <a:gd name="connsiteX18" fmla="*/ 1493 w 1465603"/>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1916 w 1464827"/>
                        <a:gd name="connsiteY6" fmla="*/ 465685 h 3542315"/>
                        <a:gd name="connsiteX7" fmla="*/ 1146078 w 1464827"/>
                        <a:gd name="connsiteY7" fmla="*/ 465683 h 3542315"/>
                        <a:gd name="connsiteX8" fmla="*/ 1141756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4335 w 1464827"/>
                        <a:gd name="connsiteY6" fmla="*/ 475362 h 3542315"/>
                        <a:gd name="connsiteX7" fmla="*/ 1146078 w 1464827"/>
                        <a:gd name="connsiteY7" fmla="*/ 465683 h 3542315"/>
                        <a:gd name="connsiteX8" fmla="*/ 1141756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41756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6918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6918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6918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6918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8498 w 1464827"/>
                        <a:gd name="connsiteY7" fmla="*/ 470522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8498 w 1464827"/>
                        <a:gd name="connsiteY7" fmla="*/ 470522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8498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8498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1241 w 1464827"/>
                        <a:gd name="connsiteY7" fmla="*/ 468103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1241 w 1464827"/>
                        <a:gd name="connsiteY7" fmla="*/ 468103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1241 w 1464827"/>
                        <a:gd name="connsiteY7" fmla="*/ 475360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1241 w 1464827"/>
                        <a:gd name="connsiteY7" fmla="*/ 475360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1241 w 1464827"/>
                        <a:gd name="connsiteY7" fmla="*/ 475360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4335 w 1464827"/>
                        <a:gd name="connsiteY6" fmla="*/ 475362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4335 w 1464827"/>
                        <a:gd name="connsiteY6" fmla="*/ 475362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68105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68105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68105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2943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9938 w 1464827"/>
                        <a:gd name="connsiteY5" fmla="*/ 166813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29290 w 1464827"/>
                        <a:gd name="connsiteY5" fmla="*/ 1660882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5100 w 1464827"/>
                        <a:gd name="connsiteY5" fmla="*/ 1646368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9337 w 1464827"/>
                        <a:gd name="connsiteY8" fmla="*/ 3263576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9337 w 1464827"/>
                        <a:gd name="connsiteY8" fmla="*/ 3263576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9337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9337 w 1464827"/>
                        <a:gd name="connsiteY8" fmla="*/ 3253899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9337 w 1464827"/>
                        <a:gd name="connsiteY8" fmla="*/ 3253899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3660 w 1464827"/>
                        <a:gd name="connsiteY7" fmla="*/ 468103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36403 w 1464827"/>
                        <a:gd name="connsiteY7" fmla="*/ 468103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36403 w 1464827"/>
                        <a:gd name="connsiteY7" fmla="*/ 468103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5685 h 3542315"/>
                        <a:gd name="connsiteX7" fmla="*/ 1136403 w 1464827"/>
                        <a:gd name="connsiteY7" fmla="*/ 468103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9173 w 1464827"/>
                        <a:gd name="connsiteY6" fmla="*/ 475362 h 3542315"/>
                        <a:gd name="connsiteX7" fmla="*/ 1136403 w 1464827"/>
                        <a:gd name="connsiteY7" fmla="*/ 468103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9173 w 1464827"/>
                        <a:gd name="connsiteY6" fmla="*/ 470523 h 3542315"/>
                        <a:gd name="connsiteX7" fmla="*/ 1136403 w 1464827"/>
                        <a:gd name="connsiteY7" fmla="*/ 468103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6292 w 1464827"/>
                        <a:gd name="connsiteY11" fmla="*/ 1683834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6292 w 1464827"/>
                        <a:gd name="connsiteY11" fmla="*/ 1683834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6292 w 1464827"/>
                        <a:gd name="connsiteY11" fmla="*/ 1683834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1013"/>
                        <a:gd name="connsiteX1" fmla="*/ 348085 w 1464827"/>
                        <a:gd name="connsiteY1" fmla="*/ 104304 h 3541013"/>
                        <a:gd name="connsiteX2" fmla="*/ 1266175 w 1464827"/>
                        <a:gd name="connsiteY2" fmla="*/ 0 h 3541013"/>
                        <a:gd name="connsiteX3" fmla="*/ 1462467 w 1464827"/>
                        <a:gd name="connsiteY3" fmla="*/ 481603 h 3541013"/>
                        <a:gd name="connsiteX4" fmla="*/ 1462255 w 1464827"/>
                        <a:gd name="connsiteY4" fmla="*/ 1666122 h 3541013"/>
                        <a:gd name="connsiteX5" fmla="*/ 1207519 w 1464827"/>
                        <a:gd name="connsiteY5" fmla="*/ 1643949 h 3541013"/>
                        <a:gd name="connsiteX6" fmla="*/ 1206754 w 1464827"/>
                        <a:gd name="connsiteY6" fmla="*/ 468104 h 3541013"/>
                        <a:gd name="connsiteX7" fmla="*/ 1136403 w 1464827"/>
                        <a:gd name="connsiteY7" fmla="*/ 468103 h 3541013"/>
                        <a:gd name="connsiteX8" fmla="*/ 1134499 w 1464827"/>
                        <a:gd name="connsiteY8" fmla="*/ 3253899 h 3541013"/>
                        <a:gd name="connsiteX9" fmla="*/ 774271 w 1464827"/>
                        <a:gd name="connsiteY9" fmla="*/ 3282951 h 3541013"/>
                        <a:gd name="connsiteX10" fmla="*/ 772679 w 1464827"/>
                        <a:gd name="connsiteY10" fmla="*/ 1684672 h 3541013"/>
                        <a:gd name="connsiteX11" fmla="*/ 686292 w 1464827"/>
                        <a:gd name="connsiteY11" fmla="*/ 1683834 h 3541013"/>
                        <a:gd name="connsiteX12" fmla="*/ 679438 w 1464827"/>
                        <a:gd name="connsiteY12" fmla="*/ 3315930 h 3541013"/>
                        <a:gd name="connsiteX13" fmla="*/ 315629 w 1464827"/>
                        <a:gd name="connsiteY13" fmla="*/ 3346729 h 3541013"/>
                        <a:gd name="connsiteX14" fmla="*/ 315076 w 1464827"/>
                        <a:gd name="connsiteY14" fmla="*/ 584905 h 3541013"/>
                        <a:gd name="connsiteX15" fmla="*/ 263179 w 1464827"/>
                        <a:gd name="connsiteY15" fmla="*/ 586271 h 3541013"/>
                        <a:gd name="connsiteX16" fmla="*/ 260758 w 1464827"/>
                        <a:gd name="connsiteY16" fmla="*/ 1761383 h 3541013"/>
                        <a:gd name="connsiteX17" fmla="*/ 0 w 1464827"/>
                        <a:gd name="connsiteY17" fmla="*/ 1833483 h 3541013"/>
                        <a:gd name="connsiteX18" fmla="*/ 717 w 1464827"/>
                        <a:gd name="connsiteY18" fmla="*/ 485989 h 3541013"/>
                        <a:gd name="connsiteX0" fmla="*/ 717 w 1464827"/>
                        <a:gd name="connsiteY0" fmla="*/ 485989 h 3541013"/>
                        <a:gd name="connsiteX1" fmla="*/ 348085 w 1464827"/>
                        <a:gd name="connsiteY1" fmla="*/ 104304 h 3541013"/>
                        <a:gd name="connsiteX2" fmla="*/ 1266175 w 1464827"/>
                        <a:gd name="connsiteY2" fmla="*/ 0 h 3541013"/>
                        <a:gd name="connsiteX3" fmla="*/ 1462467 w 1464827"/>
                        <a:gd name="connsiteY3" fmla="*/ 481603 h 3541013"/>
                        <a:gd name="connsiteX4" fmla="*/ 1462255 w 1464827"/>
                        <a:gd name="connsiteY4" fmla="*/ 1666122 h 3541013"/>
                        <a:gd name="connsiteX5" fmla="*/ 1207519 w 1464827"/>
                        <a:gd name="connsiteY5" fmla="*/ 1643949 h 3541013"/>
                        <a:gd name="connsiteX6" fmla="*/ 1206754 w 1464827"/>
                        <a:gd name="connsiteY6" fmla="*/ 468104 h 3541013"/>
                        <a:gd name="connsiteX7" fmla="*/ 1136403 w 1464827"/>
                        <a:gd name="connsiteY7" fmla="*/ 468103 h 3541013"/>
                        <a:gd name="connsiteX8" fmla="*/ 1134499 w 1464827"/>
                        <a:gd name="connsiteY8" fmla="*/ 3253899 h 3541013"/>
                        <a:gd name="connsiteX9" fmla="*/ 774271 w 1464827"/>
                        <a:gd name="connsiteY9" fmla="*/ 3282951 h 3541013"/>
                        <a:gd name="connsiteX10" fmla="*/ 772679 w 1464827"/>
                        <a:gd name="connsiteY10" fmla="*/ 1684672 h 3541013"/>
                        <a:gd name="connsiteX11" fmla="*/ 686292 w 1464827"/>
                        <a:gd name="connsiteY11" fmla="*/ 1683834 h 3541013"/>
                        <a:gd name="connsiteX12" fmla="*/ 679438 w 1464827"/>
                        <a:gd name="connsiteY12" fmla="*/ 3315930 h 3541013"/>
                        <a:gd name="connsiteX13" fmla="*/ 315629 w 1464827"/>
                        <a:gd name="connsiteY13" fmla="*/ 3346729 h 3541013"/>
                        <a:gd name="connsiteX14" fmla="*/ 315076 w 1464827"/>
                        <a:gd name="connsiteY14" fmla="*/ 584905 h 3541013"/>
                        <a:gd name="connsiteX15" fmla="*/ 263179 w 1464827"/>
                        <a:gd name="connsiteY15" fmla="*/ 586271 h 3541013"/>
                        <a:gd name="connsiteX16" fmla="*/ 260758 w 1464827"/>
                        <a:gd name="connsiteY16" fmla="*/ 1761383 h 3541013"/>
                        <a:gd name="connsiteX17" fmla="*/ 0 w 1464827"/>
                        <a:gd name="connsiteY17" fmla="*/ 1833483 h 3541013"/>
                        <a:gd name="connsiteX18" fmla="*/ 717 w 1464827"/>
                        <a:gd name="connsiteY18" fmla="*/ 485989 h 3541013"/>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5370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5370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69433 w 1464827"/>
                        <a:gd name="connsiteY9" fmla="*/ 3282951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7789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7789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7789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7789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1852 w 1464827"/>
                        <a:gd name="connsiteY9" fmla="*/ 3287789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1852 w 1464827"/>
                        <a:gd name="connsiteY9" fmla="*/ 3287789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03973"/>
                        <a:gd name="connsiteX1" fmla="*/ 348085 w 1464827"/>
                        <a:gd name="connsiteY1" fmla="*/ 104304 h 3503973"/>
                        <a:gd name="connsiteX2" fmla="*/ 1266175 w 1464827"/>
                        <a:gd name="connsiteY2" fmla="*/ 0 h 3503973"/>
                        <a:gd name="connsiteX3" fmla="*/ 1462467 w 1464827"/>
                        <a:gd name="connsiteY3" fmla="*/ 481603 h 3503973"/>
                        <a:gd name="connsiteX4" fmla="*/ 1462255 w 1464827"/>
                        <a:gd name="connsiteY4" fmla="*/ 1666122 h 3503973"/>
                        <a:gd name="connsiteX5" fmla="*/ 1207519 w 1464827"/>
                        <a:gd name="connsiteY5" fmla="*/ 1643949 h 3503973"/>
                        <a:gd name="connsiteX6" fmla="*/ 1206754 w 1464827"/>
                        <a:gd name="connsiteY6" fmla="*/ 468104 h 3503973"/>
                        <a:gd name="connsiteX7" fmla="*/ 1136403 w 1464827"/>
                        <a:gd name="connsiteY7" fmla="*/ 468103 h 3503973"/>
                        <a:gd name="connsiteX8" fmla="*/ 1134499 w 1464827"/>
                        <a:gd name="connsiteY8" fmla="*/ 3253899 h 3503973"/>
                        <a:gd name="connsiteX9" fmla="*/ 771852 w 1464827"/>
                        <a:gd name="connsiteY9" fmla="*/ 3287789 h 3503973"/>
                        <a:gd name="connsiteX10" fmla="*/ 772679 w 1464827"/>
                        <a:gd name="connsiteY10" fmla="*/ 1684672 h 3503973"/>
                        <a:gd name="connsiteX11" fmla="*/ 686292 w 1464827"/>
                        <a:gd name="connsiteY11" fmla="*/ 1683834 h 3503973"/>
                        <a:gd name="connsiteX12" fmla="*/ 684276 w 1464827"/>
                        <a:gd name="connsiteY12" fmla="*/ 3318349 h 3503973"/>
                        <a:gd name="connsiteX13" fmla="*/ 315629 w 1464827"/>
                        <a:gd name="connsiteY13" fmla="*/ 3346729 h 3503973"/>
                        <a:gd name="connsiteX14" fmla="*/ 315076 w 1464827"/>
                        <a:gd name="connsiteY14" fmla="*/ 584905 h 3503973"/>
                        <a:gd name="connsiteX15" fmla="*/ 263179 w 1464827"/>
                        <a:gd name="connsiteY15" fmla="*/ 586271 h 3503973"/>
                        <a:gd name="connsiteX16" fmla="*/ 260758 w 1464827"/>
                        <a:gd name="connsiteY16" fmla="*/ 1761383 h 3503973"/>
                        <a:gd name="connsiteX17" fmla="*/ 0 w 1464827"/>
                        <a:gd name="connsiteY17" fmla="*/ 1833483 h 3503973"/>
                        <a:gd name="connsiteX18" fmla="*/ 717 w 1464827"/>
                        <a:gd name="connsiteY18" fmla="*/ 485989 h 3503973"/>
                        <a:gd name="connsiteX0" fmla="*/ 717 w 1464827"/>
                        <a:gd name="connsiteY0" fmla="*/ 485989 h 3452771"/>
                        <a:gd name="connsiteX1" fmla="*/ 348085 w 1464827"/>
                        <a:gd name="connsiteY1" fmla="*/ 104304 h 3452771"/>
                        <a:gd name="connsiteX2" fmla="*/ 1266175 w 1464827"/>
                        <a:gd name="connsiteY2" fmla="*/ 0 h 3452771"/>
                        <a:gd name="connsiteX3" fmla="*/ 1462467 w 1464827"/>
                        <a:gd name="connsiteY3" fmla="*/ 481603 h 3452771"/>
                        <a:gd name="connsiteX4" fmla="*/ 1462255 w 1464827"/>
                        <a:gd name="connsiteY4" fmla="*/ 1666122 h 3452771"/>
                        <a:gd name="connsiteX5" fmla="*/ 1207519 w 1464827"/>
                        <a:gd name="connsiteY5" fmla="*/ 1643949 h 3452771"/>
                        <a:gd name="connsiteX6" fmla="*/ 1206754 w 1464827"/>
                        <a:gd name="connsiteY6" fmla="*/ 468104 h 3452771"/>
                        <a:gd name="connsiteX7" fmla="*/ 1136403 w 1464827"/>
                        <a:gd name="connsiteY7" fmla="*/ 468103 h 3452771"/>
                        <a:gd name="connsiteX8" fmla="*/ 1134499 w 1464827"/>
                        <a:gd name="connsiteY8" fmla="*/ 3253899 h 3452771"/>
                        <a:gd name="connsiteX9" fmla="*/ 771852 w 1464827"/>
                        <a:gd name="connsiteY9" fmla="*/ 3287789 h 3452771"/>
                        <a:gd name="connsiteX10" fmla="*/ 772679 w 1464827"/>
                        <a:gd name="connsiteY10" fmla="*/ 1684672 h 3452771"/>
                        <a:gd name="connsiteX11" fmla="*/ 686292 w 1464827"/>
                        <a:gd name="connsiteY11" fmla="*/ 1683834 h 3452771"/>
                        <a:gd name="connsiteX12" fmla="*/ 684276 w 1464827"/>
                        <a:gd name="connsiteY12" fmla="*/ 3318349 h 3452771"/>
                        <a:gd name="connsiteX13" fmla="*/ 315629 w 1464827"/>
                        <a:gd name="connsiteY13" fmla="*/ 3346729 h 3452771"/>
                        <a:gd name="connsiteX14" fmla="*/ 315076 w 1464827"/>
                        <a:gd name="connsiteY14" fmla="*/ 584905 h 3452771"/>
                        <a:gd name="connsiteX15" fmla="*/ 263179 w 1464827"/>
                        <a:gd name="connsiteY15" fmla="*/ 586271 h 3452771"/>
                        <a:gd name="connsiteX16" fmla="*/ 260758 w 1464827"/>
                        <a:gd name="connsiteY16" fmla="*/ 1761383 h 3452771"/>
                        <a:gd name="connsiteX17" fmla="*/ 0 w 1464827"/>
                        <a:gd name="connsiteY17" fmla="*/ 1833483 h 3452771"/>
                        <a:gd name="connsiteX18" fmla="*/ 717 w 1464827"/>
                        <a:gd name="connsiteY18" fmla="*/ 485989 h 3452771"/>
                        <a:gd name="connsiteX0" fmla="*/ 717 w 1464827"/>
                        <a:gd name="connsiteY0" fmla="*/ 485989 h 3522682"/>
                        <a:gd name="connsiteX1" fmla="*/ 348085 w 1464827"/>
                        <a:gd name="connsiteY1" fmla="*/ 104304 h 3522682"/>
                        <a:gd name="connsiteX2" fmla="*/ 1266175 w 1464827"/>
                        <a:gd name="connsiteY2" fmla="*/ 0 h 3522682"/>
                        <a:gd name="connsiteX3" fmla="*/ 1462467 w 1464827"/>
                        <a:gd name="connsiteY3" fmla="*/ 481603 h 3522682"/>
                        <a:gd name="connsiteX4" fmla="*/ 1462255 w 1464827"/>
                        <a:gd name="connsiteY4" fmla="*/ 1666122 h 3522682"/>
                        <a:gd name="connsiteX5" fmla="*/ 1207519 w 1464827"/>
                        <a:gd name="connsiteY5" fmla="*/ 1643949 h 3522682"/>
                        <a:gd name="connsiteX6" fmla="*/ 1206754 w 1464827"/>
                        <a:gd name="connsiteY6" fmla="*/ 468104 h 3522682"/>
                        <a:gd name="connsiteX7" fmla="*/ 1136403 w 1464827"/>
                        <a:gd name="connsiteY7" fmla="*/ 468103 h 3522682"/>
                        <a:gd name="connsiteX8" fmla="*/ 1134499 w 1464827"/>
                        <a:gd name="connsiteY8" fmla="*/ 3253899 h 3522682"/>
                        <a:gd name="connsiteX9" fmla="*/ 771852 w 1464827"/>
                        <a:gd name="connsiteY9" fmla="*/ 3287789 h 3522682"/>
                        <a:gd name="connsiteX10" fmla="*/ 772679 w 1464827"/>
                        <a:gd name="connsiteY10" fmla="*/ 1684672 h 3522682"/>
                        <a:gd name="connsiteX11" fmla="*/ 686292 w 1464827"/>
                        <a:gd name="connsiteY11" fmla="*/ 1683834 h 3522682"/>
                        <a:gd name="connsiteX12" fmla="*/ 684276 w 1464827"/>
                        <a:gd name="connsiteY12" fmla="*/ 3318349 h 3522682"/>
                        <a:gd name="connsiteX13" fmla="*/ 315629 w 1464827"/>
                        <a:gd name="connsiteY13" fmla="*/ 3346729 h 3522682"/>
                        <a:gd name="connsiteX14" fmla="*/ 315076 w 1464827"/>
                        <a:gd name="connsiteY14" fmla="*/ 584905 h 3522682"/>
                        <a:gd name="connsiteX15" fmla="*/ 263179 w 1464827"/>
                        <a:gd name="connsiteY15" fmla="*/ 586271 h 3522682"/>
                        <a:gd name="connsiteX16" fmla="*/ 260758 w 1464827"/>
                        <a:gd name="connsiteY16" fmla="*/ 1761383 h 3522682"/>
                        <a:gd name="connsiteX17" fmla="*/ 0 w 1464827"/>
                        <a:gd name="connsiteY17" fmla="*/ 1833483 h 3522682"/>
                        <a:gd name="connsiteX18" fmla="*/ 717 w 1464827"/>
                        <a:gd name="connsiteY18" fmla="*/ 485989 h 3522682"/>
                        <a:gd name="connsiteX0" fmla="*/ 717 w 1464827"/>
                        <a:gd name="connsiteY0" fmla="*/ 485989 h 3500155"/>
                        <a:gd name="connsiteX1" fmla="*/ 348085 w 1464827"/>
                        <a:gd name="connsiteY1" fmla="*/ 104304 h 3500155"/>
                        <a:gd name="connsiteX2" fmla="*/ 1266175 w 1464827"/>
                        <a:gd name="connsiteY2" fmla="*/ 0 h 3500155"/>
                        <a:gd name="connsiteX3" fmla="*/ 1462467 w 1464827"/>
                        <a:gd name="connsiteY3" fmla="*/ 481603 h 3500155"/>
                        <a:gd name="connsiteX4" fmla="*/ 1462255 w 1464827"/>
                        <a:gd name="connsiteY4" fmla="*/ 1666122 h 3500155"/>
                        <a:gd name="connsiteX5" fmla="*/ 1207519 w 1464827"/>
                        <a:gd name="connsiteY5" fmla="*/ 1643949 h 3500155"/>
                        <a:gd name="connsiteX6" fmla="*/ 1206754 w 1464827"/>
                        <a:gd name="connsiteY6" fmla="*/ 468104 h 3500155"/>
                        <a:gd name="connsiteX7" fmla="*/ 1136403 w 1464827"/>
                        <a:gd name="connsiteY7" fmla="*/ 468103 h 3500155"/>
                        <a:gd name="connsiteX8" fmla="*/ 1134499 w 1464827"/>
                        <a:gd name="connsiteY8" fmla="*/ 3253899 h 3500155"/>
                        <a:gd name="connsiteX9" fmla="*/ 771852 w 1464827"/>
                        <a:gd name="connsiteY9" fmla="*/ 3287789 h 3500155"/>
                        <a:gd name="connsiteX10" fmla="*/ 772679 w 1464827"/>
                        <a:gd name="connsiteY10" fmla="*/ 1684672 h 3500155"/>
                        <a:gd name="connsiteX11" fmla="*/ 686292 w 1464827"/>
                        <a:gd name="connsiteY11" fmla="*/ 1683834 h 3500155"/>
                        <a:gd name="connsiteX12" fmla="*/ 684276 w 1464827"/>
                        <a:gd name="connsiteY12" fmla="*/ 3318349 h 3500155"/>
                        <a:gd name="connsiteX13" fmla="*/ 315629 w 1464827"/>
                        <a:gd name="connsiteY13" fmla="*/ 3346729 h 3500155"/>
                        <a:gd name="connsiteX14" fmla="*/ 315076 w 1464827"/>
                        <a:gd name="connsiteY14" fmla="*/ 584905 h 3500155"/>
                        <a:gd name="connsiteX15" fmla="*/ 263179 w 1464827"/>
                        <a:gd name="connsiteY15" fmla="*/ 586271 h 3500155"/>
                        <a:gd name="connsiteX16" fmla="*/ 260758 w 1464827"/>
                        <a:gd name="connsiteY16" fmla="*/ 1761383 h 3500155"/>
                        <a:gd name="connsiteX17" fmla="*/ 0 w 1464827"/>
                        <a:gd name="connsiteY17" fmla="*/ 1833483 h 3500155"/>
                        <a:gd name="connsiteX18" fmla="*/ 717 w 1464827"/>
                        <a:gd name="connsiteY18" fmla="*/ 485989 h 3500155"/>
                        <a:gd name="connsiteX0" fmla="*/ 717 w 1464827"/>
                        <a:gd name="connsiteY0" fmla="*/ 485989 h 3497677"/>
                        <a:gd name="connsiteX1" fmla="*/ 348085 w 1464827"/>
                        <a:gd name="connsiteY1" fmla="*/ 104304 h 3497677"/>
                        <a:gd name="connsiteX2" fmla="*/ 1266175 w 1464827"/>
                        <a:gd name="connsiteY2" fmla="*/ 0 h 3497677"/>
                        <a:gd name="connsiteX3" fmla="*/ 1462467 w 1464827"/>
                        <a:gd name="connsiteY3" fmla="*/ 481603 h 3497677"/>
                        <a:gd name="connsiteX4" fmla="*/ 1462255 w 1464827"/>
                        <a:gd name="connsiteY4" fmla="*/ 1666122 h 3497677"/>
                        <a:gd name="connsiteX5" fmla="*/ 1207519 w 1464827"/>
                        <a:gd name="connsiteY5" fmla="*/ 1643949 h 3497677"/>
                        <a:gd name="connsiteX6" fmla="*/ 1206754 w 1464827"/>
                        <a:gd name="connsiteY6" fmla="*/ 468104 h 3497677"/>
                        <a:gd name="connsiteX7" fmla="*/ 1136403 w 1464827"/>
                        <a:gd name="connsiteY7" fmla="*/ 468103 h 3497677"/>
                        <a:gd name="connsiteX8" fmla="*/ 1134499 w 1464827"/>
                        <a:gd name="connsiteY8" fmla="*/ 3253899 h 3497677"/>
                        <a:gd name="connsiteX9" fmla="*/ 771852 w 1464827"/>
                        <a:gd name="connsiteY9" fmla="*/ 3287789 h 3497677"/>
                        <a:gd name="connsiteX10" fmla="*/ 772679 w 1464827"/>
                        <a:gd name="connsiteY10" fmla="*/ 1684672 h 3497677"/>
                        <a:gd name="connsiteX11" fmla="*/ 686292 w 1464827"/>
                        <a:gd name="connsiteY11" fmla="*/ 1683834 h 3497677"/>
                        <a:gd name="connsiteX12" fmla="*/ 684276 w 1464827"/>
                        <a:gd name="connsiteY12" fmla="*/ 3318349 h 3497677"/>
                        <a:gd name="connsiteX13" fmla="*/ 315629 w 1464827"/>
                        <a:gd name="connsiteY13" fmla="*/ 3346729 h 3497677"/>
                        <a:gd name="connsiteX14" fmla="*/ 315076 w 1464827"/>
                        <a:gd name="connsiteY14" fmla="*/ 584905 h 3497677"/>
                        <a:gd name="connsiteX15" fmla="*/ 263179 w 1464827"/>
                        <a:gd name="connsiteY15" fmla="*/ 586271 h 3497677"/>
                        <a:gd name="connsiteX16" fmla="*/ 260758 w 1464827"/>
                        <a:gd name="connsiteY16" fmla="*/ 1761383 h 3497677"/>
                        <a:gd name="connsiteX17" fmla="*/ 0 w 1464827"/>
                        <a:gd name="connsiteY17" fmla="*/ 1833483 h 3497677"/>
                        <a:gd name="connsiteX18" fmla="*/ 717 w 1464827"/>
                        <a:gd name="connsiteY18" fmla="*/ 485989 h 3497677"/>
                        <a:gd name="connsiteX0" fmla="*/ 717 w 1464827"/>
                        <a:gd name="connsiteY0" fmla="*/ 485989 h 3509467"/>
                        <a:gd name="connsiteX1" fmla="*/ 348085 w 1464827"/>
                        <a:gd name="connsiteY1" fmla="*/ 104304 h 3509467"/>
                        <a:gd name="connsiteX2" fmla="*/ 1266175 w 1464827"/>
                        <a:gd name="connsiteY2" fmla="*/ 0 h 3509467"/>
                        <a:gd name="connsiteX3" fmla="*/ 1462467 w 1464827"/>
                        <a:gd name="connsiteY3" fmla="*/ 481603 h 3509467"/>
                        <a:gd name="connsiteX4" fmla="*/ 1462255 w 1464827"/>
                        <a:gd name="connsiteY4" fmla="*/ 1666122 h 3509467"/>
                        <a:gd name="connsiteX5" fmla="*/ 1207519 w 1464827"/>
                        <a:gd name="connsiteY5" fmla="*/ 1643949 h 3509467"/>
                        <a:gd name="connsiteX6" fmla="*/ 1206754 w 1464827"/>
                        <a:gd name="connsiteY6" fmla="*/ 468104 h 3509467"/>
                        <a:gd name="connsiteX7" fmla="*/ 1136403 w 1464827"/>
                        <a:gd name="connsiteY7" fmla="*/ 468103 h 3509467"/>
                        <a:gd name="connsiteX8" fmla="*/ 1134499 w 1464827"/>
                        <a:gd name="connsiteY8" fmla="*/ 3253899 h 3509467"/>
                        <a:gd name="connsiteX9" fmla="*/ 771852 w 1464827"/>
                        <a:gd name="connsiteY9" fmla="*/ 3287789 h 3509467"/>
                        <a:gd name="connsiteX10" fmla="*/ 772679 w 1464827"/>
                        <a:gd name="connsiteY10" fmla="*/ 1684672 h 3509467"/>
                        <a:gd name="connsiteX11" fmla="*/ 686292 w 1464827"/>
                        <a:gd name="connsiteY11" fmla="*/ 1683834 h 3509467"/>
                        <a:gd name="connsiteX12" fmla="*/ 684276 w 1464827"/>
                        <a:gd name="connsiteY12" fmla="*/ 3318349 h 3509467"/>
                        <a:gd name="connsiteX13" fmla="*/ 315629 w 1464827"/>
                        <a:gd name="connsiteY13" fmla="*/ 3346729 h 3509467"/>
                        <a:gd name="connsiteX14" fmla="*/ 315076 w 1464827"/>
                        <a:gd name="connsiteY14" fmla="*/ 584905 h 3509467"/>
                        <a:gd name="connsiteX15" fmla="*/ 263179 w 1464827"/>
                        <a:gd name="connsiteY15" fmla="*/ 586271 h 3509467"/>
                        <a:gd name="connsiteX16" fmla="*/ 260758 w 1464827"/>
                        <a:gd name="connsiteY16" fmla="*/ 1761383 h 3509467"/>
                        <a:gd name="connsiteX17" fmla="*/ 0 w 1464827"/>
                        <a:gd name="connsiteY17" fmla="*/ 1833483 h 3509467"/>
                        <a:gd name="connsiteX18" fmla="*/ 717 w 1464827"/>
                        <a:gd name="connsiteY18" fmla="*/ 485989 h 3509467"/>
                        <a:gd name="connsiteX0" fmla="*/ 717 w 1464827"/>
                        <a:gd name="connsiteY0" fmla="*/ 485989 h 3452771"/>
                        <a:gd name="connsiteX1" fmla="*/ 348085 w 1464827"/>
                        <a:gd name="connsiteY1" fmla="*/ 104304 h 3452771"/>
                        <a:gd name="connsiteX2" fmla="*/ 1266175 w 1464827"/>
                        <a:gd name="connsiteY2" fmla="*/ 0 h 3452771"/>
                        <a:gd name="connsiteX3" fmla="*/ 1462467 w 1464827"/>
                        <a:gd name="connsiteY3" fmla="*/ 481603 h 3452771"/>
                        <a:gd name="connsiteX4" fmla="*/ 1462255 w 1464827"/>
                        <a:gd name="connsiteY4" fmla="*/ 1666122 h 3452771"/>
                        <a:gd name="connsiteX5" fmla="*/ 1207519 w 1464827"/>
                        <a:gd name="connsiteY5" fmla="*/ 1643949 h 3452771"/>
                        <a:gd name="connsiteX6" fmla="*/ 1206754 w 1464827"/>
                        <a:gd name="connsiteY6" fmla="*/ 468104 h 3452771"/>
                        <a:gd name="connsiteX7" fmla="*/ 1136403 w 1464827"/>
                        <a:gd name="connsiteY7" fmla="*/ 468103 h 3452771"/>
                        <a:gd name="connsiteX8" fmla="*/ 1134499 w 1464827"/>
                        <a:gd name="connsiteY8" fmla="*/ 3253899 h 3452771"/>
                        <a:gd name="connsiteX9" fmla="*/ 771852 w 1464827"/>
                        <a:gd name="connsiteY9" fmla="*/ 3287789 h 3452771"/>
                        <a:gd name="connsiteX10" fmla="*/ 772679 w 1464827"/>
                        <a:gd name="connsiteY10" fmla="*/ 1684672 h 3452771"/>
                        <a:gd name="connsiteX11" fmla="*/ 686292 w 1464827"/>
                        <a:gd name="connsiteY11" fmla="*/ 1683834 h 3452771"/>
                        <a:gd name="connsiteX12" fmla="*/ 684276 w 1464827"/>
                        <a:gd name="connsiteY12" fmla="*/ 3318349 h 3452771"/>
                        <a:gd name="connsiteX13" fmla="*/ 315629 w 1464827"/>
                        <a:gd name="connsiteY13" fmla="*/ 3346729 h 3452771"/>
                        <a:gd name="connsiteX14" fmla="*/ 315076 w 1464827"/>
                        <a:gd name="connsiteY14" fmla="*/ 584905 h 3452771"/>
                        <a:gd name="connsiteX15" fmla="*/ 263179 w 1464827"/>
                        <a:gd name="connsiteY15" fmla="*/ 586271 h 3452771"/>
                        <a:gd name="connsiteX16" fmla="*/ 260758 w 1464827"/>
                        <a:gd name="connsiteY16" fmla="*/ 1761383 h 3452771"/>
                        <a:gd name="connsiteX17" fmla="*/ 0 w 1464827"/>
                        <a:gd name="connsiteY17" fmla="*/ 1833483 h 3452771"/>
                        <a:gd name="connsiteX18" fmla="*/ 717 w 1464827"/>
                        <a:gd name="connsiteY18" fmla="*/ 485989 h 3452771"/>
                        <a:gd name="connsiteX0" fmla="*/ 717 w 1464827"/>
                        <a:gd name="connsiteY0" fmla="*/ 485989 h 3510434"/>
                        <a:gd name="connsiteX1" fmla="*/ 348085 w 1464827"/>
                        <a:gd name="connsiteY1" fmla="*/ 104304 h 3510434"/>
                        <a:gd name="connsiteX2" fmla="*/ 1266175 w 1464827"/>
                        <a:gd name="connsiteY2" fmla="*/ 0 h 3510434"/>
                        <a:gd name="connsiteX3" fmla="*/ 1462467 w 1464827"/>
                        <a:gd name="connsiteY3" fmla="*/ 481603 h 3510434"/>
                        <a:gd name="connsiteX4" fmla="*/ 1462255 w 1464827"/>
                        <a:gd name="connsiteY4" fmla="*/ 1666122 h 3510434"/>
                        <a:gd name="connsiteX5" fmla="*/ 1207519 w 1464827"/>
                        <a:gd name="connsiteY5" fmla="*/ 1643949 h 3510434"/>
                        <a:gd name="connsiteX6" fmla="*/ 1206754 w 1464827"/>
                        <a:gd name="connsiteY6" fmla="*/ 468104 h 3510434"/>
                        <a:gd name="connsiteX7" fmla="*/ 1136403 w 1464827"/>
                        <a:gd name="connsiteY7" fmla="*/ 468103 h 3510434"/>
                        <a:gd name="connsiteX8" fmla="*/ 1134499 w 1464827"/>
                        <a:gd name="connsiteY8" fmla="*/ 3253899 h 3510434"/>
                        <a:gd name="connsiteX9" fmla="*/ 771852 w 1464827"/>
                        <a:gd name="connsiteY9" fmla="*/ 3287789 h 3510434"/>
                        <a:gd name="connsiteX10" fmla="*/ 772679 w 1464827"/>
                        <a:gd name="connsiteY10" fmla="*/ 1684672 h 3510434"/>
                        <a:gd name="connsiteX11" fmla="*/ 686292 w 1464827"/>
                        <a:gd name="connsiteY11" fmla="*/ 1683834 h 3510434"/>
                        <a:gd name="connsiteX12" fmla="*/ 684276 w 1464827"/>
                        <a:gd name="connsiteY12" fmla="*/ 3318349 h 3510434"/>
                        <a:gd name="connsiteX13" fmla="*/ 315629 w 1464827"/>
                        <a:gd name="connsiteY13" fmla="*/ 3346729 h 3510434"/>
                        <a:gd name="connsiteX14" fmla="*/ 315076 w 1464827"/>
                        <a:gd name="connsiteY14" fmla="*/ 584905 h 3510434"/>
                        <a:gd name="connsiteX15" fmla="*/ 263179 w 1464827"/>
                        <a:gd name="connsiteY15" fmla="*/ 586271 h 3510434"/>
                        <a:gd name="connsiteX16" fmla="*/ 260758 w 1464827"/>
                        <a:gd name="connsiteY16" fmla="*/ 1761383 h 3510434"/>
                        <a:gd name="connsiteX17" fmla="*/ 0 w 1464827"/>
                        <a:gd name="connsiteY17" fmla="*/ 1833483 h 3510434"/>
                        <a:gd name="connsiteX18" fmla="*/ 717 w 1464827"/>
                        <a:gd name="connsiteY18" fmla="*/ 485989 h 3510434"/>
                        <a:gd name="connsiteX0" fmla="*/ 717 w 1464827"/>
                        <a:gd name="connsiteY0" fmla="*/ 485989 h 3452771"/>
                        <a:gd name="connsiteX1" fmla="*/ 348085 w 1464827"/>
                        <a:gd name="connsiteY1" fmla="*/ 104304 h 3452771"/>
                        <a:gd name="connsiteX2" fmla="*/ 1266175 w 1464827"/>
                        <a:gd name="connsiteY2" fmla="*/ 0 h 3452771"/>
                        <a:gd name="connsiteX3" fmla="*/ 1462467 w 1464827"/>
                        <a:gd name="connsiteY3" fmla="*/ 481603 h 3452771"/>
                        <a:gd name="connsiteX4" fmla="*/ 1462255 w 1464827"/>
                        <a:gd name="connsiteY4" fmla="*/ 1666122 h 3452771"/>
                        <a:gd name="connsiteX5" fmla="*/ 1207519 w 1464827"/>
                        <a:gd name="connsiteY5" fmla="*/ 1643949 h 3452771"/>
                        <a:gd name="connsiteX6" fmla="*/ 1206754 w 1464827"/>
                        <a:gd name="connsiteY6" fmla="*/ 468104 h 3452771"/>
                        <a:gd name="connsiteX7" fmla="*/ 1136403 w 1464827"/>
                        <a:gd name="connsiteY7" fmla="*/ 468103 h 3452771"/>
                        <a:gd name="connsiteX8" fmla="*/ 1134499 w 1464827"/>
                        <a:gd name="connsiteY8" fmla="*/ 3253899 h 3452771"/>
                        <a:gd name="connsiteX9" fmla="*/ 771852 w 1464827"/>
                        <a:gd name="connsiteY9" fmla="*/ 3287789 h 3452771"/>
                        <a:gd name="connsiteX10" fmla="*/ 772679 w 1464827"/>
                        <a:gd name="connsiteY10" fmla="*/ 1684672 h 3452771"/>
                        <a:gd name="connsiteX11" fmla="*/ 686292 w 1464827"/>
                        <a:gd name="connsiteY11" fmla="*/ 1683834 h 3452771"/>
                        <a:gd name="connsiteX12" fmla="*/ 684276 w 1464827"/>
                        <a:gd name="connsiteY12" fmla="*/ 3318349 h 3452771"/>
                        <a:gd name="connsiteX13" fmla="*/ 315629 w 1464827"/>
                        <a:gd name="connsiteY13" fmla="*/ 3346729 h 3452771"/>
                        <a:gd name="connsiteX14" fmla="*/ 315076 w 1464827"/>
                        <a:gd name="connsiteY14" fmla="*/ 584905 h 3452771"/>
                        <a:gd name="connsiteX15" fmla="*/ 263179 w 1464827"/>
                        <a:gd name="connsiteY15" fmla="*/ 586271 h 3452771"/>
                        <a:gd name="connsiteX16" fmla="*/ 260758 w 1464827"/>
                        <a:gd name="connsiteY16" fmla="*/ 1761383 h 3452771"/>
                        <a:gd name="connsiteX17" fmla="*/ 0 w 1464827"/>
                        <a:gd name="connsiteY17" fmla="*/ 1833483 h 3452771"/>
                        <a:gd name="connsiteX18" fmla="*/ 717 w 1464827"/>
                        <a:gd name="connsiteY18" fmla="*/ 485989 h 3452771"/>
                        <a:gd name="connsiteX0" fmla="*/ 717 w 1464827"/>
                        <a:gd name="connsiteY0" fmla="*/ 485989 h 3497575"/>
                        <a:gd name="connsiteX1" fmla="*/ 348085 w 1464827"/>
                        <a:gd name="connsiteY1" fmla="*/ 104304 h 3497575"/>
                        <a:gd name="connsiteX2" fmla="*/ 1266175 w 1464827"/>
                        <a:gd name="connsiteY2" fmla="*/ 0 h 3497575"/>
                        <a:gd name="connsiteX3" fmla="*/ 1462467 w 1464827"/>
                        <a:gd name="connsiteY3" fmla="*/ 481603 h 3497575"/>
                        <a:gd name="connsiteX4" fmla="*/ 1462255 w 1464827"/>
                        <a:gd name="connsiteY4" fmla="*/ 1666122 h 3497575"/>
                        <a:gd name="connsiteX5" fmla="*/ 1207519 w 1464827"/>
                        <a:gd name="connsiteY5" fmla="*/ 1643949 h 3497575"/>
                        <a:gd name="connsiteX6" fmla="*/ 1206754 w 1464827"/>
                        <a:gd name="connsiteY6" fmla="*/ 468104 h 3497575"/>
                        <a:gd name="connsiteX7" fmla="*/ 1136403 w 1464827"/>
                        <a:gd name="connsiteY7" fmla="*/ 468103 h 3497575"/>
                        <a:gd name="connsiteX8" fmla="*/ 1134499 w 1464827"/>
                        <a:gd name="connsiteY8" fmla="*/ 3253899 h 3497575"/>
                        <a:gd name="connsiteX9" fmla="*/ 771852 w 1464827"/>
                        <a:gd name="connsiteY9" fmla="*/ 3287789 h 3497575"/>
                        <a:gd name="connsiteX10" fmla="*/ 772679 w 1464827"/>
                        <a:gd name="connsiteY10" fmla="*/ 1684672 h 3497575"/>
                        <a:gd name="connsiteX11" fmla="*/ 686292 w 1464827"/>
                        <a:gd name="connsiteY11" fmla="*/ 1683834 h 3497575"/>
                        <a:gd name="connsiteX12" fmla="*/ 684276 w 1464827"/>
                        <a:gd name="connsiteY12" fmla="*/ 3318349 h 3497575"/>
                        <a:gd name="connsiteX13" fmla="*/ 315629 w 1464827"/>
                        <a:gd name="connsiteY13" fmla="*/ 3346729 h 3497575"/>
                        <a:gd name="connsiteX14" fmla="*/ 315076 w 1464827"/>
                        <a:gd name="connsiteY14" fmla="*/ 584905 h 3497575"/>
                        <a:gd name="connsiteX15" fmla="*/ 263179 w 1464827"/>
                        <a:gd name="connsiteY15" fmla="*/ 586271 h 3497575"/>
                        <a:gd name="connsiteX16" fmla="*/ 260758 w 1464827"/>
                        <a:gd name="connsiteY16" fmla="*/ 1761383 h 3497575"/>
                        <a:gd name="connsiteX17" fmla="*/ 0 w 1464827"/>
                        <a:gd name="connsiteY17" fmla="*/ 1833483 h 3497575"/>
                        <a:gd name="connsiteX18" fmla="*/ 717 w 1464827"/>
                        <a:gd name="connsiteY18" fmla="*/ 485989 h 349757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9135 w 1464827"/>
                        <a:gd name="connsiteY6" fmla="*/ 470485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11516 w 1464827"/>
                        <a:gd name="connsiteY6" fmla="*/ 470485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11516 w 1464827"/>
                        <a:gd name="connsiteY6" fmla="*/ 470485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9900 w 1464827"/>
                        <a:gd name="connsiteY5" fmla="*/ 1643949 h 3504595"/>
                        <a:gd name="connsiteX6" fmla="*/ 1211516 w 1464827"/>
                        <a:gd name="connsiteY6" fmla="*/ 470485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9900 w 1464827"/>
                        <a:gd name="connsiteY5" fmla="*/ 1643949 h 3504595"/>
                        <a:gd name="connsiteX6" fmla="*/ 1211516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9900 w 1464827"/>
                        <a:gd name="connsiteY5" fmla="*/ 1643949 h 3504595"/>
                        <a:gd name="connsiteX6" fmla="*/ 1204373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2756 w 1464827"/>
                        <a:gd name="connsiteY5" fmla="*/ 1636805 h 3504595"/>
                        <a:gd name="connsiteX6" fmla="*/ 1204373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6041 h 3504647"/>
                        <a:gd name="connsiteX1" fmla="*/ 348085 w 1464827"/>
                        <a:gd name="connsiteY1" fmla="*/ 104356 h 3504647"/>
                        <a:gd name="connsiteX2" fmla="*/ 1266175 w 1464827"/>
                        <a:gd name="connsiteY2" fmla="*/ 52 h 3504647"/>
                        <a:gd name="connsiteX3" fmla="*/ 1462467 w 1464827"/>
                        <a:gd name="connsiteY3" fmla="*/ 481655 h 3504647"/>
                        <a:gd name="connsiteX4" fmla="*/ 1462255 w 1464827"/>
                        <a:gd name="connsiteY4" fmla="*/ 1666174 h 3504647"/>
                        <a:gd name="connsiteX5" fmla="*/ 1202756 w 1464827"/>
                        <a:gd name="connsiteY5" fmla="*/ 1636857 h 3504647"/>
                        <a:gd name="connsiteX6" fmla="*/ 1204373 w 1464827"/>
                        <a:gd name="connsiteY6" fmla="*/ 468156 h 3504647"/>
                        <a:gd name="connsiteX7" fmla="*/ 1136403 w 1464827"/>
                        <a:gd name="connsiteY7" fmla="*/ 468155 h 3504647"/>
                        <a:gd name="connsiteX8" fmla="*/ 1134499 w 1464827"/>
                        <a:gd name="connsiteY8" fmla="*/ 3253951 h 3504647"/>
                        <a:gd name="connsiteX9" fmla="*/ 771852 w 1464827"/>
                        <a:gd name="connsiteY9" fmla="*/ 3287841 h 3504647"/>
                        <a:gd name="connsiteX10" fmla="*/ 772679 w 1464827"/>
                        <a:gd name="connsiteY10" fmla="*/ 1684724 h 3504647"/>
                        <a:gd name="connsiteX11" fmla="*/ 686292 w 1464827"/>
                        <a:gd name="connsiteY11" fmla="*/ 1683886 h 3504647"/>
                        <a:gd name="connsiteX12" fmla="*/ 684276 w 1464827"/>
                        <a:gd name="connsiteY12" fmla="*/ 3318401 h 3504647"/>
                        <a:gd name="connsiteX13" fmla="*/ 315629 w 1464827"/>
                        <a:gd name="connsiteY13" fmla="*/ 3346781 h 3504647"/>
                        <a:gd name="connsiteX14" fmla="*/ 315076 w 1464827"/>
                        <a:gd name="connsiteY14" fmla="*/ 584957 h 3504647"/>
                        <a:gd name="connsiteX15" fmla="*/ 263179 w 1464827"/>
                        <a:gd name="connsiteY15" fmla="*/ 586323 h 3504647"/>
                        <a:gd name="connsiteX16" fmla="*/ 260758 w 1464827"/>
                        <a:gd name="connsiteY16" fmla="*/ 1792883 h 3504647"/>
                        <a:gd name="connsiteX17" fmla="*/ 0 w 1464827"/>
                        <a:gd name="connsiteY17" fmla="*/ 1833535 h 3504647"/>
                        <a:gd name="connsiteX18" fmla="*/ 717 w 1464827"/>
                        <a:gd name="connsiteY18" fmla="*/ 486041 h 3504647"/>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2756 w 1464827"/>
                        <a:gd name="connsiteY5" fmla="*/ 1636805 h 3504595"/>
                        <a:gd name="connsiteX6" fmla="*/ 1204373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6301 h 3504907"/>
                        <a:gd name="connsiteX1" fmla="*/ 348085 w 1464827"/>
                        <a:gd name="connsiteY1" fmla="*/ 104616 h 3504907"/>
                        <a:gd name="connsiteX2" fmla="*/ 1266175 w 1464827"/>
                        <a:gd name="connsiteY2" fmla="*/ 312 h 3504907"/>
                        <a:gd name="connsiteX3" fmla="*/ 1462467 w 1464827"/>
                        <a:gd name="connsiteY3" fmla="*/ 481915 h 3504907"/>
                        <a:gd name="connsiteX4" fmla="*/ 1462255 w 1464827"/>
                        <a:gd name="connsiteY4" fmla="*/ 1666434 h 3504907"/>
                        <a:gd name="connsiteX5" fmla="*/ 1202756 w 1464827"/>
                        <a:gd name="connsiteY5" fmla="*/ 1637117 h 3504907"/>
                        <a:gd name="connsiteX6" fmla="*/ 1204373 w 1464827"/>
                        <a:gd name="connsiteY6" fmla="*/ 468416 h 3504907"/>
                        <a:gd name="connsiteX7" fmla="*/ 1136403 w 1464827"/>
                        <a:gd name="connsiteY7" fmla="*/ 468415 h 3504907"/>
                        <a:gd name="connsiteX8" fmla="*/ 1134499 w 1464827"/>
                        <a:gd name="connsiteY8" fmla="*/ 3254211 h 3504907"/>
                        <a:gd name="connsiteX9" fmla="*/ 771852 w 1464827"/>
                        <a:gd name="connsiteY9" fmla="*/ 3288101 h 3504907"/>
                        <a:gd name="connsiteX10" fmla="*/ 772679 w 1464827"/>
                        <a:gd name="connsiteY10" fmla="*/ 1684984 h 3504907"/>
                        <a:gd name="connsiteX11" fmla="*/ 686292 w 1464827"/>
                        <a:gd name="connsiteY11" fmla="*/ 1684146 h 3504907"/>
                        <a:gd name="connsiteX12" fmla="*/ 684276 w 1464827"/>
                        <a:gd name="connsiteY12" fmla="*/ 3318661 h 3504907"/>
                        <a:gd name="connsiteX13" fmla="*/ 315629 w 1464827"/>
                        <a:gd name="connsiteY13" fmla="*/ 3347041 h 3504907"/>
                        <a:gd name="connsiteX14" fmla="*/ 315076 w 1464827"/>
                        <a:gd name="connsiteY14" fmla="*/ 585217 h 3504907"/>
                        <a:gd name="connsiteX15" fmla="*/ 263179 w 1464827"/>
                        <a:gd name="connsiteY15" fmla="*/ 586583 h 3504907"/>
                        <a:gd name="connsiteX16" fmla="*/ 260758 w 1464827"/>
                        <a:gd name="connsiteY16" fmla="*/ 1793143 h 3504907"/>
                        <a:gd name="connsiteX17" fmla="*/ 0 w 1464827"/>
                        <a:gd name="connsiteY17" fmla="*/ 1833795 h 3504907"/>
                        <a:gd name="connsiteX18" fmla="*/ 717 w 1464827"/>
                        <a:gd name="connsiteY18" fmla="*/ 486301 h 3504907"/>
                        <a:gd name="connsiteX0" fmla="*/ 717 w 1464827"/>
                        <a:gd name="connsiteY0" fmla="*/ 486712 h 3505318"/>
                        <a:gd name="connsiteX1" fmla="*/ 348085 w 1464827"/>
                        <a:gd name="connsiteY1" fmla="*/ 105027 h 3505318"/>
                        <a:gd name="connsiteX2" fmla="*/ 1266175 w 1464827"/>
                        <a:gd name="connsiteY2" fmla="*/ 723 h 3505318"/>
                        <a:gd name="connsiteX3" fmla="*/ 1462467 w 1464827"/>
                        <a:gd name="connsiteY3" fmla="*/ 482326 h 3505318"/>
                        <a:gd name="connsiteX4" fmla="*/ 1462255 w 1464827"/>
                        <a:gd name="connsiteY4" fmla="*/ 1666845 h 3505318"/>
                        <a:gd name="connsiteX5" fmla="*/ 1202756 w 1464827"/>
                        <a:gd name="connsiteY5" fmla="*/ 1637528 h 3505318"/>
                        <a:gd name="connsiteX6" fmla="*/ 1204373 w 1464827"/>
                        <a:gd name="connsiteY6" fmla="*/ 468827 h 3505318"/>
                        <a:gd name="connsiteX7" fmla="*/ 1136403 w 1464827"/>
                        <a:gd name="connsiteY7" fmla="*/ 468826 h 3505318"/>
                        <a:gd name="connsiteX8" fmla="*/ 1134499 w 1464827"/>
                        <a:gd name="connsiteY8" fmla="*/ 3254622 h 3505318"/>
                        <a:gd name="connsiteX9" fmla="*/ 771852 w 1464827"/>
                        <a:gd name="connsiteY9" fmla="*/ 3288512 h 3505318"/>
                        <a:gd name="connsiteX10" fmla="*/ 772679 w 1464827"/>
                        <a:gd name="connsiteY10" fmla="*/ 1685395 h 3505318"/>
                        <a:gd name="connsiteX11" fmla="*/ 686292 w 1464827"/>
                        <a:gd name="connsiteY11" fmla="*/ 1684557 h 3505318"/>
                        <a:gd name="connsiteX12" fmla="*/ 684276 w 1464827"/>
                        <a:gd name="connsiteY12" fmla="*/ 3319072 h 3505318"/>
                        <a:gd name="connsiteX13" fmla="*/ 315629 w 1464827"/>
                        <a:gd name="connsiteY13" fmla="*/ 3347452 h 3505318"/>
                        <a:gd name="connsiteX14" fmla="*/ 315076 w 1464827"/>
                        <a:gd name="connsiteY14" fmla="*/ 585628 h 3505318"/>
                        <a:gd name="connsiteX15" fmla="*/ 263179 w 1464827"/>
                        <a:gd name="connsiteY15" fmla="*/ 586994 h 3505318"/>
                        <a:gd name="connsiteX16" fmla="*/ 260758 w 1464827"/>
                        <a:gd name="connsiteY16" fmla="*/ 1793554 h 3505318"/>
                        <a:gd name="connsiteX17" fmla="*/ 0 w 1464827"/>
                        <a:gd name="connsiteY17" fmla="*/ 1834206 h 3505318"/>
                        <a:gd name="connsiteX18" fmla="*/ 717 w 1464827"/>
                        <a:gd name="connsiteY18" fmla="*/ 486712 h 3505318"/>
                        <a:gd name="connsiteX0" fmla="*/ 717 w 1464827"/>
                        <a:gd name="connsiteY0" fmla="*/ 487230 h 3505836"/>
                        <a:gd name="connsiteX1" fmla="*/ 348085 w 1464827"/>
                        <a:gd name="connsiteY1" fmla="*/ 105545 h 3505836"/>
                        <a:gd name="connsiteX2" fmla="*/ 1266175 w 1464827"/>
                        <a:gd name="connsiteY2" fmla="*/ 1241 h 3505836"/>
                        <a:gd name="connsiteX3" fmla="*/ 1462467 w 1464827"/>
                        <a:gd name="connsiteY3" fmla="*/ 482844 h 3505836"/>
                        <a:gd name="connsiteX4" fmla="*/ 1462255 w 1464827"/>
                        <a:gd name="connsiteY4" fmla="*/ 1667363 h 3505836"/>
                        <a:gd name="connsiteX5" fmla="*/ 1202756 w 1464827"/>
                        <a:gd name="connsiteY5" fmla="*/ 1638046 h 3505836"/>
                        <a:gd name="connsiteX6" fmla="*/ 1204373 w 1464827"/>
                        <a:gd name="connsiteY6" fmla="*/ 469345 h 3505836"/>
                        <a:gd name="connsiteX7" fmla="*/ 1136403 w 1464827"/>
                        <a:gd name="connsiteY7" fmla="*/ 469344 h 3505836"/>
                        <a:gd name="connsiteX8" fmla="*/ 1134499 w 1464827"/>
                        <a:gd name="connsiteY8" fmla="*/ 3255140 h 3505836"/>
                        <a:gd name="connsiteX9" fmla="*/ 771852 w 1464827"/>
                        <a:gd name="connsiteY9" fmla="*/ 3289030 h 3505836"/>
                        <a:gd name="connsiteX10" fmla="*/ 772679 w 1464827"/>
                        <a:gd name="connsiteY10" fmla="*/ 1685913 h 3505836"/>
                        <a:gd name="connsiteX11" fmla="*/ 686292 w 1464827"/>
                        <a:gd name="connsiteY11" fmla="*/ 1685075 h 3505836"/>
                        <a:gd name="connsiteX12" fmla="*/ 684276 w 1464827"/>
                        <a:gd name="connsiteY12" fmla="*/ 3319590 h 3505836"/>
                        <a:gd name="connsiteX13" fmla="*/ 315629 w 1464827"/>
                        <a:gd name="connsiteY13" fmla="*/ 3347970 h 3505836"/>
                        <a:gd name="connsiteX14" fmla="*/ 315076 w 1464827"/>
                        <a:gd name="connsiteY14" fmla="*/ 586146 h 3505836"/>
                        <a:gd name="connsiteX15" fmla="*/ 263179 w 1464827"/>
                        <a:gd name="connsiteY15" fmla="*/ 587512 h 3505836"/>
                        <a:gd name="connsiteX16" fmla="*/ 260758 w 1464827"/>
                        <a:gd name="connsiteY16" fmla="*/ 1794072 h 3505836"/>
                        <a:gd name="connsiteX17" fmla="*/ 0 w 1464827"/>
                        <a:gd name="connsiteY17" fmla="*/ 1834724 h 3505836"/>
                        <a:gd name="connsiteX18" fmla="*/ 717 w 1464827"/>
                        <a:gd name="connsiteY18" fmla="*/ 487230 h 3505836"/>
                        <a:gd name="connsiteX0" fmla="*/ 717 w 1464827"/>
                        <a:gd name="connsiteY0" fmla="*/ 487827 h 3506433"/>
                        <a:gd name="connsiteX1" fmla="*/ 348085 w 1464827"/>
                        <a:gd name="connsiteY1" fmla="*/ 106142 h 3506433"/>
                        <a:gd name="connsiteX2" fmla="*/ 1266175 w 1464827"/>
                        <a:gd name="connsiteY2" fmla="*/ 1838 h 3506433"/>
                        <a:gd name="connsiteX3" fmla="*/ 1462467 w 1464827"/>
                        <a:gd name="connsiteY3" fmla="*/ 483441 h 3506433"/>
                        <a:gd name="connsiteX4" fmla="*/ 1462255 w 1464827"/>
                        <a:gd name="connsiteY4" fmla="*/ 1667960 h 3506433"/>
                        <a:gd name="connsiteX5" fmla="*/ 1202756 w 1464827"/>
                        <a:gd name="connsiteY5" fmla="*/ 1638643 h 3506433"/>
                        <a:gd name="connsiteX6" fmla="*/ 1204373 w 1464827"/>
                        <a:gd name="connsiteY6" fmla="*/ 469942 h 3506433"/>
                        <a:gd name="connsiteX7" fmla="*/ 1136403 w 1464827"/>
                        <a:gd name="connsiteY7" fmla="*/ 469941 h 3506433"/>
                        <a:gd name="connsiteX8" fmla="*/ 1134499 w 1464827"/>
                        <a:gd name="connsiteY8" fmla="*/ 3255737 h 3506433"/>
                        <a:gd name="connsiteX9" fmla="*/ 771852 w 1464827"/>
                        <a:gd name="connsiteY9" fmla="*/ 3289627 h 3506433"/>
                        <a:gd name="connsiteX10" fmla="*/ 772679 w 1464827"/>
                        <a:gd name="connsiteY10" fmla="*/ 1686510 h 3506433"/>
                        <a:gd name="connsiteX11" fmla="*/ 686292 w 1464827"/>
                        <a:gd name="connsiteY11" fmla="*/ 1685672 h 3506433"/>
                        <a:gd name="connsiteX12" fmla="*/ 684276 w 1464827"/>
                        <a:gd name="connsiteY12" fmla="*/ 3320187 h 3506433"/>
                        <a:gd name="connsiteX13" fmla="*/ 315629 w 1464827"/>
                        <a:gd name="connsiteY13" fmla="*/ 3348567 h 3506433"/>
                        <a:gd name="connsiteX14" fmla="*/ 315076 w 1464827"/>
                        <a:gd name="connsiteY14" fmla="*/ 586743 h 3506433"/>
                        <a:gd name="connsiteX15" fmla="*/ 263179 w 1464827"/>
                        <a:gd name="connsiteY15" fmla="*/ 588109 h 3506433"/>
                        <a:gd name="connsiteX16" fmla="*/ 260758 w 1464827"/>
                        <a:gd name="connsiteY16" fmla="*/ 1794669 h 3506433"/>
                        <a:gd name="connsiteX17" fmla="*/ 0 w 1464827"/>
                        <a:gd name="connsiteY17" fmla="*/ 1835321 h 3506433"/>
                        <a:gd name="connsiteX18" fmla="*/ 717 w 1464827"/>
                        <a:gd name="connsiteY18" fmla="*/ 487827 h 3506433"/>
                        <a:gd name="connsiteX0" fmla="*/ 717 w 1464827"/>
                        <a:gd name="connsiteY0" fmla="*/ 488316 h 3506922"/>
                        <a:gd name="connsiteX1" fmla="*/ 348085 w 1464827"/>
                        <a:gd name="connsiteY1" fmla="*/ 106631 h 3506922"/>
                        <a:gd name="connsiteX2" fmla="*/ 1266175 w 1464827"/>
                        <a:gd name="connsiteY2" fmla="*/ 2327 h 3506922"/>
                        <a:gd name="connsiteX3" fmla="*/ 1462467 w 1464827"/>
                        <a:gd name="connsiteY3" fmla="*/ 483930 h 3506922"/>
                        <a:gd name="connsiteX4" fmla="*/ 1462255 w 1464827"/>
                        <a:gd name="connsiteY4" fmla="*/ 1668449 h 3506922"/>
                        <a:gd name="connsiteX5" fmla="*/ 1202756 w 1464827"/>
                        <a:gd name="connsiteY5" fmla="*/ 1639132 h 3506922"/>
                        <a:gd name="connsiteX6" fmla="*/ 1204373 w 1464827"/>
                        <a:gd name="connsiteY6" fmla="*/ 470431 h 3506922"/>
                        <a:gd name="connsiteX7" fmla="*/ 1136403 w 1464827"/>
                        <a:gd name="connsiteY7" fmla="*/ 470430 h 3506922"/>
                        <a:gd name="connsiteX8" fmla="*/ 1134499 w 1464827"/>
                        <a:gd name="connsiteY8" fmla="*/ 3256226 h 3506922"/>
                        <a:gd name="connsiteX9" fmla="*/ 771852 w 1464827"/>
                        <a:gd name="connsiteY9" fmla="*/ 3290116 h 3506922"/>
                        <a:gd name="connsiteX10" fmla="*/ 772679 w 1464827"/>
                        <a:gd name="connsiteY10" fmla="*/ 1686999 h 3506922"/>
                        <a:gd name="connsiteX11" fmla="*/ 686292 w 1464827"/>
                        <a:gd name="connsiteY11" fmla="*/ 1686161 h 3506922"/>
                        <a:gd name="connsiteX12" fmla="*/ 684276 w 1464827"/>
                        <a:gd name="connsiteY12" fmla="*/ 3320676 h 3506922"/>
                        <a:gd name="connsiteX13" fmla="*/ 315629 w 1464827"/>
                        <a:gd name="connsiteY13" fmla="*/ 3349056 h 3506922"/>
                        <a:gd name="connsiteX14" fmla="*/ 315076 w 1464827"/>
                        <a:gd name="connsiteY14" fmla="*/ 587232 h 3506922"/>
                        <a:gd name="connsiteX15" fmla="*/ 263179 w 1464827"/>
                        <a:gd name="connsiteY15" fmla="*/ 588598 h 3506922"/>
                        <a:gd name="connsiteX16" fmla="*/ 260758 w 1464827"/>
                        <a:gd name="connsiteY16" fmla="*/ 1795158 h 3506922"/>
                        <a:gd name="connsiteX17" fmla="*/ 0 w 1464827"/>
                        <a:gd name="connsiteY17" fmla="*/ 1835810 h 3506922"/>
                        <a:gd name="connsiteX18" fmla="*/ 717 w 1464827"/>
                        <a:gd name="connsiteY18" fmla="*/ 488316 h 3506922"/>
                        <a:gd name="connsiteX0" fmla="*/ 717 w 1464827"/>
                        <a:gd name="connsiteY0" fmla="*/ 486330 h 3504936"/>
                        <a:gd name="connsiteX1" fmla="*/ 348085 w 1464827"/>
                        <a:gd name="connsiteY1" fmla="*/ 104645 h 3504936"/>
                        <a:gd name="connsiteX2" fmla="*/ 1266175 w 1464827"/>
                        <a:gd name="connsiteY2" fmla="*/ 341 h 3504936"/>
                        <a:gd name="connsiteX3" fmla="*/ 1462467 w 1464827"/>
                        <a:gd name="connsiteY3" fmla="*/ 481944 h 3504936"/>
                        <a:gd name="connsiteX4" fmla="*/ 1462255 w 1464827"/>
                        <a:gd name="connsiteY4" fmla="*/ 1666463 h 3504936"/>
                        <a:gd name="connsiteX5" fmla="*/ 1202756 w 1464827"/>
                        <a:gd name="connsiteY5" fmla="*/ 1637146 h 3504936"/>
                        <a:gd name="connsiteX6" fmla="*/ 1204373 w 1464827"/>
                        <a:gd name="connsiteY6" fmla="*/ 468445 h 3504936"/>
                        <a:gd name="connsiteX7" fmla="*/ 1136403 w 1464827"/>
                        <a:gd name="connsiteY7" fmla="*/ 468444 h 3504936"/>
                        <a:gd name="connsiteX8" fmla="*/ 1134499 w 1464827"/>
                        <a:gd name="connsiteY8" fmla="*/ 3254240 h 3504936"/>
                        <a:gd name="connsiteX9" fmla="*/ 771852 w 1464827"/>
                        <a:gd name="connsiteY9" fmla="*/ 3288130 h 3504936"/>
                        <a:gd name="connsiteX10" fmla="*/ 772679 w 1464827"/>
                        <a:gd name="connsiteY10" fmla="*/ 1685013 h 3504936"/>
                        <a:gd name="connsiteX11" fmla="*/ 686292 w 1464827"/>
                        <a:gd name="connsiteY11" fmla="*/ 1684175 h 3504936"/>
                        <a:gd name="connsiteX12" fmla="*/ 684276 w 1464827"/>
                        <a:gd name="connsiteY12" fmla="*/ 3318690 h 3504936"/>
                        <a:gd name="connsiteX13" fmla="*/ 315629 w 1464827"/>
                        <a:gd name="connsiteY13" fmla="*/ 3347070 h 3504936"/>
                        <a:gd name="connsiteX14" fmla="*/ 315076 w 1464827"/>
                        <a:gd name="connsiteY14" fmla="*/ 585246 h 3504936"/>
                        <a:gd name="connsiteX15" fmla="*/ 263179 w 1464827"/>
                        <a:gd name="connsiteY15" fmla="*/ 586612 h 3504936"/>
                        <a:gd name="connsiteX16" fmla="*/ 260758 w 1464827"/>
                        <a:gd name="connsiteY16" fmla="*/ 1793172 h 3504936"/>
                        <a:gd name="connsiteX17" fmla="*/ 0 w 1464827"/>
                        <a:gd name="connsiteY17" fmla="*/ 1833824 h 3504936"/>
                        <a:gd name="connsiteX18" fmla="*/ 717 w 1464827"/>
                        <a:gd name="connsiteY18" fmla="*/ 486330 h 3504936"/>
                        <a:gd name="connsiteX0" fmla="*/ 717 w 1464827"/>
                        <a:gd name="connsiteY0" fmla="*/ 490192 h 3508798"/>
                        <a:gd name="connsiteX1" fmla="*/ 348085 w 1464827"/>
                        <a:gd name="connsiteY1" fmla="*/ 108507 h 3508798"/>
                        <a:gd name="connsiteX2" fmla="*/ 1266175 w 1464827"/>
                        <a:gd name="connsiteY2" fmla="*/ 4203 h 3508798"/>
                        <a:gd name="connsiteX3" fmla="*/ 1462467 w 1464827"/>
                        <a:gd name="connsiteY3" fmla="*/ 485806 h 3508798"/>
                        <a:gd name="connsiteX4" fmla="*/ 1462255 w 1464827"/>
                        <a:gd name="connsiteY4" fmla="*/ 1670325 h 3508798"/>
                        <a:gd name="connsiteX5" fmla="*/ 1202756 w 1464827"/>
                        <a:gd name="connsiteY5" fmla="*/ 1641008 h 3508798"/>
                        <a:gd name="connsiteX6" fmla="*/ 1204373 w 1464827"/>
                        <a:gd name="connsiteY6" fmla="*/ 472307 h 3508798"/>
                        <a:gd name="connsiteX7" fmla="*/ 1136403 w 1464827"/>
                        <a:gd name="connsiteY7" fmla="*/ 472306 h 3508798"/>
                        <a:gd name="connsiteX8" fmla="*/ 1134499 w 1464827"/>
                        <a:gd name="connsiteY8" fmla="*/ 3258102 h 3508798"/>
                        <a:gd name="connsiteX9" fmla="*/ 771852 w 1464827"/>
                        <a:gd name="connsiteY9" fmla="*/ 3291992 h 3508798"/>
                        <a:gd name="connsiteX10" fmla="*/ 772679 w 1464827"/>
                        <a:gd name="connsiteY10" fmla="*/ 1688875 h 3508798"/>
                        <a:gd name="connsiteX11" fmla="*/ 686292 w 1464827"/>
                        <a:gd name="connsiteY11" fmla="*/ 1688037 h 3508798"/>
                        <a:gd name="connsiteX12" fmla="*/ 684276 w 1464827"/>
                        <a:gd name="connsiteY12" fmla="*/ 3322552 h 3508798"/>
                        <a:gd name="connsiteX13" fmla="*/ 315629 w 1464827"/>
                        <a:gd name="connsiteY13" fmla="*/ 3350932 h 3508798"/>
                        <a:gd name="connsiteX14" fmla="*/ 315076 w 1464827"/>
                        <a:gd name="connsiteY14" fmla="*/ 589108 h 3508798"/>
                        <a:gd name="connsiteX15" fmla="*/ 263179 w 1464827"/>
                        <a:gd name="connsiteY15" fmla="*/ 590474 h 3508798"/>
                        <a:gd name="connsiteX16" fmla="*/ 260758 w 1464827"/>
                        <a:gd name="connsiteY16" fmla="*/ 1797034 h 3508798"/>
                        <a:gd name="connsiteX17" fmla="*/ 0 w 1464827"/>
                        <a:gd name="connsiteY17" fmla="*/ 1837686 h 3508798"/>
                        <a:gd name="connsiteX18" fmla="*/ 717 w 1464827"/>
                        <a:gd name="connsiteY18" fmla="*/ 490192 h 3508798"/>
                        <a:gd name="connsiteX0" fmla="*/ 717 w 1464827"/>
                        <a:gd name="connsiteY0" fmla="*/ 489928 h 3508534"/>
                        <a:gd name="connsiteX1" fmla="*/ 348085 w 1464827"/>
                        <a:gd name="connsiteY1" fmla="*/ 108243 h 3508534"/>
                        <a:gd name="connsiteX2" fmla="*/ 1266175 w 1464827"/>
                        <a:gd name="connsiteY2" fmla="*/ 3939 h 3508534"/>
                        <a:gd name="connsiteX3" fmla="*/ 1462467 w 1464827"/>
                        <a:gd name="connsiteY3" fmla="*/ 485542 h 3508534"/>
                        <a:gd name="connsiteX4" fmla="*/ 1462255 w 1464827"/>
                        <a:gd name="connsiteY4" fmla="*/ 1670061 h 3508534"/>
                        <a:gd name="connsiteX5" fmla="*/ 1202756 w 1464827"/>
                        <a:gd name="connsiteY5" fmla="*/ 1640744 h 3508534"/>
                        <a:gd name="connsiteX6" fmla="*/ 1204373 w 1464827"/>
                        <a:gd name="connsiteY6" fmla="*/ 472043 h 3508534"/>
                        <a:gd name="connsiteX7" fmla="*/ 1136403 w 1464827"/>
                        <a:gd name="connsiteY7" fmla="*/ 472042 h 3508534"/>
                        <a:gd name="connsiteX8" fmla="*/ 1134499 w 1464827"/>
                        <a:gd name="connsiteY8" fmla="*/ 3257838 h 3508534"/>
                        <a:gd name="connsiteX9" fmla="*/ 771852 w 1464827"/>
                        <a:gd name="connsiteY9" fmla="*/ 3291728 h 3508534"/>
                        <a:gd name="connsiteX10" fmla="*/ 772679 w 1464827"/>
                        <a:gd name="connsiteY10" fmla="*/ 1688611 h 3508534"/>
                        <a:gd name="connsiteX11" fmla="*/ 686292 w 1464827"/>
                        <a:gd name="connsiteY11" fmla="*/ 1687773 h 3508534"/>
                        <a:gd name="connsiteX12" fmla="*/ 684276 w 1464827"/>
                        <a:gd name="connsiteY12" fmla="*/ 3322288 h 3508534"/>
                        <a:gd name="connsiteX13" fmla="*/ 315629 w 1464827"/>
                        <a:gd name="connsiteY13" fmla="*/ 3350668 h 3508534"/>
                        <a:gd name="connsiteX14" fmla="*/ 315076 w 1464827"/>
                        <a:gd name="connsiteY14" fmla="*/ 588844 h 3508534"/>
                        <a:gd name="connsiteX15" fmla="*/ 263179 w 1464827"/>
                        <a:gd name="connsiteY15" fmla="*/ 590210 h 3508534"/>
                        <a:gd name="connsiteX16" fmla="*/ 260758 w 1464827"/>
                        <a:gd name="connsiteY16" fmla="*/ 1796770 h 3508534"/>
                        <a:gd name="connsiteX17" fmla="*/ 0 w 1464827"/>
                        <a:gd name="connsiteY17" fmla="*/ 1837422 h 3508534"/>
                        <a:gd name="connsiteX18" fmla="*/ 717 w 1464827"/>
                        <a:gd name="connsiteY18" fmla="*/ 489928 h 3508534"/>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6292 w 1464827"/>
                        <a:gd name="connsiteY11" fmla="*/ 1686568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6292 w 1464827"/>
                        <a:gd name="connsiteY11" fmla="*/ 1686568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3911 w 1464827"/>
                        <a:gd name="connsiteY11" fmla="*/ 1686568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1530 w 1464827"/>
                        <a:gd name="connsiteY11" fmla="*/ 1691331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1530 w 1464827"/>
                        <a:gd name="connsiteY11" fmla="*/ 1691331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1530 w 1464827"/>
                        <a:gd name="connsiteY11" fmla="*/ 1691331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1530 w 1464827"/>
                        <a:gd name="connsiteY11" fmla="*/ 1691331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6292 w 1464827"/>
                        <a:gd name="connsiteY11" fmla="*/ 1691331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6292 w 1464827"/>
                        <a:gd name="connsiteY11" fmla="*/ 1691331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6292 w 1464827"/>
                        <a:gd name="connsiteY11" fmla="*/ 1691331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6292 w 1464827"/>
                        <a:gd name="connsiteY11" fmla="*/ 1691331 h 3508561"/>
                        <a:gd name="connsiteX12" fmla="*/ 686657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795565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91331 h 3508561"/>
                        <a:gd name="connsiteX12" fmla="*/ 686657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795565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6657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795565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795565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795565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79080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79080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79080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79080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79080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0803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0803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82652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48851 w 1464827"/>
                        <a:gd name="connsiteY16" fmla="*/ 1790803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48851 w 1464827"/>
                        <a:gd name="connsiteY16" fmla="*/ 1790803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795566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795566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3613 w 1464827"/>
                        <a:gd name="connsiteY16" fmla="*/ 180985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80985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80985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80985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8377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8377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8377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8377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8377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8377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8377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6313"/>
                        <a:gd name="connsiteY0" fmla="*/ 488723 h 3508561"/>
                        <a:gd name="connsiteX1" fmla="*/ 348085 w 1466313"/>
                        <a:gd name="connsiteY1" fmla="*/ 107038 h 3508561"/>
                        <a:gd name="connsiteX2" fmla="*/ 1266175 w 1466313"/>
                        <a:gd name="connsiteY2" fmla="*/ 2734 h 3508561"/>
                        <a:gd name="connsiteX3" fmla="*/ 1464849 w 1466313"/>
                        <a:gd name="connsiteY3" fmla="*/ 486718 h 3508561"/>
                        <a:gd name="connsiteX4" fmla="*/ 1462255 w 1466313"/>
                        <a:gd name="connsiteY4" fmla="*/ 1668856 h 3508561"/>
                        <a:gd name="connsiteX5" fmla="*/ 1202756 w 1466313"/>
                        <a:gd name="connsiteY5" fmla="*/ 1639539 h 3508561"/>
                        <a:gd name="connsiteX6" fmla="*/ 1204373 w 1466313"/>
                        <a:gd name="connsiteY6" fmla="*/ 470838 h 3508561"/>
                        <a:gd name="connsiteX7" fmla="*/ 1136403 w 1466313"/>
                        <a:gd name="connsiteY7" fmla="*/ 470837 h 3508561"/>
                        <a:gd name="connsiteX8" fmla="*/ 1134499 w 1466313"/>
                        <a:gd name="connsiteY8" fmla="*/ 3256633 h 3508561"/>
                        <a:gd name="connsiteX9" fmla="*/ 771852 w 1466313"/>
                        <a:gd name="connsiteY9" fmla="*/ 3290523 h 3508561"/>
                        <a:gd name="connsiteX10" fmla="*/ 772679 w 1466313"/>
                        <a:gd name="connsiteY10" fmla="*/ 1687406 h 3508561"/>
                        <a:gd name="connsiteX11" fmla="*/ 683911 w 1466313"/>
                        <a:gd name="connsiteY11" fmla="*/ 1686568 h 3508561"/>
                        <a:gd name="connsiteX12" fmla="*/ 684276 w 1466313"/>
                        <a:gd name="connsiteY12" fmla="*/ 3323464 h 3508561"/>
                        <a:gd name="connsiteX13" fmla="*/ 315629 w 1466313"/>
                        <a:gd name="connsiteY13" fmla="*/ 3349463 h 3508561"/>
                        <a:gd name="connsiteX14" fmla="*/ 315076 w 1466313"/>
                        <a:gd name="connsiteY14" fmla="*/ 587639 h 3508561"/>
                        <a:gd name="connsiteX15" fmla="*/ 263179 w 1466313"/>
                        <a:gd name="connsiteY15" fmla="*/ 589005 h 3508561"/>
                        <a:gd name="connsiteX16" fmla="*/ 263139 w 1466313"/>
                        <a:gd name="connsiteY16" fmla="*/ 1807472 h 3508561"/>
                        <a:gd name="connsiteX17" fmla="*/ 0 w 1466313"/>
                        <a:gd name="connsiteY17" fmla="*/ 1836217 h 3508561"/>
                        <a:gd name="connsiteX18" fmla="*/ 717 w 1466313"/>
                        <a:gd name="connsiteY18" fmla="*/ 488723 h 3508561"/>
                        <a:gd name="connsiteX0" fmla="*/ 717 w 1465255"/>
                        <a:gd name="connsiteY0" fmla="*/ 488723 h 3508561"/>
                        <a:gd name="connsiteX1" fmla="*/ 348085 w 1465255"/>
                        <a:gd name="connsiteY1" fmla="*/ 107038 h 3508561"/>
                        <a:gd name="connsiteX2" fmla="*/ 1266175 w 1465255"/>
                        <a:gd name="connsiteY2" fmla="*/ 2734 h 3508561"/>
                        <a:gd name="connsiteX3" fmla="*/ 1464849 w 1465255"/>
                        <a:gd name="connsiteY3" fmla="*/ 486718 h 3508561"/>
                        <a:gd name="connsiteX4" fmla="*/ 1462255 w 1465255"/>
                        <a:gd name="connsiteY4" fmla="*/ 1668856 h 3508561"/>
                        <a:gd name="connsiteX5" fmla="*/ 1202756 w 1465255"/>
                        <a:gd name="connsiteY5" fmla="*/ 1639539 h 3508561"/>
                        <a:gd name="connsiteX6" fmla="*/ 1204373 w 1465255"/>
                        <a:gd name="connsiteY6" fmla="*/ 470838 h 3508561"/>
                        <a:gd name="connsiteX7" fmla="*/ 1136403 w 1465255"/>
                        <a:gd name="connsiteY7" fmla="*/ 470837 h 3508561"/>
                        <a:gd name="connsiteX8" fmla="*/ 1134499 w 1465255"/>
                        <a:gd name="connsiteY8" fmla="*/ 3256633 h 3508561"/>
                        <a:gd name="connsiteX9" fmla="*/ 771852 w 1465255"/>
                        <a:gd name="connsiteY9" fmla="*/ 3290523 h 3508561"/>
                        <a:gd name="connsiteX10" fmla="*/ 772679 w 1465255"/>
                        <a:gd name="connsiteY10" fmla="*/ 1687406 h 3508561"/>
                        <a:gd name="connsiteX11" fmla="*/ 683911 w 1465255"/>
                        <a:gd name="connsiteY11" fmla="*/ 1686568 h 3508561"/>
                        <a:gd name="connsiteX12" fmla="*/ 684276 w 1465255"/>
                        <a:gd name="connsiteY12" fmla="*/ 3323464 h 3508561"/>
                        <a:gd name="connsiteX13" fmla="*/ 315629 w 1465255"/>
                        <a:gd name="connsiteY13" fmla="*/ 3349463 h 3508561"/>
                        <a:gd name="connsiteX14" fmla="*/ 315076 w 1465255"/>
                        <a:gd name="connsiteY14" fmla="*/ 587639 h 3508561"/>
                        <a:gd name="connsiteX15" fmla="*/ 263179 w 1465255"/>
                        <a:gd name="connsiteY15" fmla="*/ 589005 h 3508561"/>
                        <a:gd name="connsiteX16" fmla="*/ 263139 w 1465255"/>
                        <a:gd name="connsiteY16" fmla="*/ 1807472 h 3508561"/>
                        <a:gd name="connsiteX17" fmla="*/ 0 w 1465255"/>
                        <a:gd name="connsiteY17" fmla="*/ 1836217 h 3508561"/>
                        <a:gd name="connsiteX18" fmla="*/ 717 w 1465255"/>
                        <a:gd name="connsiteY18" fmla="*/ 488723 h 3508561"/>
                        <a:gd name="connsiteX0" fmla="*/ 717 w 1468263"/>
                        <a:gd name="connsiteY0" fmla="*/ 488723 h 3508561"/>
                        <a:gd name="connsiteX1" fmla="*/ 348085 w 1468263"/>
                        <a:gd name="connsiteY1" fmla="*/ 107038 h 3508561"/>
                        <a:gd name="connsiteX2" fmla="*/ 1266175 w 1468263"/>
                        <a:gd name="connsiteY2" fmla="*/ 2734 h 3508561"/>
                        <a:gd name="connsiteX3" fmla="*/ 1464849 w 1468263"/>
                        <a:gd name="connsiteY3" fmla="*/ 486718 h 3508561"/>
                        <a:gd name="connsiteX4" fmla="*/ 1467017 w 1468263"/>
                        <a:gd name="connsiteY4" fmla="*/ 1649806 h 3508561"/>
                        <a:gd name="connsiteX5" fmla="*/ 1202756 w 1468263"/>
                        <a:gd name="connsiteY5" fmla="*/ 1639539 h 3508561"/>
                        <a:gd name="connsiteX6" fmla="*/ 1204373 w 1468263"/>
                        <a:gd name="connsiteY6" fmla="*/ 470838 h 3508561"/>
                        <a:gd name="connsiteX7" fmla="*/ 1136403 w 1468263"/>
                        <a:gd name="connsiteY7" fmla="*/ 470837 h 3508561"/>
                        <a:gd name="connsiteX8" fmla="*/ 1134499 w 1468263"/>
                        <a:gd name="connsiteY8" fmla="*/ 3256633 h 3508561"/>
                        <a:gd name="connsiteX9" fmla="*/ 771852 w 1468263"/>
                        <a:gd name="connsiteY9" fmla="*/ 3290523 h 3508561"/>
                        <a:gd name="connsiteX10" fmla="*/ 772679 w 1468263"/>
                        <a:gd name="connsiteY10" fmla="*/ 1687406 h 3508561"/>
                        <a:gd name="connsiteX11" fmla="*/ 683911 w 1468263"/>
                        <a:gd name="connsiteY11" fmla="*/ 1686568 h 3508561"/>
                        <a:gd name="connsiteX12" fmla="*/ 684276 w 1468263"/>
                        <a:gd name="connsiteY12" fmla="*/ 3323464 h 3508561"/>
                        <a:gd name="connsiteX13" fmla="*/ 315629 w 1468263"/>
                        <a:gd name="connsiteY13" fmla="*/ 3349463 h 3508561"/>
                        <a:gd name="connsiteX14" fmla="*/ 315076 w 1468263"/>
                        <a:gd name="connsiteY14" fmla="*/ 587639 h 3508561"/>
                        <a:gd name="connsiteX15" fmla="*/ 263179 w 1468263"/>
                        <a:gd name="connsiteY15" fmla="*/ 589005 h 3508561"/>
                        <a:gd name="connsiteX16" fmla="*/ 263139 w 1468263"/>
                        <a:gd name="connsiteY16" fmla="*/ 1807472 h 3508561"/>
                        <a:gd name="connsiteX17" fmla="*/ 0 w 1468263"/>
                        <a:gd name="connsiteY17" fmla="*/ 1836217 h 3508561"/>
                        <a:gd name="connsiteX18" fmla="*/ 717 w 1468263"/>
                        <a:gd name="connsiteY18" fmla="*/ 488723 h 3508561"/>
                        <a:gd name="connsiteX0" fmla="*/ 717 w 1466431"/>
                        <a:gd name="connsiteY0" fmla="*/ 488723 h 3508561"/>
                        <a:gd name="connsiteX1" fmla="*/ 348085 w 1466431"/>
                        <a:gd name="connsiteY1" fmla="*/ 107038 h 3508561"/>
                        <a:gd name="connsiteX2" fmla="*/ 1266175 w 1466431"/>
                        <a:gd name="connsiteY2" fmla="*/ 2734 h 3508561"/>
                        <a:gd name="connsiteX3" fmla="*/ 1464849 w 1466431"/>
                        <a:gd name="connsiteY3" fmla="*/ 486718 h 3508561"/>
                        <a:gd name="connsiteX4" fmla="*/ 1464636 w 1466431"/>
                        <a:gd name="connsiteY4" fmla="*/ 1649806 h 3508561"/>
                        <a:gd name="connsiteX5" fmla="*/ 1202756 w 1466431"/>
                        <a:gd name="connsiteY5" fmla="*/ 1639539 h 3508561"/>
                        <a:gd name="connsiteX6" fmla="*/ 1204373 w 1466431"/>
                        <a:gd name="connsiteY6" fmla="*/ 470838 h 3508561"/>
                        <a:gd name="connsiteX7" fmla="*/ 1136403 w 1466431"/>
                        <a:gd name="connsiteY7" fmla="*/ 470837 h 3508561"/>
                        <a:gd name="connsiteX8" fmla="*/ 1134499 w 1466431"/>
                        <a:gd name="connsiteY8" fmla="*/ 3256633 h 3508561"/>
                        <a:gd name="connsiteX9" fmla="*/ 771852 w 1466431"/>
                        <a:gd name="connsiteY9" fmla="*/ 3290523 h 3508561"/>
                        <a:gd name="connsiteX10" fmla="*/ 772679 w 1466431"/>
                        <a:gd name="connsiteY10" fmla="*/ 1687406 h 3508561"/>
                        <a:gd name="connsiteX11" fmla="*/ 683911 w 1466431"/>
                        <a:gd name="connsiteY11" fmla="*/ 1686568 h 3508561"/>
                        <a:gd name="connsiteX12" fmla="*/ 684276 w 1466431"/>
                        <a:gd name="connsiteY12" fmla="*/ 3323464 h 3508561"/>
                        <a:gd name="connsiteX13" fmla="*/ 315629 w 1466431"/>
                        <a:gd name="connsiteY13" fmla="*/ 3349463 h 3508561"/>
                        <a:gd name="connsiteX14" fmla="*/ 315076 w 1466431"/>
                        <a:gd name="connsiteY14" fmla="*/ 587639 h 3508561"/>
                        <a:gd name="connsiteX15" fmla="*/ 263179 w 1466431"/>
                        <a:gd name="connsiteY15" fmla="*/ 589005 h 3508561"/>
                        <a:gd name="connsiteX16" fmla="*/ 263139 w 1466431"/>
                        <a:gd name="connsiteY16" fmla="*/ 1807472 h 3508561"/>
                        <a:gd name="connsiteX17" fmla="*/ 0 w 1466431"/>
                        <a:gd name="connsiteY17" fmla="*/ 1836217 h 3508561"/>
                        <a:gd name="connsiteX18" fmla="*/ 717 w 1466431"/>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4373 w 1465422"/>
                        <a:gd name="connsiteY6" fmla="*/ 470838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4373 w 1465422"/>
                        <a:gd name="connsiteY6" fmla="*/ 470838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4373 w 1465422"/>
                        <a:gd name="connsiteY6" fmla="*/ 470838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1480 w 1465422"/>
                        <a:gd name="connsiteY6" fmla="*/ 473731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1480 w 1465422"/>
                        <a:gd name="connsiteY6" fmla="*/ 473731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1480 w 1465422"/>
                        <a:gd name="connsiteY6" fmla="*/ 473731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1480 w 1465422"/>
                        <a:gd name="connsiteY6" fmla="*/ 473731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199863 w 1465422"/>
                        <a:gd name="connsiteY5" fmla="*/ 1642432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5648 w 1465422"/>
                        <a:gd name="connsiteY5" fmla="*/ 1642432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199863 w 1465422"/>
                        <a:gd name="connsiteY5" fmla="*/ 163953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8542 w 1465422"/>
                        <a:gd name="connsiteY5" fmla="*/ 163953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5648 w 1465422"/>
                        <a:gd name="connsiteY5" fmla="*/ 163953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5 w 1465422"/>
                        <a:gd name="connsiteY5" fmla="*/ 1636646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196968 w 1465422"/>
                        <a:gd name="connsiteY5" fmla="*/ 1633753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199862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5647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5647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34499 w 1465422"/>
                        <a:gd name="connsiteY8" fmla="*/ 3256633 h 3506735"/>
                        <a:gd name="connsiteX9" fmla="*/ 771852 w 1465422"/>
                        <a:gd name="connsiteY9" fmla="*/ 3290523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34499 w 1465422"/>
                        <a:gd name="connsiteY8" fmla="*/ 3256633 h 3506735"/>
                        <a:gd name="connsiteX9" fmla="*/ 931031 w 1465422"/>
                        <a:gd name="connsiteY9" fmla="*/ 3386030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34499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34499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34499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34499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02664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71852 w 1465422"/>
                        <a:gd name="connsiteY9" fmla="*/ 3262225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71852 w 1465422"/>
                        <a:gd name="connsiteY9" fmla="*/ 3262225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71852 w 1465422"/>
                        <a:gd name="connsiteY9" fmla="*/ 3262225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71852 w 1465422"/>
                        <a:gd name="connsiteY9" fmla="*/ 3262225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71852 w 1465422"/>
                        <a:gd name="connsiteY9" fmla="*/ 3262225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71852 w 1465422"/>
                        <a:gd name="connsiteY9" fmla="*/ 3262225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7991 h 3506003"/>
                        <a:gd name="connsiteX1" fmla="*/ 348085 w 1465422"/>
                        <a:gd name="connsiteY1" fmla="*/ 106306 h 3506003"/>
                        <a:gd name="connsiteX2" fmla="*/ 1266175 w 1465422"/>
                        <a:gd name="connsiteY2" fmla="*/ 2002 h 3506003"/>
                        <a:gd name="connsiteX3" fmla="*/ 1464849 w 1465422"/>
                        <a:gd name="connsiteY3" fmla="*/ 485986 h 3506003"/>
                        <a:gd name="connsiteX4" fmla="*/ 1464636 w 1465422"/>
                        <a:gd name="connsiteY4" fmla="*/ 1649074 h 3506003"/>
                        <a:gd name="connsiteX5" fmla="*/ 1202754 w 1465422"/>
                        <a:gd name="connsiteY5" fmla="*/ 1630127 h 3506003"/>
                        <a:gd name="connsiteX6" fmla="*/ 1201480 w 1465422"/>
                        <a:gd name="connsiteY6" fmla="*/ 470107 h 3506003"/>
                        <a:gd name="connsiteX7" fmla="*/ 1136403 w 1465422"/>
                        <a:gd name="connsiteY7" fmla="*/ 470105 h 3506003"/>
                        <a:gd name="connsiteX8" fmla="*/ 1113275 w 1465422"/>
                        <a:gd name="connsiteY8" fmla="*/ 3255901 h 3506003"/>
                        <a:gd name="connsiteX9" fmla="*/ 771852 w 1465422"/>
                        <a:gd name="connsiteY9" fmla="*/ 3261493 h 3506003"/>
                        <a:gd name="connsiteX10" fmla="*/ 772679 w 1465422"/>
                        <a:gd name="connsiteY10" fmla="*/ 1686674 h 3506003"/>
                        <a:gd name="connsiteX11" fmla="*/ 683911 w 1465422"/>
                        <a:gd name="connsiteY11" fmla="*/ 1685836 h 3506003"/>
                        <a:gd name="connsiteX12" fmla="*/ 677201 w 1465422"/>
                        <a:gd name="connsiteY12" fmla="*/ 3319195 h 3506003"/>
                        <a:gd name="connsiteX13" fmla="*/ 315629 w 1465422"/>
                        <a:gd name="connsiteY13" fmla="*/ 3348731 h 3506003"/>
                        <a:gd name="connsiteX14" fmla="*/ 315076 w 1465422"/>
                        <a:gd name="connsiteY14" fmla="*/ 586907 h 3506003"/>
                        <a:gd name="connsiteX15" fmla="*/ 263179 w 1465422"/>
                        <a:gd name="connsiteY15" fmla="*/ 588273 h 3506003"/>
                        <a:gd name="connsiteX16" fmla="*/ 263139 w 1465422"/>
                        <a:gd name="connsiteY16" fmla="*/ 1806740 h 3506003"/>
                        <a:gd name="connsiteX17" fmla="*/ 0 w 1465422"/>
                        <a:gd name="connsiteY17" fmla="*/ 1835485 h 3506003"/>
                        <a:gd name="connsiteX18" fmla="*/ 717 w 1465422"/>
                        <a:gd name="connsiteY18" fmla="*/ 487991 h 3506003"/>
                        <a:gd name="connsiteX0" fmla="*/ 717 w 1465422"/>
                        <a:gd name="connsiteY0" fmla="*/ 486909 h 3504921"/>
                        <a:gd name="connsiteX1" fmla="*/ 348085 w 1465422"/>
                        <a:gd name="connsiteY1" fmla="*/ 105224 h 3504921"/>
                        <a:gd name="connsiteX2" fmla="*/ 1266175 w 1465422"/>
                        <a:gd name="connsiteY2" fmla="*/ 920 h 3504921"/>
                        <a:gd name="connsiteX3" fmla="*/ 1464849 w 1465422"/>
                        <a:gd name="connsiteY3" fmla="*/ 484904 h 3504921"/>
                        <a:gd name="connsiteX4" fmla="*/ 1464636 w 1465422"/>
                        <a:gd name="connsiteY4" fmla="*/ 1647992 h 3504921"/>
                        <a:gd name="connsiteX5" fmla="*/ 1202754 w 1465422"/>
                        <a:gd name="connsiteY5" fmla="*/ 1629045 h 3504921"/>
                        <a:gd name="connsiteX6" fmla="*/ 1201480 w 1465422"/>
                        <a:gd name="connsiteY6" fmla="*/ 469025 h 3504921"/>
                        <a:gd name="connsiteX7" fmla="*/ 1136403 w 1465422"/>
                        <a:gd name="connsiteY7" fmla="*/ 469023 h 3504921"/>
                        <a:gd name="connsiteX8" fmla="*/ 1113275 w 1465422"/>
                        <a:gd name="connsiteY8" fmla="*/ 3254819 h 3504921"/>
                        <a:gd name="connsiteX9" fmla="*/ 771852 w 1465422"/>
                        <a:gd name="connsiteY9" fmla="*/ 3260411 h 3504921"/>
                        <a:gd name="connsiteX10" fmla="*/ 772679 w 1465422"/>
                        <a:gd name="connsiteY10" fmla="*/ 1685592 h 3504921"/>
                        <a:gd name="connsiteX11" fmla="*/ 683911 w 1465422"/>
                        <a:gd name="connsiteY11" fmla="*/ 1684754 h 3504921"/>
                        <a:gd name="connsiteX12" fmla="*/ 677201 w 1465422"/>
                        <a:gd name="connsiteY12" fmla="*/ 3318113 h 3504921"/>
                        <a:gd name="connsiteX13" fmla="*/ 315629 w 1465422"/>
                        <a:gd name="connsiteY13" fmla="*/ 3347649 h 3504921"/>
                        <a:gd name="connsiteX14" fmla="*/ 315076 w 1465422"/>
                        <a:gd name="connsiteY14" fmla="*/ 585825 h 3504921"/>
                        <a:gd name="connsiteX15" fmla="*/ 263179 w 1465422"/>
                        <a:gd name="connsiteY15" fmla="*/ 587191 h 3504921"/>
                        <a:gd name="connsiteX16" fmla="*/ 263139 w 1465422"/>
                        <a:gd name="connsiteY16" fmla="*/ 1805658 h 3504921"/>
                        <a:gd name="connsiteX17" fmla="*/ 0 w 1465422"/>
                        <a:gd name="connsiteY17" fmla="*/ 1834403 h 3504921"/>
                        <a:gd name="connsiteX18" fmla="*/ 717 w 1465422"/>
                        <a:gd name="connsiteY18" fmla="*/ 486909 h 3504921"/>
                        <a:gd name="connsiteX0" fmla="*/ 717 w 1465422"/>
                        <a:gd name="connsiteY0" fmla="*/ 487056 h 3505068"/>
                        <a:gd name="connsiteX1" fmla="*/ 348085 w 1465422"/>
                        <a:gd name="connsiteY1" fmla="*/ 105371 h 3505068"/>
                        <a:gd name="connsiteX2" fmla="*/ 1266175 w 1465422"/>
                        <a:gd name="connsiteY2" fmla="*/ 1067 h 3505068"/>
                        <a:gd name="connsiteX3" fmla="*/ 1464849 w 1465422"/>
                        <a:gd name="connsiteY3" fmla="*/ 485051 h 3505068"/>
                        <a:gd name="connsiteX4" fmla="*/ 1464636 w 1465422"/>
                        <a:gd name="connsiteY4" fmla="*/ 1648139 h 3505068"/>
                        <a:gd name="connsiteX5" fmla="*/ 1202754 w 1465422"/>
                        <a:gd name="connsiteY5" fmla="*/ 1629192 h 3505068"/>
                        <a:gd name="connsiteX6" fmla="*/ 1201480 w 1465422"/>
                        <a:gd name="connsiteY6" fmla="*/ 469172 h 3505068"/>
                        <a:gd name="connsiteX7" fmla="*/ 1136403 w 1465422"/>
                        <a:gd name="connsiteY7" fmla="*/ 469170 h 3505068"/>
                        <a:gd name="connsiteX8" fmla="*/ 1113275 w 1465422"/>
                        <a:gd name="connsiteY8" fmla="*/ 3254966 h 3505068"/>
                        <a:gd name="connsiteX9" fmla="*/ 771852 w 1465422"/>
                        <a:gd name="connsiteY9" fmla="*/ 3260558 h 3505068"/>
                        <a:gd name="connsiteX10" fmla="*/ 772679 w 1465422"/>
                        <a:gd name="connsiteY10" fmla="*/ 1685739 h 3505068"/>
                        <a:gd name="connsiteX11" fmla="*/ 683911 w 1465422"/>
                        <a:gd name="connsiteY11" fmla="*/ 1684901 h 3505068"/>
                        <a:gd name="connsiteX12" fmla="*/ 677201 w 1465422"/>
                        <a:gd name="connsiteY12" fmla="*/ 3318260 h 3505068"/>
                        <a:gd name="connsiteX13" fmla="*/ 315629 w 1465422"/>
                        <a:gd name="connsiteY13" fmla="*/ 3347796 h 3505068"/>
                        <a:gd name="connsiteX14" fmla="*/ 315076 w 1465422"/>
                        <a:gd name="connsiteY14" fmla="*/ 585972 h 3505068"/>
                        <a:gd name="connsiteX15" fmla="*/ 263179 w 1465422"/>
                        <a:gd name="connsiteY15" fmla="*/ 587338 h 3505068"/>
                        <a:gd name="connsiteX16" fmla="*/ 263139 w 1465422"/>
                        <a:gd name="connsiteY16" fmla="*/ 1805805 h 3505068"/>
                        <a:gd name="connsiteX17" fmla="*/ 0 w 1465422"/>
                        <a:gd name="connsiteY17" fmla="*/ 1834550 h 3505068"/>
                        <a:gd name="connsiteX18" fmla="*/ 717 w 1465422"/>
                        <a:gd name="connsiteY18" fmla="*/ 487056 h 3505068"/>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36403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804738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36403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804738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36403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804738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36403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36403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36403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36403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29328 w 1465422"/>
                        <a:gd name="connsiteY7" fmla="*/ 475178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04567 w 1465422"/>
                        <a:gd name="connsiteY7" fmla="*/ 475178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11642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5018 w 1465422"/>
                        <a:gd name="connsiteY6" fmla="*/ 468105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5018 w 1465422"/>
                        <a:gd name="connsiteY6" fmla="*/ 468105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5018 w 1465422"/>
                        <a:gd name="connsiteY6" fmla="*/ 468105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5018 w 1465422"/>
                        <a:gd name="connsiteY6" fmla="*/ 468105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1030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1030 h 3504001"/>
                        <a:gd name="connsiteX7" fmla="*/ 1111642 w 1465422"/>
                        <a:gd name="connsiteY7" fmla="*/ 457491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1030 h 3504001"/>
                        <a:gd name="connsiteX7" fmla="*/ 1111642 w 1465422"/>
                        <a:gd name="connsiteY7" fmla="*/ 461029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1030 h 3504001"/>
                        <a:gd name="connsiteX7" fmla="*/ 1111642 w 1465422"/>
                        <a:gd name="connsiteY7" fmla="*/ 461029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1030 h 3504001"/>
                        <a:gd name="connsiteX7" fmla="*/ 1111642 w 1465422"/>
                        <a:gd name="connsiteY7" fmla="*/ 461029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1030 h 3504001"/>
                        <a:gd name="connsiteX7" fmla="*/ 1111642 w 1465422"/>
                        <a:gd name="connsiteY7" fmla="*/ 461029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1852 w 1465422"/>
                        <a:gd name="connsiteY9" fmla="*/ 3259491 h 3489176"/>
                        <a:gd name="connsiteX10" fmla="*/ 772679 w 1465422"/>
                        <a:gd name="connsiteY10" fmla="*/ 1684672 h 3489176"/>
                        <a:gd name="connsiteX11" fmla="*/ 683911 w 1465422"/>
                        <a:gd name="connsiteY11" fmla="*/ 1683834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1853 w 1465422"/>
                        <a:gd name="connsiteY9" fmla="*/ 3259491 h 3489176"/>
                        <a:gd name="connsiteX10" fmla="*/ 772679 w 1465422"/>
                        <a:gd name="connsiteY10" fmla="*/ 1684672 h 3489176"/>
                        <a:gd name="connsiteX11" fmla="*/ 683911 w 1465422"/>
                        <a:gd name="connsiteY11" fmla="*/ 1683834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4672 h 3489176"/>
                        <a:gd name="connsiteX11" fmla="*/ 683911 w 1465422"/>
                        <a:gd name="connsiteY11" fmla="*/ 1683834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3911 w 1465422"/>
                        <a:gd name="connsiteY11" fmla="*/ 1683834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1577 w 1465422"/>
                        <a:gd name="connsiteY11" fmla="*/ 1681500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1577 w 1465422"/>
                        <a:gd name="connsiteY11" fmla="*/ 1681500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1577 w 1465422"/>
                        <a:gd name="connsiteY11" fmla="*/ 1686168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3911 w 1465422"/>
                        <a:gd name="connsiteY11" fmla="*/ 1683835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3911 w 1465422"/>
                        <a:gd name="connsiteY11" fmla="*/ 1683835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3911 w 1465422"/>
                        <a:gd name="connsiteY11" fmla="*/ 1683835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3911 w 1465422"/>
                        <a:gd name="connsiteY11" fmla="*/ 1683835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5969"/>
                        <a:gd name="connsiteX1" fmla="*/ 348085 w 1465422"/>
                        <a:gd name="connsiteY1" fmla="*/ 104304 h 3485969"/>
                        <a:gd name="connsiteX2" fmla="*/ 1266175 w 1465422"/>
                        <a:gd name="connsiteY2" fmla="*/ 0 h 3485969"/>
                        <a:gd name="connsiteX3" fmla="*/ 1464849 w 1465422"/>
                        <a:gd name="connsiteY3" fmla="*/ 483984 h 3485969"/>
                        <a:gd name="connsiteX4" fmla="*/ 1464636 w 1465422"/>
                        <a:gd name="connsiteY4" fmla="*/ 1647072 h 3485969"/>
                        <a:gd name="connsiteX5" fmla="*/ 1202754 w 1465422"/>
                        <a:gd name="connsiteY5" fmla="*/ 1628125 h 3485969"/>
                        <a:gd name="connsiteX6" fmla="*/ 1201480 w 1465422"/>
                        <a:gd name="connsiteY6" fmla="*/ 461030 h 3485969"/>
                        <a:gd name="connsiteX7" fmla="*/ 1111642 w 1465422"/>
                        <a:gd name="connsiteY7" fmla="*/ 461029 h 3485969"/>
                        <a:gd name="connsiteX8" fmla="*/ 1113275 w 1465422"/>
                        <a:gd name="connsiteY8" fmla="*/ 3253899 h 3485969"/>
                        <a:gd name="connsiteX9" fmla="*/ 774187 w 1465422"/>
                        <a:gd name="connsiteY9" fmla="*/ 3259491 h 3485969"/>
                        <a:gd name="connsiteX10" fmla="*/ 772679 w 1465422"/>
                        <a:gd name="connsiteY10" fmla="*/ 1682338 h 3485969"/>
                        <a:gd name="connsiteX11" fmla="*/ 683911 w 1465422"/>
                        <a:gd name="connsiteY11" fmla="*/ 1683835 h 3485969"/>
                        <a:gd name="connsiteX12" fmla="*/ 681869 w 1465422"/>
                        <a:gd name="connsiteY12" fmla="*/ 3279851 h 3485969"/>
                        <a:gd name="connsiteX13" fmla="*/ 315629 w 1465422"/>
                        <a:gd name="connsiteY13" fmla="*/ 3346729 h 3485969"/>
                        <a:gd name="connsiteX14" fmla="*/ 315076 w 1465422"/>
                        <a:gd name="connsiteY14" fmla="*/ 584905 h 3485969"/>
                        <a:gd name="connsiteX15" fmla="*/ 263179 w 1465422"/>
                        <a:gd name="connsiteY15" fmla="*/ 586271 h 3485969"/>
                        <a:gd name="connsiteX16" fmla="*/ 263139 w 1465422"/>
                        <a:gd name="connsiteY16" fmla="*/ 1733992 h 3485969"/>
                        <a:gd name="connsiteX17" fmla="*/ 0 w 1465422"/>
                        <a:gd name="connsiteY17" fmla="*/ 1833483 h 3485969"/>
                        <a:gd name="connsiteX18" fmla="*/ 717 w 1465422"/>
                        <a:gd name="connsiteY18" fmla="*/ 485989 h 3485969"/>
                        <a:gd name="connsiteX0" fmla="*/ 717 w 1465422"/>
                        <a:gd name="connsiteY0" fmla="*/ 485989 h 3485969"/>
                        <a:gd name="connsiteX1" fmla="*/ 348085 w 1465422"/>
                        <a:gd name="connsiteY1" fmla="*/ 104304 h 3485969"/>
                        <a:gd name="connsiteX2" fmla="*/ 1266175 w 1465422"/>
                        <a:gd name="connsiteY2" fmla="*/ 0 h 3485969"/>
                        <a:gd name="connsiteX3" fmla="*/ 1464849 w 1465422"/>
                        <a:gd name="connsiteY3" fmla="*/ 483984 h 3485969"/>
                        <a:gd name="connsiteX4" fmla="*/ 1464636 w 1465422"/>
                        <a:gd name="connsiteY4" fmla="*/ 1647072 h 3485969"/>
                        <a:gd name="connsiteX5" fmla="*/ 1202754 w 1465422"/>
                        <a:gd name="connsiteY5" fmla="*/ 1628125 h 3485969"/>
                        <a:gd name="connsiteX6" fmla="*/ 1201480 w 1465422"/>
                        <a:gd name="connsiteY6" fmla="*/ 461030 h 3485969"/>
                        <a:gd name="connsiteX7" fmla="*/ 1111642 w 1465422"/>
                        <a:gd name="connsiteY7" fmla="*/ 461029 h 3485969"/>
                        <a:gd name="connsiteX8" fmla="*/ 1113275 w 1465422"/>
                        <a:gd name="connsiteY8" fmla="*/ 3253899 h 3485969"/>
                        <a:gd name="connsiteX9" fmla="*/ 774187 w 1465422"/>
                        <a:gd name="connsiteY9" fmla="*/ 3259491 h 3485969"/>
                        <a:gd name="connsiteX10" fmla="*/ 772679 w 1465422"/>
                        <a:gd name="connsiteY10" fmla="*/ 1682338 h 3485969"/>
                        <a:gd name="connsiteX11" fmla="*/ 683911 w 1465422"/>
                        <a:gd name="connsiteY11" fmla="*/ 1683835 h 3485969"/>
                        <a:gd name="connsiteX12" fmla="*/ 681869 w 1465422"/>
                        <a:gd name="connsiteY12" fmla="*/ 3279851 h 3485969"/>
                        <a:gd name="connsiteX13" fmla="*/ 315629 w 1465422"/>
                        <a:gd name="connsiteY13" fmla="*/ 3346729 h 3485969"/>
                        <a:gd name="connsiteX14" fmla="*/ 315076 w 1465422"/>
                        <a:gd name="connsiteY14" fmla="*/ 584905 h 3485969"/>
                        <a:gd name="connsiteX15" fmla="*/ 263179 w 1465422"/>
                        <a:gd name="connsiteY15" fmla="*/ 586271 h 3485969"/>
                        <a:gd name="connsiteX16" fmla="*/ 263139 w 1465422"/>
                        <a:gd name="connsiteY16" fmla="*/ 1733992 h 3485969"/>
                        <a:gd name="connsiteX17" fmla="*/ 0 w 1465422"/>
                        <a:gd name="connsiteY17" fmla="*/ 1833483 h 3485969"/>
                        <a:gd name="connsiteX18" fmla="*/ 717 w 1465422"/>
                        <a:gd name="connsiteY18" fmla="*/ 485989 h 3485969"/>
                        <a:gd name="connsiteX0" fmla="*/ 717 w 1465422"/>
                        <a:gd name="connsiteY0" fmla="*/ 485989 h 3485969"/>
                        <a:gd name="connsiteX1" fmla="*/ 348085 w 1465422"/>
                        <a:gd name="connsiteY1" fmla="*/ 104304 h 3485969"/>
                        <a:gd name="connsiteX2" fmla="*/ 1266175 w 1465422"/>
                        <a:gd name="connsiteY2" fmla="*/ 0 h 3485969"/>
                        <a:gd name="connsiteX3" fmla="*/ 1464849 w 1465422"/>
                        <a:gd name="connsiteY3" fmla="*/ 483984 h 3485969"/>
                        <a:gd name="connsiteX4" fmla="*/ 1464636 w 1465422"/>
                        <a:gd name="connsiteY4" fmla="*/ 1647072 h 3485969"/>
                        <a:gd name="connsiteX5" fmla="*/ 1202754 w 1465422"/>
                        <a:gd name="connsiteY5" fmla="*/ 1628125 h 3485969"/>
                        <a:gd name="connsiteX6" fmla="*/ 1201480 w 1465422"/>
                        <a:gd name="connsiteY6" fmla="*/ 461030 h 3485969"/>
                        <a:gd name="connsiteX7" fmla="*/ 1111642 w 1465422"/>
                        <a:gd name="connsiteY7" fmla="*/ 461029 h 3485969"/>
                        <a:gd name="connsiteX8" fmla="*/ 1113275 w 1465422"/>
                        <a:gd name="connsiteY8" fmla="*/ 3253899 h 3485969"/>
                        <a:gd name="connsiteX9" fmla="*/ 774187 w 1465422"/>
                        <a:gd name="connsiteY9" fmla="*/ 3259491 h 3485969"/>
                        <a:gd name="connsiteX10" fmla="*/ 772679 w 1465422"/>
                        <a:gd name="connsiteY10" fmla="*/ 1682338 h 3485969"/>
                        <a:gd name="connsiteX11" fmla="*/ 683911 w 1465422"/>
                        <a:gd name="connsiteY11" fmla="*/ 1683835 h 3485969"/>
                        <a:gd name="connsiteX12" fmla="*/ 684203 w 1465422"/>
                        <a:gd name="connsiteY12" fmla="*/ 3279851 h 3485969"/>
                        <a:gd name="connsiteX13" fmla="*/ 315629 w 1465422"/>
                        <a:gd name="connsiteY13" fmla="*/ 3346729 h 3485969"/>
                        <a:gd name="connsiteX14" fmla="*/ 315076 w 1465422"/>
                        <a:gd name="connsiteY14" fmla="*/ 584905 h 3485969"/>
                        <a:gd name="connsiteX15" fmla="*/ 263179 w 1465422"/>
                        <a:gd name="connsiteY15" fmla="*/ 586271 h 3485969"/>
                        <a:gd name="connsiteX16" fmla="*/ 263139 w 1465422"/>
                        <a:gd name="connsiteY16" fmla="*/ 1733992 h 3485969"/>
                        <a:gd name="connsiteX17" fmla="*/ 0 w 1465422"/>
                        <a:gd name="connsiteY17" fmla="*/ 1833483 h 3485969"/>
                        <a:gd name="connsiteX18" fmla="*/ 717 w 1465422"/>
                        <a:gd name="connsiteY18" fmla="*/ 485989 h 3485969"/>
                        <a:gd name="connsiteX0" fmla="*/ 717 w 1465422"/>
                        <a:gd name="connsiteY0" fmla="*/ 485989 h 3443909"/>
                        <a:gd name="connsiteX1" fmla="*/ 348085 w 1465422"/>
                        <a:gd name="connsiteY1" fmla="*/ 104304 h 3443909"/>
                        <a:gd name="connsiteX2" fmla="*/ 1266175 w 1465422"/>
                        <a:gd name="connsiteY2" fmla="*/ 0 h 3443909"/>
                        <a:gd name="connsiteX3" fmla="*/ 1464849 w 1465422"/>
                        <a:gd name="connsiteY3" fmla="*/ 483984 h 3443909"/>
                        <a:gd name="connsiteX4" fmla="*/ 1464636 w 1465422"/>
                        <a:gd name="connsiteY4" fmla="*/ 1647072 h 3443909"/>
                        <a:gd name="connsiteX5" fmla="*/ 1202754 w 1465422"/>
                        <a:gd name="connsiteY5" fmla="*/ 1628125 h 3443909"/>
                        <a:gd name="connsiteX6" fmla="*/ 1201480 w 1465422"/>
                        <a:gd name="connsiteY6" fmla="*/ 461030 h 3443909"/>
                        <a:gd name="connsiteX7" fmla="*/ 1111642 w 1465422"/>
                        <a:gd name="connsiteY7" fmla="*/ 461029 h 3443909"/>
                        <a:gd name="connsiteX8" fmla="*/ 1113275 w 1465422"/>
                        <a:gd name="connsiteY8" fmla="*/ 3253899 h 3443909"/>
                        <a:gd name="connsiteX9" fmla="*/ 774187 w 1465422"/>
                        <a:gd name="connsiteY9" fmla="*/ 3259491 h 3443909"/>
                        <a:gd name="connsiteX10" fmla="*/ 772679 w 1465422"/>
                        <a:gd name="connsiteY10" fmla="*/ 1682338 h 3443909"/>
                        <a:gd name="connsiteX11" fmla="*/ 683911 w 1465422"/>
                        <a:gd name="connsiteY11" fmla="*/ 1683835 h 3443909"/>
                        <a:gd name="connsiteX12" fmla="*/ 684203 w 1465422"/>
                        <a:gd name="connsiteY12" fmla="*/ 3279851 h 3443909"/>
                        <a:gd name="connsiteX13" fmla="*/ 315629 w 1465422"/>
                        <a:gd name="connsiteY13" fmla="*/ 3346729 h 3443909"/>
                        <a:gd name="connsiteX14" fmla="*/ 315076 w 1465422"/>
                        <a:gd name="connsiteY14" fmla="*/ 584905 h 3443909"/>
                        <a:gd name="connsiteX15" fmla="*/ 263179 w 1465422"/>
                        <a:gd name="connsiteY15" fmla="*/ 586271 h 3443909"/>
                        <a:gd name="connsiteX16" fmla="*/ 263139 w 1465422"/>
                        <a:gd name="connsiteY16" fmla="*/ 1733992 h 3443909"/>
                        <a:gd name="connsiteX17" fmla="*/ 0 w 1465422"/>
                        <a:gd name="connsiteY17" fmla="*/ 1833483 h 3443909"/>
                        <a:gd name="connsiteX18" fmla="*/ 717 w 1465422"/>
                        <a:gd name="connsiteY18" fmla="*/ 485989 h 3443909"/>
                        <a:gd name="connsiteX0" fmla="*/ 717 w 1465422"/>
                        <a:gd name="connsiteY0" fmla="*/ 485989 h 3434451"/>
                        <a:gd name="connsiteX1" fmla="*/ 348085 w 1465422"/>
                        <a:gd name="connsiteY1" fmla="*/ 104304 h 3434451"/>
                        <a:gd name="connsiteX2" fmla="*/ 1266175 w 1465422"/>
                        <a:gd name="connsiteY2" fmla="*/ 0 h 3434451"/>
                        <a:gd name="connsiteX3" fmla="*/ 1464849 w 1465422"/>
                        <a:gd name="connsiteY3" fmla="*/ 483984 h 3434451"/>
                        <a:gd name="connsiteX4" fmla="*/ 1464636 w 1465422"/>
                        <a:gd name="connsiteY4" fmla="*/ 1647072 h 3434451"/>
                        <a:gd name="connsiteX5" fmla="*/ 1202754 w 1465422"/>
                        <a:gd name="connsiteY5" fmla="*/ 1628125 h 3434451"/>
                        <a:gd name="connsiteX6" fmla="*/ 1201480 w 1465422"/>
                        <a:gd name="connsiteY6" fmla="*/ 461030 h 3434451"/>
                        <a:gd name="connsiteX7" fmla="*/ 1111642 w 1465422"/>
                        <a:gd name="connsiteY7" fmla="*/ 461029 h 3434451"/>
                        <a:gd name="connsiteX8" fmla="*/ 1113275 w 1465422"/>
                        <a:gd name="connsiteY8" fmla="*/ 3253899 h 3434451"/>
                        <a:gd name="connsiteX9" fmla="*/ 774187 w 1465422"/>
                        <a:gd name="connsiteY9" fmla="*/ 3259491 h 3434451"/>
                        <a:gd name="connsiteX10" fmla="*/ 772679 w 1465422"/>
                        <a:gd name="connsiteY10" fmla="*/ 1682338 h 3434451"/>
                        <a:gd name="connsiteX11" fmla="*/ 683911 w 1465422"/>
                        <a:gd name="connsiteY11" fmla="*/ 1683835 h 3434451"/>
                        <a:gd name="connsiteX12" fmla="*/ 684203 w 1465422"/>
                        <a:gd name="connsiteY12" fmla="*/ 3279851 h 3434451"/>
                        <a:gd name="connsiteX13" fmla="*/ 315629 w 1465422"/>
                        <a:gd name="connsiteY13" fmla="*/ 3346729 h 3434451"/>
                        <a:gd name="connsiteX14" fmla="*/ 315076 w 1465422"/>
                        <a:gd name="connsiteY14" fmla="*/ 584905 h 3434451"/>
                        <a:gd name="connsiteX15" fmla="*/ 263179 w 1465422"/>
                        <a:gd name="connsiteY15" fmla="*/ 586271 h 3434451"/>
                        <a:gd name="connsiteX16" fmla="*/ 263139 w 1465422"/>
                        <a:gd name="connsiteY16" fmla="*/ 1733992 h 3434451"/>
                        <a:gd name="connsiteX17" fmla="*/ 0 w 1465422"/>
                        <a:gd name="connsiteY17" fmla="*/ 1833483 h 3434451"/>
                        <a:gd name="connsiteX18" fmla="*/ 717 w 1465422"/>
                        <a:gd name="connsiteY18" fmla="*/ 485989 h 3434451"/>
                        <a:gd name="connsiteX0" fmla="*/ 717 w 1465422"/>
                        <a:gd name="connsiteY0" fmla="*/ 485989 h 3414382"/>
                        <a:gd name="connsiteX1" fmla="*/ 348085 w 1465422"/>
                        <a:gd name="connsiteY1" fmla="*/ 104304 h 3414382"/>
                        <a:gd name="connsiteX2" fmla="*/ 1266175 w 1465422"/>
                        <a:gd name="connsiteY2" fmla="*/ 0 h 3414382"/>
                        <a:gd name="connsiteX3" fmla="*/ 1464849 w 1465422"/>
                        <a:gd name="connsiteY3" fmla="*/ 483984 h 3414382"/>
                        <a:gd name="connsiteX4" fmla="*/ 1464636 w 1465422"/>
                        <a:gd name="connsiteY4" fmla="*/ 1647072 h 3414382"/>
                        <a:gd name="connsiteX5" fmla="*/ 1202754 w 1465422"/>
                        <a:gd name="connsiteY5" fmla="*/ 1628125 h 3414382"/>
                        <a:gd name="connsiteX6" fmla="*/ 1201480 w 1465422"/>
                        <a:gd name="connsiteY6" fmla="*/ 461030 h 3414382"/>
                        <a:gd name="connsiteX7" fmla="*/ 1111642 w 1465422"/>
                        <a:gd name="connsiteY7" fmla="*/ 461029 h 3414382"/>
                        <a:gd name="connsiteX8" fmla="*/ 1113275 w 1465422"/>
                        <a:gd name="connsiteY8" fmla="*/ 3253899 h 3414382"/>
                        <a:gd name="connsiteX9" fmla="*/ 774187 w 1465422"/>
                        <a:gd name="connsiteY9" fmla="*/ 3259491 h 3414382"/>
                        <a:gd name="connsiteX10" fmla="*/ 772679 w 1465422"/>
                        <a:gd name="connsiteY10" fmla="*/ 1682338 h 3414382"/>
                        <a:gd name="connsiteX11" fmla="*/ 683911 w 1465422"/>
                        <a:gd name="connsiteY11" fmla="*/ 1683835 h 3414382"/>
                        <a:gd name="connsiteX12" fmla="*/ 684203 w 1465422"/>
                        <a:gd name="connsiteY12" fmla="*/ 3279851 h 3414382"/>
                        <a:gd name="connsiteX13" fmla="*/ 315629 w 1465422"/>
                        <a:gd name="connsiteY13" fmla="*/ 3346729 h 3414382"/>
                        <a:gd name="connsiteX14" fmla="*/ 315076 w 1465422"/>
                        <a:gd name="connsiteY14" fmla="*/ 584905 h 3414382"/>
                        <a:gd name="connsiteX15" fmla="*/ 263179 w 1465422"/>
                        <a:gd name="connsiteY15" fmla="*/ 586271 h 3414382"/>
                        <a:gd name="connsiteX16" fmla="*/ 263139 w 1465422"/>
                        <a:gd name="connsiteY16" fmla="*/ 1733992 h 3414382"/>
                        <a:gd name="connsiteX17" fmla="*/ 0 w 1465422"/>
                        <a:gd name="connsiteY17" fmla="*/ 1833483 h 3414382"/>
                        <a:gd name="connsiteX18" fmla="*/ 717 w 1465422"/>
                        <a:gd name="connsiteY18" fmla="*/ 485989 h 3414382"/>
                        <a:gd name="connsiteX0" fmla="*/ 717 w 1465422"/>
                        <a:gd name="connsiteY0" fmla="*/ 485989 h 3414382"/>
                        <a:gd name="connsiteX1" fmla="*/ 348085 w 1465422"/>
                        <a:gd name="connsiteY1" fmla="*/ 104304 h 3414382"/>
                        <a:gd name="connsiteX2" fmla="*/ 1266175 w 1465422"/>
                        <a:gd name="connsiteY2" fmla="*/ 0 h 3414382"/>
                        <a:gd name="connsiteX3" fmla="*/ 1464849 w 1465422"/>
                        <a:gd name="connsiteY3" fmla="*/ 483984 h 3414382"/>
                        <a:gd name="connsiteX4" fmla="*/ 1464636 w 1465422"/>
                        <a:gd name="connsiteY4" fmla="*/ 1647072 h 3414382"/>
                        <a:gd name="connsiteX5" fmla="*/ 1202754 w 1465422"/>
                        <a:gd name="connsiteY5" fmla="*/ 1628125 h 3414382"/>
                        <a:gd name="connsiteX6" fmla="*/ 1201480 w 1465422"/>
                        <a:gd name="connsiteY6" fmla="*/ 461030 h 3414382"/>
                        <a:gd name="connsiteX7" fmla="*/ 1111642 w 1465422"/>
                        <a:gd name="connsiteY7" fmla="*/ 461029 h 3414382"/>
                        <a:gd name="connsiteX8" fmla="*/ 1113275 w 1465422"/>
                        <a:gd name="connsiteY8" fmla="*/ 3253899 h 3414382"/>
                        <a:gd name="connsiteX9" fmla="*/ 774187 w 1465422"/>
                        <a:gd name="connsiteY9" fmla="*/ 3259491 h 3414382"/>
                        <a:gd name="connsiteX10" fmla="*/ 772679 w 1465422"/>
                        <a:gd name="connsiteY10" fmla="*/ 1682338 h 3414382"/>
                        <a:gd name="connsiteX11" fmla="*/ 683911 w 1465422"/>
                        <a:gd name="connsiteY11" fmla="*/ 1683835 h 3414382"/>
                        <a:gd name="connsiteX12" fmla="*/ 684203 w 1465422"/>
                        <a:gd name="connsiteY12" fmla="*/ 3279851 h 3414382"/>
                        <a:gd name="connsiteX13" fmla="*/ 315629 w 1465422"/>
                        <a:gd name="connsiteY13" fmla="*/ 3346729 h 3414382"/>
                        <a:gd name="connsiteX14" fmla="*/ 315076 w 1465422"/>
                        <a:gd name="connsiteY14" fmla="*/ 584905 h 3414382"/>
                        <a:gd name="connsiteX15" fmla="*/ 263179 w 1465422"/>
                        <a:gd name="connsiteY15" fmla="*/ 586271 h 3414382"/>
                        <a:gd name="connsiteX16" fmla="*/ 263139 w 1465422"/>
                        <a:gd name="connsiteY16" fmla="*/ 1733992 h 3414382"/>
                        <a:gd name="connsiteX17" fmla="*/ 0 w 1465422"/>
                        <a:gd name="connsiteY17" fmla="*/ 1833483 h 3414382"/>
                        <a:gd name="connsiteX18" fmla="*/ 717 w 1465422"/>
                        <a:gd name="connsiteY18" fmla="*/ 485989 h 3414382"/>
                        <a:gd name="connsiteX0" fmla="*/ 717 w 1465422"/>
                        <a:gd name="connsiteY0" fmla="*/ 485989 h 3481129"/>
                        <a:gd name="connsiteX1" fmla="*/ 348085 w 1465422"/>
                        <a:gd name="connsiteY1" fmla="*/ 104304 h 3481129"/>
                        <a:gd name="connsiteX2" fmla="*/ 1266175 w 1465422"/>
                        <a:gd name="connsiteY2" fmla="*/ 0 h 3481129"/>
                        <a:gd name="connsiteX3" fmla="*/ 1464849 w 1465422"/>
                        <a:gd name="connsiteY3" fmla="*/ 483984 h 3481129"/>
                        <a:gd name="connsiteX4" fmla="*/ 1464636 w 1465422"/>
                        <a:gd name="connsiteY4" fmla="*/ 1647072 h 3481129"/>
                        <a:gd name="connsiteX5" fmla="*/ 1202754 w 1465422"/>
                        <a:gd name="connsiteY5" fmla="*/ 1628125 h 3481129"/>
                        <a:gd name="connsiteX6" fmla="*/ 1201480 w 1465422"/>
                        <a:gd name="connsiteY6" fmla="*/ 461030 h 3481129"/>
                        <a:gd name="connsiteX7" fmla="*/ 1111642 w 1465422"/>
                        <a:gd name="connsiteY7" fmla="*/ 461029 h 3481129"/>
                        <a:gd name="connsiteX8" fmla="*/ 1113275 w 1465422"/>
                        <a:gd name="connsiteY8" fmla="*/ 3253899 h 3481129"/>
                        <a:gd name="connsiteX9" fmla="*/ 774187 w 1465422"/>
                        <a:gd name="connsiteY9" fmla="*/ 3259491 h 3481129"/>
                        <a:gd name="connsiteX10" fmla="*/ 772679 w 1465422"/>
                        <a:gd name="connsiteY10" fmla="*/ 1682338 h 3481129"/>
                        <a:gd name="connsiteX11" fmla="*/ 683911 w 1465422"/>
                        <a:gd name="connsiteY11" fmla="*/ 1683835 h 3481129"/>
                        <a:gd name="connsiteX12" fmla="*/ 684203 w 1465422"/>
                        <a:gd name="connsiteY12" fmla="*/ 3279851 h 3481129"/>
                        <a:gd name="connsiteX13" fmla="*/ 315629 w 1465422"/>
                        <a:gd name="connsiteY13" fmla="*/ 3346729 h 3481129"/>
                        <a:gd name="connsiteX14" fmla="*/ 315076 w 1465422"/>
                        <a:gd name="connsiteY14" fmla="*/ 584905 h 3481129"/>
                        <a:gd name="connsiteX15" fmla="*/ 263179 w 1465422"/>
                        <a:gd name="connsiteY15" fmla="*/ 586271 h 3481129"/>
                        <a:gd name="connsiteX16" fmla="*/ 263139 w 1465422"/>
                        <a:gd name="connsiteY16" fmla="*/ 1733992 h 3481129"/>
                        <a:gd name="connsiteX17" fmla="*/ 0 w 1465422"/>
                        <a:gd name="connsiteY17" fmla="*/ 1833483 h 3481129"/>
                        <a:gd name="connsiteX18" fmla="*/ 717 w 1465422"/>
                        <a:gd name="connsiteY18" fmla="*/ 485989 h 3481129"/>
                        <a:gd name="connsiteX0" fmla="*/ 717 w 1465422"/>
                        <a:gd name="connsiteY0" fmla="*/ 485989 h 3470837"/>
                        <a:gd name="connsiteX1" fmla="*/ 348085 w 1465422"/>
                        <a:gd name="connsiteY1" fmla="*/ 104304 h 3470837"/>
                        <a:gd name="connsiteX2" fmla="*/ 1266175 w 1465422"/>
                        <a:gd name="connsiteY2" fmla="*/ 0 h 3470837"/>
                        <a:gd name="connsiteX3" fmla="*/ 1464849 w 1465422"/>
                        <a:gd name="connsiteY3" fmla="*/ 483984 h 3470837"/>
                        <a:gd name="connsiteX4" fmla="*/ 1464636 w 1465422"/>
                        <a:gd name="connsiteY4" fmla="*/ 1647072 h 3470837"/>
                        <a:gd name="connsiteX5" fmla="*/ 1202754 w 1465422"/>
                        <a:gd name="connsiteY5" fmla="*/ 1628125 h 3470837"/>
                        <a:gd name="connsiteX6" fmla="*/ 1201480 w 1465422"/>
                        <a:gd name="connsiteY6" fmla="*/ 461030 h 3470837"/>
                        <a:gd name="connsiteX7" fmla="*/ 1111642 w 1465422"/>
                        <a:gd name="connsiteY7" fmla="*/ 461029 h 3470837"/>
                        <a:gd name="connsiteX8" fmla="*/ 1113275 w 1465422"/>
                        <a:gd name="connsiteY8" fmla="*/ 3253899 h 3470837"/>
                        <a:gd name="connsiteX9" fmla="*/ 774187 w 1465422"/>
                        <a:gd name="connsiteY9" fmla="*/ 3259491 h 3470837"/>
                        <a:gd name="connsiteX10" fmla="*/ 772679 w 1465422"/>
                        <a:gd name="connsiteY10" fmla="*/ 1682338 h 3470837"/>
                        <a:gd name="connsiteX11" fmla="*/ 683911 w 1465422"/>
                        <a:gd name="connsiteY11" fmla="*/ 1683835 h 3470837"/>
                        <a:gd name="connsiteX12" fmla="*/ 684203 w 1465422"/>
                        <a:gd name="connsiteY12" fmla="*/ 3279851 h 3470837"/>
                        <a:gd name="connsiteX13" fmla="*/ 315629 w 1465422"/>
                        <a:gd name="connsiteY13" fmla="*/ 3346729 h 3470837"/>
                        <a:gd name="connsiteX14" fmla="*/ 315076 w 1465422"/>
                        <a:gd name="connsiteY14" fmla="*/ 584905 h 3470837"/>
                        <a:gd name="connsiteX15" fmla="*/ 263179 w 1465422"/>
                        <a:gd name="connsiteY15" fmla="*/ 586271 h 3470837"/>
                        <a:gd name="connsiteX16" fmla="*/ 263139 w 1465422"/>
                        <a:gd name="connsiteY16" fmla="*/ 1733992 h 3470837"/>
                        <a:gd name="connsiteX17" fmla="*/ 0 w 1465422"/>
                        <a:gd name="connsiteY17" fmla="*/ 1833483 h 3470837"/>
                        <a:gd name="connsiteX18" fmla="*/ 717 w 1465422"/>
                        <a:gd name="connsiteY18" fmla="*/ 485989 h 3470837"/>
                        <a:gd name="connsiteX0" fmla="*/ 717 w 1465422"/>
                        <a:gd name="connsiteY0" fmla="*/ 485989 h 3477563"/>
                        <a:gd name="connsiteX1" fmla="*/ 348085 w 1465422"/>
                        <a:gd name="connsiteY1" fmla="*/ 104304 h 3477563"/>
                        <a:gd name="connsiteX2" fmla="*/ 1266175 w 1465422"/>
                        <a:gd name="connsiteY2" fmla="*/ 0 h 3477563"/>
                        <a:gd name="connsiteX3" fmla="*/ 1464849 w 1465422"/>
                        <a:gd name="connsiteY3" fmla="*/ 483984 h 3477563"/>
                        <a:gd name="connsiteX4" fmla="*/ 1464636 w 1465422"/>
                        <a:gd name="connsiteY4" fmla="*/ 1647072 h 3477563"/>
                        <a:gd name="connsiteX5" fmla="*/ 1202754 w 1465422"/>
                        <a:gd name="connsiteY5" fmla="*/ 1628125 h 3477563"/>
                        <a:gd name="connsiteX6" fmla="*/ 1201480 w 1465422"/>
                        <a:gd name="connsiteY6" fmla="*/ 461030 h 3477563"/>
                        <a:gd name="connsiteX7" fmla="*/ 1111642 w 1465422"/>
                        <a:gd name="connsiteY7" fmla="*/ 461029 h 3477563"/>
                        <a:gd name="connsiteX8" fmla="*/ 1113275 w 1465422"/>
                        <a:gd name="connsiteY8" fmla="*/ 3253899 h 3477563"/>
                        <a:gd name="connsiteX9" fmla="*/ 774187 w 1465422"/>
                        <a:gd name="connsiteY9" fmla="*/ 3259491 h 3477563"/>
                        <a:gd name="connsiteX10" fmla="*/ 772679 w 1465422"/>
                        <a:gd name="connsiteY10" fmla="*/ 1682338 h 3477563"/>
                        <a:gd name="connsiteX11" fmla="*/ 683911 w 1465422"/>
                        <a:gd name="connsiteY11" fmla="*/ 1683835 h 3477563"/>
                        <a:gd name="connsiteX12" fmla="*/ 684203 w 1465422"/>
                        <a:gd name="connsiteY12" fmla="*/ 3279851 h 3477563"/>
                        <a:gd name="connsiteX13" fmla="*/ 315629 w 1465422"/>
                        <a:gd name="connsiteY13" fmla="*/ 3346729 h 3477563"/>
                        <a:gd name="connsiteX14" fmla="*/ 315076 w 1465422"/>
                        <a:gd name="connsiteY14" fmla="*/ 584905 h 3477563"/>
                        <a:gd name="connsiteX15" fmla="*/ 263179 w 1465422"/>
                        <a:gd name="connsiteY15" fmla="*/ 586271 h 3477563"/>
                        <a:gd name="connsiteX16" fmla="*/ 263139 w 1465422"/>
                        <a:gd name="connsiteY16" fmla="*/ 1733992 h 3477563"/>
                        <a:gd name="connsiteX17" fmla="*/ 0 w 1465422"/>
                        <a:gd name="connsiteY17" fmla="*/ 1833483 h 3477563"/>
                        <a:gd name="connsiteX18" fmla="*/ 717 w 1465422"/>
                        <a:gd name="connsiteY18" fmla="*/ 485989 h 3477563"/>
                        <a:gd name="connsiteX0" fmla="*/ 717 w 1465422"/>
                        <a:gd name="connsiteY0" fmla="*/ 485989 h 3490945"/>
                        <a:gd name="connsiteX1" fmla="*/ 348085 w 1465422"/>
                        <a:gd name="connsiteY1" fmla="*/ 104304 h 3490945"/>
                        <a:gd name="connsiteX2" fmla="*/ 1266175 w 1465422"/>
                        <a:gd name="connsiteY2" fmla="*/ 0 h 3490945"/>
                        <a:gd name="connsiteX3" fmla="*/ 1464849 w 1465422"/>
                        <a:gd name="connsiteY3" fmla="*/ 483984 h 3490945"/>
                        <a:gd name="connsiteX4" fmla="*/ 1464636 w 1465422"/>
                        <a:gd name="connsiteY4" fmla="*/ 1647072 h 3490945"/>
                        <a:gd name="connsiteX5" fmla="*/ 1202754 w 1465422"/>
                        <a:gd name="connsiteY5" fmla="*/ 1628125 h 3490945"/>
                        <a:gd name="connsiteX6" fmla="*/ 1201480 w 1465422"/>
                        <a:gd name="connsiteY6" fmla="*/ 461030 h 3490945"/>
                        <a:gd name="connsiteX7" fmla="*/ 1111642 w 1465422"/>
                        <a:gd name="connsiteY7" fmla="*/ 461029 h 3490945"/>
                        <a:gd name="connsiteX8" fmla="*/ 1113275 w 1465422"/>
                        <a:gd name="connsiteY8" fmla="*/ 3253899 h 3490945"/>
                        <a:gd name="connsiteX9" fmla="*/ 774187 w 1465422"/>
                        <a:gd name="connsiteY9" fmla="*/ 3259491 h 3490945"/>
                        <a:gd name="connsiteX10" fmla="*/ 772679 w 1465422"/>
                        <a:gd name="connsiteY10" fmla="*/ 1682338 h 3490945"/>
                        <a:gd name="connsiteX11" fmla="*/ 683911 w 1465422"/>
                        <a:gd name="connsiteY11" fmla="*/ 1683835 h 3490945"/>
                        <a:gd name="connsiteX12" fmla="*/ 684203 w 1465422"/>
                        <a:gd name="connsiteY12" fmla="*/ 3279851 h 3490945"/>
                        <a:gd name="connsiteX13" fmla="*/ 315629 w 1465422"/>
                        <a:gd name="connsiteY13" fmla="*/ 3346729 h 3490945"/>
                        <a:gd name="connsiteX14" fmla="*/ 315076 w 1465422"/>
                        <a:gd name="connsiteY14" fmla="*/ 584905 h 3490945"/>
                        <a:gd name="connsiteX15" fmla="*/ 263179 w 1465422"/>
                        <a:gd name="connsiteY15" fmla="*/ 586271 h 3490945"/>
                        <a:gd name="connsiteX16" fmla="*/ 263139 w 1465422"/>
                        <a:gd name="connsiteY16" fmla="*/ 1733992 h 3490945"/>
                        <a:gd name="connsiteX17" fmla="*/ 0 w 1465422"/>
                        <a:gd name="connsiteY17" fmla="*/ 1833483 h 3490945"/>
                        <a:gd name="connsiteX18" fmla="*/ 717 w 1465422"/>
                        <a:gd name="connsiteY18" fmla="*/ 485989 h 3490945"/>
                        <a:gd name="connsiteX0" fmla="*/ 717 w 1465422"/>
                        <a:gd name="connsiteY0" fmla="*/ 485989 h 3492094"/>
                        <a:gd name="connsiteX1" fmla="*/ 348085 w 1465422"/>
                        <a:gd name="connsiteY1" fmla="*/ 104304 h 3492094"/>
                        <a:gd name="connsiteX2" fmla="*/ 1266175 w 1465422"/>
                        <a:gd name="connsiteY2" fmla="*/ 0 h 3492094"/>
                        <a:gd name="connsiteX3" fmla="*/ 1464849 w 1465422"/>
                        <a:gd name="connsiteY3" fmla="*/ 483984 h 3492094"/>
                        <a:gd name="connsiteX4" fmla="*/ 1464636 w 1465422"/>
                        <a:gd name="connsiteY4" fmla="*/ 1647072 h 3492094"/>
                        <a:gd name="connsiteX5" fmla="*/ 1202754 w 1465422"/>
                        <a:gd name="connsiteY5" fmla="*/ 1628125 h 3492094"/>
                        <a:gd name="connsiteX6" fmla="*/ 1201480 w 1465422"/>
                        <a:gd name="connsiteY6" fmla="*/ 461030 h 3492094"/>
                        <a:gd name="connsiteX7" fmla="*/ 1111642 w 1465422"/>
                        <a:gd name="connsiteY7" fmla="*/ 461029 h 3492094"/>
                        <a:gd name="connsiteX8" fmla="*/ 1113275 w 1465422"/>
                        <a:gd name="connsiteY8" fmla="*/ 3253899 h 3492094"/>
                        <a:gd name="connsiteX9" fmla="*/ 774187 w 1465422"/>
                        <a:gd name="connsiteY9" fmla="*/ 3259491 h 3492094"/>
                        <a:gd name="connsiteX10" fmla="*/ 772679 w 1465422"/>
                        <a:gd name="connsiteY10" fmla="*/ 1682338 h 3492094"/>
                        <a:gd name="connsiteX11" fmla="*/ 683911 w 1465422"/>
                        <a:gd name="connsiteY11" fmla="*/ 1683835 h 3492094"/>
                        <a:gd name="connsiteX12" fmla="*/ 684203 w 1465422"/>
                        <a:gd name="connsiteY12" fmla="*/ 3279851 h 3492094"/>
                        <a:gd name="connsiteX13" fmla="*/ 315629 w 1465422"/>
                        <a:gd name="connsiteY13" fmla="*/ 3346729 h 3492094"/>
                        <a:gd name="connsiteX14" fmla="*/ 315076 w 1465422"/>
                        <a:gd name="connsiteY14" fmla="*/ 584905 h 3492094"/>
                        <a:gd name="connsiteX15" fmla="*/ 263179 w 1465422"/>
                        <a:gd name="connsiteY15" fmla="*/ 586271 h 3492094"/>
                        <a:gd name="connsiteX16" fmla="*/ 263139 w 1465422"/>
                        <a:gd name="connsiteY16" fmla="*/ 1733992 h 3492094"/>
                        <a:gd name="connsiteX17" fmla="*/ 0 w 1465422"/>
                        <a:gd name="connsiteY17" fmla="*/ 1833483 h 3492094"/>
                        <a:gd name="connsiteX18" fmla="*/ 717 w 1465422"/>
                        <a:gd name="connsiteY18" fmla="*/ 485989 h 3492094"/>
                        <a:gd name="connsiteX0" fmla="*/ 717 w 1465422"/>
                        <a:gd name="connsiteY0" fmla="*/ 485989 h 3487568"/>
                        <a:gd name="connsiteX1" fmla="*/ 348085 w 1465422"/>
                        <a:gd name="connsiteY1" fmla="*/ 104304 h 3487568"/>
                        <a:gd name="connsiteX2" fmla="*/ 1266175 w 1465422"/>
                        <a:gd name="connsiteY2" fmla="*/ 0 h 3487568"/>
                        <a:gd name="connsiteX3" fmla="*/ 1464849 w 1465422"/>
                        <a:gd name="connsiteY3" fmla="*/ 483984 h 3487568"/>
                        <a:gd name="connsiteX4" fmla="*/ 1464636 w 1465422"/>
                        <a:gd name="connsiteY4" fmla="*/ 1647072 h 3487568"/>
                        <a:gd name="connsiteX5" fmla="*/ 1202754 w 1465422"/>
                        <a:gd name="connsiteY5" fmla="*/ 1628125 h 3487568"/>
                        <a:gd name="connsiteX6" fmla="*/ 1201480 w 1465422"/>
                        <a:gd name="connsiteY6" fmla="*/ 461030 h 3487568"/>
                        <a:gd name="connsiteX7" fmla="*/ 1111642 w 1465422"/>
                        <a:gd name="connsiteY7" fmla="*/ 461029 h 3487568"/>
                        <a:gd name="connsiteX8" fmla="*/ 1113275 w 1465422"/>
                        <a:gd name="connsiteY8" fmla="*/ 3253899 h 3487568"/>
                        <a:gd name="connsiteX9" fmla="*/ 774187 w 1465422"/>
                        <a:gd name="connsiteY9" fmla="*/ 3259491 h 3487568"/>
                        <a:gd name="connsiteX10" fmla="*/ 772679 w 1465422"/>
                        <a:gd name="connsiteY10" fmla="*/ 1682338 h 3487568"/>
                        <a:gd name="connsiteX11" fmla="*/ 683911 w 1465422"/>
                        <a:gd name="connsiteY11" fmla="*/ 1683835 h 3487568"/>
                        <a:gd name="connsiteX12" fmla="*/ 684203 w 1465422"/>
                        <a:gd name="connsiteY12" fmla="*/ 3279851 h 3487568"/>
                        <a:gd name="connsiteX13" fmla="*/ 315629 w 1465422"/>
                        <a:gd name="connsiteY13" fmla="*/ 3346729 h 3487568"/>
                        <a:gd name="connsiteX14" fmla="*/ 315076 w 1465422"/>
                        <a:gd name="connsiteY14" fmla="*/ 584905 h 3487568"/>
                        <a:gd name="connsiteX15" fmla="*/ 263179 w 1465422"/>
                        <a:gd name="connsiteY15" fmla="*/ 586271 h 3487568"/>
                        <a:gd name="connsiteX16" fmla="*/ 263139 w 1465422"/>
                        <a:gd name="connsiteY16" fmla="*/ 1733992 h 3487568"/>
                        <a:gd name="connsiteX17" fmla="*/ 0 w 1465422"/>
                        <a:gd name="connsiteY17" fmla="*/ 1833483 h 3487568"/>
                        <a:gd name="connsiteX18" fmla="*/ 717 w 1465422"/>
                        <a:gd name="connsiteY18" fmla="*/ 485989 h 3487568"/>
                        <a:gd name="connsiteX0" fmla="*/ 717 w 1465422"/>
                        <a:gd name="connsiteY0" fmla="*/ 485989 h 3449415"/>
                        <a:gd name="connsiteX1" fmla="*/ 348085 w 1465422"/>
                        <a:gd name="connsiteY1" fmla="*/ 104304 h 3449415"/>
                        <a:gd name="connsiteX2" fmla="*/ 1266175 w 1465422"/>
                        <a:gd name="connsiteY2" fmla="*/ 0 h 3449415"/>
                        <a:gd name="connsiteX3" fmla="*/ 1464849 w 1465422"/>
                        <a:gd name="connsiteY3" fmla="*/ 483984 h 3449415"/>
                        <a:gd name="connsiteX4" fmla="*/ 1464636 w 1465422"/>
                        <a:gd name="connsiteY4" fmla="*/ 1647072 h 3449415"/>
                        <a:gd name="connsiteX5" fmla="*/ 1202754 w 1465422"/>
                        <a:gd name="connsiteY5" fmla="*/ 1628125 h 3449415"/>
                        <a:gd name="connsiteX6" fmla="*/ 1201480 w 1465422"/>
                        <a:gd name="connsiteY6" fmla="*/ 461030 h 3449415"/>
                        <a:gd name="connsiteX7" fmla="*/ 1111642 w 1465422"/>
                        <a:gd name="connsiteY7" fmla="*/ 461029 h 3449415"/>
                        <a:gd name="connsiteX8" fmla="*/ 1113275 w 1465422"/>
                        <a:gd name="connsiteY8" fmla="*/ 3253899 h 3449415"/>
                        <a:gd name="connsiteX9" fmla="*/ 774187 w 1465422"/>
                        <a:gd name="connsiteY9" fmla="*/ 3259491 h 3449415"/>
                        <a:gd name="connsiteX10" fmla="*/ 772679 w 1465422"/>
                        <a:gd name="connsiteY10" fmla="*/ 1682338 h 3449415"/>
                        <a:gd name="connsiteX11" fmla="*/ 683911 w 1465422"/>
                        <a:gd name="connsiteY11" fmla="*/ 1683835 h 3449415"/>
                        <a:gd name="connsiteX12" fmla="*/ 684203 w 1465422"/>
                        <a:gd name="connsiteY12" fmla="*/ 3279851 h 3449415"/>
                        <a:gd name="connsiteX13" fmla="*/ 315629 w 1465422"/>
                        <a:gd name="connsiteY13" fmla="*/ 3346729 h 3449415"/>
                        <a:gd name="connsiteX14" fmla="*/ 315076 w 1465422"/>
                        <a:gd name="connsiteY14" fmla="*/ 584905 h 3449415"/>
                        <a:gd name="connsiteX15" fmla="*/ 263179 w 1465422"/>
                        <a:gd name="connsiteY15" fmla="*/ 586271 h 3449415"/>
                        <a:gd name="connsiteX16" fmla="*/ 263139 w 1465422"/>
                        <a:gd name="connsiteY16" fmla="*/ 1733992 h 3449415"/>
                        <a:gd name="connsiteX17" fmla="*/ 0 w 1465422"/>
                        <a:gd name="connsiteY17" fmla="*/ 1833483 h 3449415"/>
                        <a:gd name="connsiteX18" fmla="*/ 717 w 1465422"/>
                        <a:gd name="connsiteY18" fmla="*/ 485989 h 3449415"/>
                        <a:gd name="connsiteX0" fmla="*/ 717 w 1465422"/>
                        <a:gd name="connsiteY0" fmla="*/ 485989 h 3489243"/>
                        <a:gd name="connsiteX1" fmla="*/ 348085 w 1465422"/>
                        <a:gd name="connsiteY1" fmla="*/ 104304 h 3489243"/>
                        <a:gd name="connsiteX2" fmla="*/ 1266175 w 1465422"/>
                        <a:gd name="connsiteY2" fmla="*/ 0 h 3489243"/>
                        <a:gd name="connsiteX3" fmla="*/ 1464849 w 1465422"/>
                        <a:gd name="connsiteY3" fmla="*/ 483984 h 3489243"/>
                        <a:gd name="connsiteX4" fmla="*/ 1464636 w 1465422"/>
                        <a:gd name="connsiteY4" fmla="*/ 1647072 h 3489243"/>
                        <a:gd name="connsiteX5" fmla="*/ 1202754 w 1465422"/>
                        <a:gd name="connsiteY5" fmla="*/ 1628125 h 3489243"/>
                        <a:gd name="connsiteX6" fmla="*/ 1201480 w 1465422"/>
                        <a:gd name="connsiteY6" fmla="*/ 461030 h 3489243"/>
                        <a:gd name="connsiteX7" fmla="*/ 1111642 w 1465422"/>
                        <a:gd name="connsiteY7" fmla="*/ 461029 h 3489243"/>
                        <a:gd name="connsiteX8" fmla="*/ 1113275 w 1465422"/>
                        <a:gd name="connsiteY8" fmla="*/ 3253899 h 3489243"/>
                        <a:gd name="connsiteX9" fmla="*/ 774187 w 1465422"/>
                        <a:gd name="connsiteY9" fmla="*/ 3259491 h 3489243"/>
                        <a:gd name="connsiteX10" fmla="*/ 772679 w 1465422"/>
                        <a:gd name="connsiteY10" fmla="*/ 1682338 h 3489243"/>
                        <a:gd name="connsiteX11" fmla="*/ 683911 w 1465422"/>
                        <a:gd name="connsiteY11" fmla="*/ 1683835 h 3489243"/>
                        <a:gd name="connsiteX12" fmla="*/ 684203 w 1465422"/>
                        <a:gd name="connsiteY12" fmla="*/ 3279851 h 3489243"/>
                        <a:gd name="connsiteX13" fmla="*/ 315629 w 1465422"/>
                        <a:gd name="connsiteY13" fmla="*/ 3346729 h 3489243"/>
                        <a:gd name="connsiteX14" fmla="*/ 315076 w 1465422"/>
                        <a:gd name="connsiteY14" fmla="*/ 584905 h 3489243"/>
                        <a:gd name="connsiteX15" fmla="*/ 263179 w 1465422"/>
                        <a:gd name="connsiteY15" fmla="*/ 586271 h 3489243"/>
                        <a:gd name="connsiteX16" fmla="*/ 263139 w 1465422"/>
                        <a:gd name="connsiteY16" fmla="*/ 1733992 h 3489243"/>
                        <a:gd name="connsiteX17" fmla="*/ 0 w 1465422"/>
                        <a:gd name="connsiteY17" fmla="*/ 1833483 h 3489243"/>
                        <a:gd name="connsiteX18" fmla="*/ 717 w 1465422"/>
                        <a:gd name="connsiteY18" fmla="*/ 485989 h 3489243"/>
                        <a:gd name="connsiteX0" fmla="*/ 717 w 1465422"/>
                        <a:gd name="connsiteY0" fmla="*/ 485989 h 3489243"/>
                        <a:gd name="connsiteX1" fmla="*/ 348085 w 1465422"/>
                        <a:gd name="connsiteY1" fmla="*/ 104304 h 3489243"/>
                        <a:gd name="connsiteX2" fmla="*/ 1266175 w 1465422"/>
                        <a:gd name="connsiteY2" fmla="*/ 0 h 3489243"/>
                        <a:gd name="connsiteX3" fmla="*/ 1464849 w 1465422"/>
                        <a:gd name="connsiteY3" fmla="*/ 483984 h 3489243"/>
                        <a:gd name="connsiteX4" fmla="*/ 1464636 w 1465422"/>
                        <a:gd name="connsiteY4" fmla="*/ 1647072 h 3489243"/>
                        <a:gd name="connsiteX5" fmla="*/ 1202754 w 1465422"/>
                        <a:gd name="connsiteY5" fmla="*/ 1628125 h 3489243"/>
                        <a:gd name="connsiteX6" fmla="*/ 1201480 w 1465422"/>
                        <a:gd name="connsiteY6" fmla="*/ 461030 h 3489243"/>
                        <a:gd name="connsiteX7" fmla="*/ 1111642 w 1465422"/>
                        <a:gd name="connsiteY7" fmla="*/ 461029 h 3489243"/>
                        <a:gd name="connsiteX8" fmla="*/ 1113275 w 1465422"/>
                        <a:gd name="connsiteY8" fmla="*/ 3253899 h 3489243"/>
                        <a:gd name="connsiteX9" fmla="*/ 774187 w 1465422"/>
                        <a:gd name="connsiteY9" fmla="*/ 3259491 h 3489243"/>
                        <a:gd name="connsiteX10" fmla="*/ 772679 w 1465422"/>
                        <a:gd name="connsiteY10" fmla="*/ 1682338 h 3489243"/>
                        <a:gd name="connsiteX11" fmla="*/ 667574 w 1465422"/>
                        <a:gd name="connsiteY11" fmla="*/ 1686169 h 3489243"/>
                        <a:gd name="connsiteX12" fmla="*/ 684203 w 1465422"/>
                        <a:gd name="connsiteY12" fmla="*/ 3279851 h 3489243"/>
                        <a:gd name="connsiteX13" fmla="*/ 315629 w 1465422"/>
                        <a:gd name="connsiteY13" fmla="*/ 3346729 h 3489243"/>
                        <a:gd name="connsiteX14" fmla="*/ 315076 w 1465422"/>
                        <a:gd name="connsiteY14" fmla="*/ 584905 h 3489243"/>
                        <a:gd name="connsiteX15" fmla="*/ 263179 w 1465422"/>
                        <a:gd name="connsiteY15" fmla="*/ 586271 h 3489243"/>
                        <a:gd name="connsiteX16" fmla="*/ 263139 w 1465422"/>
                        <a:gd name="connsiteY16" fmla="*/ 1733992 h 3489243"/>
                        <a:gd name="connsiteX17" fmla="*/ 0 w 1465422"/>
                        <a:gd name="connsiteY17" fmla="*/ 1833483 h 3489243"/>
                        <a:gd name="connsiteX18" fmla="*/ 717 w 1465422"/>
                        <a:gd name="connsiteY18" fmla="*/ 485989 h 3489243"/>
                        <a:gd name="connsiteX0" fmla="*/ 717 w 1465422"/>
                        <a:gd name="connsiteY0" fmla="*/ 485989 h 3489243"/>
                        <a:gd name="connsiteX1" fmla="*/ 348085 w 1465422"/>
                        <a:gd name="connsiteY1" fmla="*/ 104304 h 3489243"/>
                        <a:gd name="connsiteX2" fmla="*/ 1266175 w 1465422"/>
                        <a:gd name="connsiteY2" fmla="*/ 0 h 3489243"/>
                        <a:gd name="connsiteX3" fmla="*/ 1464849 w 1465422"/>
                        <a:gd name="connsiteY3" fmla="*/ 483984 h 3489243"/>
                        <a:gd name="connsiteX4" fmla="*/ 1464636 w 1465422"/>
                        <a:gd name="connsiteY4" fmla="*/ 1647072 h 3489243"/>
                        <a:gd name="connsiteX5" fmla="*/ 1202754 w 1465422"/>
                        <a:gd name="connsiteY5" fmla="*/ 1628125 h 3489243"/>
                        <a:gd name="connsiteX6" fmla="*/ 1201480 w 1465422"/>
                        <a:gd name="connsiteY6" fmla="*/ 461030 h 3489243"/>
                        <a:gd name="connsiteX7" fmla="*/ 1111642 w 1465422"/>
                        <a:gd name="connsiteY7" fmla="*/ 461029 h 3489243"/>
                        <a:gd name="connsiteX8" fmla="*/ 1113275 w 1465422"/>
                        <a:gd name="connsiteY8" fmla="*/ 3253899 h 3489243"/>
                        <a:gd name="connsiteX9" fmla="*/ 774187 w 1465422"/>
                        <a:gd name="connsiteY9" fmla="*/ 3259491 h 3489243"/>
                        <a:gd name="connsiteX10" fmla="*/ 772679 w 1465422"/>
                        <a:gd name="connsiteY10" fmla="*/ 1682338 h 3489243"/>
                        <a:gd name="connsiteX11" fmla="*/ 662907 w 1465422"/>
                        <a:gd name="connsiteY11" fmla="*/ 1683835 h 3489243"/>
                        <a:gd name="connsiteX12" fmla="*/ 684203 w 1465422"/>
                        <a:gd name="connsiteY12" fmla="*/ 3279851 h 3489243"/>
                        <a:gd name="connsiteX13" fmla="*/ 315629 w 1465422"/>
                        <a:gd name="connsiteY13" fmla="*/ 3346729 h 3489243"/>
                        <a:gd name="connsiteX14" fmla="*/ 315076 w 1465422"/>
                        <a:gd name="connsiteY14" fmla="*/ 584905 h 3489243"/>
                        <a:gd name="connsiteX15" fmla="*/ 263179 w 1465422"/>
                        <a:gd name="connsiteY15" fmla="*/ 586271 h 3489243"/>
                        <a:gd name="connsiteX16" fmla="*/ 263139 w 1465422"/>
                        <a:gd name="connsiteY16" fmla="*/ 1733992 h 3489243"/>
                        <a:gd name="connsiteX17" fmla="*/ 0 w 1465422"/>
                        <a:gd name="connsiteY17" fmla="*/ 1833483 h 3489243"/>
                        <a:gd name="connsiteX18" fmla="*/ 717 w 1465422"/>
                        <a:gd name="connsiteY18" fmla="*/ 485989 h 3489243"/>
                        <a:gd name="connsiteX0" fmla="*/ 717 w 1465422"/>
                        <a:gd name="connsiteY0" fmla="*/ 485989 h 3489243"/>
                        <a:gd name="connsiteX1" fmla="*/ 348085 w 1465422"/>
                        <a:gd name="connsiteY1" fmla="*/ 104304 h 3489243"/>
                        <a:gd name="connsiteX2" fmla="*/ 1266175 w 1465422"/>
                        <a:gd name="connsiteY2" fmla="*/ 0 h 3489243"/>
                        <a:gd name="connsiteX3" fmla="*/ 1464849 w 1465422"/>
                        <a:gd name="connsiteY3" fmla="*/ 483984 h 3489243"/>
                        <a:gd name="connsiteX4" fmla="*/ 1464636 w 1465422"/>
                        <a:gd name="connsiteY4" fmla="*/ 1647072 h 3489243"/>
                        <a:gd name="connsiteX5" fmla="*/ 1202754 w 1465422"/>
                        <a:gd name="connsiteY5" fmla="*/ 1628125 h 3489243"/>
                        <a:gd name="connsiteX6" fmla="*/ 1201480 w 1465422"/>
                        <a:gd name="connsiteY6" fmla="*/ 461030 h 3489243"/>
                        <a:gd name="connsiteX7" fmla="*/ 1111642 w 1465422"/>
                        <a:gd name="connsiteY7" fmla="*/ 461029 h 3489243"/>
                        <a:gd name="connsiteX8" fmla="*/ 1113275 w 1465422"/>
                        <a:gd name="connsiteY8" fmla="*/ 3253899 h 3489243"/>
                        <a:gd name="connsiteX9" fmla="*/ 774187 w 1465422"/>
                        <a:gd name="connsiteY9" fmla="*/ 3259491 h 3489243"/>
                        <a:gd name="connsiteX10" fmla="*/ 772679 w 1465422"/>
                        <a:gd name="connsiteY10" fmla="*/ 1682338 h 3489243"/>
                        <a:gd name="connsiteX11" fmla="*/ 662907 w 1465422"/>
                        <a:gd name="connsiteY11" fmla="*/ 1683835 h 3489243"/>
                        <a:gd name="connsiteX12" fmla="*/ 663198 w 1465422"/>
                        <a:gd name="connsiteY12" fmla="*/ 3279851 h 3489243"/>
                        <a:gd name="connsiteX13" fmla="*/ 315629 w 1465422"/>
                        <a:gd name="connsiteY13" fmla="*/ 3346729 h 3489243"/>
                        <a:gd name="connsiteX14" fmla="*/ 315076 w 1465422"/>
                        <a:gd name="connsiteY14" fmla="*/ 584905 h 3489243"/>
                        <a:gd name="connsiteX15" fmla="*/ 263179 w 1465422"/>
                        <a:gd name="connsiteY15" fmla="*/ 586271 h 3489243"/>
                        <a:gd name="connsiteX16" fmla="*/ 263139 w 1465422"/>
                        <a:gd name="connsiteY16" fmla="*/ 1733992 h 3489243"/>
                        <a:gd name="connsiteX17" fmla="*/ 0 w 1465422"/>
                        <a:gd name="connsiteY17" fmla="*/ 1833483 h 3489243"/>
                        <a:gd name="connsiteX18" fmla="*/ 717 w 1465422"/>
                        <a:gd name="connsiteY18" fmla="*/ 485989 h 3489243"/>
                        <a:gd name="connsiteX0" fmla="*/ 717 w 1465422"/>
                        <a:gd name="connsiteY0" fmla="*/ 485989 h 3489243"/>
                        <a:gd name="connsiteX1" fmla="*/ 348085 w 1465422"/>
                        <a:gd name="connsiteY1" fmla="*/ 104304 h 3489243"/>
                        <a:gd name="connsiteX2" fmla="*/ 1266175 w 1465422"/>
                        <a:gd name="connsiteY2" fmla="*/ 0 h 3489243"/>
                        <a:gd name="connsiteX3" fmla="*/ 1464849 w 1465422"/>
                        <a:gd name="connsiteY3" fmla="*/ 483984 h 3489243"/>
                        <a:gd name="connsiteX4" fmla="*/ 1464636 w 1465422"/>
                        <a:gd name="connsiteY4" fmla="*/ 1647072 h 3489243"/>
                        <a:gd name="connsiteX5" fmla="*/ 1202754 w 1465422"/>
                        <a:gd name="connsiteY5" fmla="*/ 1628125 h 3489243"/>
                        <a:gd name="connsiteX6" fmla="*/ 1201480 w 1465422"/>
                        <a:gd name="connsiteY6" fmla="*/ 461030 h 3489243"/>
                        <a:gd name="connsiteX7" fmla="*/ 1111642 w 1465422"/>
                        <a:gd name="connsiteY7" fmla="*/ 461029 h 3489243"/>
                        <a:gd name="connsiteX8" fmla="*/ 1113275 w 1465422"/>
                        <a:gd name="connsiteY8" fmla="*/ 3253899 h 3489243"/>
                        <a:gd name="connsiteX9" fmla="*/ 774187 w 1465422"/>
                        <a:gd name="connsiteY9" fmla="*/ 3259491 h 3489243"/>
                        <a:gd name="connsiteX10" fmla="*/ 772679 w 1465422"/>
                        <a:gd name="connsiteY10" fmla="*/ 1682338 h 3489243"/>
                        <a:gd name="connsiteX11" fmla="*/ 662907 w 1465422"/>
                        <a:gd name="connsiteY11" fmla="*/ 1683835 h 3489243"/>
                        <a:gd name="connsiteX12" fmla="*/ 567508 w 1465422"/>
                        <a:gd name="connsiteY12" fmla="*/ 3279851 h 3489243"/>
                        <a:gd name="connsiteX13" fmla="*/ 315629 w 1465422"/>
                        <a:gd name="connsiteY13" fmla="*/ 3346729 h 3489243"/>
                        <a:gd name="connsiteX14" fmla="*/ 315076 w 1465422"/>
                        <a:gd name="connsiteY14" fmla="*/ 584905 h 3489243"/>
                        <a:gd name="connsiteX15" fmla="*/ 263179 w 1465422"/>
                        <a:gd name="connsiteY15" fmla="*/ 586271 h 3489243"/>
                        <a:gd name="connsiteX16" fmla="*/ 263139 w 1465422"/>
                        <a:gd name="connsiteY16" fmla="*/ 1733992 h 3489243"/>
                        <a:gd name="connsiteX17" fmla="*/ 0 w 1465422"/>
                        <a:gd name="connsiteY17" fmla="*/ 1833483 h 3489243"/>
                        <a:gd name="connsiteX18" fmla="*/ 717 w 1465422"/>
                        <a:gd name="connsiteY18" fmla="*/ 485989 h 3489243"/>
                        <a:gd name="connsiteX0" fmla="*/ 717 w 1465422"/>
                        <a:gd name="connsiteY0" fmla="*/ 485989 h 3491948"/>
                        <a:gd name="connsiteX1" fmla="*/ 348085 w 1465422"/>
                        <a:gd name="connsiteY1" fmla="*/ 104304 h 3491948"/>
                        <a:gd name="connsiteX2" fmla="*/ 1266175 w 1465422"/>
                        <a:gd name="connsiteY2" fmla="*/ 0 h 3491948"/>
                        <a:gd name="connsiteX3" fmla="*/ 1464849 w 1465422"/>
                        <a:gd name="connsiteY3" fmla="*/ 483984 h 3491948"/>
                        <a:gd name="connsiteX4" fmla="*/ 1464636 w 1465422"/>
                        <a:gd name="connsiteY4" fmla="*/ 1647072 h 3491948"/>
                        <a:gd name="connsiteX5" fmla="*/ 1202754 w 1465422"/>
                        <a:gd name="connsiteY5" fmla="*/ 1628125 h 3491948"/>
                        <a:gd name="connsiteX6" fmla="*/ 1201480 w 1465422"/>
                        <a:gd name="connsiteY6" fmla="*/ 461030 h 3491948"/>
                        <a:gd name="connsiteX7" fmla="*/ 1111642 w 1465422"/>
                        <a:gd name="connsiteY7" fmla="*/ 461029 h 3491948"/>
                        <a:gd name="connsiteX8" fmla="*/ 1113275 w 1465422"/>
                        <a:gd name="connsiteY8" fmla="*/ 3253899 h 3491948"/>
                        <a:gd name="connsiteX9" fmla="*/ 774187 w 1465422"/>
                        <a:gd name="connsiteY9" fmla="*/ 3259491 h 3491948"/>
                        <a:gd name="connsiteX10" fmla="*/ 772679 w 1465422"/>
                        <a:gd name="connsiteY10" fmla="*/ 1682338 h 3491948"/>
                        <a:gd name="connsiteX11" fmla="*/ 662907 w 1465422"/>
                        <a:gd name="connsiteY11" fmla="*/ 1683835 h 3491948"/>
                        <a:gd name="connsiteX12" fmla="*/ 618855 w 1465422"/>
                        <a:gd name="connsiteY12" fmla="*/ 3289187 h 3491948"/>
                        <a:gd name="connsiteX13" fmla="*/ 315629 w 1465422"/>
                        <a:gd name="connsiteY13" fmla="*/ 3346729 h 3491948"/>
                        <a:gd name="connsiteX14" fmla="*/ 315076 w 1465422"/>
                        <a:gd name="connsiteY14" fmla="*/ 584905 h 3491948"/>
                        <a:gd name="connsiteX15" fmla="*/ 263179 w 1465422"/>
                        <a:gd name="connsiteY15" fmla="*/ 586271 h 3491948"/>
                        <a:gd name="connsiteX16" fmla="*/ 263139 w 1465422"/>
                        <a:gd name="connsiteY16" fmla="*/ 1733992 h 3491948"/>
                        <a:gd name="connsiteX17" fmla="*/ 0 w 1465422"/>
                        <a:gd name="connsiteY17" fmla="*/ 1833483 h 3491948"/>
                        <a:gd name="connsiteX18" fmla="*/ 717 w 1465422"/>
                        <a:gd name="connsiteY18" fmla="*/ 485989 h 3491948"/>
                        <a:gd name="connsiteX0" fmla="*/ 717 w 1465422"/>
                        <a:gd name="connsiteY0" fmla="*/ 485989 h 3494037"/>
                        <a:gd name="connsiteX1" fmla="*/ 348085 w 1465422"/>
                        <a:gd name="connsiteY1" fmla="*/ 104304 h 3494037"/>
                        <a:gd name="connsiteX2" fmla="*/ 1266175 w 1465422"/>
                        <a:gd name="connsiteY2" fmla="*/ 0 h 3494037"/>
                        <a:gd name="connsiteX3" fmla="*/ 1464849 w 1465422"/>
                        <a:gd name="connsiteY3" fmla="*/ 483984 h 3494037"/>
                        <a:gd name="connsiteX4" fmla="*/ 1464636 w 1465422"/>
                        <a:gd name="connsiteY4" fmla="*/ 1647072 h 3494037"/>
                        <a:gd name="connsiteX5" fmla="*/ 1202754 w 1465422"/>
                        <a:gd name="connsiteY5" fmla="*/ 1628125 h 3494037"/>
                        <a:gd name="connsiteX6" fmla="*/ 1201480 w 1465422"/>
                        <a:gd name="connsiteY6" fmla="*/ 461030 h 3494037"/>
                        <a:gd name="connsiteX7" fmla="*/ 1111642 w 1465422"/>
                        <a:gd name="connsiteY7" fmla="*/ 461029 h 3494037"/>
                        <a:gd name="connsiteX8" fmla="*/ 1113275 w 1465422"/>
                        <a:gd name="connsiteY8" fmla="*/ 3253899 h 3494037"/>
                        <a:gd name="connsiteX9" fmla="*/ 774187 w 1465422"/>
                        <a:gd name="connsiteY9" fmla="*/ 3259491 h 3494037"/>
                        <a:gd name="connsiteX10" fmla="*/ 772679 w 1465422"/>
                        <a:gd name="connsiteY10" fmla="*/ 1682338 h 3494037"/>
                        <a:gd name="connsiteX11" fmla="*/ 662907 w 1465422"/>
                        <a:gd name="connsiteY11" fmla="*/ 1683835 h 3494037"/>
                        <a:gd name="connsiteX12" fmla="*/ 658530 w 1465422"/>
                        <a:gd name="connsiteY12" fmla="*/ 3296189 h 3494037"/>
                        <a:gd name="connsiteX13" fmla="*/ 315629 w 1465422"/>
                        <a:gd name="connsiteY13" fmla="*/ 3346729 h 3494037"/>
                        <a:gd name="connsiteX14" fmla="*/ 315076 w 1465422"/>
                        <a:gd name="connsiteY14" fmla="*/ 584905 h 3494037"/>
                        <a:gd name="connsiteX15" fmla="*/ 263179 w 1465422"/>
                        <a:gd name="connsiteY15" fmla="*/ 586271 h 3494037"/>
                        <a:gd name="connsiteX16" fmla="*/ 263139 w 1465422"/>
                        <a:gd name="connsiteY16" fmla="*/ 1733992 h 3494037"/>
                        <a:gd name="connsiteX17" fmla="*/ 0 w 1465422"/>
                        <a:gd name="connsiteY17" fmla="*/ 1833483 h 3494037"/>
                        <a:gd name="connsiteX18" fmla="*/ 717 w 1465422"/>
                        <a:gd name="connsiteY18" fmla="*/ 485989 h 3494037"/>
                        <a:gd name="connsiteX0" fmla="*/ 717 w 1465422"/>
                        <a:gd name="connsiteY0" fmla="*/ 485989 h 3496906"/>
                        <a:gd name="connsiteX1" fmla="*/ 348085 w 1465422"/>
                        <a:gd name="connsiteY1" fmla="*/ 104304 h 3496906"/>
                        <a:gd name="connsiteX2" fmla="*/ 1266175 w 1465422"/>
                        <a:gd name="connsiteY2" fmla="*/ 0 h 3496906"/>
                        <a:gd name="connsiteX3" fmla="*/ 1464849 w 1465422"/>
                        <a:gd name="connsiteY3" fmla="*/ 483984 h 3496906"/>
                        <a:gd name="connsiteX4" fmla="*/ 1464636 w 1465422"/>
                        <a:gd name="connsiteY4" fmla="*/ 1647072 h 3496906"/>
                        <a:gd name="connsiteX5" fmla="*/ 1202754 w 1465422"/>
                        <a:gd name="connsiteY5" fmla="*/ 1628125 h 3496906"/>
                        <a:gd name="connsiteX6" fmla="*/ 1201480 w 1465422"/>
                        <a:gd name="connsiteY6" fmla="*/ 461030 h 3496906"/>
                        <a:gd name="connsiteX7" fmla="*/ 1111642 w 1465422"/>
                        <a:gd name="connsiteY7" fmla="*/ 461029 h 3496906"/>
                        <a:gd name="connsiteX8" fmla="*/ 1113275 w 1465422"/>
                        <a:gd name="connsiteY8" fmla="*/ 3253899 h 3496906"/>
                        <a:gd name="connsiteX9" fmla="*/ 774187 w 1465422"/>
                        <a:gd name="connsiteY9" fmla="*/ 3259491 h 3496906"/>
                        <a:gd name="connsiteX10" fmla="*/ 772679 w 1465422"/>
                        <a:gd name="connsiteY10" fmla="*/ 1682338 h 3496906"/>
                        <a:gd name="connsiteX11" fmla="*/ 662907 w 1465422"/>
                        <a:gd name="connsiteY11" fmla="*/ 1683835 h 3496906"/>
                        <a:gd name="connsiteX12" fmla="*/ 670200 w 1465422"/>
                        <a:gd name="connsiteY12" fmla="*/ 3305525 h 3496906"/>
                        <a:gd name="connsiteX13" fmla="*/ 315629 w 1465422"/>
                        <a:gd name="connsiteY13" fmla="*/ 3346729 h 3496906"/>
                        <a:gd name="connsiteX14" fmla="*/ 315076 w 1465422"/>
                        <a:gd name="connsiteY14" fmla="*/ 584905 h 3496906"/>
                        <a:gd name="connsiteX15" fmla="*/ 263179 w 1465422"/>
                        <a:gd name="connsiteY15" fmla="*/ 586271 h 3496906"/>
                        <a:gd name="connsiteX16" fmla="*/ 263139 w 1465422"/>
                        <a:gd name="connsiteY16" fmla="*/ 1733992 h 3496906"/>
                        <a:gd name="connsiteX17" fmla="*/ 0 w 1465422"/>
                        <a:gd name="connsiteY17" fmla="*/ 1833483 h 3496906"/>
                        <a:gd name="connsiteX18" fmla="*/ 717 w 1465422"/>
                        <a:gd name="connsiteY18" fmla="*/ 485989 h 3496906"/>
                        <a:gd name="connsiteX0" fmla="*/ 717 w 1465422"/>
                        <a:gd name="connsiteY0" fmla="*/ 485989 h 3496906"/>
                        <a:gd name="connsiteX1" fmla="*/ 348085 w 1465422"/>
                        <a:gd name="connsiteY1" fmla="*/ 104304 h 3496906"/>
                        <a:gd name="connsiteX2" fmla="*/ 1266175 w 1465422"/>
                        <a:gd name="connsiteY2" fmla="*/ 0 h 3496906"/>
                        <a:gd name="connsiteX3" fmla="*/ 1464849 w 1465422"/>
                        <a:gd name="connsiteY3" fmla="*/ 483984 h 3496906"/>
                        <a:gd name="connsiteX4" fmla="*/ 1464636 w 1465422"/>
                        <a:gd name="connsiteY4" fmla="*/ 1647072 h 3496906"/>
                        <a:gd name="connsiteX5" fmla="*/ 1202754 w 1465422"/>
                        <a:gd name="connsiteY5" fmla="*/ 1628125 h 3496906"/>
                        <a:gd name="connsiteX6" fmla="*/ 1201480 w 1465422"/>
                        <a:gd name="connsiteY6" fmla="*/ 461030 h 3496906"/>
                        <a:gd name="connsiteX7" fmla="*/ 1111642 w 1465422"/>
                        <a:gd name="connsiteY7" fmla="*/ 461029 h 3496906"/>
                        <a:gd name="connsiteX8" fmla="*/ 1113275 w 1465422"/>
                        <a:gd name="connsiteY8" fmla="*/ 3253899 h 3496906"/>
                        <a:gd name="connsiteX9" fmla="*/ 774187 w 1465422"/>
                        <a:gd name="connsiteY9" fmla="*/ 3259491 h 3496906"/>
                        <a:gd name="connsiteX10" fmla="*/ 772679 w 1465422"/>
                        <a:gd name="connsiteY10" fmla="*/ 1682338 h 3496906"/>
                        <a:gd name="connsiteX11" fmla="*/ 662907 w 1465422"/>
                        <a:gd name="connsiteY11" fmla="*/ 1683835 h 3496906"/>
                        <a:gd name="connsiteX12" fmla="*/ 674867 w 1465422"/>
                        <a:gd name="connsiteY12" fmla="*/ 3305525 h 3496906"/>
                        <a:gd name="connsiteX13" fmla="*/ 315629 w 1465422"/>
                        <a:gd name="connsiteY13" fmla="*/ 3346729 h 3496906"/>
                        <a:gd name="connsiteX14" fmla="*/ 315076 w 1465422"/>
                        <a:gd name="connsiteY14" fmla="*/ 584905 h 3496906"/>
                        <a:gd name="connsiteX15" fmla="*/ 263179 w 1465422"/>
                        <a:gd name="connsiteY15" fmla="*/ 586271 h 3496906"/>
                        <a:gd name="connsiteX16" fmla="*/ 263139 w 1465422"/>
                        <a:gd name="connsiteY16" fmla="*/ 1733992 h 3496906"/>
                        <a:gd name="connsiteX17" fmla="*/ 0 w 1465422"/>
                        <a:gd name="connsiteY17" fmla="*/ 1833483 h 3496906"/>
                        <a:gd name="connsiteX18" fmla="*/ 717 w 1465422"/>
                        <a:gd name="connsiteY18" fmla="*/ 485989 h 3496906"/>
                        <a:gd name="connsiteX0" fmla="*/ 717 w 1465422"/>
                        <a:gd name="connsiteY0" fmla="*/ 485989 h 3497639"/>
                        <a:gd name="connsiteX1" fmla="*/ 348085 w 1465422"/>
                        <a:gd name="connsiteY1" fmla="*/ 104304 h 3497639"/>
                        <a:gd name="connsiteX2" fmla="*/ 1266175 w 1465422"/>
                        <a:gd name="connsiteY2" fmla="*/ 0 h 3497639"/>
                        <a:gd name="connsiteX3" fmla="*/ 1464849 w 1465422"/>
                        <a:gd name="connsiteY3" fmla="*/ 483984 h 3497639"/>
                        <a:gd name="connsiteX4" fmla="*/ 1464636 w 1465422"/>
                        <a:gd name="connsiteY4" fmla="*/ 1647072 h 3497639"/>
                        <a:gd name="connsiteX5" fmla="*/ 1202754 w 1465422"/>
                        <a:gd name="connsiteY5" fmla="*/ 1628125 h 3497639"/>
                        <a:gd name="connsiteX6" fmla="*/ 1201480 w 1465422"/>
                        <a:gd name="connsiteY6" fmla="*/ 461030 h 3497639"/>
                        <a:gd name="connsiteX7" fmla="*/ 1111642 w 1465422"/>
                        <a:gd name="connsiteY7" fmla="*/ 461029 h 3497639"/>
                        <a:gd name="connsiteX8" fmla="*/ 1113275 w 1465422"/>
                        <a:gd name="connsiteY8" fmla="*/ 3253899 h 3497639"/>
                        <a:gd name="connsiteX9" fmla="*/ 774187 w 1465422"/>
                        <a:gd name="connsiteY9" fmla="*/ 3259491 h 3497639"/>
                        <a:gd name="connsiteX10" fmla="*/ 772679 w 1465422"/>
                        <a:gd name="connsiteY10" fmla="*/ 1682338 h 3497639"/>
                        <a:gd name="connsiteX11" fmla="*/ 662907 w 1465422"/>
                        <a:gd name="connsiteY11" fmla="*/ 1683835 h 3497639"/>
                        <a:gd name="connsiteX12" fmla="*/ 632858 w 1465422"/>
                        <a:gd name="connsiteY12" fmla="*/ 3307859 h 3497639"/>
                        <a:gd name="connsiteX13" fmla="*/ 315629 w 1465422"/>
                        <a:gd name="connsiteY13" fmla="*/ 3346729 h 3497639"/>
                        <a:gd name="connsiteX14" fmla="*/ 315076 w 1465422"/>
                        <a:gd name="connsiteY14" fmla="*/ 584905 h 3497639"/>
                        <a:gd name="connsiteX15" fmla="*/ 263179 w 1465422"/>
                        <a:gd name="connsiteY15" fmla="*/ 586271 h 3497639"/>
                        <a:gd name="connsiteX16" fmla="*/ 263139 w 1465422"/>
                        <a:gd name="connsiteY16" fmla="*/ 1733992 h 3497639"/>
                        <a:gd name="connsiteX17" fmla="*/ 0 w 1465422"/>
                        <a:gd name="connsiteY17" fmla="*/ 1833483 h 3497639"/>
                        <a:gd name="connsiteX18" fmla="*/ 717 w 1465422"/>
                        <a:gd name="connsiteY18" fmla="*/ 485989 h 3497639"/>
                        <a:gd name="connsiteX0" fmla="*/ 717 w 1465422"/>
                        <a:gd name="connsiteY0" fmla="*/ 485989 h 3494478"/>
                        <a:gd name="connsiteX1" fmla="*/ 348085 w 1465422"/>
                        <a:gd name="connsiteY1" fmla="*/ 104304 h 3494478"/>
                        <a:gd name="connsiteX2" fmla="*/ 1266175 w 1465422"/>
                        <a:gd name="connsiteY2" fmla="*/ 0 h 3494478"/>
                        <a:gd name="connsiteX3" fmla="*/ 1464849 w 1465422"/>
                        <a:gd name="connsiteY3" fmla="*/ 483984 h 3494478"/>
                        <a:gd name="connsiteX4" fmla="*/ 1464636 w 1465422"/>
                        <a:gd name="connsiteY4" fmla="*/ 1647072 h 3494478"/>
                        <a:gd name="connsiteX5" fmla="*/ 1202754 w 1465422"/>
                        <a:gd name="connsiteY5" fmla="*/ 1628125 h 3494478"/>
                        <a:gd name="connsiteX6" fmla="*/ 1201480 w 1465422"/>
                        <a:gd name="connsiteY6" fmla="*/ 461030 h 3494478"/>
                        <a:gd name="connsiteX7" fmla="*/ 1111642 w 1465422"/>
                        <a:gd name="connsiteY7" fmla="*/ 461029 h 3494478"/>
                        <a:gd name="connsiteX8" fmla="*/ 1113275 w 1465422"/>
                        <a:gd name="connsiteY8" fmla="*/ 3253899 h 3494478"/>
                        <a:gd name="connsiteX9" fmla="*/ 774187 w 1465422"/>
                        <a:gd name="connsiteY9" fmla="*/ 3259491 h 3494478"/>
                        <a:gd name="connsiteX10" fmla="*/ 772679 w 1465422"/>
                        <a:gd name="connsiteY10" fmla="*/ 1682338 h 3494478"/>
                        <a:gd name="connsiteX11" fmla="*/ 662907 w 1465422"/>
                        <a:gd name="connsiteY11" fmla="*/ 1683835 h 3494478"/>
                        <a:gd name="connsiteX12" fmla="*/ 663497 w 1465422"/>
                        <a:gd name="connsiteY12" fmla="*/ 3297646 h 3494478"/>
                        <a:gd name="connsiteX13" fmla="*/ 315629 w 1465422"/>
                        <a:gd name="connsiteY13" fmla="*/ 3346729 h 3494478"/>
                        <a:gd name="connsiteX14" fmla="*/ 315076 w 1465422"/>
                        <a:gd name="connsiteY14" fmla="*/ 584905 h 3494478"/>
                        <a:gd name="connsiteX15" fmla="*/ 263179 w 1465422"/>
                        <a:gd name="connsiteY15" fmla="*/ 586271 h 3494478"/>
                        <a:gd name="connsiteX16" fmla="*/ 263139 w 1465422"/>
                        <a:gd name="connsiteY16" fmla="*/ 1733992 h 3494478"/>
                        <a:gd name="connsiteX17" fmla="*/ 0 w 1465422"/>
                        <a:gd name="connsiteY17" fmla="*/ 1833483 h 3494478"/>
                        <a:gd name="connsiteX18" fmla="*/ 717 w 1465422"/>
                        <a:gd name="connsiteY18" fmla="*/ 485989 h 3494478"/>
                        <a:gd name="connsiteX0" fmla="*/ 717 w 1465422"/>
                        <a:gd name="connsiteY0" fmla="*/ 485989 h 3494478"/>
                        <a:gd name="connsiteX1" fmla="*/ 348085 w 1465422"/>
                        <a:gd name="connsiteY1" fmla="*/ 104304 h 3494478"/>
                        <a:gd name="connsiteX2" fmla="*/ 1266175 w 1465422"/>
                        <a:gd name="connsiteY2" fmla="*/ 0 h 3494478"/>
                        <a:gd name="connsiteX3" fmla="*/ 1464849 w 1465422"/>
                        <a:gd name="connsiteY3" fmla="*/ 483984 h 3494478"/>
                        <a:gd name="connsiteX4" fmla="*/ 1464636 w 1465422"/>
                        <a:gd name="connsiteY4" fmla="*/ 1647072 h 3494478"/>
                        <a:gd name="connsiteX5" fmla="*/ 1202754 w 1465422"/>
                        <a:gd name="connsiteY5" fmla="*/ 1628125 h 3494478"/>
                        <a:gd name="connsiteX6" fmla="*/ 1201480 w 1465422"/>
                        <a:gd name="connsiteY6" fmla="*/ 461030 h 3494478"/>
                        <a:gd name="connsiteX7" fmla="*/ 1111642 w 1465422"/>
                        <a:gd name="connsiteY7" fmla="*/ 461029 h 3494478"/>
                        <a:gd name="connsiteX8" fmla="*/ 1113275 w 1465422"/>
                        <a:gd name="connsiteY8" fmla="*/ 3253899 h 3494478"/>
                        <a:gd name="connsiteX9" fmla="*/ 774187 w 1465422"/>
                        <a:gd name="connsiteY9" fmla="*/ 3259491 h 3494478"/>
                        <a:gd name="connsiteX10" fmla="*/ 772679 w 1465422"/>
                        <a:gd name="connsiteY10" fmla="*/ 1682338 h 3494478"/>
                        <a:gd name="connsiteX11" fmla="*/ 662907 w 1465422"/>
                        <a:gd name="connsiteY11" fmla="*/ 1677027 h 3494478"/>
                        <a:gd name="connsiteX12" fmla="*/ 663497 w 1465422"/>
                        <a:gd name="connsiteY12" fmla="*/ 3297646 h 3494478"/>
                        <a:gd name="connsiteX13" fmla="*/ 315629 w 1465422"/>
                        <a:gd name="connsiteY13" fmla="*/ 3346729 h 3494478"/>
                        <a:gd name="connsiteX14" fmla="*/ 315076 w 1465422"/>
                        <a:gd name="connsiteY14" fmla="*/ 584905 h 3494478"/>
                        <a:gd name="connsiteX15" fmla="*/ 263179 w 1465422"/>
                        <a:gd name="connsiteY15" fmla="*/ 586271 h 3494478"/>
                        <a:gd name="connsiteX16" fmla="*/ 263139 w 1465422"/>
                        <a:gd name="connsiteY16" fmla="*/ 1733992 h 3494478"/>
                        <a:gd name="connsiteX17" fmla="*/ 0 w 1465422"/>
                        <a:gd name="connsiteY17" fmla="*/ 1833483 h 3494478"/>
                        <a:gd name="connsiteX18" fmla="*/ 717 w 1465422"/>
                        <a:gd name="connsiteY18" fmla="*/ 485989 h 3494478"/>
                        <a:gd name="connsiteX0" fmla="*/ 717 w 1465422"/>
                        <a:gd name="connsiteY0" fmla="*/ 485989 h 3494478"/>
                        <a:gd name="connsiteX1" fmla="*/ 348085 w 1465422"/>
                        <a:gd name="connsiteY1" fmla="*/ 104304 h 3494478"/>
                        <a:gd name="connsiteX2" fmla="*/ 1266175 w 1465422"/>
                        <a:gd name="connsiteY2" fmla="*/ 0 h 3494478"/>
                        <a:gd name="connsiteX3" fmla="*/ 1464849 w 1465422"/>
                        <a:gd name="connsiteY3" fmla="*/ 483984 h 3494478"/>
                        <a:gd name="connsiteX4" fmla="*/ 1464636 w 1465422"/>
                        <a:gd name="connsiteY4" fmla="*/ 1647072 h 3494478"/>
                        <a:gd name="connsiteX5" fmla="*/ 1202754 w 1465422"/>
                        <a:gd name="connsiteY5" fmla="*/ 1628125 h 3494478"/>
                        <a:gd name="connsiteX6" fmla="*/ 1201480 w 1465422"/>
                        <a:gd name="connsiteY6" fmla="*/ 461030 h 3494478"/>
                        <a:gd name="connsiteX7" fmla="*/ 1111642 w 1465422"/>
                        <a:gd name="connsiteY7" fmla="*/ 461029 h 3494478"/>
                        <a:gd name="connsiteX8" fmla="*/ 1113275 w 1465422"/>
                        <a:gd name="connsiteY8" fmla="*/ 3253899 h 3494478"/>
                        <a:gd name="connsiteX9" fmla="*/ 774187 w 1465422"/>
                        <a:gd name="connsiteY9" fmla="*/ 3259491 h 3494478"/>
                        <a:gd name="connsiteX10" fmla="*/ 772679 w 1465422"/>
                        <a:gd name="connsiteY10" fmla="*/ 1682338 h 3494478"/>
                        <a:gd name="connsiteX11" fmla="*/ 662907 w 1465422"/>
                        <a:gd name="connsiteY11" fmla="*/ 1680431 h 3494478"/>
                        <a:gd name="connsiteX12" fmla="*/ 663497 w 1465422"/>
                        <a:gd name="connsiteY12" fmla="*/ 3297646 h 3494478"/>
                        <a:gd name="connsiteX13" fmla="*/ 315629 w 1465422"/>
                        <a:gd name="connsiteY13" fmla="*/ 3346729 h 3494478"/>
                        <a:gd name="connsiteX14" fmla="*/ 315076 w 1465422"/>
                        <a:gd name="connsiteY14" fmla="*/ 584905 h 3494478"/>
                        <a:gd name="connsiteX15" fmla="*/ 263179 w 1465422"/>
                        <a:gd name="connsiteY15" fmla="*/ 586271 h 3494478"/>
                        <a:gd name="connsiteX16" fmla="*/ 263139 w 1465422"/>
                        <a:gd name="connsiteY16" fmla="*/ 1733992 h 3494478"/>
                        <a:gd name="connsiteX17" fmla="*/ 0 w 1465422"/>
                        <a:gd name="connsiteY17" fmla="*/ 1833483 h 3494478"/>
                        <a:gd name="connsiteX18" fmla="*/ 717 w 1465422"/>
                        <a:gd name="connsiteY18" fmla="*/ 485989 h 3494478"/>
                        <a:gd name="connsiteX0" fmla="*/ 717 w 1465422"/>
                        <a:gd name="connsiteY0" fmla="*/ 485989 h 3494478"/>
                        <a:gd name="connsiteX1" fmla="*/ 348085 w 1465422"/>
                        <a:gd name="connsiteY1" fmla="*/ 104304 h 3494478"/>
                        <a:gd name="connsiteX2" fmla="*/ 1266175 w 1465422"/>
                        <a:gd name="connsiteY2" fmla="*/ 0 h 3494478"/>
                        <a:gd name="connsiteX3" fmla="*/ 1464849 w 1465422"/>
                        <a:gd name="connsiteY3" fmla="*/ 483984 h 3494478"/>
                        <a:gd name="connsiteX4" fmla="*/ 1464636 w 1465422"/>
                        <a:gd name="connsiteY4" fmla="*/ 1647072 h 3494478"/>
                        <a:gd name="connsiteX5" fmla="*/ 1202754 w 1465422"/>
                        <a:gd name="connsiteY5" fmla="*/ 1628125 h 3494478"/>
                        <a:gd name="connsiteX6" fmla="*/ 1201480 w 1465422"/>
                        <a:gd name="connsiteY6" fmla="*/ 461030 h 3494478"/>
                        <a:gd name="connsiteX7" fmla="*/ 1111642 w 1465422"/>
                        <a:gd name="connsiteY7" fmla="*/ 461029 h 3494478"/>
                        <a:gd name="connsiteX8" fmla="*/ 1113275 w 1465422"/>
                        <a:gd name="connsiteY8" fmla="*/ 3253899 h 3494478"/>
                        <a:gd name="connsiteX9" fmla="*/ 774187 w 1465422"/>
                        <a:gd name="connsiteY9" fmla="*/ 3259491 h 3494478"/>
                        <a:gd name="connsiteX10" fmla="*/ 774615 w 1465422"/>
                        <a:gd name="connsiteY10" fmla="*/ 1680403 h 3494478"/>
                        <a:gd name="connsiteX11" fmla="*/ 662907 w 1465422"/>
                        <a:gd name="connsiteY11" fmla="*/ 1680431 h 3494478"/>
                        <a:gd name="connsiteX12" fmla="*/ 663497 w 1465422"/>
                        <a:gd name="connsiteY12" fmla="*/ 3297646 h 3494478"/>
                        <a:gd name="connsiteX13" fmla="*/ 315629 w 1465422"/>
                        <a:gd name="connsiteY13" fmla="*/ 3346729 h 3494478"/>
                        <a:gd name="connsiteX14" fmla="*/ 315076 w 1465422"/>
                        <a:gd name="connsiteY14" fmla="*/ 584905 h 3494478"/>
                        <a:gd name="connsiteX15" fmla="*/ 263179 w 1465422"/>
                        <a:gd name="connsiteY15" fmla="*/ 586271 h 3494478"/>
                        <a:gd name="connsiteX16" fmla="*/ 263139 w 1465422"/>
                        <a:gd name="connsiteY16" fmla="*/ 1733992 h 3494478"/>
                        <a:gd name="connsiteX17" fmla="*/ 0 w 1465422"/>
                        <a:gd name="connsiteY17" fmla="*/ 1833483 h 3494478"/>
                        <a:gd name="connsiteX18" fmla="*/ 717 w 1465422"/>
                        <a:gd name="connsiteY18" fmla="*/ 485989 h 3494478"/>
                        <a:gd name="connsiteX0" fmla="*/ 717 w 1465422"/>
                        <a:gd name="connsiteY0" fmla="*/ 485989 h 3494478"/>
                        <a:gd name="connsiteX1" fmla="*/ 348085 w 1465422"/>
                        <a:gd name="connsiteY1" fmla="*/ 104304 h 3494478"/>
                        <a:gd name="connsiteX2" fmla="*/ 1266175 w 1465422"/>
                        <a:gd name="connsiteY2" fmla="*/ 0 h 3494478"/>
                        <a:gd name="connsiteX3" fmla="*/ 1464849 w 1465422"/>
                        <a:gd name="connsiteY3" fmla="*/ 483984 h 3494478"/>
                        <a:gd name="connsiteX4" fmla="*/ 1464636 w 1465422"/>
                        <a:gd name="connsiteY4" fmla="*/ 1647072 h 3494478"/>
                        <a:gd name="connsiteX5" fmla="*/ 1202754 w 1465422"/>
                        <a:gd name="connsiteY5" fmla="*/ 1628125 h 3494478"/>
                        <a:gd name="connsiteX6" fmla="*/ 1201480 w 1465422"/>
                        <a:gd name="connsiteY6" fmla="*/ 461030 h 3494478"/>
                        <a:gd name="connsiteX7" fmla="*/ 1111642 w 1465422"/>
                        <a:gd name="connsiteY7" fmla="*/ 461029 h 3494478"/>
                        <a:gd name="connsiteX8" fmla="*/ 1113275 w 1465422"/>
                        <a:gd name="connsiteY8" fmla="*/ 3253899 h 3494478"/>
                        <a:gd name="connsiteX9" fmla="*/ 774187 w 1465422"/>
                        <a:gd name="connsiteY9" fmla="*/ 3259491 h 3494478"/>
                        <a:gd name="connsiteX10" fmla="*/ 774615 w 1465422"/>
                        <a:gd name="connsiteY10" fmla="*/ 1680403 h 3494478"/>
                        <a:gd name="connsiteX11" fmla="*/ 662907 w 1465422"/>
                        <a:gd name="connsiteY11" fmla="*/ 1680431 h 3494478"/>
                        <a:gd name="connsiteX12" fmla="*/ 663497 w 1465422"/>
                        <a:gd name="connsiteY12" fmla="*/ 3297646 h 3494478"/>
                        <a:gd name="connsiteX13" fmla="*/ 315629 w 1465422"/>
                        <a:gd name="connsiteY13" fmla="*/ 3346729 h 3494478"/>
                        <a:gd name="connsiteX14" fmla="*/ 315076 w 1465422"/>
                        <a:gd name="connsiteY14" fmla="*/ 584905 h 3494478"/>
                        <a:gd name="connsiteX15" fmla="*/ 263179 w 1465422"/>
                        <a:gd name="connsiteY15" fmla="*/ 586271 h 3494478"/>
                        <a:gd name="connsiteX16" fmla="*/ 263139 w 1465422"/>
                        <a:gd name="connsiteY16" fmla="*/ 1733992 h 3494478"/>
                        <a:gd name="connsiteX17" fmla="*/ 0 w 1465422"/>
                        <a:gd name="connsiteY17" fmla="*/ 1833483 h 3494478"/>
                        <a:gd name="connsiteX18" fmla="*/ 717 w 1465422"/>
                        <a:gd name="connsiteY18" fmla="*/ 485989 h 3494478"/>
                        <a:gd name="connsiteX0" fmla="*/ 717 w 1465422"/>
                        <a:gd name="connsiteY0" fmla="*/ 485989 h 3494478"/>
                        <a:gd name="connsiteX1" fmla="*/ 348085 w 1465422"/>
                        <a:gd name="connsiteY1" fmla="*/ 104304 h 3494478"/>
                        <a:gd name="connsiteX2" fmla="*/ 1266175 w 1465422"/>
                        <a:gd name="connsiteY2" fmla="*/ 0 h 3494478"/>
                        <a:gd name="connsiteX3" fmla="*/ 1464849 w 1465422"/>
                        <a:gd name="connsiteY3" fmla="*/ 483984 h 3494478"/>
                        <a:gd name="connsiteX4" fmla="*/ 1464636 w 1465422"/>
                        <a:gd name="connsiteY4" fmla="*/ 1647072 h 3494478"/>
                        <a:gd name="connsiteX5" fmla="*/ 1202754 w 1465422"/>
                        <a:gd name="connsiteY5" fmla="*/ 1628125 h 3494478"/>
                        <a:gd name="connsiteX6" fmla="*/ 1201480 w 1465422"/>
                        <a:gd name="connsiteY6" fmla="*/ 461030 h 3494478"/>
                        <a:gd name="connsiteX7" fmla="*/ 1111642 w 1465422"/>
                        <a:gd name="connsiteY7" fmla="*/ 461029 h 3494478"/>
                        <a:gd name="connsiteX8" fmla="*/ 1113275 w 1465422"/>
                        <a:gd name="connsiteY8" fmla="*/ 3253899 h 3494478"/>
                        <a:gd name="connsiteX9" fmla="*/ 774187 w 1465422"/>
                        <a:gd name="connsiteY9" fmla="*/ 3259491 h 3494478"/>
                        <a:gd name="connsiteX10" fmla="*/ 774615 w 1465422"/>
                        <a:gd name="connsiteY10" fmla="*/ 1680403 h 3494478"/>
                        <a:gd name="connsiteX11" fmla="*/ 662907 w 1465422"/>
                        <a:gd name="connsiteY11" fmla="*/ 1680431 h 3494478"/>
                        <a:gd name="connsiteX12" fmla="*/ 663497 w 1465422"/>
                        <a:gd name="connsiteY12" fmla="*/ 3297646 h 3494478"/>
                        <a:gd name="connsiteX13" fmla="*/ 315629 w 1465422"/>
                        <a:gd name="connsiteY13" fmla="*/ 3346729 h 3494478"/>
                        <a:gd name="connsiteX14" fmla="*/ 315076 w 1465422"/>
                        <a:gd name="connsiteY14" fmla="*/ 584905 h 3494478"/>
                        <a:gd name="connsiteX15" fmla="*/ 263179 w 1465422"/>
                        <a:gd name="connsiteY15" fmla="*/ 586271 h 3494478"/>
                        <a:gd name="connsiteX16" fmla="*/ 263139 w 1465422"/>
                        <a:gd name="connsiteY16" fmla="*/ 1733992 h 3494478"/>
                        <a:gd name="connsiteX17" fmla="*/ 0 w 1465422"/>
                        <a:gd name="connsiteY17" fmla="*/ 1833483 h 3494478"/>
                        <a:gd name="connsiteX18" fmla="*/ 717 w 1465422"/>
                        <a:gd name="connsiteY18" fmla="*/ 485989 h 3494478"/>
                        <a:gd name="connsiteX0" fmla="*/ 717 w 1465422"/>
                        <a:gd name="connsiteY0" fmla="*/ 485989 h 3469309"/>
                        <a:gd name="connsiteX1" fmla="*/ 348085 w 1465422"/>
                        <a:gd name="connsiteY1" fmla="*/ 104304 h 3469309"/>
                        <a:gd name="connsiteX2" fmla="*/ 1266175 w 1465422"/>
                        <a:gd name="connsiteY2" fmla="*/ 0 h 3469309"/>
                        <a:gd name="connsiteX3" fmla="*/ 1464849 w 1465422"/>
                        <a:gd name="connsiteY3" fmla="*/ 483984 h 3469309"/>
                        <a:gd name="connsiteX4" fmla="*/ 1464636 w 1465422"/>
                        <a:gd name="connsiteY4" fmla="*/ 1647072 h 3469309"/>
                        <a:gd name="connsiteX5" fmla="*/ 1202754 w 1465422"/>
                        <a:gd name="connsiteY5" fmla="*/ 1628125 h 3469309"/>
                        <a:gd name="connsiteX6" fmla="*/ 1201480 w 1465422"/>
                        <a:gd name="connsiteY6" fmla="*/ 461030 h 3469309"/>
                        <a:gd name="connsiteX7" fmla="*/ 1111642 w 1465422"/>
                        <a:gd name="connsiteY7" fmla="*/ 461029 h 3469309"/>
                        <a:gd name="connsiteX8" fmla="*/ 1113275 w 1465422"/>
                        <a:gd name="connsiteY8" fmla="*/ 3253899 h 3469309"/>
                        <a:gd name="connsiteX9" fmla="*/ 774187 w 1465422"/>
                        <a:gd name="connsiteY9" fmla="*/ 3259491 h 3469309"/>
                        <a:gd name="connsiteX10" fmla="*/ 774615 w 1465422"/>
                        <a:gd name="connsiteY10" fmla="*/ 1680403 h 3469309"/>
                        <a:gd name="connsiteX11" fmla="*/ 662907 w 1465422"/>
                        <a:gd name="connsiteY11" fmla="*/ 1680431 h 3469309"/>
                        <a:gd name="connsiteX12" fmla="*/ 663497 w 1465422"/>
                        <a:gd name="connsiteY12" fmla="*/ 3297646 h 3469309"/>
                        <a:gd name="connsiteX13" fmla="*/ 315629 w 1465422"/>
                        <a:gd name="connsiteY13" fmla="*/ 3346729 h 3469309"/>
                        <a:gd name="connsiteX14" fmla="*/ 315076 w 1465422"/>
                        <a:gd name="connsiteY14" fmla="*/ 584905 h 3469309"/>
                        <a:gd name="connsiteX15" fmla="*/ 263179 w 1465422"/>
                        <a:gd name="connsiteY15" fmla="*/ 586271 h 3469309"/>
                        <a:gd name="connsiteX16" fmla="*/ 263139 w 1465422"/>
                        <a:gd name="connsiteY16" fmla="*/ 1733992 h 3469309"/>
                        <a:gd name="connsiteX17" fmla="*/ 0 w 1465422"/>
                        <a:gd name="connsiteY17" fmla="*/ 1833483 h 3469309"/>
                        <a:gd name="connsiteX18" fmla="*/ 717 w 1465422"/>
                        <a:gd name="connsiteY18" fmla="*/ 485989 h 3469309"/>
                        <a:gd name="connsiteX0" fmla="*/ 717 w 1465422"/>
                        <a:gd name="connsiteY0" fmla="*/ 485989 h 3464550"/>
                        <a:gd name="connsiteX1" fmla="*/ 348085 w 1465422"/>
                        <a:gd name="connsiteY1" fmla="*/ 104304 h 3464550"/>
                        <a:gd name="connsiteX2" fmla="*/ 1266175 w 1465422"/>
                        <a:gd name="connsiteY2" fmla="*/ 0 h 3464550"/>
                        <a:gd name="connsiteX3" fmla="*/ 1464849 w 1465422"/>
                        <a:gd name="connsiteY3" fmla="*/ 483984 h 3464550"/>
                        <a:gd name="connsiteX4" fmla="*/ 1464636 w 1465422"/>
                        <a:gd name="connsiteY4" fmla="*/ 1647072 h 3464550"/>
                        <a:gd name="connsiteX5" fmla="*/ 1202754 w 1465422"/>
                        <a:gd name="connsiteY5" fmla="*/ 1628125 h 3464550"/>
                        <a:gd name="connsiteX6" fmla="*/ 1201480 w 1465422"/>
                        <a:gd name="connsiteY6" fmla="*/ 461030 h 3464550"/>
                        <a:gd name="connsiteX7" fmla="*/ 1111642 w 1465422"/>
                        <a:gd name="connsiteY7" fmla="*/ 461029 h 3464550"/>
                        <a:gd name="connsiteX8" fmla="*/ 1113275 w 1465422"/>
                        <a:gd name="connsiteY8" fmla="*/ 3253899 h 3464550"/>
                        <a:gd name="connsiteX9" fmla="*/ 774187 w 1465422"/>
                        <a:gd name="connsiteY9" fmla="*/ 3259491 h 3464550"/>
                        <a:gd name="connsiteX10" fmla="*/ 774615 w 1465422"/>
                        <a:gd name="connsiteY10" fmla="*/ 1680403 h 3464550"/>
                        <a:gd name="connsiteX11" fmla="*/ 662907 w 1465422"/>
                        <a:gd name="connsiteY11" fmla="*/ 1680431 h 3464550"/>
                        <a:gd name="connsiteX12" fmla="*/ 663497 w 1465422"/>
                        <a:gd name="connsiteY12" fmla="*/ 3297646 h 3464550"/>
                        <a:gd name="connsiteX13" fmla="*/ 315629 w 1465422"/>
                        <a:gd name="connsiteY13" fmla="*/ 3346729 h 3464550"/>
                        <a:gd name="connsiteX14" fmla="*/ 315076 w 1465422"/>
                        <a:gd name="connsiteY14" fmla="*/ 584905 h 3464550"/>
                        <a:gd name="connsiteX15" fmla="*/ 263179 w 1465422"/>
                        <a:gd name="connsiteY15" fmla="*/ 586271 h 3464550"/>
                        <a:gd name="connsiteX16" fmla="*/ 263139 w 1465422"/>
                        <a:gd name="connsiteY16" fmla="*/ 1733992 h 3464550"/>
                        <a:gd name="connsiteX17" fmla="*/ 0 w 1465422"/>
                        <a:gd name="connsiteY17" fmla="*/ 1833483 h 3464550"/>
                        <a:gd name="connsiteX18" fmla="*/ 717 w 1465422"/>
                        <a:gd name="connsiteY18" fmla="*/ 485989 h 3464550"/>
                        <a:gd name="connsiteX0" fmla="*/ 717 w 1465422"/>
                        <a:gd name="connsiteY0" fmla="*/ 485989 h 3411342"/>
                        <a:gd name="connsiteX1" fmla="*/ 348085 w 1465422"/>
                        <a:gd name="connsiteY1" fmla="*/ 104304 h 3411342"/>
                        <a:gd name="connsiteX2" fmla="*/ 1266175 w 1465422"/>
                        <a:gd name="connsiteY2" fmla="*/ 0 h 3411342"/>
                        <a:gd name="connsiteX3" fmla="*/ 1464849 w 1465422"/>
                        <a:gd name="connsiteY3" fmla="*/ 483984 h 3411342"/>
                        <a:gd name="connsiteX4" fmla="*/ 1464636 w 1465422"/>
                        <a:gd name="connsiteY4" fmla="*/ 1647072 h 3411342"/>
                        <a:gd name="connsiteX5" fmla="*/ 1202754 w 1465422"/>
                        <a:gd name="connsiteY5" fmla="*/ 1628125 h 3411342"/>
                        <a:gd name="connsiteX6" fmla="*/ 1201480 w 1465422"/>
                        <a:gd name="connsiteY6" fmla="*/ 461030 h 3411342"/>
                        <a:gd name="connsiteX7" fmla="*/ 1111642 w 1465422"/>
                        <a:gd name="connsiteY7" fmla="*/ 461029 h 3411342"/>
                        <a:gd name="connsiteX8" fmla="*/ 1113275 w 1465422"/>
                        <a:gd name="connsiteY8" fmla="*/ 3253899 h 3411342"/>
                        <a:gd name="connsiteX9" fmla="*/ 774187 w 1465422"/>
                        <a:gd name="connsiteY9" fmla="*/ 3259491 h 3411342"/>
                        <a:gd name="connsiteX10" fmla="*/ 774615 w 1465422"/>
                        <a:gd name="connsiteY10" fmla="*/ 1680403 h 3411342"/>
                        <a:gd name="connsiteX11" fmla="*/ 662907 w 1465422"/>
                        <a:gd name="connsiteY11" fmla="*/ 1680431 h 3411342"/>
                        <a:gd name="connsiteX12" fmla="*/ 663497 w 1465422"/>
                        <a:gd name="connsiteY12" fmla="*/ 3297646 h 3411342"/>
                        <a:gd name="connsiteX13" fmla="*/ 315629 w 1465422"/>
                        <a:gd name="connsiteY13" fmla="*/ 3346729 h 3411342"/>
                        <a:gd name="connsiteX14" fmla="*/ 315076 w 1465422"/>
                        <a:gd name="connsiteY14" fmla="*/ 584905 h 3411342"/>
                        <a:gd name="connsiteX15" fmla="*/ 263179 w 1465422"/>
                        <a:gd name="connsiteY15" fmla="*/ 586271 h 3411342"/>
                        <a:gd name="connsiteX16" fmla="*/ 263139 w 1465422"/>
                        <a:gd name="connsiteY16" fmla="*/ 1733992 h 3411342"/>
                        <a:gd name="connsiteX17" fmla="*/ 0 w 1465422"/>
                        <a:gd name="connsiteY17" fmla="*/ 1833483 h 3411342"/>
                        <a:gd name="connsiteX18" fmla="*/ 717 w 1465422"/>
                        <a:gd name="connsiteY18" fmla="*/ 485989 h 3411342"/>
                        <a:gd name="connsiteX0" fmla="*/ 717 w 1465422"/>
                        <a:gd name="connsiteY0" fmla="*/ 485989 h 3433167"/>
                        <a:gd name="connsiteX1" fmla="*/ 348085 w 1465422"/>
                        <a:gd name="connsiteY1" fmla="*/ 104304 h 3433167"/>
                        <a:gd name="connsiteX2" fmla="*/ 1266175 w 1465422"/>
                        <a:gd name="connsiteY2" fmla="*/ 0 h 3433167"/>
                        <a:gd name="connsiteX3" fmla="*/ 1464849 w 1465422"/>
                        <a:gd name="connsiteY3" fmla="*/ 483984 h 3433167"/>
                        <a:gd name="connsiteX4" fmla="*/ 1464636 w 1465422"/>
                        <a:gd name="connsiteY4" fmla="*/ 1647072 h 3433167"/>
                        <a:gd name="connsiteX5" fmla="*/ 1202754 w 1465422"/>
                        <a:gd name="connsiteY5" fmla="*/ 1628125 h 3433167"/>
                        <a:gd name="connsiteX6" fmla="*/ 1201480 w 1465422"/>
                        <a:gd name="connsiteY6" fmla="*/ 461030 h 3433167"/>
                        <a:gd name="connsiteX7" fmla="*/ 1111642 w 1465422"/>
                        <a:gd name="connsiteY7" fmla="*/ 461029 h 3433167"/>
                        <a:gd name="connsiteX8" fmla="*/ 1113275 w 1465422"/>
                        <a:gd name="connsiteY8" fmla="*/ 3253899 h 3433167"/>
                        <a:gd name="connsiteX9" fmla="*/ 774187 w 1465422"/>
                        <a:gd name="connsiteY9" fmla="*/ 3259491 h 3433167"/>
                        <a:gd name="connsiteX10" fmla="*/ 774615 w 1465422"/>
                        <a:gd name="connsiteY10" fmla="*/ 1680403 h 3433167"/>
                        <a:gd name="connsiteX11" fmla="*/ 662907 w 1465422"/>
                        <a:gd name="connsiteY11" fmla="*/ 1680431 h 3433167"/>
                        <a:gd name="connsiteX12" fmla="*/ 663497 w 1465422"/>
                        <a:gd name="connsiteY12" fmla="*/ 3297646 h 3433167"/>
                        <a:gd name="connsiteX13" fmla="*/ 315629 w 1465422"/>
                        <a:gd name="connsiteY13" fmla="*/ 3346729 h 3433167"/>
                        <a:gd name="connsiteX14" fmla="*/ 315076 w 1465422"/>
                        <a:gd name="connsiteY14" fmla="*/ 584905 h 3433167"/>
                        <a:gd name="connsiteX15" fmla="*/ 263179 w 1465422"/>
                        <a:gd name="connsiteY15" fmla="*/ 586271 h 3433167"/>
                        <a:gd name="connsiteX16" fmla="*/ 263139 w 1465422"/>
                        <a:gd name="connsiteY16" fmla="*/ 1733992 h 3433167"/>
                        <a:gd name="connsiteX17" fmla="*/ 0 w 1465422"/>
                        <a:gd name="connsiteY17" fmla="*/ 1833483 h 3433167"/>
                        <a:gd name="connsiteX18" fmla="*/ 717 w 1465422"/>
                        <a:gd name="connsiteY18" fmla="*/ 485989 h 3433167"/>
                        <a:gd name="connsiteX0" fmla="*/ 717 w 1465422"/>
                        <a:gd name="connsiteY0" fmla="*/ 485989 h 3447945"/>
                        <a:gd name="connsiteX1" fmla="*/ 348085 w 1465422"/>
                        <a:gd name="connsiteY1" fmla="*/ 104304 h 3447945"/>
                        <a:gd name="connsiteX2" fmla="*/ 1266175 w 1465422"/>
                        <a:gd name="connsiteY2" fmla="*/ 0 h 3447945"/>
                        <a:gd name="connsiteX3" fmla="*/ 1464849 w 1465422"/>
                        <a:gd name="connsiteY3" fmla="*/ 483984 h 3447945"/>
                        <a:gd name="connsiteX4" fmla="*/ 1464636 w 1465422"/>
                        <a:gd name="connsiteY4" fmla="*/ 1647072 h 3447945"/>
                        <a:gd name="connsiteX5" fmla="*/ 1202754 w 1465422"/>
                        <a:gd name="connsiteY5" fmla="*/ 1628125 h 3447945"/>
                        <a:gd name="connsiteX6" fmla="*/ 1201480 w 1465422"/>
                        <a:gd name="connsiteY6" fmla="*/ 461030 h 3447945"/>
                        <a:gd name="connsiteX7" fmla="*/ 1111642 w 1465422"/>
                        <a:gd name="connsiteY7" fmla="*/ 461029 h 3447945"/>
                        <a:gd name="connsiteX8" fmla="*/ 1113275 w 1465422"/>
                        <a:gd name="connsiteY8" fmla="*/ 3253899 h 3447945"/>
                        <a:gd name="connsiteX9" fmla="*/ 774187 w 1465422"/>
                        <a:gd name="connsiteY9" fmla="*/ 3259491 h 3447945"/>
                        <a:gd name="connsiteX10" fmla="*/ 774615 w 1465422"/>
                        <a:gd name="connsiteY10" fmla="*/ 1680403 h 3447945"/>
                        <a:gd name="connsiteX11" fmla="*/ 662907 w 1465422"/>
                        <a:gd name="connsiteY11" fmla="*/ 1680431 h 3447945"/>
                        <a:gd name="connsiteX12" fmla="*/ 663497 w 1465422"/>
                        <a:gd name="connsiteY12" fmla="*/ 3297646 h 3447945"/>
                        <a:gd name="connsiteX13" fmla="*/ 315629 w 1465422"/>
                        <a:gd name="connsiteY13" fmla="*/ 3346729 h 3447945"/>
                        <a:gd name="connsiteX14" fmla="*/ 315076 w 1465422"/>
                        <a:gd name="connsiteY14" fmla="*/ 584905 h 3447945"/>
                        <a:gd name="connsiteX15" fmla="*/ 263179 w 1465422"/>
                        <a:gd name="connsiteY15" fmla="*/ 586271 h 3447945"/>
                        <a:gd name="connsiteX16" fmla="*/ 263139 w 1465422"/>
                        <a:gd name="connsiteY16" fmla="*/ 1733992 h 3447945"/>
                        <a:gd name="connsiteX17" fmla="*/ 0 w 1465422"/>
                        <a:gd name="connsiteY17" fmla="*/ 1833483 h 3447945"/>
                        <a:gd name="connsiteX18" fmla="*/ 717 w 1465422"/>
                        <a:gd name="connsiteY18" fmla="*/ 485989 h 3447945"/>
                        <a:gd name="connsiteX0" fmla="*/ 717 w 1465422"/>
                        <a:gd name="connsiteY0" fmla="*/ 485989 h 3470304"/>
                        <a:gd name="connsiteX1" fmla="*/ 348085 w 1465422"/>
                        <a:gd name="connsiteY1" fmla="*/ 104304 h 3470304"/>
                        <a:gd name="connsiteX2" fmla="*/ 1266175 w 1465422"/>
                        <a:gd name="connsiteY2" fmla="*/ 0 h 3470304"/>
                        <a:gd name="connsiteX3" fmla="*/ 1464849 w 1465422"/>
                        <a:gd name="connsiteY3" fmla="*/ 483984 h 3470304"/>
                        <a:gd name="connsiteX4" fmla="*/ 1464636 w 1465422"/>
                        <a:gd name="connsiteY4" fmla="*/ 1647072 h 3470304"/>
                        <a:gd name="connsiteX5" fmla="*/ 1202754 w 1465422"/>
                        <a:gd name="connsiteY5" fmla="*/ 1628125 h 3470304"/>
                        <a:gd name="connsiteX6" fmla="*/ 1201480 w 1465422"/>
                        <a:gd name="connsiteY6" fmla="*/ 461030 h 3470304"/>
                        <a:gd name="connsiteX7" fmla="*/ 1111642 w 1465422"/>
                        <a:gd name="connsiteY7" fmla="*/ 461029 h 3470304"/>
                        <a:gd name="connsiteX8" fmla="*/ 1113275 w 1465422"/>
                        <a:gd name="connsiteY8" fmla="*/ 3253899 h 3470304"/>
                        <a:gd name="connsiteX9" fmla="*/ 774187 w 1465422"/>
                        <a:gd name="connsiteY9" fmla="*/ 3259491 h 3470304"/>
                        <a:gd name="connsiteX10" fmla="*/ 774615 w 1465422"/>
                        <a:gd name="connsiteY10" fmla="*/ 1680403 h 3470304"/>
                        <a:gd name="connsiteX11" fmla="*/ 662907 w 1465422"/>
                        <a:gd name="connsiteY11" fmla="*/ 1680431 h 3470304"/>
                        <a:gd name="connsiteX12" fmla="*/ 663497 w 1465422"/>
                        <a:gd name="connsiteY12" fmla="*/ 3297646 h 3470304"/>
                        <a:gd name="connsiteX13" fmla="*/ 315629 w 1465422"/>
                        <a:gd name="connsiteY13" fmla="*/ 3346729 h 3470304"/>
                        <a:gd name="connsiteX14" fmla="*/ 315076 w 1465422"/>
                        <a:gd name="connsiteY14" fmla="*/ 584905 h 3470304"/>
                        <a:gd name="connsiteX15" fmla="*/ 263179 w 1465422"/>
                        <a:gd name="connsiteY15" fmla="*/ 586271 h 3470304"/>
                        <a:gd name="connsiteX16" fmla="*/ 263139 w 1465422"/>
                        <a:gd name="connsiteY16" fmla="*/ 1733992 h 3470304"/>
                        <a:gd name="connsiteX17" fmla="*/ 0 w 1465422"/>
                        <a:gd name="connsiteY17" fmla="*/ 1833483 h 3470304"/>
                        <a:gd name="connsiteX18" fmla="*/ 717 w 1465422"/>
                        <a:gd name="connsiteY18" fmla="*/ 485989 h 3470304"/>
                        <a:gd name="connsiteX0" fmla="*/ 717 w 1465422"/>
                        <a:gd name="connsiteY0" fmla="*/ 485989 h 3479751"/>
                        <a:gd name="connsiteX1" fmla="*/ 348085 w 1465422"/>
                        <a:gd name="connsiteY1" fmla="*/ 104304 h 3479751"/>
                        <a:gd name="connsiteX2" fmla="*/ 1266175 w 1465422"/>
                        <a:gd name="connsiteY2" fmla="*/ 0 h 3479751"/>
                        <a:gd name="connsiteX3" fmla="*/ 1464849 w 1465422"/>
                        <a:gd name="connsiteY3" fmla="*/ 483984 h 3479751"/>
                        <a:gd name="connsiteX4" fmla="*/ 1464636 w 1465422"/>
                        <a:gd name="connsiteY4" fmla="*/ 1647072 h 3479751"/>
                        <a:gd name="connsiteX5" fmla="*/ 1202754 w 1465422"/>
                        <a:gd name="connsiteY5" fmla="*/ 1628125 h 3479751"/>
                        <a:gd name="connsiteX6" fmla="*/ 1201480 w 1465422"/>
                        <a:gd name="connsiteY6" fmla="*/ 461030 h 3479751"/>
                        <a:gd name="connsiteX7" fmla="*/ 1111642 w 1465422"/>
                        <a:gd name="connsiteY7" fmla="*/ 461029 h 3479751"/>
                        <a:gd name="connsiteX8" fmla="*/ 1113275 w 1465422"/>
                        <a:gd name="connsiteY8" fmla="*/ 3253899 h 3479751"/>
                        <a:gd name="connsiteX9" fmla="*/ 774187 w 1465422"/>
                        <a:gd name="connsiteY9" fmla="*/ 3259491 h 3479751"/>
                        <a:gd name="connsiteX10" fmla="*/ 774615 w 1465422"/>
                        <a:gd name="connsiteY10" fmla="*/ 1680403 h 3479751"/>
                        <a:gd name="connsiteX11" fmla="*/ 662907 w 1465422"/>
                        <a:gd name="connsiteY11" fmla="*/ 1680431 h 3479751"/>
                        <a:gd name="connsiteX12" fmla="*/ 663497 w 1465422"/>
                        <a:gd name="connsiteY12" fmla="*/ 3297646 h 3479751"/>
                        <a:gd name="connsiteX13" fmla="*/ 315629 w 1465422"/>
                        <a:gd name="connsiteY13" fmla="*/ 3346729 h 3479751"/>
                        <a:gd name="connsiteX14" fmla="*/ 315076 w 1465422"/>
                        <a:gd name="connsiteY14" fmla="*/ 584905 h 3479751"/>
                        <a:gd name="connsiteX15" fmla="*/ 263179 w 1465422"/>
                        <a:gd name="connsiteY15" fmla="*/ 586271 h 3479751"/>
                        <a:gd name="connsiteX16" fmla="*/ 263139 w 1465422"/>
                        <a:gd name="connsiteY16" fmla="*/ 1733992 h 3479751"/>
                        <a:gd name="connsiteX17" fmla="*/ 0 w 1465422"/>
                        <a:gd name="connsiteY17" fmla="*/ 1833483 h 3479751"/>
                        <a:gd name="connsiteX18" fmla="*/ 717 w 1465422"/>
                        <a:gd name="connsiteY18" fmla="*/ 485989 h 3479751"/>
                        <a:gd name="connsiteX0" fmla="*/ 717 w 1465422"/>
                        <a:gd name="connsiteY0" fmla="*/ 485989 h 3484593"/>
                        <a:gd name="connsiteX1" fmla="*/ 348085 w 1465422"/>
                        <a:gd name="connsiteY1" fmla="*/ 104304 h 3484593"/>
                        <a:gd name="connsiteX2" fmla="*/ 1266175 w 1465422"/>
                        <a:gd name="connsiteY2" fmla="*/ 0 h 3484593"/>
                        <a:gd name="connsiteX3" fmla="*/ 1464849 w 1465422"/>
                        <a:gd name="connsiteY3" fmla="*/ 483984 h 3484593"/>
                        <a:gd name="connsiteX4" fmla="*/ 1464636 w 1465422"/>
                        <a:gd name="connsiteY4" fmla="*/ 1647072 h 3484593"/>
                        <a:gd name="connsiteX5" fmla="*/ 1202754 w 1465422"/>
                        <a:gd name="connsiteY5" fmla="*/ 1628125 h 3484593"/>
                        <a:gd name="connsiteX6" fmla="*/ 1201480 w 1465422"/>
                        <a:gd name="connsiteY6" fmla="*/ 461030 h 3484593"/>
                        <a:gd name="connsiteX7" fmla="*/ 1111642 w 1465422"/>
                        <a:gd name="connsiteY7" fmla="*/ 461029 h 3484593"/>
                        <a:gd name="connsiteX8" fmla="*/ 1113275 w 1465422"/>
                        <a:gd name="connsiteY8" fmla="*/ 3253899 h 3484593"/>
                        <a:gd name="connsiteX9" fmla="*/ 774187 w 1465422"/>
                        <a:gd name="connsiteY9" fmla="*/ 3259491 h 3484593"/>
                        <a:gd name="connsiteX10" fmla="*/ 774615 w 1465422"/>
                        <a:gd name="connsiteY10" fmla="*/ 1680403 h 3484593"/>
                        <a:gd name="connsiteX11" fmla="*/ 662907 w 1465422"/>
                        <a:gd name="connsiteY11" fmla="*/ 1680431 h 3484593"/>
                        <a:gd name="connsiteX12" fmla="*/ 663497 w 1465422"/>
                        <a:gd name="connsiteY12" fmla="*/ 3297646 h 3484593"/>
                        <a:gd name="connsiteX13" fmla="*/ 315629 w 1465422"/>
                        <a:gd name="connsiteY13" fmla="*/ 3346729 h 3484593"/>
                        <a:gd name="connsiteX14" fmla="*/ 315076 w 1465422"/>
                        <a:gd name="connsiteY14" fmla="*/ 584905 h 3484593"/>
                        <a:gd name="connsiteX15" fmla="*/ 263179 w 1465422"/>
                        <a:gd name="connsiteY15" fmla="*/ 586271 h 3484593"/>
                        <a:gd name="connsiteX16" fmla="*/ 263139 w 1465422"/>
                        <a:gd name="connsiteY16" fmla="*/ 1733992 h 3484593"/>
                        <a:gd name="connsiteX17" fmla="*/ 0 w 1465422"/>
                        <a:gd name="connsiteY17" fmla="*/ 1833483 h 3484593"/>
                        <a:gd name="connsiteX18" fmla="*/ 717 w 1465422"/>
                        <a:gd name="connsiteY18" fmla="*/ 485989 h 3484593"/>
                        <a:gd name="connsiteX0" fmla="*/ 717 w 1465422"/>
                        <a:gd name="connsiteY0" fmla="*/ 485989 h 3490176"/>
                        <a:gd name="connsiteX1" fmla="*/ 348085 w 1465422"/>
                        <a:gd name="connsiteY1" fmla="*/ 104304 h 3490176"/>
                        <a:gd name="connsiteX2" fmla="*/ 1266175 w 1465422"/>
                        <a:gd name="connsiteY2" fmla="*/ 0 h 3490176"/>
                        <a:gd name="connsiteX3" fmla="*/ 1464849 w 1465422"/>
                        <a:gd name="connsiteY3" fmla="*/ 483984 h 3490176"/>
                        <a:gd name="connsiteX4" fmla="*/ 1464636 w 1465422"/>
                        <a:gd name="connsiteY4" fmla="*/ 1647072 h 3490176"/>
                        <a:gd name="connsiteX5" fmla="*/ 1202754 w 1465422"/>
                        <a:gd name="connsiteY5" fmla="*/ 1628125 h 3490176"/>
                        <a:gd name="connsiteX6" fmla="*/ 1201480 w 1465422"/>
                        <a:gd name="connsiteY6" fmla="*/ 461030 h 3490176"/>
                        <a:gd name="connsiteX7" fmla="*/ 1111642 w 1465422"/>
                        <a:gd name="connsiteY7" fmla="*/ 461029 h 3490176"/>
                        <a:gd name="connsiteX8" fmla="*/ 1113275 w 1465422"/>
                        <a:gd name="connsiteY8" fmla="*/ 3253899 h 3490176"/>
                        <a:gd name="connsiteX9" fmla="*/ 774187 w 1465422"/>
                        <a:gd name="connsiteY9" fmla="*/ 3259491 h 3490176"/>
                        <a:gd name="connsiteX10" fmla="*/ 774615 w 1465422"/>
                        <a:gd name="connsiteY10" fmla="*/ 1680403 h 3490176"/>
                        <a:gd name="connsiteX11" fmla="*/ 662907 w 1465422"/>
                        <a:gd name="connsiteY11" fmla="*/ 1680431 h 3490176"/>
                        <a:gd name="connsiteX12" fmla="*/ 663497 w 1465422"/>
                        <a:gd name="connsiteY12" fmla="*/ 3297646 h 3490176"/>
                        <a:gd name="connsiteX13" fmla="*/ 315629 w 1465422"/>
                        <a:gd name="connsiteY13" fmla="*/ 3346729 h 3490176"/>
                        <a:gd name="connsiteX14" fmla="*/ 315076 w 1465422"/>
                        <a:gd name="connsiteY14" fmla="*/ 584905 h 3490176"/>
                        <a:gd name="connsiteX15" fmla="*/ 263179 w 1465422"/>
                        <a:gd name="connsiteY15" fmla="*/ 586271 h 3490176"/>
                        <a:gd name="connsiteX16" fmla="*/ 263139 w 1465422"/>
                        <a:gd name="connsiteY16" fmla="*/ 1733992 h 3490176"/>
                        <a:gd name="connsiteX17" fmla="*/ 0 w 1465422"/>
                        <a:gd name="connsiteY17" fmla="*/ 1833483 h 3490176"/>
                        <a:gd name="connsiteX18" fmla="*/ 717 w 1465422"/>
                        <a:gd name="connsiteY18" fmla="*/ 485989 h 3490176"/>
                        <a:gd name="connsiteX0" fmla="*/ 717 w 1465422"/>
                        <a:gd name="connsiteY0" fmla="*/ 485989 h 3491872"/>
                        <a:gd name="connsiteX1" fmla="*/ 348085 w 1465422"/>
                        <a:gd name="connsiteY1" fmla="*/ 104304 h 3491872"/>
                        <a:gd name="connsiteX2" fmla="*/ 1266175 w 1465422"/>
                        <a:gd name="connsiteY2" fmla="*/ 0 h 3491872"/>
                        <a:gd name="connsiteX3" fmla="*/ 1464849 w 1465422"/>
                        <a:gd name="connsiteY3" fmla="*/ 483984 h 3491872"/>
                        <a:gd name="connsiteX4" fmla="*/ 1464636 w 1465422"/>
                        <a:gd name="connsiteY4" fmla="*/ 1647072 h 3491872"/>
                        <a:gd name="connsiteX5" fmla="*/ 1202754 w 1465422"/>
                        <a:gd name="connsiteY5" fmla="*/ 1628125 h 3491872"/>
                        <a:gd name="connsiteX6" fmla="*/ 1201480 w 1465422"/>
                        <a:gd name="connsiteY6" fmla="*/ 461030 h 3491872"/>
                        <a:gd name="connsiteX7" fmla="*/ 1111642 w 1465422"/>
                        <a:gd name="connsiteY7" fmla="*/ 461029 h 3491872"/>
                        <a:gd name="connsiteX8" fmla="*/ 1113275 w 1465422"/>
                        <a:gd name="connsiteY8" fmla="*/ 3253899 h 3491872"/>
                        <a:gd name="connsiteX9" fmla="*/ 774187 w 1465422"/>
                        <a:gd name="connsiteY9" fmla="*/ 3259491 h 3491872"/>
                        <a:gd name="connsiteX10" fmla="*/ 774615 w 1465422"/>
                        <a:gd name="connsiteY10" fmla="*/ 1680403 h 3491872"/>
                        <a:gd name="connsiteX11" fmla="*/ 662907 w 1465422"/>
                        <a:gd name="connsiteY11" fmla="*/ 1680431 h 3491872"/>
                        <a:gd name="connsiteX12" fmla="*/ 663497 w 1465422"/>
                        <a:gd name="connsiteY12" fmla="*/ 3297646 h 3491872"/>
                        <a:gd name="connsiteX13" fmla="*/ 315629 w 1465422"/>
                        <a:gd name="connsiteY13" fmla="*/ 3346729 h 3491872"/>
                        <a:gd name="connsiteX14" fmla="*/ 315076 w 1465422"/>
                        <a:gd name="connsiteY14" fmla="*/ 584905 h 3491872"/>
                        <a:gd name="connsiteX15" fmla="*/ 263179 w 1465422"/>
                        <a:gd name="connsiteY15" fmla="*/ 586271 h 3491872"/>
                        <a:gd name="connsiteX16" fmla="*/ 263139 w 1465422"/>
                        <a:gd name="connsiteY16" fmla="*/ 1733992 h 3491872"/>
                        <a:gd name="connsiteX17" fmla="*/ 0 w 1465422"/>
                        <a:gd name="connsiteY17" fmla="*/ 1833483 h 3491872"/>
                        <a:gd name="connsiteX18" fmla="*/ 717 w 1465422"/>
                        <a:gd name="connsiteY18" fmla="*/ 485989 h 3491872"/>
                        <a:gd name="connsiteX0" fmla="*/ 717 w 1465422"/>
                        <a:gd name="connsiteY0" fmla="*/ 485989 h 3490840"/>
                        <a:gd name="connsiteX1" fmla="*/ 348085 w 1465422"/>
                        <a:gd name="connsiteY1" fmla="*/ 104304 h 3490840"/>
                        <a:gd name="connsiteX2" fmla="*/ 1266175 w 1465422"/>
                        <a:gd name="connsiteY2" fmla="*/ 0 h 3490840"/>
                        <a:gd name="connsiteX3" fmla="*/ 1464849 w 1465422"/>
                        <a:gd name="connsiteY3" fmla="*/ 483984 h 3490840"/>
                        <a:gd name="connsiteX4" fmla="*/ 1464636 w 1465422"/>
                        <a:gd name="connsiteY4" fmla="*/ 1647072 h 3490840"/>
                        <a:gd name="connsiteX5" fmla="*/ 1202754 w 1465422"/>
                        <a:gd name="connsiteY5" fmla="*/ 1628125 h 3490840"/>
                        <a:gd name="connsiteX6" fmla="*/ 1201480 w 1465422"/>
                        <a:gd name="connsiteY6" fmla="*/ 461030 h 3490840"/>
                        <a:gd name="connsiteX7" fmla="*/ 1111642 w 1465422"/>
                        <a:gd name="connsiteY7" fmla="*/ 461029 h 3490840"/>
                        <a:gd name="connsiteX8" fmla="*/ 1113275 w 1465422"/>
                        <a:gd name="connsiteY8" fmla="*/ 3253899 h 3490840"/>
                        <a:gd name="connsiteX9" fmla="*/ 774187 w 1465422"/>
                        <a:gd name="connsiteY9" fmla="*/ 3259491 h 3490840"/>
                        <a:gd name="connsiteX10" fmla="*/ 774615 w 1465422"/>
                        <a:gd name="connsiteY10" fmla="*/ 1680403 h 3490840"/>
                        <a:gd name="connsiteX11" fmla="*/ 662907 w 1465422"/>
                        <a:gd name="connsiteY11" fmla="*/ 1680431 h 3490840"/>
                        <a:gd name="connsiteX12" fmla="*/ 663497 w 1465422"/>
                        <a:gd name="connsiteY12" fmla="*/ 3297646 h 3490840"/>
                        <a:gd name="connsiteX13" fmla="*/ 315629 w 1465422"/>
                        <a:gd name="connsiteY13" fmla="*/ 3346729 h 3490840"/>
                        <a:gd name="connsiteX14" fmla="*/ 315076 w 1465422"/>
                        <a:gd name="connsiteY14" fmla="*/ 584905 h 3490840"/>
                        <a:gd name="connsiteX15" fmla="*/ 263179 w 1465422"/>
                        <a:gd name="connsiteY15" fmla="*/ 586271 h 3490840"/>
                        <a:gd name="connsiteX16" fmla="*/ 263139 w 1465422"/>
                        <a:gd name="connsiteY16" fmla="*/ 1733992 h 3490840"/>
                        <a:gd name="connsiteX17" fmla="*/ 0 w 1465422"/>
                        <a:gd name="connsiteY17" fmla="*/ 1833483 h 3490840"/>
                        <a:gd name="connsiteX18" fmla="*/ 717 w 1465422"/>
                        <a:gd name="connsiteY18" fmla="*/ 485989 h 3490840"/>
                        <a:gd name="connsiteX0" fmla="*/ 717 w 1465422"/>
                        <a:gd name="connsiteY0" fmla="*/ 485989 h 3490840"/>
                        <a:gd name="connsiteX1" fmla="*/ 348085 w 1465422"/>
                        <a:gd name="connsiteY1" fmla="*/ 104304 h 3490840"/>
                        <a:gd name="connsiteX2" fmla="*/ 1266175 w 1465422"/>
                        <a:gd name="connsiteY2" fmla="*/ 0 h 3490840"/>
                        <a:gd name="connsiteX3" fmla="*/ 1464849 w 1465422"/>
                        <a:gd name="connsiteY3" fmla="*/ 483984 h 3490840"/>
                        <a:gd name="connsiteX4" fmla="*/ 1464636 w 1465422"/>
                        <a:gd name="connsiteY4" fmla="*/ 1647072 h 3490840"/>
                        <a:gd name="connsiteX5" fmla="*/ 1202754 w 1465422"/>
                        <a:gd name="connsiteY5" fmla="*/ 1628125 h 3490840"/>
                        <a:gd name="connsiteX6" fmla="*/ 1201480 w 1465422"/>
                        <a:gd name="connsiteY6" fmla="*/ 461030 h 3490840"/>
                        <a:gd name="connsiteX7" fmla="*/ 1111642 w 1465422"/>
                        <a:gd name="connsiteY7" fmla="*/ 461029 h 3490840"/>
                        <a:gd name="connsiteX8" fmla="*/ 1113275 w 1465422"/>
                        <a:gd name="connsiteY8" fmla="*/ 3253899 h 3490840"/>
                        <a:gd name="connsiteX9" fmla="*/ 774187 w 1465422"/>
                        <a:gd name="connsiteY9" fmla="*/ 3259491 h 3490840"/>
                        <a:gd name="connsiteX10" fmla="*/ 774615 w 1465422"/>
                        <a:gd name="connsiteY10" fmla="*/ 1680403 h 3490840"/>
                        <a:gd name="connsiteX11" fmla="*/ 662907 w 1465422"/>
                        <a:gd name="connsiteY11" fmla="*/ 1680431 h 3490840"/>
                        <a:gd name="connsiteX12" fmla="*/ 663497 w 1465422"/>
                        <a:gd name="connsiteY12" fmla="*/ 3297646 h 3490840"/>
                        <a:gd name="connsiteX13" fmla="*/ 315629 w 1465422"/>
                        <a:gd name="connsiteY13" fmla="*/ 3346729 h 3490840"/>
                        <a:gd name="connsiteX14" fmla="*/ 315076 w 1465422"/>
                        <a:gd name="connsiteY14" fmla="*/ 584905 h 3490840"/>
                        <a:gd name="connsiteX15" fmla="*/ 263179 w 1465422"/>
                        <a:gd name="connsiteY15" fmla="*/ 586271 h 3490840"/>
                        <a:gd name="connsiteX16" fmla="*/ 263139 w 1465422"/>
                        <a:gd name="connsiteY16" fmla="*/ 1733992 h 3490840"/>
                        <a:gd name="connsiteX17" fmla="*/ 0 w 1465422"/>
                        <a:gd name="connsiteY17" fmla="*/ 1833483 h 3490840"/>
                        <a:gd name="connsiteX18" fmla="*/ 717 w 1465422"/>
                        <a:gd name="connsiteY18" fmla="*/ 485989 h 3490840"/>
                        <a:gd name="connsiteX0" fmla="*/ 717 w 1465422"/>
                        <a:gd name="connsiteY0" fmla="*/ 485989 h 3511947"/>
                        <a:gd name="connsiteX1" fmla="*/ 348085 w 1465422"/>
                        <a:gd name="connsiteY1" fmla="*/ 104304 h 3511947"/>
                        <a:gd name="connsiteX2" fmla="*/ 1266175 w 1465422"/>
                        <a:gd name="connsiteY2" fmla="*/ 0 h 3511947"/>
                        <a:gd name="connsiteX3" fmla="*/ 1464849 w 1465422"/>
                        <a:gd name="connsiteY3" fmla="*/ 483984 h 3511947"/>
                        <a:gd name="connsiteX4" fmla="*/ 1464636 w 1465422"/>
                        <a:gd name="connsiteY4" fmla="*/ 1647072 h 3511947"/>
                        <a:gd name="connsiteX5" fmla="*/ 1202754 w 1465422"/>
                        <a:gd name="connsiteY5" fmla="*/ 1628125 h 3511947"/>
                        <a:gd name="connsiteX6" fmla="*/ 1201480 w 1465422"/>
                        <a:gd name="connsiteY6" fmla="*/ 461030 h 3511947"/>
                        <a:gd name="connsiteX7" fmla="*/ 1111642 w 1465422"/>
                        <a:gd name="connsiteY7" fmla="*/ 461029 h 3511947"/>
                        <a:gd name="connsiteX8" fmla="*/ 1113275 w 1465422"/>
                        <a:gd name="connsiteY8" fmla="*/ 3253899 h 3511947"/>
                        <a:gd name="connsiteX9" fmla="*/ 774187 w 1465422"/>
                        <a:gd name="connsiteY9" fmla="*/ 3259491 h 3511947"/>
                        <a:gd name="connsiteX10" fmla="*/ 774615 w 1465422"/>
                        <a:gd name="connsiteY10" fmla="*/ 1680403 h 3511947"/>
                        <a:gd name="connsiteX11" fmla="*/ 662907 w 1465422"/>
                        <a:gd name="connsiteY11" fmla="*/ 1680431 h 3511947"/>
                        <a:gd name="connsiteX12" fmla="*/ 663497 w 1465422"/>
                        <a:gd name="connsiteY12" fmla="*/ 3297646 h 3511947"/>
                        <a:gd name="connsiteX13" fmla="*/ 315629 w 1465422"/>
                        <a:gd name="connsiteY13" fmla="*/ 3346729 h 3511947"/>
                        <a:gd name="connsiteX14" fmla="*/ 315076 w 1465422"/>
                        <a:gd name="connsiteY14" fmla="*/ 584905 h 3511947"/>
                        <a:gd name="connsiteX15" fmla="*/ 263179 w 1465422"/>
                        <a:gd name="connsiteY15" fmla="*/ 586271 h 3511947"/>
                        <a:gd name="connsiteX16" fmla="*/ 263139 w 1465422"/>
                        <a:gd name="connsiteY16" fmla="*/ 1733992 h 3511947"/>
                        <a:gd name="connsiteX17" fmla="*/ 0 w 1465422"/>
                        <a:gd name="connsiteY17" fmla="*/ 1833483 h 3511947"/>
                        <a:gd name="connsiteX18" fmla="*/ 717 w 1465422"/>
                        <a:gd name="connsiteY18" fmla="*/ 485989 h 3511947"/>
                        <a:gd name="connsiteX0" fmla="*/ 717 w 1465422"/>
                        <a:gd name="connsiteY0" fmla="*/ 485989 h 3480526"/>
                        <a:gd name="connsiteX1" fmla="*/ 348085 w 1465422"/>
                        <a:gd name="connsiteY1" fmla="*/ 104304 h 3480526"/>
                        <a:gd name="connsiteX2" fmla="*/ 1266175 w 1465422"/>
                        <a:gd name="connsiteY2" fmla="*/ 0 h 3480526"/>
                        <a:gd name="connsiteX3" fmla="*/ 1464849 w 1465422"/>
                        <a:gd name="connsiteY3" fmla="*/ 483984 h 3480526"/>
                        <a:gd name="connsiteX4" fmla="*/ 1464636 w 1465422"/>
                        <a:gd name="connsiteY4" fmla="*/ 1647072 h 3480526"/>
                        <a:gd name="connsiteX5" fmla="*/ 1202754 w 1465422"/>
                        <a:gd name="connsiteY5" fmla="*/ 1628125 h 3480526"/>
                        <a:gd name="connsiteX6" fmla="*/ 1201480 w 1465422"/>
                        <a:gd name="connsiteY6" fmla="*/ 461030 h 3480526"/>
                        <a:gd name="connsiteX7" fmla="*/ 1111642 w 1465422"/>
                        <a:gd name="connsiteY7" fmla="*/ 461029 h 3480526"/>
                        <a:gd name="connsiteX8" fmla="*/ 1113275 w 1465422"/>
                        <a:gd name="connsiteY8" fmla="*/ 3253899 h 3480526"/>
                        <a:gd name="connsiteX9" fmla="*/ 774187 w 1465422"/>
                        <a:gd name="connsiteY9" fmla="*/ 3259491 h 3480526"/>
                        <a:gd name="connsiteX10" fmla="*/ 774615 w 1465422"/>
                        <a:gd name="connsiteY10" fmla="*/ 1680403 h 3480526"/>
                        <a:gd name="connsiteX11" fmla="*/ 662907 w 1465422"/>
                        <a:gd name="connsiteY11" fmla="*/ 1680431 h 3480526"/>
                        <a:gd name="connsiteX12" fmla="*/ 663497 w 1465422"/>
                        <a:gd name="connsiteY12" fmla="*/ 3297646 h 3480526"/>
                        <a:gd name="connsiteX13" fmla="*/ 315629 w 1465422"/>
                        <a:gd name="connsiteY13" fmla="*/ 3346729 h 3480526"/>
                        <a:gd name="connsiteX14" fmla="*/ 315076 w 1465422"/>
                        <a:gd name="connsiteY14" fmla="*/ 584905 h 3480526"/>
                        <a:gd name="connsiteX15" fmla="*/ 263179 w 1465422"/>
                        <a:gd name="connsiteY15" fmla="*/ 586271 h 3480526"/>
                        <a:gd name="connsiteX16" fmla="*/ 263139 w 1465422"/>
                        <a:gd name="connsiteY16" fmla="*/ 1733992 h 3480526"/>
                        <a:gd name="connsiteX17" fmla="*/ 0 w 1465422"/>
                        <a:gd name="connsiteY17" fmla="*/ 1833483 h 3480526"/>
                        <a:gd name="connsiteX18" fmla="*/ 717 w 1465422"/>
                        <a:gd name="connsiteY18" fmla="*/ 485989 h 3480526"/>
                        <a:gd name="connsiteX0" fmla="*/ 717 w 1465422"/>
                        <a:gd name="connsiteY0" fmla="*/ 485989 h 3482893"/>
                        <a:gd name="connsiteX1" fmla="*/ 348085 w 1465422"/>
                        <a:gd name="connsiteY1" fmla="*/ 104304 h 3482893"/>
                        <a:gd name="connsiteX2" fmla="*/ 1266175 w 1465422"/>
                        <a:gd name="connsiteY2" fmla="*/ 0 h 3482893"/>
                        <a:gd name="connsiteX3" fmla="*/ 1464849 w 1465422"/>
                        <a:gd name="connsiteY3" fmla="*/ 483984 h 3482893"/>
                        <a:gd name="connsiteX4" fmla="*/ 1464636 w 1465422"/>
                        <a:gd name="connsiteY4" fmla="*/ 1647072 h 3482893"/>
                        <a:gd name="connsiteX5" fmla="*/ 1202754 w 1465422"/>
                        <a:gd name="connsiteY5" fmla="*/ 1628125 h 3482893"/>
                        <a:gd name="connsiteX6" fmla="*/ 1201480 w 1465422"/>
                        <a:gd name="connsiteY6" fmla="*/ 461030 h 3482893"/>
                        <a:gd name="connsiteX7" fmla="*/ 1111642 w 1465422"/>
                        <a:gd name="connsiteY7" fmla="*/ 461029 h 3482893"/>
                        <a:gd name="connsiteX8" fmla="*/ 1113275 w 1465422"/>
                        <a:gd name="connsiteY8" fmla="*/ 3253899 h 3482893"/>
                        <a:gd name="connsiteX9" fmla="*/ 774187 w 1465422"/>
                        <a:gd name="connsiteY9" fmla="*/ 3259491 h 3482893"/>
                        <a:gd name="connsiteX10" fmla="*/ 774615 w 1465422"/>
                        <a:gd name="connsiteY10" fmla="*/ 1680403 h 3482893"/>
                        <a:gd name="connsiteX11" fmla="*/ 662907 w 1465422"/>
                        <a:gd name="connsiteY11" fmla="*/ 1680431 h 3482893"/>
                        <a:gd name="connsiteX12" fmla="*/ 663497 w 1465422"/>
                        <a:gd name="connsiteY12" fmla="*/ 3297646 h 3482893"/>
                        <a:gd name="connsiteX13" fmla="*/ 315629 w 1465422"/>
                        <a:gd name="connsiteY13" fmla="*/ 3346729 h 3482893"/>
                        <a:gd name="connsiteX14" fmla="*/ 315076 w 1465422"/>
                        <a:gd name="connsiteY14" fmla="*/ 584905 h 3482893"/>
                        <a:gd name="connsiteX15" fmla="*/ 263179 w 1465422"/>
                        <a:gd name="connsiteY15" fmla="*/ 586271 h 3482893"/>
                        <a:gd name="connsiteX16" fmla="*/ 263139 w 1465422"/>
                        <a:gd name="connsiteY16" fmla="*/ 1733992 h 3482893"/>
                        <a:gd name="connsiteX17" fmla="*/ 0 w 1465422"/>
                        <a:gd name="connsiteY17" fmla="*/ 1833483 h 3482893"/>
                        <a:gd name="connsiteX18" fmla="*/ 717 w 1465422"/>
                        <a:gd name="connsiteY18" fmla="*/ 485989 h 3482893"/>
                        <a:gd name="connsiteX0" fmla="*/ 717 w 1465422"/>
                        <a:gd name="connsiteY0" fmla="*/ 485989 h 3486300"/>
                        <a:gd name="connsiteX1" fmla="*/ 348085 w 1465422"/>
                        <a:gd name="connsiteY1" fmla="*/ 104304 h 3486300"/>
                        <a:gd name="connsiteX2" fmla="*/ 1266175 w 1465422"/>
                        <a:gd name="connsiteY2" fmla="*/ 0 h 3486300"/>
                        <a:gd name="connsiteX3" fmla="*/ 1464849 w 1465422"/>
                        <a:gd name="connsiteY3" fmla="*/ 483984 h 3486300"/>
                        <a:gd name="connsiteX4" fmla="*/ 1464636 w 1465422"/>
                        <a:gd name="connsiteY4" fmla="*/ 1647072 h 3486300"/>
                        <a:gd name="connsiteX5" fmla="*/ 1202754 w 1465422"/>
                        <a:gd name="connsiteY5" fmla="*/ 1628125 h 3486300"/>
                        <a:gd name="connsiteX6" fmla="*/ 1201480 w 1465422"/>
                        <a:gd name="connsiteY6" fmla="*/ 461030 h 3486300"/>
                        <a:gd name="connsiteX7" fmla="*/ 1111642 w 1465422"/>
                        <a:gd name="connsiteY7" fmla="*/ 461029 h 3486300"/>
                        <a:gd name="connsiteX8" fmla="*/ 1113275 w 1465422"/>
                        <a:gd name="connsiteY8" fmla="*/ 3253899 h 3486300"/>
                        <a:gd name="connsiteX9" fmla="*/ 774187 w 1465422"/>
                        <a:gd name="connsiteY9" fmla="*/ 3259491 h 3486300"/>
                        <a:gd name="connsiteX10" fmla="*/ 774615 w 1465422"/>
                        <a:gd name="connsiteY10" fmla="*/ 1680403 h 3486300"/>
                        <a:gd name="connsiteX11" fmla="*/ 662907 w 1465422"/>
                        <a:gd name="connsiteY11" fmla="*/ 1680431 h 3486300"/>
                        <a:gd name="connsiteX12" fmla="*/ 663497 w 1465422"/>
                        <a:gd name="connsiteY12" fmla="*/ 3297646 h 3486300"/>
                        <a:gd name="connsiteX13" fmla="*/ 315629 w 1465422"/>
                        <a:gd name="connsiteY13" fmla="*/ 3346729 h 3486300"/>
                        <a:gd name="connsiteX14" fmla="*/ 315076 w 1465422"/>
                        <a:gd name="connsiteY14" fmla="*/ 584905 h 3486300"/>
                        <a:gd name="connsiteX15" fmla="*/ 263179 w 1465422"/>
                        <a:gd name="connsiteY15" fmla="*/ 586271 h 3486300"/>
                        <a:gd name="connsiteX16" fmla="*/ 263139 w 1465422"/>
                        <a:gd name="connsiteY16" fmla="*/ 1733992 h 3486300"/>
                        <a:gd name="connsiteX17" fmla="*/ 0 w 1465422"/>
                        <a:gd name="connsiteY17" fmla="*/ 1833483 h 3486300"/>
                        <a:gd name="connsiteX18" fmla="*/ 717 w 1465422"/>
                        <a:gd name="connsiteY18" fmla="*/ 485989 h 3486300"/>
                        <a:gd name="connsiteX0" fmla="*/ 717 w 1465422"/>
                        <a:gd name="connsiteY0" fmla="*/ 485989 h 3485316"/>
                        <a:gd name="connsiteX1" fmla="*/ 348085 w 1465422"/>
                        <a:gd name="connsiteY1" fmla="*/ 104304 h 3485316"/>
                        <a:gd name="connsiteX2" fmla="*/ 1266175 w 1465422"/>
                        <a:gd name="connsiteY2" fmla="*/ 0 h 3485316"/>
                        <a:gd name="connsiteX3" fmla="*/ 1464849 w 1465422"/>
                        <a:gd name="connsiteY3" fmla="*/ 483984 h 3485316"/>
                        <a:gd name="connsiteX4" fmla="*/ 1464636 w 1465422"/>
                        <a:gd name="connsiteY4" fmla="*/ 1647072 h 3485316"/>
                        <a:gd name="connsiteX5" fmla="*/ 1202754 w 1465422"/>
                        <a:gd name="connsiteY5" fmla="*/ 1628125 h 3485316"/>
                        <a:gd name="connsiteX6" fmla="*/ 1201480 w 1465422"/>
                        <a:gd name="connsiteY6" fmla="*/ 461030 h 3485316"/>
                        <a:gd name="connsiteX7" fmla="*/ 1111642 w 1465422"/>
                        <a:gd name="connsiteY7" fmla="*/ 461029 h 3485316"/>
                        <a:gd name="connsiteX8" fmla="*/ 1113275 w 1465422"/>
                        <a:gd name="connsiteY8" fmla="*/ 3253899 h 3485316"/>
                        <a:gd name="connsiteX9" fmla="*/ 774187 w 1465422"/>
                        <a:gd name="connsiteY9" fmla="*/ 3259491 h 3485316"/>
                        <a:gd name="connsiteX10" fmla="*/ 774615 w 1465422"/>
                        <a:gd name="connsiteY10" fmla="*/ 1680403 h 3485316"/>
                        <a:gd name="connsiteX11" fmla="*/ 662907 w 1465422"/>
                        <a:gd name="connsiteY11" fmla="*/ 1680431 h 3485316"/>
                        <a:gd name="connsiteX12" fmla="*/ 663497 w 1465422"/>
                        <a:gd name="connsiteY12" fmla="*/ 3297646 h 3485316"/>
                        <a:gd name="connsiteX13" fmla="*/ 315629 w 1465422"/>
                        <a:gd name="connsiteY13" fmla="*/ 3346729 h 3485316"/>
                        <a:gd name="connsiteX14" fmla="*/ 315076 w 1465422"/>
                        <a:gd name="connsiteY14" fmla="*/ 584905 h 3485316"/>
                        <a:gd name="connsiteX15" fmla="*/ 263179 w 1465422"/>
                        <a:gd name="connsiteY15" fmla="*/ 586271 h 3485316"/>
                        <a:gd name="connsiteX16" fmla="*/ 263139 w 1465422"/>
                        <a:gd name="connsiteY16" fmla="*/ 1733992 h 3485316"/>
                        <a:gd name="connsiteX17" fmla="*/ 0 w 1465422"/>
                        <a:gd name="connsiteY17" fmla="*/ 1833483 h 3485316"/>
                        <a:gd name="connsiteX18" fmla="*/ 717 w 1465422"/>
                        <a:gd name="connsiteY18" fmla="*/ 485989 h 3485316"/>
                        <a:gd name="connsiteX0" fmla="*/ 717 w 1465422"/>
                        <a:gd name="connsiteY0" fmla="*/ 485989 h 3464831"/>
                        <a:gd name="connsiteX1" fmla="*/ 348085 w 1465422"/>
                        <a:gd name="connsiteY1" fmla="*/ 104304 h 3464831"/>
                        <a:gd name="connsiteX2" fmla="*/ 1266175 w 1465422"/>
                        <a:gd name="connsiteY2" fmla="*/ 0 h 3464831"/>
                        <a:gd name="connsiteX3" fmla="*/ 1464849 w 1465422"/>
                        <a:gd name="connsiteY3" fmla="*/ 483984 h 3464831"/>
                        <a:gd name="connsiteX4" fmla="*/ 1464636 w 1465422"/>
                        <a:gd name="connsiteY4" fmla="*/ 1647072 h 3464831"/>
                        <a:gd name="connsiteX5" fmla="*/ 1202754 w 1465422"/>
                        <a:gd name="connsiteY5" fmla="*/ 1628125 h 3464831"/>
                        <a:gd name="connsiteX6" fmla="*/ 1201480 w 1465422"/>
                        <a:gd name="connsiteY6" fmla="*/ 461030 h 3464831"/>
                        <a:gd name="connsiteX7" fmla="*/ 1111642 w 1465422"/>
                        <a:gd name="connsiteY7" fmla="*/ 461029 h 3464831"/>
                        <a:gd name="connsiteX8" fmla="*/ 1113275 w 1465422"/>
                        <a:gd name="connsiteY8" fmla="*/ 3253899 h 3464831"/>
                        <a:gd name="connsiteX9" fmla="*/ 774187 w 1465422"/>
                        <a:gd name="connsiteY9" fmla="*/ 3259491 h 3464831"/>
                        <a:gd name="connsiteX10" fmla="*/ 774615 w 1465422"/>
                        <a:gd name="connsiteY10" fmla="*/ 1680403 h 3464831"/>
                        <a:gd name="connsiteX11" fmla="*/ 662907 w 1465422"/>
                        <a:gd name="connsiteY11" fmla="*/ 1680431 h 3464831"/>
                        <a:gd name="connsiteX12" fmla="*/ 663497 w 1465422"/>
                        <a:gd name="connsiteY12" fmla="*/ 3297646 h 3464831"/>
                        <a:gd name="connsiteX13" fmla="*/ 315629 w 1465422"/>
                        <a:gd name="connsiteY13" fmla="*/ 3346729 h 3464831"/>
                        <a:gd name="connsiteX14" fmla="*/ 315076 w 1465422"/>
                        <a:gd name="connsiteY14" fmla="*/ 584905 h 3464831"/>
                        <a:gd name="connsiteX15" fmla="*/ 263179 w 1465422"/>
                        <a:gd name="connsiteY15" fmla="*/ 586271 h 3464831"/>
                        <a:gd name="connsiteX16" fmla="*/ 263139 w 1465422"/>
                        <a:gd name="connsiteY16" fmla="*/ 1733992 h 3464831"/>
                        <a:gd name="connsiteX17" fmla="*/ 0 w 1465422"/>
                        <a:gd name="connsiteY17" fmla="*/ 1833483 h 3464831"/>
                        <a:gd name="connsiteX18" fmla="*/ 717 w 1465422"/>
                        <a:gd name="connsiteY18" fmla="*/ 485989 h 3464831"/>
                        <a:gd name="connsiteX0" fmla="*/ 717 w 1465422"/>
                        <a:gd name="connsiteY0" fmla="*/ 485989 h 3487025"/>
                        <a:gd name="connsiteX1" fmla="*/ 348085 w 1465422"/>
                        <a:gd name="connsiteY1" fmla="*/ 104304 h 3487025"/>
                        <a:gd name="connsiteX2" fmla="*/ 1266175 w 1465422"/>
                        <a:gd name="connsiteY2" fmla="*/ 0 h 3487025"/>
                        <a:gd name="connsiteX3" fmla="*/ 1464849 w 1465422"/>
                        <a:gd name="connsiteY3" fmla="*/ 483984 h 3487025"/>
                        <a:gd name="connsiteX4" fmla="*/ 1464636 w 1465422"/>
                        <a:gd name="connsiteY4" fmla="*/ 1647072 h 3487025"/>
                        <a:gd name="connsiteX5" fmla="*/ 1202754 w 1465422"/>
                        <a:gd name="connsiteY5" fmla="*/ 1628125 h 3487025"/>
                        <a:gd name="connsiteX6" fmla="*/ 1201480 w 1465422"/>
                        <a:gd name="connsiteY6" fmla="*/ 461030 h 3487025"/>
                        <a:gd name="connsiteX7" fmla="*/ 1111642 w 1465422"/>
                        <a:gd name="connsiteY7" fmla="*/ 461029 h 3487025"/>
                        <a:gd name="connsiteX8" fmla="*/ 1113275 w 1465422"/>
                        <a:gd name="connsiteY8" fmla="*/ 3253899 h 3487025"/>
                        <a:gd name="connsiteX9" fmla="*/ 774187 w 1465422"/>
                        <a:gd name="connsiteY9" fmla="*/ 3259491 h 3487025"/>
                        <a:gd name="connsiteX10" fmla="*/ 774615 w 1465422"/>
                        <a:gd name="connsiteY10" fmla="*/ 1680403 h 3487025"/>
                        <a:gd name="connsiteX11" fmla="*/ 662907 w 1465422"/>
                        <a:gd name="connsiteY11" fmla="*/ 1680431 h 3487025"/>
                        <a:gd name="connsiteX12" fmla="*/ 663497 w 1465422"/>
                        <a:gd name="connsiteY12" fmla="*/ 3297646 h 3487025"/>
                        <a:gd name="connsiteX13" fmla="*/ 315629 w 1465422"/>
                        <a:gd name="connsiteY13" fmla="*/ 3346729 h 3487025"/>
                        <a:gd name="connsiteX14" fmla="*/ 315076 w 1465422"/>
                        <a:gd name="connsiteY14" fmla="*/ 584905 h 3487025"/>
                        <a:gd name="connsiteX15" fmla="*/ 263179 w 1465422"/>
                        <a:gd name="connsiteY15" fmla="*/ 586271 h 3487025"/>
                        <a:gd name="connsiteX16" fmla="*/ 263139 w 1465422"/>
                        <a:gd name="connsiteY16" fmla="*/ 1733992 h 3487025"/>
                        <a:gd name="connsiteX17" fmla="*/ 0 w 1465422"/>
                        <a:gd name="connsiteY17" fmla="*/ 1833483 h 3487025"/>
                        <a:gd name="connsiteX18" fmla="*/ 717 w 1465422"/>
                        <a:gd name="connsiteY18" fmla="*/ 485989 h 3487025"/>
                        <a:gd name="connsiteX0" fmla="*/ 717 w 1465422"/>
                        <a:gd name="connsiteY0" fmla="*/ 485989 h 3488008"/>
                        <a:gd name="connsiteX1" fmla="*/ 348085 w 1465422"/>
                        <a:gd name="connsiteY1" fmla="*/ 104304 h 3488008"/>
                        <a:gd name="connsiteX2" fmla="*/ 1266175 w 1465422"/>
                        <a:gd name="connsiteY2" fmla="*/ 0 h 3488008"/>
                        <a:gd name="connsiteX3" fmla="*/ 1464849 w 1465422"/>
                        <a:gd name="connsiteY3" fmla="*/ 483984 h 3488008"/>
                        <a:gd name="connsiteX4" fmla="*/ 1464636 w 1465422"/>
                        <a:gd name="connsiteY4" fmla="*/ 1647072 h 3488008"/>
                        <a:gd name="connsiteX5" fmla="*/ 1202754 w 1465422"/>
                        <a:gd name="connsiteY5" fmla="*/ 1628125 h 3488008"/>
                        <a:gd name="connsiteX6" fmla="*/ 1201480 w 1465422"/>
                        <a:gd name="connsiteY6" fmla="*/ 461030 h 3488008"/>
                        <a:gd name="connsiteX7" fmla="*/ 1111642 w 1465422"/>
                        <a:gd name="connsiteY7" fmla="*/ 461029 h 3488008"/>
                        <a:gd name="connsiteX8" fmla="*/ 1113275 w 1465422"/>
                        <a:gd name="connsiteY8" fmla="*/ 3253899 h 3488008"/>
                        <a:gd name="connsiteX9" fmla="*/ 774187 w 1465422"/>
                        <a:gd name="connsiteY9" fmla="*/ 3259491 h 3488008"/>
                        <a:gd name="connsiteX10" fmla="*/ 774615 w 1465422"/>
                        <a:gd name="connsiteY10" fmla="*/ 1680403 h 3488008"/>
                        <a:gd name="connsiteX11" fmla="*/ 662907 w 1465422"/>
                        <a:gd name="connsiteY11" fmla="*/ 1680431 h 3488008"/>
                        <a:gd name="connsiteX12" fmla="*/ 663497 w 1465422"/>
                        <a:gd name="connsiteY12" fmla="*/ 3297646 h 3488008"/>
                        <a:gd name="connsiteX13" fmla="*/ 315629 w 1465422"/>
                        <a:gd name="connsiteY13" fmla="*/ 3346729 h 3488008"/>
                        <a:gd name="connsiteX14" fmla="*/ 315076 w 1465422"/>
                        <a:gd name="connsiteY14" fmla="*/ 584905 h 3488008"/>
                        <a:gd name="connsiteX15" fmla="*/ 263179 w 1465422"/>
                        <a:gd name="connsiteY15" fmla="*/ 586271 h 3488008"/>
                        <a:gd name="connsiteX16" fmla="*/ 263139 w 1465422"/>
                        <a:gd name="connsiteY16" fmla="*/ 1733992 h 3488008"/>
                        <a:gd name="connsiteX17" fmla="*/ 0 w 1465422"/>
                        <a:gd name="connsiteY17" fmla="*/ 1833483 h 3488008"/>
                        <a:gd name="connsiteX18" fmla="*/ 717 w 1465422"/>
                        <a:gd name="connsiteY18" fmla="*/ 485989 h 3488008"/>
                        <a:gd name="connsiteX0" fmla="*/ 717 w 1465422"/>
                        <a:gd name="connsiteY0" fmla="*/ 485989 h 3488008"/>
                        <a:gd name="connsiteX1" fmla="*/ 348085 w 1465422"/>
                        <a:gd name="connsiteY1" fmla="*/ 104304 h 3488008"/>
                        <a:gd name="connsiteX2" fmla="*/ 1266175 w 1465422"/>
                        <a:gd name="connsiteY2" fmla="*/ 0 h 3488008"/>
                        <a:gd name="connsiteX3" fmla="*/ 1464849 w 1465422"/>
                        <a:gd name="connsiteY3" fmla="*/ 483984 h 3488008"/>
                        <a:gd name="connsiteX4" fmla="*/ 1464636 w 1465422"/>
                        <a:gd name="connsiteY4" fmla="*/ 1647072 h 3488008"/>
                        <a:gd name="connsiteX5" fmla="*/ 1202754 w 1465422"/>
                        <a:gd name="connsiteY5" fmla="*/ 1628125 h 3488008"/>
                        <a:gd name="connsiteX6" fmla="*/ 1201480 w 1465422"/>
                        <a:gd name="connsiteY6" fmla="*/ 461030 h 3488008"/>
                        <a:gd name="connsiteX7" fmla="*/ 1111642 w 1465422"/>
                        <a:gd name="connsiteY7" fmla="*/ 461029 h 3488008"/>
                        <a:gd name="connsiteX8" fmla="*/ 1113275 w 1465422"/>
                        <a:gd name="connsiteY8" fmla="*/ 3253899 h 3488008"/>
                        <a:gd name="connsiteX9" fmla="*/ 774187 w 1465422"/>
                        <a:gd name="connsiteY9" fmla="*/ 3259491 h 3488008"/>
                        <a:gd name="connsiteX10" fmla="*/ 774615 w 1465422"/>
                        <a:gd name="connsiteY10" fmla="*/ 1680403 h 3488008"/>
                        <a:gd name="connsiteX11" fmla="*/ 662907 w 1465422"/>
                        <a:gd name="connsiteY11" fmla="*/ 1680431 h 3488008"/>
                        <a:gd name="connsiteX12" fmla="*/ 663497 w 1465422"/>
                        <a:gd name="connsiteY12" fmla="*/ 3297646 h 3488008"/>
                        <a:gd name="connsiteX13" fmla="*/ 315629 w 1465422"/>
                        <a:gd name="connsiteY13" fmla="*/ 3346729 h 3488008"/>
                        <a:gd name="connsiteX14" fmla="*/ 317011 w 1465422"/>
                        <a:gd name="connsiteY14" fmla="*/ 590710 h 3488008"/>
                        <a:gd name="connsiteX15" fmla="*/ 263179 w 1465422"/>
                        <a:gd name="connsiteY15" fmla="*/ 586271 h 3488008"/>
                        <a:gd name="connsiteX16" fmla="*/ 263139 w 1465422"/>
                        <a:gd name="connsiteY16" fmla="*/ 1733992 h 3488008"/>
                        <a:gd name="connsiteX17" fmla="*/ 0 w 1465422"/>
                        <a:gd name="connsiteY17" fmla="*/ 1833483 h 3488008"/>
                        <a:gd name="connsiteX18" fmla="*/ 717 w 1465422"/>
                        <a:gd name="connsiteY18" fmla="*/ 485989 h 3488008"/>
                        <a:gd name="connsiteX0" fmla="*/ 717 w 1465422"/>
                        <a:gd name="connsiteY0" fmla="*/ 485989 h 3488008"/>
                        <a:gd name="connsiteX1" fmla="*/ 348085 w 1465422"/>
                        <a:gd name="connsiteY1" fmla="*/ 104304 h 3488008"/>
                        <a:gd name="connsiteX2" fmla="*/ 1266175 w 1465422"/>
                        <a:gd name="connsiteY2" fmla="*/ 0 h 3488008"/>
                        <a:gd name="connsiteX3" fmla="*/ 1464849 w 1465422"/>
                        <a:gd name="connsiteY3" fmla="*/ 483984 h 3488008"/>
                        <a:gd name="connsiteX4" fmla="*/ 1464636 w 1465422"/>
                        <a:gd name="connsiteY4" fmla="*/ 1647072 h 3488008"/>
                        <a:gd name="connsiteX5" fmla="*/ 1202754 w 1465422"/>
                        <a:gd name="connsiteY5" fmla="*/ 1628125 h 3488008"/>
                        <a:gd name="connsiteX6" fmla="*/ 1201480 w 1465422"/>
                        <a:gd name="connsiteY6" fmla="*/ 461030 h 3488008"/>
                        <a:gd name="connsiteX7" fmla="*/ 1111642 w 1465422"/>
                        <a:gd name="connsiteY7" fmla="*/ 461029 h 3488008"/>
                        <a:gd name="connsiteX8" fmla="*/ 1113275 w 1465422"/>
                        <a:gd name="connsiteY8" fmla="*/ 3253899 h 3488008"/>
                        <a:gd name="connsiteX9" fmla="*/ 774187 w 1465422"/>
                        <a:gd name="connsiteY9" fmla="*/ 3259491 h 3488008"/>
                        <a:gd name="connsiteX10" fmla="*/ 774615 w 1465422"/>
                        <a:gd name="connsiteY10" fmla="*/ 1680403 h 3488008"/>
                        <a:gd name="connsiteX11" fmla="*/ 662907 w 1465422"/>
                        <a:gd name="connsiteY11" fmla="*/ 1680431 h 3488008"/>
                        <a:gd name="connsiteX12" fmla="*/ 663497 w 1465422"/>
                        <a:gd name="connsiteY12" fmla="*/ 3297646 h 3488008"/>
                        <a:gd name="connsiteX13" fmla="*/ 315629 w 1465422"/>
                        <a:gd name="connsiteY13" fmla="*/ 3346729 h 3488008"/>
                        <a:gd name="connsiteX14" fmla="*/ 317011 w 1465422"/>
                        <a:gd name="connsiteY14" fmla="*/ 584905 h 3488008"/>
                        <a:gd name="connsiteX15" fmla="*/ 263179 w 1465422"/>
                        <a:gd name="connsiteY15" fmla="*/ 586271 h 3488008"/>
                        <a:gd name="connsiteX16" fmla="*/ 263139 w 1465422"/>
                        <a:gd name="connsiteY16" fmla="*/ 1733992 h 3488008"/>
                        <a:gd name="connsiteX17" fmla="*/ 0 w 1465422"/>
                        <a:gd name="connsiteY17" fmla="*/ 1833483 h 3488008"/>
                        <a:gd name="connsiteX18" fmla="*/ 717 w 1465422"/>
                        <a:gd name="connsiteY18" fmla="*/ 485989 h 3488008"/>
                        <a:gd name="connsiteX0" fmla="*/ 717 w 1465422"/>
                        <a:gd name="connsiteY0" fmla="*/ 485989 h 3488008"/>
                        <a:gd name="connsiteX1" fmla="*/ 348085 w 1465422"/>
                        <a:gd name="connsiteY1" fmla="*/ 104304 h 3488008"/>
                        <a:gd name="connsiteX2" fmla="*/ 1266175 w 1465422"/>
                        <a:gd name="connsiteY2" fmla="*/ 0 h 3488008"/>
                        <a:gd name="connsiteX3" fmla="*/ 1464849 w 1465422"/>
                        <a:gd name="connsiteY3" fmla="*/ 483984 h 3488008"/>
                        <a:gd name="connsiteX4" fmla="*/ 1464636 w 1465422"/>
                        <a:gd name="connsiteY4" fmla="*/ 1647072 h 3488008"/>
                        <a:gd name="connsiteX5" fmla="*/ 1202754 w 1465422"/>
                        <a:gd name="connsiteY5" fmla="*/ 1628125 h 3488008"/>
                        <a:gd name="connsiteX6" fmla="*/ 1201480 w 1465422"/>
                        <a:gd name="connsiteY6" fmla="*/ 461030 h 3488008"/>
                        <a:gd name="connsiteX7" fmla="*/ 1111642 w 1465422"/>
                        <a:gd name="connsiteY7" fmla="*/ 461029 h 3488008"/>
                        <a:gd name="connsiteX8" fmla="*/ 1113275 w 1465422"/>
                        <a:gd name="connsiteY8" fmla="*/ 3253899 h 3488008"/>
                        <a:gd name="connsiteX9" fmla="*/ 774187 w 1465422"/>
                        <a:gd name="connsiteY9" fmla="*/ 3259491 h 3488008"/>
                        <a:gd name="connsiteX10" fmla="*/ 774615 w 1465422"/>
                        <a:gd name="connsiteY10" fmla="*/ 1680403 h 3488008"/>
                        <a:gd name="connsiteX11" fmla="*/ 662907 w 1465422"/>
                        <a:gd name="connsiteY11" fmla="*/ 1680431 h 3488008"/>
                        <a:gd name="connsiteX12" fmla="*/ 663497 w 1465422"/>
                        <a:gd name="connsiteY12" fmla="*/ 3297646 h 3488008"/>
                        <a:gd name="connsiteX13" fmla="*/ 315629 w 1465422"/>
                        <a:gd name="connsiteY13" fmla="*/ 3346729 h 3488008"/>
                        <a:gd name="connsiteX14" fmla="*/ 320881 w 1465422"/>
                        <a:gd name="connsiteY14" fmla="*/ 586841 h 3488008"/>
                        <a:gd name="connsiteX15" fmla="*/ 263179 w 1465422"/>
                        <a:gd name="connsiteY15" fmla="*/ 586271 h 3488008"/>
                        <a:gd name="connsiteX16" fmla="*/ 263139 w 1465422"/>
                        <a:gd name="connsiteY16" fmla="*/ 1733992 h 3488008"/>
                        <a:gd name="connsiteX17" fmla="*/ 0 w 1465422"/>
                        <a:gd name="connsiteY17" fmla="*/ 1833483 h 3488008"/>
                        <a:gd name="connsiteX18" fmla="*/ 717 w 1465422"/>
                        <a:gd name="connsiteY18" fmla="*/ 485989 h 3488008"/>
                        <a:gd name="connsiteX0" fmla="*/ 717 w 1465422"/>
                        <a:gd name="connsiteY0" fmla="*/ 485989 h 3488008"/>
                        <a:gd name="connsiteX1" fmla="*/ 348085 w 1465422"/>
                        <a:gd name="connsiteY1" fmla="*/ 104304 h 3488008"/>
                        <a:gd name="connsiteX2" fmla="*/ 1266175 w 1465422"/>
                        <a:gd name="connsiteY2" fmla="*/ 0 h 3488008"/>
                        <a:gd name="connsiteX3" fmla="*/ 1464849 w 1465422"/>
                        <a:gd name="connsiteY3" fmla="*/ 483984 h 3488008"/>
                        <a:gd name="connsiteX4" fmla="*/ 1464636 w 1465422"/>
                        <a:gd name="connsiteY4" fmla="*/ 1647072 h 3488008"/>
                        <a:gd name="connsiteX5" fmla="*/ 1202754 w 1465422"/>
                        <a:gd name="connsiteY5" fmla="*/ 1628125 h 3488008"/>
                        <a:gd name="connsiteX6" fmla="*/ 1201480 w 1465422"/>
                        <a:gd name="connsiteY6" fmla="*/ 461030 h 3488008"/>
                        <a:gd name="connsiteX7" fmla="*/ 1111642 w 1465422"/>
                        <a:gd name="connsiteY7" fmla="*/ 461029 h 3488008"/>
                        <a:gd name="connsiteX8" fmla="*/ 1113275 w 1465422"/>
                        <a:gd name="connsiteY8" fmla="*/ 3253899 h 3488008"/>
                        <a:gd name="connsiteX9" fmla="*/ 774187 w 1465422"/>
                        <a:gd name="connsiteY9" fmla="*/ 3259491 h 3488008"/>
                        <a:gd name="connsiteX10" fmla="*/ 774615 w 1465422"/>
                        <a:gd name="connsiteY10" fmla="*/ 1680403 h 3488008"/>
                        <a:gd name="connsiteX11" fmla="*/ 662907 w 1465422"/>
                        <a:gd name="connsiteY11" fmla="*/ 1680431 h 3488008"/>
                        <a:gd name="connsiteX12" fmla="*/ 663497 w 1465422"/>
                        <a:gd name="connsiteY12" fmla="*/ 3297646 h 3488008"/>
                        <a:gd name="connsiteX13" fmla="*/ 315629 w 1465422"/>
                        <a:gd name="connsiteY13" fmla="*/ 3346729 h 3488008"/>
                        <a:gd name="connsiteX14" fmla="*/ 320881 w 1465422"/>
                        <a:gd name="connsiteY14" fmla="*/ 586841 h 3488008"/>
                        <a:gd name="connsiteX15" fmla="*/ 263179 w 1465422"/>
                        <a:gd name="connsiteY15" fmla="*/ 586271 h 3488008"/>
                        <a:gd name="connsiteX16" fmla="*/ 263139 w 1465422"/>
                        <a:gd name="connsiteY16" fmla="*/ 1733992 h 3488008"/>
                        <a:gd name="connsiteX17" fmla="*/ 0 w 1465422"/>
                        <a:gd name="connsiteY17" fmla="*/ 1833483 h 3488008"/>
                        <a:gd name="connsiteX18" fmla="*/ 717 w 1465422"/>
                        <a:gd name="connsiteY18" fmla="*/ 485989 h 3488008"/>
                        <a:gd name="connsiteX0" fmla="*/ 717 w 1465422"/>
                        <a:gd name="connsiteY0" fmla="*/ 485989 h 3485325"/>
                        <a:gd name="connsiteX1" fmla="*/ 348085 w 1465422"/>
                        <a:gd name="connsiteY1" fmla="*/ 104304 h 3485325"/>
                        <a:gd name="connsiteX2" fmla="*/ 1266175 w 1465422"/>
                        <a:gd name="connsiteY2" fmla="*/ 0 h 3485325"/>
                        <a:gd name="connsiteX3" fmla="*/ 1464849 w 1465422"/>
                        <a:gd name="connsiteY3" fmla="*/ 483984 h 3485325"/>
                        <a:gd name="connsiteX4" fmla="*/ 1464636 w 1465422"/>
                        <a:gd name="connsiteY4" fmla="*/ 1647072 h 3485325"/>
                        <a:gd name="connsiteX5" fmla="*/ 1202754 w 1465422"/>
                        <a:gd name="connsiteY5" fmla="*/ 1628125 h 3485325"/>
                        <a:gd name="connsiteX6" fmla="*/ 1201480 w 1465422"/>
                        <a:gd name="connsiteY6" fmla="*/ 461030 h 3485325"/>
                        <a:gd name="connsiteX7" fmla="*/ 1111642 w 1465422"/>
                        <a:gd name="connsiteY7" fmla="*/ 461029 h 3485325"/>
                        <a:gd name="connsiteX8" fmla="*/ 1113275 w 1465422"/>
                        <a:gd name="connsiteY8" fmla="*/ 3253899 h 3485325"/>
                        <a:gd name="connsiteX9" fmla="*/ 774187 w 1465422"/>
                        <a:gd name="connsiteY9" fmla="*/ 3259491 h 3485325"/>
                        <a:gd name="connsiteX10" fmla="*/ 774615 w 1465422"/>
                        <a:gd name="connsiteY10" fmla="*/ 1680403 h 3485325"/>
                        <a:gd name="connsiteX11" fmla="*/ 662907 w 1465422"/>
                        <a:gd name="connsiteY11" fmla="*/ 1680431 h 3485325"/>
                        <a:gd name="connsiteX12" fmla="*/ 663497 w 1465422"/>
                        <a:gd name="connsiteY12" fmla="*/ 3297646 h 3485325"/>
                        <a:gd name="connsiteX13" fmla="*/ 321434 w 1465422"/>
                        <a:gd name="connsiteY13" fmla="*/ 3342860 h 3485325"/>
                        <a:gd name="connsiteX14" fmla="*/ 320881 w 1465422"/>
                        <a:gd name="connsiteY14" fmla="*/ 586841 h 3485325"/>
                        <a:gd name="connsiteX15" fmla="*/ 263179 w 1465422"/>
                        <a:gd name="connsiteY15" fmla="*/ 586271 h 3485325"/>
                        <a:gd name="connsiteX16" fmla="*/ 263139 w 1465422"/>
                        <a:gd name="connsiteY16" fmla="*/ 1733992 h 3485325"/>
                        <a:gd name="connsiteX17" fmla="*/ 0 w 1465422"/>
                        <a:gd name="connsiteY17" fmla="*/ 1833483 h 3485325"/>
                        <a:gd name="connsiteX18" fmla="*/ 717 w 1465422"/>
                        <a:gd name="connsiteY18" fmla="*/ 485989 h 3485325"/>
                        <a:gd name="connsiteX0" fmla="*/ 717 w 1465422"/>
                        <a:gd name="connsiteY0" fmla="*/ 485989 h 3485325"/>
                        <a:gd name="connsiteX1" fmla="*/ 348085 w 1465422"/>
                        <a:gd name="connsiteY1" fmla="*/ 104304 h 3485325"/>
                        <a:gd name="connsiteX2" fmla="*/ 1266175 w 1465422"/>
                        <a:gd name="connsiteY2" fmla="*/ 0 h 3485325"/>
                        <a:gd name="connsiteX3" fmla="*/ 1464849 w 1465422"/>
                        <a:gd name="connsiteY3" fmla="*/ 483984 h 3485325"/>
                        <a:gd name="connsiteX4" fmla="*/ 1464636 w 1465422"/>
                        <a:gd name="connsiteY4" fmla="*/ 1647072 h 3485325"/>
                        <a:gd name="connsiteX5" fmla="*/ 1202754 w 1465422"/>
                        <a:gd name="connsiteY5" fmla="*/ 1628125 h 3485325"/>
                        <a:gd name="connsiteX6" fmla="*/ 1201480 w 1465422"/>
                        <a:gd name="connsiteY6" fmla="*/ 461030 h 3485325"/>
                        <a:gd name="connsiteX7" fmla="*/ 1111642 w 1465422"/>
                        <a:gd name="connsiteY7" fmla="*/ 461029 h 3485325"/>
                        <a:gd name="connsiteX8" fmla="*/ 1113275 w 1465422"/>
                        <a:gd name="connsiteY8" fmla="*/ 3253899 h 3485325"/>
                        <a:gd name="connsiteX9" fmla="*/ 774187 w 1465422"/>
                        <a:gd name="connsiteY9" fmla="*/ 3259491 h 3485325"/>
                        <a:gd name="connsiteX10" fmla="*/ 774615 w 1465422"/>
                        <a:gd name="connsiteY10" fmla="*/ 1680403 h 3485325"/>
                        <a:gd name="connsiteX11" fmla="*/ 662907 w 1465422"/>
                        <a:gd name="connsiteY11" fmla="*/ 1680431 h 3485325"/>
                        <a:gd name="connsiteX12" fmla="*/ 663497 w 1465422"/>
                        <a:gd name="connsiteY12" fmla="*/ 3297646 h 3485325"/>
                        <a:gd name="connsiteX13" fmla="*/ 321434 w 1465422"/>
                        <a:gd name="connsiteY13" fmla="*/ 3342860 h 3485325"/>
                        <a:gd name="connsiteX14" fmla="*/ 320881 w 1465422"/>
                        <a:gd name="connsiteY14" fmla="*/ 586841 h 3485325"/>
                        <a:gd name="connsiteX15" fmla="*/ 263179 w 1465422"/>
                        <a:gd name="connsiteY15" fmla="*/ 586271 h 3485325"/>
                        <a:gd name="connsiteX16" fmla="*/ 263139 w 1465422"/>
                        <a:gd name="connsiteY16" fmla="*/ 1733992 h 3485325"/>
                        <a:gd name="connsiteX17" fmla="*/ 0 w 1465422"/>
                        <a:gd name="connsiteY17" fmla="*/ 1833483 h 3485325"/>
                        <a:gd name="connsiteX18" fmla="*/ 717 w 1465422"/>
                        <a:gd name="connsiteY18" fmla="*/ 485989 h 3485325"/>
                        <a:gd name="connsiteX0" fmla="*/ 717 w 1465422"/>
                        <a:gd name="connsiteY0" fmla="*/ 485989 h 3485325"/>
                        <a:gd name="connsiteX1" fmla="*/ 348085 w 1465422"/>
                        <a:gd name="connsiteY1" fmla="*/ 104304 h 3485325"/>
                        <a:gd name="connsiteX2" fmla="*/ 1266175 w 1465422"/>
                        <a:gd name="connsiteY2" fmla="*/ 0 h 3485325"/>
                        <a:gd name="connsiteX3" fmla="*/ 1464849 w 1465422"/>
                        <a:gd name="connsiteY3" fmla="*/ 483984 h 3485325"/>
                        <a:gd name="connsiteX4" fmla="*/ 1464636 w 1465422"/>
                        <a:gd name="connsiteY4" fmla="*/ 1647072 h 3485325"/>
                        <a:gd name="connsiteX5" fmla="*/ 1202754 w 1465422"/>
                        <a:gd name="connsiteY5" fmla="*/ 1628125 h 3485325"/>
                        <a:gd name="connsiteX6" fmla="*/ 1201480 w 1465422"/>
                        <a:gd name="connsiteY6" fmla="*/ 461030 h 3485325"/>
                        <a:gd name="connsiteX7" fmla="*/ 1111642 w 1465422"/>
                        <a:gd name="connsiteY7" fmla="*/ 461029 h 3485325"/>
                        <a:gd name="connsiteX8" fmla="*/ 1113275 w 1465422"/>
                        <a:gd name="connsiteY8" fmla="*/ 3253899 h 3485325"/>
                        <a:gd name="connsiteX9" fmla="*/ 774187 w 1465422"/>
                        <a:gd name="connsiteY9" fmla="*/ 3259491 h 3485325"/>
                        <a:gd name="connsiteX10" fmla="*/ 774615 w 1465422"/>
                        <a:gd name="connsiteY10" fmla="*/ 1680403 h 3485325"/>
                        <a:gd name="connsiteX11" fmla="*/ 662907 w 1465422"/>
                        <a:gd name="connsiteY11" fmla="*/ 1680431 h 3485325"/>
                        <a:gd name="connsiteX12" fmla="*/ 663497 w 1465422"/>
                        <a:gd name="connsiteY12" fmla="*/ 3297646 h 3485325"/>
                        <a:gd name="connsiteX13" fmla="*/ 321434 w 1465422"/>
                        <a:gd name="connsiteY13" fmla="*/ 3342860 h 3485325"/>
                        <a:gd name="connsiteX14" fmla="*/ 320881 w 1465422"/>
                        <a:gd name="connsiteY14" fmla="*/ 586841 h 3485325"/>
                        <a:gd name="connsiteX15" fmla="*/ 263179 w 1465422"/>
                        <a:gd name="connsiteY15" fmla="*/ 586271 h 3485325"/>
                        <a:gd name="connsiteX16" fmla="*/ 263139 w 1465422"/>
                        <a:gd name="connsiteY16" fmla="*/ 1733992 h 3485325"/>
                        <a:gd name="connsiteX17" fmla="*/ 0 w 1465422"/>
                        <a:gd name="connsiteY17" fmla="*/ 1833483 h 3485325"/>
                        <a:gd name="connsiteX18" fmla="*/ 717 w 1465422"/>
                        <a:gd name="connsiteY18" fmla="*/ 485989 h 3485325"/>
                        <a:gd name="connsiteX0" fmla="*/ 717 w 1465422"/>
                        <a:gd name="connsiteY0" fmla="*/ 485989 h 3485325"/>
                        <a:gd name="connsiteX1" fmla="*/ 348085 w 1465422"/>
                        <a:gd name="connsiteY1" fmla="*/ 104304 h 3485325"/>
                        <a:gd name="connsiteX2" fmla="*/ 1266175 w 1465422"/>
                        <a:gd name="connsiteY2" fmla="*/ 0 h 3485325"/>
                        <a:gd name="connsiteX3" fmla="*/ 1464849 w 1465422"/>
                        <a:gd name="connsiteY3" fmla="*/ 483984 h 3485325"/>
                        <a:gd name="connsiteX4" fmla="*/ 1464636 w 1465422"/>
                        <a:gd name="connsiteY4" fmla="*/ 1647072 h 3485325"/>
                        <a:gd name="connsiteX5" fmla="*/ 1202754 w 1465422"/>
                        <a:gd name="connsiteY5" fmla="*/ 1628125 h 3485325"/>
                        <a:gd name="connsiteX6" fmla="*/ 1201480 w 1465422"/>
                        <a:gd name="connsiteY6" fmla="*/ 461030 h 3485325"/>
                        <a:gd name="connsiteX7" fmla="*/ 1111642 w 1465422"/>
                        <a:gd name="connsiteY7" fmla="*/ 461029 h 3485325"/>
                        <a:gd name="connsiteX8" fmla="*/ 1113275 w 1465422"/>
                        <a:gd name="connsiteY8" fmla="*/ 3253899 h 3485325"/>
                        <a:gd name="connsiteX9" fmla="*/ 774187 w 1465422"/>
                        <a:gd name="connsiteY9" fmla="*/ 3259491 h 3485325"/>
                        <a:gd name="connsiteX10" fmla="*/ 774615 w 1465422"/>
                        <a:gd name="connsiteY10" fmla="*/ 1680403 h 3485325"/>
                        <a:gd name="connsiteX11" fmla="*/ 662907 w 1465422"/>
                        <a:gd name="connsiteY11" fmla="*/ 1680431 h 3485325"/>
                        <a:gd name="connsiteX12" fmla="*/ 663497 w 1465422"/>
                        <a:gd name="connsiteY12" fmla="*/ 3297646 h 3485325"/>
                        <a:gd name="connsiteX13" fmla="*/ 321434 w 1465422"/>
                        <a:gd name="connsiteY13" fmla="*/ 3342860 h 3485325"/>
                        <a:gd name="connsiteX14" fmla="*/ 320881 w 1465422"/>
                        <a:gd name="connsiteY14" fmla="*/ 586841 h 3485325"/>
                        <a:gd name="connsiteX15" fmla="*/ 263179 w 1465422"/>
                        <a:gd name="connsiteY15" fmla="*/ 586271 h 3485325"/>
                        <a:gd name="connsiteX16" fmla="*/ 263139 w 1465422"/>
                        <a:gd name="connsiteY16" fmla="*/ 1733992 h 3485325"/>
                        <a:gd name="connsiteX17" fmla="*/ 0 w 1465422"/>
                        <a:gd name="connsiteY17" fmla="*/ 1833483 h 3485325"/>
                        <a:gd name="connsiteX18" fmla="*/ 717 w 1465422"/>
                        <a:gd name="connsiteY18" fmla="*/ 485989 h 3485325"/>
                        <a:gd name="connsiteX0" fmla="*/ 717 w 1465422"/>
                        <a:gd name="connsiteY0" fmla="*/ 485989 h 3485325"/>
                        <a:gd name="connsiteX1" fmla="*/ 348085 w 1465422"/>
                        <a:gd name="connsiteY1" fmla="*/ 104304 h 3485325"/>
                        <a:gd name="connsiteX2" fmla="*/ 1266175 w 1465422"/>
                        <a:gd name="connsiteY2" fmla="*/ 0 h 3485325"/>
                        <a:gd name="connsiteX3" fmla="*/ 1464849 w 1465422"/>
                        <a:gd name="connsiteY3" fmla="*/ 483984 h 3485325"/>
                        <a:gd name="connsiteX4" fmla="*/ 1464636 w 1465422"/>
                        <a:gd name="connsiteY4" fmla="*/ 1647072 h 3485325"/>
                        <a:gd name="connsiteX5" fmla="*/ 1202754 w 1465422"/>
                        <a:gd name="connsiteY5" fmla="*/ 1628125 h 3485325"/>
                        <a:gd name="connsiteX6" fmla="*/ 1201480 w 1465422"/>
                        <a:gd name="connsiteY6" fmla="*/ 461030 h 3485325"/>
                        <a:gd name="connsiteX7" fmla="*/ 1111642 w 1465422"/>
                        <a:gd name="connsiteY7" fmla="*/ 461029 h 3485325"/>
                        <a:gd name="connsiteX8" fmla="*/ 1113275 w 1465422"/>
                        <a:gd name="connsiteY8" fmla="*/ 3253899 h 3485325"/>
                        <a:gd name="connsiteX9" fmla="*/ 774187 w 1465422"/>
                        <a:gd name="connsiteY9" fmla="*/ 3259491 h 3485325"/>
                        <a:gd name="connsiteX10" fmla="*/ 774615 w 1465422"/>
                        <a:gd name="connsiteY10" fmla="*/ 1680403 h 3485325"/>
                        <a:gd name="connsiteX11" fmla="*/ 662907 w 1465422"/>
                        <a:gd name="connsiteY11" fmla="*/ 1680431 h 3485325"/>
                        <a:gd name="connsiteX12" fmla="*/ 663497 w 1465422"/>
                        <a:gd name="connsiteY12" fmla="*/ 3297646 h 3485325"/>
                        <a:gd name="connsiteX13" fmla="*/ 321434 w 1465422"/>
                        <a:gd name="connsiteY13" fmla="*/ 3342860 h 3485325"/>
                        <a:gd name="connsiteX14" fmla="*/ 320881 w 1465422"/>
                        <a:gd name="connsiteY14" fmla="*/ 586841 h 3485325"/>
                        <a:gd name="connsiteX15" fmla="*/ 263179 w 1465422"/>
                        <a:gd name="connsiteY15" fmla="*/ 586271 h 3485325"/>
                        <a:gd name="connsiteX16" fmla="*/ 263139 w 1465422"/>
                        <a:gd name="connsiteY16" fmla="*/ 1733992 h 3485325"/>
                        <a:gd name="connsiteX17" fmla="*/ 0 w 1465422"/>
                        <a:gd name="connsiteY17" fmla="*/ 1833483 h 3485325"/>
                        <a:gd name="connsiteX18" fmla="*/ 717 w 1465422"/>
                        <a:gd name="connsiteY18" fmla="*/ 485989 h 3485325"/>
                        <a:gd name="connsiteX0" fmla="*/ 717 w 1465422"/>
                        <a:gd name="connsiteY0" fmla="*/ 485989 h 3482658"/>
                        <a:gd name="connsiteX1" fmla="*/ 348085 w 1465422"/>
                        <a:gd name="connsiteY1" fmla="*/ 104304 h 3482658"/>
                        <a:gd name="connsiteX2" fmla="*/ 1266175 w 1465422"/>
                        <a:gd name="connsiteY2" fmla="*/ 0 h 3482658"/>
                        <a:gd name="connsiteX3" fmla="*/ 1464849 w 1465422"/>
                        <a:gd name="connsiteY3" fmla="*/ 483984 h 3482658"/>
                        <a:gd name="connsiteX4" fmla="*/ 1464636 w 1465422"/>
                        <a:gd name="connsiteY4" fmla="*/ 1647072 h 3482658"/>
                        <a:gd name="connsiteX5" fmla="*/ 1202754 w 1465422"/>
                        <a:gd name="connsiteY5" fmla="*/ 1628125 h 3482658"/>
                        <a:gd name="connsiteX6" fmla="*/ 1201480 w 1465422"/>
                        <a:gd name="connsiteY6" fmla="*/ 461030 h 3482658"/>
                        <a:gd name="connsiteX7" fmla="*/ 1111642 w 1465422"/>
                        <a:gd name="connsiteY7" fmla="*/ 461029 h 3482658"/>
                        <a:gd name="connsiteX8" fmla="*/ 1113275 w 1465422"/>
                        <a:gd name="connsiteY8" fmla="*/ 3253899 h 3482658"/>
                        <a:gd name="connsiteX9" fmla="*/ 774187 w 1465422"/>
                        <a:gd name="connsiteY9" fmla="*/ 3259491 h 3482658"/>
                        <a:gd name="connsiteX10" fmla="*/ 774615 w 1465422"/>
                        <a:gd name="connsiteY10" fmla="*/ 1680403 h 3482658"/>
                        <a:gd name="connsiteX11" fmla="*/ 662907 w 1465422"/>
                        <a:gd name="connsiteY11" fmla="*/ 1680431 h 3482658"/>
                        <a:gd name="connsiteX12" fmla="*/ 663497 w 1465422"/>
                        <a:gd name="connsiteY12" fmla="*/ 3297646 h 3482658"/>
                        <a:gd name="connsiteX13" fmla="*/ 319499 w 1465422"/>
                        <a:gd name="connsiteY13" fmla="*/ 3338990 h 3482658"/>
                        <a:gd name="connsiteX14" fmla="*/ 320881 w 1465422"/>
                        <a:gd name="connsiteY14" fmla="*/ 586841 h 3482658"/>
                        <a:gd name="connsiteX15" fmla="*/ 263179 w 1465422"/>
                        <a:gd name="connsiteY15" fmla="*/ 586271 h 3482658"/>
                        <a:gd name="connsiteX16" fmla="*/ 263139 w 1465422"/>
                        <a:gd name="connsiteY16" fmla="*/ 1733992 h 3482658"/>
                        <a:gd name="connsiteX17" fmla="*/ 0 w 1465422"/>
                        <a:gd name="connsiteY17" fmla="*/ 1833483 h 3482658"/>
                        <a:gd name="connsiteX18" fmla="*/ 717 w 1465422"/>
                        <a:gd name="connsiteY18" fmla="*/ 485989 h 3482658"/>
                        <a:gd name="connsiteX0" fmla="*/ 717 w 1465422"/>
                        <a:gd name="connsiteY0" fmla="*/ 485989 h 3482658"/>
                        <a:gd name="connsiteX1" fmla="*/ 348085 w 1465422"/>
                        <a:gd name="connsiteY1" fmla="*/ 104304 h 3482658"/>
                        <a:gd name="connsiteX2" fmla="*/ 1266175 w 1465422"/>
                        <a:gd name="connsiteY2" fmla="*/ 0 h 3482658"/>
                        <a:gd name="connsiteX3" fmla="*/ 1464849 w 1465422"/>
                        <a:gd name="connsiteY3" fmla="*/ 483984 h 3482658"/>
                        <a:gd name="connsiteX4" fmla="*/ 1464636 w 1465422"/>
                        <a:gd name="connsiteY4" fmla="*/ 1647072 h 3482658"/>
                        <a:gd name="connsiteX5" fmla="*/ 1202754 w 1465422"/>
                        <a:gd name="connsiteY5" fmla="*/ 1628125 h 3482658"/>
                        <a:gd name="connsiteX6" fmla="*/ 1201480 w 1465422"/>
                        <a:gd name="connsiteY6" fmla="*/ 461030 h 3482658"/>
                        <a:gd name="connsiteX7" fmla="*/ 1111642 w 1465422"/>
                        <a:gd name="connsiteY7" fmla="*/ 461029 h 3482658"/>
                        <a:gd name="connsiteX8" fmla="*/ 1113275 w 1465422"/>
                        <a:gd name="connsiteY8" fmla="*/ 3253899 h 3482658"/>
                        <a:gd name="connsiteX9" fmla="*/ 774187 w 1465422"/>
                        <a:gd name="connsiteY9" fmla="*/ 3259491 h 3482658"/>
                        <a:gd name="connsiteX10" fmla="*/ 774615 w 1465422"/>
                        <a:gd name="connsiteY10" fmla="*/ 1680403 h 3482658"/>
                        <a:gd name="connsiteX11" fmla="*/ 662907 w 1465422"/>
                        <a:gd name="connsiteY11" fmla="*/ 1680431 h 3482658"/>
                        <a:gd name="connsiteX12" fmla="*/ 663497 w 1465422"/>
                        <a:gd name="connsiteY12" fmla="*/ 3297646 h 3482658"/>
                        <a:gd name="connsiteX13" fmla="*/ 321433 w 1465422"/>
                        <a:gd name="connsiteY13" fmla="*/ 3338990 h 3482658"/>
                        <a:gd name="connsiteX14" fmla="*/ 320881 w 1465422"/>
                        <a:gd name="connsiteY14" fmla="*/ 586841 h 3482658"/>
                        <a:gd name="connsiteX15" fmla="*/ 263179 w 1465422"/>
                        <a:gd name="connsiteY15" fmla="*/ 586271 h 3482658"/>
                        <a:gd name="connsiteX16" fmla="*/ 263139 w 1465422"/>
                        <a:gd name="connsiteY16" fmla="*/ 1733992 h 3482658"/>
                        <a:gd name="connsiteX17" fmla="*/ 0 w 1465422"/>
                        <a:gd name="connsiteY17" fmla="*/ 1833483 h 3482658"/>
                        <a:gd name="connsiteX18" fmla="*/ 717 w 1465422"/>
                        <a:gd name="connsiteY18" fmla="*/ 485989 h 3482658"/>
                        <a:gd name="connsiteX0" fmla="*/ 717 w 1465422"/>
                        <a:gd name="connsiteY0" fmla="*/ 485989 h 3482658"/>
                        <a:gd name="connsiteX1" fmla="*/ 348085 w 1465422"/>
                        <a:gd name="connsiteY1" fmla="*/ 104304 h 3482658"/>
                        <a:gd name="connsiteX2" fmla="*/ 1266175 w 1465422"/>
                        <a:gd name="connsiteY2" fmla="*/ 0 h 3482658"/>
                        <a:gd name="connsiteX3" fmla="*/ 1464849 w 1465422"/>
                        <a:gd name="connsiteY3" fmla="*/ 483984 h 3482658"/>
                        <a:gd name="connsiteX4" fmla="*/ 1464636 w 1465422"/>
                        <a:gd name="connsiteY4" fmla="*/ 1647072 h 3482658"/>
                        <a:gd name="connsiteX5" fmla="*/ 1202754 w 1465422"/>
                        <a:gd name="connsiteY5" fmla="*/ 1628125 h 3482658"/>
                        <a:gd name="connsiteX6" fmla="*/ 1201480 w 1465422"/>
                        <a:gd name="connsiteY6" fmla="*/ 461030 h 3482658"/>
                        <a:gd name="connsiteX7" fmla="*/ 1111642 w 1465422"/>
                        <a:gd name="connsiteY7" fmla="*/ 461029 h 3482658"/>
                        <a:gd name="connsiteX8" fmla="*/ 1113275 w 1465422"/>
                        <a:gd name="connsiteY8" fmla="*/ 3253899 h 3482658"/>
                        <a:gd name="connsiteX9" fmla="*/ 774187 w 1465422"/>
                        <a:gd name="connsiteY9" fmla="*/ 3259491 h 3482658"/>
                        <a:gd name="connsiteX10" fmla="*/ 774615 w 1465422"/>
                        <a:gd name="connsiteY10" fmla="*/ 1680403 h 3482658"/>
                        <a:gd name="connsiteX11" fmla="*/ 662907 w 1465422"/>
                        <a:gd name="connsiteY11" fmla="*/ 1680431 h 3482658"/>
                        <a:gd name="connsiteX12" fmla="*/ 663497 w 1465422"/>
                        <a:gd name="connsiteY12" fmla="*/ 3297646 h 3482658"/>
                        <a:gd name="connsiteX13" fmla="*/ 321433 w 1465422"/>
                        <a:gd name="connsiteY13" fmla="*/ 3338990 h 3482658"/>
                        <a:gd name="connsiteX14" fmla="*/ 320881 w 1465422"/>
                        <a:gd name="connsiteY14" fmla="*/ 586841 h 3482658"/>
                        <a:gd name="connsiteX15" fmla="*/ 263179 w 1465422"/>
                        <a:gd name="connsiteY15" fmla="*/ 586271 h 3482658"/>
                        <a:gd name="connsiteX16" fmla="*/ 263139 w 1465422"/>
                        <a:gd name="connsiteY16" fmla="*/ 1733992 h 3482658"/>
                        <a:gd name="connsiteX17" fmla="*/ 0 w 1465422"/>
                        <a:gd name="connsiteY17" fmla="*/ 1833483 h 3482658"/>
                        <a:gd name="connsiteX18" fmla="*/ 717 w 1465422"/>
                        <a:gd name="connsiteY18" fmla="*/ 485989 h 3482658"/>
                        <a:gd name="connsiteX0" fmla="*/ 717 w 1465422"/>
                        <a:gd name="connsiteY0" fmla="*/ 485989 h 3483989"/>
                        <a:gd name="connsiteX1" fmla="*/ 348085 w 1465422"/>
                        <a:gd name="connsiteY1" fmla="*/ 104304 h 3483989"/>
                        <a:gd name="connsiteX2" fmla="*/ 1266175 w 1465422"/>
                        <a:gd name="connsiteY2" fmla="*/ 0 h 3483989"/>
                        <a:gd name="connsiteX3" fmla="*/ 1464849 w 1465422"/>
                        <a:gd name="connsiteY3" fmla="*/ 483984 h 3483989"/>
                        <a:gd name="connsiteX4" fmla="*/ 1464636 w 1465422"/>
                        <a:gd name="connsiteY4" fmla="*/ 1647072 h 3483989"/>
                        <a:gd name="connsiteX5" fmla="*/ 1202754 w 1465422"/>
                        <a:gd name="connsiteY5" fmla="*/ 1628125 h 3483989"/>
                        <a:gd name="connsiteX6" fmla="*/ 1201480 w 1465422"/>
                        <a:gd name="connsiteY6" fmla="*/ 461030 h 3483989"/>
                        <a:gd name="connsiteX7" fmla="*/ 1111642 w 1465422"/>
                        <a:gd name="connsiteY7" fmla="*/ 461029 h 3483989"/>
                        <a:gd name="connsiteX8" fmla="*/ 1113275 w 1465422"/>
                        <a:gd name="connsiteY8" fmla="*/ 3253899 h 3483989"/>
                        <a:gd name="connsiteX9" fmla="*/ 774187 w 1465422"/>
                        <a:gd name="connsiteY9" fmla="*/ 3259491 h 3483989"/>
                        <a:gd name="connsiteX10" fmla="*/ 774615 w 1465422"/>
                        <a:gd name="connsiteY10" fmla="*/ 1680403 h 3483989"/>
                        <a:gd name="connsiteX11" fmla="*/ 662907 w 1465422"/>
                        <a:gd name="connsiteY11" fmla="*/ 1680431 h 3483989"/>
                        <a:gd name="connsiteX12" fmla="*/ 663497 w 1465422"/>
                        <a:gd name="connsiteY12" fmla="*/ 3297646 h 3483989"/>
                        <a:gd name="connsiteX13" fmla="*/ 327237 w 1465422"/>
                        <a:gd name="connsiteY13" fmla="*/ 3340925 h 3483989"/>
                        <a:gd name="connsiteX14" fmla="*/ 320881 w 1465422"/>
                        <a:gd name="connsiteY14" fmla="*/ 586841 h 3483989"/>
                        <a:gd name="connsiteX15" fmla="*/ 263179 w 1465422"/>
                        <a:gd name="connsiteY15" fmla="*/ 586271 h 3483989"/>
                        <a:gd name="connsiteX16" fmla="*/ 263139 w 1465422"/>
                        <a:gd name="connsiteY16" fmla="*/ 1733992 h 3483989"/>
                        <a:gd name="connsiteX17" fmla="*/ 0 w 1465422"/>
                        <a:gd name="connsiteY17" fmla="*/ 1833483 h 3483989"/>
                        <a:gd name="connsiteX18" fmla="*/ 717 w 1465422"/>
                        <a:gd name="connsiteY18" fmla="*/ 485989 h 3483989"/>
                        <a:gd name="connsiteX0" fmla="*/ 717 w 1465422"/>
                        <a:gd name="connsiteY0" fmla="*/ 485989 h 3483989"/>
                        <a:gd name="connsiteX1" fmla="*/ 348085 w 1465422"/>
                        <a:gd name="connsiteY1" fmla="*/ 104304 h 3483989"/>
                        <a:gd name="connsiteX2" fmla="*/ 1266175 w 1465422"/>
                        <a:gd name="connsiteY2" fmla="*/ 0 h 3483989"/>
                        <a:gd name="connsiteX3" fmla="*/ 1464849 w 1465422"/>
                        <a:gd name="connsiteY3" fmla="*/ 483984 h 3483989"/>
                        <a:gd name="connsiteX4" fmla="*/ 1464636 w 1465422"/>
                        <a:gd name="connsiteY4" fmla="*/ 1647072 h 3483989"/>
                        <a:gd name="connsiteX5" fmla="*/ 1202754 w 1465422"/>
                        <a:gd name="connsiteY5" fmla="*/ 1628125 h 3483989"/>
                        <a:gd name="connsiteX6" fmla="*/ 1201480 w 1465422"/>
                        <a:gd name="connsiteY6" fmla="*/ 461030 h 3483989"/>
                        <a:gd name="connsiteX7" fmla="*/ 1111642 w 1465422"/>
                        <a:gd name="connsiteY7" fmla="*/ 461029 h 3483989"/>
                        <a:gd name="connsiteX8" fmla="*/ 1113275 w 1465422"/>
                        <a:gd name="connsiteY8" fmla="*/ 3253899 h 3483989"/>
                        <a:gd name="connsiteX9" fmla="*/ 774187 w 1465422"/>
                        <a:gd name="connsiteY9" fmla="*/ 3259491 h 3483989"/>
                        <a:gd name="connsiteX10" fmla="*/ 774615 w 1465422"/>
                        <a:gd name="connsiteY10" fmla="*/ 1680403 h 3483989"/>
                        <a:gd name="connsiteX11" fmla="*/ 662907 w 1465422"/>
                        <a:gd name="connsiteY11" fmla="*/ 1680431 h 3483989"/>
                        <a:gd name="connsiteX12" fmla="*/ 663497 w 1465422"/>
                        <a:gd name="connsiteY12" fmla="*/ 3297646 h 3483989"/>
                        <a:gd name="connsiteX13" fmla="*/ 327237 w 1465422"/>
                        <a:gd name="connsiteY13" fmla="*/ 3340925 h 3483989"/>
                        <a:gd name="connsiteX14" fmla="*/ 320881 w 1465422"/>
                        <a:gd name="connsiteY14" fmla="*/ 586841 h 3483989"/>
                        <a:gd name="connsiteX15" fmla="*/ 263179 w 1465422"/>
                        <a:gd name="connsiteY15" fmla="*/ 586271 h 3483989"/>
                        <a:gd name="connsiteX16" fmla="*/ 263139 w 1465422"/>
                        <a:gd name="connsiteY16" fmla="*/ 1733992 h 3483989"/>
                        <a:gd name="connsiteX17" fmla="*/ 0 w 1465422"/>
                        <a:gd name="connsiteY17" fmla="*/ 1833483 h 3483989"/>
                        <a:gd name="connsiteX18" fmla="*/ 717 w 1465422"/>
                        <a:gd name="connsiteY18" fmla="*/ 485989 h 3483989"/>
                        <a:gd name="connsiteX0" fmla="*/ 717 w 1465422"/>
                        <a:gd name="connsiteY0" fmla="*/ 485989 h 3483989"/>
                        <a:gd name="connsiteX1" fmla="*/ 348085 w 1465422"/>
                        <a:gd name="connsiteY1" fmla="*/ 104304 h 3483989"/>
                        <a:gd name="connsiteX2" fmla="*/ 1266175 w 1465422"/>
                        <a:gd name="connsiteY2" fmla="*/ 0 h 3483989"/>
                        <a:gd name="connsiteX3" fmla="*/ 1464849 w 1465422"/>
                        <a:gd name="connsiteY3" fmla="*/ 483984 h 3483989"/>
                        <a:gd name="connsiteX4" fmla="*/ 1464636 w 1465422"/>
                        <a:gd name="connsiteY4" fmla="*/ 1647072 h 3483989"/>
                        <a:gd name="connsiteX5" fmla="*/ 1202754 w 1465422"/>
                        <a:gd name="connsiteY5" fmla="*/ 1628125 h 3483989"/>
                        <a:gd name="connsiteX6" fmla="*/ 1201480 w 1465422"/>
                        <a:gd name="connsiteY6" fmla="*/ 461030 h 3483989"/>
                        <a:gd name="connsiteX7" fmla="*/ 1111642 w 1465422"/>
                        <a:gd name="connsiteY7" fmla="*/ 461029 h 3483989"/>
                        <a:gd name="connsiteX8" fmla="*/ 1113275 w 1465422"/>
                        <a:gd name="connsiteY8" fmla="*/ 3253899 h 3483989"/>
                        <a:gd name="connsiteX9" fmla="*/ 774187 w 1465422"/>
                        <a:gd name="connsiteY9" fmla="*/ 3259491 h 3483989"/>
                        <a:gd name="connsiteX10" fmla="*/ 774615 w 1465422"/>
                        <a:gd name="connsiteY10" fmla="*/ 1680403 h 3483989"/>
                        <a:gd name="connsiteX11" fmla="*/ 662907 w 1465422"/>
                        <a:gd name="connsiteY11" fmla="*/ 1680431 h 3483989"/>
                        <a:gd name="connsiteX12" fmla="*/ 663497 w 1465422"/>
                        <a:gd name="connsiteY12" fmla="*/ 3297646 h 3483989"/>
                        <a:gd name="connsiteX13" fmla="*/ 327237 w 1465422"/>
                        <a:gd name="connsiteY13" fmla="*/ 3340925 h 3483989"/>
                        <a:gd name="connsiteX14" fmla="*/ 320881 w 1465422"/>
                        <a:gd name="connsiteY14" fmla="*/ 586841 h 3483989"/>
                        <a:gd name="connsiteX15" fmla="*/ 263179 w 1465422"/>
                        <a:gd name="connsiteY15" fmla="*/ 586271 h 3483989"/>
                        <a:gd name="connsiteX16" fmla="*/ 263139 w 1465422"/>
                        <a:gd name="connsiteY16" fmla="*/ 1733992 h 3483989"/>
                        <a:gd name="connsiteX17" fmla="*/ 0 w 1465422"/>
                        <a:gd name="connsiteY17" fmla="*/ 1833483 h 3483989"/>
                        <a:gd name="connsiteX18" fmla="*/ 717 w 1465422"/>
                        <a:gd name="connsiteY18" fmla="*/ 485989 h 3483989"/>
                        <a:gd name="connsiteX0" fmla="*/ 717 w 1465422"/>
                        <a:gd name="connsiteY0" fmla="*/ 485989 h 3483989"/>
                        <a:gd name="connsiteX1" fmla="*/ 348085 w 1465422"/>
                        <a:gd name="connsiteY1" fmla="*/ 104304 h 3483989"/>
                        <a:gd name="connsiteX2" fmla="*/ 1266175 w 1465422"/>
                        <a:gd name="connsiteY2" fmla="*/ 0 h 3483989"/>
                        <a:gd name="connsiteX3" fmla="*/ 1464849 w 1465422"/>
                        <a:gd name="connsiteY3" fmla="*/ 483984 h 3483989"/>
                        <a:gd name="connsiteX4" fmla="*/ 1464636 w 1465422"/>
                        <a:gd name="connsiteY4" fmla="*/ 1647072 h 3483989"/>
                        <a:gd name="connsiteX5" fmla="*/ 1202754 w 1465422"/>
                        <a:gd name="connsiteY5" fmla="*/ 1628125 h 3483989"/>
                        <a:gd name="connsiteX6" fmla="*/ 1201480 w 1465422"/>
                        <a:gd name="connsiteY6" fmla="*/ 461030 h 3483989"/>
                        <a:gd name="connsiteX7" fmla="*/ 1111642 w 1465422"/>
                        <a:gd name="connsiteY7" fmla="*/ 461029 h 3483989"/>
                        <a:gd name="connsiteX8" fmla="*/ 1113275 w 1465422"/>
                        <a:gd name="connsiteY8" fmla="*/ 3253899 h 3483989"/>
                        <a:gd name="connsiteX9" fmla="*/ 774187 w 1465422"/>
                        <a:gd name="connsiteY9" fmla="*/ 3259491 h 3483989"/>
                        <a:gd name="connsiteX10" fmla="*/ 774615 w 1465422"/>
                        <a:gd name="connsiteY10" fmla="*/ 1680403 h 3483989"/>
                        <a:gd name="connsiteX11" fmla="*/ 662907 w 1465422"/>
                        <a:gd name="connsiteY11" fmla="*/ 1680431 h 3483989"/>
                        <a:gd name="connsiteX12" fmla="*/ 663497 w 1465422"/>
                        <a:gd name="connsiteY12" fmla="*/ 3297646 h 3483989"/>
                        <a:gd name="connsiteX13" fmla="*/ 325302 w 1465422"/>
                        <a:gd name="connsiteY13" fmla="*/ 3340925 h 3483989"/>
                        <a:gd name="connsiteX14" fmla="*/ 320881 w 1465422"/>
                        <a:gd name="connsiteY14" fmla="*/ 586841 h 3483989"/>
                        <a:gd name="connsiteX15" fmla="*/ 263179 w 1465422"/>
                        <a:gd name="connsiteY15" fmla="*/ 586271 h 3483989"/>
                        <a:gd name="connsiteX16" fmla="*/ 263139 w 1465422"/>
                        <a:gd name="connsiteY16" fmla="*/ 1733992 h 3483989"/>
                        <a:gd name="connsiteX17" fmla="*/ 0 w 1465422"/>
                        <a:gd name="connsiteY17" fmla="*/ 1833483 h 3483989"/>
                        <a:gd name="connsiteX18" fmla="*/ 717 w 1465422"/>
                        <a:gd name="connsiteY18" fmla="*/ 485989 h 3483989"/>
                        <a:gd name="connsiteX0" fmla="*/ 717 w 1465422"/>
                        <a:gd name="connsiteY0" fmla="*/ 485989 h 3483989"/>
                        <a:gd name="connsiteX1" fmla="*/ 348085 w 1465422"/>
                        <a:gd name="connsiteY1" fmla="*/ 104304 h 3483989"/>
                        <a:gd name="connsiteX2" fmla="*/ 1266175 w 1465422"/>
                        <a:gd name="connsiteY2" fmla="*/ 0 h 3483989"/>
                        <a:gd name="connsiteX3" fmla="*/ 1464849 w 1465422"/>
                        <a:gd name="connsiteY3" fmla="*/ 483984 h 3483989"/>
                        <a:gd name="connsiteX4" fmla="*/ 1464636 w 1465422"/>
                        <a:gd name="connsiteY4" fmla="*/ 1647072 h 3483989"/>
                        <a:gd name="connsiteX5" fmla="*/ 1202754 w 1465422"/>
                        <a:gd name="connsiteY5" fmla="*/ 1628125 h 3483989"/>
                        <a:gd name="connsiteX6" fmla="*/ 1201480 w 1465422"/>
                        <a:gd name="connsiteY6" fmla="*/ 461030 h 3483989"/>
                        <a:gd name="connsiteX7" fmla="*/ 1111642 w 1465422"/>
                        <a:gd name="connsiteY7" fmla="*/ 461029 h 3483989"/>
                        <a:gd name="connsiteX8" fmla="*/ 1113275 w 1465422"/>
                        <a:gd name="connsiteY8" fmla="*/ 3253899 h 3483989"/>
                        <a:gd name="connsiteX9" fmla="*/ 774187 w 1465422"/>
                        <a:gd name="connsiteY9" fmla="*/ 3259491 h 3483989"/>
                        <a:gd name="connsiteX10" fmla="*/ 774615 w 1465422"/>
                        <a:gd name="connsiteY10" fmla="*/ 1680403 h 3483989"/>
                        <a:gd name="connsiteX11" fmla="*/ 662907 w 1465422"/>
                        <a:gd name="connsiteY11" fmla="*/ 1680431 h 3483989"/>
                        <a:gd name="connsiteX12" fmla="*/ 663497 w 1465422"/>
                        <a:gd name="connsiteY12" fmla="*/ 3297646 h 3483989"/>
                        <a:gd name="connsiteX13" fmla="*/ 325302 w 1465422"/>
                        <a:gd name="connsiteY13" fmla="*/ 3340925 h 3483989"/>
                        <a:gd name="connsiteX14" fmla="*/ 322816 w 1465422"/>
                        <a:gd name="connsiteY14" fmla="*/ 586841 h 3483989"/>
                        <a:gd name="connsiteX15" fmla="*/ 263179 w 1465422"/>
                        <a:gd name="connsiteY15" fmla="*/ 586271 h 3483989"/>
                        <a:gd name="connsiteX16" fmla="*/ 263139 w 1465422"/>
                        <a:gd name="connsiteY16" fmla="*/ 1733992 h 3483989"/>
                        <a:gd name="connsiteX17" fmla="*/ 0 w 1465422"/>
                        <a:gd name="connsiteY17" fmla="*/ 1833483 h 3483989"/>
                        <a:gd name="connsiteX18" fmla="*/ 717 w 1465422"/>
                        <a:gd name="connsiteY18" fmla="*/ 485989 h 3483989"/>
                        <a:gd name="connsiteX0" fmla="*/ 717 w 1465422"/>
                        <a:gd name="connsiteY0" fmla="*/ 485989 h 3485325"/>
                        <a:gd name="connsiteX1" fmla="*/ 348085 w 1465422"/>
                        <a:gd name="connsiteY1" fmla="*/ 104304 h 3485325"/>
                        <a:gd name="connsiteX2" fmla="*/ 1266175 w 1465422"/>
                        <a:gd name="connsiteY2" fmla="*/ 0 h 3485325"/>
                        <a:gd name="connsiteX3" fmla="*/ 1464849 w 1465422"/>
                        <a:gd name="connsiteY3" fmla="*/ 483984 h 3485325"/>
                        <a:gd name="connsiteX4" fmla="*/ 1464636 w 1465422"/>
                        <a:gd name="connsiteY4" fmla="*/ 1647072 h 3485325"/>
                        <a:gd name="connsiteX5" fmla="*/ 1202754 w 1465422"/>
                        <a:gd name="connsiteY5" fmla="*/ 1628125 h 3485325"/>
                        <a:gd name="connsiteX6" fmla="*/ 1201480 w 1465422"/>
                        <a:gd name="connsiteY6" fmla="*/ 461030 h 3485325"/>
                        <a:gd name="connsiteX7" fmla="*/ 1111642 w 1465422"/>
                        <a:gd name="connsiteY7" fmla="*/ 461029 h 3485325"/>
                        <a:gd name="connsiteX8" fmla="*/ 1113275 w 1465422"/>
                        <a:gd name="connsiteY8" fmla="*/ 3253899 h 3485325"/>
                        <a:gd name="connsiteX9" fmla="*/ 774187 w 1465422"/>
                        <a:gd name="connsiteY9" fmla="*/ 3259491 h 3485325"/>
                        <a:gd name="connsiteX10" fmla="*/ 774615 w 1465422"/>
                        <a:gd name="connsiteY10" fmla="*/ 1680403 h 3485325"/>
                        <a:gd name="connsiteX11" fmla="*/ 662907 w 1465422"/>
                        <a:gd name="connsiteY11" fmla="*/ 1680431 h 3485325"/>
                        <a:gd name="connsiteX12" fmla="*/ 663497 w 1465422"/>
                        <a:gd name="connsiteY12" fmla="*/ 3297646 h 3485325"/>
                        <a:gd name="connsiteX13" fmla="*/ 323367 w 1465422"/>
                        <a:gd name="connsiteY13" fmla="*/ 3342860 h 3485325"/>
                        <a:gd name="connsiteX14" fmla="*/ 322816 w 1465422"/>
                        <a:gd name="connsiteY14" fmla="*/ 586841 h 3485325"/>
                        <a:gd name="connsiteX15" fmla="*/ 263179 w 1465422"/>
                        <a:gd name="connsiteY15" fmla="*/ 586271 h 3485325"/>
                        <a:gd name="connsiteX16" fmla="*/ 263139 w 1465422"/>
                        <a:gd name="connsiteY16" fmla="*/ 1733992 h 3485325"/>
                        <a:gd name="connsiteX17" fmla="*/ 0 w 1465422"/>
                        <a:gd name="connsiteY17" fmla="*/ 1833483 h 3485325"/>
                        <a:gd name="connsiteX18" fmla="*/ 717 w 1465422"/>
                        <a:gd name="connsiteY18" fmla="*/ 485989 h 3485325"/>
                        <a:gd name="connsiteX0" fmla="*/ 717 w 1465422"/>
                        <a:gd name="connsiteY0" fmla="*/ 485989 h 3485325"/>
                        <a:gd name="connsiteX1" fmla="*/ 348085 w 1465422"/>
                        <a:gd name="connsiteY1" fmla="*/ 104304 h 3485325"/>
                        <a:gd name="connsiteX2" fmla="*/ 1266175 w 1465422"/>
                        <a:gd name="connsiteY2" fmla="*/ 0 h 3485325"/>
                        <a:gd name="connsiteX3" fmla="*/ 1464849 w 1465422"/>
                        <a:gd name="connsiteY3" fmla="*/ 483984 h 3485325"/>
                        <a:gd name="connsiteX4" fmla="*/ 1464636 w 1465422"/>
                        <a:gd name="connsiteY4" fmla="*/ 1647072 h 3485325"/>
                        <a:gd name="connsiteX5" fmla="*/ 1202754 w 1465422"/>
                        <a:gd name="connsiteY5" fmla="*/ 1628125 h 3485325"/>
                        <a:gd name="connsiteX6" fmla="*/ 1201480 w 1465422"/>
                        <a:gd name="connsiteY6" fmla="*/ 461030 h 3485325"/>
                        <a:gd name="connsiteX7" fmla="*/ 1111642 w 1465422"/>
                        <a:gd name="connsiteY7" fmla="*/ 461029 h 3485325"/>
                        <a:gd name="connsiteX8" fmla="*/ 1113275 w 1465422"/>
                        <a:gd name="connsiteY8" fmla="*/ 3253899 h 3485325"/>
                        <a:gd name="connsiteX9" fmla="*/ 774187 w 1465422"/>
                        <a:gd name="connsiteY9" fmla="*/ 3259491 h 3485325"/>
                        <a:gd name="connsiteX10" fmla="*/ 774615 w 1465422"/>
                        <a:gd name="connsiteY10" fmla="*/ 1680403 h 3485325"/>
                        <a:gd name="connsiteX11" fmla="*/ 662907 w 1465422"/>
                        <a:gd name="connsiteY11" fmla="*/ 1680431 h 3485325"/>
                        <a:gd name="connsiteX12" fmla="*/ 663497 w 1465422"/>
                        <a:gd name="connsiteY12" fmla="*/ 3297646 h 3485325"/>
                        <a:gd name="connsiteX13" fmla="*/ 323367 w 1465422"/>
                        <a:gd name="connsiteY13" fmla="*/ 3342860 h 3485325"/>
                        <a:gd name="connsiteX14" fmla="*/ 322816 w 1465422"/>
                        <a:gd name="connsiteY14" fmla="*/ 586841 h 3485325"/>
                        <a:gd name="connsiteX15" fmla="*/ 263179 w 1465422"/>
                        <a:gd name="connsiteY15" fmla="*/ 586271 h 3485325"/>
                        <a:gd name="connsiteX16" fmla="*/ 263139 w 1465422"/>
                        <a:gd name="connsiteY16" fmla="*/ 1733992 h 3485325"/>
                        <a:gd name="connsiteX17" fmla="*/ 0 w 1465422"/>
                        <a:gd name="connsiteY17" fmla="*/ 1833483 h 3485325"/>
                        <a:gd name="connsiteX18" fmla="*/ 717 w 1465422"/>
                        <a:gd name="connsiteY18" fmla="*/ 485989 h 3485325"/>
                        <a:gd name="connsiteX0" fmla="*/ 717 w 1465422"/>
                        <a:gd name="connsiteY0" fmla="*/ 485989 h 3482658"/>
                        <a:gd name="connsiteX1" fmla="*/ 348085 w 1465422"/>
                        <a:gd name="connsiteY1" fmla="*/ 104304 h 3482658"/>
                        <a:gd name="connsiteX2" fmla="*/ 1266175 w 1465422"/>
                        <a:gd name="connsiteY2" fmla="*/ 0 h 3482658"/>
                        <a:gd name="connsiteX3" fmla="*/ 1464849 w 1465422"/>
                        <a:gd name="connsiteY3" fmla="*/ 483984 h 3482658"/>
                        <a:gd name="connsiteX4" fmla="*/ 1464636 w 1465422"/>
                        <a:gd name="connsiteY4" fmla="*/ 1647072 h 3482658"/>
                        <a:gd name="connsiteX5" fmla="*/ 1202754 w 1465422"/>
                        <a:gd name="connsiteY5" fmla="*/ 1628125 h 3482658"/>
                        <a:gd name="connsiteX6" fmla="*/ 1201480 w 1465422"/>
                        <a:gd name="connsiteY6" fmla="*/ 461030 h 3482658"/>
                        <a:gd name="connsiteX7" fmla="*/ 1111642 w 1465422"/>
                        <a:gd name="connsiteY7" fmla="*/ 461029 h 3482658"/>
                        <a:gd name="connsiteX8" fmla="*/ 1113275 w 1465422"/>
                        <a:gd name="connsiteY8" fmla="*/ 3253899 h 3482658"/>
                        <a:gd name="connsiteX9" fmla="*/ 774187 w 1465422"/>
                        <a:gd name="connsiteY9" fmla="*/ 3259491 h 3482658"/>
                        <a:gd name="connsiteX10" fmla="*/ 774615 w 1465422"/>
                        <a:gd name="connsiteY10" fmla="*/ 1680403 h 3482658"/>
                        <a:gd name="connsiteX11" fmla="*/ 662907 w 1465422"/>
                        <a:gd name="connsiteY11" fmla="*/ 1680431 h 3482658"/>
                        <a:gd name="connsiteX12" fmla="*/ 663497 w 1465422"/>
                        <a:gd name="connsiteY12" fmla="*/ 3297646 h 3482658"/>
                        <a:gd name="connsiteX13" fmla="*/ 321433 w 1465422"/>
                        <a:gd name="connsiteY13" fmla="*/ 3338990 h 3482658"/>
                        <a:gd name="connsiteX14" fmla="*/ 322816 w 1465422"/>
                        <a:gd name="connsiteY14" fmla="*/ 586841 h 3482658"/>
                        <a:gd name="connsiteX15" fmla="*/ 263179 w 1465422"/>
                        <a:gd name="connsiteY15" fmla="*/ 586271 h 3482658"/>
                        <a:gd name="connsiteX16" fmla="*/ 263139 w 1465422"/>
                        <a:gd name="connsiteY16" fmla="*/ 1733992 h 3482658"/>
                        <a:gd name="connsiteX17" fmla="*/ 0 w 1465422"/>
                        <a:gd name="connsiteY17" fmla="*/ 1833483 h 3482658"/>
                        <a:gd name="connsiteX18" fmla="*/ 717 w 1465422"/>
                        <a:gd name="connsiteY18" fmla="*/ 485989 h 3482658"/>
                        <a:gd name="connsiteX0" fmla="*/ 717 w 1465422"/>
                        <a:gd name="connsiteY0" fmla="*/ 485989 h 3480009"/>
                        <a:gd name="connsiteX1" fmla="*/ 348085 w 1465422"/>
                        <a:gd name="connsiteY1" fmla="*/ 104304 h 3480009"/>
                        <a:gd name="connsiteX2" fmla="*/ 1266175 w 1465422"/>
                        <a:gd name="connsiteY2" fmla="*/ 0 h 3480009"/>
                        <a:gd name="connsiteX3" fmla="*/ 1464849 w 1465422"/>
                        <a:gd name="connsiteY3" fmla="*/ 483984 h 3480009"/>
                        <a:gd name="connsiteX4" fmla="*/ 1464636 w 1465422"/>
                        <a:gd name="connsiteY4" fmla="*/ 1647072 h 3480009"/>
                        <a:gd name="connsiteX5" fmla="*/ 1202754 w 1465422"/>
                        <a:gd name="connsiteY5" fmla="*/ 1628125 h 3480009"/>
                        <a:gd name="connsiteX6" fmla="*/ 1201480 w 1465422"/>
                        <a:gd name="connsiteY6" fmla="*/ 461030 h 3480009"/>
                        <a:gd name="connsiteX7" fmla="*/ 1111642 w 1465422"/>
                        <a:gd name="connsiteY7" fmla="*/ 461029 h 3480009"/>
                        <a:gd name="connsiteX8" fmla="*/ 1113275 w 1465422"/>
                        <a:gd name="connsiteY8" fmla="*/ 3253899 h 3480009"/>
                        <a:gd name="connsiteX9" fmla="*/ 774187 w 1465422"/>
                        <a:gd name="connsiteY9" fmla="*/ 3259491 h 3480009"/>
                        <a:gd name="connsiteX10" fmla="*/ 774615 w 1465422"/>
                        <a:gd name="connsiteY10" fmla="*/ 1680403 h 3480009"/>
                        <a:gd name="connsiteX11" fmla="*/ 662907 w 1465422"/>
                        <a:gd name="connsiteY11" fmla="*/ 1680431 h 3480009"/>
                        <a:gd name="connsiteX12" fmla="*/ 663497 w 1465422"/>
                        <a:gd name="connsiteY12" fmla="*/ 3297646 h 3480009"/>
                        <a:gd name="connsiteX13" fmla="*/ 321433 w 1465422"/>
                        <a:gd name="connsiteY13" fmla="*/ 3335119 h 3480009"/>
                        <a:gd name="connsiteX14" fmla="*/ 322816 w 1465422"/>
                        <a:gd name="connsiteY14" fmla="*/ 586841 h 3480009"/>
                        <a:gd name="connsiteX15" fmla="*/ 263179 w 1465422"/>
                        <a:gd name="connsiteY15" fmla="*/ 586271 h 3480009"/>
                        <a:gd name="connsiteX16" fmla="*/ 263139 w 1465422"/>
                        <a:gd name="connsiteY16" fmla="*/ 1733992 h 3480009"/>
                        <a:gd name="connsiteX17" fmla="*/ 0 w 1465422"/>
                        <a:gd name="connsiteY17" fmla="*/ 1833483 h 3480009"/>
                        <a:gd name="connsiteX18" fmla="*/ 717 w 1465422"/>
                        <a:gd name="connsiteY18" fmla="*/ 485989 h 3480009"/>
                        <a:gd name="connsiteX0" fmla="*/ 717 w 1465422"/>
                        <a:gd name="connsiteY0" fmla="*/ 485989 h 3472175"/>
                        <a:gd name="connsiteX1" fmla="*/ 348085 w 1465422"/>
                        <a:gd name="connsiteY1" fmla="*/ 104304 h 3472175"/>
                        <a:gd name="connsiteX2" fmla="*/ 1266175 w 1465422"/>
                        <a:gd name="connsiteY2" fmla="*/ 0 h 3472175"/>
                        <a:gd name="connsiteX3" fmla="*/ 1464849 w 1465422"/>
                        <a:gd name="connsiteY3" fmla="*/ 483984 h 3472175"/>
                        <a:gd name="connsiteX4" fmla="*/ 1464636 w 1465422"/>
                        <a:gd name="connsiteY4" fmla="*/ 1647072 h 3472175"/>
                        <a:gd name="connsiteX5" fmla="*/ 1202754 w 1465422"/>
                        <a:gd name="connsiteY5" fmla="*/ 1628125 h 3472175"/>
                        <a:gd name="connsiteX6" fmla="*/ 1201480 w 1465422"/>
                        <a:gd name="connsiteY6" fmla="*/ 461030 h 3472175"/>
                        <a:gd name="connsiteX7" fmla="*/ 1111642 w 1465422"/>
                        <a:gd name="connsiteY7" fmla="*/ 461029 h 3472175"/>
                        <a:gd name="connsiteX8" fmla="*/ 1113275 w 1465422"/>
                        <a:gd name="connsiteY8" fmla="*/ 3253899 h 3472175"/>
                        <a:gd name="connsiteX9" fmla="*/ 774187 w 1465422"/>
                        <a:gd name="connsiteY9" fmla="*/ 3259491 h 3472175"/>
                        <a:gd name="connsiteX10" fmla="*/ 774615 w 1465422"/>
                        <a:gd name="connsiteY10" fmla="*/ 1680403 h 3472175"/>
                        <a:gd name="connsiteX11" fmla="*/ 662907 w 1465422"/>
                        <a:gd name="connsiteY11" fmla="*/ 1680431 h 3472175"/>
                        <a:gd name="connsiteX12" fmla="*/ 663497 w 1465422"/>
                        <a:gd name="connsiteY12" fmla="*/ 3297646 h 3472175"/>
                        <a:gd name="connsiteX13" fmla="*/ 319498 w 1465422"/>
                        <a:gd name="connsiteY13" fmla="*/ 3323510 h 3472175"/>
                        <a:gd name="connsiteX14" fmla="*/ 322816 w 1465422"/>
                        <a:gd name="connsiteY14" fmla="*/ 586841 h 3472175"/>
                        <a:gd name="connsiteX15" fmla="*/ 263179 w 1465422"/>
                        <a:gd name="connsiteY15" fmla="*/ 586271 h 3472175"/>
                        <a:gd name="connsiteX16" fmla="*/ 263139 w 1465422"/>
                        <a:gd name="connsiteY16" fmla="*/ 1733992 h 3472175"/>
                        <a:gd name="connsiteX17" fmla="*/ 0 w 1465422"/>
                        <a:gd name="connsiteY17" fmla="*/ 1833483 h 3472175"/>
                        <a:gd name="connsiteX18" fmla="*/ 717 w 1465422"/>
                        <a:gd name="connsiteY18" fmla="*/ 485989 h 3472175"/>
                        <a:gd name="connsiteX0" fmla="*/ 717 w 1465422"/>
                        <a:gd name="connsiteY0" fmla="*/ 485989 h 3473470"/>
                        <a:gd name="connsiteX1" fmla="*/ 348085 w 1465422"/>
                        <a:gd name="connsiteY1" fmla="*/ 104304 h 3473470"/>
                        <a:gd name="connsiteX2" fmla="*/ 1266175 w 1465422"/>
                        <a:gd name="connsiteY2" fmla="*/ 0 h 3473470"/>
                        <a:gd name="connsiteX3" fmla="*/ 1464849 w 1465422"/>
                        <a:gd name="connsiteY3" fmla="*/ 483984 h 3473470"/>
                        <a:gd name="connsiteX4" fmla="*/ 1464636 w 1465422"/>
                        <a:gd name="connsiteY4" fmla="*/ 1647072 h 3473470"/>
                        <a:gd name="connsiteX5" fmla="*/ 1202754 w 1465422"/>
                        <a:gd name="connsiteY5" fmla="*/ 1628125 h 3473470"/>
                        <a:gd name="connsiteX6" fmla="*/ 1201480 w 1465422"/>
                        <a:gd name="connsiteY6" fmla="*/ 461030 h 3473470"/>
                        <a:gd name="connsiteX7" fmla="*/ 1111642 w 1465422"/>
                        <a:gd name="connsiteY7" fmla="*/ 461029 h 3473470"/>
                        <a:gd name="connsiteX8" fmla="*/ 1113275 w 1465422"/>
                        <a:gd name="connsiteY8" fmla="*/ 3253899 h 3473470"/>
                        <a:gd name="connsiteX9" fmla="*/ 774187 w 1465422"/>
                        <a:gd name="connsiteY9" fmla="*/ 3259491 h 3473470"/>
                        <a:gd name="connsiteX10" fmla="*/ 774615 w 1465422"/>
                        <a:gd name="connsiteY10" fmla="*/ 1680403 h 3473470"/>
                        <a:gd name="connsiteX11" fmla="*/ 662907 w 1465422"/>
                        <a:gd name="connsiteY11" fmla="*/ 1680431 h 3473470"/>
                        <a:gd name="connsiteX12" fmla="*/ 663497 w 1465422"/>
                        <a:gd name="connsiteY12" fmla="*/ 3297646 h 3473470"/>
                        <a:gd name="connsiteX13" fmla="*/ 321432 w 1465422"/>
                        <a:gd name="connsiteY13" fmla="*/ 3325446 h 3473470"/>
                        <a:gd name="connsiteX14" fmla="*/ 322816 w 1465422"/>
                        <a:gd name="connsiteY14" fmla="*/ 586841 h 3473470"/>
                        <a:gd name="connsiteX15" fmla="*/ 263179 w 1465422"/>
                        <a:gd name="connsiteY15" fmla="*/ 586271 h 3473470"/>
                        <a:gd name="connsiteX16" fmla="*/ 263139 w 1465422"/>
                        <a:gd name="connsiteY16" fmla="*/ 1733992 h 3473470"/>
                        <a:gd name="connsiteX17" fmla="*/ 0 w 1465422"/>
                        <a:gd name="connsiteY17" fmla="*/ 1833483 h 3473470"/>
                        <a:gd name="connsiteX18" fmla="*/ 717 w 1465422"/>
                        <a:gd name="connsiteY18" fmla="*/ 485989 h 3473470"/>
                        <a:gd name="connsiteX0" fmla="*/ 717 w 1465422"/>
                        <a:gd name="connsiteY0" fmla="*/ 485989 h 3473470"/>
                        <a:gd name="connsiteX1" fmla="*/ 348085 w 1465422"/>
                        <a:gd name="connsiteY1" fmla="*/ 104304 h 3473470"/>
                        <a:gd name="connsiteX2" fmla="*/ 1266175 w 1465422"/>
                        <a:gd name="connsiteY2" fmla="*/ 0 h 3473470"/>
                        <a:gd name="connsiteX3" fmla="*/ 1464849 w 1465422"/>
                        <a:gd name="connsiteY3" fmla="*/ 483984 h 3473470"/>
                        <a:gd name="connsiteX4" fmla="*/ 1464636 w 1465422"/>
                        <a:gd name="connsiteY4" fmla="*/ 1647072 h 3473470"/>
                        <a:gd name="connsiteX5" fmla="*/ 1202754 w 1465422"/>
                        <a:gd name="connsiteY5" fmla="*/ 1628125 h 3473470"/>
                        <a:gd name="connsiteX6" fmla="*/ 1201480 w 1465422"/>
                        <a:gd name="connsiteY6" fmla="*/ 461030 h 3473470"/>
                        <a:gd name="connsiteX7" fmla="*/ 1111642 w 1465422"/>
                        <a:gd name="connsiteY7" fmla="*/ 461029 h 3473470"/>
                        <a:gd name="connsiteX8" fmla="*/ 1113275 w 1465422"/>
                        <a:gd name="connsiteY8" fmla="*/ 3253899 h 3473470"/>
                        <a:gd name="connsiteX9" fmla="*/ 774187 w 1465422"/>
                        <a:gd name="connsiteY9" fmla="*/ 3259491 h 3473470"/>
                        <a:gd name="connsiteX10" fmla="*/ 774615 w 1465422"/>
                        <a:gd name="connsiteY10" fmla="*/ 1680403 h 3473470"/>
                        <a:gd name="connsiteX11" fmla="*/ 662907 w 1465422"/>
                        <a:gd name="connsiteY11" fmla="*/ 1680431 h 3473470"/>
                        <a:gd name="connsiteX12" fmla="*/ 663497 w 1465422"/>
                        <a:gd name="connsiteY12" fmla="*/ 3297646 h 3473470"/>
                        <a:gd name="connsiteX13" fmla="*/ 321432 w 1465422"/>
                        <a:gd name="connsiteY13" fmla="*/ 3325446 h 3473470"/>
                        <a:gd name="connsiteX14" fmla="*/ 322816 w 1465422"/>
                        <a:gd name="connsiteY14" fmla="*/ 586841 h 3473470"/>
                        <a:gd name="connsiteX15" fmla="*/ 263179 w 1465422"/>
                        <a:gd name="connsiteY15" fmla="*/ 586271 h 3473470"/>
                        <a:gd name="connsiteX16" fmla="*/ 263139 w 1465422"/>
                        <a:gd name="connsiteY16" fmla="*/ 1733992 h 3473470"/>
                        <a:gd name="connsiteX17" fmla="*/ 0 w 1465422"/>
                        <a:gd name="connsiteY17" fmla="*/ 1833483 h 3473470"/>
                        <a:gd name="connsiteX18" fmla="*/ 717 w 1465422"/>
                        <a:gd name="connsiteY18" fmla="*/ 485989 h 3473470"/>
                        <a:gd name="connsiteX0" fmla="*/ 717 w 1465422"/>
                        <a:gd name="connsiteY0" fmla="*/ 485989 h 3473470"/>
                        <a:gd name="connsiteX1" fmla="*/ 348085 w 1465422"/>
                        <a:gd name="connsiteY1" fmla="*/ 104304 h 3473470"/>
                        <a:gd name="connsiteX2" fmla="*/ 1266175 w 1465422"/>
                        <a:gd name="connsiteY2" fmla="*/ 0 h 3473470"/>
                        <a:gd name="connsiteX3" fmla="*/ 1464849 w 1465422"/>
                        <a:gd name="connsiteY3" fmla="*/ 483984 h 3473470"/>
                        <a:gd name="connsiteX4" fmla="*/ 1464636 w 1465422"/>
                        <a:gd name="connsiteY4" fmla="*/ 1647072 h 3473470"/>
                        <a:gd name="connsiteX5" fmla="*/ 1202754 w 1465422"/>
                        <a:gd name="connsiteY5" fmla="*/ 1628125 h 3473470"/>
                        <a:gd name="connsiteX6" fmla="*/ 1201480 w 1465422"/>
                        <a:gd name="connsiteY6" fmla="*/ 461030 h 3473470"/>
                        <a:gd name="connsiteX7" fmla="*/ 1111642 w 1465422"/>
                        <a:gd name="connsiteY7" fmla="*/ 461029 h 3473470"/>
                        <a:gd name="connsiteX8" fmla="*/ 1113275 w 1465422"/>
                        <a:gd name="connsiteY8" fmla="*/ 3253899 h 3473470"/>
                        <a:gd name="connsiteX9" fmla="*/ 774187 w 1465422"/>
                        <a:gd name="connsiteY9" fmla="*/ 3259491 h 3473470"/>
                        <a:gd name="connsiteX10" fmla="*/ 774615 w 1465422"/>
                        <a:gd name="connsiteY10" fmla="*/ 1680403 h 3473470"/>
                        <a:gd name="connsiteX11" fmla="*/ 662907 w 1465422"/>
                        <a:gd name="connsiteY11" fmla="*/ 1680431 h 3473470"/>
                        <a:gd name="connsiteX12" fmla="*/ 663497 w 1465422"/>
                        <a:gd name="connsiteY12" fmla="*/ 3297646 h 3473470"/>
                        <a:gd name="connsiteX13" fmla="*/ 323367 w 1465422"/>
                        <a:gd name="connsiteY13" fmla="*/ 3325446 h 3473470"/>
                        <a:gd name="connsiteX14" fmla="*/ 322816 w 1465422"/>
                        <a:gd name="connsiteY14" fmla="*/ 586841 h 3473470"/>
                        <a:gd name="connsiteX15" fmla="*/ 263179 w 1465422"/>
                        <a:gd name="connsiteY15" fmla="*/ 586271 h 3473470"/>
                        <a:gd name="connsiteX16" fmla="*/ 263139 w 1465422"/>
                        <a:gd name="connsiteY16" fmla="*/ 1733992 h 3473470"/>
                        <a:gd name="connsiteX17" fmla="*/ 0 w 1465422"/>
                        <a:gd name="connsiteY17" fmla="*/ 1833483 h 3473470"/>
                        <a:gd name="connsiteX18" fmla="*/ 717 w 1465422"/>
                        <a:gd name="connsiteY18" fmla="*/ 485989 h 3473470"/>
                        <a:gd name="connsiteX0" fmla="*/ 717 w 1465422"/>
                        <a:gd name="connsiteY0" fmla="*/ 485989 h 3473470"/>
                        <a:gd name="connsiteX1" fmla="*/ 348085 w 1465422"/>
                        <a:gd name="connsiteY1" fmla="*/ 104304 h 3473470"/>
                        <a:gd name="connsiteX2" fmla="*/ 1266175 w 1465422"/>
                        <a:gd name="connsiteY2" fmla="*/ 0 h 3473470"/>
                        <a:gd name="connsiteX3" fmla="*/ 1464849 w 1465422"/>
                        <a:gd name="connsiteY3" fmla="*/ 483984 h 3473470"/>
                        <a:gd name="connsiteX4" fmla="*/ 1464636 w 1465422"/>
                        <a:gd name="connsiteY4" fmla="*/ 1647072 h 3473470"/>
                        <a:gd name="connsiteX5" fmla="*/ 1202754 w 1465422"/>
                        <a:gd name="connsiteY5" fmla="*/ 1628125 h 3473470"/>
                        <a:gd name="connsiteX6" fmla="*/ 1201480 w 1465422"/>
                        <a:gd name="connsiteY6" fmla="*/ 461030 h 3473470"/>
                        <a:gd name="connsiteX7" fmla="*/ 1111642 w 1465422"/>
                        <a:gd name="connsiteY7" fmla="*/ 461029 h 3473470"/>
                        <a:gd name="connsiteX8" fmla="*/ 1113275 w 1465422"/>
                        <a:gd name="connsiteY8" fmla="*/ 3253899 h 3473470"/>
                        <a:gd name="connsiteX9" fmla="*/ 774187 w 1465422"/>
                        <a:gd name="connsiteY9" fmla="*/ 3259491 h 3473470"/>
                        <a:gd name="connsiteX10" fmla="*/ 774615 w 1465422"/>
                        <a:gd name="connsiteY10" fmla="*/ 1680403 h 3473470"/>
                        <a:gd name="connsiteX11" fmla="*/ 662907 w 1465422"/>
                        <a:gd name="connsiteY11" fmla="*/ 1680431 h 3473470"/>
                        <a:gd name="connsiteX12" fmla="*/ 663497 w 1465422"/>
                        <a:gd name="connsiteY12" fmla="*/ 3297646 h 3473470"/>
                        <a:gd name="connsiteX13" fmla="*/ 323367 w 1465422"/>
                        <a:gd name="connsiteY13" fmla="*/ 3325446 h 3473470"/>
                        <a:gd name="connsiteX14" fmla="*/ 322816 w 1465422"/>
                        <a:gd name="connsiteY14" fmla="*/ 586841 h 3473470"/>
                        <a:gd name="connsiteX15" fmla="*/ 263179 w 1465422"/>
                        <a:gd name="connsiteY15" fmla="*/ 586271 h 3473470"/>
                        <a:gd name="connsiteX16" fmla="*/ 263139 w 1465422"/>
                        <a:gd name="connsiteY16" fmla="*/ 1733992 h 3473470"/>
                        <a:gd name="connsiteX17" fmla="*/ 0 w 1465422"/>
                        <a:gd name="connsiteY17" fmla="*/ 1833483 h 3473470"/>
                        <a:gd name="connsiteX18" fmla="*/ 717 w 1465422"/>
                        <a:gd name="connsiteY18" fmla="*/ 485989 h 3473470"/>
                        <a:gd name="connsiteX0" fmla="*/ 717 w 1465422"/>
                        <a:gd name="connsiteY0" fmla="*/ 485989 h 3473470"/>
                        <a:gd name="connsiteX1" fmla="*/ 348085 w 1465422"/>
                        <a:gd name="connsiteY1" fmla="*/ 104304 h 3473470"/>
                        <a:gd name="connsiteX2" fmla="*/ 1266175 w 1465422"/>
                        <a:gd name="connsiteY2" fmla="*/ 0 h 3473470"/>
                        <a:gd name="connsiteX3" fmla="*/ 1464849 w 1465422"/>
                        <a:gd name="connsiteY3" fmla="*/ 483984 h 3473470"/>
                        <a:gd name="connsiteX4" fmla="*/ 1464636 w 1465422"/>
                        <a:gd name="connsiteY4" fmla="*/ 1647072 h 3473470"/>
                        <a:gd name="connsiteX5" fmla="*/ 1202754 w 1465422"/>
                        <a:gd name="connsiteY5" fmla="*/ 1628125 h 3473470"/>
                        <a:gd name="connsiteX6" fmla="*/ 1201480 w 1465422"/>
                        <a:gd name="connsiteY6" fmla="*/ 461030 h 3473470"/>
                        <a:gd name="connsiteX7" fmla="*/ 1111642 w 1465422"/>
                        <a:gd name="connsiteY7" fmla="*/ 461029 h 3473470"/>
                        <a:gd name="connsiteX8" fmla="*/ 1113275 w 1465422"/>
                        <a:gd name="connsiteY8" fmla="*/ 3253899 h 3473470"/>
                        <a:gd name="connsiteX9" fmla="*/ 774187 w 1465422"/>
                        <a:gd name="connsiteY9" fmla="*/ 3259491 h 3473470"/>
                        <a:gd name="connsiteX10" fmla="*/ 774615 w 1465422"/>
                        <a:gd name="connsiteY10" fmla="*/ 1680403 h 3473470"/>
                        <a:gd name="connsiteX11" fmla="*/ 662907 w 1465422"/>
                        <a:gd name="connsiteY11" fmla="*/ 1680431 h 3473470"/>
                        <a:gd name="connsiteX12" fmla="*/ 663497 w 1465422"/>
                        <a:gd name="connsiteY12" fmla="*/ 3297646 h 3473470"/>
                        <a:gd name="connsiteX13" fmla="*/ 323367 w 1465422"/>
                        <a:gd name="connsiteY13" fmla="*/ 3325446 h 3473470"/>
                        <a:gd name="connsiteX14" fmla="*/ 322816 w 1465422"/>
                        <a:gd name="connsiteY14" fmla="*/ 586841 h 3473470"/>
                        <a:gd name="connsiteX15" fmla="*/ 263179 w 1465422"/>
                        <a:gd name="connsiteY15" fmla="*/ 586271 h 3473470"/>
                        <a:gd name="connsiteX16" fmla="*/ 263139 w 1465422"/>
                        <a:gd name="connsiteY16" fmla="*/ 1733992 h 3473470"/>
                        <a:gd name="connsiteX17" fmla="*/ 0 w 1465422"/>
                        <a:gd name="connsiteY17" fmla="*/ 1833483 h 3473470"/>
                        <a:gd name="connsiteX18" fmla="*/ 717 w 1465422"/>
                        <a:gd name="connsiteY18" fmla="*/ 485989 h 3473470"/>
                        <a:gd name="connsiteX0" fmla="*/ 717 w 1465422"/>
                        <a:gd name="connsiteY0" fmla="*/ 485989 h 3473470"/>
                        <a:gd name="connsiteX1" fmla="*/ 348085 w 1465422"/>
                        <a:gd name="connsiteY1" fmla="*/ 104304 h 3473470"/>
                        <a:gd name="connsiteX2" fmla="*/ 1266175 w 1465422"/>
                        <a:gd name="connsiteY2" fmla="*/ 0 h 3473470"/>
                        <a:gd name="connsiteX3" fmla="*/ 1464849 w 1465422"/>
                        <a:gd name="connsiteY3" fmla="*/ 483984 h 3473470"/>
                        <a:gd name="connsiteX4" fmla="*/ 1464636 w 1465422"/>
                        <a:gd name="connsiteY4" fmla="*/ 1647072 h 3473470"/>
                        <a:gd name="connsiteX5" fmla="*/ 1202754 w 1465422"/>
                        <a:gd name="connsiteY5" fmla="*/ 1628125 h 3473470"/>
                        <a:gd name="connsiteX6" fmla="*/ 1201480 w 1465422"/>
                        <a:gd name="connsiteY6" fmla="*/ 461030 h 3473470"/>
                        <a:gd name="connsiteX7" fmla="*/ 1111642 w 1465422"/>
                        <a:gd name="connsiteY7" fmla="*/ 461029 h 3473470"/>
                        <a:gd name="connsiteX8" fmla="*/ 1113275 w 1465422"/>
                        <a:gd name="connsiteY8" fmla="*/ 3253899 h 3473470"/>
                        <a:gd name="connsiteX9" fmla="*/ 774187 w 1465422"/>
                        <a:gd name="connsiteY9" fmla="*/ 3259491 h 3473470"/>
                        <a:gd name="connsiteX10" fmla="*/ 774615 w 1465422"/>
                        <a:gd name="connsiteY10" fmla="*/ 1680403 h 3473470"/>
                        <a:gd name="connsiteX11" fmla="*/ 662907 w 1465422"/>
                        <a:gd name="connsiteY11" fmla="*/ 1680431 h 3473470"/>
                        <a:gd name="connsiteX12" fmla="*/ 663497 w 1465422"/>
                        <a:gd name="connsiteY12" fmla="*/ 3297646 h 3473470"/>
                        <a:gd name="connsiteX13" fmla="*/ 323367 w 1465422"/>
                        <a:gd name="connsiteY13" fmla="*/ 3325446 h 3473470"/>
                        <a:gd name="connsiteX14" fmla="*/ 322816 w 1465422"/>
                        <a:gd name="connsiteY14" fmla="*/ 586841 h 3473470"/>
                        <a:gd name="connsiteX15" fmla="*/ 263179 w 1465422"/>
                        <a:gd name="connsiteY15" fmla="*/ 586271 h 3473470"/>
                        <a:gd name="connsiteX16" fmla="*/ 263139 w 1465422"/>
                        <a:gd name="connsiteY16" fmla="*/ 1733992 h 3473470"/>
                        <a:gd name="connsiteX17" fmla="*/ 0 w 1465422"/>
                        <a:gd name="connsiteY17" fmla="*/ 1833483 h 3473470"/>
                        <a:gd name="connsiteX18" fmla="*/ 717 w 1465422"/>
                        <a:gd name="connsiteY18" fmla="*/ 485989 h 3473470"/>
                        <a:gd name="connsiteX0" fmla="*/ 717 w 1465422"/>
                        <a:gd name="connsiteY0" fmla="*/ 485989 h 3472176"/>
                        <a:gd name="connsiteX1" fmla="*/ 348085 w 1465422"/>
                        <a:gd name="connsiteY1" fmla="*/ 104304 h 3472176"/>
                        <a:gd name="connsiteX2" fmla="*/ 1266175 w 1465422"/>
                        <a:gd name="connsiteY2" fmla="*/ 0 h 3472176"/>
                        <a:gd name="connsiteX3" fmla="*/ 1464849 w 1465422"/>
                        <a:gd name="connsiteY3" fmla="*/ 483984 h 3472176"/>
                        <a:gd name="connsiteX4" fmla="*/ 1464636 w 1465422"/>
                        <a:gd name="connsiteY4" fmla="*/ 1647072 h 3472176"/>
                        <a:gd name="connsiteX5" fmla="*/ 1202754 w 1465422"/>
                        <a:gd name="connsiteY5" fmla="*/ 1628125 h 3472176"/>
                        <a:gd name="connsiteX6" fmla="*/ 1201480 w 1465422"/>
                        <a:gd name="connsiteY6" fmla="*/ 461030 h 3472176"/>
                        <a:gd name="connsiteX7" fmla="*/ 1111642 w 1465422"/>
                        <a:gd name="connsiteY7" fmla="*/ 461029 h 3472176"/>
                        <a:gd name="connsiteX8" fmla="*/ 1113275 w 1465422"/>
                        <a:gd name="connsiteY8" fmla="*/ 3253899 h 3472176"/>
                        <a:gd name="connsiteX9" fmla="*/ 774187 w 1465422"/>
                        <a:gd name="connsiteY9" fmla="*/ 3259491 h 3472176"/>
                        <a:gd name="connsiteX10" fmla="*/ 774615 w 1465422"/>
                        <a:gd name="connsiteY10" fmla="*/ 1680403 h 3472176"/>
                        <a:gd name="connsiteX11" fmla="*/ 662907 w 1465422"/>
                        <a:gd name="connsiteY11" fmla="*/ 1680431 h 3472176"/>
                        <a:gd name="connsiteX12" fmla="*/ 663497 w 1465422"/>
                        <a:gd name="connsiteY12" fmla="*/ 3297646 h 3472176"/>
                        <a:gd name="connsiteX13" fmla="*/ 321432 w 1465422"/>
                        <a:gd name="connsiteY13" fmla="*/ 3323511 h 3472176"/>
                        <a:gd name="connsiteX14" fmla="*/ 322816 w 1465422"/>
                        <a:gd name="connsiteY14" fmla="*/ 586841 h 3472176"/>
                        <a:gd name="connsiteX15" fmla="*/ 263179 w 1465422"/>
                        <a:gd name="connsiteY15" fmla="*/ 586271 h 3472176"/>
                        <a:gd name="connsiteX16" fmla="*/ 263139 w 1465422"/>
                        <a:gd name="connsiteY16" fmla="*/ 1733992 h 3472176"/>
                        <a:gd name="connsiteX17" fmla="*/ 0 w 1465422"/>
                        <a:gd name="connsiteY17" fmla="*/ 1833483 h 3472176"/>
                        <a:gd name="connsiteX18" fmla="*/ 717 w 1465422"/>
                        <a:gd name="connsiteY18" fmla="*/ 485989 h 3472176"/>
                        <a:gd name="connsiteX0" fmla="*/ 717 w 1465422"/>
                        <a:gd name="connsiteY0" fmla="*/ 485989 h 3468323"/>
                        <a:gd name="connsiteX1" fmla="*/ 348085 w 1465422"/>
                        <a:gd name="connsiteY1" fmla="*/ 104304 h 3468323"/>
                        <a:gd name="connsiteX2" fmla="*/ 1266175 w 1465422"/>
                        <a:gd name="connsiteY2" fmla="*/ 0 h 3468323"/>
                        <a:gd name="connsiteX3" fmla="*/ 1464849 w 1465422"/>
                        <a:gd name="connsiteY3" fmla="*/ 483984 h 3468323"/>
                        <a:gd name="connsiteX4" fmla="*/ 1464636 w 1465422"/>
                        <a:gd name="connsiteY4" fmla="*/ 1647072 h 3468323"/>
                        <a:gd name="connsiteX5" fmla="*/ 1202754 w 1465422"/>
                        <a:gd name="connsiteY5" fmla="*/ 1628125 h 3468323"/>
                        <a:gd name="connsiteX6" fmla="*/ 1201480 w 1465422"/>
                        <a:gd name="connsiteY6" fmla="*/ 461030 h 3468323"/>
                        <a:gd name="connsiteX7" fmla="*/ 1111642 w 1465422"/>
                        <a:gd name="connsiteY7" fmla="*/ 461029 h 3468323"/>
                        <a:gd name="connsiteX8" fmla="*/ 1113275 w 1465422"/>
                        <a:gd name="connsiteY8" fmla="*/ 3253899 h 3468323"/>
                        <a:gd name="connsiteX9" fmla="*/ 774187 w 1465422"/>
                        <a:gd name="connsiteY9" fmla="*/ 3259491 h 3468323"/>
                        <a:gd name="connsiteX10" fmla="*/ 774615 w 1465422"/>
                        <a:gd name="connsiteY10" fmla="*/ 1680403 h 3468323"/>
                        <a:gd name="connsiteX11" fmla="*/ 662907 w 1465422"/>
                        <a:gd name="connsiteY11" fmla="*/ 1680431 h 3468323"/>
                        <a:gd name="connsiteX12" fmla="*/ 663497 w 1465422"/>
                        <a:gd name="connsiteY12" fmla="*/ 3297646 h 3468323"/>
                        <a:gd name="connsiteX13" fmla="*/ 321432 w 1465422"/>
                        <a:gd name="connsiteY13" fmla="*/ 3317706 h 3468323"/>
                        <a:gd name="connsiteX14" fmla="*/ 322816 w 1465422"/>
                        <a:gd name="connsiteY14" fmla="*/ 586841 h 3468323"/>
                        <a:gd name="connsiteX15" fmla="*/ 263179 w 1465422"/>
                        <a:gd name="connsiteY15" fmla="*/ 586271 h 3468323"/>
                        <a:gd name="connsiteX16" fmla="*/ 263139 w 1465422"/>
                        <a:gd name="connsiteY16" fmla="*/ 1733992 h 3468323"/>
                        <a:gd name="connsiteX17" fmla="*/ 0 w 1465422"/>
                        <a:gd name="connsiteY17" fmla="*/ 1833483 h 3468323"/>
                        <a:gd name="connsiteX18" fmla="*/ 717 w 1465422"/>
                        <a:gd name="connsiteY18" fmla="*/ 485989 h 3468323"/>
                        <a:gd name="connsiteX0" fmla="*/ 717 w 1465422"/>
                        <a:gd name="connsiteY0" fmla="*/ 485989 h 3468323"/>
                        <a:gd name="connsiteX1" fmla="*/ 348085 w 1465422"/>
                        <a:gd name="connsiteY1" fmla="*/ 104304 h 3468323"/>
                        <a:gd name="connsiteX2" fmla="*/ 1266175 w 1465422"/>
                        <a:gd name="connsiteY2" fmla="*/ 0 h 3468323"/>
                        <a:gd name="connsiteX3" fmla="*/ 1464849 w 1465422"/>
                        <a:gd name="connsiteY3" fmla="*/ 483984 h 3468323"/>
                        <a:gd name="connsiteX4" fmla="*/ 1464636 w 1465422"/>
                        <a:gd name="connsiteY4" fmla="*/ 1647072 h 3468323"/>
                        <a:gd name="connsiteX5" fmla="*/ 1202754 w 1465422"/>
                        <a:gd name="connsiteY5" fmla="*/ 1628125 h 3468323"/>
                        <a:gd name="connsiteX6" fmla="*/ 1201480 w 1465422"/>
                        <a:gd name="connsiteY6" fmla="*/ 461030 h 3468323"/>
                        <a:gd name="connsiteX7" fmla="*/ 1111642 w 1465422"/>
                        <a:gd name="connsiteY7" fmla="*/ 461029 h 3468323"/>
                        <a:gd name="connsiteX8" fmla="*/ 1113275 w 1465422"/>
                        <a:gd name="connsiteY8" fmla="*/ 3253899 h 3468323"/>
                        <a:gd name="connsiteX9" fmla="*/ 774187 w 1465422"/>
                        <a:gd name="connsiteY9" fmla="*/ 3259491 h 3468323"/>
                        <a:gd name="connsiteX10" fmla="*/ 774615 w 1465422"/>
                        <a:gd name="connsiteY10" fmla="*/ 1680403 h 3468323"/>
                        <a:gd name="connsiteX11" fmla="*/ 662907 w 1465422"/>
                        <a:gd name="connsiteY11" fmla="*/ 1680431 h 3468323"/>
                        <a:gd name="connsiteX12" fmla="*/ 663497 w 1465422"/>
                        <a:gd name="connsiteY12" fmla="*/ 3297646 h 3468323"/>
                        <a:gd name="connsiteX13" fmla="*/ 321432 w 1465422"/>
                        <a:gd name="connsiteY13" fmla="*/ 3317706 h 3468323"/>
                        <a:gd name="connsiteX14" fmla="*/ 322816 w 1465422"/>
                        <a:gd name="connsiteY14" fmla="*/ 586841 h 3468323"/>
                        <a:gd name="connsiteX15" fmla="*/ 263179 w 1465422"/>
                        <a:gd name="connsiteY15" fmla="*/ 586271 h 3468323"/>
                        <a:gd name="connsiteX16" fmla="*/ 263139 w 1465422"/>
                        <a:gd name="connsiteY16" fmla="*/ 1733992 h 3468323"/>
                        <a:gd name="connsiteX17" fmla="*/ 0 w 1465422"/>
                        <a:gd name="connsiteY17" fmla="*/ 1833483 h 3468323"/>
                        <a:gd name="connsiteX18" fmla="*/ 717 w 1465422"/>
                        <a:gd name="connsiteY18" fmla="*/ 485989 h 3468323"/>
                        <a:gd name="connsiteX0" fmla="*/ 717 w 1465422"/>
                        <a:gd name="connsiteY0" fmla="*/ 485989 h 3468323"/>
                        <a:gd name="connsiteX1" fmla="*/ 348085 w 1465422"/>
                        <a:gd name="connsiteY1" fmla="*/ 104304 h 3468323"/>
                        <a:gd name="connsiteX2" fmla="*/ 1266175 w 1465422"/>
                        <a:gd name="connsiteY2" fmla="*/ 0 h 3468323"/>
                        <a:gd name="connsiteX3" fmla="*/ 1464849 w 1465422"/>
                        <a:gd name="connsiteY3" fmla="*/ 483984 h 3468323"/>
                        <a:gd name="connsiteX4" fmla="*/ 1464636 w 1465422"/>
                        <a:gd name="connsiteY4" fmla="*/ 1647072 h 3468323"/>
                        <a:gd name="connsiteX5" fmla="*/ 1202754 w 1465422"/>
                        <a:gd name="connsiteY5" fmla="*/ 1628125 h 3468323"/>
                        <a:gd name="connsiteX6" fmla="*/ 1201480 w 1465422"/>
                        <a:gd name="connsiteY6" fmla="*/ 461030 h 3468323"/>
                        <a:gd name="connsiteX7" fmla="*/ 1111642 w 1465422"/>
                        <a:gd name="connsiteY7" fmla="*/ 461029 h 3468323"/>
                        <a:gd name="connsiteX8" fmla="*/ 1113275 w 1465422"/>
                        <a:gd name="connsiteY8" fmla="*/ 3253899 h 3468323"/>
                        <a:gd name="connsiteX9" fmla="*/ 774187 w 1465422"/>
                        <a:gd name="connsiteY9" fmla="*/ 3259491 h 3468323"/>
                        <a:gd name="connsiteX10" fmla="*/ 774615 w 1465422"/>
                        <a:gd name="connsiteY10" fmla="*/ 1680403 h 3468323"/>
                        <a:gd name="connsiteX11" fmla="*/ 662907 w 1465422"/>
                        <a:gd name="connsiteY11" fmla="*/ 1680431 h 3468323"/>
                        <a:gd name="connsiteX12" fmla="*/ 663497 w 1465422"/>
                        <a:gd name="connsiteY12" fmla="*/ 3297646 h 3468323"/>
                        <a:gd name="connsiteX13" fmla="*/ 321432 w 1465422"/>
                        <a:gd name="connsiteY13" fmla="*/ 3317706 h 3468323"/>
                        <a:gd name="connsiteX14" fmla="*/ 322816 w 1465422"/>
                        <a:gd name="connsiteY14" fmla="*/ 586841 h 3468323"/>
                        <a:gd name="connsiteX15" fmla="*/ 263179 w 1465422"/>
                        <a:gd name="connsiteY15" fmla="*/ 586271 h 3468323"/>
                        <a:gd name="connsiteX16" fmla="*/ 263139 w 1465422"/>
                        <a:gd name="connsiteY16" fmla="*/ 1733992 h 3468323"/>
                        <a:gd name="connsiteX17" fmla="*/ 0 w 1465422"/>
                        <a:gd name="connsiteY17" fmla="*/ 1833483 h 3468323"/>
                        <a:gd name="connsiteX18" fmla="*/ 717 w 1465422"/>
                        <a:gd name="connsiteY18" fmla="*/ 485989 h 3468323"/>
                        <a:gd name="connsiteX0" fmla="*/ 717 w 1465422"/>
                        <a:gd name="connsiteY0" fmla="*/ 485989 h 3468323"/>
                        <a:gd name="connsiteX1" fmla="*/ 348085 w 1465422"/>
                        <a:gd name="connsiteY1" fmla="*/ 104304 h 3468323"/>
                        <a:gd name="connsiteX2" fmla="*/ 1266175 w 1465422"/>
                        <a:gd name="connsiteY2" fmla="*/ 0 h 3468323"/>
                        <a:gd name="connsiteX3" fmla="*/ 1464849 w 1465422"/>
                        <a:gd name="connsiteY3" fmla="*/ 483984 h 3468323"/>
                        <a:gd name="connsiteX4" fmla="*/ 1464636 w 1465422"/>
                        <a:gd name="connsiteY4" fmla="*/ 1647072 h 3468323"/>
                        <a:gd name="connsiteX5" fmla="*/ 1202754 w 1465422"/>
                        <a:gd name="connsiteY5" fmla="*/ 1628125 h 3468323"/>
                        <a:gd name="connsiteX6" fmla="*/ 1201480 w 1465422"/>
                        <a:gd name="connsiteY6" fmla="*/ 461030 h 3468323"/>
                        <a:gd name="connsiteX7" fmla="*/ 1111642 w 1465422"/>
                        <a:gd name="connsiteY7" fmla="*/ 461029 h 3468323"/>
                        <a:gd name="connsiteX8" fmla="*/ 1113275 w 1465422"/>
                        <a:gd name="connsiteY8" fmla="*/ 3253899 h 3468323"/>
                        <a:gd name="connsiteX9" fmla="*/ 774187 w 1465422"/>
                        <a:gd name="connsiteY9" fmla="*/ 3259491 h 3468323"/>
                        <a:gd name="connsiteX10" fmla="*/ 774615 w 1465422"/>
                        <a:gd name="connsiteY10" fmla="*/ 1680403 h 3468323"/>
                        <a:gd name="connsiteX11" fmla="*/ 662907 w 1465422"/>
                        <a:gd name="connsiteY11" fmla="*/ 1680431 h 3468323"/>
                        <a:gd name="connsiteX12" fmla="*/ 663497 w 1465422"/>
                        <a:gd name="connsiteY12" fmla="*/ 3297646 h 3468323"/>
                        <a:gd name="connsiteX13" fmla="*/ 321432 w 1465422"/>
                        <a:gd name="connsiteY13" fmla="*/ 3317706 h 3468323"/>
                        <a:gd name="connsiteX14" fmla="*/ 320881 w 1465422"/>
                        <a:gd name="connsiteY14" fmla="*/ 586841 h 3468323"/>
                        <a:gd name="connsiteX15" fmla="*/ 263179 w 1465422"/>
                        <a:gd name="connsiteY15" fmla="*/ 586271 h 3468323"/>
                        <a:gd name="connsiteX16" fmla="*/ 263139 w 1465422"/>
                        <a:gd name="connsiteY16" fmla="*/ 1733992 h 3468323"/>
                        <a:gd name="connsiteX17" fmla="*/ 0 w 1465422"/>
                        <a:gd name="connsiteY17" fmla="*/ 1833483 h 3468323"/>
                        <a:gd name="connsiteX18" fmla="*/ 717 w 1465422"/>
                        <a:gd name="connsiteY18" fmla="*/ 485989 h 3468323"/>
                        <a:gd name="connsiteX0" fmla="*/ 717 w 1465422"/>
                        <a:gd name="connsiteY0" fmla="*/ 485989 h 3468323"/>
                        <a:gd name="connsiteX1" fmla="*/ 348085 w 1465422"/>
                        <a:gd name="connsiteY1" fmla="*/ 104304 h 3468323"/>
                        <a:gd name="connsiteX2" fmla="*/ 1266175 w 1465422"/>
                        <a:gd name="connsiteY2" fmla="*/ 0 h 3468323"/>
                        <a:gd name="connsiteX3" fmla="*/ 1464849 w 1465422"/>
                        <a:gd name="connsiteY3" fmla="*/ 483984 h 3468323"/>
                        <a:gd name="connsiteX4" fmla="*/ 1464636 w 1465422"/>
                        <a:gd name="connsiteY4" fmla="*/ 1647072 h 3468323"/>
                        <a:gd name="connsiteX5" fmla="*/ 1202754 w 1465422"/>
                        <a:gd name="connsiteY5" fmla="*/ 1628125 h 3468323"/>
                        <a:gd name="connsiteX6" fmla="*/ 1201480 w 1465422"/>
                        <a:gd name="connsiteY6" fmla="*/ 461030 h 3468323"/>
                        <a:gd name="connsiteX7" fmla="*/ 1111642 w 1465422"/>
                        <a:gd name="connsiteY7" fmla="*/ 461029 h 3468323"/>
                        <a:gd name="connsiteX8" fmla="*/ 1113275 w 1465422"/>
                        <a:gd name="connsiteY8" fmla="*/ 3253899 h 3468323"/>
                        <a:gd name="connsiteX9" fmla="*/ 774187 w 1465422"/>
                        <a:gd name="connsiteY9" fmla="*/ 3259491 h 3468323"/>
                        <a:gd name="connsiteX10" fmla="*/ 774615 w 1465422"/>
                        <a:gd name="connsiteY10" fmla="*/ 1680403 h 3468323"/>
                        <a:gd name="connsiteX11" fmla="*/ 662907 w 1465422"/>
                        <a:gd name="connsiteY11" fmla="*/ 1680431 h 3468323"/>
                        <a:gd name="connsiteX12" fmla="*/ 663497 w 1465422"/>
                        <a:gd name="connsiteY12" fmla="*/ 3297646 h 3468323"/>
                        <a:gd name="connsiteX13" fmla="*/ 321432 w 1465422"/>
                        <a:gd name="connsiteY13" fmla="*/ 3317706 h 3468323"/>
                        <a:gd name="connsiteX14" fmla="*/ 317011 w 1465422"/>
                        <a:gd name="connsiteY14" fmla="*/ 584906 h 3468323"/>
                        <a:gd name="connsiteX15" fmla="*/ 263179 w 1465422"/>
                        <a:gd name="connsiteY15" fmla="*/ 586271 h 3468323"/>
                        <a:gd name="connsiteX16" fmla="*/ 263139 w 1465422"/>
                        <a:gd name="connsiteY16" fmla="*/ 1733992 h 3468323"/>
                        <a:gd name="connsiteX17" fmla="*/ 0 w 1465422"/>
                        <a:gd name="connsiteY17" fmla="*/ 1833483 h 3468323"/>
                        <a:gd name="connsiteX18" fmla="*/ 717 w 1465422"/>
                        <a:gd name="connsiteY18" fmla="*/ 485989 h 3468323"/>
                        <a:gd name="connsiteX0" fmla="*/ 717 w 1465422"/>
                        <a:gd name="connsiteY0" fmla="*/ 485989 h 3468323"/>
                        <a:gd name="connsiteX1" fmla="*/ 348085 w 1465422"/>
                        <a:gd name="connsiteY1" fmla="*/ 104304 h 3468323"/>
                        <a:gd name="connsiteX2" fmla="*/ 1266175 w 1465422"/>
                        <a:gd name="connsiteY2" fmla="*/ 0 h 3468323"/>
                        <a:gd name="connsiteX3" fmla="*/ 1464849 w 1465422"/>
                        <a:gd name="connsiteY3" fmla="*/ 483984 h 3468323"/>
                        <a:gd name="connsiteX4" fmla="*/ 1464636 w 1465422"/>
                        <a:gd name="connsiteY4" fmla="*/ 1647072 h 3468323"/>
                        <a:gd name="connsiteX5" fmla="*/ 1202754 w 1465422"/>
                        <a:gd name="connsiteY5" fmla="*/ 1628125 h 3468323"/>
                        <a:gd name="connsiteX6" fmla="*/ 1201480 w 1465422"/>
                        <a:gd name="connsiteY6" fmla="*/ 461030 h 3468323"/>
                        <a:gd name="connsiteX7" fmla="*/ 1111642 w 1465422"/>
                        <a:gd name="connsiteY7" fmla="*/ 461029 h 3468323"/>
                        <a:gd name="connsiteX8" fmla="*/ 1113275 w 1465422"/>
                        <a:gd name="connsiteY8" fmla="*/ 3253899 h 3468323"/>
                        <a:gd name="connsiteX9" fmla="*/ 774187 w 1465422"/>
                        <a:gd name="connsiteY9" fmla="*/ 3259491 h 3468323"/>
                        <a:gd name="connsiteX10" fmla="*/ 774615 w 1465422"/>
                        <a:gd name="connsiteY10" fmla="*/ 1680403 h 3468323"/>
                        <a:gd name="connsiteX11" fmla="*/ 662907 w 1465422"/>
                        <a:gd name="connsiteY11" fmla="*/ 1680431 h 3468323"/>
                        <a:gd name="connsiteX12" fmla="*/ 663497 w 1465422"/>
                        <a:gd name="connsiteY12" fmla="*/ 3297646 h 3468323"/>
                        <a:gd name="connsiteX13" fmla="*/ 321432 w 1465422"/>
                        <a:gd name="connsiteY13" fmla="*/ 3317706 h 3468323"/>
                        <a:gd name="connsiteX14" fmla="*/ 318945 w 1465422"/>
                        <a:gd name="connsiteY14" fmla="*/ 586841 h 3468323"/>
                        <a:gd name="connsiteX15" fmla="*/ 263179 w 1465422"/>
                        <a:gd name="connsiteY15" fmla="*/ 586271 h 3468323"/>
                        <a:gd name="connsiteX16" fmla="*/ 263139 w 1465422"/>
                        <a:gd name="connsiteY16" fmla="*/ 1733992 h 3468323"/>
                        <a:gd name="connsiteX17" fmla="*/ 0 w 1465422"/>
                        <a:gd name="connsiteY17" fmla="*/ 1833483 h 3468323"/>
                        <a:gd name="connsiteX18" fmla="*/ 717 w 1465422"/>
                        <a:gd name="connsiteY18" fmla="*/ 485989 h 3468323"/>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21432 w 1465422"/>
                        <a:gd name="connsiteY13" fmla="*/ 3317707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2143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321640 w 1465422"/>
                        <a:gd name="connsiteY14" fmla="*/ 59762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329726 w 1465422"/>
                        <a:gd name="connsiteY14" fmla="*/ 584146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518382 w 1465422"/>
                        <a:gd name="connsiteY14" fmla="*/ 834790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518382 w 1465422"/>
                        <a:gd name="connsiteY14" fmla="*/ 834790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518382 w 1465422"/>
                        <a:gd name="connsiteY14" fmla="*/ 834790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518382 w 1465422"/>
                        <a:gd name="connsiteY14" fmla="*/ 834790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518382 w 1465422"/>
                        <a:gd name="connsiteY14" fmla="*/ 834790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523773 w 1465422"/>
                        <a:gd name="connsiteY14" fmla="*/ 826704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53773 w 1465422"/>
                        <a:gd name="connsiteY13" fmla="*/ 3317708 h 3468324"/>
                        <a:gd name="connsiteX14" fmla="*/ 523773 w 1465422"/>
                        <a:gd name="connsiteY14" fmla="*/ 826704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4786"/>
                        <a:gd name="connsiteX1" fmla="*/ 348085 w 1465422"/>
                        <a:gd name="connsiteY1" fmla="*/ 104304 h 3464786"/>
                        <a:gd name="connsiteX2" fmla="*/ 1266175 w 1465422"/>
                        <a:gd name="connsiteY2" fmla="*/ 0 h 3464786"/>
                        <a:gd name="connsiteX3" fmla="*/ 1464849 w 1465422"/>
                        <a:gd name="connsiteY3" fmla="*/ 483984 h 3464786"/>
                        <a:gd name="connsiteX4" fmla="*/ 1464636 w 1465422"/>
                        <a:gd name="connsiteY4" fmla="*/ 1647072 h 3464786"/>
                        <a:gd name="connsiteX5" fmla="*/ 1202754 w 1465422"/>
                        <a:gd name="connsiteY5" fmla="*/ 1628125 h 3464786"/>
                        <a:gd name="connsiteX6" fmla="*/ 1201480 w 1465422"/>
                        <a:gd name="connsiteY6" fmla="*/ 461030 h 3464786"/>
                        <a:gd name="connsiteX7" fmla="*/ 1111642 w 1465422"/>
                        <a:gd name="connsiteY7" fmla="*/ 461029 h 3464786"/>
                        <a:gd name="connsiteX8" fmla="*/ 1113275 w 1465422"/>
                        <a:gd name="connsiteY8" fmla="*/ 3253899 h 3464786"/>
                        <a:gd name="connsiteX9" fmla="*/ 774187 w 1465422"/>
                        <a:gd name="connsiteY9" fmla="*/ 3259491 h 3464786"/>
                        <a:gd name="connsiteX10" fmla="*/ 774615 w 1465422"/>
                        <a:gd name="connsiteY10" fmla="*/ 1680403 h 3464786"/>
                        <a:gd name="connsiteX11" fmla="*/ 662907 w 1465422"/>
                        <a:gd name="connsiteY11" fmla="*/ 1680431 h 3464786"/>
                        <a:gd name="connsiteX12" fmla="*/ 663497 w 1465422"/>
                        <a:gd name="connsiteY12" fmla="*/ 3297646 h 3464786"/>
                        <a:gd name="connsiteX13" fmla="*/ 321432 w 1465422"/>
                        <a:gd name="connsiteY13" fmla="*/ 3312318 h 3464786"/>
                        <a:gd name="connsiteX14" fmla="*/ 523773 w 1465422"/>
                        <a:gd name="connsiteY14" fmla="*/ 826704 h 3464786"/>
                        <a:gd name="connsiteX15" fmla="*/ 263179 w 1465422"/>
                        <a:gd name="connsiteY15" fmla="*/ 586271 h 3464786"/>
                        <a:gd name="connsiteX16" fmla="*/ 263139 w 1465422"/>
                        <a:gd name="connsiteY16" fmla="*/ 1733992 h 3464786"/>
                        <a:gd name="connsiteX17" fmla="*/ 0 w 1465422"/>
                        <a:gd name="connsiteY17" fmla="*/ 1833483 h 3464786"/>
                        <a:gd name="connsiteX18" fmla="*/ 717 w 1465422"/>
                        <a:gd name="connsiteY18" fmla="*/ 485989 h 3464786"/>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523773 w 1465422"/>
                        <a:gd name="connsiteY14" fmla="*/ 826704 h 3464787"/>
                        <a:gd name="connsiteX15" fmla="*/ 263179 w 1465422"/>
                        <a:gd name="connsiteY15" fmla="*/ 58627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63179 w 1465422"/>
                        <a:gd name="connsiteY15" fmla="*/ 58627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63179 w 1465422"/>
                        <a:gd name="connsiteY15" fmla="*/ 58627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63179 w 1465422"/>
                        <a:gd name="connsiteY15" fmla="*/ 58627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63179 w 1465422"/>
                        <a:gd name="connsiteY15" fmla="*/ 58627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63179 w 1465422"/>
                        <a:gd name="connsiteY15" fmla="*/ 58627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63179 w 1465422"/>
                        <a:gd name="connsiteY15" fmla="*/ 58627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52399 w 1465422"/>
                        <a:gd name="connsiteY15" fmla="*/ 570100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63179 w 1465422"/>
                        <a:gd name="connsiteY15" fmla="*/ 57549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18945 w 1465422"/>
                        <a:gd name="connsiteY14" fmla="*/ 584145 h 3464787"/>
                        <a:gd name="connsiteX15" fmla="*/ 263179 w 1465422"/>
                        <a:gd name="connsiteY15" fmla="*/ 57549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18945 w 1465422"/>
                        <a:gd name="connsiteY14" fmla="*/ 584145 h 3464787"/>
                        <a:gd name="connsiteX15" fmla="*/ 263179 w 1465422"/>
                        <a:gd name="connsiteY15" fmla="*/ 58088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18945 w 1465422"/>
                        <a:gd name="connsiteY14" fmla="*/ 581450 h 3464787"/>
                        <a:gd name="connsiteX15" fmla="*/ 263179 w 1465422"/>
                        <a:gd name="connsiteY15" fmla="*/ 58088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18945 w 1465422"/>
                        <a:gd name="connsiteY14" fmla="*/ 581450 h 3464787"/>
                        <a:gd name="connsiteX15" fmla="*/ 263179 w 1465422"/>
                        <a:gd name="connsiteY15" fmla="*/ 58088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18945 w 1465422"/>
                        <a:gd name="connsiteY14" fmla="*/ 581450 h 3464787"/>
                        <a:gd name="connsiteX15" fmla="*/ 263179 w 1465422"/>
                        <a:gd name="connsiteY15" fmla="*/ 58088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18945 w 1465422"/>
                        <a:gd name="connsiteY14" fmla="*/ 581450 h 3464787"/>
                        <a:gd name="connsiteX15" fmla="*/ 263179 w 1465422"/>
                        <a:gd name="connsiteY15" fmla="*/ 58088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18945 w 1465422"/>
                        <a:gd name="connsiteY14" fmla="*/ 581450 h 3464787"/>
                        <a:gd name="connsiteX15" fmla="*/ 263179 w 1465422"/>
                        <a:gd name="connsiteY15" fmla="*/ 58088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20 h 3464787"/>
                        <a:gd name="connsiteX14" fmla="*/ 318945 w 1465422"/>
                        <a:gd name="connsiteY14" fmla="*/ 581450 h 3464787"/>
                        <a:gd name="connsiteX15" fmla="*/ 263179 w 1465422"/>
                        <a:gd name="connsiteY15" fmla="*/ 58088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8"/>
                        <a:gd name="connsiteX1" fmla="*/ 348085 w 1465422"/>
                        <a:gd name="connsiteY1" fmla="*/ 104304 h 3464788"/>
                        <a:gd name="connsiteX2" fmla="*/ 1266175 w 1465422"/>
                        <a:gd name="connsiteY2" fmla="*/ 0 h 3464788"/>
                        <a:gd name="connsiteX3" fmla="*/ 1464849 w 1465422"/>
                        <a:gd name="connsiteY3" fmla="*/ 483984 h 3464788"/>
                        <a:gd name="connsiteX4" fmla="*/ 1464636 w 1465422"/>
                        <a:gd name="connsiteY4" fmla="*/ 1647072 h 3464788"/>
                        <a:gd name="connsiteX5" fmla="*/ 1202754 w 1465422"/>
                        <a:gd name="connsiteY5" fmla="*/ 1628125 h 3464788"/>
                        <a:gd name="connsiteX6" fmla="*/ 1201480 w 1465422"/>
                        <a:gd name="connsiteY6" fmla="*/ 461030 h 3464788"/>
                        <a:gd name="connsiteX7" fmla="*/ 1111642 w 1465422"/>
                        <a:gd name="connsiteY7" fmla="*/ 461029 h 3464788"/>
                        <a:gd name="connsiteX8" fmla="*/ 1113275 w 1465422"/>
                        <a:gd name="connsiteY8" fmla="*/ 3253899 h 3464788"/>
                        <a:gd name="connsiteX9" fmla="*/ 774187 w 1465422"/>
                        <a:gd name="connsiteY9" fmla="*/ 3259491 h 3464788"/>
                        <a:gd name="connsiteX10" fmla="*/ 774615 w 1465422"/>
                        <a:gd name="connsiteY10" fmla="*/ 1680403 h 3464788"/>
                        <a:gd name="connsiteX11" fmla="*/ 662907 w 1465422"/>
                        <a:gd name="connsiteY11" fmla="*/ 1680431 h 3464788"/>
                        <a:gd name="connsiteX12" fmla="*/ 663497 w 1465422"/>
                        <a:gd name="connsiteY12" fmla="*/ 3297646 h 3464788"/>
                        <a:gd name="connsiteX13" fmla="*/ 321432 w 1465422"/>
                        <a:gd name="connsiteY13" fmla="*/ 3312321 h 3464788"/>
                        <a:gd name="connsiteX14" fmla="*/ 318945 w 1465422"/>
                        <a:gd name="connsiteY14" fmla="*/ 581450 h 3464788"/>
                        <a:gd name="connsiteX15" fmla="*/ 263179 w 1465422"/>
                        <a:gd name="connsiteY15" fmla="*/ 580881 h 3464788"/>
                        <a:gd name="connsiteX16" fmla="*/ 263139 w 1465422"/>
                        <a:gd name="connsiteY16" fmla="*/ 1733992 h 3464788"/>
                        <a:gd name="connsiteX17" fmla="*/ 0 w 1465422"/>
                        <a:gd name="connsiteY17" fmla="*/ 1833483 h 3464788"/>
                        <a:gd name="connsiteX18" fmla="*/ 717 w 1465422"/>
                        <a:gd name="connsiteY18" fmla="*/ 485989 h 3464788"/>
                        <a:gd name="connsiteX0" fmla="*/ 717 w 1465422"/>
                        <a:gd name="connsiteY0" fmla="*/ 485989 h 3466552"/>
                        <a:gd name="connsiteX1" fmla="*/ 348085 w 1465422"/>
                        <a:gd name="connsiteY1" fmla="*/ 104304 h 3466552"/>
                        <a:gd name="connsiteX2" fmla="*/ 1266175 w 1465422"/>
                        <a:gd name="connsiteY2" fmla="*/ 0 h 3466552"/>
                        <a:gd name="connsiteX3" fmla="*/ 1464849 w 1465422"/>
                        <a:gd name="connsiteY3" fmla="*/ 483984 h 3466552"/>
                        <a:gd name="connsiteX4" fmla="*/ 1464636 w 1465422"/>
                        <a:gd name="connsiteY4" fmla="*/ 1647072 h 3466552"/>
                        <a:gd name="connsiteX5" fmla="*/ 1202754 w 1465422"/>
                        <a:gd name="connsiteY5" fmla="*/ 1628125 h 3466552"/>
                        <a:gd name="connsiteX6" fmla="*/ 1201480 w 1465422"/>
                        <a:gd name="connsiteY6" fmla="*/ 461030 h 3466552"/>
                        <a:gd name="connsiteX7" fmla="*/ 1111642 w 1465422"/>
                        <a:gd name="connsiteY7" fmla="*/ 461029 h 3466552"/>
                        <a:gd name="connsiteX8" fmla="*/ 1113275 w 1465422"/>
                        <a:gd name="connsiteY8" fmla="*/ 3253899 h 3466552"/>
                        <a:gd name="connsiteX9" fmla="*/ 774187 w 1465422"/>
                        <a:gd name="connsiteY9" fmla="*/ 3259491 h 3466552"/>
                        <a:gd name="connsiteX10" fmla="*/ 774615 w 1465422"/>
                        <a:gd name="connsiteY10" fmla="*/ 1680403 h 3466552"/>
                        <a:gd name="connsiteX11" fmla="*/ 662907 w 1465422"/>
                        <a:gd name="connsiteY11" fmla="*/ 1680431 h 3466552"/>
                        <a:gd name="connsiteX12" fmla="*/ 663497 w 1465422"/>
                        <a:gd name="connsiteY12" fmla="*/ 3297646 h 3466552"/>
                        <a:gd name="connsiteX13" fmla="*/ 318736 w 1465422"/>
                        <a:gd name="connsiteY13" fmla="*/ 3315016 h 3466552"/>
                        <a:gd name="connsiteX14" fmla="*/ 318945 w 1465422"/>
                        <a:gd name="connsiteY14" fmla="*/ 581450 h 3466552"/>
                        <a:gd name="connsiteX15" fmla="*/ 263179 w 1465422"/>
                        <a:gd name="connsiteY15" fmla="*/ 580881 h 3466552"/>
                        <a:gd name="connsiteX16" fmla="*/ 263139 w 1465422"/>
                        <a:gd name="connsiteY16" fmla="*/ 1733992 h 3466552"/>
                        <a:gd name="connsiteX17" fmla="*/ 0 w 1465422"/>
                        <a:gd name="connsiteY17" fmla="*/ 1833483 h 3466552"/>
                        <a:gd name="connsiteX18" fmla="*/ 717 w 1465422"/>
                        <a:gd name="connsiteY18" fmla="*/ 485989 h 3466552"/>
                        <a:gd name="connsiteX0" fmla="*/ 717 w 1465422"/>
                        <a:gd name="connsiteY0" fmla="*/ 485989 h 3471236"/>
                        <a:gd name="connsiteX1" fmla="*/ 348085 w 1465422"/>
                        <a:gd name="connsiteY1" fmla="*/ 104304 h 3471236"/>
                        <a:gd name="connsiteX2" fmla="*/ 1266175 w 1465422"/>
                        <a:gd name="connsiteY2" fmla="*/ 0 h 3471236"/>
                        <a:gd name="connsiteX3" fmla="*/ 1464849 w 1465422"/>
                        <a:gd name="connsiteY3" fmla="*/ 483984 h 3471236"/>
                        <a:gd name="connsiteX4" fmla="*/ 1464636 w 1465422"/>
                        <a:gd name="connsiteY4" fmla="*/ 1647072 h 3471236"/>
                        <a:gd name="connsiteX5" fmla="*/ 1202754 w 1465422"/>
                        <a:gd name="connsiteY5" fmla="*/ 1628125 h 3471236"/>
                        <a:gd name="connsiteX6" fmla="*/ 1201480 w 1465422"/>
                        <a:gd name="connsiteY6" fmla="*/ 461030 h 3471236"/>
                        <a:gd name="connsiteX7" fmla="*/ 1111642 w 1465422"/>
                        <a:gd name="connsiteY7" fmla="*/ 461029 h 3471236"/>
                        <a:gd name="connsiteX8" fmla="*/ 1113275 w 1465422"/>
                        <a:gd name="connsiteY8" fmla="*/ 3253899 h 3471236"/>
                        <a:gd name="connsiteX9" fmla="*/ 774187 w 1465422"/>
                        <a:gd name="connsiteY9" fmla="*/ 3259491 h 3471236"/>
                        <a:gd name="connsiteX10" fmla="*/ 774615 w 1465422"/>
                        <a:gd name="connsiteY10" fmla="*/ 1680403 h 3471236"/>
                        <a:gd name="connsiteX11" fmla="*/ 662907 w 1465422"/>
                        <a:gd name="connsiteY11" fmla="*/ 1680431 h 3471236"/>
                        <a:gd name="connsiteX12" fmla="*/ 663497 w 1465422"/>
                        <a:gd name="connsiteY12" fmla="*/ 3297646 h 3471236"/>
                        <a:gd name="connsiteX13" fmla="*/ 318736 w 1465422"/>
                        <a:gd name="connsiteY13" fmla="*/ 3315016 h 3471236"/>
                        <a:gd name="connsiteX14" fmla="*/ 318945 w 1465422"/>
                        <a:gd name="connsiteY14" fmla="*/ 581450 h 3471236"/>
                        <a:gd name="connsiteX15" fmla="*/ 263179 w 1465422"/>
                        <a:gd name="connsiteY15" fmla="*/ 580881 h 3471236"/>
                        <a:gd name="connsiteX16" fmla="*/ 263139 w 1465422"/>
                        <a:gd name="connsiteY16" fmla="*/ 1733992 h 3471236"/>
                        <a:gd name="connsiteX17" fmla="*/ 0 w 1465422"/>
                        <a:gd name="connsiteY17" fmla="*/ 1833483 h 3471236"/>
                        <a:gd name="connsiteX18" fmla="*/ 717 w 1465422"/>
                        <a:gd name="connsiteY18" fmla="*/ 485989 h 3471236"/>
                        <a:gd name="connsiteX0" fmla="*/ 717 w 1465422"/>
                        <a:gd name="connsiteY0" fmla="*/ 485989 h 3483034"/>
                        <a:gd name="connsiteX1" fmla="*/ 348085 w 1465422"/>
                        <a:gd name="connsiteY1" fmla="*/ 104304 h 3483034"/>
                        <a:gd name="connsiteX2" fmla="*/ 1266175 w 1465422"/>
                        <a:gd name="connsiteY2" fmla="*/ 0 h 3483034"/>
                        <a:gd name="connsiteX3" fmla="*/ 1464849 w 1465422"/>
                        <a:gd name="connsiteY3" fmla="*/ 483984 h 3483034"/>
                        <a:gd name="connsiteX4" fmla="*/ 1464636 w 1465422"/>
                        <a:gd name="connsiteY4" fmla="*/ 1647072 h 3483034"/>
                        <a:gd name="connsiteX5" fmla="*/ 1202754 w 1465422"/>
                        <a:gd name="connsiteY5" fmla="*/ 1628125 h 3483034"/>
                        <a:gd name="connsiteX6" fmla="*/ 1201480 w 1465422"/>
                        <a:gd name="connsiteY6" fmla="*/ 461030 h 3483034"/>
                        <a:gd name="connsiteX7" fmla="*/ 1111642 w 1465422"/>
                        <a:gd name="connsiteY7" fmla="*/ 461029 h 3483034"/>
                        <a:gd name="connsiteX8" fmla="*/ 1113275 w 1465422"/>
                        <a:gd name="connsiteY8" fmla="*/ 3253899 h 3483034"/>
                        <a:gd name="connsiteX9" fmla="*/ 774187 w 1465422"/>
                        <a:gd name="connsiteY9" fmla="*/ 3259491 h 3483034"/>
                        <a:gd name="connsiteX10" fmla="*/ 774615 w 1465422"/>
                        <a:gd name="connsiteY10" fmla="*/ 1680403 h 3483034"/>
                        <a:gd name="connsiteX11" fmla="*/ 662907 w 1465422"/>
                        <a:gd name="connsiteY11" fmla="*/ 1680431 h 3483034"/>
                        <a:gd name="connsiteX12" fmla="*/ 663497 w 1465422"/>
                        <a:gd name="connsiteY12" fmla="*/ 3297646 h 3483034"/>
                        <a:gd name="connsiteX13" fmla="*/ 318736 w 1465422"/>
                        <a:gd name="connsiteY13" fmla="*/ 3315016 h 3483034"/>
                        <a:gd name="connsiteX14" fmla="*/ 318945 w 1465422"/>
                        <a:gd name="connsiteY14" fmla="*/ 581450 h 3483034"/>
                        <a:gd name="connsiteX15" fmla="*/ 263179 w 1465422"/>
                        <a:gd name="connsiteY15" fmla="*/ 580881 h 3483034"/>
                        <a:gd name="connsiteX16" fmla="*/ 263139 w 1465422"/>
                        <a:gd name="connsiteY16" fmla="*/ 1733992 h 3483034"/>
                        <a:gd name="connsiteX17" fmla="*/ 0 w 1465422"/>
                        <a:gd name="connsiteY17" fmla="*/ 1833483 h 3483034"/>
                        <a:gd name="connsiteX18" fmla="*/ 717 w 1465422"/>
                        <a:gd name="connsiteY18" fmla="*/ 485989 h 3483034"/>
                        <a:gd name="connsiteX0" fmla="*/ 717 w 1465422"/>
                        <a:gd name="connsiteY0" fmla="*/ 485989 h 3477412"/>
                        <a:gd name="connsiteX1" fmla="*/ 348085 w 1465422"/>
                        <a:gd name="connsiteY1" fmla="*/ 104304 h 3477412"/>
                        <a:gd name="connsiteX2" fmla="*/ 1266175 w 1465422"/>
                        <a:gd name="connsiteY2" fmla="*/ 0 h 3477412"/>
                        <a:gd name="connsiteX3" fmla="*/ 1464849 w 1465422"/>
                        <a:gd name="connsiteY3" fmla="*/ 483984 h 3477412"/>
                        <a:gd name="connsiteX4" fmla="*/ 1464636 w 1465422"/>
                        <a:gd name="connsiteY4" fmla="*/ 1647072 h 3477412"/>
                        <a:gd name="connsiteX5" fmla="*/ 1202754 w 1465422"/>
                        <a:gd name="connsiteY5" fmla="*/ 1628125 h 3477412"/>
                        <a:gd name="connsiteX6" fmla="*/ 1201480 w 1465422"/>
                        <a:gd name="connsiteY6" fmla="*/ 461030 h 3477412"/>
                        <a:gd name="connsiteX7" fmla="*/ 1111642 w 1465422"/>
                        <a:gd name="connsiteY7" fmla="*/ 461029 h 3477412"/>
                        <a:gd name="connsiteX8" fmla="*/ 1113275 w 1465422"/>
                        <a:gd name="connsiteY8" fmla="*/ 3253899 h 3477412"/>
                        <a:gd name="connsiteX9" fmla="*/ 774187 w 1465422"/>
                        <a:gd name="connsiteY9" fmla="*/ 3259491 h 3477412"/>
                        <a:gd name="connsiteX10" fmla="*/ 774615 w 1465422"/>
                        <a:gd name="connsiteY10" fmla="*/ 1680403 h 3477412"/>
                        <a:gd name="connsiteX11" fmla="*/ 662907 w 1465422"/>
                        <a:gd name="connsiteY11" fmla="*/ 1680431 h 3477412"/>
                        <a:gd name="connsiteX12" fmla="*/ 663497 w 1465422"/>
                        <a:gd name="connsiteY12" fmla="*/ 3297646 h 3477412"/>
                        <a:gd name="connsiteX13" fmla="*/ 318736 w 1465422"/>
                        <a:gd name="connsiteY13" fmla="*/ 3315016 h 3477412"/>
                        <a:gd name="connsiteX14" fmla="*/ 318945 w 1465422"/>
                        <a:gd name="connsiteY14" fmla="*/ 581450 h 3477412"/>
                        <a:gd name="connsiteX15" fmla="*/ 263179 w 1465422"/>
                        <a:gd name="connsiteY15" fmla="*/ 580881 h 3477412"/>
                        <a:gd name="connsiteX16" fmla="*/ 263139 w 1465422"/>
                        <a:gd name="connsiteY16" fmla="*/ 1733992 h 3477412"/>
                        <a:gd name="connsiteX17" fmla="*/ 0 w 1465422"/>
                        <a:gd name="connsiteY17" fmla="*/ 1833483 h 3477412"/>
                        <a:gd name="connsiteX18" fmla="*/ 717 w 1465422"/>
                        <a:gd name="connsiteY18" fmla="*/ 485989 h 3477412"/>
                        <a:gd name="connsiteX0" fmla="*/ 717 w 1465422"/>
                        <a:gd name="connsiteY0" fmla="*/ 485989 h 3476253"/>
                        <a:gd name="connsiteX1" fmla="*/ 348085 w 1465422"/>
                        <a:gd name="connsiteY1" fmla="*/ 104304 h 3476253"/>
                        <a:gd name="connsiteX2" fmla="*/ 1266175 w 1465422"/>
                        <a:gd name="connsiteY2" fmla="*/ 0 h 3476253"/>
                        <a:gd name="connsiteX3" fmla="*/ 1464849 w 1465422"/>
                        <a:gd name="connsiteY3" fmla="*/ 483984 h 3476253"/>
                        <a:gd name="connsiteX4" fmla="*/ 1464636 w 1465422"/>
                        <a:gd name="connsiteY4" fmla="*/ 1647072 h 3476253"/>
                        <a:gd name="connsiteX5" fmla="*/ 1202754 w 1465422"/>
                        <a:gd name="connsiteY5" fmla="*/ 1628125 h 3476253"/>
                        <a:gd name="connsiteX6" fmla="*/ 1201480 w 1465422"/>
                        <a:gd name="connsiteY6" fmla="*/ 461030 h 3476253"/>
                        <a:gd name="connsiteX7" fmla="*/ 1111642 w 1465422"/>
                        <a:gd name="connsiteY7" fmla="*/ 461029 h 3476253"/>
                        <a:gd name="connsiteX8" fmla="*/ 1113275 w 1465422"/>
                        <a:gd name="connsiteY8" fmla="*/ 3253899 h 3476253"/>
                        <a:gd name="connsiteX9" fmla="*/ 774187 w 1465422"/>
                        <a:gd name="connsiteY9" fmla="*/ 3259491 h 3476253"/>
                        <a:gd name="connsiteX10" fmla="*/ 774615 w 1465422"/>
                        <a:gd name="connsiteY10" fmla="*/ 1680403 h 3476253"/>
                        <a:gd name="connsiteX11" fmla="*/ 662907 w 1465422"/>
                        <a:gd name="connsiteY11" fmla="*/ 1680431 h 3476253"/>
                        <a:gd name="connsiteX12" fmla="*/ 663497 w 1465422"/>
                        <a:gd name="connsiteY12" fmla="*/ 3297646 h 3476253"/>
                        <a:gd name="connsiteX13" fmla="*/ 318736 w 1465422"/>
                        <a:gd name="connsiteY13" fmla="*/ 3315016 h 3476253"/>
                        <a:gd name="connsiteX14" fmla="*/ 318945 w 1465422"/>
                        <a:gd name="connsiteY14" fmla="*/ 581450 h 3476253"/>
                        <a:gd name="connsiteX15" fmla="*/ 263179 w 1465422"/>
                        <a:gd name="connsiteY15" fmla="*/ 580881 h 3476253"/>
                        <a:gd name="connsiteX16" fmla="*/ 263139 w 1465422"/>
                        <a:gd name="connsiteY16" fmla="*/ 1733992 h 3476253"/>
                        <a:gd name="connsiteX17" fmla="*/ 0 w 1465422"/>
                        <a:gd name="connsiteY17" fmla="*/ 1833483 h 3476253"/>
                        <a:gd name="connsiteX18" fmla="*/ 717 w 1465422"/>
                        <a:gd name="connsiteY18" fmla="*/ 485989 h 3476253"/>
                        <a:gd name="connsiteX0" fmla="*/ 717 w 1465422"/>
                        <a:gd name="connsiteY0" fmla="*/ 485989 h 3481071"/>
                        <a:gd name="connsiteX1" fmla="*/ 348085 w 1465422"/>
                        <a:gd name="connsiteY1" fmla="*/ 104304 h 3481071"/>
                        <a:gd name="connsiteX2" fmla="*/ 1266175 w 1465422"/>
                        <a:gd name="connsiteY2" fmla="*/ 0 h 3481071"/>
                        <a:gd name="connsiteX3" fmla="*/ 1464849 w 1465422"/>
                        <a:gd name="connsiteY3" fmla="*/ 483984 h 3481071"/>
                        <a:gd name="connsiteX4" fmla="*/ 1464636 w 1465422"/>
                        <a:gd name="connsiteY4" fmla="*/ 1647072 h 3481071"/>
                        <a:gd name="connsiteX5" fmla="*/ 1202754 w 1465422"/>
                        <a:gd name="connsiteY5" fmla="*/ 1628125 h 3481071"/>
                        <a:gd name="connsiteX6" fmla="*/ 1201480 w 1465422"/>
                        <a:gd name="connsiteY6" fmla="*/ 461030 h 3481071"/>
                        <a:gd name="connsiteX7" fmla="*/ 1111642 w 1465422"/>
                        <a:gd name="connsiteY7" fmla="*/ 461029 h 3481071"/>
                        <a:gd name="connsiteX8" fmla="*/ 1113275 w 1465422"/>
                        <a:gd name="connsiteY8" fmla="*/ 3253899 h 3481071"/>
                        <a:gd name="connsiteX9" fmla="*/ 774187 w 1465422"/>
                        <a:gd name="connsiteY9" fmla="*/ 3259491 h 3481071"/>
                        <a:gd name="connsiteX10" fmla="*/ 774615 w 1465422"/>
                        <a:gd name="connsiteY10" fmla="*/ 1680403 h 3481071"/>
                        <a:gd name="connsiteX11" fmla="*/ 662907 w 1465422"/>
                        <a:gd name="connsiteY11" fmla="*/ 1680431 h 3481071"/>
                        <a:gd name="connsiteX12" fmla="*/ 663497 w 1465422"/>
                        <a:gd name="connsiteY12" fmla="*/ 3297646 h 3481071"/>
                        <a:gd name="connsiteX13" fmla="*/ 318736 w 1465422"/>
                        <a:gd name="connsiteY13" fmla="*/ 3315016 h 3481071"/>
                        <a:gd name="connsiteX14" fmla="*/ 318945 w 1465422"/>
                        <a:gd name="connsiteY14" fmla="*/ 581450 h 3481071"/>
                        <a:gd name="connsiteX15" fmla="*/ 263179 w 1465422"/>
                        <a:gd name="connsiteY15" fmla="*/ 580881 h 3481071"/>
                        <a:gd name="connsiteX16" fmla="*/ 263139 w 1465422"/>
                        <a:gd name="connsiteY16" fmla="*/ 1733992 h 3481071"/>
                        <a:gd name="connsiteX17" fmla="*/ 0 w 1465422"/>
                        <a:gd name="connsiteY17" fmla="*/ 1833483 h 3481071"/>
                        <a:gd name="connsiteX18" fmla="*/ 717 w 1465422"/>
                        <a:gd name="connsiteY18" fmla="*/ 485989 h 3481071"/>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581263"/>
                        <a:gd name="connsiteY0" fmla="*/ 494565 h 3493095"/>
                        <a:gd name="connsiteX1" fmla="*/ 348085 w 1581263"/>
                        <a:gd name="connsiteY1" fmla="*/ 112880 h 3493095"/>
                        <a:gd name="connsiteX2" fmla="*/ 1506291 w 1581263"/>
                        <a:gd name="connsiteY2" fmla="*/ 0 h 3493095"/>
                        <a:gd name="connsiteX3" fmla="*/ 1464849 w 1581263"/>
                        <a:gd name="connsiteY3" fmla="*/ 492560 h 3493095"/>
                        <a:gd name="connsiteX4" fmla="*/ 1464636 w 1581263"/>
                        <a:gd name="connsiteY4" fmla="*/ 1655648 h 3493095"/>
                        <a:gd name="connsiteX5" fmla="*/ 1202754 w 1581263"/>
                        <a:gd name="connsiteY5" fmla="*/ 1636701 h 3493095"/>
                        <a:gd name="connsiteX6" fmla="*/ 1201480 w 1581263"/>
                        <a:gd name="connsiteY6" fmla="*/ 469606 h 3493095"/>
                        <a:gd name="connsiteX7" fmla="*/ 1111642 w 1581263"/>
                        <a:gd name="connsiteY7" fmla="*/ 469605 h 3493095"/>
                        <a:gd name="connsiteX8" fmla="*/ 1113275 w 1581263"/>
                        <a:gd name="connsiteY8" fmla="*/ 3262475 h 3493095"/>
                        <a:gd name="connsiteX9" fmla="*/ 774187 w 1581263"/>
                        <a:gd name="connsiteY9" fmla="*/ 3268067 h 3493095"/>
                        <a:gd name="connsiteX10" fmla="*/ 774615 w 1581263"/>
                        <a:gd name="connsiteY10" fmla="*/ 1688979 h 3493095"/>
                        <a:gd name="connsiteX11" fmla="*/ 662907 w 1581263"/>
                        <a:gd name="connsiteY11" fmla="*/ 1689007 h 3493095"/>
                        <a:gd name="connsiteX12" fmla="*/ 663497 w 1581263"/>
                        <a:gd name="connsiteY12" fmla="*/ 3306222 h 3493095"/>
                        <a:gd name="connsiteX13" fmla="*/ 318736 w 1581263"/>
                        <a:gd name="connsiteY13" fmla="*/ 3323592 h 3493095"/>
                        <a:gd name="connsiteX14" fmla="*/ 318945 w 1581263"/>
                        <a:gd name="connsiteY14" fmla="*/ 590026 h 3493095"/>
                        <a:gd name="connsiteX15" fmla="*/ 263179 w 1581263"/>
                        <a:gd name="connsiteY15" fmla="*/ 589457 h 3493095"/>
                        <a:gd name="connsiteX16" fmla="*/ 263139 w 1581263"/>
                        <a:gd name="connsiteY16" fmla="*/ 1742568 h 3493095"/>
                        <a:gd name="connsiteX17" fmla="*/ 0 w 1581263"/>
                        <a:gd name="connsiteY17" fmla="*/ 1842059 h 3493095"/>
                        <a:gd name="connsiteX18" fmla="*/ 717 w 1581263"/>
                        <a:gd name="connsiteY18" fmla="*/ 494565 h 3493095"/>
                        <a:gd name="connsiteX0" fmla="*/ 47008 w 1627554"/>
                        <a:gd name="connsiteY0" fmla="*/ 518119 h 3516649"/>
                        <a:gd name="connsiteX1" fmla="*/ 68504 w 1627554"/>
                        <a:gd name="connsiteY1" fmla="*/ 16377 h 3516649"/>
                        <a:gd name="connsiteX2" fmla="*/ 1552582 w 1627554"/>
                        <a:gd name="connsiteY2" fmla="*/ 23554 h 3516649"/>
                        <a:gd name="connsiteX3" fmla="*/ 1511140 w 1627554"/>
                        <a:gd name="connsiteY3" fmla="*/ 516114 h 3516649"/>
                        <a:gd name="connsiteX4" fmla="*/ 1510927 w 1627554"/>
                        <a:gd name="connsiteY4" fmla="*/ 1679202 h 3516649"/>
                        <a:gd name="connsiteX5" fmla="*/ 1249045 w 1627554"/>
                        <a:gd name="connsiteY5" fmla="*/ 1660255 h 3516649"/>
                        <a:gd name="connsiteX6" fmla="*/ 1247771 w 1627554"/>
                        <a:gd name="connsiteY6" fmla="*/ 493160 h 3516649"/>
                        <a:gd name="connsiteX7" fmla="*/ 1157933 w 1627554"/>
                        <a:gd name="connsiteY7" fmla="*/ 493159 h 3516649"/>
                        <a:gd name="connsiteX8" fmla="*/ 1159566 w 1627554"/>
                        <a:gd name="connsiteY8" fmla="*/ 3286029 h 3516649"/>
                        <a:gd name="connsiteX9" fmla="*/ 820478 w 1627554"/>
                        <a:gd name="connsiteY9" fmla="*/ 3291621 h 3516649"/>
                        <a:gd name="connsiteX10" fmla="*/ 820906 w 1627554"/>
                        <a:gd name="connsiteY10" fmla="*/ 1712533 h 3516649"/>
                        <a:gd name="connsiteX11" fmla="*/ 709198 w 1627554"/>
                        <a:gd name="connsiteY11" fmla="*/ 1712561 h 3516649"/>
                        <a:gd name="connsiteX12" fmla="*/ 709788 w 1627554"/>
                        <a:gd name="connsiteY12" fmla="*/ 3329776 h 3516649"/>
                        <a:gd name="connsiteX13" fmla="*/ 365027 w 1627554"/>
                        <a:gd name="connsiteY13" fmla="*/ 3347146 h 3516649"/>
                        <a:gd name="connsiteX14" fmla="*/ 365236 w 1627554"/>
                        <a:gd name="connsiteY14" fmla="*/ 613580 h 3516649"/>
                        <a:gd name="connsiteX15" fmla="*/ 309470 w 1627554"/>
                        <a:gd name="connsiteY15" fmla="*/ 613011 h 3516649"/>
                        <a:gd name="connsiteX16" fmla="*/ 309430 w 1627554"/>
                        <a:gd name="connsiteY16" fmla="*/ 1766122 h 3516649"/>
                        <a:gd name="connsiteX17" fmla="*/ 46291 w 1627554"/>
                        <a:gd name="connsiteY17" fmla="*/ 1865613 h 3516649"/>
                        <a:gd name="connsiteX18" fmla="*/ 47008 w 1627554"/>
                        <a:gd name="connsiteY18" fmla="*/ 518119 h 3516649"/>
                        <a:gd name="connsiteX0" fmla="*/ 47008 w 1627554"/>
                        <a:gd name="connsiteY0" fmla="*/ 502196 h 3500726"/>
                        <a:gd name="connsiteX1" fmla="*/ 68504 w 1627554"/>
                        <a:gd name="connsiteY1" fmla="*/ 454 h 3500726"/>
                        <a:gd name="connsiteX2" fmla="*/ 1552582 w 1627554"/>
                        <a:gd name="connsiteY2" fmla="*/ 7631 h 3500726"/>
                        <a:gd name="connsiteX3" fmla="*/ 1511140 w 1627554"/>
                        <a:gd name="connsiteY3" fmla="*/ 500191 h 3500726"/>
                        <a:gd name="connsiteX4" fmla="*/ 1510927 w 1627554"/>
                        <a:gd name="connsiteY4" fmla="*/ 1663279 h 3500726"/>
                        <a:gd name="connsiteX5" fmla="*/ 1249045 w 1627554"/>
                        <a:gd name="connsiteY5" fmla="*/ 1644332 h 3500726"/>
                        <a:gd name="connsiteX6" fmla="*/ 1247771 w 1627554"/>
                        <a:gd name="connsiteY6" fmla="*/ 477237 h 3500726"/>
                        <a:gd name="connsiteX7" fmla="*/ 1157933 w 1627554"/>
                        <a:gd name="connsiteY7" fmla="*/ 477236 h 3500726"/>
                        <a:gd name="connsiteX8" fmla="*/ 1159566 w 1627554"/>
                        <a:gd name="connsiteY8" fmla="*/ 3270106 h 3500726"/>
                        <a:gd name="connsiteX9" fmla="*/ 820478 w 1627554"/>
                        <a:gd name="connsiteY9" fmla="*/ 3275698 h 3500726"/>
                        <a:gd name="connsiteX10" fmla="*/ 820906 w 1627554"/>
                        <a:gd name="connsiteY10" fmla="*/ 1696610 h 3500726"/>
                        <a:gd name="connsiteX11" fmla="*/ 709198 w 1627554"/>
                        <a:gd name="connsiteY11" fmla="*/ 1696638 h 3500726"/>
                        <a:gd name="connsiteX12" fmla="*/ 709788 w 1627554"/>
                        <a:gd name="connsiteY12" fmla="*/ 3313853 h 3500726"/>
                        <a:gd name="connsiteX13" fmla="*/ 365027 w 1627554"/>
                        <a:gd name="connsiteY13" fmla="*/ 3331223 h 3500726"/>
                        <a:gd name="connsiteX14" fmla="*/ 365236 w 1627554"/>
                        <a:gd name="connsiteY14" fmla="*/ 597657 h 3500726"/>
                        <a:gd name="connsiteX15" fmla="*/ 309470 w 1627554"/>
                        <a:gd name="connsiteY15" fmla="*/ 597088 h 3500726"/>
                        <a:gd name="connsiteX16" fmla="*/ 309430 w 1627554"/>
                        <a:gd name="connsiteY16" fmla="*/ 1750199 h 3500726"/>
                        <a:gd name="connsiteX17" fmla="*/ 46291 w 1627554"/>
                        <a:gd name="connsiteY17" fmla="*/ 1849690 h 3500726"/>
                        <a:gd name="connsiteX18" fmla="*/ 47008 w 1627554"/>
                        <a:gd name="connsiteY18" fmla="*/ 502196 h 3500726"/>
                        <a:gd name="connsiteX0" fmla="*/ 47008 w 1627554"/>
                        <a:gd name="connsiteY0" fmla="*/ 501742 h 3500272"/>
                        <a:gd name="connsiteX1" fmla="*/ 68504 w 1627554"/>
                        <a:gd name="connsiteY1" fmla="*/ 0 h 3500272"/>
                        <a:gd name="connsiteX2" fmla="*/ 1552582 w 1627554"/>
                        <a:gd name="connsiteY2" fmla="*/ 7177 h 3500272"/>
                        <a:gd name="connsiteX3" fmla="*/ 1511140 w 1627554"/>
                        <a:gd name="connsiteY3" fmla="*/ 499737 h 3500272"/>
                        <a:gd name="connsiteX4" fmla="*/ 1510927 w 1627554"/>
                        <a:gd name="connsiteY4" fmla="*/ 1662825 h 3500272"/>
                        <a:gd name="connsiteX5" fmla="*/ 1249045 w 1627554"/>
                        <a:gd name="connsiteY5" fmla="*/ 1643878 h 3500272"/>
                        <a:gd name="connsiteX6" fmla="*/ 1247771 w 1627554"/>
                        <a:gd name="connsiteY6" fmla="*/ 476783 h 3500272"/>
                        <a:gd name="connsiteX7" fmla="*/ 1157933 w 1627554"/>
                        <a:gd name="connsiteY7" fmla="*/ 476782 h 3500272"/>
                        <a:gd name="connsiteX8" fmla="*/ 1159566 w 1627554"/>
                        <a:gd name="connsiteY8" fmla="*/ 3269652 h 3500272"/>
                        <a:gd name="connsiteX9" fmla="*/ 820478 w 1627554"/>
                        <a:gd name="connsiteY9" fmla="*/ 3275244 h 3500272"/>
                        <a:gd name="connsiteX10" fmla="*/ 820906 w 1627554"/>
                        <a:gd name="connsiteY10" fmla="*/ 1696156 h 3500272"/>
                        <a:gd name="connsiteX11" fmla="*/ 709198 w 1627554"/>
                        <a:gd name="connsiteY11" fmla="*/ 1696184 h 3500272"/>
                        <a:gd name="connsiteX12" fmla="*/ 709788 w 1627554"/>
                        <a:gd name="connsiteY12" fmla="*/ 3313399 h 3500272"/>
                        <a:gd name="connsiteX13" fmla="*/ 365027 w 1627554"/>
                        <a:gd name="connsiteY13" fmla="*/ 3330769 h 3500272"/>
                        <a:gd name="connsiteX14" fmla="*/ 365236 w 1627554"/>
                        <a:gd name="connsiteY14" fmla="*/ 597203 h 3500272"/>
                        <a:gd name="connsiteX15" fmla="*/ 309470 w 1627554"/>
                        <a:gd name="connsiteY15" fmla="*/ 596634 h 3500272"/>
                        <a:gd name="connsiteX16" fmla="*/ 309430 w 1627554"/>
                        <a:gd name="connsiteY16" fmla="*/ 1749745 h 3500272"/>
                        <a:gd name="connsiteX17" fmla="*/ 46291 w 1627554"/>
                        <a:gd name="connsiteY17" fmla="*/ 1849236 h 3500272"/>
                        <a:gd name="connsiteX18" fmla="*/ 47008 w 1627554"/>
                        <a:gd name="connsiteY18" fmla="*/ 501742 h 3500272"/>
                        <a:gd name="connsiteX0" fmla="*/ 47008 w 1645035"/>
                        <a:gd name="connsiteY0" fmla="*/ 516003 h 3514533"/>
                        <a:gd name="connsiteX1" fmla="*/ 68504 w 1645035"/>
                        <a:gd name="connsiteY1" fmla="*/ 14261 h 3514533"/>
                        <a:gd name="connsiteX2" fmla="*/ 1574021 w 1645035"/>
                        <a:gd name="connsiteY2" fmla="*/ 0 h 3514533"/>
                        <a:gd name="connsiteX3" fmla="*/ 1511140 w 1645035"/>
                        <a:gd name="connsiteY3" fmla="*/ 513998 h 3514533"/>
                        <a:gd name="connsiteX4" fmla="*/ 1510927 w 1645035"/>
                        <a:gd name="connsiteY4" fmla="*/ 1677086 h 3514533"/>
                        <a:gd name="connsiteX5" fmla="*/ 1249045 w 1645035"/>
                        <a:gd name="connsiteY5" fmla="*/ 1658139 h 3514533"/>
                        <a:gd name="connsiteX6" fmla="*/ 1247771 w 1645035"/>
                        <a:gd name="connsiteY6" fmla="*/ 491044 h 3514533"/>
                        <a:gd name="connsiteX7" fmla="*/ 1157933 w 1645035"/>
                        <a:gd name="connsiteY7" fmla="*/ 491043 h 3514533"/>
                        <a:gd name="connsiteX8" fmla="*/ 1159566 w 1645035"/>
                        <a:gd name="connsiteY8" fmla="*/ 3283913 h 3514533"/>
                        <a:gd name="connsiteX9" fmla="*/ 820478 w 1645035"/>
                        <a:gd name="connsiteY9" fmla="*/ 3289505 h 3514533"/>
                        <a:gd name="connsiteX10" fmla="*/ 820906 w 1645035"/>
                        <a:gd name="connsiteY10" fmla="*/ 1710417 h 3514533"/>
                        <a:gd name="connsiteX11" fmla="*/ 709198 w 1645035"/>
                        <a:gd name="connsiteY11" fmla="*/ 1710445 h 3514533"/>
                        <a:gd name="connsiteX12" fmla="*/ 709788 w 1645035"/>
                        <a:gd name="connsiteY12" fmla="*/ 3327660 h 3514533"/>
                        <a:gd name="connsiteX13" fmla="*/ 365027 w 1645035"/>
                        <a:gd name="connsiteY13" fmla="*/ 3345030 h 3514533"/>
                        <a:gd name="connsiteX14" fmla="*/ 365236 w 1645035"/>
                        <a:gd name="connsiteY14" fmla="*/ 611464 h 3514533"/>
                        <a:gd name="connsiteX15" fmla="*/ 309470 w 1645035"/>
                        <a:gd name="connsiteY15" fmla="*/ 610895 h 3514533"/>
                        <a:gd name="connsiteX16" fmla="*/ 309430 w 1645035"/>
                        <a:gd name="connsiteY16" fmla="*/ 1764006 h 3514533"/>
                        <a:gd name="connsiteX17" fmla="*/ 46291 w 1645035"/>
                        <a:gd name="connsiteY17" fmla="*/ 1863497 h 3514533"/>
                        <a:gd name="connsiteX18" fmla="*/ 47008 w 1645035"/>
                        <a:gd name="connsiteY18" fmla="*/ 516003 h 3514533"/>
                        <a:gd name="connsiteX0" fmla="*/ 43817 w 1641844"/>
                        <a:gd name="connsiteY0" fmla="*/ 516003 h 3514533"/>
                        <a:gd name="connsiteX1" fmla="*/ 69600 w 1641844"/>
                        <a:gd name="connsiteY1" fmla="*/ 22838 h 3514533"/>
                        <a:gd name="connsiteX2" fmla="*/ 1570830 w 1641844"/>
                        <a:gd name="connsiteY2" fmla="*/ 0 h 3514533"/>
                        <a:gd name="connsiteX3" fmla="*/ 1507949 w 1641844"/>
                        <a:gd name="connsiteY3" fmla="*/ 513998 h 3514533"/>
                        <a:gd name="connsiteX4" fmla="*/ 1507736 w 1641844"/>
                        <a:gd name="connsiteY4" fmla="*/ 1677086 h 3514533"/>
                        <a:gd name="connsiteX5" fmla="*/ 1245854 w 1641844"/>
                        <a:gd name="connsiteY5" fmla="*/ 1658139 h 3514533"/>
                        <a:gd name="connsiteX6" fmla="*/ 1244580 w 1641844"/>
                        <a:gd name="connsiteY6" fmla="*/ 491044 h 3514533"/>
                        <a:gd name="connsiteX7" fmla="*/ 1154742 w 1641844"/>
                        <a:gd name="connsiteY7" fmla="*/ 491043 h 3514533"/>
                        <a:gd name="connsiteX8" fmla="*/ 1156375 w 1641844"/>
                        <a:gd name="connsiteY8" fmla="*/ 3283913 h 3514533"/>
                        <a:gd name="connsiteX9" fmla="*/ 817287 w 1641844"/>
                        <a:gd name="connsiteY9" fmla="*/ 3289505 h 3514533"/>
                        <a:gd name="connsiteX10" fmla="*/ 817715 w 1641844"/>
                        <a:gd name="connsiteY10" fmla="*/ 1710417 h 3514533"/>
                        <a:gd name="connsiteX11" fmla="*/ 706007 w 1641844"/>
                        <a:gd name="connsiteY11" fmla="*/ 1710445 h 3514533"/>
                        <a:gd name="connsiteX12" fmla="*/ 706597 w 1641844"/>
                        <a:gd name="connsiteY12" fmla="*/ 3327660 h 3514533"/>
                        <a:gd name="connsiteX13" fmla="*/ 361836 w 1641844"/>
                        <a:gd name="connsiteY13" fmla="*/ 3345030 h 3514533"/>
                        <a:gd name="connsiteX14" fmla="*/ 362045 w 1641844"/>
                        <a:gd name="connsiteY14" fmla="*/ 611464 h 3514533"/>
                        <a:gd name="connsiteX15" fmla="*/ 306279 w 1641844"/>
                        <a:gd name="connsiteY15" fmla="*/ 610895 h 3514533"/>
                        <a:gd name="connsiteX16" fmla="*/ 306239 w 1641844"/>
                        <a:gd name="connsiteY16" fmla="*/ 1764006 h 3514533"/>
                        <a:gd name="connsiteX17" fmla="*/ 43100 w 1641844"/>
                        <a:gd name="connsiteY17" fmla="*/ 1863497 h 3514533"/>
                        <a:gd name="connsiteX18" fmla="*/ 43817 w 1641844"/>
                        <a:gd name="connsiteY18" fmla="*/ 516003 h 3514533"/>
                        <a:gd name="connsiteX0" fmla="*/ 43817 w 1641844"/>
                        <a:gd name="connsiteY0" fmla="*/ 516003 h 3514533"/>
                        <a:gd name="connsiteX1" fmla="*/ 69600 w 1641844"/>
                        <a:gd name="connsiteY1" fmla="*/ 22838 h 3514533"/>
                        <a:gd name="connsiteX2" fmla="*/ 1570830 w 1641844"/>
                        <a:gd name="connsiteY2" fmla="*/ 0 h 3514533"/>
                        <a:gd name="connsiteX3" fmla="*/ 1507949 w 1641844"/>
                        <a:gd name="connsiteY3" fmla="*/ 513998 h 3514533"/>
                        <a:gd name="connsiteX4" fmla="*/ 1507736 w 1641844"/>
                        <a:gd name="connsiteY4" fmla="*/ 1677086 h 3514533"/>
                        <a:gd name="connsiteX5" fmla="*/ 1245854 w 1641844"/>
                        <a:gd name="connsiteY5" fmla="*/ 1658139 h 3514533"/>
                        <a:gd name="connsiteX6" fmla="*/ 1244580 w 1641844"/>
                        <a:gd name="connsiteY6" fmla="*/ 491044 h 3514533"/>
                        <a:gd name="connsiteX7" fmla="*/ 1154742 w 1641844"/>
                        <a:gd name="connsiteY7" fmla="*/ 491043 h 3514533"/>
                        <a:gd name="connsiteX8" fmla="*/ 1156375 w 1641844"/>
                        <a:gd name="connsiteY8" fmla="*/ 3283913 h 3514533"/>
                        <a:gd name="connsiteX9" fmla="*/ 817287 w 1641844"/>
                        <a:gd name="connsiteY9" fmla="*/ 3289505 h 3514533"/>
                        <a:gd name="connsiteX10" fmla="*/ 817715 w 1641844"/>
                        <a:gd name="connsiteY10" fmla="*/ 1710417 h 3514533"/>
                        <a:gd name="connsiteX11" fmla="*/ 706007 w 1641844"/>
                        <a:gd name="connsiteY11" fmla="*/ 1710445 h 3514533"/>
                        <a:gd name="connsiteX12" fmla="*/ 706597 w 1641844"/>
                        <a:gd name="connsiteY12" fmla="*/ 3327660 h 3514533"/>
                        <a:gd name="connsiteX13" fmla="*/ 361836 w 1641844"/>
                        <a:gd name="connsiteY13" fmla="*/ 3345030 h 3514533"/>
                        <a:gd name="connsiteX14" fmla="*/ 362045 w 1641844"/>
                        <a:gd name="connsiteY14" fmla="*/ 611464 h 3514533"/>
                        <a:gd name="connsiteX15" fmla="*/ 306279 w 1641844"/>
                        <a:gd name="connsiteY15" fmla="*/ 610895 h 3514533"/>
                        <a:gd name="connsiteX16" fmla="*/ 306239 w 1641844"/>
                        <a:gd name="connsiteY16" fmla="*/ 1764006 h 3514533"/>
                        <a:gd name="connsiteX17" fmla="*/ 43100 w 1641844"/>
                        <a:gd name="connsiteY17" fmla="*/ 1863497 h 3514533"/>
                        <a:gd name="connsiteX18" fmla="*/ 43817 w 1641844"/>
                        <a:gd name="connsiteY18" fmla="*/ 516003 h 3514533"/>
                        <a:gd name="connsiteX0" fmla="*/ 43817 w 1641844"/>
                        <a:gd name="connsiteY0" fmla="*/ 516003 h 3514533"/>
                        <a:gd name="connsiteX1" fmla="*/ 69600 w 1641844"/>
                        <a:gd name="connsiteY1" fmla="*/ 22838 h 3514533"/>
                        <a:gd name="connsiteX2" fmla="*/ 1570830 w 1641844"/>
                        <a:gd name="connsiteY2" fmla="*/ 0 h 3514533"/>
                        <a:gd name="connsiteX3" fmla="*/ 1507949 w 1641844"/>
                        <a:gd name="connsiteY3" fmla="*/ 513998 h 3514533"/>
                        <a:gd name="connsiteX4" fmla="*/ 1507736 w 1641844"/>
                        <a:gd name="connsiteY4" fmla="*/ 1677086 h 3514533"/>
                        <a:gd name="connsiteX5" fmla="*/ 1245854 w 1641844"/>
                        <a:gd name="connsiteY5" fmla="*/ 1658139 h 3514533"/>
                        <a:gd name="connsiteX6" fmla="*/ 1244580 w 1641844"/>
                        <a:gd name="connsiteY6" fmla="*/ 491044 h 3514533"/>
                        <a:gd name="connsiteX7" fmla="*/ 1154742 w 1641844"/>
                        <a:gd name="connsiteY7" fmla="*/ 491043 h 3514533"/>
                        <a:gd name="connsiteX8" fmla="*/ 1156375 w 1641844"/>
                        <a:gd name="connsiteY8" fmla="*/ 3283913 h 3514533"/>
                        <a:gd name="connsiteX9" fmla="*/ 817287 w 1641844"/>
                        <a:gd name="connsiteY9" fmla="*/ 3289505 h 3514533"/>
                        <a:gd name="connsiteX10" fmla="*/ 817715 w 1641844"/>
                        <a:gd name="connsiteY10" fmla="*/ 1710417 h 3514533"/>
                        <a:gd name="connsiteX11" fmla="*/ 706007 w 1641844"/>
                        <a:gd name="connsiteY11" fmla="*/ 1710445 h 3514533"/>
                        <a:gd name="connsiteX12" fmla="*/ 706597 w 1641844"/>
                        <a:gd name="connsiteY12" fmla="*/ 3327660 h 3514533"/>
                        <a:gd name="connsiteX13" fmla="*/ 361836 w 1641844"/>
                        <a:gd name="connsiteY13" fmla="*/ 3345030 h 3514533"/>
                        <a:gd name="connsiteX14" fmla="*/ 362045 w 1641844"/>
                        <a:gd name="connsiteY14" fmla="*/ 611464 h 3514533"/>
                        <a:gd name="connsiteX15" fmla="*/ 306279 w 1641844"/>
                        <a:gd name="connsiteY15" fmla="*/ 610895 h 3514533"/>
                        <a:gd name="connsiteX16" fmla="*/ 306239 w 1641844"/>
                        <a:gd name="connsiteY16" fmla="*/ 1764006 h 3514533"/>
                        <a:gd name="connsiteX17" fmla="*/ 43100 w 1641844"/>
                        <a:gd name="connsiteY17" fmla="*/ 1863497 h 3514533"/>
                        <a:gd name="connsiteX18" fmla="*/ 43817 w 1641844"/>
                        <a:gd name="connsiteY18" fmla="*/ 516003 h 3514533"/>
                        <a:gd name="connsiteX0" fmla="*/ 43817 w 1641844"/>
                        <a:gd name="connsiteY0" fmla="*/ 511716 h 3510246"/>
                        <a:gd name="connsiteX1" fmla="*/ 69600 w 1641844"/>
                        <a:gd name="connsiteY1" fmla="*/ 18551 h 3510246"/>
                        <a:gd name="connsiteX2" fmla="*/ 1570830 w 1641844"/>
                        <a:gd name="connsiteY2" fmla="*/ 0 h 3510246"/>
                        <a:gd name="connsiteX3" fmla="*/ 1507949 w 1641844"/>
                        <a:gd name="connsiteY3" fmla="*/ 509711 h 3510246"/>
                        <a:gd name="connsiteX4" fmla="*/ 1507736 w 1641844"/>
                        <a:gd name="connsiteY4" fmla="*/ 1672799 h 3510246"/>
                        <a:gd name="connsiteX5" fmla="*/ 1245854 w 1641844"/>
                        <a:gd name="connsiteY5" fmla="*/ 1653852 h 3510246"/>
                        <a:gd name="connsiteX6" fmla="*/ 1244580 w 1641844"/>
                        <a:gd name="connsiteY6" fmla="*/ 486757 h 3510246"/>
                        <a:gd name="connsiteX7" fmla="*/ 1154742 w 1641844"/>
                        <a:gd name="connsiteY7" fmla="*/ 486756 h 3510246"/>
                        <a:gd name="connsiteX8" fmla="*/ 1156375 w 1641844"/>
                        <a:gd name="connsiteY8" fmla="*/ 3279626 h 3510246"/>
                        <a:gd name="connsiteX9" fmla="*/ 817287 w 1641844"/>
                        <a:gd name="connsiteY9" fmla="*/ 3285218 h 3510246"/>
                        <a:gd name="connsiteX10" fmla="*/ 817715 w 1641844"/>
                        <a:gd name="connsiteY10" fmla="*/ 1706130 h 3510246"/>
                        <a:gd name="connsiteX11" fmla="*/ 706007 w 1641844"/>
                        <a:gd name="connsiteY11" fmla="*/ 1706158 h 3510246"/>
                        <a:gd name="connsiteX12" fmla="*/ 706597 w 1641844"/>
                        <a:gd name="connsiteY12" fmla="*/ 3323373 h 3510246"/>
                        <a:gd name="connsiteX13" fmla="*/ 361836 w 1641844"/>
                        <a:gd name="connsiteY13" fmla="*/ 3340743 h 3510246"/>
                        <a:gd name="connsiteX14" fmla="*/ 362045 w 1641844"/>
                        <a:gd name="connsiteY14" fmla="*/ 607177 h 3510246"/>
                        <a:gd name="connsiteX15" fmla="*/ 306279 w 1641844"/>
                        <a:gd name="connsiteY15" fmla="*/ 606608 h 3510246"/>
                        <a:gd name="connsiteX16" fmla="*/ 306239 w 1641844"/>
                        <a:gd name="connsiteY16" fmla="*/ 1759719 h 3510246"/>
                        <a:gd name="connsiteX17" fmla="*/ 43100 w 1641844"/>
                        <a:gd name="connsiteY17" fmla="*/ 1859210 h 3510246"/>
                        <a:gd name="connsiteX18" fmla="*/ 43817 w 1641844"/>
                        <a:gd name="connsiteY18" fmla="*/ 511716 h 3510246"/>
                        <a:gd name="connsiteX0" fmla="*/ 0 w 1760962"/>
                        <a:gd name="connsiteY0" fmla="*/ 511717 h 3510246"/>
                        <a:gd name="connsiteX1" fmla="*/ 188718 w 1760962"/>
                        <a:gd name="connsiteY1" fmla="*/ 18551 h 3510246"/>
                        <a:gd name="connsiteX2" fmla="*/ 1689948 w 1760962"/>
                        <a:gd name="connsiteY2" fmla="*/ 0 h 3510246"/>
                        <a:gd name="connsiteX3" fmla="*/ 1627067 w 1760962"/>
                        <a:gd name="connsiteY3" fmla="*/ 509711 h 3510246"/>
                        <a:gd name="connsiteX4" fmla="*/ 1626854 w 1760962"/>
                        <a:gd name="connsiteY4" fmla="*/ 1672799 h 3510246"/>
                        <a:gd name="connsiteX5" fmla="*/ 1364972 w 1760962"/>
                        <a:gd name="connsiteY5" fmla="*/ 1653852 h 3510246"/>
                        <a:gd name="connsiteX6" fmla="*/ 1363698 w 1760962"/>
                        <a:gd name="connsiteY6" fmla="*/ 486757 h 3510246"/>
                        <a:gd name="connsiteX7" fmla="*/ 1273860 w 1760962"/>
                        <a:gd name="connsiteY7" fmla="*/ 486756 h 3510246"/>
                        <a:gd name="connsiteX8" fmla="*/ 1275493 w 1760962"/>
                        <a:gd name="connsiteY8" fmla="*/ 3279626 h 3510246"/>
                        <a:gd name="connsiteX9" fmla="*/ 936405 w 1760962"/>
                        <a:gd name="connsiteY9" fmla="*/ 3285218 h 3510246"/>
                        <a:gd name="connsiteX10" fmla="*/ 936833 w 1760962"/>
                        <a:gd name="connsiteY10" fmla="*/ 1706130 h 3510246"/>
                        <a:gd name="connsiteX11" fmla="*/ 825125 w 1760962"/>
                        <a:gd name="connsiteY11" fmla="*/ 1706158 h 3510246"/>
                        <a:gd name="connsiteX12" fmla="*/ 825715 w 1760962"/>
                        <a:gd name="connsiteY12" fmla="*/ 3323373 h 3510246"/>
                        <a:gd name="connsiteX13" fmla="*/ 480954 w 1760962"/>
                        <a:gd name="connsiteY13" fmla="*/ 3340743 h 3510246"/>
                        <a:gd name="connsiteX14" fmla="*/ 481163 w 1760962"/>
                        <a:gd name="connsiteY14" fmla="*/ 607177 h 3510246"/>
                        <a:gd name="connsiteX15" fmla="*/ 425397 w 1760962"/>
                        <a:gd name="connsiteY15" fmla="*/ 606608 h 3510246"/>
                        <a:gd name="connsiteX16" fmla="*/ 425357 w 1760962"/>
                        <a:gd name="connsiteY16" fmla="*/ 1759719 h 3510246"/>
                        <a:gd name="connsiteX17" fmla="*/ 162218 w 1760962"/>
                        <a:gd name="connsiteY17" fmla="*/ 1859210 h 3510246"/>
                        <a:gd name="connsiteX18" fmla="*/ 0 w 1760962"/>
                        <a:gd name="connsiteY18" fmla="*/ 511717 h 3510246"/>
                        <a:gd name="connsiteX0" fmla="*/ 0 w 1760962"/>
                        <a:gd name="connsiteY0" fmla="*/ 511717 h 3510246"/>
                        <a:gd name="connsiteX1" fmla="*/ 188718 w 1760962"/>
                        <a:gd name="connsiteY1" fmla="*/ 18551 h 3510246"/>
                        <a:gd name="connsiteX2" fmla="*/ 1689948 w 1760962"/>
                        <a:gd name="connsiteY2" fmla="*/ 0 h 3510246"/>
                        <a:gd name="connsiteX3" fmla="*/ 1627067 w 1760962"/>
                        <a:gd name="connsiteY3" fmla="*/ 509711 h 3510246"/>
                        <a:gd name="connsiteX4" fmla="*/ 1626854 w 1760962"/>
                        <a:gd name="connsiteY4" fmla="*/ 1672799 h 3510246"/>
                        <a:gd name="connsiteX5" fmla="*/ 1364972 w 1760962"/>
                        <a:gd name="connsiteY5" fmla="*/ 1653852 h 3510246"/>
                        <a:gd name="connsiteX6" fmla="*/ 1363698 w 1760962"/>
                        <a:gd name="connsiteY6" fmla="*/ 486757 h 3510246"/>
                        <a:gd name="connsiteX7" fmla="*/ 1273860 w 1760962"/>
                        <a:gd name="connsiteY7" fmla="*/ 486756 h 3510246"/>
                        <a:gd name="connsiteX8" fmla="*/ 1275493 w 1760962"/>
                        <a:gd name="connsiteY8" fmla="*/ 3279626 h 3510246"/>
                        <a:gd name="connsiteX9" fmla="*/ 936405 w 1760962"/>
                        <a:gd name="connsiteY9" fmla="*/ 3285218 h 3510246"/>
                        <a:gd name="connsiteX10" fmla="*/ 936833 w 1760962"/>
                        <a:gd name="connsiteY10" fmla="*/ 1706130 h 3510246"/>
                        <a:gd name="connsiteX11" fmla="*/ 825125 w 1760962"/>
                        <a:gd name="connsiteY11" fmla="*/ 1706158 h 3510246"/>
                        <a:gd name="connsiteX12" fmla="*/ 825715 w 1760962"/>
                        <a:gd name="connsiteY12" fmla="*/ 3323373 h 3510246"/>
                        <a:gd name="connsiteX13" fmla="*/ 480954 w 1760962"/>
                        <a:gd name="connsiteY13" fmla="*/ 3340743 h 3510246"/>
                        <a:gd name="connsiteX14" fmla="*/ 481163 w 1760962"/>
                        <a:gd name="connsiteY14" fmla="*/ 607177 h 3510246"/>
                        <a:gd name="connsiteX15" fmla="*/ 425397 w 1760962"/>
                        <a:gd name="connsiteY15" fmla="*/ 606608 h 3510246"/>
                        <a:gd name="connsiteX16" fmla="*/ 425357 w 1760962"/>
                        <a:gd name="connsiteY16" fmla="*/ 1759719 h 3510246"/>
                        <a:gd name="connsiteX17" fmla="*/ 162218 w 1760962"/>
                        <a:gd name="connsiteY17" fmla="*/ 1859210 h 3510246"/>
                        <a:gd name="connsiteX18" fmla="*/ 0 w 1760962"/>
                        <a:gd name="connsiteY18" fmla="*/ 511717 h 3510246"/>
                        <a:gd name="connsiteX0" fmla="*/ 0 w 1760962"/>
                        <a:gd name="connsiteY0" fmla="*/ 511717 h 3510246"/>
                        <a:gd name="connsiteX1" fmla="*/ 188718 w 1760962"/>
                        <a:gd name="connsiteY1" fmla="*/ 18551 h 3510246"/>
                        <a:gd name="connsiteX2" fmla="*/ 1689948 w 1760962"/>
                        <a:gd name="connsiteY2" fmla="*/ 0 h 3510246"/>
                        <a:gd name="connsiteX3" fmla="*/ 1627067 w 1760962"/>
                        <a:gd name="connsiteY3" fmla="*/ 509711 h 3510246"/>
                        <a:gd name="connsiteX4" fmla="*/ 1626854 w 1760962"/>
                        <a:gd name="connsiteY4" fmla="*/ 1672799 h 3510246"/>
                        <a:gd name="connsiteX5" fmla="*/ 1364972 w 1760962"/>
                        <a:gd name="connsiteY5" fmla="*/ 1653852 h 3510246"/>
                        <a:gd name="connsiteX6" fmla="*/ 1363698 w 1760962"/>
                        <a:gd name="connsiteY6" fmla="*/ 486757 h 3510246"/>
                        <a:gd name="connsiteX7" fmla="*/ 1273860 w 1760962"/>
                        <a:gd name="connsiteY7" fmla="*/ 486756 h 3510246"/>
                        <a:gd name="connsiteX8" fmla="*/ 1275493 w 1760962"/>
                        <a:gd name="connsiteY8" fmla="*/ 3279626 h 3510246"/>
                        <a:gd name="connsiteX9" fmla="*/ 936405 w 1760962"/>
                        <a:gd name="connsiteY9" fmla="*/ 3285218 h 3510246"/>
                        <a:gd name="connsiteX10" fmla="*/ 936833 w 1760962"/>
                        <a:gd name="connsiteY10" fmla="*/ 1706130 h 3510246"/>
                        <a:gd name="connsiteX11" fmla="*/ 825125 w 1760962"/>
                        <a:gd name="connsiteY11" fmla="*/ 1706158 h 3510246"/>
                        <a:gd name="connsiteX12" fmla="*/ 825715 w 1760962"/>
                        <a:gd name="connsiteY12" fmla="*/ 3323373 h 3510246"/>
                        <a:gd name="connsiteX13" fmla="*/ 480954 w 1760962"/>
                        <a:gd name="connsiteY13" fmla="*/ 3340743 h 3510246"/>
                        <a:gd name="connsiteX14" fmla="*/ 481163 w 1760962"/>
                        <a:gd name="connsiteY14" fmla="*/ 607177 h 3510246"/>
                        <a:gd name="connsiteX15" fmla="*/ 425397 w 1760962"/>
                        <a:gd name="connsiteY15" fmla="*/ 606608 h 3510246"/>
                        <a:gd name="connsiteX16" fmla="*/ 425357 w 1760962"/>
                        <a:gd name="connsiteY16" fmla="*/ 1759719 h 3510246"/>
                        <a:gd name="connsiteX17" fmla="*/ 162218 w 1760962"/>
                        <a:gd name="connsiteY17" fmla="*/ 1859210 h 3510246"/>
                        <a:gd name="connsiteX18" fmla="*/ 0 w 1760962"/>
                        <a:gd name="connsiteY18" fmla="*/ 511717 h 3510246"/>
                        <a:gd name="connsiteX0" fmla="*/ 0 w 1837171"/>
                        <a:gd name="connsiteY0" fmla="*/ 511717 h 3510246"/>
                        <a:gd name="connsiteX1" fmla="*/ 188718 w 1837171"/>
                        <a:gd name="connsiteY1" fmla="*/ 18551 h 3510246"/>
                        <a:gd name="connsiteX2" fmla="*/ 1689948 w 1837171"/>
                        <a:gd name="connsiteY2" fmla="*/ 0 h 3510246"/>
                        <a:gd name="connsiteX3" fmla="*/ 1837169 w 1837171"/>
                        <a:gd name="connsiteY3" fmla="*/ 531149 h 3510246"/>
                        <a:gd name="connsiteX4" fmla="*/ 1626854 w 1837171"/>
                        <a:gd name="connsiteY4" fmla="*/ 1672799 h 3510246"/>
                        <a:gd name="connsiteX5" fmla="*/ 1364972 w 1837171"/>
                        <a:gd name="connsiteY5" fmla="*/ 1653852 h 3510246"/>
                        <a:gd name="connsiteX6" fmla="*/ 1363698 w 1837171"/>
                        <a:gd name="connsiteY6" fmla="*/ 486757 h 3510246"/>
                        <a:gd name="connsiteX7" fmla="*/ 1273860 w 1837171"/>
                        <a:gd name="connsiteY7" fmla="*/ 486756 h 3510246"/>
                        <a:gd name="connsiteX8" fmla="*/ 1275493 w 1837171"/>
                        <a:gd name="connsiteY8" fmla="*/ 3279626 h 3510246"/>
                        <a:gd name="connsiteX9" fmla="*/ 936405 w 1837171"/>
                        <a:gd name="connsiteY9" fmla="*/ 3285218 h 3510246"/>
                        <a:gd name="connsiteX10" fmla="*/ 936833 w 1837171"/>
                        <a:gd name="connsiteY10" fmla="*/ 1706130 h 3510246"/>
                        <a:gd name="connsiteX11" fmla="*/ 825125 w 1837171"/>
                        <a:gd name="connsiteY11" fmla="*/ 1706158 h 3510246"/>
                        <a:gd name="connsiteX12" fmla="*/ 825715 w 1837171"/>
                        <a:gd name="connsiteY12" fmla="*/ 3323373 h 3510246"/>
                        <a:gd name="connsiteX13" fmla="*/ 480954 w 1837171"/>
                        <a:gd name="connsiteY13" fmla="*/ 3340743 h 3510246"/>
                        <a:gd name="connsiteX14" fmla="*/ 481163 w 1837171"/>
                        <a:gd name="connsiteY14" fmla="*/ 607177 h 3510246"/>
                        <a:gd name="connsiteX15" fmla="*/ 425397 w 1837171"/>
                        <a:gd name="connsiteY15" fmla="*/ 606608 h 3510246"/>
                        <a:gd name="connsiteX16" fmla="*/ 425357 w 1837171"/>
                        <a:gd name="connsiteY16" fmla="*/ 1759719 h 3510246"/>
                        <a:gd name="connsiteX17" fmla="*/ 162218 w 1837171"/>
                        <a:gd name="connsiteY17" fmla="*/ 1859210 h 3510246"/>
                        <a:gd name="connsiteX18" fmla="*/ 0 w 1837171"/>
                        <a:gd name="connsiteY18" fmla="*/ 511717 h 3510246"/>
                        <a:gd name="connsiteX0" fmla="*/ 0 w 1846003"/>
                        <a:gd name="connsiteY0" fmla="*/ 511717 h 3510246"/>
                        <a:gd name="connsiteX1" fmla="*/ 188718 w 1846003"/>
                        <a:gd name="connsiteY1" fmla="*/ 18551 h 3510246"/>
                        <a:gd name="connsiteX2" fmla="*/ 1689948 w 1846003"/>
                        <a:gd name="connsiteY2" fmla="*/ 0 h 3510246"/>
                        <a:gd name="connsiteX3" fmla="*/ 1837169 w 1846003"/>
                        <a:gd name="connsiteY3" fmla="*/ 531149 h 3510246"/>
                        <a:gd name="connsiteX4" fmla="*/ 1626854 w 1846003"/>
                        <a:gd name="connsiteY4" fmla="*/ 1672799 h 3510246"/>
                        <a:gd name="connsiteX5" fmla="*/ 1364972 w 1846003"/>
                        <a:gd name="connsiteY5" fmla="*/ 1653852 h 3510246"/>
                        <a:gd name="connsiteX6" fmla="*/ 1363698 w 1846003"/>
                        <a:gd name="connsiteY6" fmla="*/ 486757 h 3510246"/>
                        <a:gd name="connsiteX7" fmla="*/ 1273860 w 1846003"/>
                        <a:gd name="connsiteY7" fmla="*/ 486756 h 3510246"/>
                        <a:gd name="connsiteX8" fmla="*/ 1275493 w 1846003"/>
                        <a:gd name="connsiteY8" fmla="*/ 3279626 h 3510246"/>
                        <a:gd name="connsiteX9" fmla="*/ 936405 w 1846003"/>
                        <a:gd name="connsiteY9" fmla="*/ 3285218 h 3510246"/>
                        <a:gd name="connsiteX10" fmla="*/ 936833 w 1846003"/>
                        <a:gd name="connsiteY10" fmla="*/ 1706130 h 3510246"/>
                        <a:gd name="connsiteX11" fmla="*/ 825125 w 1846003"/>
                        <a:gd name="connsiteY11" fmla="*/ 1706158 h 3510246"/>
                        <a:gd name="connsiteX12" fmla="*/ 825715 w 1846003"/>
                        <a:gd name="connsiteY12" fmla="*/ 3323373 h 3510246"/>
                        <a:gd name="connsiteX13" fmla="*/ 480954 w 1846003"/>
                        <a:gd name="connsiteY13" fmla="*/ 3340743 h 3510246"/>
                        <a:gd name="connsiteX14" fmla="*/ 481163 w 1846003"/>
                        <a:gd name="connsiteY14" fmla="*/ 607177 h 3510246"/>
                        <a:gd name="connsiteX15" fmla="*/ 425397 w 1846003"/>
                        <a:gd name="connsiteY15" fmla="*/ 606608 h 3510246"/>
                        <a:gd name="connsiteX16" fmla="*/ 425357 w 1846003"/>
                        <a:gd name="connsiteY16" fmla="*/ 1759719 h 3510246"/>
                        <a:gd name="connsiteX17" fmla="*/ 162218 w 1846003"/>
                        <a:gd name="connsiteY17" fmla="*/ 1859210 h 3510246"/>
                        <a:gd name="connsiteX18" fmla="*/ 0 w 1846003"/>
                        <a:gd name="connsiteY18" fmla="*/ 511717 h 3510246"/>
                        <a:gd name="connsiteX0" fmla="*/ 0 w 1840576"/>
                        <a:gd name="connsiteY0" fmla="*/ 503141 h 3501670"/>
                        <a:gd name="connsiteX1" fmla="*/ 188718 w 1840576"/>
                        <a:gd name="connsiteY1" fmla="*/ 9975 h 3501670"/>
                        <a:gd name="connsiteX2" fmla="*/ 1659933 w 1840576"/>
                        <a:gd name="connsiteY2" fmla="*/ 0 h 3501670"/>
                        <a:gd name="connsiteX3" fmla="*/ 1837169 w 1840576"/>
                        <a:gd name="connsiteY3" fmla="*/ 522573 h 3501670"/>
                        <a:gd name="connsiteX4" fmla="*/ 1626854 w 1840576"/>
                        <a:gd name="connsiteY4" fmla="*/ 1664223 h 3501670"/>
                        <a:gd name="connsiteX5" fmla="*/ 1364972 w 1840576"/>
                        <a:gd name="connsiteY5" fmla="*/ 1645276 h 3501670"/>
                        <a:gd name="connsiteX6" fmla="*/ 1363698 w 1840576"/>
                        <a:gd name="connsiteY6" fmla="*/ 478181 h 3501670"/>
                        <a:gd name="connsiteX7" fmla="*/ 1273860 w 1840576"/>
                        <a:gd name="connsiteY7" fmla="*/ 478180 h 3501670"/>
                        <a:gd name="connsiteX8" fmla="*/ 1275493 w 1840576"/>
                        <a:gd name="connsiteY8" fmla="*/ 3271050 h 3501670"/>
                        <a:gd name="connsiteX9" fmla="*/ 936405 w 1840576"/>
                        <a:gd name="connsiteY9" fmla="*/ 3276642 h 3501670"/>
                        <a:gd name="connsiteX10" fmla="*/ 936833 w 1840576"/>
                        <a:gd name="connsiteY10" fmla="*/ 1697554 h 3501670"/>
                        <a:gd name="connsiteX11" fmla="*/ 825125 w 1840576"/>
                        <a:gd name="connsiteY11" fmla="*/ 1697582 h 3501670"/>
                        <a:gd name="connsiteX12" fmla="*/ 825715 w 1840576"/>
                        <a:gd name="connsiteY12" fmla="*/ 3314797 h 3501670"/>
                        <a:gd name="connsiteX13" fmla="*/ 480954 w 1840576"/>
                        <a:gd name="connsiteY13" fmla="*/ 3332167 h 3501670"/>
                        <a:gd name="connsiteX14" fmla="*/ 481163 w 1840576"/>
                        <a:gd name="connsiteY14" fmla="*/ 598601 h 3501670"/>
                        <a:gd name="connsiteX15" fmla="*/ 425397 w 1840576"/>
                        <a:gd name="connsiteY15" fmla="*/ 598032 h 3501670"/>
                        <a:gd name="connsiteX16" fmla="*/ 425357 w 1840576"/>
                        <a:gd name="connsiteY16" fmla="*/ 1751143 h 3501670"/>
                        <a:gd name="connsiteX17" fmla="*/ 162218 w 1840576"/>
                        <a:gd name="connsiteY17" fmla="*/ 1850634 h 3501670"/>
                        <a:gd name="connsiteX18" fmla="*/ 0 w 1840576"/>
                        <a:gd name="connsiteY18" fmla="*/ 503141 h 3501670"/>
                        <a:gd name="connsiteX0" fmla="*/ 0 w 1838595"/>
                        <a:gd name="connsiteY0" fmla="*/ 493165 h 3491694"/>
                        <a:gd name="connsiteX1" fmla="*/ 188718 w 1838595"/>
                        <a:gd name="connsiteY1" fmla="*/ -1 h 3491694"/>
                        <a:gd name="connsiteX2" fmla="*/ 1629919 w 1838595"/>
                        <a:gd name="connsiteY2" fmla="*/ 2886 h 3491694"/>
                        <a:gd name="connsiteX3" fmla="*/ 1837169 w 1838595"/>
                        <a:gd name="connsiteY3" fmla="*/ 512597 h 3491694"/>
                        <a:gd name="connsiteX4" fmla="*/ 1626854 w 1838595"/>
                        <a:gd name="connsiteY4" fmla="*/ 1654247 h 3491694"/>
                        <a:gd name="connsiteX5" fmla="*/ 1364972 w 1838595"/>
                        <a:gd name="connsiteY5" fmla="*/ 1635300 h 3491694"/>
                        <a:gd name="connsiteX6" fmla="*/ 1363698 w 1838595"/>
                        <a:gd name="connsiteY6" fmla="*/ 468205 h 3491694"/>
                        <a:gd name="connsiteX7" fmla="*/ 1273860 w 1838595"/>
                        <a:gd name="connsiteY7" fmla="*/ 468204 h 3491694"/>
                        <a:gd name="connsiteX8" fmla="*/ 1275493 w 1838595"/>
                        <a:gd name="connsiteY8" fmla="*/ 3261074 h 3491694"/>
                        <a:gd name="connsiteX9" fmla="*/ 936405 w 1838595"/>
                        <a:gd name="connsiteY9" fmla="*/ 3266666 h 3491694"/>
                        <a:gd name="connsiteX10" fmla="*/ 936833 w 1838595"/>
                        <a:gd name="connsiteY10" fmla="*/ 1687578 h 3491694"/>
                        <a:gd name="connsiteX11" fmla="*/ 825125 w 1838595"/>
                        <a:gd name="connsiteY11" fmla="*/ 1687606 h 3491694"/>
                        <a:gd name="connsiteX12" fmla="*/ 825715 w 1838595"/>
                        <a:gd name="connsiteY12" fmla="*/ 3304821 h 3491694"/>
                        <a:gd name="connsiteX13" fmla="*/ 480954 w 1838595"/>
                        <a:gd name="connsiteY13" fmla="*/ 3322191 h 3491694"/>
                        <a:gd name="connsiteX14" fmla="*/ 481163 w 1838595"/>
                        <a:gd name="connsiteY14" fmla="*/ 588625 h 3491694"/>
                        <a:gd name="connsiteX15" fmla="*/ 425397 w 1838595"/>
                        <a:gd name="connsiteY15" fmla="*/ 588056 h 3491694"/>
                        <a:gd name="connsiteX16" fmla="*/ 425357 w 1838595"/>
                        <a:gd name="connsiteY16" fmla="*/ 1741167 h 3491694"/>
                        <a:gd name="connsiteX17" fmla="*/ 162218 w 1838595"/>
                        <a:gd name="connsiteY17" fmla="*/ 1840658 h 3491694"/>
                        <a:gd name="connsiteX18" fmla="*/ 0 w 1838595"/>
                        <a:gd name="connsiteY18" fmla="*/ 493165 h 3491694"/>
                        <a:gd name="connsiteX0" fmla="*/ 0 w 1838345"/>
                        <a:gd name="connsiteY0" fmla="*/ 503142 h 3501671"/>
                        <a:gd name="connsiteX1" fmla="*/ 188718 w 1838345"/>
                        <a:gd name="connsiteY1" fmla="*/ 9976 h 3501671"/>
                        <a:gd name="connsiteX2" fmla="*/ 1621342 w 1838345"/>
                        <a:gd name="connsiteY2" fmla="*/ 0 h 3501671"/>
                        <a:gd name="connsiteX3" fmla="*/ 1837169 w 1838345"/>
                        <a:gd name="connsiteY3" fmla="*/ 522574 h 3501671"/>
                        <a:gd name="connsiteX4" fmla="*/ 1626854 w 1838345"/>
                        <a:gd name="connsiteY4" fmla="*/ 1664224 h 3501671"/>
                        <a:gd name="connsiteX5" fmla="*/ 1364972 w 1838345"/>
                        <a:gd name="connsiteY5" fmla="*/ 1645277 h 3501671"/>
                        <a:gd name="connsiteX6" fmla="*/ 1363698 w 1838345"/>
                        <a:gd name="connsiteY6" fmla="*/ 478182 h 3501671"/>
                        <a:gd name="connsiteX7" fmla="*/ 1273860 w 1838345"/>
                        <a:gd name="connsiteY7" fmla="*/ 478181 h 3501671"/>
                        <a:gd name="connsiteX8" fmla="*/ 1275493 w 1838345"/>
                        <a:gd name="connsiteY8" fmla="*/ 3271051 h 3501671"/>
                        <a:gd name="connsiteX9" fmla="*/ 936405 w 1838345"/>
                        <a:gd name="connsiteY9" fmla="*/ 3276643 h 3501671"/>
                        <a:gd name="connsiteX10" fmla="*/ 936833 w 1838345"/>
                        <a:gd name="connsiteY10" fmla="*/ 1697555 h 3501671"/>
                        <a:gd name="connsiteX11" fmla="*/ 825125 w 1838345"/>
                        <a:gd name="connsiteY11" fmla="*/ 1697583 h 3501671"/>
                        <a:gd name="connsiteX12" fmla="*/ 825715 w 1838345"/>
                        <a:gd name="connsiteY12" fmla="*/ 3314798 h 3501671"/>
                        <a:gd name="connsiteX13" fmla="*/ 480954 w 1838345"/>
                        <a:gd name="connsiteY13" fmla="*/ 3332168 h 3501671"/>
                        <a:gd name="connsiteX14" fmla="*/ 481163 w 1838345"/>
                        <a:gd name="connsiteY14" fmla="*/ 598602 h 3501671"/>
                        <a:gd name="connsiteX15" fmla="*/ 425397 w 1838345"/>
                        <a:gd name="connsiteY15" fmla="*/ 598033 h 3501671"/>
                        <a:gd name="connsiteX16" fmla="*/ 425357 w 1838345"/>
                        <a:gd name="connsiteY16" fmla="*/ 1751144 h 3501671"/>
                        <a:gd name="connsiteX17" fmla="*/ 162218 w 1838345"/>
                        <a:gd name="connsiteY17" fmla="*/ 1850635 h 3501671"/>
                        <a:gd name="connsiteX18" fmla="*/ 0 w 1838345"/>
                        <a:gd name="connsiteY18" fmla="*/ 503142 h 3501671"/>
                        <a:gd name="connsiteX0" fmla="*/ 0 w 1838345"/>
                        <a:gd name="connsiteY0" fmla="*/ 494566 h 3493095"/>
                        <a:gd name="connsiteX1" fmla="*/ 188718 w 1838345"/>
                        <a:gd name="connsiteY1" fmla="*/ 1400 h 3493095"/>
                        <a:gd name="connsiteX2" fmla="*/ 1621342 w 1838345"/>
                        <a:gd name="connsiteY2" fmla="*/ 0 h 3493095"/>
                        <a:gd name="connsiteX3" fmla="*/ 1837169 w 1838345"/>
                        <a:gd name="connsiteY3" fmla="*/ 513998 h 3493095"/>
                        <a:gd name="connsiteX4" fmla="*/ 1626854 w 1838345"/>
                        <a:gd name="connsiteY4" fmla="*/ 1655648 h 3493095"/>
                        <a:gd name="connsiteX5" fmla="*/ 1364972 w 1838345"/>
                        <a:gd name="connsiteY5" fmla="*/ 1636701 h 3493095"/>
                        <a:gd name="connsiteX6" fmla="*/ 1363698 w 1838345"/>
                        <a:gd name="connsiteY6" fmla="*/ 469606 h 3493095"/>
                        <a:gd name="connsiteX7" fmla="*/ 1273860 w 1838345"/>
                        <a:gd name="connsiteY7" fmla="*/ 469605 h 3493095"/>
                        <a:gd name="connsiteX8" fmla="*/ 1275493 w 1838345"/>
                        <a:gd name="connsiteY8" fmla="*/ 3262475 h 3493095"/>
                        <a:gd name="connsiteX9" fmla="*/ 936405 w 1838345"/>
                        <a:gd name="connsiteY9" fmla="*/ 3268067 h 3493095"/>
                        <a:gd name="connsiteX10" fmla="*/ 936833 w 1838345"/>
                        <a:gd name="connsiteY10" fmla="*/ 1688979 h 3493095"/>
                        <a:gd name="connsiteX11" fmla="*/ 825125 w 1838345"/>
                        <a:gd name="connsiteY11" fmla="*/ 1689007 h 3493095"/>
                        <a:gd name="connsiteX12" fmla="*/ 825715 w 1838345"/>
                        <a:gd name="connsiteY12" fmla="*/ 3306222 h 3493095"/>
                        <a:gd name="connsiteX13" fmla="*/ 480954 w 1838345"/>
                        <a:gd name="connsiteY13" fmla="*/ 3323592 h 3493095"/>
                        <a:gd name="connsiteX14" fmla="*/ 481163 w 1838345"/>
                        <a:gd name="connsiteY14" fmla="*/ 590026 h 3493095"/>
                        <a:gd name="connsiteX15" fmla="*/ 425397 w 1838345"/>
                        <a:gd name="connsiteY15" fmla="*/ 589457 h 3493095"/>
                        <a:gd name="connsiteX16" fmla="*/ 425357 w 1838345"/>
                        <a:gd name="connsiteY16" fmla="*/ 1742568 h 3493095"/>
                        <a:gd name="connsiteX17" fmla="*/ 162218 w 1838345"/>
                        <a:gd name="connsiteY17" fmla="*/ 1842059 h 3493095"/>
                        <a:gd name="connsiteX18" fmla="*/ 0 w 1838345"/>
                        <a:gd name="connsiteY18" fmla="*/ 494566 h 3493095"/>
                        <a:gd name="connsiteX0" fmla="*/ 0 w 1838250"/>
                        <a:gd name="connsiteY0" fmla="*/ 494566 h 3493095"/>
                        <a:gd name="connsiteX1" fmla="*/ 188718 w 1838250"/>
                        <a:gd name="connsiteY1" fmla="*/ 1400 h 3493095"/>
                        <a:gd name="connsiteX2" fmla="*/ 1621342 w 1838250"/>
                        <a:gd name="connsiteY2" fmla="*/ 0 h 3493095"/>
                        <a:gd name="connsiteX3" fmla="*/ 1837169 w 1838250"/>
                        <a:gd name="connsiteY3" fmla="*/ 513998 h 3493095"/>
                        <a:gd name="connsiteX4" fmla="*/ 1626854 w 1838250"/>
                        <a:gd name="connsiteY4" fmla="*/ 1655648 h 3493095"/>
                        <a:gd name="connsiteX5" fmla="*/ 1364972 w 1838250"/>
                        <a:gd name="connsiteY5" fmla="*/ 1636701 h 3493095"/>
                        <a:gd name="connsiteX6" fmla="*/ 1363698 w 1838250"/>
                        <a:gd name="connsiteY6" fmla="*/ 469606 h 3493095"/>
                        <a:gd name="connsiteX7" fmla="*/ 1273860 w 1838250"/>
                        <a:gd name="connsiteY7" fmla="*/ 469605 h 3493095"/>
                        <a:gd name="connsiteX8" fmla="*/ 1275493 w 1838250"/>
                        <a:gd name="connsiteY8" fmla="*/ 3262475 h 3493095"/>
                        <a:gd name="connsiteX9" fmla="*/ 936405 w 1838250"/>
                        <a:gd name="connsiteY9" fmla="*/ 3268067 h 3493095"/>
                        <a:gd name="connsiteX10" fmla="*/ 936833 w 1838250"/>
                        <a:gd name="connsiteY10" fmla="*/ 1688979 h 3493095"/>
                        <a:gd name="connsiteX11" fmla="*/ 825125 w 1838250"/>
                        <a:gd name="connsiteY11" fmla="*/ 1689007 h 3493095"/>
                        <a:gd name="connsiteX12" fmla="*/ 825715 w 1838250"/>
                        <a:gd name="connsiteY12" fmla="*/ 3306222 h 3493095"/>
                        <a:gd name="connsiteX13" fmla="*/ 480954 w 1838250"/>
                        <a:gd name="connsiteY13" fmla="*/ 3323592 h 3493095"/>
                        <a:gd name="connsiteX14" fmla="*/ 481163 w 1838250"/>
                        <a:gd name="connsiteY14" fmla="*/ 590026 h 3493095"/>
                        <a:gd name="connsiteX15" fmla="*/ 425397 w 1838250"/>
                        <a:gd name="connsiteY15" fmla="*/ 589457 h 3493095"/>
                        <a:gd name="connsiteX16" fmla="*/ 425357 w 1838250"/>
                        <a:gd name="connsiteY16" fmla="*/ 1742568 h 3493095"/>
                        <a:gd name="connsiteX17" fmla="*/ 162218 w 1838250"/>
                        <a:gd name="connsiteY17" fmla="*/ 1842059 h 3493095"/>
                        <a:gd name="connsiteX18" fmla="*/ 0 w 1838250"/>
                        <a:gd name="connsiteY18" fmla="*/ 494566 h 3493095"/>
                        <a:gd name="connsiteX0" fmla="*/ 0 w 1837170"/>
                        <a:gd name="connsiteY0" fmla="*/ 494566 h 3493095"/>
                        <a:gd name="connsiteX1" fmla="*/ 188718 w 1837170"/>
                        <a:gd name="connsiteY1" fmla="*/ 1400 h 3493095"/>
                        <a:gd name="connsiteX2" fmla="*/ 1621342 w 1837170"/>
                        <a:gd name="connsiteY2" fmla="*/ 0 h 3493095"/>
                        <a:gd name="connsiteX3" fmla="*/ 1837169 w 1837170"/>
                        <a:gd name="connsiteY3" fmla="*/ 513998 h 3493095"/>
                        <a:gd name="connsiteX4" fmla="*/ 1626854 w 1837170"/>
                        <a:gd name="connsiteY4" fmla="*/ 1655648 h 3493095"/>
                        <a:gd name="connsiteX5" fmla="*/ 1364972 w 1837170"/>
                        <a:gd name="connsiteY5" fmla="*/ 1636701 h 3493095"/>
                        <a:gd name="connsiteX6" fmla="*/ 1363698 w 1837170"/>
                        <a:gd name="connsiteY6" fmla="*/ 469606 h 3493095"/>
                        <a:gd name="connsiteX7" fmla="*/ 1273860 w 1837170"/>
                        <a:gd name="connsiteY7" fmla="*/ 469605 h 3493095"/>
                        <a:gd name="connsiteX8" fmla="*/ 1275493 w 1837170"/>
                        <a:gd name="connsiteY8" fmla="*/ 3262475 h 3493095"/>
                        <a:gd name="connsiteX9" fmla="*/ 936405 w 1837170"/>
                        <a:gd name="connsiteY9" fmla="*/ 3268067 h 3493095"/>
                        <a:gd name="connsiteX10" fmla="*/ 936833 w 1837170"/>
                        <a:gd name="connsiteY10" fmla="*/ 1688979 h 3493095"/>
                        <a:gd name="connsiteX11" fmla="*/ 825125 w 1837170"/>
                        <a:gd name="connsiteY11" fmla="*/ 1689007 h 3493095"/>
                        <a:gd name="connsiteX12" fmla="*/ 825715 w 1837170"/>
                        <a:gd name="connsiteY12" fmla="*/ 3306222 h 3493095"/>
                        <a:gd name="connsiteX13" fmla="*/ 480954 w 1837170"/>
                        <a:gd name="connsiteY13" fmla="*/ 3323592 h 3493095"/>
                        <a:gd name="connsiteX14" fmla="*/ 481163 w 1837170"/>
                        <a:gd name="connsiteY14" fmla="*/ 590026 h 3493095"/>
                        <a:gd name="connsiteX15" fmla="*/ 425397 w 1837170"/>
                        <a:gd name="connsiteY15" fmla="*/ 589457 h 3493095"/>
                        <a:gd name="connsiteX16" fmla="*/ 425357 w 1837170"/>
                        <a:gd name="connsiteY16" fmla="*/ 1742568 h 3493095"/>
                        <a:gd name="connsiteX17" fmla="*/ 162218 w 1837170"/>
                        <a:gd name="connsiteY17" fmla="*/ 1842059 h 3493095"/>
                        <a:gd name="connsiteX18" fmla="*/ 0 w 1837170"/>
                        <a:gd name="connsiteY18" fmla="*/ 494566 h 3493095"/>
                        <a:gd name="connsiteX0" fmla="*/ 0 w 1837170"/>
                        <a:gd name="connsiteY0" fmla="*/ 494566 h 3493095"/>
                        <a:gd name="connsiteX1" fmla="*/ 188718 w 1837170"/>
                        <a:gd name="connsiteY1" fmla="*/ 1400 h 3493095"/>
                        <a:gd name="connsiteX2" fmla="*/ 1621342 w 1837170"/>
                        <a:gd name="connsiteY2" fmla="*/ 0 h 3493095"/>
                        <a:gd name="connsiteX3" fmla="*/ 1837169 w 1837170"/>
                        <a:gd name="connsiteY3" fmla="*/ 513998 h 3493095"/>
                        <a:gd name="connsiteX4" fmla="*/ 1626854 w 1837170"/>
                        <a:gd name="connsiteY4" fmla="*/ 1655648 h 3493095"/>
                        <a:gd name="connsiteX5" fmla="*/ 1364972 w 1837170"/>
                        <a:gd name="connsiteY5" fmla="*/ 1636701 h 3493095"/>
                        <a:gd name="connsiteX6" fmla="*/ 1363698 w 1837170"/>
                        <a:gd name="connsiteY6" fmla="*/ 469606 h 3493095"/>
                        <a:gd name="connsiteX7" fmla="*/ 1273860 w 1837170"/>
                        <a:gd name="connsiteY7" fmla="*/ 469605 h 3493095"/>
                        <a:gd name="connsiteX8" fmla="*/ 1275493 w 1837170"/>
                        <a:gd name="connsiteY8" fmla="*/ 3262475 h 3493095"/>
                        <a:gd name="connsiteX9" fmla="*/ 936405 w 1837170"/>
                        <a:gd name="connsiteY9" fmla="*/ 3268067 h 3493095"/>
                        <a:gd name="connsiteX10" fmla="*/ 936833 w 1837170"/>
                        <a:gd name="connsiteY10" fmla="*/ 1688979 h 3493095"/>
                        <a:gd name="connsiteX11" fmla="*/ 825125 w 1837170"/>
                        <a:gd name="connsiteY11" fmla="*/ 1689007 h 3493095"/>
                        <a:gd name="connsiteX12" fmla="*/ 825715 w 1837170"/>
                        <a:gd name="connsiteY12" fmla="*/ 3306222 h 3493095"/>
                        <a:gd name="connsiteX13" fmla="*/ 480954 w 1837170"/>
                        <a:gd name="connsiteY13" fmla="*/ 3323592 h 3493095"/>
                        <a:gd name="connsiteX14" fmla="*/ 481163 w 1837170"/>
                        <a:gd name="connsiteY14" fmla="*/ 590026 h 3493095"/>
                        <a:gd name="connsiteX15" fmla="*/ 425397 w 1837170"/>
                        <a:gd name="connsiteY15" fmla="*/ 589457 h 3493095"/>
                        <a:gd name="connsiteX16" fmla="*/ 425357 w 1837170"/>
                        <a:gd name="connsiteY16" fmla="*/ 1742568 h 3493095"/>
                        <a:gd name="connsiteX17" fmla="*/ 162218 w 1837170"/>
                        <a:gd name="connsiteY17" fmla="*/ 1842059 h 3493095"/>
                        <a:gd name="connsiteX18" fmla="*/ 0 w 1837170"/>
                        <a:gd name="connsiteY18" fmla="*/ 494566 h 3493095"/>
                        <a:gd name="connsiteX0" fmla="*/ 0 w 1837464"/>
                        <a:gd name="connsiteY0" fmla="*/ 494566 h 3493095"/>
                        <a:gd name="connsiteX1" fmla="*/ 188718 w 1837464"/>
                        <a:gd name="connsiteY1" fmla="*/ 1400 h 3493095"/>
                        <a:gd name="connsiteX2" fmla="*/ 1621342 w 1837464"/>
                        <a:gd name="connsiteY2" fmla="*/ 0 h 3493095"/>
                        <a:gd name="connsiteX3" fmla="*/ 1837169 w 1837464"/>
                        <a:gd name="connsiteY3" fmla="*/ 513998 h 3493095"/>
                        <a:gd name="connsiteX4" fmla="*/ 1626854 w 1837464"/>
                        <a:gd name="connsiteY4" fmla="*/ 1655648 h 3493095"/>
                        <a:gd name="connsiteX5" fmla="*/ 1364972 w 1837464"/>
                        <a:gd name="connsiteY5" fmla="*/ 1636701 h 3493095"/>
                        <a:gd name="connsiteX6" fmla="*/ 1363698 w 1837464"/>
                        <a:gd name="connsiteY6" fmla="*/ 469606 h 3493095"/>
                        <a:gd name="connsiteX7" fmla="*/ 1273860 w 1837464"/>
                        <a:gd name="connsiteY7" fmla="*/ 469605 h 3493095"/>
                        <a:gd name="connsiteX8" fmla="*/ 1275493 w 1837464"/>
                        <a:gd name="connsiteY8" fmla="*/ 3262475 h 3493095"/>
                        <a:gd name="connsiteX9" fmla="*/ 936405 w 1837464"/>
                        <a:gd name="connsiteY9" fmla="*/ 3268067 h 3493095"/>
                        <a:gd name="connsiteX10" fmla="*/ 936833 w 1837464"/>
                        <a:gd name="connsiteY10" fmla="*/ 1688979 h 3493095"/>
                        <a:gd name="connsiteX11" fmla="*/ 825125 w 1837464"/>
                        <a:gd name="connsiteY11" fmla="*/ 1689007 h 3493095"/>
                        <a:gd name="connsiteX12" fmla="*/ 825715 w 1837464"/>
                        <a:gd name="connsiteY12" fmla="*/ 3306222 h 3493095"/>
                        <a:gd name="connsiteX13" fmla="*/ 480954 w 1837464"/>
                        <a:gd name="connsiteY13" fmla="*/ 3323592 h 3493095"/>
                        <a:gd name="connsiteX14" fmla="*/ 481163 w 1837464"/>
                        <a:gd name="connsiteY14" fmla="*/ 590026 h 3493095"/>
                        <a:gd name="connsiteX15" fmla="*/ 425397 w 1837464"/>
                        <a:gd name="connsiteY15" fmla="*/ 589457 h 3493095"/>
                        <a:gd name="connsiteX16" fmla="*/ 425357 w 1837464"/>
                        <a:gd name="connsiteY16" fmla="*/ 1742568 h 3493095"/>
                        <a:gd name="connsiteX17" fmla="*/ 162218 w 1837464"/>
                        <a:gd name="connsiteY17" fmla="*/ 1842059 h 3493095"/>
                        <a:gd name="connsiteX18" fmla="*/ 0 w 1837464"/>
                        <a:gd name="connsiteY18" fmla="*/ 494566 h 3493095"/>
                        <a:gd name="connsiteX0" fmla="*/ 0 w 1846327"/>
                        <a:gd name="connsiteY0" fmla="*/ 494566 h 3493095"/>
                        <a:gd name="connsiteX1" fmla="*/ 188718 w 1846327"/>
                        <a:gd name="connsiteY1" fmla="*/ 1400 h 3493095"/>
                        <a:gd name="connsiteX2" fmla="*/ 1621342 w 1846327"/>
                        <a:gd name="connsiteY2" fmla="*/ 0 h 3493095"/>
                        <a:gd name="connsiteX3" fmla="*/ 1837169 w 1846327"/>
                        <a:gd name="connsiteY3" fmla="*/ 513998 h 3493095"/>
                        <a:gd name="connsiteX4" fmla="*/ 1626854 w 1846327"/>
                        <a:gd name="connsiteY4" fmla="*/ 1655648 h 3493095"/>
                        <a:gd name="connsiteX5" fmla="*/ 1364972 w 1846327"/>
                        <a:gd name="connsiteY5" fmla="*/ 1636701 h 3493095"/>
                        <a:gd name="connsiteX6" fmla="*/ 1363698 w 1846327"/>
                        <a:gd name="connsiteY6" fmla="*/ 469606 h 3493095"/>
                        <a:gd name="connsiteX7" fmla="*/ 1273860 w 1846327"/>
                        <a:gd name="connsiteY7" fmla="*/ 469605 h 3493095"/>
                        <a:gd name="connsiteX8" fmla="*/ 1275493 w 1846327"/>
                        <a:gd name="connsiteY8" fmla="*/ 3262475 h 3493095"/>
                        <a:gd name="connsiteX9" fmla="*/ 936405 w 1846327"/>
                        <a:gd name="connsiteY9" fmla="*/ 3268067 h 3493095"/>
                        <a:gd name="connsiteX10" fmla="*/ 936833 w 1846327"/>
                        <a:gd name="connsiteY10" fmla="*/ 1688979 h 3493095"/>
                        <a:gd name="connsiteX11" fmla="*/ 825125 w 1846327"/>
                        <a:gd name="connsiteY11" fmla="*/ 1689007 h 3493095"/>
                        <a:gd name="connsiteX12" fmla="*/ 825715 w 1846327"/>
                        <a:gd name="connsiteY12" fmla="*/ 3306222 h 3493095"/>
                        <a:gd name="connsiteX13" fmla="*/ 480954 w 1846327"/>
                        <a:gd name="connsiteY13" fmla="*/ 3323592 h 3493095"/>
                        <a:gd name="connsiteX14" fmla="*/ 481163 w 1846327"/>
                        <a:gd name="connsiteY14" fmla="*/ 590026 h 3493095"/>
                        <a:gd name="connsiteX15" fmla="*/ 425397 w 1846327"/>
                        <a:gd name="connsiteY15" fmla="*/ 589457 h 3493095"/>
                        <a:gd name="connsiteX16" fmla="*/ 425357 w 1846327"/>
                        <a:gd name="connsiteY16" fmla="*/ 1742568 h 3493095"/>
                        <a:gd name="connsiteX17" fmla="*/ 162218 w 1846327"/>
                        <a:gd name="connsiteY17" fmla="*/ 1842059 h 3493095"/>
                        <a:gd name="connsiteX18" fmla="*/ 0 w 1846327"/>
                        <a:gd name="connsiteY18" fmla="*/ 494566 h 3493095"/>
                        <a:gd name="connsiteX0" fmla="*/ 0 w 1837171"/>
                        <a:gd name="connsiteY0" fmla="*/ 494566 h 3493095"/>
                        <a:gd name="connsiteX1" fmla="*/ 188718 w 1837171"/>
                        <a:gd name="connsiteY1" fmla="*/ 1400 h 3493095"/>
                        <a:gd name="connsiteX2" fmla="*/ 1621342 w 1837171"/>
                        <a:gd name="connsiteY2" fmla="*/ 0 h 3493095"/>
                        <a:gd name="connsiteX3" fmla="*/ 1837169 w 1837171"/>
                        <a:gd name="connsiteY3" fmla="*/ 513998 h 3493095"/>
                        <a:gd name="connsiteX4" fmla="*/ 1626854 w 1837171"/>
                        <a:gd name="connsiteY4" fmla="*/ 1655648 h 3493095"/>
                        <a:gd name="connsiteX5" fmla="*/ 1364972 w 1837171"/>
                        <a:gd name="connsiteY5" fmla="*/ 1636701 h 3493095"/>
                        <a:gd name="connsiteX6" fmla="*/ 1363698 w 1837171"/>
                        <a:gd name="connsiteY6" fmla="*/ 469606 h 3493095"/>
                        <a:gd name="connsiteX7" fmla="*/ 1273860 w 1837171"/>
                        <a:gd name="connsiteY7" fmla="*/ 469605 h 3493095"/>
                        <a:gd name="connsiteX8" fmla="*/ 1275493 w 1837171"/>
                        <a:gd name="connsiteY8" fmla="*/ 3262475 h 3493095"/>
                        <a:gd name="connsiteX9" fmla="*/ 936405 w 1837171"/>
                        <a:gd name="connsiteY9" fmla="*/ 3268067 h 3493095"/>
                        <a:gd name="connsiteX10" fmla="*/ 936833 w 1837171"/>
                        <a:gd name="connsiteY10" fmla="*/ 1688979 h 3493095"/>
                        <a:gd name="connsiteX11" fmla="*/ 825125 w 1837171"/>
                        <a:gd name="connsiteY11" fmla="*/ 1689007 h 3493095"/>
                        <a:gd name="connsiteX12" fmla="*/ 825715 w 1837171"/>
                        <a:gd name="connsiteY12" fmla="*/ 3306222 h 3493095"/>
                        <a:gd name="connsiteX13" fmla="*/ 480954 w 1837171"/>
                        <a:gd name="connsiteY13" fmla="*/ 3323592 h 3493095"/>
                        <a:gd name="connsiteX14" fmla="*/ 481163 w 1837171"/>
                        <a:gd name="connsiteY14" fmla="*/ 590026 h 3493095"/>
                        <a:gd name="connsiteX15" fmla="*/ 425397 w 1837171"/>
                        <a:gd name="connsiteY15" fmla="*/ 589457 h 3493095"/>
                        <a:gd name="connsiteX16" fmla="*/ 425357 w 1837171"/>
                        <a:gd name="connsiteY16" fmla="*/ 1742568 h 3493095"/>
                        <a:gd name="connsiteX17" fmla="*/ 162218 w 1837171"/>
                        <a:gd name="connsiteY17" fmla="*/ 1842059 h 3493095"/>
                        <a:gd name="connsiteX18" fmla="*/ 0 w 1837171"/>
                        <a:gd name="connsiteY18" fmla="*/ 494566 h 3493095"/>
                        <a:gd name="connsiteX0" fmla="*/ 0 w 1837169"/>
                        <a:gd name="connsiteY0" fmla="*/ 494566 h 3493095"/>
                        <a:gd name="connsiteX1" fmla="*/ 188718 w 1837169"/>
                        <a:gd name="connsiteY1" fmla="*/ 1400 h 3493095"/>
                        <a:gd name="connsiteX2" fmla="*/ 1621342 w 1837169"/>
                        <a:gd name="connsiteY2" fmla="*/ 0 h 3493095"/>
                        <a:gd name="connsiteX3" fmla="*/ 1837169 w 1837169"/>
                        <a:gd name="connsiteY3" fmla="*/ 513998 h 3493095"/>
                        <a:gd name="connsiteX4" fmla="*/ 1626854 w 1837169"/>
                        <a:gd name="connsiteY4" fmla="*/ 1655648 h 3493095"/>
                        <a:gd name="connsiteX5" fmla="*/ 1364972 w 1837169"/>
                        <a:gd name="connsiteY5" fmla="*/ 1636701 h 3493095"/>
                        <a:gd name="connsiteX6" fmla="*/ 1363698 w 1837169"/>
                        <a:gd name="connsiteY6" fmla="*/ 469606 h 3493095"/>
                        <a:gd name="connsiteX7" fmla="*/ 1273860 w 1837169"/>
                        <a:gd name="connsiteY7" fmla="*/ 469605 h 3493095"/>
                        <a:gd name="connsiteX8" fmla="*/ 1275493 w 1837169"/>
                        <a:gd name="connsiteY8" fmla="*/ 3262475 h 3493095"/>
                        <a:gd name="connsiteX9" fmla="*/ 936405 w 1837169"/>
                        <a:gd name="connsiteY9" fmla="*/ 3268067 h 3493095"/>
                        <a:gd name="connsiteX10" fmla="*/ 936833 w 1837169"/>
                        <a:gd name="connsiteY10" fmla="*/ 1688979 h 3493095"/>
                        <a:gd name="connsiteX11" fmla="*/ 825125 w 1837169"/>
                        <a:gd name="connsiteY11" fmla="*/ 1689007 h 3493095"/>
                        <a:gd name="connsiteX12" fmla="*/ 825715 w 1837169"/>
                        <a:gd name="connsiteY12" fmla="*/ 3306222 h 3493095"/>
                        <a:gd name="connsiteX13" fmla="*/ 480954 w 1837169"/>
                        <a:gd name="connsiteY13" fmla="*/ 3323592 h 3493095"/>
                        <a:gd name="connsiteX14" fmla="*/ 481163 w 1837169"/>
                        <a:gd name="connsiteY14" fmla="*/ 590026 h 3493095"/>
                        <a:gd name="connsiteX15" fmla="*/ 425397 w 1837169"/>
                        <a:gd name="connsiteY15" fmla="*/ 589457 h 3493095"/>
                        <a:gd name="connsiteX16" fmla="*/ 425357 w 1837169"/>
                        <a:gd name="connsiteY16" fmla="*/ 1742568 h 3493095"/>
                        <a:gd name="connsiteX17" fmla="*/ 162218 w 1837169"/>
                        <a:gd name="connsiteY17" fmla="*/ 1842059 h 3493095"/>
                        <a:gd name="connsiteX18" fmla="*/ 0 w 1837169"/>
                        <a:gd name="connsiteY18" fmla="*/ 494566 h 3493095"/>
                        <a:gd name="connsiteX0" fmla="*/ 0 w 1837171"/>
                        <a:gd name="connsiteY0" fmla="*/ 494566 h 3493095"/>
                        <a:gd name="connsiteX1" fmla="*/ 188718 w 1837171"/>
                        <a:gd name="connsiteY1" fmla="*/ 1400 h 3493095"/>
                        <a:gd name="connsiteX2" fmla="*/ 1621342 w 1837171"/>
                        <a:gd name="connsiteY2" fmla="*/ 0 h 3493095"/>
                        <a:gd name="connsiteX3" fmla="*/ 1837169 w 1837171"/>
                        <a:gd name="connsiteY3" fmla="*/ 513998 h 3493095"/>
                        <a:gd name="connsiteX4" fmla="*/ 1626854 w 1837171"/>
                        <a:gd name="connsiteY4" fmla="*/ 1655648 h 3493095"/>
                        <a:gd name="connsiteX5" fmla="*/ 1364972 w 1837171"/>
                        <a:gd name="connsiteY5" fmla="*/ 1636701 h 3493095"/>
                        <a:gd name="connsiteX6" fmla="*/ 1363698 w 1837171"/>
                        <a:gd name="connsiteY6" fmla="*/ 469606 h 3493095"/>
                        <a:gd name="connsiteX7" fmla="*/ 1273860 w 1837171"/>
                        <a:gd name="connsiteY7" fmla="*/ 469605 h 3493095"/>
                        <a:gd name="connsiteX8" fmla="*/ 1275493 w 1837171"/>
                        <a:gd name="connsiteY8" fmla="*/ 3262475 h 3493095"/>
                        <a:gd name="connsiteX9" fmla="*/ 936405 w 1837171"/>
                        <a:gd name="connsiteY9" fmla="*/ 3268067 h 3493095"/>
                        <a:gd name="connsiteX10" fmla="*/ 936833 w 1837171"/>
                        <a:gd name="connsiteY10" fmla="*/ 1688979 h 3493095"/>
                        <a:gd name="connsiteX11" fmla="*/ 825125 w 1837171"/>
                        <a:gd name="connsiteY11" fmla="*/ 1689007 h 3493095"/>
                        <a:gd name="connsiteX12" fmla="*/ 825715 w 1837171"/>
                        <a:gd name="connsiteY12" fmla="*/ 3306222 h 3493095"/>
                        <a:gd name="connsiteX13" fmla="*/ 480954 w 1837171"/>
                        <a:gd name="connsiteY13" fmla="*/ 3323592 h 3493095"/>
                        <a:gd name="connsiteX14" fmla="*/ 481163 w 1837171"/>
                        <a:gd name="connsiteY14" fmla="*/ 590026 h 3493095"/>
                        <a:gd name="connsiteX15" fmla="*/ 425397 w 1837171"/>
                        <a:gd name="connsiteY15" fmla="*/ 589457 h 3493095"/>
                        <a:gd name="connsiteX16" fmla="*/ 425357 w 1837171"/>
                        <a:gd name="connsiteY16" fmla="*/ 1742568 h 3493095"/>
                        <a:gd name="connsiteX17" fmla="*/ 162218 w 1837171"/>
                        <a:gd name="connsiteY17" fmla="*/ 1842059 h 3493095"/>
                        <a:gd name="connsiteX18" fmla="*/ 0 w 1837171"/>
                        <a:gd name="connsiteY18" fmla="*/ 494566 h 3493095"/>
                        <a:gd name="connsiteX0" fmla="*/ 0 w 1850035"/>
                        <a:gd name="connsiteY0" fmla="*/ 494566 h 3493095"/>
                        <a:gd name="connsiteX1" fmla="*/ 188718 w 1850035"/>
                        <a:gd name="connsiteY1" fmla="*/ 1400 h 3493095"/>
                        <a:gd name="connsiteX2" fmla="*/ 1621342 w 1850035"/>
                        <a:gd name="connsiteY2" fmla="*/ 0 h 3493095"/>
                        <a:gd name="connsiteX3" fmla="*/ 1850033 w 1850035"/>
                        <a:gd name="connsiteY3" fmla="*/ 509711 h 3493095"/>
                        <a:gd name="connsiteX4" fmla="*/ 1626854 w 1850035"/>
                        <a:gd name="connsiteY4" fmla="*/ 1655648 h 3493095"/>
                        <a:gd name="connsiteX5" fmla="*/ 1364972 w 1850035"/>
                        <a:gd name="connsiteY5" fmla="*/ 1636701 h 3493095"/>
                        <a:gd name="connsiteX6" fmla="*/ 1363698 w 1850035"/>
                        <a:gd name="connsiteY6" fmla="*/ 469606 h 3493095"/>
                        <a:gd name="connsiteX7" fmla="*/ 1273860 w 1850035"/>
                        <a:gd name="connsiteY7" fmla="*/ 469605 h 3493095"/>
                        <a:gd name="connsiteX8" fmla="*/ 1275493 w 1850035"/>
                        <a:gd name="connsiteY8" fmla="*/ 3262475 h 3493095"/>
                        <a:gd name="connsiteX9" fmla="*/ 936405 w 1850035"/>
                        <a:gd name="connsiteY9" fmla="*/ 3268067 h 3493095"/>
                        <a:gd name="connsiteX10" fmla="*/ 936833 w 1850035"/>
                        <a:gd name="connsiteY10" fmla="*/ 1688979 h 3493095"/>
                        <a:gd name="connsiteX11" fmla="*/ 825125 w 1850035"/>
                        <a:gd name="connsiteY11" fmla="*/ 1689007 h 3493095"/>
                        <a:gd name="connsiteX12" fmla="*/ 825715 w 1850035"/>
                        <a:gd name="connsiteY12" fmla="*/ 3306222 h 3493095"/>
                        <a:gd name="connsiteX13" fmla="*/ 480954 w 1850035"/>
                        <a:gd name="connsiteY13" fmla="*/ 3323592 h 3493095"/>
                        <a:gd name="connsiteX14" fmla="*/ 481163 w 1850035"/>
                        <a:gd name="connsiteY14" fmla="*/ 590026 h 3493095"/>
                        <a:gd name="connsiteX15" fmla="*/ 425397 w 1850035"/>
                        <a:gd name="connsiteY15" fmla="*/ 589457 h 3493095"/>
                        <a:gd name="connsiteX16" fmla="*/ 425357 w 1850035"/>
                        <a:gd name="connsiteY16" fmla="*/ 1742568 h 3493095"/>
                        <a:gd name="connsiteX17" fmla="*/ 162218 w 1850035"/>
                        <a:gd name="connsiteY17" fmla="*/ 1842059 h 3493095"/>
                        <a:gd name="connsiteX18" fmla="*/ 0 w 1850035"/>
                        <a:gd name="connsiteY18" fmla="*/ 494566 h 3493095"/>
                        <a:gd name="connsiteX0" fmla="*/ 0 w 1850206"/>
                        <a:gd name="connsiteY0" fmla="*/ 494566 h 3493095"/>
                        <a:gd name="connsiteX1" fmla="*/ 188718 w 1850206"/>
                        <a:gd name="connsiteY1" fmla="*/ 1400 h 3493095"/>
                        <a:gd name="connsiteX2" fmla="*/ 1621342 w 1850206"/>
                        <a:gd name="connsiteY2" fmla="*/ 0 h 3493095"/>
                        <a:gd name="connsiteX3" fmla="*/ 1850033 w 1850206"/>
                        <a:gd name="connsiteY3" fmla="*/ 509711 h 3493095"/>
                        <a:gd name="connsiteX4" fmla="*/ 1626854 w 1850206"/>
                        <a:gd name="connsiteY4" fmla="*/ 1655648 h 3493095"/>
                        <a:gd name="connsiteX5" fmla="*/ 1364972 w 1850206"/>
                        <a:gd name="connsiteY5" fmla="*/ 1636701 h 3493095"/>
                        <a:gd name="connsiteX6" fmla="*/ 1363698 w 1850206"/>
                        <a:gd name="connsiteY6" fmla="*/ 469606 h 3493095"/>
                        <a:gd name="connsiteX7" fmla="*/ 1273860 w 1850206"/>
                        <a:gd name="connsiteY7" fmla="*/ 469605 h 3493095"/>
                        <a:gd name="connsiteX8" fmla="*/ 1275493 w 1850206"/>
                        <a:gd name="connsiteY8" fmla="*/ 3262475 h 3493095"/>
                        <a:gd name="connsiteX9" fmla="*/ 936405 w 1850206"/>
                        <a:gd name="connsiteY9" fmla="*/ 3268067 h 3493095"/>
                        <a:gd name="connsiteX10" fmla="*/ 936833 w 1850206"/>
                        <a:gd name="connsiteY10" fmla="*/ 1688979 h 3493095"/>
                        <a:gd name="connsiteX11" fmla="*/ 825125 w 1850206"/>
                        <a:gd name="connsiteY11" fmla="*/ 1689007 h 3493095"/>
                        <a:gd name="connsiteX12" fmla="*/ 825715 w 1850206"/>
                        <a:gd name="connsiteY12" fmla="*/ 3306222 h 3493095"/>
                        <a:gd name="connsiteX13" fmla="*/ 480954 w 1850206"/>
                        <a:gd name="connsiteY13" fmla="*/ 3323592 h 3493095"/>
                        <a:gd name="connsiteX14" fmla="*/ 481163 w 1850206"/>
                        <a:gd name="connsiteY14" fmla="*/ 590026 h 3493095"/>
                        <a:gd name="connsiteX15" fmla="*/ 425397 w 1850206"/>
                        <a:gd name="connsiteY15" fmla="*/ 589457 h 3493095"/>
                        <a:gd name="connsiteX16" fmla="*/ 425357 w 1850206"/>
                        <a:gd name="connsiteY16" fmla="*/ 1742568 h 3493095"/>
                        <a:gd name="connsiteX17" fmla="*/ 162218 w 1850206"/>
                        <a:gd name="connsiteY17" fmla="*/ 1842059 h 3493095"/>
                        <a:gd name="connsiteX18" fmla="*/ 0 w 1850206"/>
                        <a:gd name="connsiteY18" fmla="*/ 494566 h 3493095"/>
                        <a:gd name="connsiteX0" fmla="*/ 0 w 1850033"/>
                        <a:gd name="connsiteY0" fmla="*/ 494566 h 3493095"/>
                        <a:gd name="connsiteX1" fmla="*/ 188718 w 1850033"/>
                        <a:gd name="connsiteY1" fmla="*/ 1400 h 3493095"/>
                        <a:gd name="connsiteX2" fmla="*/ 1621342 w 1850033"/>
                        <a:gd name="connsiteY2" fmla="*/ 0 h 3493095"/>
                        <a:gd name="connsiteX3" fmla="*/ 1850033 w 1850033"/>
                        <a:gd name="connsiteY3" fmla="*/ 509711 h 3493095"/>
                        <a:gd name="connsiteX4" fmla="*/ 1626854 w 1850033"/>
                        <a:gd name="connsiteY4" fmla="*/ 1655648 h 3493095"/>
                        <a:gd name="connsiteX5" fmla="*/ 1364972 w 1850033"/>
                        <a:gd name="connsiteY5" fmla="*/ 1636701 h 3493095"/>
                        <a:gd name="connsiteX6" fmla="*/ 1363698 w 1850033"/>
                        <a:gd name="connsiteY6" fmla="*/ 469606 h 3493095"/>
                        <a:gd name="connsiteX7" fmla="*/ 1273860 w 1850033"/>
                        <a:gd name="connsiteY7" fmla="*/ 469605 h 3493095"/>
                        <a:gd name="connsiteX8" fmla="*/ 1275493 w 1850033"/>
                        <a:gd name="connsiteY8" fmla="*/ 3262475 h 3493095"/>
                        <a:gd name="connsiteX9" fmla="*/ 936405 w 1850033"/>
                        <a:gd name="connsiteY9" fmla="*/ 3268067 h 3493095"/>
                        <a:gd name="connsiteX10" fmla="*/ 936833 w 1850033"/>
                        <a:gd name="connsiteY10" fmla="*/ 1688979 h 3493095"/>
                        <a:gd name="connsiteX11" fmla="*/ 825125 w 1850033"/>
                        <a:gd name="connsiteY11" fmla="*/ 1689007 h 3493095"/>
                        <a:gd name="connsiteX12" fmla="*/ 825715 w 1850033"/>
                        <a:gd name="connsiteY12" fmla="*/ 3306222 h 3493095"/>
                        <a:gd name="connsiteX13" fmla="*/ 480954 w 1850033"/>
                        <a:gd name="connsiteY13" fmla="*/ 3323592 h 3493095"/>
                        <a:gd name="connsiteX14" fmla="*/ 481163 w 1850033"/>
                        <a:gd name="connsiteY14" fmla="*/ 590026 h 3493095"/>
                        <a:gd name="connsiteX15" fmla="*/ 425397 w 1850033"/>
                        <a:gd name="connsiteY15" fmla="*/ 589457 h 3493095"/>
                        <a:gd name="connsiteX16" fmla="*/ 425357 w 1850033"/>
                        <a:gd name="connsiteY16" fmla="*/ 1742568 h 3493095"/>
                        <a:gd name="connsiteX17" fmla="*/ 162218 w 1850033"/>
                        <a:gd name="connsiteY17" fmla="*/ 1842059 h 3493095"/>
                        <a:gd name="connsiteX18" fmla="*/ 0 w 1850033"/>
                        <a:gd name="connsiteY18" fmla="*/ 494566 h 3493095"/>
                        <a:gd name="connsiteX0" fmla="*/ 0 w 1850206"/>
                        <a:gd name="connsiteY0" fmla="*/ 494566 h 3493095"/>
                        <a:gd name="connsiteX1" fmla="*/ 188718 w 1850206"/>
                        <a:gd name="connsiteY1" fmla="*/ 1400 h 3493095"/>
                        <a:gd name="connsiteX2" fmla="*/ 1621342 w 1850206"/>
                        <a:gd name="connsiteY2" fmla="*/ 0 h 3493095"/>
                        <a:gd name="connsiteX3" fmla="*/ 1850033 w 1850206"/>
                        <a:gd name="connsiteY3" fmla="*/ 509711 h 3493095"/>
                        <a:gd name="connsiteX4" fmla="*/ 1626854 w 1850206"/>
                        <a:gd name="connsiteY4" fmla="*/ 1655648 h 3493095"/>
                        <a:gd name="connsiteX5" fmla="*/ 1364972 w 1850206"/>
                        <a:gd name="connsiteY5" fmla="*/ 1636701 h 3493095"/>
                        <a:gd name="connsiteX6" fmla="*/ 1363698 w 1850206"/>
                        <a:gd name="connsiteY6" fmla="*/ 469606 h 3493095"/>
                        <a:gd name="connsiteX7" fmla="*/ 1273860 w 1850206"/>
                        <a:gd name="connsiteY7" fmla="*/ 469605 h 3493095"/>
                        <a:gd name="connsiteX8" fmla="*/ 1275493 w 1850206"/>
                        <a:gd name="connsiteY8" fmla="*/ 3262475 h 3493095"/>
                        <a:gd name="connsiteX9" fmla="*/ 936405 w 1850206"/>
                        <a:gd name="connsiteY9" fmla="*/ 3268067 h 3493095"/>
                        <a:gd name="connsiteX10" fmla="*/ 936833 w 1850206"/>
                        <a:gd name="connsiteY10" fmla="*/ 1688979 h 3493095"/>
                        <a:gd name="connsiteX11" fmla="*/ 825125 w 1850206"/>
                        <a:gd name="connsiteY11" fmla="*/ 1689007 h 3493095"/>
                        <a:gd name="connsiteX12" fmla="*/ 825715 w 1850206"/>
                        <a:gd name="connsiteY12" fmla="*/ 3306222 h 3493095"/>
                        <a:gd name="connsiteX13" fmla="*/ 480954 w 1850206"/>
                        <a:gd name="connsiteY13" fmla="*/ 3323592 h 3493095"/>
                        <a:gd name="connsiteX14" fmla="*/ 481163 w 1850206"/>
                        <a:gd name="connsiteY14" fmla="*/ 590026 h 3493095"/>
                        <a:gd name="connsiteX15" fmla="*/ 425397 w 1850206"/>
                        <a:gd name="connsiteY15" fmla="*/ 589457 h 3493095"/>
                        <a:gd name="connsiteX16" fmla="*/ 425357 w 1850206"/>
                        <a:gd name="connsiteY16" fmla="*/ 1742568 h 3493095"/>
                        <a:gd name="connsiteX17" fmla="*/ 162218 w 1850206"/>
                        <a:gd name="connsiteY17" fmla="*/ 1842059 h 3493095"/>
                        <a:gd name="connsiteX18" fmla="*/ 0 w 1850206"/>
                        <a:gd name="connsiteY18" fmla="*/ 494566 h 3493095"/>
                        <a:gd name="connsiteX0" fmla="*/ 0 w 1850728"/>
                        <a:gd name="connsiteY0" fmla="*/ 494566 h 3493095"/>
                        <a:gd name="connsiteX1" fmla="*/ 188718 w 1850728"/>
                        <a:gd name="connsiteY1" fmla="*/ 1400 h 3493095"/>
                        <a:gd name="connsiteX2" fmla="*/ 1621342 w 1850728"/>
                        <a:gd name="connsiteY2" fmla="*/ 0 h 3493095"/>
                        <a:gd name="connsiteX3" fmla="*/ 1850033 w 1850728"/>
                        <a:gd name="connsiteY3" fmla="*/ 509711 h 3493095"/>
                        <a:gd name="connsiteX4" fmla="*/ 1626854 w 1850728"/>
                        <a:gd name="connsiteY4" fmla="*/ 1655648 h 3493095"/>
                        <a:gd name="connsiteX5" fmla="*/ 1364972 w 1850728"/>
                        <a:gd name="connsiteY5" fmla="*/ 1636701 h 3493095"/>
                        <a:gd name="connsiteX6" fmla="*/ 1363698 w 1850728"/>
                        <a:gd name="connsiteY6" fmla="*/ 469606 h 3493095"/>
                        <a:gd name="connsiteX7" fmla="*/ 1273860 w 1850728"/>
                        <a:gd name="connsiteY7" fmla="*/ 469605 h 3493095"/>
                        <a:gd name="connsiteX8" fmla="*/ 1275493 w 1850728"/>
                        <a:gd name="connsiteY8" fmla="*/ 3262475 h 3493095"/>
                        <a:gd name="connsiteX9" fmla="*/ 936405 w 1850728"/>
                        <a:gd name="connsiteY9" fmla="*/ 3268067 h 3493095"/>
                        <a:gd name="connsiteX10" fmla="*/ 936833 w 1850728"/>
                        <a:gd name="connsiteY10" fmla="*/ 1688979 h 3493095"/>
                        <a:gd name="connsiteX11" fmla="*/ 825125 w 1850728"/>
                        <a:gd name="connsiteY11" fmla="*/ 1689007 h 3493095"/>
                        <a:gd name="connsiteX12" fmla="*/ 825715 w 1850728"/>
                        <a:gd name="connsiteY12" fmla="*/ 3306222 h 3493095"/>
                        <a:gd name="connsiteX13" fmla="*/ 480954 w 1850728"/>
                        <a:gd name="connsiteY13" fmla="*/ 3323592 h 3493095"/>
                        <a:gd name="connsiteX14" fmla="*/ 481163 w 1850728"/>
                        <a:gd name="connsiteY14" fmla="*/ 590026 h 3493095"/>
                        <a:gd name="connsiteX15" fmla="*/ 425397 w 1850728"/>
                        <a:gd name="connsiteY15" fmla="*/ 589457 h 3493095"/>
                        <a:gd name="connsiteX16" fmla="*/ 425357 w 1850728"/>
                        <a:gd name="connsiteY16" fmla="*/ 1742568 h 3493095"/>
                        <a:gd name="connsiteX17" fmla="*/ 162218 w 1850728"/>
                        <a:gd name="connsiteY17" fmla="*/ 1842059 h 3493095"/>
                        <a:gd name="connsiteX18" fmla="*/ 0 w 1850728"/>
                        <a:gd name="connsiteY18" fmla="*/ 494566 h 3493095"/>
                        <a:gd name="connsiteX0" fmla="*/ 0 w 1854902"/>
                        <a:gd name="connsiteY0" fmla="*/ 494566 h 3493095"/>
                        <a:gd name="connsiteX1" fmla="*/ 188718 w 1854902"/>
                        <a:gd name="connsiteY1" fmla="*/ 1400 h 3493095"/>
                        <a:gd name="connsiteX2" fmla="*/ 1621342 w 1854902"/>
                        <a:gd name="connsiteY2" fmla="*/ 0 h 3493095"/>
                        <a:gd name="connsiteX3" fmla="*/ 1854320 w 1854902"/>
                        <a:gd name="connsiteY3" fmla="*/ 398227 h 3493095"/>
                        <a:gd name="connsiteX4" fmla="*/ 1626854 w 1854902"/>
                        <a:gd name="connsiteY4" fmla="*/ 1655648 h 3493095"/>
                        <a:gd name="connsiteX5" fmla="*/ 1364972 w 1854902"/>
                        <a:gd name="connsiteY5" fmla="*/ 1636701 h 3493095"/>
                        <a:gd name="connsiteX6" fmla="*/ 1363698 w 1854902"/>
                        <a:gd name="connsiteY6" fmla="*/ 469606 h 3493095"/>
                        <a:gd name="connsiteX7" fmla="*/ 1273860 w 1854902"/>
                        <a:gd name="connsiteY7" fmla="*/ 469605 h 3493095"/>
                        <a:gd name="connsiteX8" fmla="*/ 1275493 w 1854902"/>
                        <a:gd name="connsiteY8" fmla="*/ 3262475 h 3493095"/>
                        <a:gd name="connsiteX9" fmla="*/ 936405 w 1854902"/>
                        <a:gd name="connsiteY9" fmla="*/ 3268067 h 3493095"/>
                        <a:gd name="connsiteX10" fmla="*/ 936833 w 1854902"/>
                        <a:gd name="connsiteY10" fmla="*/ 1688979 h 3493095"/>
                        <a:gd name="connsiteX11" fmla="*/ 825125 w 1854902"/>
                        <a:gd name="connsiteY11" fmla="*/ 1689007 h 3493095"/>
                        <a:gd name="connsiteX12" fmla="*/ 825715 w 1854902"/>
                        <a:gd name="connsiteY12" fmla="*/ 3306222 h 3493095"/>
                        <a:gd name="connsiteX13" fmla="*/ 480954 w 1854902"/>
                        <a:gd name="connsiteY13" fmla="*/ 3323592 h 3493095"/>
                        <a:gd name="connsiteX14" fmla="*/ 481163 w 1854902"/>
                        <a:gd name="connsiteY14" fmla="*/ 590026 h 3493095"/>
                        <a:gd name="connsiteX15" fmla="*/ 425397 w 1854902"/>
                        <a:gd name="connsiteY15" fmla="*/ 589457 h 3493095"/>
                        <a:gd name="connsiteX16" fmla="*/ 425357 w 1854902"/>
                        <a:gd name="connsiteY16" fmla="*/ 1742568 h 3493095"/>
                        <a:gd name="connsiteX17" fmla="*/ 162218 w 1854902"/>
                        <a:gd name="connsiteY17" fmla="*/ 1842059 h 3493095"/>
                        <a:gd name="connsiteX18" fmla="*/ 0 w 1854902"/>
                        <a:gd name="connsiteY18" fmla="*/ 494566 h 3493095"/>
                        <a:gd name="connsiteX0" fmla="*/ 0 w 1854320"/>
                        <a:gd name="connsiteY0" fmla="*/ 494566 h 3493095"/>
                        <a:gd name="connsiteX1" fmla="*/ 188718 w 1854320"/>
                        <a:gd name="connsiteY1" fmla="*/ 1400 h 3493095"/>
                        <a:gd name="connsiteX2" fmla="*/ 1621342 w 1854320"/>
                        <a:gd name="connsiteY2" fmla="*/ 0 h 3493095"/>
                        <a:gd name="connsiteX3" fmla="*/ 1854320 w 1854320"/>
                        <a:gd name="connsiteY3" fmla="*/ 398227 h 3493095"/>
                        <a:gd name="connsiteX4" fmla="*/ 1626854 w 1854320"/>
                        <a:gd name="connsiteY4" fmla="*/ 1655648 h 3493095"/>
                        <a:gd name="connsiteX5" fmla="*/ 1364972 w 1854320"/>
                        <a:gd name="connsiteY5" fmla="*/ 1636701 h 3493095"/>
                        <a:gd name="connsiteX6" fmla="*/ 1363698 w 1854320"/>
                        <a:gd name="connsiteY6" fmla="*/ 469606 h 3493095"/>
                        <a:gd name="connsiteX7" fmla="*/ 1273860 w 1854320"/>
                        <a:gd name="connsiteY7" fmla="*/ 469605 h 3493095"/>
                        <a:gd name="connsiteX8" fmla="*/ 1275493 w 1854320"/>
                        <a:gd name="connsiteY8" fmla="*/ 3262475 h 3493095"/>
                        <a:gd name="connsiteX9" fmla="*/ 936405 w 1854320"/>
                        <a:gd name="connsiteY9" fmla="*/ 3268067 h 3493095"/>
                        <a:gd name="connsiteX10" fmla="*/ 936833 w 1854320"/>
                        <a:gd name="connsiteY10" fmla="*/ 1688979 h 3493095"/>
                        <a:gd name="connsiteX11" fmla="*/ 825125 w 1854320"/>
                        <a:gd name="connsiteY11" fmla="*/ 1689007 h 3493095"/>
                        <a:gd name="connsiteX12" fmla="*/ 825715 w 1854320"/>
                        <a:gd name="connsiteY12" fmla="*/ 3306222 h 3493095"/>
                        <a:gd name="connsiteX13" fmla="*/ 480954 w 1854320"/>
                        <a:gd name="connsiteY13" fmla="*/ 3323592 h 3493095"/>
                        <a:gd name="connsiteX14" fmla="*/ 481163 w 1854320"/>
                        <a:gd name="connsiteY14" fmla="*/ 590026 h 3493095"/>
                        <a:gd name="connsiteX15" fmla="*/ 425397 w 1854320"/>
                        <a:gd name="connsiteY15" fmla="*/ 589457 h 3493095"/>
                        <a:gd name="connsiteX16" fmla="*/ 425357 w 1854320"/>
                        <a:gd name="connsiteY16" fmla="*/ 1742568 h 3493095"/>
                        <a:gd name="connsiteX17" fmla="*/ 162218 w 1854320"/>
                        <a:gd name="connsiteY17" fmla="*/ 1842059 h 3493095"/>
                        <a:gd name="connsiteX18" fmla="*/ 0 w 1854320"/>
                        <a:gd name="connsiteY18" fmla="*/ 494566 h 3493095"/>
                        <a:gd name="connsiteX0" fmla="*/ 0 w 1854358"/>
                        <a:gd name="connsiteY0" fmla="*/ 494566 h 3493095"/>
                        <a:gd name="connsiteX1" fmla="*/ 188718 w 1854358"/>
                        <a:gd name="connsiteY1" fmla="*/ 1400 h 3493095"/>
                        <a:gd name="connsiteX2" fmla="*/ 1621342 w 1854358"/>
                        <a:gd name="connsiteY2" fmla="*/ 0 h 3493095"/>
                        <a:gd name="connsiteX3" fmla="*/ 1854320 w 1854358"/>
                        <a:gd name="connsiteY3" fmla="*/ 398227 h 3493095"/>
                        <a:gd name="connsiteX4" fmla="*/ 1845531 w 1854358"/>
                        <a:gd name="connsiteY4" fmla="*/ 1372653 h 3493095"/>
                        <a:gd name="connsiteX5" fmla="*/ 1364972 w 1854358"/>
                        <a:gd name="connsiteY5" fmla="*/ 1636701 h 3493095"/>
                        <a:gd name="connsiteX6" fmla="*/ 1363698 w 1854358"/>
                        <a:gd name="connsiteY6" fmla="*/ 469606 h 3493095"/>
                        <a:gd name="connsiteX7" fmla="*/ 1273860 w 1854358"/>
                        <a:gd name="connsiteY7" fmla="*/ 469605 h 3493095"/>
                        <a:gd name="connsiteX8" fmla="*/ 1275493 w 1854358"/>
                        <a:gd name="connsiteY8" fmla="*/ 3262475 h 3493095"/>
                        <a:gd name="connsiteX9" fmla="*/ 936405 w 1854358"/>
                        <a:gd name="connsiteY9" fmla="*/ 3268067 h 3493095"/>
                        <a:gd name="connsiteX10" fmla="*/ 936833 w 1854358"/>
                        <a:gd name="connsiteY10" fmla="*/ 1688979 h 3493095"/>
                        <a:gd name="connsiteX11" fmla="*/ 825125 w 1854358"/>
                        <a:gd name="connsiteY11" fmla="*/ 1689007 h 3493095"/>
                        <a:gd name="connsiteX12" fmla="*/ 825715 w 1854358"/>
                        <a:gd name="connsiteY12" fmla="*/ 3306222 h 3493095"/>
                        <a:gd name="connsiteX13" fmla="*/ 480954 w 1854358"/>
                        <a:gd name="connsiteY13" fmla="*/ 3323592 h 3493095"/>
                        <a:gd name="connsiteX14" fmla="*/ 481163 w 1854358"/>
                        <a:gd name="connsiteY14" fmla="*/ 590026 h 3493095"/>
                        <a:gd name="connsiteX15" fmla="*/ 425397 w 1854358"/>
                        <a:gd name="connsiteY15" fmla="*/ 589457 h 3493095"/>
                        <a:gd name="connsiteX16" fmla="*/ 425357 w 1854358"/>
                        <a:gd name="connsiteY16" fmla="*/ 1742568 h 3493095"/>
                        <a:gd name="connsiteX17" fmla="*/ 162218 w 1854358"/>
                        <a:gd name="connsiteY17" fmla="*/ 1842059 h 3493095"/>
                        <a:gd name="connsiteX18" fmla="*/ 0 w 1854358"/>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364972 w 1854893"/>
                        <a:gd name="connsiteY5" fmla="*/ 1636701 h 3493095"/>
                        <a:gd name="connsiteX6" fmla="*/ 1363698 w 1854893"/>
                        <a:gd name="connsiteY6" fmla="*/ 469606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9 w 1854893"/>
                        <a:gd name="connsiteY5" fmla="*/ 1246514 h 3493095"/>
                        <a:gd name="connsiteX6" fmla="*/ 1363698 w 1854893"/>
                        <a:gd name="connsiteY6" fmla="*/ 469606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626528 w 1854893"/>
                        <a:gd name="connsiteY5" fmla="*/ 1315119 h 3493095"/>
                        <a:gd name="connsiteX6" fmla="*/ 1363698 w 1854893"/>
                        <a:gd name="connsiteY6" fmla="*/ 469606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6470 w 1854893"/>
                        <a:gd name="connsiteY5" fmla="*/ 1362283 h 3493095"/>
                        <a:gd name="connsiteX6" fmla="*/ 1363698 w 1854893"/>
                        <a:gd name="connsiteY6" fmla="*/ 469606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673692 w 1854893"/>
                        <a:gd name="connsiteY5" fmla="*/ 1409449 h 3493095"/>
                        <a:gd name="connsiteX6" fmla="*/ 1363698 w 1854893"/>
                        <a:gd name="connsiteY6" fmla="*/ 469606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32196 w 1854893"/>
                        <a:gd name="connsiteY5" fmla="*/ 1418026 h 3493095"/>
                        <a:gd name="connsiteX6" fmla="*/ 1363698 w 1854893"/>
                        <a:gd name="connsiteY6" fmla="*/ 469606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36483 w 1854893"/>
                        <a:gd name="connsiteY5" fmla="*/ 1370860 h 3493095"/>
                        <a:gd name="connsiteX6" fmla="*/ 1363698 w 1854893"/>
                        <a:gd name="connsiteY6" fmla="*/ 469606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36483 w 1854893"/>
                        <a:gd name="connsiteY5" fmla="*/ 1370860 h 3493095"/>
                        <a:gd name="connsiteX6" fmla="*/ 1599527 w 1854893"/>
                        <a:gd name="connsiteY6" fmla="*/ 426728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36483 w 1854893"/>
                        <a:gd name="connsiteY5" fmla="*/ 1370860 h 3493095"/>
                        <a:gd name="connsiteX6" fmla="*/ 1505195 w 1854893"/>
                        <a:gd name="connsiteY6" fmla="*/ 431015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36483 w 1854893"/>
                        <a:gd name="connsiteY5" fmla="*/ 1370860 h 3493095"/>
                        <a:gd name="connsiteX6" fmla="*/ 1488044 w 1854893"/>
                        <a:gd name="connsiteY6" fmla="*/ 431015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488044 w 1854893"/>
                        <a:gd name="connsiteY6" fmla="*/ 431015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488044 w 1854893"/>
                        <a:gd name="connsiteY6" fmla="*/ 431015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488044 w 1854893"/>
                        <a:gd name="connsiteY6" fmla="*/ 431015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483755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483755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500906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500906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500906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500906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500906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93604 w 1854893"/>
                        <a:gd name="connsiteY5" fmla="*/ 1362285 h 3493095"/>
                        <a:gd name="connsiteX6" fmla="*/ 1500906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93604 w 1854893"/>
                        <a:gd name="connsiteY5" fmla="*/ 1362285 h 3493095"/>
                        <a:gd name="connsiteX6" fmla="*/ 1500906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93604 w 1854893"/>
                        <a:gd name="connsiteY5" fmla="*/ 1362285 h 3493095"/>
                        <a:gd name="connsiteX6" fmla="*/ 1500906 w 1854893"/>
                        <a:gd name="connsiteY6" fmla="*/ 452454 h 3493095"/>
                        <a:gd name="connsiteX7" fmla="*/ 1436797 w 1854893"/>
                        <a:gd name="connsiteY7" fmla="*/ 452454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93604 w 1854893"/>
                        <a:gd name="connsiteY5" fmla="*/ 1362285 h 3493095"/>
                        <a:gd name="connsiteX6" fmla="*/ 1500906 w 1854893"/>
                        <a:gd name="connsiteY6" fmla="*/ 452454 h 3493095"/>
                        <a:gd name="connsiteX7" fmla="*/ 1436797 w 1854893"/>
                        <a:gd name="connsiteY7" fmla="*/ 452454 h 3493095"/>
                        <a:gd name="connsiteX8" fmla="*/ 1434141 w 1854893"/>
                        <a:gd name="connsiteY8" fmla="*/ 3095251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93604 w 1854893"/>
                        <a:gd name="connsiteY5" fmla="*/ 1362285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17871 w 1854893"/>
                        <a:gd name="connsiteY9" fmla="*/ 3100842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39312 w 1854893"/>
                        <a:gd name="connsiteY9" fmla="*/ 3096555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26448 w 1854893"/>
                        <a:gd name="connsiteY9" fmla="*/ 3087980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26448 w 1854893"/>
                        <a:gd name="connsiteY9" fmla="*/ 3087980 h 3493095"/>
                        <a:gd name="connsiteX10" fmla="*/ 1048317 w 1854893"/>
                        <a:gd name="connsiteY10" fmla="*/ 1667541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26448 w 1854893"/>
                        <a:gd name="connsiteY9" fmla="*/ 3087980 h 3493095"/>
                        <a:gd name="connsiteX10" fmla="*/ 1266993 w 1854893"/>
                        <a:gd name="connsiteY10" fmla="*/ 118730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26448 w 1854893"/>
                        <a:gd name="connsiteY9" fmla="*/ 3087980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26448 w 1854893"/>
                        <a:gd name="connsiteY9" fmla="*/ 3087980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17871 w 1854893"/>
                        <a:gd name="connsiteY9" fmla="*/ 3087980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17871 w 1854893"/>
                        <a:gd name="connsiteY9" fmla="*/ 3087980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09297 w 1854893"/>
                        <a:gd name="connsiteY9" fmla="*/ 3083693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09297 w 1854893"/>
                        <a:gd name="connsiteY9" fmla="*/ 3083693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13584 w 1854893"/>
                        <a:gd name="connsiteY9" fmla="*/ 3083693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13584 w 1854893"/>
                        <a:gd name="connsiteY9" fmla="*/ 3083693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13584 w 1854893"/>
                        <a:gd name="connsiteY9" fmla="*/ 3083693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13584 w 1854893"/>
                        <a:gd name="connsiteY9" fmla="*/ 3083693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367250"/>
                        <a:gd name="connsiteX1" fmla="*/ 188718 w 1854893"/>
                        <a:gd name="connsiteY1" fmla="*/ 1400 h 3367250"/>
                        <a:gd name="connsiteX2" fmla="*/ 1621342 w 1854893"/>
                        <a:gd name="connsiteY2" fmla="*/ 0 h 3367250"/>
                        <a:gd name="connsiteX3" fmla="*/ 1854320 w 1854893"/>
                        <a:gd name="connsiteY3" fmla="*/ 398227 h 3367250"/>
                        <a:gd name="connsiteX4" fmla="*/ 1854106 w 1854893"/>
                        <a:gd name="connsiteY4" fmla="*/ 1346925 h 3367250"/>
                        <a:gd name="connsiteX5" fmla="*/ 1489317 w 1854893"/>
                        <a:gd name="connsiteY5" fmla="*/ 1353710 h 3367250"/>
                        <a:gd name="connsiteX6" fmla="*/ 1492331 w 1854893"/>
                        <a:gd name="connsiteY6" fmla="*/ 448167 h 3367250"/>
                        <a:gd name="connsiteX7" fmla="*/ 1436797 w 1854893"/>
                        <a:gd name="connsiteY7" fmla="*/ 452454 h 3367250"/>
                        <a:gd name="connsiteX8" fmla="*/ 1434141 w 1854893"/>
                        <a:gd name="connsiteY8" fmla="*/ 3095251 h 3367250"/>
                        <a:gd name="connsiteX9" fmla="*/ 1013584 w 1854893"/>
                        <a:gd name="connsiteY9" fmla="*/ 3083693 h 3367250"/>
                        <a:gd name="connsiteX10" fmla="*/ 1001149 w 1854893"/>
                        <a:gd name="connsiteY10" fmla="*/ 1714706 h 3367250"/>
                        <a:gd name="connsiteX11" fmla="*/ 825125 w 1854893"/>
                        <a:gd name="connsiteY11" fmla="*/ 1689007 h 3367250"/>
                        <a:gd name="connsiteX12" fmla="*/ 825715 w 1854893"/>
                        <a:gd name="connsiteY12" fmla="*/ 3306222 h 3367250"/>
                        <a:gd name="connsiteX13" fmla="*/ 382335 w 1854893"/>
                        <a:gd name="connsiteY13" fmla="*/ 2993433 h 3367250"/>
                        <a:gd name="connsiteX14" fmla="*/ 481163 w 1854893"/>
                        <a:gd name="connsiteY14" fmla="*/ 590026 h 3367250"/>
                        <a:gd name="connsiteX15" fmla="*/ 425397 w 1854893"/>
                        <a:gd name="connsiteY15" fmla="*/ 589457 h 3367250"/>
                        <a:gd name="connsiteX16" fmla="*/ 425357 w 1854893"/>
                        <a:gd name="connsiteY16" fmla="*/ 1742568 h 3367250"/>
                        <a:gd name="connsiteX17" fmla="*/ 162218 w 1854893"/>
                        <a:gd name="connsiteY17" fmla="*/ 1842059 h 3367250"/>
                        <a:gd name="connsiteX18" fmla="*/ 0 w 1854893"/>
                        <a:gd name="connsiteY18" fmla="*/ 494566 h 3367250"/>
                        <a:gd name="connsiteX0" fmla="*/ 0 w 1854893"/>
                        <a:gd name="connsiteY0" fmla="*/ 494566 h 3367248"/>
                        <a:gd name="connsiteX1" fmla="*/ 188718 w 1854893"/>
                        <a:gd name="connsiteY1" fmla="*/ 1400 h 3367248"/>
                        <a:gd name="connsiteX2" fmla="*/ 1621342 w 1854893"/>
                        <a:gd name="connsiteY2" fmla="*/ 0 h 3367248"/>
                        <a:gd name="connsiteX3" fmla="*/ 1854320 w 1854893"/>
                        <a:gd name="connsiteY3" fmla="*/ 398227 h 3367248"/>
                        <a:gd name="connsiteX4" fmla="*/ 1854106 w 1854893"/>
                        <a:gd name="connsiteY4" fmla="*/ 1346925 h 3367248"/>
                        <a:gd name="connsiteX5" fmla="*/ 1489317 w 1854893"/>
                        <a:gd name="connsiteY5" fmla="*/ 1353710 h 3367248"/>
                        <a:gd name="connsiteX6" fmla="*/ 1492331 w 1854893"/>
                        <a:gd name="connsiteY6" fmla="*/ 448167 h 3367248"/>
                        <a:gd name="connsiteX7" fmla="*/ 1436797 w 1854893"/>
                        <a:gd name="connsiteY7" fmla="*/ 452454 h 3367248"/>
                        <a:gd name="connsiteX8" fmla="*/ 1434141 w 1854893"/>
                        <a:gd name="connsiteY8" fmla="*/ 3095251 h 3367248"/>
                        <a:gd name="connsiteX9" fmla="*/ 1013584 w 1854893"/>
                        <a:gd name="connsiteY9" fmla="*/ 3083693 h 3367248"/>
                        <a:gd name="connsiteX10" fmla="*/ 1001149 w 1854893"/>
                        <a:gd name="connsiteY10" fmla="*/ 1714706 h 3367248"/>
                        <a:gd name="connsiteX11" fmla="*/ 825125 w 1854893"/>
                        <a:gd name="connsiteY11" fmla="*/ 1689007 h 3367248"/>
                        <a:gd name="connsiteX12" fmla="*/ 825715 w 1854893"/>
                        <a:gd name="connsiteY12" fmla="*/ 3306222 h 3367248"/>
                        <a:gd name="connsiteX13" fmla="*/ 382335 w 1854893"/>
                        <a:gd name="connsiteY13" fmla="*/ 2993433 h 3367248"/>
                        <a:gd name="connsiteX14" fmla="*/ 481163 w 1854893"/>
                        <a:gd name="connsiteY14" fmla="*/ 590026 h 3367248"/>
                        <a:gd name="connsiteX15" fmla="*/ 275324 w 1854893"/>
                        <a:gd name="connsiteY15" fmla="*/ 456536 h 3367248"/>
                        <a:gd name="connsiteX16" fmla="*/ 425357 w 1854893"/>
                        <a:gd name="connsiteY16" fmla="*/ 1742568 h 3367248"/>
                        <a:gd name="connsiteX17" fmla="*/ 162218 w 1854893"/>
                        <a:gd name="connsiteY17" fmla="*/ 1842059 h 3367248"/>
                        <a:gd name="connsiteX18" fmla="*/ 0 w 1854893"/>
                        <a:gd name="connsiteY18" fmla="*/ 494566 h 3367248"/>
                        <a:gd name="connsiteX0" fmla="*/ 0 w 1854893"/>
                        <a:gd name="connsiteY0" fmla="*/ 494566 h 3367250"/>
                        <a:gd name="connsiteX1" fmla="*/ 188718 w 1854893"/>
                        <a:gd name="connsiteY1" fmla="*/ 1400 h 3367250"/>
                        <a:gd name="connsiteX2" fmla="*/ 1621342 w 1854893"/>
                        <a:gd name="connsiteY2" fmla="*/ 0 h 3367250"/>
                        <a:gd name="connsiteX3" fmla="*/ 1854320 w 1854893"/>
                        <a:gd name="connsiteY3" fmla="*/ 398227 h 3367250"/>
                        <a:gd name="connsiteX4" fmla="*/ 1854106 w 1854893"/>
                        <a:gd name="connsiteY4" fmla="*/ 1346925 h 3367250"/>
                        <a:gd name="connsiteX5" fmla="*/ 1489317 w 1854893"/>
                        <a:gd name="connsiteY5" fmla="*/ 1353710 h 3367250"/>
                        <a:gd name="connsiteX6" fmla="*/ 1492331 w 1854893"/>
                        <a:gd name="connsiteY6" fmla="*/ 448167 h 3367250"/>
                        <a:gd name="connsiteX7" fmla="*/ 1436797 w 1854893"/>
                        <a:gd name="connsiteY7" fmla="*/ 452454 h 3367250"/>
                        <a:gd name="connsiteX8" fmla="*/ 1434141 w 1854893"/>
                        <a:gd name="connsiteY8" fmla="*/ 3095251 h 3367250"/>
                        <a:gd name="connsiteX9" fmla="*/ 1013584 w 1854893"/>
                        <a:gd name="connsiteY9" fmla="*/ 3083693 h 3367250"/>
                        <a:gd name="connsiteX10" fmla="*/ 1001149 w 1854893"/>
                        <a:gd name="connsiteY10" fmla="*/ 1714706 h 3367250"/>
                        <a:gd name="connsiteX11" fmla="*/ 825125 w 1854893"/>
                        <a:gd name="connsiteY11" fmla="*/ 1689007 h 3367250"/>
                        <a:gd name="connsiteX12" fmla="*/ 825715 w 1854893"/>
                        <a:gd name="connsiteY12" fmla="*/ 3306222 h 3367250"/>
                        <a:gd name="connsiteX13" fmla="*/ 382335 w 1854893"/>
                        <a:gd name="connsiteY13" fmla="*/ 2993433 h 3367250"/>
                        <a:gd name="connsiteX14" fmla="*/ 481163 w 1854893"/>
                        <a:gd name="connsiteY14" fmla="*/ 590026 h 3367250"/>
                        <a:gd name="connsiteX15" fmla="*/ 335352 w 1854893"/>
                        <a:gd name="connsiteY15" fmla="*/ 473687 h 3367250"/>
                        <a:gd name="connsiteX16" fmla="*/ 425357 w 1854893"/>
                        <a:gd name="connsiteY16" fmla="*/ 1742568 h 3367250"/>
                        <a:gd name="connsiteX17" fmla="*/ 162218 w 1854893"/>
                        <a:gd name="connsiteY17" fmla="*/ 1842059 h 3367250"/>
                        <a:gd name="connsiteX18" fmla="*/ 0 w 1854893"/>
                        <a:gd name="connsiteY18" fmla="*/ 494566 h 3367250"/>
                        <a:gd name="connsiteX0" fmla="*/ 365180 w 2220073"/>
                        <a:gd name="connsiteY0" fmla="*/ 494566 h 3367248"/>
                        <a:gd name="connsiteX1" fmla="*/ 553898 w 2220073"/>
                        <a:gd name="connsiteY1" fmla="*/ 1400 h 3367248"/>
                        <a:gd name="connsiteX2" fmla="*/ 1986522 w 2220073"/>
                        <a:gd name="connsiteY2" fmla="*/ 0 h 3367248"/>
                        <a:gd name="connsiteX3" fmla="*/ 2219500 w 2220073"/>
                        <a:gd name="connsiteY3" fmla="*/ 398227 h 3367248"/>
                        <a:gd name="connsiteX4" fmla="*/ 2219286 w 2220073"/>
                        <a:gd name="connsiteY4" fmla="*/ 1346925 h 3367248"/>
                        <a:gd name="connsiteX5" fmla="*/ 1854497 w 2220073"/>
                        <a:gd name="connsiteY5" fmla="*/ 1353710 h 3367248"/>
                        <a:gd name="connsiteX6" fmla="*/ 1857511 w 2220073"/>
                        <a:gd name="connsiteY6" fmla="*/ 448167 h 3367248"/>
                        <a:gd name="connsiteX7" fmla="*/ 1801977 w 2220073"/>
                        <a:gd name="connsiteY7" fmla="*/ 452454 h 3367248"/>
                        <a:gd name="connsiteX8" fmla="*/ 1799321 w 2220073"/>
                        <a:gd name="connsiteY8" fmla="*/ 3095251 h 3367248"/>
                        <a:gd name="connsiteX9" fmla="*/ 1378764 w 2220073"/>
                        <a:gd name="connsiteY9" fmla="*/ 3083693 h 3367248"/>
                        <a:gd name="connsiteX10" fmla="*/ 1366329 w 2220073"/>
                        <a:gd name="connsiteY10" fmla="*/ 1714706 h 3367248"/>
                        <a:gd name="connsiteX11" fmla="*/ 1190305 w 2220073"/>
                        <a:gd name="connsiteY11" fmla="*/ 1689007 h 3367248"/>
                        <a:gd name="connsiteX12" fmla="*/ 1190895 w 2220073"/>
                        <a:gd name="connsiteY12" fmla="*/ 3306222 h 3367248"/>
                        <a:gd name="connsiteX13" fmla="*/ 747515 w 2220073"/>
                        <a:gd name="connsiteY13" fmla="*/ 2993433 h 3367248"/>
                        <a:gd name="connsiteX14" fmla="*/ 846343 w 2220073"/>
                        <a:gd name="connsiteY14" fmla="*/ 590026 h 3367248"/>
                        <a:gd name="connsiteX15" fmla="*/ 700532 w 2220073"/>
                        <a:gd name="connsiteY15" fmla="*/ 473687 h 3367248"/>
                        <a:gd name="connsiteX16" fmla="*/ 790537 w 2220073"/>
                        <a:gd name="connsiteY16" fmla="*/ 1742568 h 3367248"/>
                        <a:gd name="connsiteX17" fmla="*/ 0 w 2220073"/>
                        <a:gd name="connsiteY17" fmla="*/ 937336 h 3367248"/>
                        <a:gd name="connsiteX18" fmla="*/ 365180 w 2220073"/>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481881 w 1855611"/>
                        <a:gd name="connsiteY14" fmla="*/ 590026 h 3367250"/>
                        <a:gd name="connsiteX15" fmla="*/ 336070 w 1855611"/>
                        <a:gd name="connsiteY15" fmla="*/ 473687 h 3367250"/>
                        <a:gd name="connsiteX16" fmla="*/ 426075 w 1855611"/>
                        <a:gd name="connsiteY16" fmla="*/ 1742568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481881 w 1855611"/>
                        <a:gd name="connsiteY14" fmla="*/ 590026 h 3367248"/>
                        <a:gd name="connsiteX15" fmla="*/ 336070 w 1855611"/>
                        <a:gd name="connsiteY15" fmla="*/ 473687 h 3367248"/>
                        <a:gd name="connsiteX16" fmla="*/ 357470 w 1855611"/>
                        <a:gd name="connsiteY16" fmla="*/ 1189441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481881 w 1855611"/>
                        <a:gd name="connsiteY14" fmla="*/ 590026 h 3367250"/>
                        <a:gd name="connsiteX15" fmla="*/ 336070 w 1855611"/>
                        <a:gd name="connsiteY15" fmla="*/ 473687 h 3367250"/>
                        <a:gd name="connsiteX16" fmla="*/ 293154 w 1855611"/>
                        <a:gd name="connsiteY16" fmla="*/ 120659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481881 w 1855611"/>
                        <a:gd name="connsiteY14" fmla="*/ 590026 h 3367248"/>
                        <a:gd name="connsiteX15" fmla="*/ 336070 w 1855611"/>
                        <a:gd name="connsiteY15" fmla="*/ 473687 h 3367248"/>
                        <a:gd name="connsiteX16" fmla="*/ 340319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481881 w 1855611"/>
                        <a:gd name="connsiteY14" fmla="*/ 590026 h 3367250"/>
                        <a:gd name="connsiteX15" fmla="*/ 336070 w 1855611"/>
                        <a:gd name="connsiteY15" fmla="*/ 473687 h 3367250"/>
                        <a:gd name="connsiteX16" fmla="*/ 340319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481881 w 1855611"/>
                        <a:gd name="connsiteY14" fmla="*/ 590026 h 3367248"/>
                        <a:gd name="connsiteX15" fmla="*/ 336070 w 1855611"/>
                        <a:gd name="connsiteY15" fmla="*/ 473687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481881 w 1855611"/>
                        <a:gd name="connsiteY14" fmla="*/ 590026 h 3367250"/>
                        <a:gd name="connsiteX15" fmla="*/ 336070 w 1855611"/>
                        <a:gd name="connsiteY15" fmla="*/ 473687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91837 w 1855611"/>
                        <a:gd name="connsiteY14" fmla="*/ 452816 h 3367248"/>
                        <a:gd name="connsiteX15" fmla="*/ 336070 w 1855611"/>
                        <a:gd name="connsiteY15" fmla="*/ 473687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91837 w 1855611"/>
                        <a:gd name="connsiteY14" fmla="*/ 452816 h 3367250"/>
                        <a:gd name="connsiteX15" fmla="*/ 336070 w 1855611"/>
                        <a:gd name="connsiteY15" fmla="*/ 473687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400413 w 1855611"/>
                        <a:gd name="connsiteY14" fmla="*/ 461391 h 3367248"/>
                        <a:gd name="connsiteX15" fmla="*/ 336070 w 1855611"/>
                        <a:gd name="connsiteY15" fmla="*/ 473687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400413 w 1855611"/>
                        <a:gd name="connsiteY14" fmla="*/ 461391 h 3367250"/>
                        <a:gd name="connsiteX15" fmla="*/ 336070 w 1855611"/>
                        <a:gd name="connsiteY15" fmla="*/ 473687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87549 w 1855611"/>
                        <a:gd name="connsiteY14" fmla="*/ 469967 h 3367248"/>
                        <a:gd name="connsiteX15" fmla="*/ 336070 w 1855611"/>
                        <a:gd name="connsiteY15" fmla="*/ 473687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87549 w 1855611"/>
                        <a:gd name="connsiteY14" fmla="*/ 469967 h 3367250"/>
                        <a:gd name="connsiteX15" fmla="*/ 323207 w 1855611"/>
                        <a:gd name="connsiteY15" fmla="*/ 473687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87549 w 1855611"/>
                        <a:gd name="connsiteY14" fmla="*/ 469967 h 3367248"/>
                        <a:gd name="connsiteX15" fmla="*/ 331783 w 1855611"/>
                        <a:gd name="connsiteY15" fmla="*/ 477975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87549 w 1855611"/>
                        <a:gd name="connsiteY14" fmla="*/ 469967 h 3367250"/>
                        <a:gd name="connsiteX15" fmla="*/ 331783 w 1855611"/>
                        <a:gd name="connsiteY15" fmla="*/ 477975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87549 w 1855611"/>
                        <a:gd name="connsiteY14" fmla="*/ 469967 h 3367248"/>
                        <a:gd name="connsiteX15" fmla="*/ 327496 w 1855611"/>
                        <a:gd name="connsiteY15" fmla="*/ 473687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87549 w 1855611"/>
                        <a:gd name="connsiteY14" fmla="*/ 469967 h 3367250"/>
                        <a:gd name="connsiteX15" fmla="*/ 327496 w 1855611"/>
                        <a:gd name="connsiteY15" fmla="*/ 473687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87549 w 1855611"/>
                        <a:gd name="connsiteY14" fmla="*/ 469967 h 3367248"/>
                        <a:gd name="connsiteX15" fmla="*/ 336071 w 1855611"/>
                        <a:gd name="connsiteY15" fmla="*/ 473687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87549 w 1855611"/>
                        <a:gd name="connsiteY14" fmla="*/ 469967 h 3367250"/>
                        <a:gd name="connsiteX15" fmla="*/ 331783 w 1855611"/>
                        <a:gd name="connsiteY15" fmla="*/ 469400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87549 w 1855611"/>
                        <a:gd name="connsiteY14" fmla="*/ 469967 h 3367248"/>
                        <a:gd name="connsiteX15" fmla="*/ 331783 w 1855611"/>
                        <a:gd name="connsiteY15" fmla="*/ 460825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91837 w 1855611"/>
                        <a:gd name="connsiteY14" fmla="*/ 465680 h 3367250"/>
                        <a:gd name="connsiteX15" fmla="*/ 331783 w 1855611"/>
                        <a:gd name="connsiteY15" fmla="*/ 460825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77415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91837 w 1855611"/>
                        <a:gd name="connsiteY14" fmla="*/ 465680 h 3367248"/>
                        <a:gd name="connsiteX15" fmla="*/ 331783 w 1855611"/>
                        <a:gd name="connsiteY15" fmla="*/ 460825 h 3367248"/>
                        <a:gd name="connsiteX16" fmla="*/ 331744 w 1855611"/>
                        <a:gd name="connsiteY16" fmla="*/ 1266622 h 3367248"/>
                        <a:gd name="connsiteX17" fmla="*/ 0 w 1855611"/>
                        <a:gd name="connsiteY17" fmla="*/ 1211755 h 3367248"/>
                        <a:gd name="connsiteX18" fmla="*/ 718 w 1855611"/>
                        <a:gd name="connsiteY18" fmla="*/ 477415 h 3367248"/>
                        <a:gd name="connsiteX0" fmla="*/ 718 w 1855611"/>
                        <a:gd name="connsiteY0" fmla="*/ 477415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91837 w 1855611"/>
                        <a:gd name="connsiteY14" fmla="*/ 465680 h 3367250"/>
                        <a:gd name="connsiteX15" fmla="*/ 331783 w 1855611"/>
                        <a:gd name="connsiteY15" fmla="*/ 460825 h 3367250"/>
                        <a:gd name="connsiteX16" fmla="*/ 331744 w 1855611"/>
                        <a:gd name="connsiteY16" fmla="*/ 1266622 h 3367250"/>
                        <a:gd name="connsiteX17" fmla="*/ 0 w 1855611"/>
                        <a:gd name="connsiteY17" fmla="*/ 1211755 h 3367250"/>
                        <a:gd name="connsiteX18" fmla="*/ 718 w 1855611"/>
                        <a:gd name="connsiteY18" fmla="*/ 477415 h 3367250"/>
                        <a:gd name="connsiteX0" fmla="*/ 718 w 1855611"/>
                        <a:gd name="connsiteY0" fmla="*/ 477415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91837 w 1855611"/>
                        <a:gd name="connsiteY14" fmla="*/ 465680 h 3367248"/>
                        <a:gd name="connsiteX15" fmla="*/ 331783 w 1855611"/>
                        <a:gd name="connsiteY15" fmla="*/ 460825 h 3367248"/>
                        <a:gd name="connsiteX16" fmla="*/ 331744 w 1855611"/>
                        <a:gd name="connsiteY16" fmla="*/ 1266622 h 3367248"/>
                        <a:gd name="connsiteX17" fmla="*/ 0 w 1855611"/>
                        <a:gd name="connsiteY17" fmla="*/ 1211755 h 3367248"/>
                        <a:gd name="connsiteX18" fmla="*/ 718 w 1855611"/>
                        <a:gd name="connsiteY18" fmla="*/ 477415 h 3367248"/>
                        <a:gd name="connsiteX0" fmla="*/ 5006 w 1855611"/>
                        <a:gd name="connsiteY0" fmla="*/ 477415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91837 w 1855611"/>
                        <a:gd name="connsiteY14" fmla="*/ 465680 h 3367250"/>
                        <a:gd name="connsiteX15" fmla="*/ 331783 w 1855611"/>
                        <a:gd name="connsiteY15" fmla="*/ 460825 h 3367250"/>
                        <a:gd name="connsiteX16" fmla="*/ 331744 w 1855611"/>
                        <a:gd name="connsiteY16" fmla="*/ 1266622 h 3367250"/>
                        <a:gd name="connsiteX17" fmla="*/ 0 w 1855611"/>
                        <a:gd name="connsiteY17" fmla="*/ 1211755 h 3367250"/>
                        <a:gd name="connsiteX18" fmla="*/ 5006 w 1855611"/>
                        <a:gd name="connsiteY18" fmla="*/ 477415 h 3367250"/>
                        <a:gd name="connsiteX0" fmla="*/ 17870 w 1855611"/>
                        <a:gd name="connsiteY0" fmla="*/ 477415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91837 w 1855611"/>
                        <a:gd name="connsiteY14" fmla="*/ 465680 h 3367248"/>
                        <a:gd name="connsiteX15" fmla="*/ 331783 w 1855611"/>
                        <a:gd name="connsiteY15" fmla="*/ 460825 h 3367248"/>
                        <a:gd name="connsiteX16" fmla="*/ 331744 w 1855611"/>
                        <a:gd name="connsiteY16" fmla="*/ 1266622 h 3367248"/>
                        <a:gd name="connsiteX17" fmla="*/ 0 w 1855611"/>
                        <a:gd name="connsiteY17" fmla="*/ 1211755 h 3367248"/>
                        <a:gd name="connsiteX18" fmla="*/ 17870 w 1855611"/>
                        <a:gd name="connsiteY18" fmla="*/ 477415 h 3367248"/>
                        <a:gd name="connsiteX0" fmla="*/ 5006 w 1855611"/>
                        <a:gd name="connsiteY0" fmla="*/ 477415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91837 w 1855611"/>
                        <a:gd name="connsiteY14" fmla="*/ 465680 h 3367250"/>
                        <a:gd name="connsiteX15" fmla="*/ 331783 w 1855611"/>
                        <a:gd name="connsiteY15" fmla="*/ 460825 h 3367250"/>
                        <a:gd name="connsiteX16" fmla="*/ 331744 w 1855611"/>
                        <a:gd name="connsiteY16" fmla="*/ 1266622 h 3367250"/>
                        <a:gd name="connsiteX17" fmla="*/ 0 w 1855611"/>
                        <a:gd name="connsiteY17" fmla="*/ 1211755 h 3367250"/>
                        <a:gd name="connsiteX18" fmla="*/ 5006 w 1855611"/>
                        <a:gd name="connsiteY18" fmla="*/ 477415 h 3367250"/>
                        <a:gd name="connsiteX0" fmla="*/ 0 w 1850605"/>
                        <a:gd name="connsiteY0" fmla="*/ 477415 h 3367248"/>
                        <a:gd name="connsiteX1" fmla="*/ 184430 w 1850605"/>
                        <a:gd name="connsiteY1" fmla="*/ 1400 h 3367248"/>
                        <a:gd name="connsiteX2" fmla="*/ 1617054 w 1850605"/>
                        <a:gd name="connsiteY2" fmla="*/ 0 h 3367248"/>
                        <a:gd name="connsiteX3" fmla="*/ 1850032 w 1850605"/>
                        <a:gd name="connsiteY3" fmla="*/ 398227 h 3367248"/>
                        <a:gd name="connsiteX4" fmla="*/ 1849818 w 1850605"/>
                        <a:gd name="connsiteY4" fmla="*/ 1346925 h 3367248"/>
                        <a:gd name="connsiteX5" fmla="*/ 1485029 w 1850605"/>
                        <a:gd name="connsiteY5" fmla="*/ 1353710 h 3367248"/>
                        <a:gd name="connsiteX6" fmla="*/ 1488043 w 1850605"/>
                        <a:gd name="connsiteY6" fmla="*/ 448167 h 3367248"/>
                        <a:gd name="connsiteX7" fmla="*/ 1432509 w 1850605"/>
                        <a:gd name="connsiteY7" fmla="*/ 452454 h 3367248"/>
                        <a:gd name="connsiteX8" fmla="*/ 1429853 w 1850605"/>
                        <a:gd name="connsiteY8" fmla="*/ 3095251 h 3367248"/>
                        <a:gd name="connsiteX9" fmla="*/ 1009296 w 1850605"/>
                        <a:gd name="connsiteY9" fmla="*/ 3083693 h 3367248"/>
                        <a:gd name="connsiteX10" fmla="*/ 996861 w 1850605"/>
                        <a:gd name="connsiteY10" fmla="*/ 1714706 h 3367248"/>
                        <a:gd name="connsiteX11" fmla="*/ 820837 w 1850605"/>
                        <a:gd name="connsiteY11" fmla="*/ 1689007 h 3367248"/>
                        <a:gd name="connsiteX12" fmla="*/ 821427 w 1850605"/>
                        <a:gd name="connsiteY12" fmla="*/ 3306222 h 3367248"/>
                        <a:gd name="connsiteX13" fmla="*/ 378047 w 1850605"/>
                        <a:gd name="connsiteY13" fmla="*/ 2993433 h 3367248"/>
                        <a:gd name="connsiteX14" fmla="*/ 386831 w 1850605"/>
                        <a:gd name="connsiteY14" fmla="*/ 465680 h 3367248"/>
                        <a:gd name="connsiteX15" fmla="*/ 326777 w 1850605"/>
                        <a:gd name="connsiteY15" fmla="*/ 460825 h 3367248"/>
                        <a:gd name="connsiteX16" fmla="*/ 326738 w 1850605"/>
                        <a:gd name="connsiteY16" fmla="*/ 1266622 h 3367248"/>
                        <a:gd name="connsiteX17" fmla="*/ 7856 w 1850605"/>
                        <a:gd name="connsiteY17" fmla="*/ 1220329 h 3367248"/>
                        <a:gd name="connsiteX18" fmla="*/ 0 w 1850605"/>
                        <a:gd name="connsiteY18" fmla="*/ 477415 h 3367248"/>
                        <a:gd name="connsiteX0" fmla="*/ 0 w 1850605"/>
                        <a:gd name="connsiteY0" fmla="*/ 477415 h 3367250"/>
                        <a:gd name="connsiteX1" fmla="*/ 184430 w 1850605"/>
                        <a:gd name="connsiteY1" fmla="*/ 1400 h 3367250"/>
                        <a:gd name="connsiteX2" fmla="*/ 1617054 w 1850605"/>
                        <a:gd name="connsiteY2" fmla="*/ 0 h 3367250"/>
                        <a:gd name="connsiteX3" fmla="*/ 1850032 w 1850605"/>
                        <a:gd name="connsiteY3" fmla="*/ 398227 h 3367250"/>
                        <a:gd name="connsiteX4" fmla="*/ 1849818 w 1850605"/>
                        <a:gd name="connsiteY4" fmla="*/ 1346925 h 3367250"/>
                        <a:gd name="connsiteX5" fmla="*/ 1485029 w 1850605"/>
                        <a:gd name="connsiteY5" fmla="*/ 1353710 h 3367250"/>
                        <a:gd name="connsiteX6" fmla="*/ 1488043 w 1850605"/>
                        <a:gd name="connsiteY6" fmla="*/ 448167 h 3367250"/>
                        <a:gd name="connsiteX7" fmla="*/ 1432509 w 1850605"/>
                        <a:gd name="connsiteY7" fmla="*/ 452454 h 3367250"/>
                        <a:gd name="connsiteX8" fmla="*/ 1429853 w 1850605"/>
                        <a:gd name="connsiteY8" fmla="*/ 3095251 h 3367250"/>
                        <a:gd name="connsiteX9" fmla="*/ 1009296 w 1850605"/>
                        <a:gd name="connsiteY9" fmla="*/ 3083693 h 3367250"/>
                        <a:gd name="connsiteX10" fmla="*/ 996861 w 1850605"/>
                        <a:gd name="connsiteY10" fmla="*/ 1714706 h 3367250"/>
                        <a:gd name="connsiteX11" fmla="*/ 820837 w 1850605"/>
                        <a:gd name="connsiteY11" fmla="*/ 1689007 h 3367250"/>
                        <a:gd name="connsiteX12" fmla="*/ 821427 w 1850605"/>
                        <a:gd name="connsiteY12" fmla="*/ 3306222 h 3367250"/>
                        <a:gd name="connsiteX13" fmla="*/ 378047 w 1850605"/>
                        <a:gd name="connsiteY13" fmla="*/ 2993433 h 3367250"/>
                        <a:gd name="connsiteX14" fmla="*/ 386831 w 1850605"/>
                        <a:gd name="connsiteY14" fmla="*/ 465680 h 3367250"/>
                        <a:gd name="connsiteX15" fmla="*/ 326777 w 1850605"/>
                        <a:gd name="connsiteY15" fmla="*/ 460825 h 3367250"/>
                        <a:gd name="connsiteX16" fmla="*/ 326738 w 1850605"/>
                        <a:gd name="connsiteY16" fmla="*/ 1266622 h 3367250"/>
                        <a:gd name="connsiteX17" fmla="*/ 3569 w 1850605"/>
                        <a:gd name="connsiteY17" fmla="*/ 1220329 h 3367250"/>
                        <a:gd name="connsiteX18" fmla="*/ 0 w 1850605"/>
                        <a:gd name="connsiteY18" fmla="*/ 477415 h 3367250"/>
                        <a:gd name="connsiteX0" fmla="*/ 0 w 1850605"/>
                        <a:gd name="connsiteY0" fmla="*/ 477415 h 3367248"/>
                        <a:gd name="connsiteX1" fmla="*/ 184430 w 1850605"/>
                        <a:gd name="connsiteY1" fmla="*/ 1400 h 3367248"/>
                        <a:gd name="connsiteX2" fmla="*/ 1617054 w 1850605"/>
                        <a:gd name="connsiteY2" fmla="*/ 0 h 3367248"/>
                        <a:gd name="connsiteX3" fmla="*/ 1850032 w 1850605"/>
                        <a:gd name="connsiteY3" fmla="*/ 398227 h 3367248"/>
                        <a:gd name="connsiteX4" fmla="*/ 1849818 w 1850605"/>
                        <a:gd name="connsiteY4" fmla="*/ 1346925 h 3367248"/>
                        <a:gd name="connsiteX5" fmla="*/ 1485029 w 1850605"/>
                        <a:gd name="connsiteY5" fmla="*/ 1353710 h 3367248"/>
                        <a:gd name="connsiteX6" fmla="*/ 1488043 w 1850605"/>
                        <a:gd name="connsiteY6" fmla="*/ 448167 h 3367248"/>
                        <a:gd name="connsiteX7" fmla="*/ 1432509 w 1850605"/>
                        <a:gd name="connsiteY7" fmla="*/ 452454 h 3367248"/>
                        <a:gd name="connsiteX8" fmla="*/ 1429853 w 1850605"/>
                        <a:gd name="connsiteY8" fmla="*/ 3095251 h 3367248"/>
                        <a:gd name="connsiteX9" fmla="*/ 1009296 w 1850605"/>
                        <a:gd name="connsiteY9" fmla="*/ 3083693 h 3367248"/>
                        <a:gd name="connsiteX10" fmla="*/ 996861 w 1850605"/>
                        <a:gd name="connsiteY10" fmla="*/ 1714706 h 3367248"/>
                        <a:gd name="connsiteX11" fmla="*/ 820837 w 1850605"/>
                        <a:gd name="connsiteY11" fmla="*/ 1689007 h 3367248"/>
                        <a:gd name="connsiteX12" fmla="*/ 821427 w 1850605"/>
                        <a:gd name="connsiteY12" fmla="*/ 3306222 h 3367248"/>
                        <a:gd name="connsiteX13" fmla="*/ 378047 w 1850605"/>
                        <a:gd name="connsiteY13" fmla="*/ 2993433 h 3367248"/>
                        <a:gd name="connsiteX14" fmla="*/ 386831 w 1850605"/>
                        <a:gd name="connsiteY14" fmla="*/ 465680 h 3367248"/>
                        <a:gd name="connsiteX15" fmla="*/ 326777 w 1850605"/>
                        <a:gd name="connsiteY15" fmla="*/ 460825 h 3367248"/>
                        <a:gd name="connsiteX16" fmla="*/ 326738 w 1850605"/>
                        <a:gd name="connsiteY16" fmla="*/ 1266622 h 3367248"/>
                        <a:gd name="connsiteX17" fmla="*/ 3569 w 1850605"/>
                        <a:gd name="connsiteY17" fmla="*/ 1220329 h 3367248"/>
                        <a:gd name="connsiteX18" fmla="*/ 0 w 1850605"/>
                        <a:gd name="connsiteY18" fmla="*/ 477415 h 3367248"/>
                        <a:gd name="connsiteX0" fmla="*/ 718 w 1847036"/>
                        <a:gd name="connsiteY0" fmla="*/ 477415 h 3367250"/>
                        <a:gd name="connsiteX1" fmla="*/ 180861 w 1847036"/>
                        <a:gd name="connsiteY1" fmla="*/ 1400 h 3367250"/>
                        <a:gd name="connsiteX2" fmla="*/ 1613485 w 1847036"/>
                        <a:gd name="connsiteY2" fmla="*/ 0 h 3367250"/>
                        <a:gd name="connsiteX3" fmla="*/ 1846463 w 1847036"/>
                        <a:gd name="connsiteY3" fmla="*/ 398227 h 3367250"/>
                        <a:gd name="connsiteX4" fmla="*/ 1846249 w 1847036"/>
                        <a:gd name="connsiteY4" fmla="*/ 1346925 h 3367250"/>
                        <a:gd name="connsiteX5" fmla="*/ 1481460 w 1847036"/>
                        <a:gd name="connsiteY5" fmla="*/ 1353710 h 3367250"/>
                        <a:gd name="connsiteX6" fmla="*/ 1484474 w 1847036"/>
                        <a:gd name="connsiteY6" fmla="*/ 448167 h 3367250"/>
                        <a:gd name="connsiteX7" fmla="*/ 1428940 w 1847036"/>
                        <a:gd name="connsiteY7" fmla="*/ 452454 h 3367250"/>
                        <a:gd name="connsiteX8" fmla="*/ 1426284 w 1847036"/>
                        <a:gd name="connsiteY8" fmla="*/ 3095251 h 3367250"/>
                        <a:gd name="connsiteX9" fmla="*/ 1005727 w 1847036"/>
                        <a:gd name="connsiteY9" fmla="*/ 3083693 h 3367250"/>
                        <a:gd name="connsiteX10" fmla="*/ 993292 w 1847036"/>
                        <a:gd name="connsiteY10" fmla="*/ 1714706 h 3367250"/>
                        <a:gd name="connsiteX11" fmla="*/ 817268 w 1847036"/>
                        <a:gd name="connsiteY11" fmla="*/ 1689007 h 3367250"/>
                        <a:gd name="connsiteX12" fmla="*/ 817858 w 1847036"/>
                        <a:gd name="connsiteY12" fmla="*/ 3306222 h 3367250"/>
                        <a:gd name="connsiteX13" fmla="*/ 374478 w 1847036"/>
                        <a:gd name="connsiteY13" fmla="*/ 2993433 h 3367250"/>
                        <a:gd name="connsiteX14" fmla="*/ 383262 w 1847036"/>
                        <a:gd name="connsiteY14" fmla="*/ 465680 h 3367250"/>
                        <a:gd name="connsiteX15" fmla="*/ 323208 w 1847036"/>
                        <a:gd name="connsiteY15" fmla="*/ 460825 h 3367250"/>
                        <a:gd name="connsiteX16" fmla="*/ 323169 w 1847036"/>
                        <a:gd name="connsiteY16" fmla="*/ 1266622 h 3367250"/>
                        <a:gd name="connsiteX17" fmla="*/ 0 w 1847036"/>
                        <a:gd name="connsiteY17" fmla="*/ 1220329 h 3367250"/>
                        <a:gd name="connsiteX18" fmla="*/ 718 w 1847036"/>
                        <a:gd name="connsiteY18" fmla="*/ 477415 h 3367250"/>
                        <a:gd name="connsiteX0" fmla="*/ 875 w 1847193"/>
                        <a:gd name="connsiteY0" fmla="*/ 477415 h 3367248"/>
                        <a:gd name="connsiteX1" fmla="*/ 181018 w 1847193"/>
                        <a:gd name="connsiteY1" fmla="*/ 1400 h 3367248"/>
                        <a:gd name="connsiteX2" fmla="*/ 1613642 w 1847193"/>
                        <a:gd name="connsiteY2" fmla="*/ 0 h 3367248"/>
                        <a:gd name="connsiteX3" fmla="*/ 1846620 w 1847193"/>
                        <a:gd name="connsiteY3" fmla="*/ 398227 h 3367248"/>
                        <a:gd name="connsiteX4" fmla="*/ 1846406 w 1847193"/>
                        <a:gd name="connsiteY4" fmla="*/ 1346925 h 3367248"/>
                        <a:gd name="connsiteX5" fmla="*/ 1481617 w 1847193"/>
                        <a:gd name="connsiteY5" fmla="*/ 1353710 h 3367248"/>
                        <a:gd name="connsiteX6" fmla="*/ 1484631 w 1847193"/>
                        <a:gd name="connsiteY6" fmla="*/ 448167 h 3367248"/>
                        <a:gd name="connsiteX7" fmla="*/ 1429097 w 1847193"/>
                        <a:gd name="connsiteY7" fmla="*/ 452454 h 3367248"/>
                        <a:gd name="connsiteX8" fmla="*/ 1426441 w 1847193"/>
                        <a:gd name="connsiteY8" fmla="*/ 3095251 h 3367248"/>
                        <a:gd name="connsiteX9" fmla="*/ 1005884 w 1847193"/>
                        <a:gd name="connsiteY9" fmla="*/ 3083693 h 3367248"/>
                        <a:gd name="connsiteX10" fmla="*/ 993449 w 1847193"/>
                        <a:gd name="connsiteY10" fmla="*/ 1714706 h 3367248"/>
                        <a:gd name="connsiteX11" fmla="*/ 817425 w 1847193"/>
                        <a:gd name="connsiteY11" fmla="*/ 1689007 h 3367248"/>
                        <a:gd name="connsiteX12" fmla="*/ 818015 w 1847193"/>
                        <a:gd name="connsiteY12" fmla="*/ 3306222 h 3367248"/>
                        <a:gd name="connsiteX13" fmla="*/ 374635 w 1847193"/>
                        <a:gd name="connsiteY13" fmla="*/ 2993433 h 3367248"/>
                        <a:gd name="connsiteX14" fmla="*/ 383419 w 1847193"/>
                        <a:gd name="connsiteY14" fmla="*/ 465680 h 3367248"/>
                        <a:gd name="connsiteX15" fmla="*/ 323365 w 1847193"/>
                        <a:gd name="connsiteY15" fmla="*/ 460825 h 3367248"/>
                        <a:gd name="connsiteX16" fmla="*/ 323326 w 1847193"/>
                        <a:gd name="connsiteY16" fmla="*/ 1266622 h 3367248"/>
                        <a:gd name="connsiteX17" fmla="*/ 157 w 1847193"/>
                        <a:gd name="connsiteY17" fmla="*/ 1220329 h 3367248"/>
                        <a:gd name="connsiteX18" fmla="*/ 875 w 1847193"/>
                        <a:gd name="connsiteY18" fmla="*/ 477415 h 3367248"/>
                        <a:gd name="connsiteX0" fmla="*/ 875 w 1847193"/>
                        <a:gd name="connsiteY0" fmla="*/ 477415 h 3367250"/>
                        <a:gd name="connsiteX1" fmla="*/ 181018 w 1847193"/>
                        <a:gd name="connsiteY1" fmla="*/ 1400 h 3367250"/>
                        <a:gd name="connsiteX2" fmla="*/ 1613642 w 1847193"/>
                        <a:gd name="connsiteY2" fmla="*/ 0 h 3367250"/>
                        <a:gd name="connsiteX3" fmla="*/ 1846620 w 1847193"/>
                        <a:gd name="connsiteY3" fmla="*/ 398227 h 3367250"/>
                        <a:gd name="connsiteX4" fmla="*/ 1846406 w 1847193"/>
                        <a:gd name="connsiteY4" fmla="*/ 1346925 h 3367250"/>
                        <a:gd name="connsiteX5" fmla="*/ 1481617 w 1847193"/>
                        <a:gd name="connsiteY5" fmla="*/ 1353710 h 3367250"/>
                        <a:gd name="connsiteX6" fmla="*/ 1484631 w 1847193"/>
                        <a:gd name="connsiteY6" fmla="*/ 448167 h 3367250"/>
                        <a:gd name="connsiteX7" fmla="*/ 1429097 w 1847193"/>
                        <a:gd name="connsiteY7" fmla="*/ 452454 h 3367250"/>
                        <a:gd name="connsiteX8" fmla="*/ 1426441 w 1847193"/>
                        <a:gd name="connsiteY8" fmla="*/ 3095251 h 3367250"/>
                        <a:gd name="connsiteX9" fmla="*/ 1005884 w 1847193"/>
                        <a:gd name="connsiteY9" fmla="*/ 3083693 h 3367250"/>
                        <a:gd name="connsiteX10" fmla="*/ 993449 w 1847193"/>
                        <a:gd name="connsiteY10" fmla="*/ 1714706 h 3367250"/>
                        <a:gd name="connsiteX11" fmla="*/ 817425 w 1847193"/>
                        <a:gd name="connsiteY11" fmla="*/ 1689007 h 3367250"/>
                        <a:gd name="connsiteX12" fmla="*/ 818015 w 1847193"/>
                        <a:gd name="connsiteY12" fmla="*/ 3306222 h 3367250"/>
                        <a:gd name="connsiteX13" fmla="*/ 374635 w 1847193"/>
                        <a:gd name="connsiteY13" fmla="*/ 2993433 h 3367250"/>
                        <a:gd name="connsiteX14" fmla="*/ 383419 w 1847193"/>
                        <a:gd name="connsiteY14" fmla="*/ 465680 h 3367250"/>
                        <a:gd name="connsiteX15" fmla="*/ 323365 w 1847193"/>
                        <a:gd name="connsiteY15" fmla="*/ 460825 h 3367250"/>
                        <a:gd name="connsiteX16" fmla="*/ 323326 w 1847193"/>
                        <a:gd name="connsiteY16" fmla="*/ 1266622 h 3367250"/>
                        <a:gd name="connsiteX17" fmla="*/ 157 w 1847193"/>
                        <a:gd name="connsiteY17" fmla="*/ 1220329 h 3367250"/>
                        <a:gd name="connsiteX18" fmla="*/ 875 w 1847193"/>
                        <a:gd name="connsiteY18" fmla="*/ 477415 h 3367250"/>
                        <a:gd name="connsiteX0" fmla="*/ 875 w 1847193"/>
                        <a:gd name="connsiteY0" fmla="*/ 477415 h 3243798"/>
                        <a:gd name="connsiteX1" fmla="*/ 181018 w 1847193"/>
                        <a:gd name="connsiteY1" fmla="*/ 1400 h 3243798"/>
                        <a:gd name="connsiteX2" fmla="*/ 1613642 w 1847193"/>
                        <a:gd name="connsiteY2" fmla="*/ 0 h 3243798"/>
                        <a:gd name="connsiteX3" fmla="*/ 1846620 w 1847193"/>
                        <a:gd name="connsiteY3" fmla="*/ 398227 h 3243798"/>
                        <a:gd name="connsiteX4" fmla="*/ 1846406 w 1847193"/>
                        <a:gd name="connsiteY4" fmla="*/ 1346925 h 3243798"/>
                        <a:gd name="connsiteX5" fmla="*/ 1481617 w 1847193"/>
                        <a:gd name="connsiteY5" fmla="*/ 1353710 h 3243798"/>
                        <a:gd name="connsiteX6" fmla="*/ 1484631 w 1847193"/>
                        <a:gd name="connsiteY6" fmla="*/ 448167 h 3243798"/>
                        <a:gd name="connsiteX7" fmla="*/ 1429097 w 1847193"/>
                        <a:gd name="connsiteY7" fmla="*/ 452454 h 3243798"/>
                        <a:gd name="connsiteX8" fmla="*/ 1426441 w 1847193"/>
                        <a:gd name="connsiteY8" fmla="*/ 3095251 h 3243798"/>
                        <a:gd name="connsiteX9" fmla="*/ 1005884 w 1847193"/>
                        <a:gd name="connsiteY9" fmla="*/ 3083693 h 3243798"/>
                        <a:gd name="connsiteX10" fmla="*/ 993449 w 1847193"/>
                        <a:gd name="connsiteY10" fmla="*/ 1714706 h 3243798"/>
                        <a:gd name="connsiteX11" fmla="*/ 817425 w 1847193"/>
                        <a:gd name="connsiteY11" fmla="*/ 1689007 h 3243798"/>
                        <a:gd name="connsiteX12" fmla="*/ 500720 w 1847193"/>
                        <a:gd name="connsiteY12" fmla="*/ 2688781 h 3243798"/>
                        <a:gd name="connsiteX13" fmla="*/ 374635 w 1847193"/>
                        <a:gd name="connsiteY13" fmla="*/ 2993433 h 3243798"/>
                        <a:gd name="connsiteX14" fmla="*/ 383419 w 1847193"/>
                        <a:gd name="connsiteY14" fmla="*/ 465680 h 3243798"/>
                        <a:gd name="connsiteX15" fmla="*/ 323365 w 1847193"/>
                        <a:gd name="connsiteY15" fmla="*/ 460825 h 3243798"/>
                        <a:gd name="connsiteX16" fmla="*/ 323326 w 1847193"/>
                        <a:gd name="connsiteY16" fmla="*/ 1266622 h 3243798"/>
                        <a:gd name="connsiteX17" fmla="*/ 157 w 1847193"/>
                        <a:gd name="connsiteY17" fmla="*/ 1220329 h 3243798"/>
                        <a:gd name="connsiteX18" fmla="*/ 875 w 1847193"/>
                        <a:gd name="connsiteY18" fmla="*/ 477415 h 3243798"/>
                        <a:gd name="connsiteX0" fmla="*/ 875 w 1847193"/>
                        <a:gd name="connsiteY0" fmla="*/ 477415 h 3243796"/>
                        <a:gd name="connsiteX1" fmla="*/ 181018 w 1847193"/>
                        <a:gd name="connsiteY1" fmla="*/ 1400 h 3243796"/>
                        <a:gd name="connsiteX2" fmla="*/ 1613642 w 1847193"/>
                        <a:gd name="connsiteY2" fmla="*/ 0 h 3243796"/>
                        <a:gd name="connsiteX3" fmla="*/ 1846620 w 1847193"/>
                        <a:gd name="connsiteY3" fmla="*/ 398227 h 3243796"/>
                        <a:gd name="connsiteX4" fmla="*/ 1846406 w 1847193"/>
                        <a:gd name="connsiteY4" fmla="*/ 1346925 h 3243796"/>
                        <a:gd name="connsiteX5" fmla="*/ 1481617 w 1847193"/>
                        <a:gd name="connsiteY5" fmla="*/ 1353710 h 3243796"/>
                        <a:gd name="connsiteX6" fmla="*/ 1484631 w 1847193"/>
                        <a:gd name="connsiteY6" fmla="*/ 448167 h 3243796"/>
                        <a:gd name="connsiteX7" fmla="*/ 1429097 w 1847193"/>
                        <a:gd name="connsiteY7" fmla="*/ 452454 h 3243796"/>
                        <a:gd name="connsiteX8" fmla="*/ 1426441 w 1847193"/>
                        <a:gd name="connsiteY8" fmla="*/ 3095251 h 3243796"/>
                        <a:gd name="connsiteX9" fmla="*/ 1005884 w 1847193"/>
                        <a:gd name="connsiteY9" fmla="*/ 3083693 h 3243796"/>
                        <a:gd name="connsiteX10" fmla="*/ 993449 w 1847193"/>
                        <a:gd name="connsiteY10" fmla="*/ 1714706 h 3243796"/>
                        <a:gd name="connsiteX11" fmla="*/ 817425 w 1847193"/>
                        <a:gd name="connsiteY11" fmla="*/ 1689007 h 3243796"/>
                        <a:gd name="connsiteX12" fmla="*/ 813730 w 1847193"/>
                        <a:gd name="connsiteY12" fmla="*/ 2993214 h 3243796"/>
                        <a:gd name="connsiteX13" fmla="*/ 374635 w 1847193"/>
                        <a:gd name="connsiteY13" fmla="*/ 2993433 h 3243796"/>
                        <a:gd name="connsiteX14" fmla="*/ 383419 w 1847193"/>
                        <a:gd name="connsiteY14" fmla="*/ 465680 h 3243796"/>
                        <a:gd name="connsiteX15" fmla="*/ 323365 w 1847193"/>
                        <a:gd name="connsiteY15" fmla="*/ 460825 h 3243796"/>
                        <a:gd name="connsiteX16" fmla="*/ 323326 w 1847193"/>
                        <a:gd name="connsiteY16" fmla="*/ 1266622 h 3243796"/>
                        <a:gd name="connsiteX17" fmla="*/ 157 w 1847193"/>
                        <a:gd name="connsiteY17" fmla="*/ 1220329 h 3243796"/>
                        <a:gd name="connsiteX18" fmla="*/ 875 w 1847193"/>
                        <a:gd name="connsiteY18" fmla="*/ 477415 h 3243796"/>
                        <a:gd name="connsiteX0" fmla="*/ 875 w 1847193"/>
                        <a:gd name="connsiteY0" fmla="*/ 477415 h 3243798"/>
                        <a:gd name="connsiteX1" fmla="*/ 181018 w 1847193"/>
                        <a:gd name="connsiteY1" fmla="*/ 1400 h 3243798"/>
                        <a:gd name="connsiteX2" fmla="*/ 1613642 w 1847193"/>
                        <a:gd name="connsiteY2" fmla="*/ 0 h 3243798"/>
                        <a:gd name="connsiteX3" fmla="*/ 1846620 w 1847193"/>
                        <a:gd name="connsiteY3" fmla="*/ 398227 h 3243798"/>
                        <a:gd name="connsiteX4" fmla="*/ 1846406 w 1847193"/>
                        <a:gd name="connsiteY4" fmla="*/ 1346925 h 3243798"/>
                        <a:gd name="connsiteX5" fmla="*/ 1481617 w 1847193"/>
                        <a:gd name="connsiteY5" fmla="*/ 1353710 h 3243798"/>
                        <a:gd name="connsiteX6" fmla="*/ 1484631 w 1847193"/>
                        <a:gd name="connsiteY6" fmla="*/ 448167 h 3243798"/>
                        <a:gd name="connsiteX7" fmla="*/ 1429097 w 1847193"/>
                        <a:gd name="connsiteY7" fmla="*/ 452454 h 3243798"/>
                        <a:gd name="connsiteX8" fmla="*/ 1426441 w 1847193"/>
                        <a:gd name="connsiteY8" fmla="*/ 3095251 h 3243798"/>
                        <a:gd name="connsiteX9" fmla="*/ 1005884 w 1847193"/>
                        <a:gd name="connsiteY9" fmla="*/ 3083693 h 3243798"/>
                        <a:gd name="connsiteX10" fmla="*/ 993449 w 1847193"/>
                        <a:gd name="connsiteY10" fmla="*/ 1714706 h 3243798"/>
                        <a:gd name="connsiteX11" fmla="*/ 817425 w 1847193"/>
                        <a:gd name="connsiteY11" fmla="*/ 1689007 h 3243798"/>
                        <a:gd name="connsiteX12" fmla="*/ 813730 w 1847193"/>
                        <a:gd name="connsiteY12" fmla="*/ 2993214 h 3243798"/>
                        <a:gd name="connsiteX13" fmla="*/ 391786 w 1847193"/>
                        <a:gd name="connsiteY13" fmla="*/ 3002009 h 3243798"/>
                        <a:gd name="connsiteX14" fmla="*/ 383419 w 1847193"/>
                        <a:gd name="connsiteY14" fmla="*/ 465680 h 3243798"/>
                        <a:gd name="connsiteX15" fmla="*/ 323365 w 1847193"/>
                        <a:gd name="connsiteY15" fmla="*/ 460825 h 3243798"/>
                        <a:gd name="connsiteX16" fmla="*/ 323326 w 1847193"/>
                        <a:gd name="connsiteY16" fmla="*/ 1266622 h 3243798"/>
                        <a:gd name="connsiteX17" fmla="*/ 157 w 1847193"/>
                        <a:gd name="connsiteY17" fmla="*/ 1220329 h 3243798"/>
                        <a:gd name="connsiteX18" fmla="*/ 875 w 1847193"/>
                        <a:gd name="connsiteY18" fmla="*/ 477415 h 3243798"/>
                        <a:gd name="connsiteX0" fmla="*/ 875 w 1847193"/>
                        <a:gd name="connsiteY0" fmla="*/ 477415 h 3243796"/>
                        <a:gd name="connsiteX1" fmla="*/ 181018 w 1847193"/>
                        <a:gd name="connsiteY1" fmla="*/ 1400 h 3243796"/>
                        <a:gd name="connsiteX2" fmla="*/ 1613642 w 1847193"/>
                        <a:gd name="connsiteY2" fmla="*/ 0 h 3243796"/>
                        <a:gd name="connsiteX3" fmla="*/ 1846620 w 1847193"/>
                        <a:gd name="connsiteY3" fmla="*/ 398227 h 3243796"/>
                        <a:gd name="connsiteX4" fmla="*/ 1846406 w 1847193"/>
                        <a:gd name="connsiteY4" fmla="*/ 1346925 h 3243796"/>
                        <a:gd name="connsiteX5" fmla="*/ 1481617 w 1847193"/>
                        <a:gd name="connsiteY5" fmla="*/ 1353710 h 3243796"/>
                        <a:gd name="connsiteX6" fmla="*/ 1484631 w 1847193"/>
                        <a:gd name="connsiteY6" fmla="*/ 448167 h 3243796"/>
                        <a:gd name="connsiteX7" fmla="*/ 1429097 w 1847193"/>
                        <a:gd name="connsiteY7" fmla="*/ 452454 h 3243796"/>
                        <a:gd name="connsiteX8" fmla="*/ 1426441 w 1847193"/>
                        <a:gd name="connsiteY8" fmla="*/ 3095251 h 3243796"/>
                        <a:gd name="connsiteX9" fmla="*/ 1005884 w 1847193"/>
                        <a:gd name="connsiteY9" fmla="*/ 3083693 h 3243796"/>
                        <a:gd name="connsiteX10" fmla="*/ 993449 w 1847193"/>
                        <a:gd name="connsiteY10" fmla="*/ 1714706 h 3243796"/>
                        <a:gd name="connsiteX11" fmla="*/ 817425 w 1847193"/>
                        <a:gd name="connsiteY11" fmla="*/ 1689007 h 3243796"/>
                        <a:gd name="connsiteX12" fmla="*/ 813730 w 1847193"/>
                        <a:gd name="connsiteY12" fmla="*/ 2993214 h 3243796"/>
                        <a:gd name="connsiteX13" fmla="*/ 387497 w 1847193"/>
                        <a:gd name="connsiteY13" fmla="*/ 3036311 h 3243796"/>
                        <a:gd name="connsiteX14" fmla="*/ 383419 w 1847193"/>
                        <a:gd name="connsiteY14" fmla="*/ 465680 h 3243796"/>
                        <a:gd name="connsiteX15" fmla="*/ 323365 w 1847193"/>
                        <a:gd name="connsiteY15" fmla="*/ 460825 h 3243796"/>
                        <a:gd name="connsiteX16" fmla="*/ 323326 w 1847193"/>
                        <a:gd name="connsiteY16" fmla="*/ 1266622 h 3243796"/>
                        <a:gd name="connsiteX17" fmla="*/ 157 w 1847193"/>
                        <a:gd name="connsiteY17" fmla="*/ 1220329 h 3243796"/>
                        <a:gd name="connsiteX18" fmla="*/ 875 w 1847193"/>
                        <a:gd name="connsiteY18" fmla="*/ 477415 h 3243796"/>
                        <a:gd name="connsiteX0" fmla="*/ 875 w 1847193"/>
                        <a:gd name="connsiteY0" fmla="*/ 477415 h 3243798"/>
                        <a:gd name="connsiteX1" fmla="*/ 181018 w 1847193"/>
                        <a:gd name="connsiteY1" fmla="*/ 1400 h 3243798"/>
                        <a:gd name="connsiteX2" fmla="*/ 1613642 w 1847193"/>
                        <a:gd name="connsiteY2" fmla="*/ 0 h 3243798"/>
                        <a:gd name="connsiteX3" fmla="*/ 1846620 w 1847193"/>
                        <a:gd name="connsiteY3" fmla="*/ 398227 h 3243798"/>
                        <a:gd name="connsiteX4" fmla="*/ 1846406 w 1847193"/>
                        <a:gd name="connsiteY4" fmla="*/ 1346925 h 3243798"/>
                        <a:gd name="connsiteX5" fmla="*/ 1481617 w 1847193"/>
                        <a:gd name="connsiteY5" fmla="*/ 1353710 h 3243798"/>
                        <a:gd name="connsiteX6" fmla="*/ 1484631 w 1847193"/>
                        <a:gd name="connsiteY6" fmla="*/ 448167 h 3243798"/>
                        <a:gd name="connsiteX7" fmla="*/ 1429097 w 1847193"/>
                        <a:gd name="connsiteY7" fmla="*/ 452454 h 3243798"/>
                        <a:gd name="connsiteX8" fmla="*/ 1426441 w 1847193"/>
                        <a:gd name="connsiteY8" fmla="*/ 3095251 h 3243798"/>
                        <a:gd name="connsiteX9" fmla="*/ 1005884 w 1847193"/>
                        <a:gd name="connsiteY9" fmla="*/ 3083693 h 3243798"/>
                        <a:gd name="connsiteX10" fmla="*/ 993449 w 1847193"/>
                        <a:gd name="connsiteY10" fmla="*/ 1714706 h 3243798"/>
                        <a:gd name="connsiteX11" fmla="*/ 817425 w 1847193"/>
                        <a:gd name="connsiteY11" fmla="*/ 1689007 h 3243798"/>
                        <a:gd name="connsiteX12" fmla="*/ 809443 w 1847193"/>
                        <a:gd name="connsiteY12" fmla="*/ 3023229 h 3243798"/>
                        <a:gd name="connsiteX13" fmla="*/ 387497 w 1847193"/>
                        <a:gd name="connsiteY13" fmla="*/ 3036311 h 3243798"/>
                        <a:gd name="connsiteX14" fmla="*/ 383419 w 1847193"/>
                        <a:gd name="connsiteY14" fmla="*/ 465680 h 3243798"/>
                        <a:gd name="connsiteX15" fmla="*/ 323365 w 1847193"/>
                        <a:gd name="connsiteY15" fmla="*/ 460825 h 3243798"/>
                        <a:gd name="connsiteX16" fmla="*/ 323326 w 1847193"/>
                        <a:gd name="connsiteY16" fmla="*/ 1266622 h 3243798"/>
                        <a:gd name="connsiteX17" fmla="*/ 157 w 1847193"/>
                        <a:gd name="connsiteY17" fmla="*/ 1220329 h 3243798"/>
                        <a:gd name="connsiteX18" fmla="*/ 875 w 1847193"/>
                        <a:gd name="connsiteY18" fmla="*/ 477415 h 3243798"/>
                        <a:gd name="connsiteX0" fmla="*/ 875 w 1847193"/>
                        <a:gd name="connsiteY0" fmla="*/ 477415 h 3243796"/>
                        <a:gd name="connsiteX1" fmla="*/ 181018 w 1847193"/>
                        <a:gd name="connsiteY1" fmla="*/ 1400 h 3243796"/>
                        <a:gd name="connsiteX2" fmla="*/ 1613642 w 1847193"/>
                        <a:gd name="connsiteY2" fmla="*/ 0 h 3243796"/>
                        <a:gd name="connsiteX3" fmla="*/ 1846620 w 1847193"/>
                        <a:gd name="connsiteY3" fmla="*/ 398227 h 3243796"/>
                        <a:gd name="connsiteX4" fmla="*/ 1846406 w 1847193"/>
                        <a:gd name="connsiteY4" fmla="*/ 1346925 h 3243796"/>
                        <a:gd name="connsiteX5" fmla="*/ 1481617 w 1847193"/>
                        <a:gd name="connsiteY5" fmla="*/ 1353710 h 3243796"/>
                        <a:gd name="connsiteX6" fmla="*/ 1484631 w 1847193"/>
                        <a:gd name="connsiteY6" fmla="*/ 448167 h 3243796"/>
                        <a:gd name="connsiteX7" fmla="*/ 1429097 w 1847193"/>
                        <a:gd name="connsiteY7" fmla="*/ 452454 h 3243796"/>
                        <a:gd name="connsiteX8" fmla="*/ 1426441 w 1847193"/>
                        <a:gd name="connsiteY8" fmla="*/ 3095251 h 3243796"/>
                        <a:gd name="connsiteX9" fmla="*/ 1005884 w 1847193"/>
                        <a:gd name="connsiteY9" fmla="*/ 3083693 h 3243796"/>
                        <a:gd name="connsiteX10" fmla="*/ 993449 w 1847193"/>
                        <a:gd name="connsiteY10" fmla="*/ 1714706 h 3243796"/>
                        <a:gd name="connsiteX11" fmla="*/ 817425 w 1847193"/>
                        <a:gd name="connsiteY11" fmla="*/ 1689007 h 3243796"/>
                        <a:gd name="connsiteX12" fmla="*/ 809443 w 1847193"/>
                        <a:gd name="connsiteY12" fmla="*/ 3023229 h 3243796"/>
                        <a:gd name="connsiteX13" fmla="*/ 387497 w 1847193"/>
                        <a:gd name="connsiteY13" fmla="*/ 3036311 h 3243796"/>
                        <a:gd name="connsiteX14" fmla="*/ 383419 w 1847193"/>
                        <a:gd name="connsiteY14" fmla="*/ 465680 h 3243796"/>
                        <a:gd name="connsiteX15" fmla="*/ 323365 w 1847193"/>
                        <a:gd name="connsiteY15" fmla="*/ 460825 h 3243796"/>
                        <a:gd name="connsiteX16" fmla="*/ 323326 w 1847193"/>
                        <a:gd name="connsiteY16" fmla="*/ 1266622 h 3243796"/>
                        <a:gd name="connsiteX17" fmla="*/ 157 w 1847193"/>
                        <a:gd name="connsiteY17" fmla="*/ 1220329 h 3243796"/>
                        <a:gd name="connsiteX18" fmla="*/ 875 w 1847193"/>
                        <a:gd name="connsiteY18" fmla="*/ 477415 h 3243796"/>
                        <a:gd name="connsiteX0" fmla="*/ 875 w 1847193"/>
                        <a:gd name="connsiteY0" fmla="*/ 477415 h 3243798"/>
                        <a:gd name="connsiteX1" fmla="*/ 181018 w 1847193"/>
                        <a:gd name="connsiteY1" fmla="*/ 1400 h 3243798"/>
                        <a:gd name="connsiteX2" fmla="*/ 1613642 w 1847193"/>
                        <a:gd name="connsiteY2" fmla="*/ 0 h 3243798"/>
                        <a:gd name="connsiteX3" fmla="*/ 1846620 w 1847193"/>
                        <a:gd name="connsiteY3" fmla="*/ 398227 h 3243798"/>
                        <a:gd name="connsiteX4" fmla="*/ 1846406 w 1847193"/>
                        <a:gd name="connsiteY4" fmla="*/ 1346925 h 3243798"/>
                        <a:gd name="connsiteX5" fmla="*/ 1481617 w 1847193"/>
                        <a:gd name="connsiteY5" fmla="*/ 1353710 h 3243798"/>
                        <a:gd name="connsiteX6" fmla="*/ 1484631 w 1847193"/>
                        <a:gd name="connsiteY6" fmla="*/ 448167 h 3243798"/>
                        <a:gd name="connsiteX7" fmla="*/ 1429097 w 1847193"/>
                        <a:gd name="connsiteY7" fmla="*/ 452454 h 3243798"/>
                        <a:gd name="connsiteX8" fmla="*/ 1426441 w 1847193"/>
                        <a:gd name="connsiteY8" fmla="*/ 3095251 h 3243798"/>
                        <a:gd name="connsiteX9" fmla="*/ 1005884 w 1847193"/>
                        <a:gd name="connsiteY9" fmla="*/ 3083693 h 3243798"/>
                        <a:gd name="connsiteX10" fmla="*/ 1044902 w 1847193"/>
                        <a:gd name="connsiteY10" fmla="*/ 1328804 h 3243798"/>
                        <a:gd name="connsiteX11" fmla="*/ 817425 w 1847193"/>
                        <a:gd name="connsiteY11" fmla="*/ 1689007 h 3243798"/>
                        <a:gd name="connsiteX12" fmla="*/ 809443 w 1847193"/>
                        <a:gd name="connsiteY12" fmla="*/ 3023229 h 3243798"/>
                        <a:gd name="connsiteX13" fmla="*/ 387497 w 1847193"/>
                        <a:gd name="connsiteY13" fmla="*/ 3036311 h 3243798"/>
                        <a:gd name="connsiteX14" fmla="*/ 383419 w 1847193"/>
                        <a:gd name="connsiteY14" fmla="*/ 465680 h 3243798"/>
                        <a:gd name="connsiteX15" fmla="*/ 323365 w 1847193"/>
                        <a:gd name="connsiteY15" fmla="*/ 460825 h 3243798"/>
                        <a:gd name="connsiteX16" fmla="*/ 323326 w 1847193"/>
                        <a:gd name="connsiteY16" fmla="*/ 1266622 h 3243798"/>
                        <a:gd name="connsiteX17" fmla="*/ 157 w 1847193"/>
                        <a:gd name="connsiteY17" fmla="*/ 1220329 h 3243798"/>
                        <a:gd name="connsiteX18" fmla="*/ 875 w 1847193"/>
                        <a:gd name="connsiteY18" fmla="*/ 477415 h 3243798"/>
                        <a:gd name="connsiteX0" fmla="*/ 875 w 1847193"/>
                        <a:gd name="connsiteY0" fmla="*/ 477415 h 3243796"/>
                        <a:gd name="connsiteX1" fmla="*/ 181018 w 1847193"/>
                        <a:gd name="connsiteY1" fmla="*/ 1400 h 3243796"/>
                        <a:gd name="connsiteX2" fmla="*/ 1613642 w 1847193"/>
                        <a:gd name="connsiteY2" fmla="*/ 0 h 3243796"/>
                        <a:gd name="connsiteX3" fmla="*/ 1846620 w 1847193"/>
                        <a:gd name="connsiteY3" fmla="*/ 398227 h 3243796"/>
                        <a:gd name="connsiteX4" fmla="*/ 1846406 w 1847193"/>
                        <a:gd name="connsiteY4" fmla="*/ 1346925 h 3243796"/>
                        <a:gd name="connsiteX5" fmla="*/ 1481617 w 1847193"/>
                        <a:gd name="connsiteY5" fmla="*/ 1353710 h 3243796"/>
                        <a:gd name="connsiteX6" fmla="*/ 1484631 w 1847193"/>
                        <a:gd name="connsiteY6" fmla="*/ 448167 h 3243796"/>
                        <a:gd name="connsiteX7" fmla="*/ 1429097 w 1847193"/>
                        <a:gd name="connsiteY7" fmla="*/ 452454 h 3243796"/>
                        <a:gd name="connsiteX8" fmla="*/ 1426441 w 1847193"/>
                        <a:gd name="connsiteY8" fmla="*/ 3095251 h 3243796"/>
                        <a:gd name="connsiteX9" fmla="*/ 1005884 w 1847193"/>
                        <a:gd name="connsiteY9" fmla="*/ 3083693 h 3243796"/>
                        <a:gd name="connsiteX10" fmla="*/ 1019177 w 1847193"/>
                        <a:gd name="connsiteY10" fmla="*/ 1444575 h 3243796"/>
                        <a:gd name="connsiteX11" fmla="*/ 817425 w 1847193"/>
                        <a:gd name="connsiteY11" fmla="*/ 1689007 h 3243796"/>
                        <a:gd name="connsiteX12" fmla="*/ 809443 w 1847193"/>
                        <a:gd name="connsiteY12" fmla="*/ 3023229 h 3243796"/>
                        <a:gd name="connsiteX13" fmla="*/ 387497 w 1847193"/>
                        <a:gd name="connsiteY13" fmla="*/ 3036311 h 3243796"/>
                        <a:gd name="connsiteX14" fmla="*/ 383419 w 1847193"/>
                        <a:gd name="connsiteY14" fmla="*/ 465680 h 3243796"/>
                        <a:gd name="connsiteX15" fmla="*/ 323365 w 1847193"/>
                        <a:gd name="connsiteY15" fmla="*/ 460825 h 3243796"/>
                        <a:gd name="connsiteX16" fmla="*/ 323326 w 1847193"/>
                        <a:gd name="connsiteY16" fmla="*/ 1266622 h 3243796"/>
                        <a:gd name="connsiteX17" fmla="*/ 157 w 1847193"/>
                        <a:gd name="connsiteY17" fmla="*/ 1220329 h 3243796"/>
                        <a:gd name="connsiteX18" fmla="*/ 875 w 1847193"/>
                        <a:gd name="connsiteY18" fmla="*/ 477415 h 3243796"/>
                        <a:gd name="connsiteX0" fmla="*/ 875 w 1847193"/>
                        <a:gd name="connsiteY0" fmla="*/ 477415 h 3243798"/>
                        <a:gd name="connsiteX1" fmla="*/ 181018 w 1847193"/>
                        <a:gd name="connsiteY1" fmla="*/ 1400 h 3243798"/>
                        <a:gd name="connsiteX2" fmla="*/ 1613642 w 1847193"/>
                        <a:gd name="connsiteY2" fmla="*/ 0 h 3243798"/>
                        <a:gd name="connsiteX3" fmla="*/ 1846620 w 1847193"/>
                        <a:gd name="connsiteY3" fmla="*/ 398227 h 3243798"/>
                        <a:gd name="connsiteX4" fmla="*/ 1846406 w 1847193"/>
                        <a:gd name="connsiteY4" fmla="*/ 1346925 h 3243798"/>
                        <a:gd name="connsiteX5" fmla="*/ 1481617 w 1847193"/>
                        <a:gd name="connsiteY5" fmla="*/ 1353710 h 3243798"/>
                        <a:gd name="connsiteX6" fmla="*/ 1484631 w 1847193"/>
                        <a:gd name="connsiteY6" fmla="*/ 448167 h 3243798"/>
                        <a:gd name="connsiteX7" fmla="*/ 1429097 w 1847193"/>
                        <a:gd name="connsiteY7" fmla="*/ 452454 h 3243798"/>
                        <a:gd name="connsiteX8" fmla="*/ 1426441 w 1847193"/>
                        <a:gd name="connsiteY8" fmla="*/ 3095251 h 3243798"/>
                        <a:gd name="connsiteX9" fmla="*/ 1005884 w 1847193"/>
                        <a:gd name="connsiteY9" fmla="*/ 3083693 h 3243798"/>
                        <a:gd name="connsiteX10" fmla="*/ 1019177 w 1847193"/>
                        <a:gd name="connsiteY10" fmla="*/ 1444575 h 3243798"/>
                        <a:gd name="connsiteX11" fmla="*/ 615898 w 1847193"/>
                        <a:gd name="connsiteY11" fmla="*/ 1483193 h 3243798"/>
                        <a:gd name="connsiteX12" fmla="*/ 809443 w 1847193"/>
                        <a:gd name="connsiteY12" fmla="*/ 3023229 h 3243798"/>
                        <a:gd name="connsiteX13" fmla="*/ 387497 w 1847193"/>
                        <a:gd name="connsiteY13" fmla="*/ 3036311 h 3243798"/>
                        <a:gd name="connsiteX14" fmla="*/ 383419 w 1847193"/>
                        <a:gd name="connsiteY14" fmla="*/ 465680 h 3243798"/>
                        <a:gd name="connsiteX15" fmla="*/ 323365 w 1847193"/>
                        <a:gd name="connsiteY15" fmla="*/ 460825 h 3243798"/>
                        <a:gd name="connsiteX16" fmla="*/ 323326 w 1847193"/>
                        <a:gd name="connsiteY16" fmla="*/ 1266622 h 3243798"/>
                        <a:gd name="connsiteX17" fmla="*/ 157 w 1847193"/>
                        <a:gd name="connsiteY17" fmla="*/ 1220329 h 3243798"/>
                        <a:gd name="connsiteX18" fmla="*/ 875 w 1847193"/>
                        <a:gd name="connsiteY18" fmla="*/ 477415 h 3243798"/>
                        <a:gd name="connsiteX0" fmla="*/ 875 w 1847193"/>
                        <a:gd name="connsiteY0" fmla="*/ 477415 h 3243796"/>
                        <a:gd name="connsiteX1" fmla="*/ 181018 w 1847193"/>
                        <a:gd name="connsiteY1" fmla="*/ 1400 h 3243796"/>
                        <a:gd name="connsiteX2" fmla="*/ 1613642 w 1847193"/>
                        <a:gd name="connsiteY2" fmla="*/ 0 h 3243796"/>
                        <a:gd name="connsiteX3" fmla="*/ 1846620 w 1847193"/>
                        <a:gd name="connsiteY3" fmla="*/ 398227 h 3243796"/>
                        <a:gd name="connsiteX4" fmla="*/ 1846406 w 1847193"/>
                        <a:gd name="connsiteY4" fmla="*/ 1346925 h 3243796"/>
                        <a:gd name="connsiteX5" fmla="*/ 1481617 w 1847193"/>
                        <a:gd name="connsiteY5" fmla="*/ 1353710 h 3243796"/>
                        <a:gd name="connsiteX6" fmla="*/ 1484631 w 1847193"/>
                        <a:gd name="connsiteY6" fmla="*/ 448167 h 3243796"/>
                        <a:gd name="connsiteX7" fmla="*/ 1429097 w 1847193"/>
                        <a:gd name="connsiteY7" fmla="*/ 452454 h 3243796"/>
                        <a:gd name="connsiteX8" fmla="*/ 1426441 w 1847193"/>
                        <a:gd name="connsiteY8" fmla="*/ 3095251 h 3243796"/>
                        <a:gd name="connsiteX9" fmla="*/ 1005884 w 1847193"/>
                        <a:gd name="connsiteY9" fmla="*/ 3083693 h 3243796"/>
                        <a:gd name="connsiteX10" fmla="*/ 1726661 w 1847193"/>
                        <a:gd name="connsiteY10" fmla="*/ 1225897 h 3243796"/>
                        <a:gd name="connsiteX11" fmla="*/ 615898 w 1847193"/>
                        <a:gd name="connsiteY11" fmla="*/ 1483193 h 3243796"/>
                        <a:gd name="connsiteX12" fmla="*/ 809443 w 1847193"/>
                        <a:gd name="connsiteY12" fmla="*/ 3023229 h 3243796"/>
                        <a:gd name="connsiteX13" fmla="*/ 387497 w 1847193"/>
                        <a:gd name="connsiteY13" fmla="*/ 3036311 h 3243796"/>
                        <a:gd name="connsiteX14" fmla="*/ 383419 w 1847193"/>
                        <a:gd name="connsiteY14" fmla="*/ 465680 h 3243796"/>
                        <a:gd name="connsiteX15" fmla="*/ 323365 w 1847193"/>
                        <a:gd name="connsiteY15" fmla="*/ 460825 h 3243796"/>
                        <a:gd name="connsiteX16" fmla="*/ 323326 w 1847193"/>
                        <a:gd name="connsiteY16" fmla="*/ 1266622 h 3243796"/>
                        <a:gd name="connsiteX17" fmla="*/ 157 w 1847193"/>
                        <a:gd name="connsiteY17" fmla="*/ 1220329 h 3243796"/>
                        <a:gd name="connsiteX18" fmla="*/ 875 w 1847193"/>
                        <a:gd name="connsiteY18" fmla="*/ 477415 h 3243796"/>
                        <a:gd name="connsiteX0" fmla="*/ 875 w 1847193"/>
                        <a:gd name="connsiteY0" fmla="*/ 477415 h 3243798"/>
                        <a:gd name="connsiteX1" fmla="*/ 181018 w 1847193"/>
                        <a:gd name="connsiteY1" fmla="*/ 1400 h 3243798"/>
                        <a:gd name="connsiteX2" fmla="*/ 1613642 w 1847193"/>
                        <a:gd name="connsiteY2" fmla="*/ 0 h 3243798"/>
                        <a:gd name="connsiteX3" fmla="*/ 1846620 w 1847193"/>
                        <a:gd name="connsiteY3" fmla="*/ 398227 h 3243798"/>
                        <a:gd name="connsiteX4" fmla="*/ 1846406 w 1847193"/>
                        <a:gd name="connsiteY4" fmla="*/ 1346925 h 3243798"/>
                        <a:gd name="connsiteX5" fmla="*/ 1481617 w 1847193"/>
                        <a:gd name="connsiteY5" fmla="*/ 1353710 h 3243798"/>
                        <a:gd name="connsiteX6" fmla="*/ 1484631 w 1847193"/>
                        <a:gd name="connsiteY6" fmla="*/ 448167 h 3243798"/>
                        <a:gd name="connsiteX7" fmla="*/ 1429097 w 1847193"/>
                        <a:gd name="connsiteY7" fmla="*/ 452454 h 3243798"/>
                        <a:gd name="connsiteX8" fmla="*/ 1426441 w 1847193"/>
                        <a:gd name="connsiteY8" fmla="*/ 3095251 h 3243798"/>
                        <a:gd name="connsiteX9" fmla="*/ 1005884 w 1847193"/>
                        <a:gd name="connsiteY9" fmla="*/ 3083693 h 3243798"/>
                        <a:gd name="connsiteX10" fmla="*/ 1726661 w 1847193"/>
                        <a:gd name="connsiteY10" fmla="*/ 1225897 h 3243798"/>
                        <a:gd name="connsiteX11" fmla="*/ 795985 w 1847193"/>
                        <a:gd name="connsiteY11" fmla="*/ 1710446 h 3243798"/>
                        <a:gd name="connsiteX12" fmla="*/ 809443 w 1847193"/>
                        <a:gd name="connsiteY12" fmla="*/ 3023229 h 3243798"/>
                        <a:gd name="connsiteX13" fmla="*/ 387497 w 1847193"/>
                        <a:gd name="connsiteY13" fmla="*/ 3036311 h 3243798"/>
                        <a:gd name="connsiteX14" fmla="*/ 383419 w 1847193"/>
                        <a:gd name="connsiteY14" fmla="*/ 465680 h 3243798"/>
                        <a:gd name="connsiteX15" fmla="*/ 323365 w 1847193"/>
                        <a:gd name="connsiteY15" fmla="*/ 460825 h 3243798"/>
                        <a:gd name="connsiteX16" fmla="*/ 323326 w 1847193"/>
                        <a:gd name="connsiteY16" fmla="*/ 1266622 h 3243798"/>
                        <a:gd name="connsiteX17" fmla="*/ 157 w 1847193"/>
                        <a:gd name="connsiteY17" fmla="*/ 1220329 h 3243798"/>
                        <a:gd name="connsiteX18" fmla="*/ 875 w 1847193"/>
                        <a:gd name="connsiteY18" fmla="*/ 477415 h 3243798"/>
                        <a:gd name="connsiteX0" fmla="*/ 875 w 1847193"/>
                        <a:gd name="connsiteY0" fmla="*/ 477415 h 3243796"/>
                        <a:gd name="connsiteX1" fmla="*/ 181018 w 1847193"/>
                        <a:gd name="connsiteY1" fmla="*/ 1400 h 3243796"/>
                        <a:gd name="connsiteX2" fmla="*/ 1613642 w 1847193"/>
                        <a:gd name="connsiteY2" fmla="*/ 0 h 3243796"/>
                        <a:gd name="connsiteX3" fmla="*/ 1846620 w 1847193"/>
                        <a:gd name="connsiteY3" fmla="*/ 398227 h 3243796"/>
                        <a:gd name="connsiteX4" fmla="*/ 1846406 w 1847193"/>
                        <a:gd name="connsiteY4" fmla="*/ 1346925 h 3243796"/>
                        <a:gd name="connsiteX5" fmla="*/ 1481617 w 1847193"/>
                        <a:gd name="connsiteY5" fmla="*/ 1353710 h 3243796"/>
                        <a:gd name="connsiteX6" fmla="*/ 1484631 w 1847193"/>
                        <a:gd name="connsiteY6" fmla="*/ 448167 h 3243796"/>
                        <a:gd name="connsiteX7" fmla="*/ 1429097 w 1847193"/>
                        <a:gd name="connsiteY7" fmla="*/ 452454 h 3243796"/>
                        <a:gd name="connsiteX8" fmla="*/ 1426441 w 1847193"/>
                        <a:gd name="connsiteY8" fmla="*/ 3095251 h 3243796"/>
                        <a:gd name="connsiteX9" fmla="*/ 1005884 w 1847193"/>
                        <a:gd name="connsiteY9" fmla="*/ 3083693 h 3243796"/>
                        <a:gd name="connsiteX10" fmla="*/ 989162 w 1847193"/>
                        <a:gd name="connsiteY10" fmla="*/ 1688979 h 3243796"/>
                        <a:gd name="connsiteX11" fmla="*/ 795985 w 1847193"/>
                        <a:gd name="connsiteY11" fmla="*/ 1710446 h 3243796"/>
                        <a:gd name="connsiteX12" fmla="*/ 809443 w 1847193"/>
                        <a:gd name="connsiteY12" fmla="*/ 3023229 h 3243796"/>
                        <a:gd name="connsiteX13" fmla="*/ 387497 w 1847193"/>
                        <a:gd name="connsiteY13" fmla="*/ 3036311 h 3243796"/>
                        <a:gd name="connsiteX14" fmla="*/ 383419 w 1847193"/>
                        <a:gd name="connsiteY14" fmla="*/ 465680 h 3243796"/>
                        <a:gd name="connsiteX15" fmla="*/ 323365 w 1847193"/>
                        <a:gd name="connsiteY15" fmla="*/ 460825 h 3243796"/>
                        <a:gd name="connsiteX16" fmla="*/ 323326 w 1847193"/>
                        <a:gd name="connsiteY16" fmla="*/ 1266622 h 3243796"/>
                        <a:gd name="connsiteX17" fmla="*/ 157 w 1847193"/>
                        <a:gd name="connsiteY17" fmla="*/ 1220329 h 3243796"/>
                        <a:gd name="connsiteX18" fmla="*/ 875 w 1847193"/>
                        <a:gd name="connsiteY18" fmla="*/ 477415 h 3243796"/>
                        <a:gd name="connsiteX0" fmla="*/ 875 w 1847193"/>
                        <a:gd name="connsiteY0" fmla="*/ 477415 h 3243798"/>
                        <a:gd name="connsiteX1" fmla="*/ 181018 w 1847193"/>
                        <a:gd name="connsiteY1" fmla="*/ 1400 h 3243798"/>
                        <a:gd name="connsiteX2" fmla="*/ 1613642 w 1847193"/>
                        <a:gd name="connsiteY2" fmla="*/ 0 h 3243798"/>
                        <a:gd name="connsiteX3" fmla="*/ 1846620 w 1847193"/>
                        <a:gd name="connsiteY3" fmla="*/ 398227 h 3243798"/>
                        <a:gd name="connsiteX4" fmla="*/ 1846406 w 1847193"/>
                        <a:gd name="connsiteY4" fmla="*/ 1346925 h 3243798"/>
                        <a:gd name="connsiteX5" fmla="*/ 1481617 w 1847193"/>
                        <a:gd name="connsiteY5" fmla="*/ 1353710 h 3243798"/>
                        <a:gd name="connsiteX6" fmla="*/ 1484631 w 1847193"/>
                        <a:gd name="connsiteY6" fmla="*/ 448167 h 3243798"/>
                        <a:gd name="connsiteX7" fmla="*/ 1429097 w 1847193"/>
                        <a:gd name="connsiteY7" fmla="*/ 452454 h 3243798"/>
                        <a:gd name="connsiteX8" fmla="*/ 1426441 w 1847193"/>
                        <a:gd name="connsiteY8" fmla="*/ 3095251 h 3243798"/>
                        <a:gd name="connsiteX9" fmla="*/ 1005884 w 1847193"/>
                        <a:gd name="connsiteY9" fmla="*/ 3083693 h 3243798"/>
                        <a:gd name="connsiteX10" fmla="*/ 989162 w 1847193"/>
                        <a:gd name="connsiteY10" fmla="*/ 1710417 h 3243798"/>
                        <a:gd name="connsiteX11" fmla="*/ 795985 w 1847193"/>
                        <a:gd name="connsiteY11" fmla="*/ 1710446 h 3243798"/>
                        <a:gd name="connsiteX12" fmla="*/ 809443 w 1847193"/>
                        <a:gd name="connsiteY12" fmla="*/ 3023229 h 3243798"/>
                        <a:gd name="connsiteX13" fmla="*/ 387497 w 1847193"/>
                        <a:gd name="connsiteY13" fmla="*/ 3036311 h 3243798"/>
                        <a:gd name="connsiteX14" fmla="*/ 383419 w 1847193"/>
                        <a:gd name="connsiteY14" fmla="*/ 465680 h 3243798"/>
                        <a:gd name="connsiteX15" fmla="*/ 323365 w 1847193"/>
                        <a:gd name="connsiteY15" fmla="*/ 460825 h 3243798"/>
                        <a:gd name="connsiteX16" fmla="*/ 323326 w 1847193"/>
                        <a:gd name="connsiteY16" fmla="*/ 1266622 h 3243798"/>
                        <a:gd name="connsiteX17" fmla="*/ 157 w 1847193"/>
                        <a:gd name="connsiteY17" fmla="*/ 1220329 h 3243798"/>
                        <a:gd name="connsiteX18" fmla="*/ 875 w 1847193"/>
                        <a:gd name="connsiteY18" fmla="*/ 477415 h 3243798"/>
                        <a:gd name="connsiteX0" fmla="*/ 875 w 1847193"/>
                        <a:gd name="connsiteY0" fmla="*/ 477415 h 3207416"/>
                        <a:gd name="connsiteX1" fmla="*/ 181018 w 1847193"/>
                        <a:gd name="connsiteY1" fmla="*/ 1400 h 3207416"/>
                        <a:gd name="connsiteX2" fmla="*/ 1613642 w 1847193"/>
                        <a:gd name="connsiteY2" fmla="*/ 0 h 3207416"/>
                        <a:gd name="connsiteX3" fmla="*/ 1846620 w 1847193"/>
                        <a:gd name="connsiteY3" fmla="*/ 398227 h 3207416"/>
                        <a:gd name="connsiteX4" fmla="*/ 1846406 w 1847193"/>
                        <a:gd name="connsiteY4" fmla="*/ 1346925 h 3207416"/>
                        <a:gd name="connsiteX5" fmla="*/ 1481617 w 1847193"/>
                        <a:gd name="connsiteY5" fmla="*/ 1353710 h 3207416"/>
                        <a:gd name="connsiteX6" fmla="*/ 1484631 w 1847193"/>
                        <a:gd name="connsiteY6" fmla="*/ 448167 h 3207416"/>
                        <a:gd name="connsiteX7" fmla="*/ 1429097 w 1847193"/>
                        <a:gd name="connsiteY7" fmla="*/ 452454 h 3207416"/>
                        <a:gd name="connsiteX8" fmla="*/ 1426441 w 1847193"/>
                        <a:gd name="connsiteY8" fmla="*/ 3095251 h 3207416"/>
                        <a:gd name="connsiteX9" fmla="*/ 1010172 w 1847193"/>
                        <a:gd name="connsiteY9" fmla="*/ 2985074 h 3207416"/>
                        <a:gd name="connsiteX10" fmla="*/ 989162 w 1847193"/>
                        <a:gd name="connsiteY10" fmla="*/ 1710417 h 3207416"/>
                        <a:gd name="connsiteX11" fmla="*/ 795985 w 1847193"/>
                        <a:gd name="connsiteY11" fmla="*/ 1710446 h 3207416"/>
                        <a:gd name="connsiteX12" fmla="*/ 809443 w 1847193"/>
                        <a:gd name="connsiteY12" fmla="*/ 3023229 h 3207416"/>
                        <a:gd name="connsiteX13" fmla="*/ 387497 w 1847193"/>
                        <a:gd name="connsiteY13" fmla="*/ 3036311 h 3207416"/>
                        <a:gd name="connsiteX14" fmla="*/ 383419 w 1847193"/>
                        <a:gd name="connsiteY14" fmla="*/ 465680 h 3207416"/>
                        <a:gd name="connsiteX15" fmla="*/ 323365 w 1847193"/>
                        <a:gd name="connsiteY15" fmla="*/ 460825 h 3207416"/>
                        <a:gd name="connsiteX16" fmla="*/ 323326 w 1847193"/>
                        <a:gd name="connsiteY16" fmla="*/ 1266622 h 3207416"/>
                        <a:gd name="connsiteX17" fmla="*/ 157 w 1847193"/>
                        <a:gd name="connsiteY17" fmla="*/ 1220329 h 3207416"/>
                        <a:gd name="connsiteX18" fmla="*/ 875 w 1847193"/>
                        <a:gd name="connsiteY18" fmla="*/ 477415 h 3207416"/>
                        <a:gd name="connsiteX0" fmla="*/ 875 w 1847193"/>
                        <a:gd name="connsiteY0" fmla="*/ 477415 h 3207416"/>
                        <a:gd name="connsiteX1" fmla="*/ 181018 w 1847193"/>
                        <a:gd name="connsiteY1" fmla="*/ 1400 h 3207416"/>
                        <a:gd name="connsiteX2" fmla="*/ 1613642 w 1847193"/>
                        <a:gd name="connsiteY2" fmla="*/ 0 h 3207416"/>
                        <a:gd name="connsiteX3" fmla="*/ 1846620 w 1847193"/>
                        <a:gd name="connsiteY3" fmla="*/ 398227 h 3207416"/>
                        <a:gd name="connsiteX4" fmla="*/ 1846406 w 1847193"/>
                        <a:gd name="connsiteY4" fmla="*/ 1346925 h 3207416"/>
                        <a:gd name="connsiteX5" fmla="*/ 1481617 w 1847193"/>
                        <a:gd name="connsiteY5" fmla="*/ 1353710 h 3207416"/>
                        <a:gd name="connsiteX6" fmla="*/ 1484631 w 1847193"/>
                        <a:gd name="connsiteY6" fmla="*/ 448167 h 3207416"/>
                        <a:gd name="connsiteX7" fmla="*/ 1429097 w 1847193"/>
                        <a:gd name="connsiteY7" fmla="*/ 452454 h 3207416"/>
                        <a:gd name="connsiteX8" fmla="*/ 1426441 w 1847193"/>
                        <a:gd name="connsiteY8" fmla="*/ 3095251 h 3207416"/>
                        <a:gd name="connsiteX9" fmla="*/ 1010172 w 1847193"/>
                        <a:gd name="connsiteY9" fmla="*/ 2985074 h 3207416"/>
                        <a:gd name="connsiteX10" fmla="*/ 989162 w 1847193"/>
                        <a:gd name="connsiteY10" fmla="*/ 1710417 h 3207416"/>
                        <a:gd name="connsiteX11" fmla="*/ 795985 w 1847193"/>
                        <a:gd name="connsiteY11" fmla="*/ 1710446 h 3207416"/>
                        <a:gd name="connsiteX12" fmla="*/ 809443 w 1847193"/>
                        <a:gd name="connsiteY12" fmla="*/ 3023229 h 3207416"/>
                        <a:gd name="connsiteX13" fmla="*/ 387497 w 1847193"/>
                        <a:gd name="connsiteY13" fmla="*/ 3036311 h 3207416"/>
                        <a:gd name="connsiteX14" fmla="*/ 383419 w 1847193"/>
                        <a:gd name="connsiteY14" fmla="*/ 465680 h 3207416"/>
                        <a:gd name="connsiteX15" fmla="*/ 323365 w 1847193"/>
                        <a:gd name="connsiteY15" fmla="*/ 460825 h 3207416"/>
                        <a:gd name="connsiteX16" fmla="*/ 323326 w 1847193"/>
                        <a:gd name="connsiteY16" fmla="*/ 1266622 h 3207416"/>
                        <a:gd name="connsiteX17" fmla="*/ 157 w 1847193"/>
                        <a:gd name="connsiteY17" fmla="*/ 1220329 h 3207416"/>
                        <a:gd name="connsiteX18" fmla="*/ 875 w 1847193"/>
                        <a:gd name="connsiteY18" fmla="*/ 477415 h 3207416"/>
                        <a:gd name="connsiteX0" fmla="*/ 875 w 1847193"/>
                        <a:gd name="connsiteY0" fmla="*/ 477415 h 3207416"/>
                        <a:gd name="connsiteX1" fmla="*/ 181018 w 1847193"/>
                        <a:gd name="connsiteY1" fmla="*/ 1400 h 3207416"/>
                        <a:gd name="connsiteX2" fmla="*/ 1613642 w 1847193"/>
                        <a:gd name="connsiteY2" fmla="*/ 0 h 3207416"/>
                        <a:gd name="connsiteX3" fmla="*/ 1846620 w 1847193"/>
                        <a:gd name="connsiteY3" fmla="*/ 398227 h 3207416"/>
                        <a:gd name="connsiteX4" fmla="*/ 1846406 w 1847193"/>
                        <a:gd name="connsiteY4" fmla="*/ 1346925 h 3207416"/>
                        <a:gd name="connsiteX5" fmla="*/ 1481617 w 1847193"/>
                        <a:gd name="connsiteY5" fmla="*/ 1353710 h 3207416"/>
                        <a:gd name="connsiteX6" fmla="*/ 1484631 w 1847193"/>
                        <a:gd name="connsiteY6" fmla="*/ 448167 h 3207416"/>
                        <a:gd name="connsiteX7" fmla="*/ 1429097 w 1847193"/>
                        <a:gd name="connsiteY7" fmla="*/ 452454 h 3207416"/>
                        <a:gd name="connsiteX8" fmla="*/ 1426441 w 1847193"/>
                        <a:gd name="connsiteY8" fmla="*/ 3095251 h 3207416"/>
                        <a:gd name="connsiteX9" fmla="*/ 1010172 w 1847193"/>
                        <a:gd name="connsiteY9" fmla="*/ 2985074 h 3207416"/>
                        <a:gd name="connsiteX10" fmla="*/ 1019177 w 1847193"/>
                        <a:gd name="connsiteY10" fmla="*/ 1701841 h 3207416"/>
                        <a:gd name="connsiteX11" fmla="*/ 795985 w 1847193"/>
                        <a:gd name="connsiteY11" fmla="*/ 1710446 h 3207416"/>
                        <a:gd name="connsiteX12" fmla="*/ 809443 w 1847193"/>
                        <a:gd name="connsiteY12" fmla="*/ 3023229 h 3207416"/>
                        <a:gd name="connsiteX13" fmla="*/ 387497 w 1847193"/>
                        <a:gd name="connsiteY13" fmla="*/ 3036311 h 3207416"/>
                        <a:gd name="connsiteX14" fmla="*/ 383419 w 1847193"/>
                        <a:gd name="connsiteY14" fmla="*/ 465680 h 3207416"/>
                        <a:gd name="connsiteX15" fmla="*/ 323365 w 1847193"/>
                        <a:gd name="connsiteY15" fmla="*/ 460825 h 3207416"/>
                        <a:gd name="connsiteX16" fmla="*/ 323326 w 1847193"/>
                        <a:gd name="connsiteY16" fmla="*/ 1266622 h 3207416"/>
                        <a:gd name="connsiteX17" fmla="*/ 157 w 1847193"/>
                        <a:gd name="connsiteY17" fmla="*/ 1220329 h 3207416"/>
                        <a:gd name="connsiteX18" fmla="*/ 875 w 1847193"/>
                        <a:gd name="connsiteY18" fmla="*/ 477415 h 3207416"/>
                        <a:gd name="connsiteX0" fmla="*/ 875 w 1847193"/>
                        <a:gd name="connsiteY0" fmla="*/ 477415 h 3207416"/>
                        <a:gd name="connsiteX1" fmla="*/ 181018 w 1847193"/>
                        <a:gd name="connsiteY1" fmla="*/ 1400 h 3207416"/>
                        <a:gd name="connsiteX2" fmla="*/ 1613642 w 1847193"/>
                        <a:gd name="connsiteY2" fmla="*/ 0 h 3207416"/>
                        <a:gd name="connsiteX3" fmla="*/ 1846620 w 1847193"/>
                        <a:gd name="connsiteY3" fmla="*/ 398227 h 3207416"/>
                        <a:gd name="connsiteX4" fmla="*/ 1846406 w 1847193"/>
                        <a:gd name="connsiteY4" fmla="*/ 1346925 h 3207416"/>
                        <a:gd name="connsiteX5" fmla="*/ 1481617 w 1847193"/>
                        <a:gd name="connsiteY5" fmla="*/ 1353710 h 3207416"/>
                        <a:gd name="connsiteX6" fmla="*/ 1484631 w 1847193"/>
                        <a:gd name="connsiteY6" fmla="*/ 448167 h 3207416"/>
                        <a:gd name="connsiteX7" fmla="*/ 1429097 w 1847193"/>
                        <a:gd name="connsiteY7" fmla="*/ 452454 h 3207416"/>
                        <a:gd name="connsiteX8" fmla="*/ 1430729 w 1847193"/>
                        <a:gd name="connsiteY8" fmla="*/ 3000920 h 3207416"/>
                        <a:gd name="connsiteX9" fmla="*/ 1010172 w 1847193"/>
                        <a:gd name="connsiteY9" fmla="*/ 2985074 h 3207416"/>
                        <a:gd name="connsiteX10" fmla="*/ 1019177 w 1847193"/>
                        <a:gd name="connsiteY10" fmla="*/ 1701841 h 3207416"/>
                        <a:gd name="connsiteX11" fmla="*/ 795985 w 1847193"/>
                        <a:gd name="connsiteY11" fmla="*/ 1710446 h 3207416"/>
                        <a:gd name="connsiteX12" fmla="*/ 809443 w 1847193"/>
                        <a:gd name="connsiteY12" fmla="*/ 3023229 h 3207416"/>
                        <a:gd name="connsiteX13" fmla="*/ 387497 w 1847193"/>
                        <a:gd name="connsiteY13" fmla="*/ 3036311 h 3207416"/>
                        <a:gd name="connsiteX14" fmla="*/ 383419 w 1847193"/>
                        <a:gd name="connsiteY14" fmla="*/ 465680 h 3207416"/>
                        <a:gd name="connsiteX15" fmla="*/ 323365 w 1847193"/>
                        <a:gd name="connsiteY15" fmla="*/ 460825 h 3207416"/>
                        <a:gd name="connsiteX16" fmla="*/ 323326 w 1847193"/>
                        <a:gd name="connsiteY16" fmla="*/ 1266622 h 3207416"/>
                        <a:gd name="connsiteX17" fmla="*/ 157 w 1847193"/>
                        <a:gd name="connsiteY17" fmla="*/ 1220329 h 3207416"/>
                        <a:gd name="connsiteX18" fmla="*/ 875 w 1847193"/>
                        <a:gd name="connsiteY18" fmla="*/ 477415 h 3207416"/>
                        <a:gd name="connsiteX0" fmla="*/ 875 w 1847193"/>
                        <a:gd name="connsiteY0" fmla="*/ 477415 h 3207416"/>
                        <a:gd name="connsiteX1" fmla="*/ 181018 w 1847193"/>
                        <a:gd name="connsiteY1" fmla="*/ 1400 h 3207416"/>
                        <a:gd name="connsiteX2" fmla="*/ 1613642 w 1847193"/>
                        <a:gd name="connsiteY2" fmla="*/ 0 h 3207416"/>
                        <a:gd name="connsiteX3" fmla="*/ 1846620 w 1847193"/>
                        <a:gd name="connsiteY3" fmla="*/ 398227 h 3207416"/>
                        <a:gd name="connsiteX4" fmla="*/ 1846406 w 1847193"/>
                        <a:gd name="connsiteY4" fmla="*/ 1346925 h 3207416"/>
                        <a:gd name="connsiteX5" fmla="*/ 1481617 w 1847193"/>
                        <a:gd name="connsiteY5" fmla="*/ 1353710 h 3207416"/>
                        <a:gd name="connsiteX6" fmla="*/ 1484631 w 1847193"/>
                        <a:gd name="connsiteY6" fmla="*/ 448167 h 3207416"/>
                        <a:gd name="connsiteX7" fmla="*/ 1429097 w 1847193"/>
                        <a:gd name="connsiteY7" fmla="*/ 452454 h 3207416"/>
                        <a:gd name="connsiteX8" fmla="*/ 1430729 w 1847193"/>
                        <a:gd name="connsiteY8" fmla="*/ 3000920 h 3207416"/>
                        <a:gd name="connsiteX9" fmla="*/ 1005884 w 1847193"/>
                        <a:gd name="connsiteY9" fmla="*/ 3023665 h 3207416"/>
                        <a:gd name="connsiteX10" fmla="*/ 1019177 w 1847193"/>
                        <a:gd name="connsiteY10" fmla="*/ 1701841 h 3207416"/>
                        <a:gd name="connsiteX11" fmla="*/ 795985 w 1847193"/>
                        <a:gd name="connsiteY11" fmla="*/ 1710446 h 3207416"/>
                        <a:gd name="connsiteX12" fmla="*/ 809443 w 1847193"/>
                        <a:gd name="connsiteY12" fmla="*/ 3023229 h 3207416"/>
                        <a:gd name="connsiteX13" fmla="*/ 387497 w 1847193"/>
                        <a:gd name="connsiteY13" fmla="*/ 3036311 h 3207416"/>
                        <a:gd name="connsiteX14" fmla="*/ 383419 w 1847193"/>
                        <a:gd name="connsiteY14" fmla="*/ 465680 h 3207416"/>
                        <a:gd name="connsiteX15" fmla="*/ 323365 w 1847193"/>
                        <a:gd name="connsiteY15" fmla="*/ 460825 h 3207416"/>
                        <a:gd name="connsiteX16" fmla="*/ 323326 w 1847193"/>
                        <a:gd name="connsiteY16" fmla="*/ 1266622 h 3207416"/>
                        <a:gd name="connsiteX17" fmla="*/ 157 w 1847193"/>
                        <a:gd name="connsiteY17" fmla="*/ 1220329 h 3207416"/>
                        <a:gd name="connsiteX18" fmla="*/ 875 w 1847193"/>
                        <a:gd name="connsiteY18" fmla="*/ 477415 h 3207416"/>
                        <a:gd name="connsiteX0" fmla="*/ 875 w 1847193"/>
                        <a:gd name="connsiteY0" fmla="*/ 477415 h 3207416"/>
                        <a:gd name="connsiteX1" fmla="*/ 181018 w 1847193"/>
                        <a:gd name="connsiteY1" fmla="*/ 1400 h 3207416"/>
                        <a:gd name="connsiteX2" fmla="*/ 1613642 w 1847193"/>
                        <a:gd name="connsiteY2" fmla="*/ 0 h 3207416"/>
                        <a:gd name="connsiteX3" fmla="*/ 1846620 w 1847193"/>
                        <a:gd name="connsiteY3" fmla="*/ 398227 h 3207416"/>
                        <a:gd name="connsiteX4" fmla="*/ 1846406 w 1847193"/>
                        <a:gd name="connsiteY4" fmla="*/ 1346925 h 3207416"/>
                        <a:gd name="connsiteX5" fmla="*/ 1481617 w 1847193"/>
                        <a:gd name="connsiteY5" fmla="*/ 1353710 h 3207416"/>
                        <a:gd name="connsiteX6" fmla="*/ 1484631 w 1847193"/>
                        <a:gd name="connsiteY6" fmla="*/ 448167 h 3207416"/>
                        <a:gd name="connsiteX7" fmla="*/ 1429097 w 1847193"/>
                        <a:gd name="connsiteY7" fmla="*/ 452454 h 3207416"/>
                        <a:gd name="connsiteX8" fmla="*/ 1430729 w 1847193"/>
                        <a:gd name="connsiteY8" fmla="*/ 3022358 h 3207416"/>
                        <a:gd name="connsiteX9" fmla="*/ 1005884 w 1847193"/>
                        <a:gd name="connsiteY9" fmla="*/ 3023665 h 3207416"/>
                        <a:gd name="connsiteX10" fmla="*/ 1019177 w 1847193"/>
                        <a:gd name="connsiteY10" fmla="*/ 1701841 h 3207416"/>
                        <a:gd name="connsiteX11" fmla="*/ 795985 w 1847193"/>
                        <a:gd name="connsiteY11" fmla="*/ 1710446 h 3207416"/>
                        <a:gd name="connsiteX12" fmla="*/ 809443 w 1847193"/>
                        <a:gd name="connsiteY12" fmla="*/ 3023229 h 3207416"/>
                        <a:gd name="connsiteX13" fmla="*/ 387497 w 1847193"/>
                        <a:gd name="connsiteY13" fmla="*/ 3036311 h 3207416"/>
                        <a:gd name="connsiteX14" fmla="*/ 383419 w 1847193"/>
                        <a:gd name="connsiteY14" fmla="*/ 465680 h 3207416"/>
                        <a:gd name="connsiteX15" fmla="*/ 323365 w 1847193"/>
                        <a:gd name="connsiteY15" fmla="*/ 460825 h 3207416"/>
                        <a:gd name="connsiteX16" fmla="*/ 323326 w 1847193"/>
                        <a:gd name="connsiteY16" fmla="*/ 1266622 h 3207416"/>
                        <a:gd name="connsiteX17" fmla="*/ 157 w 1847193"/>
                        <a:gd name="connsiteY17" fmla="*/ 1220329 h 3207416"/>
                        <a:gd name="connsiteX18" fmla="*/ 875 w 1847193"/>
                        <a:gd name="connsiteY18" fmla="*/ 477415 h 3207416"/>
                        <a:gd name="connsiteX0" fmla="*/ 875 w 1847193"/>
                        <a:gd name="connsiteY0" fmla="*/ 477415 h 3253251"/>
                        <a:gd name="connsiteX1" fmla="*/ 181018 w 1847193"/>
                        <a:gd name="connsiteY1" fmla="*/ 1400 h 3253251"/>
                        <a:gd name="connsiteX2" fmla="*/ 1613642 w 1847193"/>
                        <a:gd name="connsiteY2" fmla="*/ 0 h 3253251"/>
                        <a:gd name="connsiteX3" fmla="*/ 1846620 w 1847193"/>
                        <a:gd name="connsiteY3" fmla="*/ 398227 h 3253251"/>
                        <a:gd name="connsiteX4" fmla="*/ 1846406 w 1847193"/>
                        <a:gd name="connsiteY4" fmla="*/ 1346925 h 3253251"/>
                        <a:gd name="connsiteX5" fmla="*/ 1481617 w 1847193"/>
                        <a:gd name="connsiteY5" fmla="*/ 1353710 h 3253251"/>
                        <a:gd name="connsiteX6" fmla="*/ 1484631 w 1847193"/>
                        <a:gd name="connsiteY6" fmla="*/ 448167 h 3253251"/>
                        <a:gd name="connsiteX7" fmla="*/ 1429097 w 1847193"/>
                        <a:gd name="connsiteY7" fmla="*/ 452454 h 3253251"/>
                        <a:gd name="connsiteX8" fmla="*/ 1430729 w 1847193"/>
                        <a:gd name="connsiteY8" fmla="*/ 3022358 h 3253251"/>
                        <a:gd name="connsiteX9" fmla="*/ 1005884 w 1847193"/>
                        <a:gd name="connsiteY9" fmla="*/ 3023665 h 3253251"/>
                        <a:gd name="connsiteX10" fmla="*/ 1019177 w 1847193"/>
                        <a:gd name="connsiteY10" fmla="*/ 1701841 h 3253251"/>
                        <a:gd name="connsiteX11" fmla="*/ 795985 w 1847193"/>
                        <a:gd name="connsiteY11" fmla="*/ 1710446 h 3253251"/>
                        <a:gd name="connsiteX12" fmla="*/ 809443 w 1847193"/>
                        <a:gd name="connsiteY12" fmla="*/ 3023229 h 3253251"/>
                        <a:gd name="connsiteX13" fmla="*/ 387497 w 1847193"/>
                        <a:gd name="connsiteY13" fmla="*/ 3036311 h 3253251"/>
                        <a:gd name="connsiteX14" fmla="*/ 383419 w 1847193"/>
                        <a:gd name="connsiteY14" fmla="*/ 465680 h 3253251"/>
                        <a:gd name="connsiteX15" fmla="*/ 323365 w 1847193"/>
                        <a:gd name="connsiteY15" fmla="*/ 460825 h 3253251"/>
                        <a:gd name="connsiteX16" fmla="*/ 323326 w 1847193"/>
                        <a:gd name="connsiteY16" fmla="*/ 1266622 h 3253251"/>
                        <a:gd name="connsiteX17" fmla="*/ 157 w 1847193"/>
                        <a:gd name="connsiteY17" fmla="*/ 1220329 h 3253251"/>
                        <a:gd name="connsiteX18" fmla="*/ 875 w 1847193"/>
                        <a:gd name="connsiteY18" fmla="*/ 477415 h 3253251"/>
                        <a:gd name="connsiteX0" fmla="*/ 875 w 1847193"/>
                        <a:gd name="connsiteY0" fmla="*/ 477415 h 3251641"/>
                        <a:gd name="connsiteX1" fmla="*/ 181018 w 1847193"/>
                        <a:gd name="connsiteY1" fmla="*/ 1400 h 3251641"/>
                        <a:gd name="connsiteX2" fmla="*/ 1613642 w 1847193"/>
                        <a:gd name="connsiteY2" fmla="*/ 0 h 3251641"/>
                        <a:gd name="connsiteX3" fmla="*/ 1846620 w 1847193"/>
                        <a:gd name="connsiteY3" fmla="*/ 398227 h 3251641"/>
                        <a:gd name="connsiteX4" fmla="*/ 1846406 w 1847193"/>
                        <a:gd name="connsiteY4" fmla="*/ 1346925 h 3251641"/>
                        <a:gd name="connsiteX5" fmla="*/ 1481617 w 1847193"/>
                        <a:gd name="connsiteY5" fmla="*/ 1353710 h 3251641"/>
                        <a:gd name="connsiteX6" fmla="*/ 1484631 w 1847193"/>
                        <a:gd name="connsiteY6" fmla="*/ 448167 h 3251641"/>
                        <a:gd name="connsiteX7" fmla="*/ 1429097 w 1847193"/>
                        <a:gd name="connsiteY7" fmla="*/ 452454 h 3251641"/>
                        <a:gd name="connsiteX8" fmla="*/ 1417865 w 1847193"/>
                        <a:gd name="connsiteY8" fmla="*/ 3018070 h 3251641"/>
                        <a:gd name="connsiteX9" fmla="*/ 1005884 w 1847193"/>
                        <a:gd name="connsiteY9" fmla="*/ 3023665 h 3251641"/>
                        <a:gd name="connsiteX10" fmla="*/ 1019177 w 1847193"/>
                        <a:gd name="connsiteY10" fmla="*/ 1701841 h 3251641"/>
                        <a:gd name="connsiteX11" fmla="*/ 795985 w 1847193"/>
                        <a:gd name="connsiteY11" fmla="*/ 1710446 h 3251641"/>
                        <a:gd name="connsiteX12" fmla="*/ 809443 w 1847193"/>
                        <a:gd name="connsiteY12" fmla="*/ 3023229 h 3251641"/>
                        <a:gd name="connsiteX13" fmla="*/ 387497 w 1847193"/>
                        <a:gd name="connsiteY13" fmla="*/ 3036311 h 3251641"/>
                        <a:gd name="connsiteX14" fmla="*/ 383419 w 1847193"/>
                        <a:gd name="connsiteY14" fmla="*/ 465680 h 3251641"/>
                        <a:gd name="connsiteX15" fmla="*/ 323365 w 1847193"/>
                        <a:gd name="connsiteY15" fmla="*/ 460825 h 3251641"/>
                        <a:gd name="connsiteX16" fmla="*/ 323326 w 1847193"/>
                        <a:gd name="connsiteY16" fmla="*/ 1266622 h 3251641"/>
                        <a:gd name="connsiteX17" fmla="*/ 157 w 1847193"/>
                        <a:gd name="connsiteY17" fmla="*/ 1220329 h 3251641"/>
                        <a:gd name="connsiteX18" fmla="*/ 875 w 1847193"/>
                        <a:gd name="connsiteY18" fmla="*/ 477415 h 3251641"/>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795985 w 1847193"/>
                        <a:gd name="connsiteY11" fmla="*/ 1710446 h 3304324"/>
                        <a:gd name="connsiteX12" fmla="*/ 809443 w 1847193"/>
                        <a:gd name="connsiteY12" fmla="*/ 3023229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795985 w 1847193"/>
                        <a:gd name="connsiteY11" fmla="*/ 1710446 h 3304324"/>
                        <a:gd name="connsiteX12" fmla="*/ 813730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19022 h 3304324"/>
                        <a:gd name="connsiteX12" fmla="*/ 813730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693294 h 3304324"/>
                        <a:gd name="connsiteX12" fmla="*/ 813730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813730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813730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792292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796579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813730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813730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809443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809443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800868 w 1847193"/>
                        <a:gd name="connsiteY12" fmla="*/ 3023227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2"/>
                        <a:gd name="connsiteX1" fmla="*/ 181018 w 1847193"/>
                        <a:gd name="connsiteY1" fmla="*/ 1400 h 3304322"/>
                        <a:gd name="connsiteX2" fmla="*/ 1613642 w 1847193"/>
                        <a:gd name="connsiteY2" fmla="*/ 0 h 3304322"/>
                        <a:gd name="connsiteX3" fmla="*/ 1846620 w 1847193"/>
                        <a:gd name="connsiteY3" fmla="*/ 398227 h 3304322"/>
                        <a:gd name="connsiteX4" fmla="*/ 1846406 w 1847193"/>
                        <a:gd name="connsiteY4" fmla="*/ 1346925 h 3304322"/>
                        <a:gd name="connsiteX5" fmla="*/ 1481617 w 1847193"/>
                        <a:gd name="connsiteY5" fmla="*/ 1353710 h 3304322"/>
                        <a:gd name="connsiteX6" fmla="*/ 1484631 w 1847193"/>
                        <a:gd name="connsiteY6" fmla="*/ 448167 h 3304322"/>
                        <a:gd name="connsiteX7" fmla="*/ 1429097 w 1847193"/>
                        <a:gd name="connsiteY7" fmla="*/ 452454 h 3304322"/>
                        <a:gd name="connsiteX8" fmla="*/ 1417865 w 1847193"/>
                        <a:gd name="connsiteY8" fmla="*/ 3018070 h 3304322"/>
                        <a:gd name="connsiteX9" fmla="*/ 1023035 w 1847193"/>
                        <a:gd name="connsiteY9" fmla="*/ 3023664 h 3304322"/>
                        <a:gd name="connsiteX10" fmla="*/ 1019177 w 1847193"/>
                        <a:gd name="connsiteY10" fmla="*/ 1701841 h 3304322"/>
                        <a:gd name="connsiteX11" fmla="*/ 800272 w 1847193"/>
                        <a:gd name="connsiteY11" fmla="*/ 1701871 h 3304322"/>
                        <a:gd name="connsiteX12" fmla="*/ 800868 w 1847193"/>
                        <a:gd name="connsiteY12" fmla="*/ 3023227 h 3304322"/>
                        <a:gd name="connsiteX13" fmla="*/ 387497 w 1847193"/>
                        <a:gd name="connsiteY13" fmla="*/ 3036311 h 3304322"/>
                        <a:gd name="connsiteX14" fmla="*/ 383419 w 1847193"/>
                        <a:gd name="connsiteY14" fmla="*/ 465680 h 3304322"/>
                        <a:gd name="connsiteX15" fmla="*/ 323365 w 1847193"/>
                        <a:gd name="connsiteY15" fmla="*/ 460825 h 3304322"/>
                        <a:gd name="connsiteX16" fmla="*/ 323326 w 1847193"/>
                        <a:gd name="connsiteY16" fmla="*/ 1266622 h 3304322"/>
                        <a:gd name="connsiteX17" fmla="*/ 157 w 1847193"/>
                        <a:gd name="connsiteY17" fmla="*/ 1220329 h 3304322"/>
                        <a:gd name="connsiteX18" fmla="*/ 875 w 1847193"/>
                        <a:gd name="connsiteY18" fmla="*/ 477415 h 3304322"/>
                        <a:gd name="connsiteX0" fmla="*/ 875 w 1847193"/>
                        <a:gd name="connsiteY0" fmla="*/ 477415 h 3306611"/>
                        <a:gd name="connsiteX1" fmla="*/ 181018 w 1847193"/>
                        <a:gd name="connsiteY1" fmla="*/ 1400 h 3306611"/>
                        <a:gd name="connsiteX2" fmla="*/ 1613642 w 1847193"/>
                        <a:gd name="connsiteY2" fmla="*/ 0 h 3306611"/>
                        <a:gd name="connsiteX3" fmla="*/ 1846620 w 1847193"/>
                        <a:gd name="connsiteY3" fmla="*/ 398227 h 3306611"/>
                        <a:gd name="connsiteX4" fmla="*/ 1846406 w 1847193"/>
                        <a:gd name="connsiteY4" fmla="*/ 1346925 h 3306611"/>
                        <a:gd name="connsiteX5" fmla="*/ 1481617 w 1847193"/>
                        <a:gd name="connsiteY5" fmla="*/ 1353710 h 3306611"/>
                        <a:gd name="connsiteX6" fmla="*/ 1484631 w 1847193"/>
                        <a:gd name="connsiteY6" fmla="*/ 448167 h 3306611"/>
                        <a:gd name="connsiteX7" fmla="*/ 1429097 w 1847193"/>
                        <a:gd name="connsiteY7" fmla="*/ 452454 h 3306611"/>
                        <a:gd name="connsiteX8" fmla="*/ 1417865 w 1847193"/>
                        <a:gd name="connsiteY8" fmla="*/ 3018070 h 3306611"/>
                        <a:gd name="connsiteX9" fmla="*/ 1014459 w 1847193"/>
                        <a:gd name="connsiteY9" fmla="*/ 3027952 h 3306611"/>
                        <a:gd name="connsiteX10" fmla="*/ 1019177 w 1847193"/>
                        <a:gd name="connsiteY10" fmla="*/ 1701841 h 3306611"/>
                        <a:gd name="connsiteX11" fmla="*/ 800272 w 1847193"/>
                        <a:gd name="connsiteY11" fmla="*/ 1701871 h 3306611"/>
                        <a:gd name="connsiteX12" fmla="*/ 800868 w 1847193"/>
                        <a:gd name="connsiteY12" fmla="*/ 3023227 h 3306611"/>
                        <a:gd name="connsiteX13" fmla="*/ 387497 w 1847193"/>
                        <a:gd name="connsiteY13" fmla="*/ 3036311 h 3306611"/>
                        <a:gd name="connsiteX14" fmla="*/ 383419 w 1847193"/>
                        <a:gd name="connsiteY14" fmla="*/ 465680 h 3306611"/>
                        <a:gd name="connsiteX15" fmla="*/ 323365 w 1847193"/>
                        <a:gd name="connsiteY15" fmla="*/ 460825 h 3306611"/>
                        <a:gd name="connsiteX16" fmla="*/ 323326 w 1847193"/>
                        <a:gd name="connsiteY16" fmla="*/ 1266622 h 3306611"/>
                        <a:gd name="connsiteX17" fmla="*/ 157 w 1847193"/>
                        <a:gd name="connsiteY17" fmla="*/ 1220329 h 3306611"/>
                        <a:gd name="connsiteX18" fmla="*/ 875 w 1847193"/>
                        <a:gd name="connsiteY18" fmla="*/ 477415 h 3306611"/>
                        <a:gd name="connsiteX0" fmla="*/ 875 w 1847193"/>
                        <a:gd name="connsiteY0" fmla="*/ 477415 h 3306611"/>
                        <a:gd name="connsiteX1" fmla="*/ 181018 w 1847193"/>
                        <a:gd name="connsiteY1" fmla="*/ 1400 h 3306611"/>
                        <a:gd name="connsiteX2" fmla="*/ 1613642 w 1847193"/>
                        <a:gd name="connsiteY2" fmla="*/ 0 h 3306611"/>
                        <a:gd name="connsiteX3" fmla="*/ 1846620 w 1847193"/>
                        <a:gd name="connsiteY3" fmla="*/ 398227 h 3306611"/>
                        <a:gd name="connsiteX4" fmla="*/ 1846406 w 1847193"/>
                        <a:gd name="connsiteY4" fmla="*/ 1346925 h 3306611"/>
                        <a:gd name="connsiteX5" fmla="*/ 1481617 w 1847193"/>
                        <a:gd name="connsiteY5" fmla="*/ 1353710 h 3306611"/>
                        <a:gd name="connsiteX6" fmla="*/ 1484631 w 1847193"/>
                        <a:gd name="connsiteY6" fmla="*/ 448167 h 3306611"/>
                        <a:gd name="connsiteX7" fmla="*/ 1429097 w 1847193"/>
                        <a:gd name="connsiteY7" fmla="*/ 452454 h 3306611"/>
                        <a:gd name="connsiteX8" fmla="*/ 1417865 w 1847193"/>
                        <a:gd name="connsiteY8" fmla="*/ 3018070 h 3306611"/>
                        <a:gd name="connsiteX9" fmla="*/ 1014459 w 1847193"/>
                        <a:gd name="connsiteY9" fmla="*/ 3027952 h 3306611"/>
                        <a:gd name="connsiteX10" fmla="*/ 1019177 w 1847193"/>
                        <a:gd name="connsiteY10" fmla="*/ 1701841 h 3306611"/>
                        <a:gd name="connsiteX11" fmla="*/ 800272 w 1847193"/>
                        <a:gd name="connsiteY11" fmla="*/ 1701871 h 3306611"/>
                        <a:gd name="connsiteX12" fmla="*/ 800868 w 1847193"/>
                        <a:gd name="connsiteY12" fmla="*/ 3023227 h 3306611"/>
                        <a:gd name="connsiteX13" fmla="*/ 387497 w 1847193"/>
                        <a:gd name="connsiteY13" fmla="*/ 3036311 h 3306611"/>
                        <a:gd name="connsiteX14" fmla="*/ 383419 w 1847193"/>
                        <a:gd name="connsiteY14" fmla="*/ 465680 h 3306611"/>
                        <a:gd name="connsiteX15" fmla="*/ 323365 w 1847193"/>
                        <a:gd name="connsiteY15" fmla="*/ 460825 h 3306611"/>
                        <a:gd name="connsiteX16" fmla="*/ 323326 w 1847193"/>
                        <a:gd name="connsiteY16" fmla="*/ 1266622 h 3306611"/>
                        <a:gd name="connsiteX17" fmla="*/ 157 w 1847193"/>
                        <a:gd name="connsiteY17" fmla="*/ 1220329 h 3306611"/>
                        <a:gd name="connsiteX18" fmla="*/ 875 w 1847193"/>
                        <a:gd name="connsiteY18" fmla="*/ 477415 h 3306611"/>
                        <a:gd name="connsiteX0" fmla="*/ 875 w 1847193"/>
                        <a:gd name="connsiteY0" fmla="*/ 477415 h 3304322"/>
                        <a:gd name="connsiteX1" fmla="*/ 181018 w 1847193"/>
                        <a:gd name="connsiteY1" fmla="*/ 1400 h 3304322"/>
                        <a:gd name="connsiteX2" fmla="*/ 1613642 w 1847193"/>
                        <a:gd name="connsiteY2" fmla="*/ 0 h 3304322"/>
                        <a:gd name="connsiteX3" fmla="*/ 1846620 w 1847193"/>
                        <a:gd name="connsiteY3" fmla="*/ 398227 h 3304322"/>
                        <a:gd name="connsiteX4" fmla="*/ 1846406 w 1847193"/>
                        <a:gd name="connsiteY4" fmla="*/ 1346925 h 3304322"/>
                        <a:gd name="connsiteX5" fmla="*/ 1481617 w 1847193"/>
                        <a:gd name="connsiteY5" fmla="*/ 1353710 h 3304322"/>
                        <a:gd name="connsiteX6" fmla="*/ 1484631 w 1847193"/>
                        <a:gd name="connsiteY6" fmla="*/ 448167 h 3304322"/>
                        <a:gd name="connsiteX7" fmla="*/ 1429097 w 1847193"/>
                        <a:gd name="connsiteY7" fmla="*/ 452454 h 3304322"/>
                        <a:gd name="connsiteX8" fmla="*/ 1417865 w 1847193"/>
                        <a:gd name="connsiteY8" fmla="*/ 3018070 h 3304322"/>
                        <a:gd name="connsiteX9" fmla="*/ 1027323 w 1847193"/>
                        <a:gd name="connsiteY9" fmla="*/ 3023663 h 3304322"/>
                        <a:gd name="connsiteX10" fmla="*/ 1019177 w 1847193"/>
                        <a:gd name="connsiteY10" fmla="*/ 1701841 h 3304322"/>
                        <a:gd name="connsiteX11" fmla="*/ 800272 w 1847193"/>
                        <a:gd name="connsiteY11" fmla="*/ 1701871 h 3304322"/>
                        <a:gd name="connsiteX12" fmla="*/ 800868 w 1847193"/>
                        <a:gd name="connsiteY12" fmla="*/ 3023227 h 3304322"/>
                        <a:gd name="connsiteX13" fmla="*/ 387497 w 1847193"/>
                        <a:gd name="connsiteY13" fmla="*/ 3036311 h 3304322"/>
                        <a:gd name="connsiteX14" fmla="*/ 383419 w 1847193"/>
                        <a:gd name="connsiteY14" fmla="*/ 465680 h 3304322"/>
                        <a:gd name="connsiteX15" fmla="*/ 323365 w 1847193"/>
                        <a:gd name="connsiteY15" fmla="*/ 460825 h 3304322"/>
                        <a:gd name="connsiteX16" fmla="*/ 323326 w 1847193"/>
                        <a:gd name="connsiteY16" fmla="*/ 1266622 h 3304322"/>
                        <a:gd name="connsiteX17" fmla="*/ 157 w 1847193"/>
                        <a:gd name="connsiteY17" fmla="*/ 1220329 h 3304322"/>
                        <a:gd name="connsiteX18" fmla="*/ 875 w 1847193"/>
                        <a:gd name="connsiteY18" fmla="*/ 477415 h 3304322"/>
                        <a:gd name="connsiteX0" fmla="*/ 875 w 1847193"/>
                        <a:gd name="connsiteY0" fmla="*/ 477415 h 3304322"/>
                        <a:gd name="connsiteX1" fmla="*/ 181018 w 1847193"/>
                        <a:gd name="connsiteY1" fmla="*/ 1400 h 3304322"/>
                        <a:gd name="connsiteX2" fmla="*/ 1613642 w 1847193"/>
                        <a:gd name="connsiteY2" fmla="*/ 0 h 3304322"/>
                        <a:gd name="connsiteX3" fmla="*/ 1846620 w 1847193"/>
                        <a:gd name="connsiteY3" fmla="*/ 398227 h 3304322"/>
                        <a:gd name="connsiteX4" fmla="*/ 1846406 w 1847193"/>
                        <a:gd name="connsiteY4" fmla="*/ 1346925 h 3304322"/>
                        <a:gd name="connsiteX5" fmla="*/ 1481617 w 1847193"/>
                        <a:gd name="connsiteY5" fmla="*/ 1353710 h 3304322"/>
                        <a:gd name="connsiteX6" fmla="*/ 1484631 w 1847193"/>
                        <a:gd name="connsiteY6" fmla="*/ 448167 h 3304322"/>
                        <a:gd name="connsiteX7" fmla="*/ 1429097 w 1847193"/>
                        <a:gd name="connsiteY7" fmla="*/ 452454 h 3304322"/>
                        <a:gd name="connsiteX8" fmla="*/ 1417865 w 1847193"/>
                        <a:gd name="connsiteY8" fmla="*/ 3018070 h 3304322"/>
                        <a:gd name="connsiteX9" fmla="*/ 1027323 w 1847193"/>
                        <a:gd name="connsiteY9" fmla="*/ 3023662 h 3304322"/>
                        <a:gd name="connsiteX10" fmla="*/ 1019177 w 1847193"/>
                        <a:gd name="connsiteY10" fmla="*/ 1701841 h 3304322"/>
                        <a:gd name="connsiteX11" fmla="*/ 800272 w 1847193"/>
                        <a:gd name="connsiteY11" fmla="*/ 1701871 h 3304322"/>
                        <a:gd name="connsiteX12" fmla="*/ 800868 w 1847193"/>
                        <a:gd name="connsiteY12" fmla="*/ 3023227 h 3304322"/>
                        <a:gd name="connsiteX13" fmla="*/ 387497 w 1847193"/>
                        <a:gd name="connsiteY13" fmla="*/ 3036311 h 3304322"/>
                        <a:gd name="connsiteX14" fmla="*/ 383419 w 1847193"/>
                        <a:gd name="connsiteY14" fmla="*/ 465680 h 3304322"/>
                        <a:gd name="connsiteX15" fmla="*/ 323365 w 1847193"/>
                        <a:gd name="connsiteY15" fmla="*/ 460825 h 3304322"/>
                        <a:gd name="connsiteX16" fmla="*/ 323326 w 1847193"/>
                        <a:gd name="connsiteY16" fmla="*/ 1266622 h 3304322"/>
                        <a:gd name="connsiteX17" fmla="*/ 157 w 1847193"/>
                        <a:gd name="connsiteY17" fmla="*/ 1220329 h 3304322"/>
                        <a:gd name="connsiteX18" fmla="*/ 875 w 1847193"/>
                        <a:gd name="connsiteY18" fmla="*/ 477415 h 3304322"/>
                        <a:gd name="connsiteX0" fmla="*/ 875 w 1847193"/>
                        <a:gd name="connsiteY0" fmla="*/ 477415 h 3304322"/>
                        <a:gd name="connsiteX1" fmla="*/ 181018 w 1847193"/>
                        <a:gd name="connsiteY1" fmla="*/ 1400 h 3304322"/>
                        <a:gd name="connsiteX2" fmla="*/ 1613642 w 1847193"/>
                        <a:gd name="connsiteY2" fmla="*/ 0 h 3304322"/>
                        <a:gd name="connsiteX3" fmla="*/ 1846620 w 1847193"/>
                        <a:gd name="connsiteY3" fmla="*/ 398227 h 3304322"/>
                        <a:gd name="connsiteX4" fmla="*/ 1846406 w 1847193"/>
                        <a:gd name="connsiteY4" fmla="*/ 1346925 h 3304322"/>
                        <a:gd name="connsiteX5" fmla="*/ 1481617 w 1847193"/>
                        <a:gd name="connsiteY5" fmla="*/ 1353710 h 3304322"/>
                        <a:gd name="connsiteX6" fmla="*/ 1484631 w 1847193"/>
                        <a:gd name="connsiteY6" fmla="*/ 448167 h 3304322"/>
                        <a:gd name="connsiteX7" fmla="*/ 1429097 w 1847193"/>
                        <a:gd name="connsiteY7" fmla="*/ 452454 h 3304322"/>
                        <a:gd name="connsiteX8" fmla="*/ 1417865 w 1847193"/>
                        <a:gd name="connsiteY8" fmla="*/ 3018070 h 3304322"/>
                        <a:gd name="connsiteX9" fmla="*/ 1027323 w 1847193"/>
                        <a:gd name="connsiteY9" fmla="*/ 3023662 h 3304322"/>
                        <a:gd name="connsiteX10" fmla="*/ 1019177 w 1847193"/>
                        <a:gd name="connsiteY10" fmla="*/ 1701841 h 3304322"/>
                        <a:gd name="connsiteX11" fmla="*/ 800272 w 1847193"/>
                        <a:gd name="connsiteY11" fmla="*/ 1701871 h 3304322"/>
                        <a:gd name="connsiteX12" fmla="*/ 800868 w 1847193"/>
                        <a:gd name="connsiteY12" fmla="*/ 3023227 h 3304322"/>
                        <a:gd name="connsiteX13" fmla="*/ 387497 w 1847193"/>
                        <a:gd name="connsiteY13" fmla="*/ 3036311 h 3304322"/>
                        <a:gd name="connsiteX14" fmla="*/ 383419 w 1847193"/>
                        <a:gd name="connsiteY14" fmla="*/ 465680 h 3304322"/>
                        <a:gd name="connsiteX15" fmla="*/ 323365 w 1847193"/>
                        <a:gd name="connsiteY15" fmla="*/ 460825 h 3304322"/>
                        <a:gd name="connsiteX16" fmla="*/ 323326 w 1847193"/>
                        <a:gd name="connsiteY16" fmla="*/ 1266622 h 3304322"/>
                        <a:gd name="connsiteX17" fmla="*/ 157 w 1847193"/>
                        <a:gd name="connsiteY17" fmla="*/ 1220329 h 3304322"/>
                        <a:gd name="connsiteX18" fmla="*/ 875 w 1847193"/>
                        <a:gd name="connsiteY18" fmla="*/ 477415 h 3304322"/>
                        <a:gd name="connsiteX0" fmla="*/ 875 w 1847193"/>
                        <a:gd name="connsiteY0" fmla="*/ 477415 h 3304322"/>
                        <a:gd name="connsiteX1" fmla="*/ 181018 w 1847193"/>
                        <a:gd name="connsiteY1" fmla="*/ 1400 h 3304322"/>
                        <a:gd name="connsiteX2" fmla="*/ 1613642 w 1847193"/>
                        <a:gd name="connsiteY2" fmla="*/ 0 h 3304322"/>
                        <a:gd name="connsiteX3" fmla="*/ 1846620 w 1847193"/>
                        <a:gd name="connsiteY3" fmla="*/ 398227 h 3304322"/>
                        <a:gd name="connsiteX4" fmla="*/ 1846406 w 1847193"/>
                        <a:gd name="connsiteY4" fmla="*/ 1346925 h 3304322"/>
                        <a:gd name="connsiteX5" fmla="*/ 1481617 w 1847193"/>
                        <a:gd name="connsiteY5" fmla="*/ 1353710 h 3304322"/>
                        <a:gd name="connsiteX6" fmla="*/ 1484631 w 1847193"/>
                        <a:gd name="connsiteY6" fmla="*/ 448167 h 3304322"/>
                        <a:gd name="connsiteX7" fmla="*/ 1429097 w 1847193"/>
                        <a:gd name="connsiteY7" fmla="*/ 452454 h 3304322"/>
                        <a:gd name="connsiteX8" fmla="*/ 1417865 w 1847193"/>
                        <a:gd name="connsiteY8" fmla="*/ 3018070 h 3304322"/>
                        <a:gd name="connsiteX9" fmla="*/ 1027323 w 1847193"/>
                        <a:gd name="connsiteY9" fmla="*/ 3023662 h 3304322"/>
                        <a:gd name="connsiteX10" fmla="*/ 1019177 w 1847193"/>
                        <a:gd name="connsiteY10" fmla="*/ 1701841 h 3304322"/>
                        <a:gd name="connsiteX11" fmla="*/ 800272 w 1847193"/>
                        <a:gd name="connsiteY11" fmla="*/ 1701871 h 3304322"/>
                        <a:gd name="connsiteX12" fmla="*/ 800868 w 1847193"/>
                        <a:gd name="connsiteY12" fmla="*/ 3023227 h 3304322"/>
                        <a:gd name="connsiteX13" fmla="*/ 387497 w 1847193"/>
                        <a:gd name="connsiteY13" fmla="*/ 3036311 h 3304322"/>
                        <a:gd name="connsiteX14" fmla="*/ 383419 w 1847193"/>
                        <a:gd name="connsiteY14" fmla="*/ 465680 h 3304322"/>
                        <a:gd name="connsiteX15" fmla="*/ 323365 w 1847193"/>
                        <a:gd name="connsiteY15" fmla="*/ 460825 h 3304322"/>
                        <a:gd name="connsiteX16" fmla="*/ 323326 w 1847193"/>
                        <a:gd name="connsiteY16" fmla="*/ 1266622 h 3304322"/>
                        <a:gd name="connsiteX17" fmla="*/ 157 w 1847193"/>
                        <a:gd name="connsiteY17" fmla="*/ 1220329 h 3304322"/>
                        <a:gd name="connsiteX18" fmla="*/ 875 w 1847193"/>
                        <a:gd name="connsiteY18" fmla="*/ 477415 h 3304322"/>
                        <a:gd name="connsiteX0" fmla="*/ 875 w 1847193"/>
                        <a:gd name="connsiteY0" fmla="*/ 477415 h 3304322"/>
                        <a:gd name="connsiteX1" fmla="*/ 181018 w 1847193"/>
                        <a:gd name="connsiteY1" fmla="*/ 1400 h 3304322"/>
                        <a:gd name="connsiteX2" fmla="*/ 1613642 w 1847193"/>
                        <a:gd name="connsiteY2" fmla="*/ 0 h 3304322"/>
                        <a:gd name="connsiteX3" fmla="*/ 1846620 w 1847193"/>
                        <a:gd name="connsiteY3" fmla="*/ 398227 h 3304322"/>
                        <a:gd name="connsiteX4" fmla="*/ 1846406 w 1847193"/>
                        <a:gd name="connsiteY4" fmla="*/ 1346925 h 3304322"/>
                        <a:gd name="connsiteX5" fmla="*/ 1481617 w 1847193"/>
                        <a:gd name="connsiteY5" fmla="*/ 1353710 h 3304322"/>
                        <a:gd name="connsiteX6" fmla="*/ 1484631 w 1847193"/>
                        <a:gd name="connsiteY6" fmla="*/ 448167 h 3304322"/>
                        <a:gd name="connsiteX7" fmla="*/ 1429097 w 1847193"/>
                        <a:gd name="connsiteY7" fmla="*/ 452454 h 3304322"/>
                        <a:gd name="connsiteX8" fmla="*/ 1417865 w 1847193"/>
                        <a:gd name="connsiteY8" fmla="*/ 3018070 h 3304322"/>
                        <a:gd name="connsiteX9" fmla="*/ 1018746 w 1847193"/>
                        <a:gd name="connsiteY9" fmla="*/ 3023662 h 3304322"/>
                        <a:gd name="connsiteX10" fmla="*/ 1019177 w 1847193"/>
                        <a:gd name="connsiteY10" fmla="*/ 1701841 h 3304322"/>
                        <a:gd name="connsiteX11" fmla="*/ 800272 w 1847193"/>
                        <a:gd name="connsiteY11" fmla="*/ 1701871 h 3304322"/>
                        <a:gd name="connsiteX12" fmla="*/ 800868 w 1847193"/>
                        <a:gd name="connsiteY12" fmla="*/ 3023227 h 3304322"/>
                        <a:gd name="connsiteX13" fmla="*/ 387497 w 1847193"/>
                        <a:gd name="connsiteY13" fmla="*/ 3036311 h 3304322"/>
                        <a:gd name="connsiteX14" fmla="*/ 383419 w 1847193"/>
                        <a:gd name="connsiteY14" fmla="*/ 465680 h 3304322"/>
                        <a:gd name="connsiteX15" fmla="*/ 323365 w 1847193"/>
                        <a:gd name="connsiteY15" fmla="*/ 460825 h 3304322"/>
                        <a:gd name="connsiteX16" fmla="*/ 323326 w 1847193"/>
                        <a:gd name="connsiteY16" fmla="*/ 1266622 h 3304322"/>
                        <a:gd name="connsiteX17" fmla="*/ 157 w 1847193"/>
                        <a:gd name="connsiteY17" fmla="*/ 1220329 h 3304322"/>
                        <a:gd name="connsiteX18" fmla="*/ 875 w 1847193"/>
                        <a:gd name="connsiteY18" fmla="*/ 477415 h 3304322"/>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9097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9097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9097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9097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9097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9097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4810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4810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4810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4810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4810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41961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41961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41961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33386 w 1847193"/>
                        <a:gd name="connsiteY7" fmla="*/ 461029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33386 w 1847193"/>
                        <a:gd name="connsiteY7" fmla="*/ 44387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49423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5904 w 1847193"/>
                        <a:gd name="connsiteY5" fmla="*/ 1345135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5904 w 1847193"/>
                        <a:gd name="connsiteY5" fmla="*/ 1345135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36561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36561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15919 w 1847193"/>
                        <a:gd name="connsiteY5" fmla="*/ 1336561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15919 w 1847193"/>
                        <a:gd name="connsiteY5" fmla="*/ 1336561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11632 w 1847193"/>
                        <a:gd name="connsiteY5" fmla="*/ 1327986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11632 w 1847193"/>
                        <a:gd name="connsiteY5" fmla="*/ 1327986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11632 w 1847193"/>
                        <a:gd name="connsiteY5" fmla="*/ 1327986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4635 w 1847193"/>
                        <a:gd name="connsiteY13" fmla="*/ 3036312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4635 w 1847193"/>
                        <a:gd name="connsiteY13" fmla="*/ 3036312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4635 w 1847193"/>
                        <a:gd name="connsiteY13" fmla="*/ 3036312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4635 w 1847193"/>
                        <a:gd name="connsiteY13" fmla="*/ 3036312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4635 w 1847193"/>
                        <a:gd name="connsiteY13" fmla="*/ 3036312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8923 w 1847193"/>
                        <a:gd name="connsiteY13" fmla="*/ 3036312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8923 w 1847193"/>
                        <a:gd name="connsiteY13" fmla="*/ 3036312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8923 w 1847193"/>
                        <a:gd name="connsiteY13" fmla="*/ 3036312 h 3300339"/>
                        <a:gd name="connsiteX14" fmla="*/ 383419 w 1847193"/>
                        <a:gd name="connsiteY14" fmla="*/ 457105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3212 w 1847193"/>
                        <a:gd name="connsiteY13" fmla="*/ 3032025 h 3300339"/>
                        <a:gd name="connsiteX14" fmla="*/ 383419 w 1847193"/>
                        <a:gd name="connsiteY14" fmla="*/ 457105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3212 w 1847193"/>
                        <a:gd name="connsiteY13" fmla="*/ 3032025 h 3300339"/>
                        <a:gd name="connsiteX14" fmla="*/ 383419 w 1847193"/>
                        <a:gd name="connsiteY14" fmla="*/ 457105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3212 w 1847193"/>
                        <a:gd name="connsiteY13" fmla="*/ 3032025 h 3300339"/>
                        <a:gd name="connsiteX14" fmla="*/ 383419 w 1847193"/>
                        <a:gd name="connsiteY14" fmla="*/ 457105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3212 w 1847193"/>
                        <a:gd name="connsiteY13" fmla="*/ 3032025 h 3300339"/>
                        <a:gd name="connsiteX14" fmla="*/ 383419 w 1847193"/>
                        <a:gd name="connsiteY14" fmla="*/ 457105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6390 w 1852708"/>
                        <a:gd name="connsiteY0" fmla="*/ 477415 h 3300339"/>
                        <a:gd name="connsiteX1" fmla="*/ 186533 w 1852708"/>
                        <a:gd name="connsiteY1" fmla="*/ 1400 h 3300339"/>
                        <a:gd name="connsiteX2" fmla="*/ 1619157 w 1852708"/>
                        <a:gd name="connsiteY2" fmla="*/ 0 h 3300339"/>
                        <a:gd name="connsiteX3" fmla="*/ 1852135 w 1852708"/>
                        <a:gd name="connsiteY3" fmla="*/ 398227 h 3300339"/>
                        <a:gd name="connsiteX4" fmla="*/ 1851921 w 1852708"/>
                        <a:gd name="connsiteY4" fmla="*/ 1346925 h 3300339"/>
                        <a:gd name="connsiteX5" fmla="*/ 1499996 w 1852708"/>
                        <a:gd name="connsiteY5" fmla="*/ 1323699 h 3300339"/>
                        <a:gd name="connsiteX6" fmla="*/ 1503008 w 1852708"/>
                        <a:gd name="connsiteY6" fmla="*/ 456741 h 3300339"/>
                        <a:gd name="connsiteX7" fmla="*/ 1443191 w 1852708"/>
                        <a:gd name="connsiteY7" fmla="*/ 452454 h 3300339"/>
                        <a:gd name="connsiteX8" fmla="*/ 1440531 w 1852708"/>
                        <a:gd name="connsiteY8" fmla="*/ 3009493 h 3300339"/>
                        <a:gd name="connsiteX9" fmla="*/ 1024261 w 1852708"/>
                        <a:gd name="connsiteY9" fmla="*/ 3023662 h 3300339"/>
                        <a:gd name="connsiteX10" fmla="*/ 1024692 w 1852708"/>
                        <a:gd name="connsiteY10" fmla="*/ 1701841 h 3300339"/>
                        <a:gd name="connsiteX11" fmla="*/ 805787 w 1852708"/>
                        <a:gd name="connsiteY11" fmla="*/ 1701871 h 3300339"/>
                        <a:gd name="connsiteX12" fmla="*/ 806383 w 1852708"/>
                        <a:gd name="connsiteY12" fmla="*/ 3023227 h 3300339"/>
                        <a:gd name="connsiteX13" fmla="*/ 388727 w 1852708"/>
                        <a:gd name="connsiteY13" fmla="*/ 3032025 h 3300339"/>
                        <a:gd name="connsiteX14" fmla="*/ 388934 w 1852708"/>
                        <a:gd name="connsiteY14" fmla="*/ 457105 h 3300339"/>
                        <a:gd name="connsiteX15" fmla="*/ 328880 w 1852708"/>
                        <a:gd name="connsiteY15" fmla="*/ 460825 h 3300339"/>
                        <a:gd name="connsiteX16" fmla="*/ 328841 w 1852708"/>
                        <a:gd name="connsiteY16" fmla="*/ 1266622 h 3300339"/>
                        <a:gd name="connsiteX17" fmla="*/ 14248 w 1852708"/>
                        <a:gd name="connsiteY17" fmla="*/ 1267495 h 3300339"/>
                        <a:gd name="connsiteX18" fmla="*/ 6390 w 1852708"/>
                        <a:gd name="connsiteY18" fmla="*/ 477415 h 3300339"/>
                        <a:gd name="connsiteX0" fmla="*/ 2697 w 1849015"/>
                        <a:gd name="connsiteY0" fmla="*/ 477415 h 3300339"/>
                        <a:gd name="connsiteX1" fmla="*/ 182840 w 1849015"/>
                        <a:gd name="connsiteY1" fmla="*/ 1400 h 3300339"/>
                        <a:gd name="connsiteX2" fmla="*/ 1615464 w 1849015"/>
                        <a:gd name="connsiteY2" fmla="*/ 0 h 3300339"/>
                        <a:gd name="connsiteX3" fmla="*/ 1848442 w 1849015"/>
                        <a:gd name="connsiteY3" fmla="*/ 398227 h 3300339"/>
                        <a:gd name="connsiteX4" fmla="*/ 1848228 w 1849015"/>
                        <a:gd name="connsiteY4" fmla="*/ 1346925 h 3300339"/>
                        <a:gd name="connsiteX5" fmla="*/ 1496303 w 1849015"/>
                        <a:gd name="connsiteY5" fmla="*/ 1323699 h 3300339"/>
                        <a:gd name="connsiteX6" fmla="*/ 1499315 w 1849015"/>
                        <a:gd name="connsiteY6" fmla="*/ 456741 h 3300339"/>
                        <a:gd name="connsiteX7" fmla="*/ 1439498 w 1849015"/>
                        <a:gd name="connsiteY7" fmla="*/ 452454 h 3300339"/>
                        <a:gd name="connsiteX8" fmla="*/ 1436838 w 1849015"/>
                        <a:gd name="connsiteY8" fmla="*/ 3009493 h 3300339"/>
                        <a:gd name="connsiteX9" fmla="*/ 1020568 w 1849015"/>
                        <a:gd name="connsiteY9" fmla="*/ 3023662 h 3300339"/>
                        <a:gd name="connsiteX10" fmla="*/ 1020999 w 1849015"/>
                        <a:gd name="connsiteY10" fmla="*/ 1701841 h 3300339"/>
                        <a:gd name="connsiteX11" fmla="*/ 802094 w 1849015"/>
                        <a:gd name="connsiteY11" fmla="*/ 1701871 h 3300339"/>
                        <a:gd name="connsiteX12" fmla="*/ 802690 w 1849015"/>
                        <a:gd name="connsiteY12" fmla="*/ 3023227 h 3300339"/>
                        <a:gd name="connsiteX13" fmla="*/ 385034 w 1849015"/>
                        <a:gd name="connsiteY13" fmla="*/ 3032025 h 3300339"/>
                        <a:gd name="connsiteX14" fmla="*/ 385241 w 1849015"/>
                        <a:gd name="connsiteY14" fmla="*/ 457105 h 3300339"/>
                        <a:gd name="connsiteX15" fmla="*/ 325187 w 1849015"/>
                        <a:gd name="connsiteY15" fmla="*/ 460825 h 3300339"/>
                        <a:gd name="connsiteX16" fmla="*/ 325148 w 1849015"/>
                        <a:gd name="connsiteY16" fmla="*/ 1266622 h 3300339"/>
                        <a:gd name="connsiteX17" fmla="*/ 10555 w 1849015"/>
                        <a:gd name="connsiteY17" fmla="*/ 1267495 h 3300339"/>
                        <a:gd name="connsiteX18" fmla="*/ 2697 w 1849015"/>
                        <a:gd name="connsiteY18" fmla="*/ 477415 h 3300339"/>
                        <a:gd name="connsiteX0" fmla="*/ 3 w 1846321"/>
                        <a:gd name="connsiteY0" fmla="*/ 477415 h 3300339"/>
                        <a:gd name="connsiteX1" fmla="*/ 180146 w 1846321"/>
                        <a:gd name="connsiteY1" fmla="*/ 1400 h 3300339"/>
                        <a:gd name="connsiteX2" fmla="*/ 1612770 w 1846321"/>
                        <a:gd name="connsiteY2" fmla="*/ 0 h 3300339"/>
                        <a:gd name="connsiteX3" fmla="*/ 1845748 w 1846321"/>
                        <a:gd name="connsiteY3" fmla="*/ 398227 h 3300339"/>
                        <a:gd name="connsiteX4" fmla="*/ 1845534 w 1846321"/>
                        <a:gd name="connsiteY4" fmla="*/ 1346925 h 3300339"/>
                        <a:gd name="connsiteX5" fmla="*/ 1493609 w 1846321"/>
                        <a:gd name="connsiteY5" fmla="*/ 1323699 h 3300339"/>
                        <a:gd name="connsiteX6" fmla="*/ 1496621 w 1846321"/>
                        <a:gd name="connsiteY6" fmla="*/ 456741 h 3300339"/>
                        <a:gd name="connsiteX7" fmla="*/ 1436804 w 1846321"/>
                        <a:gd name="connsiteY7" fmla="*/ 452454 h 3300339"/>
                        <a:gd name="connsiteX8" fmla="*/ 1434144 w 1846321"/>
                        <a:gd name="connsiteY8" fmla="*/ 3009493 h 3300339"/>
                        <a:gd name="connsiteX9" fmla="*/ 1017874 w 1846321"/>
                        <a:gd name="connsiteY9" fmla="*/ 3023662 h 3300339"/>
                        <a:gd name="connsiteX10" fmla="*/ 1018305 w 1846321"/>
                        <a:gd name="connsiteY10" fmla="*/ 1701841 h 3300339"/>
                        <a:gd name="connsiteX11" fmla="*/ 799400 w 1846321"/>
                        <a:gd name="connsiteY11" fmla="*/ 1701871 h 3300339"/>
                        <a:gd name="connsiteX12" fmla="*/ 799996 w 1846321"/>
                        <a:gd name="connsiteY12" fmla="*/ 3023227 h 3300339"/>
                        <a:gd name="connsiteX13" fmla="*/ 382340 w 1846321"/>
                        <a:gd name="connsiteY13" fmla="*/ 3032025 h 3300339"/>
                        <a:gd name="connsiteX14" fmla="*/ 382547 w 1846321"/>
                        <a:gd name="connsiteY14" fmla="*/ 457105 h 3300339"/>
                        <a:gd name="connsiteX15" fmla="*/ 322493 w 1846321"/>
                        <a:gd name="connsiteY15" fmla="*/ 460825 h 3300339"/>
                        <a:gd name="connsiteX16" fmla="*/ 322454 w 1846321"/>
                        <a:gd name="connsiteY16" fmla="*/ 1266622 h 3300339"/>
                        <a:gd name="connsiteX17" fmla="*/ 7861 w 1846321"/>
                        <a:gd name="connsiteY17" fmla="*/ 1267495 h 3300339"/>
                        <a:gd name="connsiteX18" fmla="*/ 3 w 1846321"/>
                        <a:gd name="connsiteY18" fmla="*/ 477415 h 3300339"/>
                        <a:gd name="connsiteX0" fmla="*/ 1552 w 1847870"/>
                        <a:gd name="connsiteY0" fmla="*/ 477415 h 3300339"/>
                        <a:gd name="connsiteX1" fmla="*/ 181695 w 1847870"/>
                        <a:gd name="connsiteY1" fmla="*/ 1400 h 3300339"/>
                        <a:gd name="connsiteX2" fmla="*/ 1614319 w 1847870"/>
                        <a:gd name="connsiteY2" fmla="*/ 0 h 3300339"/>
                        <a:gd name="connsiteX3" fmla="*/ 1847297 w 1847870"/>
                        <a:gd name="connsiteY3" fmla="*/ 398227 h 3300339"/>
                        <a:gd name="connsiteX4" fmla="*/ 1847083 w 1847870"/>
                        <a:gd name="connsiteY4" fmla="*/ 1346925 h 3300339"/>
                        <a:gd name="connsiteX5" fmla="*/ 1495158 w 1847870"/>
                        <a:gd name="connsiteY5" fmla="*/ 1323699 h 3300339"/>
                        <a:gd name="connsiteX6" fmla="*/ 1498170 w 1847870"/>
                        <a:gd name="connsiteY6" fmla="*/ 456741 h 3300339"/>
                        <a:gd name="connsiteX7" fmla="*/ 1438353 w 1847870"/>
                        <a:gd name="connsiteY7" fmla="*/ 452454 h 3300339"/>
                        <a:gd name="connsiteX8" fmla="*/ 1435693 w 1847870"/>
                        <a:gd name="connsiteY8" fmla="*/ 3009493 h 3300339"/>
                        <a:gd name="connsiteX9" fmla="*/ 1019423 w 1847870"/>
                        <a:gd name="connsiteY9" fmla="*/ 3023662 h 3300339"/>
                        <a:gd name="connsiteX10" fmla="*/ 1019854 w 1847870"/>
                        <a:gd name="connsiteY10" fmla="*/ 1701841 h 3300339"/>
                        <a:gd name="connsiteX11" fmla="*/ 800949 w 1847870"/>
                        <a:gd name="connsiteY11" fmla="*/ 1701871 h 3300339"/>
                        <a:gd name="connsiteX12" fmla="*/ 801545 w 1847870"/>
                        <a:gd name="connsiteY12" fmla="*/ 3023227 h 3300339"/>
                        <a:gd name="connsiteX13" fmla="*/ 383889 w 1847870"/>
                        <a:gd name="connsiteY13" fmla="*/ 3032025 h 3300339"/>
                        <a:gd name="connsiteX14" fmla="*/ 384096 w 1847870"/>
                        <a:gd name="connsiteY14" fmla="*/ 457105 h 3300339"/>
                        <a:gd name="connsiteX15" fmla="*/ 324042 w 1847870"/>
                        <a:gd name="connsiteY15" fmla="*/ 460825 h 3300339"/>
                        <a:gd name="connsiteX16" fmla="*/ 324003 w 1847870"/>
                        <a:gd name="connsiteY16" fmla="*/ 1266622 h 3300339"/>
                        <a:gd name="connsiteX17" fmla="*/ 9410 w 1847870"/>
                        <a:gd name="connsiteY17" fmla="*/ 1267495 h 3300339"/>
                        <a:gd name="connsiteX18" fmla="*/ 1552 w 1847870"/>
                        <a:gd name="connsiteY18" fmla="*/ 477415 h 3300339"/>
                        <a:gd name="connsiteX0" fmla="*/ 1552 w 1847870"/>
                        <a:gd name="connsiteY0" fmla="*/ 477429 h 3300353"/>
                        <a:gd name="connsiteX1" fmla="*/ 181695 w 1847870"/>
                        <a:gd name="connsiteY1" fmla="*/ 1414 h 3300353"/>
                        <a:gd name="connsiteX2" fmla="*/ 1614319 w 1847870"/>
                        <a:gd name="connsiteY2" fmla="*/ 14 h 3300353"/>
                        <a:gd name="connsiteX3" fmla="*/ 1847297 w 1847870"/>
                        <a:gd name="connsiteY3" fmla="*/ 398241 h 3300353"/>
                        <a:gd name="connsiteX4" fmla="*/ 1847083 w 1847870"/>
                        <a:gd name="connsiteY4" fmla="*/ 1346939 h 3300353"/>
                        <a:gd name="connsiteX5" fmla="*/ 1495158 w 1847870"/>
                        <a:gd name="connsiteY5" fmla="*/ 1323713 h 3300353"/>
                        <a:gd name="connsiteX6" fmla="*/ 1498170 w 1847870"/>
                        <a:gd name="connsiteY6" fmla="*/ 456755 h 3300353"/>
                        <a:gd name="connsiteX7" fmla="*/ 1438353 w 1847870"/>
                        <a:gd name="connsiteY7" fmla="*/ 452468 h 3300353"/>
                        <a:gd name="connsiteX8" fmla="*/ 1435693 w 1847870"/>
                        <a:gd name="connsiteY8" fmla="*/ 3009507 h 3300353"/>
                        <a:gd name="connsiteX9" fmla="*/ 1019423 w 1847870"/>
                        <a:gd name="connsiteY9" fmla="*/ 3023676 h 3300353"/>
                        <a:gd name="connsiteX10" fmla="*/ 1019854 w 1847870"/>
                        <a:gd name="connsiteY10" fmla="*/ 1701855 h 3300353"/>
                        <a:gd name="connsiteX11" fmla="*/ 800949 w 1847870"/>
                        <a:gd name="connsiteY11" fmla="*/ 1701885 h 3300353"/>
                        <a:gd name="connsiteX12" fmla="*/ 801545 w 1847870"/>
                        <a:gd name="connsiteY12" fmla="*/ 3023241 h 3300353"/>
                        <a:gd name="connsiteX13" fmla="*/ 383889 w 1847870"/>
                        <a:gd name="connsiteY13" fmla="*/ 3032039 h 3300353"/>
                        <a:gd name="connsiteX14" fmla="*/ 384096 w 1847870"/>
                        <a:gd name="connsiteY14" fmla="*/ 457119 h 3300353"/>
                        <a:gd name="connsiteX15" fmla="*/ 324042 w 1847870"/>
                        <a:gd name="connsiteY15" fmla="*/ 460839 h 3300353"/>
                        <a:gd name="connsiteX16" fmla="*/ 324003 w 1847870"/>
                        <a:gd name="connsiteY16" fmla="*/ 1266636 h 3300353"/>
                        <a:gd name="connsiteX17" fmla="*/ 9410 w 1847870"/>
                        <a:gd name="connsiteY17" fmla="*/ 1267509 h 3300353"/>
                        <a:gd name="connsiteX18" fmla="*/ 1552 w 1847870"/>
                        <a:gd name="connsiteY18" fmla="*/ 477429 h 3300353"/>
                        <a:gd name="connsiteX0" fmla="*/ 1552 w 1847870"/>
                        <a:gd name="connsiteY0" fmla="*/ 477429 h 3300353"/>
                        <a:gd name="connsiteX1" fmla="*/ 181695 w 1847870"/>
                        <a:gd name="connsiteY1" fmla="*/ 1414 h 3300353"/>
                        <a:gd name="connsiteX2" fmla="*/ 1614319 w 1847870"/>
                        <a:gd name="connsiteY2" fmla="*/ 14 h 3300353"/>
                        <a:gd name="connsiteX3" fmla="*/ 1847297 w 1847870"/>
                        <a:gd name="connsiteY3" fmla="*/ 398241 h 3300353"/>
                        <a:gd name="connsiteX4" fmla="*/ 1847083 w 1847870"/>
                        <a:gd name="connsiteY4" fmla="*/ 1346939 h 3300353"/>
                        <a:gd name="connsiteX5" fmla="*/ 1495158 w 1847870"/>
                        <a:gd name="connsiteY5" fmla="*/ 1323713 h 3300353"/>
                        <a:gd name="connsiteX6" fmla="*/ 1498170 w 1847870"/>
                        <a:gd name="connsiteY6" fmla="*/ 456755 h 3300353"/>
                        <a:gd name="connsiteX7" fmla="*/ 1438353 w 1847870"/>
                        <a:gd name="connsiteY7" fmla="*/ 452468 h 3300353"/>
                        <a:gd name="connsiteX8" fmla="*/ 1435693 w 1847870"/>
                        <a:gd name="connsiteY8" fmla="*/ 3009507 h 3300353"/>
                        <a:gd name="connsiteX9" fmla="*/ 1019423 w 1847870"/>
                        <a:gd name="connsiteY9" fmla="*/ 3023676 h 3300353"/>
                        <a:gd name="connsiteX10" fmla="*/ 1019854 w 1847870"/>
                        <a:gd name="connsiteY10" fmla="*/ 1701855 h 3300353"/>
                        <a:gd name="connsiteX11" fmla="*/ 800949 w 1847870"/>
                        <a:gd name="connsiteY11" fmla="*/ 1701885 h 3300353"/>
                        <a:gd name="connsiteX12" fmla="*/ 801545 w 1847870"/>
                        <a:gd name="connsiteY12" fmla="*/ 3023241 h 3300353"/>
                        <a:gd name="connsiteX13" fmla="*/ 383889 w 1847870"/>
                        <a:gd name="connsiteY13" fmla="*/ 3032039 h 3300353"/>
                        <a:gd name="connsiteX14" fmla="*/ 384096 w 1847870"/>
                        <a:gd name="connsiteY14" fmla="*/ 457119 h 3300353"/>
                        <a:gd name="connsiteX15" fmla="*/ 324042 w 1847870"/>
                        <a:gd name="connsiteY15" fmla="*/ 460839 h 3300353"/>
                        <a:gd name="connsiteX16" fmla="*/ 324003 w 1847870"/>
                        <a:gd name="connsiteY16" fmla="*/ 1266636 h 3300353"/>
                        <a:gd name="connsiteX17" fmla="*/ 9410 w 1847870"/>
                        <a:gd name="connsiteY17" fmla="*/ 1267509 h 3300353"/>
                        <a:gd name="connsiteX18" fmla="*/ 1552 w 1847870"/>
                        <a:gd name="connsiteY18" fmla="*/ 477429 h 3300353"/>
                        <a:gd name="connsiteX0" fmla="*/ 1552 w 1847870"/>
                        <a:gd name="connsiteY0" fmla="*/ 477429 h 3300353"/>
                        <a:gd name="connsiteX1" fmla="*/ 181695 w 1847870"/>
                        <a:gd name="connsiteY1" fmla="*/ 1414 h 3300353"/>
                        <a:gd name="connsiteX2" fmla="*/ 1614319 w 1847870"/>
                        <a:gd name="connsiteY2" fmla="*/ 14 h 3300353"/>
                        <a:gd name="connsiteX3" fmla="*/ 1847297 w 1847870"/>
                        <a:gd name="connsiteY3" fmla="*/ 398241 h 3300353"/>
                        <a:gd name="connsiteX4" fmla="*/ 1847083 w 1847870"/>
                        <a:gd name="connsiteY4" fmla="*/ 1346939 h 3300353"/>
                        <a:gd name="connsiteX5" fmla="*/ 1495158 w 1847870"/>
                        <a:gd name="connsiteY5" fmla="*/ 1323713 h 3300353"/>
                        <a:gd name="connsiteX6" fmla="*/ 1498170 w 1847870"/>
                        <a:gd name="connsiteY6" fmla="*/ 456755 h 3300353"/>
                        <a:gd name="connsiteX7" fmla="*/ 1438353 w 1847870"/>
                        <a:gd name="connsiteY7" fmla="*/ 452468 h 3300353"/>
                        <a:gd name="connsiteX8" fmla="*/ 1435693 w 1847870"/>
                        <a:gd name="connsiteY8" fmla="*/ 3009507 h 3300353"/>
                        <a:gd name="connsiteX9" fmla="*/ 1019423 w 1847870"/>
                        <a:gd name="connsiteY9" fmla="*/ 3023676 h 3300353"/>
                        <a:gd name="connsiteX10" fmla="*/ 1019854 w 1847870"/>
                        <a:gd name="connsiteY10" fmla="*/ 1701855 h 3300353"/>
                        <a:gd name="connsiteX11" fmla="*/ 800949 w 1847870"/>
                        <a:gd name="connsiteY11" fmla="*/ 1701885 h 3300353"/>
                        <a:gd name="connsiteX12" fmla="*/ 801545 w 1847870"/>
                        <a:gd name="connsiteY12" fmla="*/ 3023241 h 3300353"/>
                        <a:gd name="connsiteX13" fmla="*/ 383889 w 1847870"/>
                        <a:gd name="connsiteY13" fmla="*/ 3032039 h 3300353"/>
                        <a:gd name="connsiteX14" fmla="*/ 384096 w 1847870"/>
                        <a:gd name="connsiteY14" fmla="*/ 457119 h 3300353"/>
                        <a:gd name="connsiteX15" fmla="*/ 324042 w 1847870"/>
                        <a:gd name="connsiteY15" fmla="*/ 460839 h 3300353"/>
                        <a:gd name="connsiteX16" fmla="*/ 324003 w 1847870"/>
                        <a:gd name="connsiteY16" fmla="*/ 1266636 h 3300353"/>
                        <a:gd name="connsiteX17" fmla="*/ 9410 w 1847870"/>
                        <a:gd name="connsiteY17" fmla="*/ 1267509 h 3300353"/>
                        <a:gd name="connsiteX18" fmla="*/ 1552 w 1847870"/>
                        <a:gd name="connsiteY18" fmla="*/ 477429 h 3300353"/>
                        <a:gd name="connsiteX0" fmla="*/ 1552 w 1847870"/>
                        <a:gd name="connsiteY0" fmla="*/ 477429 h 3300353"/>
                        <a:gd name="connsiteX1" fmla="*/ 181695 w 1847870"/>
                        <a:gd name="connsiteY1" fmla="*/ 1414 h 3300353"/>
                        <a:gd name="connsiteX2" fmla="*/ 1614319 w 1847870"/>
                        <a:gd name="connsiteY2" fmla="*/ 14 h 3300353"/>
                        <a:gd name="connsiteX3" fmla="*/ 1847297 w 1847870"/>
                        <a:gd name="connsiteY3" fmla="*/ 398241 h 3300353"/>
                        <a:gd name="connsiteX4" fmla="*/ 1847083 w 1847870"/>
                        <a:gd name="connsiteY4" fmla="*/ 1346939 h 3300353"/>
                        <a:gd name="connsiteX5" fmla="*/ 1495158 w 1847870"/>
                        <a:gd name="connsiteY5" fmla="*/ 1323713 h 3300353"/>
                        <a:gd name="connsiteX6" fmla="*/ 1498170 w 1847870"/>
                        <a:gd name="connsiteY6" fmla="*/ 456755 h 3300353"/>
                        <a:gd name="connsiteX7" fmla="*/ 1438353 w 1847870"/>
                        <a:gd name="connsiteY7" fmla="*/ 452468 h 3300353"/>
                        <a:gd name="connsiteX8" fmla="*/ 1435693 w 1847870"/>
                        <a:gd name="connsiteY8" fmla="*/ 3009507 h 3300353"/>
                        <a:gd name="connsiteX9" fmla="*/ 1019423 w 1847870"/>
                        <a:gd name="connsiteY9" fmla="*/ 3023676 h 3300353"/>
                        <a:gd name="connsiteX10" fmla="*/ 1019854 w 1847870"/>
                        <a:gd name="connsiteY10" fmla="*/ 1701855 h 3300353"/>
                        <a:gd name="connsiteX11" fmla="*/ 800949 w 1847870"/>
                        <a:gd name="connsiteY11" fmla="*/ 1701885 h 3300353"/>
                        <a:gd name="connsiteX12" fmla="*/ 801545 w 1847870"/>
                        <a:gd name="connsiteY12" fmla="*/ 3023241 h 3300353"/>
                        <a:gd name="connsiteX13" fmla="*/ 383889 w 1847870"/>
                        <a:gd name="connsiteY13" fmla="*/ 3032039 h 3300353"/>
                        <a:gd name="connsiteX14" fmla="*/ 384096 w 1847870"/>
                        <a:gd name="connsiteY14" fmla="*/ 457119 h 3300353"/>
                        <a:gd name="connsiteX15" fmla="*/ 324042 w 1847870"/>
                        <a:gd name="connsiteY15" fmla="*/ 460839 h 3300353"/>
                        <a:gd name="connsiteX16" fmla="*/ 324003 w 1847870"/>
                        <a:gd name="connsiteY16" fmla="*/ 1266636 h 3300353"/>
                        <a:gd name="connsiteX17" fmla="*/ 9410 w 1847870"/>
                        <a:gd name="connsiteY17" fmla="*/ 1267509 h 3300353"/>
                        <a:gd name="connsiteX18" fmla="*/ 1552 w 1847870"/>
                        <a:gd name="connsiteY18" fmla="*/ 477429 h 3300353"/>
                        <a:gd name="connsiteX0" fmla="*/ 1552 w 1847870"/>
                        <a:gd name="connsiteY0" fmla="*/ 477429 h 3300360"/>
                        <a:gd name="connsiteX1" fmla="*/ 181695 w 1847870"/>
                        <a:gd name="connsiteY1" fmla="*/ 1414 h 3300360"/>
                        <a:gd name="connsiteX2" fmla="*/ 1614319 w 1847870"/>
                        <a:gd name="connsiteY2" fmla="*/ 14 h 3300360"/>
                        <a:gd name="connsiteX3" fmla="*/ 1847297 w 1847870"/>
                        <a:gd name="connsiteY3" fmla="*/ 398241 h 3300360"/>
                        <a:gd name="connsiteX4" fmla="*/ 1847083 w 1847870"/>
                        <a:gd name="connsiteY4" fmla="*/ 1346939 h 3300360"/>
                        <a:gd name="connsiteX5" fmla="*/ 1495158 w 1847870"/>
                        <a:gd name="connsiteY5" fmla="*/ 1323713 h 3300360"/>
                        <a:gd name="connsiteX6" fmla="*/ 1498170 w 1847870"/>
                        <a:gd name="connsiteY6" fmla="*/ 456755 h 3300360"/>
                        <a:gd name="connsiteX7" fmla="*/ 1438353 w 1847870"/>
                        <a:gd name="connsiteY7" fmla="*/ 452468 h 3300360"/>
                        <a:gd name="connsiteX8" fmla="*/ 1435693 w 1847870"/>
                        <a:gd name="connsiteY8" fmla="*/ 3009507 h 3300360"/>
                        <a:gd name="connsiteX9" fmla="*/ 1019423 w 1847870"/>
                        <a:gd name="connsiteY9" fmla="*/ 3023676 h 3300360"/>
                        <a:gd name="connsiteX10" fmla="*/ 1019854 w 1847870"/>
                        <a:gd name="connsiteY10" fmla="*/ 1701855 h 3300360"/>
                        <a:gd name="connsiteX11" fmla="*/ 800949 w 1847870"/>
                        <a:gd name="connsiteY11" fmla="*/ 1701885 h 3300360"/>
                        <a:gd name="connsiteX12" fmla="*/ 801545 w 1847870"/>
                        <a:gd name="connsiteY12" fmla="*/ 3023241 h 3300360"/>
                        <a:gd name="connsiteX13" fmla="*/ 383889 w 1847870"/>
                        <a:gd name="connsiteY13" fmla="*/ 3032039 h 3300360"/>
                        <a:gd name="connsiteX14" fmla="*/ 384096 w 1847870"/>
                        <a:gd name="connsiteY14" fmla="*/ 457119 h 3300360"/>
                        <a:gd name="connsiteX15" fmla="*/ 324042 w 1847870"/>
                        <a:gd name="connsiteY15" fmla="*/ 460839 h 3300360"/>
                        <a:gd name="connsiteX16" fmla="*/ 324003 w 1847870"/>
                        <a:gd name="connsiteY16" fmla="*/ 1266636 h 3300360"/>
                        <a:gd name="connsiteX17" fmla="*/ 9410 w 1847870"/>
                        <a:gd name="connsiteY17" fmla="*/ 1267509 h 3300360"/>
                        <a:gd name="connsiteX18" fmla="*/ 1552 w 1847870"/>
                        <a:gd name="connsiteY18" fmla="*/ 477429 h 3300360"/>
                        <a:gd name="connsiteX0" fmla="*/ 1552 w 1847870"/>
                        <a:gd name="connsiteY0" fmla="*/ 477429 h 3300353"/>
                        <a:gd name="connsiteX1" fmla="*/ 181695 w 1847870"/>
                        <a:gd name="connsiteY1" fmla="*/ 1414 h 3300353"/>
                        <a:gd name="connsiteX2" fmla="*/ 1614319 w 1847870"/>
                        <a:gd name="connsiteY2" fmla="*/ 14 h 3300353"/>
                        <a:gd name="connsiteX3" fmla="*/ 1847297 w 1847870"/>
                        <a:gd name="connsiteY3" fmla="*/ 398241 h 3300353"/>
                        <a:gd name="connsiteX4" fmla="*/ 1847083 w 1847870"/>
                        <a:gd name="connsiteY4" fmla="*/ 1346939 h 3300353"/>
                        <a:gd name="connsiteX5" fmla="*/ 1495158 w 1847870"/>
                        <a:gd name="connsiteY5" fmla="*/ 1323713 h 3300353"/>
                        <a:gd name="connsiteX6" fmla="*/ 1498170 w 1847870"/>
                        <a:gd name="connsiteY6" fmla="*/ 456755 h 3300353"/>
                        <a:gd name="connsiteX7" fmla="*/ 1438353 w 1847870"/>
                        <a:gd name="connsiteY7" fmla="*/ 452468 h 3300353"/>
                        <a:gd name="connsiteX8" fmla="*/ 1435693 w 1847870"/>
                        <a:gd name="connsiteY8" fmla="*/ 3009507 h 3300353"/>
                        <a:gd name="connsiteX9" fmla="*/ 1019423 w 1847870"/>
                        <a:gd name="connsiteY9" fmla="*/ 3023676 h 3300353"/>
                        <a:gd name="connsiteX10" fmla="*/ 1019854 w 1847870"/>
                        <a:gd name="connsiteY10" fmla="*/ 1701855 h 3300353"/>
                        <a:gd name="connsiteX11" fmla="*/ 800949 w 1847870"/>
                        <a:gd name="connsiteY11" fmla="*/ 1701885 h 3300353"/>
                        <a:gd name="connsiteX12" fmla="*/ 801545 w 1847870"/>
                        <a:gd name="connsiteY12" fmla="*/ 3023241 h 3300353"/>
                        <a:gd name="connsiteX13" fmla="*/ 383889 w 1847870"/>
                        <a:gd name="connsiteY13" fmla="*/ 3032039 h 3300353"/>
                        <a:gd name="connsiteX14" fmla="*/ 384096 w 1847870"/>
                        <a:gd name="connsiteY14" fmla="*/ 457119 h 3300353"/>
                        <a:gd name="connsiteX15" fmla="*/ 324042 w 1847870"/>
                        <a:gd name="connsiteY15" fmla="*/ 460839 h 3300353"/>
                        <a:gd name="connsiteX16" fmla="*/ 324003 w 1847870"/>
                        <a:gd name="connsiteY16" fmla="*/ 1266636 h 3300353"/>
                        <a:gd name="connsiteX17" fmla="*/ 9410 w 1847870"/>
                        <a:gd name="connsiteY17" fmla="*/ 1267509 h 3300353"/>
                        <a:gd name="connsiteX18" fmla="*/ 1552 w 1847870"/>
                        <a:gd name="connsiteY18" fmla="*/ 477429 h 3300353"/>
                        <a:gd name="connsiteX0" fmla="*/ 1552 w 1847870"/>
                        <a:gd name="connsiteY0" fmla="*/ 477429 h 3300353"/>
                        <a:gd name="connsiteX1" fmla="*/ 181695 w 1847870"/>
                        <a:gd name="connsiteY1" fmla="*/ 1414 h 3300353"/>
                        <a:gd name="connsiteX2" fmla="*/ 1614319 w 1847870"/>
                        <a:gd name="connsiteY2" fmla="*/ 14 h 3300353"/>
                        <a:gd name="connsiteX3" fmla="*/ 1847297 w 1847870"/>
                        <a:gd name="connsiteY3" fmla="*/ 398241 h 3300353"/>
                        <a:gd name="connsiteX4" fmla="*/ 1847083 w 1847870"/>
                        <a:gd name="connsiteY4" fmla="*/ 1346939 h 3300353"/>
                        <a:gd name="connsiteX5" fmla="*/ 1495158 w 1847870"/>
                        <a:gd name="connsiteY5" fmla="*/ 1323713 h 3300353"/>
                        <a:gd name="connsiteX6" fmla="*/ 1498170 w 1847870"/>
                        <a:gd name="connsiteY6" fmla="*/ 456755 h 3300353"/>
                        <a:gd name="connsiteX7" fmla="*/ 1438353 w 1847870"/>
                        <a:gd name="connsiteY7" fmla="*/ 452468 h 3300353"/>
                        <a:gd name="connsiteX8" fmla="*/ 1435693 w 1847870"/>
                        <a:gd name="connsiteY8" fmla="*/ 3009507 h 3300353"/>
                        <a:gd name="connsiteX9" fmla="*/ 1019423 w 1847870"/>
                        <a:gd name="connsiteY9" fmla="*/ 3023676 h 3300353"/>
                        <a:gd name="connsiteX10" fmla="*/ 1019854 w 1847870"/>
                        <a:gd name="connsiteY10" fmla="*/ 1701855 h 3300353"/>
                        <a:gd name="connsiteX11" fmla="*/ 800949 w 1847870"/>
                        <a:gd name="connsiteY11" fmla="*/ 1701885 h 3300353"/>
                        <a:gd name="connsiteX12" fmla="*/ 801545 w 1847870"/>
                        <a:gd name="connsiteY12" fmla="*/ 3023241 h 3300353"/>
                        <a:gd name="connsiteX13" fmla="*/ 383889 w 1847870"/>
                        <a:gd name="connsiteY13" fmla="*/ 3032039 h 3300353"/>
                        <a:gd name="connsiteX14" fmla="*/ 384096 w 1847870"/>
                        <a:gd name="connsiteY14" fmla="*/ 457119 h 3300353"/>
                        <a:gd name="connsiteX15" fmla="*/ 324042 w 1847870"/>
                        <a:gd name="connsiteY15" fmla="*/ 460839 h 3300353"/>
                        <a:gd name="connsiteX16" fmla="*/ 324003 w 1847870"/>
                        <a:gd name="connsiteY16" fmla="*/ 1266636 h 3300353"/>
                        <a:gd name="connsiteX17" fmla="*/ 9410 w 1847870"/>
                        <a:gd name="connsiteY17" fmla="*/ 1267509 h 3300353"/>
                        <a:gd name="connsiteX18" fmla="*/ 1552 w 1847870"/>
                        <a:gd name="connsiteY18" fmla="*/ 477429 h 3300353"/>
                        <a:gd name="connsiteX0" fmla="*/ 1552 w 1847870"/>
                        <a:gd name="connsiteY0" fmla="*/ 477429 h 3300353"/>
                        <a:gd name="connsiteX1" fmla="*/ 181695 w 1847870"/>
                        <a:gd name="connsiteY1" fmla="*/ 1414 h 3300353"/>
                        <a:gd name="connsiteX2" fmla="*/ 1614319 w 1847870"/>
                        <a:gd name="connsiteY2" fmla="*/ 14 h 3300353"/>
                        <a:gd name="connsiteX3" fmla="*/ 1847297 w 1847870"/>
                        <a:gd name="connsiteY3" fmla="*/ 398241 h 3300353"/>
                        <a:gd name="connsiteX4" fmla="*/ 1847083 w 1847870"/>
                        <a:gd name="connsiteY4" fmla="*/ 1346939 h 3300353"/>
                        <a:gd name="connsiteX5" fmla="*/ 1495158 w 1847870"/>
                        <a:gd name="connsiteY5" fmla="*/ 1323713 h 3300353"/>
                        <a:gd name="connsiteX6" fmla="*/ 1498170 w 1847870"/>
                        <a:gd name="connsiteY6" fmla="*/ 456755 h 3300353"/>
                        <a:gd name="connsiteX7" fmla="*/ 1438353 w 1847870"/>
                        <a:gd name="connsiteY7" fmla="*/ 452468 h 3300353"/>
                        <a:gd name="connsiteX8" fmla="*/ 1435693 w 1847870"/>
                        <a:gd name="connsiteY8" fmla="*/ 3009507 h 3300353"/>
                        <a:gd name="connsiteX9" fmla="*/ 1019423 w 1847870"/>
                        <a:gd name="connsiteY9" fmla="*/ 3023676 h 3300353"/>
                        <a:gd name="connsiteX10" fmla="*/ 1019854 w 1847870"/>
                        <a:gd name="connsiteY10" fmla="*/ 1701855 h 3300353"/>
                        <a:gd name="connsiteX11" fmla="*/ 800949 w 1847870"/>
                        <a:gd name="connsiteY11" fmla="*/ 1701885 h 3300353"/>
                        <a:gd name="connsiteX12" fmla="*/ 801545 w 1847870"/>
                        <a:gd name="connsiteY12" fmla="*/ 3023241 h 3300353"/>
                        <a:gd name="connsiteX13" fmla="*/ 383889 w 1847870"/>
                        <a:gd name="connsiteY13" fmla="*/ 3032039 h 3300353"/>
                        <a:gd name="connsiteX14" fmla="*/ 384096 w 1847870"/>
                        <a:gd name="connsiteY14" fmla="*/ 457119 h 3300353"/>
                        <a:gd name="connsiteX15" fmla="*/ 324042 w 1847870"/>
                        <a:gd name="connsiteY15" fmla="*/ 460839 h 3300353"/>
                        <a:gd name="connsiteX16" fmla="*/ 324003 w 1847870"/>
                        <a:gd name="connsiteY16" fmla="*/ 1266636 h 3300353"/>
                        <a:gd name="connsiteX17" fmla="*/ 9410 w 1847870"/>
                        <a:gd name="connsiteY17" fmla="*/ 1267509 h 3300353"/>
                        <a:gd name="connsiteX18" fmla="*/ 1552 w 1847870"/>
                        <a:gd name="connsiteY18" fmla="*/ 477429 h 3300353"/>
                        <a:gd name="connsiteX0" fmla="*/ 1552 w 1847870"/>
                        <a:gd name="connsiteY0" fmla="*/ 477429 h 3301460"/>
                        <a:gd name="connsiteX1" fmla="*/ 181695 w 1847870"/>
                        <a:gd name="connsiteY1" fmla="*/ 1414 h 3301460"/>
                        <a:gd name="connsiteX2" fmla="*/ 1614319 w 1847870"/>
                        <a:gd name="connsiteY2" fmla="*/ 14 h 3301460"/>
                        <a:gd name="connsiteX3" fmla="*/ 1847297 w 1847870"/>
                        <a:gd name="connsiteY3" fmla="*/ 398241 h 3301460"/>
                        <a:gd name="connsiteX4" fmla="*/ 1847083 w 1847870"/>
                        <a:gd name="connsiteY4" fmla="*/ 1346939 h 3301460"/>
                        <a:gd name="connsiteX5" fmla="*/ 1495158 w 1847870"/>
                        <a:gd name="connsiteY5" fmla="*/ 1323713 h 3301460"/>
                        <a:gd name="connsiteX6" fmla="*/ 1498170 w 1847870"/>
                        <a:gd name="connsiteY6" fmla="*/ 456755 h 3301460"/>
                        <a:gd name="connsiteX7" fmla="*/ 1438353 w 1847870"/>
                        <a:gd name="connsiteY7" fmla="*/ 452468 h 3301460"/>
                        <a:gd name="connsiteX8" fmla="*/ 1435693 w 1847870"/>
                        <a:gd name="connsiteY8" fmla="*/ 3009507 h 3301460"/>
                        <a:gd name="connsiteX9" fmla="*/ 1019423 w 1847870"/>
                        <a:gd name="connsiteY9" fmla="*/ 3023676 h 3301460"/>
                        <a:gd name="connsiteX10" fmla="*/ 1019854 w 1847870"/>
                        <a:gd name="connsiteY10" fmla="*/ 1701855 h 3301460"/>
                        <a:gd name="connsiteX11" fmla="*/ 800949 w 1847870"/>
                        <a:gd name="connsiteY11" fmla="*/ 1701885 h 3301460"/>
                        <a:gd name="connsiteX12" fmla="*/ 801545 w 1847870"/>
                        <a:gd name="connsiteY12" fmla="*/ 3023241 h 3301460"/>
                        <a:gd name="connsiteX13" fmla="*/ 383889 w 1847870"/>
                        <a:gd name="connsiteY13" fmla="*/ 3032039 h 3301460"/>
                        <a:gd name="connsiteX14" fmla="*/ 384096 w 1847870"/>
                        <a:gd name="connsiteY14" fmla="*/ 457119 h 3301460"/>
                        <a:gd name="connsiteX15" fmla="*/ 324042 w 1847870"/>
                        <a:gd name="connsiteY15" fmla="*/ 460839 h 3301460"/>
                        <a:gd name="connsiteX16" fmla="*/ 324003 w 1847870"/>
                        <a:gd name="connsiteY16" fmla="*/ 1266636 h 3301460"/>
                        <a:gd name="connsiteX17" fmla="*/ 9410 w 1847870"/>
                        <a:gd name="connsiteY17" fmla="*/ 1267509 h 3301460"/>
                        <a:gd name="connsiteX18" fmla="*/ 1552 w 1847870"/>
                        <a:gd name="connsiteY18" fmla="*/ 477429 h 3301460"/>
                        <a:gd name="connsiteX0" fmla="*/ 1552 w 1847870"/>
                        <a:gd name="connsiteY0" fmla="*/ 477429 h 3303036"/>
                        <a:gd name="connsiteX1" fmla="*/ 181695 w 1847870"/>
                        <a:gd name="connsiteY1" fmla="*/ 1414 h 3303036"/>
                        <a:gd name="connsiteX2" fmla="*/ 1614319 w 1847870"/>
                        <a:gd name="connsiteY2" fmla="*/ 14 h 3303036"/>
                        <a:gd name="connsiteX3" fmla="*/ 1847297 w 1847870"/>
                        <a:gd name="connsiteY3" fmla="*/ 398241 h 3303036"/>
                        <a:gd name="connsiteX4" fmla="*/ 1847083 w 1847870"/>
                        <a:gd name="connsiteY4" fmla="*/ 1346939 h 3303036"/>
                        <a:gd name="connsiteX5" fmla="*/ 1495158 w 1847870"/>
                        <a:gd name="connsiteY5" fmla="*/ 1323713 h 3303036"/>
                        <a:gd name="connsiteX6" fmla="*/ 1498170 w 1847870"/>
                        <a:gd name="connsiteY6" fmla="*/ 456755 h 3303036"/>
                        <a:gd name="connsiteX7" fmla="*/ 1438353 w 1847870"/>
                        <a:gd name="connsiteY7" fmla="*/ 452468 h 3303036"/>
                        <a:gd name="connsiteX8" fmla="*/ 1435693 w 1847870"/>
                        <a:gd name="connsiteY8" fmla="*/ 3009507 h 3303036"/>
                        <a:gd name="connsiteX9" fmla="*/ 1019423 w 1847870"/>
                        <a:gd name="connsiteY9" fmla="*/ 3023676 h 3303036"/>
                        <a:gd name="connsiteX10" fmla="*/ 1019854 w 1847870"/>
                        <a:gd name="connsiteY10" fmla="*/ 1701855 h 3303036"/>
                        <a:gd name="connsiteX11" fmla="*/ 800949 w 1847870"/>
                        <a:gd name="connsiteY11" fmla="*/ 1701885 h 3303036"/>
                        <a:gd name="connsiteX12" fmla="*/ 801545 w 1847870"/>
                        <a:gd name="connsiteY12" fmla="*/ 3023241 h 3303036"/>
                        <a:gd name="connsiteX13" fmla="*/ 383889 w 1847870"/>
                        <a:gd name="connsiteY13" fmla="*/ 3032039 h 3303036"/>
                        <a:gd name="connsiteX14" fmla="*/ 384096 w 1847870"/>
                        <a:gd name="connsiteY14" fmla="*/ 457119 h 3303036"/>
                        <a:gd name="connsiteX15" fmla="*/ 324042 w 1847870"/>
                        <a:gd name="connsiteY15" fmla="*/ 460839 h 3303036"/>
                        <a:gd name="connsiteX16" fmla="*/ 324003 w 1847870"/>
                        <a:gd name="connsiteY16" fmla="*/ 1266636 h 3303036"/>
                        <a:gd name="connsiteX17" fmla="*/ 9410 w 1847870"/>
                        <a:gd name="connsiteY17" fmla="*/ 1267509 h 3303036"/>
                        <a:gd name="connsiteX18" fmla="*/ 1552 w 1847870"/>
                        <a:gd name="connsiteY18" fmla="*/ 477429 h 3303036"/>
                        <a:gd name="connsiteX0" fmla="*/ 1552 w 1847870"/>
                        <a:gd name="connsiteY0" fmla="*/ 477429 h 3309383"/>
                        <a:gd name="connsiteX1" fmla="*/ 181695 w 1847870"/>
                        <a:gd name="connsiteY1" fmla="*/ 1414 h 3309383"/>
                        <a:gd name="connsiteX2" fmla="*/ 1614319 w 1847870"/>
                        <a:gd name="connsiteY2" fmla="*/ 14 h 3309383"/>
                        <a:gd name="connsiteX3" fmla="*/ 1847297 w 1847870"/>
                        <a:gd name="connsiteY3" fmla="*/ 398241 h 3309383"/>
                        <a:gd name="connsiteX4" fmla="*/ 1847083 w 1847870"/>
                        <a:gd name="connsiteY4" fmla="*/ 1346939 h 3309383"/>
                        <a:gd name="connsiteX5" fmla="*/ 1495158 w 1847870"/>
                        <a:gd name="connsiteY5" fmla="*/ 1323713 h 3309383"/>
                        <a:gd name="connsiteX6" fmla="*/ 1498170 w 1847870"/>
                        <a:gd name="connsiteY6" fmla="*/ 456755 h 3309383"/>
                        <a:gd name="connsiteX7" fmla="*/ 1438353 w 1847870"/>
                        <a:gd name="connsiteY7" fmla="*/ 452468 h 3309383"/>
                        <a:gd name="connsiteX8" fmla="*/ 1435693 w 1847870"/>
                        <a:gd name="connsiteY8" fmla="*/ 3009507 h 3309383"/>
                        <a:gd name="connsiteX9" fmla="*/ 1019423 w 1847870"/>
                        <a:gd name="connsiteY9" fmla="*/ 3023676 h 3309383"/>
                        <a:gd name="connsiteX10" fmla="*/ 1019854 w 1847870"/>
                        <a:gd name="connsiteY10" fmla="*/ 1701855 h 3309383"/>
                        <a:gd name="connsiteX11" fmla="*/ 800949 w 1847870"/>
                        <a:gd name="connsiteY11" fmla="*/ 1701885 h 3309383"/>
                        <a:gd name="connsiteX12" fmla="*/ 801545 w 1847870"/>
                        <a:gd name="connsiteY12" fmla="*/ 3023241 h 3309383"/>
                        <a:gd name="connsiteX13" fmla="*/ 383889 w 1847870"/>
                        <a:gd name="connsiteY13" fmla="*/ 3032039 h 3309383"/>
                        <a:gd name="connsiteX14" fmla="*/ 384096 w 1847870"/>
                        <a:gd name="connsiteY14" fmla="*/ 457119 h 3309383"/>
                        <a:gd name="connsiteX15" fmla="*/ 324042 w 1847870"/>
                        <a:gd name="connsiteY15" fmla="*/ 460839 h 3309383"/>
                        <a:gd name="connsiteX16" fmla="*/ 324003 w 1847870"/>
                        <a:gd name="connsiteY16" fmla="*/ 1266636 h 3309383"/>
                        <a:gd name="connsiteX17" fmla="*/ 9410 w 1847870"/>
                        <a:gd name="connsiteY17" fmla="*/ 1267509 h 3309383"/>
                        <a:gd name="connsiteX18" fmla="*/ 1552 w 1847870"/>
                        <a:gd name="connsiteY18" fmla="*/ 477429 h 3309383"/>
                        <a:gd name="connsiteX0" fmla="*/ 1552 w 1847870"/>
                        <a:gd name="connsiteY0" fmla="*/ 477429 h 3309383"/>
                        <a:gd name="connsiteX1" fmla="*/ 181695 w 1847870"/>
                        <a:gd name="connsiteY1" fmla="*/ 1414 h 3309383"/>
                        <a:gd name="connsiteX2" fmla="*/ 1614319 w 1847870"/>
                        <a:gd name="connsiteY2" fmla="*/ 14 h 3309383"/>
                        <a:gd name="connsiteX3" fmla="*/ 1847297 w 1847870"/>
                        <a:gd name="connsiteY3" fmla="*/ 398241 h 3309383"/>
                        <a:gd name="connsiteX4" fmla="*/ 1847083 w 1847870"/>
                        <a:gd name="connsiteY4" fmla="*/ 1346939 h 3309383"/>
                        <a:gd name="connsiteX5" fmla="*/ 1495158 w 1847870"/>
                        <a:gd name="connsiteY5" fmla="*/ 1323713 h 3309383"/>
                        <a:gd name="connsiteX6" fmla="*/ 1498170 w 1847870"/>
                        <a:gd name="connsiteY6" fmla="*/ 456755 h 3309383"/>
                        <a:gd name="connsiteX7" fmla="*/ 1438353 w 1847870"/>
                        <a:gd name="connsiteY7" fmla="*/ 452468 h 3309383"/>
                        <a:gd name="connsiteX8" fmla="*/ 1435693 w 1847870"/>
                        <a:gd name="connsiteY8" fmla="*/ 3009507 h 3309383"/>
                        <a:gd name="connsiteX9" fmla="*/ 1019423 w 1847870"/>
                        <a:gd name="connsiteY9" fmla="*/ 3023676 h 3309383"/>
                        <a:gd name="connsiteX10" fmla="*/ 1019854 w 1847870"/>
                        <a:gd name="connsiteY10" fmla="*/ 1701855 h 3309383"/>
                        <a:gd name="connsiteX11" fmla="*/ 800949 w 1847870"/>
                        <a:gd name="connsiteY11" fmla="*/ 1701885 h 3309383"/>
                        <a:gd name="connsiteX12" fmla="*/ 801545 w 1847870"/>
                        <a:gd name="connsiteY12" fmla="*/ 3023241 h 3309383"/>
                        <a:gd name="connsiteX13" fmla="*/ 383889 w 1847870"/>
                        <a:gd name="connsiteY13" fmla="*/ 3032039 h 3309383"/>
                        <a:gd name="connsiteX14" fmla="*/ 384096 w 1847870"/>
                        <a:gd name="connsiteY14" fmla="*/ 457119 h 3309383"/>
                        <a:gd name="connsiteX15" fmla="*/ 324042 w 1847870"/>
                        <a:gd name="connsiteY15" fmla="*/ 460839 h 3309383"/>
                        <a:gd name="connsiteX16" fmla="*/ 324003 w 1847870"/>
                        <a:gd name="connsiteY16" fmla="*/ 1266636 h 3309383"/>
                        <a:gd name="connsiteX17" fmla="*/ 9410 w 1847870"/>
                        <a:gd name="connsiteY17" fmla="*/ 1267509 h 3309383"/>
                        <a:gd name="connsiteX18" fmla="*/ 1552 w 1847870"/>
                        <a:gd name="connsiteY18" fmla="*/ 477429 h 3309383"/>
                        <a:gd name="connsiteX0" fmla="*/ 1552 w 1847870"/>
                        <a:gd name="connsiteY0" fmla="*/ 477429 h 3309383"/>
                        <a:gd name="connsiteX1" fmla="*/ 181695 w 1847870"/>
                        <a:gd name="connsiteY1" fmla="*/ 1414 h 3309383"/>
                        <a:gd name="connsiteX2" fmla="*/ 1614319 w 1847870"/>
                        <a:gd name="connsiteY2" fmla="*/ 14 h 3309383"/>
                        <a:gd name="connsiteX3" fmla="*/ 1847297 w 1847870"/>
                        <a:gd name="connsiteY3" fmla="*/ 398241 h 3309383"/>
                        <a:gd name="connsiteX4" fmla="*/ 1847083 w 1847870"/>
                        <a:gd name="connsiteY4" fmla="*/ 1346939 h 3309383"/>
                        <a:gd name="connsiteX5" fmla="*/ 1495158 w 1847870"/>
                        <a:gd name="connsiteY5" fmla="*/ 1323713 h 3309383"/>
                        <a:gd name="connsiteX6" fmla="*/ 1498170 w 1847870"/>
                        <a:gd name="connsiteY6" fmla="*/ 456755 h 3309383"/>
                        <a:gd name="connsiteX7" fmla="*/ 1438353 w 1847870"/>
                        <a:gd name="connsiteY7" fmla="*/ 452468 h 3309383"/>
                        <a:gd name="connsiteX8" fmla="*/ 1435693 w 1847870"/>
                        <a:gd name="connsiteY8" fmla="*/ 3009507 h 3309383"/>
                        <a:gd name="connsiteX9" fmla="*/ 1019423 w 1847870"/>
                        <a:gd name="connsiteY9" fmla="*/ 3023676 h 3309383"/>
                        <a:gd name="connsiteX10" fmla="*/ 1019854 w 1847870"/>
                        <a:gd name="connsiteY10" fmla="*/ 1701855 h 3309383"/>
                        <a:gd name="connsiteX11" fmla="*/ 800949 w 1847870"/>
                        <a:gd name="connsiteY11" fmla="*/ 1701885 h 3309383"/>
                        <a:gd name="connsiteX12" fmla="*/ 801545 w 1847870"/>
                        <a:gd name="connsiteY12" fmla="*/ 3023241 h 3309383"/>
                        <a:gd name="connsiteX13" fmla="*/ 383889 w 1847870"/>
                        <a:gd name="connsiteY13" fmla="*/ 3032039 h 3309383"/>
                        <a:gd name="connsiteX14" fmla="*/ 384096 w 1847870"/>
                        <a:gd name="connsiteY14" fmla="*/ 457119 h 3309383"/>
                        <a:gd name="connsiteX15" fmla="*/ 324042 w 1847870"/>
                        <a:gd name="connsiteY15" fmla="*/ 460839 h 3309383"/>
                        <a:gd name="connsiteX16" fmla="*/ 324003 w 1847870"/>
                        <a:gd name="connsiteY16" fmla="*/ 1266636 h 3309383"/>
                        <a:gd name="connsiteX17" fmla="*/ 9410 w 1847870"/>
                        <a:gd name="connsiteY17" fmla="*/ 1267509 h 3309383"/>
                        <a:gd name="connsiteX18" fmla="*/ 1552 w 1847870"/>
                        <a:gd name="connsiteY18" fmla="*/ 477429 h 3309383"/>
                        <a:gd name="connsiteX0" fmla="*/ 1552 w 1847870"/>
                        <a:gd name="connsiteY0" fmla="*/ 477429 h 3314868"/>
                        <a:gd name="connsiteX1" fmla="*/ 181695 w 1847870"/>
                        <a:gd name="connsiteY1" fmla="*/ 1414 h 3314868"/>
                        <a:gd name="connsiteX2" fmla="*/ 1614319 w 1847870"/>
                        <a:gd name="connsiteY2" fmla="*/ 14 h 3314868"/>
                        <a:gd name="connsiteX3" fmla="*/ 1847297 w 1847870"/>
                        <a:gd name="connsiteY3" fmla="*/ 398241 h 3314868"/>
                        <a:gd name="connsiteX4" fmla="*/ 1847083 w 1847870"/>
                        <a:gd name="connsiteY4" fmla="*/ 1346939 h 3314868"/>
                        <a:gd name="connsiteX5" fmla="*/ 1495158 w 1847870"/>
                        <a:gd name="connsiteY5" fmla="*/ 1323713 h 3314868"/>
                        <a:gd name="connsiteX6" fmla="*/ 1498170 w 1847870"/>
                        <a:gd name="connsiteY6" fmla="*/ 456755 h 3314868"/>
                        <a:gd name="connsiteX7" fmla="*/ 1438353 w 1847870"/>
                        <a:gd name="connsiteY7" fmla="*/ 452468 h 3314868"/>
                        <a:gd name="connsiteX8" fmla="*/ 1435693 w 1847870"/>
                        <a:gd name="connsiteY8" fmla="*/ 3009507 h 3314868"/>
                        <a:gd name="connsiteX9" fmla="*/ 1019423 w 1847870"/>
                        <a:gd name="connsiteY9" fmla="*/ 3023676 h 3314868"/>
                        <a:gd name="connsiteX10" fmla="*/ 1019854 w 1847870"/>
                        <a:gd name="connsiteY10" fmla="*/ 1701855 h 3314868"/>
                        <a:gd name="connsiteX11" fmla="*/ 800949 w 1847870"/>
                        <a:gd name="connsiteY11" fmla="*/ 1701885 h 3314868"/>
                        <a:gd name="connsiteX12" fmla="*/ 801545 w 1847870"/>
                        <a:gd name="connsiteY12" fmla="*/ 3023241 h 3314868"/>
                        <a:gd name="connsiteX13" fmla="*/ 383889 w 1847870"/>
                        <a:gd name="connsiteY13" fmla="*/ 3032039 h 3314868"/>
                        <a:gd name="connsiteX14" fmla="*/ 384096 w 1847870"/>
                        <a:gd name="connsiteY14" fmla="*/ 457119 h 3314868"/>
                        <a:gd name="connsiteX15" fmla="*/ 324042 w 1847870"/>
                        <a:gd name="connsiteY15" fmla="*/ 460839 h 3314868"/>
                        <a:gd name="connsiteX16" fmla="*/ 324003 w 1847870"/>
                        <a:gd name="connsiteY16" fmla="*/ 1266636 h 3314868"/>
                        <a:gd name="connsiteX17" fmla="*/ 9410 w 1847870"/>
                        <a:gd name="connsiteY17" fmla="*/ 1267509 h 3314868"/>
                        <a:gd name="connsiteX18" fmla="*/ 1552 w 1847870"/>
                        <a:gd name="connsiteY18" fmla="*/ 477429 h 3314868"/>
                        <a:gd name="connsiteX0" fmla="*/ 1552 w 1847870"/>
                        <a:gd name="connsiteY0" fmla="*/ 477429 h 3325618"/>
                        <a:gd name="connsiteX1" fmla="*/ 181695 w 1847870"/>
                        <a:gd name="connsiteY1" fmla="*/ 1414 h 3325618"/>
                        <a:gd name="connsiteX2" fmla="*/ 1614319 w 1847870"/>
                        <a:gd name="connsiteY2" fmla="*/ 14 h 3325618"/>
                        <a:gd name="connsiteX3" fmla="*/ 1847297 w 1847870"/>
                        <a:gd name="connsiteY3" fmla="*/ 398241 h 3325618"/>
                        <a:gd name="connsiteX4" fmla="*/ 1847083 w 1847870"/>
                        <a:gd name="connsiteY4" fmla="*/ 1346939 h 3325618"/>
                        <a:gd name="connsiteX5" fmla="*/ 1495158 w 1847870"/>
                        <a:gd name="connsiteY5" fmla="*/ 1323713 h 3325618"/>
                        <a:gd name="connsiteX6" fmla="*/ 1498170 w 1847870"/>
                        <a:gd name="connsiteY6" fmla="*/ 456755 h 3325618"/>
                        <a:gd name="connsiteX7" fmla="*/ 1438353 w 1847870"/>
                        <a:gd name="connsiteY7" fmla="*/ 452468 h 3325618"/>
                        <a:gd name="connsiteX8" fmla="*/ 1435693 w 1847870"/>
                        <a:gd name="connsiteY8" fmla="*/ 3009507 h 3325618"/>
                        <a:gd name="connsiteX9" fmla="*/ 1019423 w 1847870"/>
                        <a:gd name="connsiteY9" fmla="*/ 3023676 h 3325618"/>
                        <a:gd name="connsiteX10" fmla="*/ 1019854 w 1847870"/>
                        <a:gd name="connsiteY10" fmla="*/ 1701855 h 3325618"/>
                        <a:gd name="connsiteX11" fmla="*/ 800949 w 1847870"/>
                        <a:gd name="connsiteY11" fmla="*/ 1701885 h 3325618"/>
                        <a:gd name="connsiteX12" fmla="*/ 801545 w 1847870"/>
                        <a:gd name="connsiteY12" fmla="*/ 3023241 h 3325618"/>
                        <a:gd name="connsiteX13" fmla="*/ 383889 w 1847870"/>
                        <a:gd name="connsiteY13" fmla="*/ 3032039 h 3325618"/>
                        <a:gd name="connsiteX14" fmla="*/ 384096 w 1847870"/>
                        <a:gd name="connsiteY14" fmla="*/ 457119 h 3325618"/>
                        <a:gd name="connsiteX15" fmla="*/ 324042 w 1847870"/>
                        <a:gd name="connsiteY15" fmla="*/ 460839 h 3325618"/>
                        <a:gd name="connsiteX16" fmla="*/ 324003 w 1847870"/>
                        <a:gd name="connsiteY16" fmla="*/ 1266636 h 3325618"/>
                        <a:gd name="connsiteX17" fmla="*/ 9410 w 1847870"/>
                        <a:gd name="connsiteY17" fmla="*/ 1267509 h 3325618"/>
                        <a:gd name="connsiteX18" fmla="*/ 1552 w 1847870"/>
                        <a:gd name="connsiteY18" fmla="*/ 477429 h 3325618"/>
                        <a:gd name="connsiteX0" fmla="*/ 1552 w 1847870"/>
                        <a:gd name="connsiteY0" fmla="*/ 477429 h 3322307"/>
                        <a:gd name="connsiteX1" fmla="*/ 181695 w 1847870"/>
                        <a:gd name="connsiteY1" fmla="*/ 1414 h 3322307"/>
                        <a:gd name="connsiteX2" fmla="*/ 1614319 w 1847870"/>
                        <a:gd name="connsiteY2" fmla="*/ 14 h 3322307"/>
                        <a:gd name="connsiteX3" fmla="*/ 1847297 w 1847870"/>
                        <a:gd name="connsiteY3" fmla="*/ 398241 h 3322307"/>
                        <a:gd name="connsiteX4" fmla="*/ 1847083 w 1847870"/>
                        <a:gd name="connsiteY4" fmla="*/ 1346939 h 3322307"/>
                        <a:gd name="connsiteX5" fmla="*/ 1495158 w 1847870"/>
                        <a:gd name="connsiteY5" fmla="*/ 1323713 h 3322307"/>
                        <a:gd name="connsiteX6" fmla="*/ 1498170 w 1847870"/>
                        <a:gd name="connsiteY6" fmla="*/ 456755 h 3322307"/>
                        <a:gd name="connsiteX7" fmla="*/ 1438353 w 1847870"/>
                        <a:gd name="connsiteY7" fmla="*/ 452468 h 3322307"/>
                        <a:gd name="connsiteX8" fmla="*/ 1435693 w 1847870"/>
                        <a:gd name="connsiteY8" fmla="*/ 3009507 h 3322307"/>
                        <a:gd name="connsiteX9" fmla="*/ 1019423 w 1847870"/>
                        <a:gd name="connsiteY9" fmla="*/ 3023676 h 3322307"/>
                        <a:gd name="connsiteX10" fmla="*/ 1019854 w 1847870"/>
                        <a:gd name="connsiteY10" fmla="*/ 1701855 h 3322307"/>
                        <a:gd name="connsiteX11" fmla="*/ 800949 w 1847870"/>
                        <a:gd name="connsiteY11" fmla="*/ 1701885 h 3322307"/>
                        <a:gd name="connsiteX12" fmla="*/ 801545 w 1847870"/>
                        <a:gd name="connsiteY12" fmla="*/ 3023241 h 3322307"/>
                        <a:gd name="connsiteX13" fmla="*/ 383889 w 1847870"/>
                        <a:gd name="connsiteY13" fmla="*/ 3032039 h 3322307"/>
                        <a:gd name="connsiteX14" fmla="*/ 384096 w 1847870"/>
                        <a:gd name="connsiteY14" fmla="*/ 457119 h 3322307"/>
                        <a:gd name="connsiteX15" fmla="*/ 324042 w 1847870"/>
                        <a:gd name="connsiteY15" fmla="*/ 460839 h 3322307"/>
                        <a:gd name="connsiteX16" fmla="*/ 324003 w 1847870"/>
                        <a:gd name="connsiteY16" fmla="*/ 1266636 h 3322307"/>
                        <a:gd name="connsiteX17" fmla="*/ 9410 w 1847870"/>
                        <a:gd name="connsiteY17" fmla="*/ 1267509 h 3322307"/>
                        <a:gd name="connsiteX18" fmla="*/ 1552 w 1847870"/>
                        <a:gd name="connsiteY18" fmla="*/ 477429 h 3322307"/>
                        <a:gd name="connsiteX0" fmla="*/ 1552 w 1847870"/>
                        <a:gd name="connsiteY0" fmla="*/ 477429 h 3322305"/>
                        <a:gd name="connsiteX1" fmla="*/ 181695 w 1847870"/>
                        <a:gd name="connsiteY1" fmla="*/ 1414 h 3322305"/>
                        <a:gd name="connsiteX2" fmla="*/ 1614319 w 1847870"/>
                        <a:gd name="connsiteY2" fmla="*/ 14 h 3322305"/>
                        <a:gd name="connsiteX3" fmla="*/ 1847297 w 1847870"/>
                        <a:gd name="connsiteY3" fmla="*/ 398241 h 3322305"/>
                        <a:gd name="connsiteX4" fmla="*/ 1847083 w 1847870"/>
                        <a:gd name="connsiteY4" fmla="*/ 1346939 h 3322305"/>
                        <a:gd name="connsiteX5" fmla="*/ 1495158 w 1847870"/>
                        <a:gd name="connsiteY5" fmla="*/ 1323713 h 3322305"/>
                        <a:gd name="connsiteX6" fmla="*/ 1498170 w 1847870"/>
                        <a:gd name="connsiteY6" fmla="*/ 456755 h 3322305"/>
                        <a:gd name="connsiteX7" fmla="*/ 1438353 w 1847870"/>
                        <a:gd name="connsiteY7" fmla="*/ 452468 h 3322305"/>
                        <a:gd name="connsiteX8" fmla="*/ 1435693 w 1847870"/>
                        <a:gd name="connsiteY8" fmla="*/ 3009507 h 3322305"/>
                        <a:gd name="connsiteX9" fmla="*/ 1019423 w 1847870"/>
                        <a:gd name="connsiteY9" fmla="*/ 3023676 h 3322305"/>
                        <a:gd name="connsiteX10" fmla="*/ 1019854 w 1847870"/>
                        <a:gd name="connsiteY10" fmla="*/ 1701855 h 3322305"/>
                        <a:gd name="connsiteX11" fmla="*/ 800949 w 1847870"/>
                        <a:gd name="connsiteY11" fmla="*/ 1701885 h 3322305"/>
                        <a:gd name="connsiteX12" fmla="*/ 801545 w 1847870"/>
                        <a:gd name="connsiteY12" fmla="*/ 3023241 h 3322305"/>
                        <a:gd name="connsiteX13" fmla="*/ 383889 w 1847870"/>
                        <a:gd name="connsiteY13" fmla="*/ 3032039 h 3322305"/>
                        <a:gd name="connsiteX14" fmla="*/ 384096 w 1847870"/>
                        <a:gd name="connsiteY14" fmla="*/ 457119 h 3322305"/>
                        <a:gd name="connsiteX15" fmla="*/ 324042 w 1847870"/>
                        <a:gd name="connsiteY15" fmla="*/ 460839 h 3322305"/>
                        <a:gd name="connsiteX16" fmla="*/ 324003 w 1847870"/>
                        <a:gd name="connsiteY16" fmla="*/ 1266636 h 3322305"/>
                        <a:gd name="connsiteX17" fmla="*/ 9410 w 1847870"/>
                        <a:gd name="connsiteY17" fmla="*/ 1267509 h 3322305"/>
                        <a:gd name="connsiteX18" fmla="*/ 1552 w 1847870"/>
                        <a:gd name="connsiteY18" fmla="*/ 477429 h 3322305"/>
                        <a:gd name="connsiteX0" fmla="*/ 1552 w 1847870"/>
                        <a:gd name="connsiteY0" fmla="*/ 477429 h 3322307"/>
                        <a:gd name="connsiteX1" fmla="*/ 181695 w 1847870"/>
                        <a:gd name="connsiteY1" fmla="*/ 1414 h 3322307"/>
                        <a:gd name="connsiteX2" fmla="*/ 1614319 w 1847870"/>
                        <a:gd name="connsiteY2" fmla="*/ 14 h 3322307"/>
                        <a:gd name="connsiteX3" fmla="*/ 1847297 w 1847870"/>
                        <a:gd name="connsiteY3" fmla="*/ 398241 h 3322307"/>
                        <a:gd name="connsiteX4" fmla="*/ 1847083 w 1847870"/>
                        <a:gd name="connsiteY4" fmla="*/ 1346939 h 3322307"/>
                        <a:gd name="connsiteX5" fmla="*/ 1495158 w 1847870"/>
                        <a:gd name="connsiteY5" fmla="*/ 1323713 h 3322307"/>
                        <a:gd name="connsiteX6" fmla="*/ 1498170 w 1847870"/>
                        <a:gd name="connsiteY6" fmla="*/ 456755 h 3322307"/>
                        <a:gd name="connsiteX7" fmla="*/ 1438353 w 1847870"/>
                        <a:gd name="connsiteY7" fmla="*/ 452468 h 3322307"/>
                        <a:gd name="connsiteX8" fmla="*/ 1435693 w 1847870"/>
                        <a:gd name="connsiteY8" fmla="*/ 3009507 h 3322307"/>
                        <a:gd name="connsiteX9" fmla="*/ 1019423 w 1847870"/>
                        <a:gd name="connsiteY9" fmla="*/ 3023676 h 3322307"/>
                        <a:gd name="connsiteX10" fmla="*/ 1019854 w 1847870"/>
                        <a:gd name="connsiteY10" fmla="*/ 1701855 h 3322307"/>
                        <a:gd name="connsiteX11" fmla="*/ 800949 w 1847870"/>
                        <a:gd name="connsiteY11" fmla="*/ 1701885 h 3322307"/>
                        <a:gd name="connsiteX12" fmla="*/ 801545 w 1847870"/>
                        <a:gd name="connsiteY12" fmla="*/ 3023241 h 3322307"/>
                        <a:gd name="connsiteX13" fmla="*/ 383889 w 1847870"/>
                        <a:gd name="connsiteY13" fmla="*/ 3032039 h 3322307"/>
                        <a:gd name="connsiteX14" fmla="*/ 384096 w 1847870"/>
                        <a:gd name="connsiteY14" fmla="*/ 457119 h 3322307"/>
                        <a:gd name="connsiteX15" fmla="*/ 336906 w 1847870"/>
                        <a:gd name="connsiteY15" fmla="*/ 465127 h 3322307"/>
                        <a:gd name="connsiteX16" fmla="*/ 324003 w 1847870"/>
                        <a:gd name="connsiteY16" fmla="*/ 1266636 h 3322307"/>
                        <a:gd name="connsiteX17" fmla="*/ 9410 w 1847870"/>
                        <a:gd name="connsiteY17" fmla="*/ 1267509 h 3322307"/>
                        <a:gd name="connsiteX18" fmla="*/ 1552 w 1847870"/>
                        <a:gd name="connsiteY18" fmla="*/ 477429 h 3322307"/>
                        <a:gd name="connsiteX0" fmla="*/ 1552 w 1847870"/>
                        <a:gd name="connsiteY0" fmla="*/ 477429 h 3322305"/>
                        <a:gd name="connsiteX1" fmla="*/ 181695 w 1847870"/>
                        <a:gd name="connsiteY1" fmla="*/ 1414 h 3322305"/>
                        <a:gd name="connsiteX2" fmla="*/ 1614319 w 1847870"/>
                        <a:gd name="connsiteY2" fmla="*/ 14 h 3322305"/>
                        <a:gd name="connsiteX3" fmla="*/ 1847297 w 1847870"/>
                        <a:gd name="connsiteY3" fmla="*/ 398241 h 3322305"/>
                        <a:gd name="connsiteX4" fmla="*/ 1847083 w 1847870"/>
                        <a:gd name="connsiteY4" fmla="*/ 1346939 h 3322305"/>
                        <a:gd name="connsiteX5" fmla="*/ 1495158 w 1847870"/>
                        <a:gd name="connsiteY5" fmla="*/ 1323713 h 3322305"/>
                        <a:gd name="connsiteX6" fmla="*/ 1498170 w 1847870"/>
                        <a:gd name="connsiteY6" fmla="*/ 456755 h 3322305"/>
                        <a:gd name="connsiteX7" fmla="*/ 1438353 w 1847870"/>
                        <a:gd name="connsiteY7" fmla="*/ 452468 h 3322305"/>
                        <a:gd name="connsiteX8" fmla="*/ 1435693 w 1847870"/>
                        <a:gd name="connsiteY8" fmla="*/ 3009507 h 3322305"/>
                        <a:gd name="connsiteX9" fmla="*/ 1019423 w 1847870"/>
                        <a:gd name="connsiteY9" fmla="*/ 3023676 h 3322305"/>
                        <a:gd name="connsiteX10" fmla="*/ 1019854 w 1847870"/>
                        <a:gd name="connsiteY10" fmla="*/ 1701855 h 3322305"/>
                        <a:gd name="connsiteX11" fmla="*/ 800949 w 1847870"/>
                        <a:gd name="connsiteY11" fmla="*/ 1701885 h 3322305"/>
                        <a:gd name="connsiteX12" fmla="*/ 801545 w 1847870"/>
                        <a:gd name="connsiteY12" fmla="*/ 3023241 h 3322305"/>
                        <a:gd name="connsiteX13" fmla="*/ 383889 w 1847870"/>
                        <a:gd name="connsiteY13" fmla="*/ 3032039 h 3322305"/>
                        <a:gd name="connsiteX14" fmla="*/ 384096 w 1847870"/>
                        <a:gd name="connsiteY14" fmla="*/ 457119 h 3322305"/>
                        <a:gd name="connsiteX15" fmla="*/ 336906 w 1847870"/>
                        <a:gd name="connsiteY15" fmla="*/ 465127 h 3322305"/>
                        <a:gd name="connsiteX16" fmla="*/ 324003 w 1847870"/>
                        <a:gd name="connsiteY16" fmla="*/ 1266636 h 3322305"/>
                        <a:gd name="connsiteX17" fmla="*/ 9410 w 1847870"/>
                        <a:gd name="connsiteY17" fmla="*/ 1267509 h 3322305"/>
                        <a:gd name="connsiteX18" fmla="*/ 1552 w 1847870"/>
                        <a:gd name="connsiteY18" fmla="*/ 477429 h 3322305"/>
                        <a:gd name="connsiteX0" fmla="*/ 1552 w 1847870"/>
                        <a:gd name="connsiteY0" fmla="*/ 477429 h 3322307"/>
                        <a:gd name="connsiteX1" fmla="*/ 181695 w 1847870"/>
                        <a:gd name="connsiteY1" fmla="*/ 1414 h 3322307"/>
                        <a:gd name="connsiteX2" fmla="*/ 1614319 w 1847870"/>
                        <a:gd name="connsiteY2" fmla="*/ 14 h 3322307"/>
                        <a:gd name="connsiteX3" fmla="*/ 1847297 w 1847870"/>
                        <a:gd name="connsiteY3" fmla="*/ 398241 h 3322307"/>
                        <a:gd name="connsiteX4" fmla="*/ 1847083 w 1847870"/>
                        <a:gd name="connsiteY4" fmla="*/ 1346939 h 3322307"/>
                        <a:gd name="connsiteX5" fmla="*/ 1495158 w 1847870"/>
                        <a:gd name="connsiteY5" fmla="*/ 1323713 h 3322307"/>
                        <a:gd name="connsiteX6" fmla="*/ 1498170 w 1847870"/>
                        <a:gd name="connsiteY6" fmla="*/ 456755 h 3322307"/>
                        <a:gd name="connsiteX7" fmla="*/ 1438353 w 1847870"/>
                        <a:gd name="connsiteY7" fmla="*/ 452468 h 3322307"/>
                        <a:gd name="connsiteX8" fmla="*/ 1435693 w 1847870"/>
                        <a:gd name="connsiteY8" fmla="*/ 3009507 h 3322307"/>
                        <a:gd name="connsiteX9" fmla="*/ 1019423 w 1847870"/>
                        <a:gd name="connsiteY9" fmla="*/ 3023676 h 3322307"/>
                        <a:gd name="connsiteX10" fmla="*/ 1019854 w 1847870"/>
                        <a:gd name="connsiteY10" fmla="*/ 1701855 h 3322307"/>
                        <a:gd name="connsiteX11" fmla="*/ 800949 w 1847870"/>
                        <a:gd name="connsiteY11" fmla="*/ 1701885 h 3322307"/>
                        <a:gd name="connsiteX12" fmla="*/ 801545 w 1847870"/>
                        <a:gd name="connsiteY12" fmla="*/ 3023241 h 3322307"/>
                        <a:gd name="connsiteX13" fmla="*/ 383889 w 1847870"/>
                        <a:gd name="connsiteY13" fmla="*/ 3032039 h 3322307"/>
                        <a:gd name="connsiteX14" fmla="*/ 384096 w 1847870"/>
                        <a:gd name="connsiteY14" fmla="*/ 457119 h 3322307"/>
                        <a:gd name="connsiteX15" fmla="*/ 336906 w 1847870"/>
                        <a:gd name="connsiteY15" fmla="*/ 465127 h 3322307"/>
                        <a:gd name="connsiteX16" fmla="*/ 332579 w 1847870"/>
                        <a:gd name="connsiteY16" fmla="*/ 1266636 h 3322307"/>
                        <a:gd name="connsiteX17" fmla="*/ 9410 w 1847870"/>
                        <a:gd name="connsiteY17" fmla="*/ 1267509 h 3322307"/>
                        <a:gd name="connsiteX18" fmla="*/ 1552 w 1847870"/>
                        <a:gd name="connsiteY18" fmla="*/ 477429 h 3322307"/>
                        <a:gd name="connsiteX0" fmla="*/ 1552 w 1847870"/>
                        <a:gd name="connsiteY0" fmla="*/ 477429 h 3322305"/>
                        <a:gd name="connsiteX1" fmla="*/ 181695 w 1847870"/>
                        <a:gd name="connsiteY1" fmla="*/ 1414 h 3322305"/>
                        <a:gd name="connsiteX2" fmla="*/ 1614319 w 1847870"/>
                        <a:gd name="connsiteY2" fmla="*/ 14 h 3322305"/>
                        <a:gd name="connsiteX3" fmla="*/ 1847297 w 1847870"/>
                        <a:gd name="connsiteY3" fmla="*/ 398241 h 3322305"/>
                        <a:gd name="connsiteX4" fmla="*/ 1847083 w 1847870"/>
                        <a:gd name="connsiteY4" fmla="*/ 1346939 h 3322305"/>
                        <a:gd name="connsiteX5" fmla="*/ 1495158 w 1847870"/>
                        <a:gd name="connsiteY5" fmla="*/ 1323713 h 3322305"/>
                        <a:gd name="connsiteX6" fmla="*/ 1498170 w 1847870"/>
                        <a:gd name="connsiteY6" fmla="*/ 456755 h 3322305"/>
                        <a:gd name="connsiteX7" fmla="*/ 1438353 w 1847870"/>
                        <a:gd name="connsiteY7" fmla="*/ 452468 h 3322305"/>
                        <a:gd name="connsiteX8" fmla="*/ 1435693 w 1847870"/>
                        <a:gd name="connsiteY8" fmla="*/ 3009507 h 3322305"/>
                        <a:gd name="connsiteX9" fmla="*/ 1019423 w 1847870"/>
                        <a:gd name="connsiteY9" fmla="*/ 3023676 h 3322305"/>
                        <a:gd name="connsiteX10" fmla="*/ 1019854 w 1847870"/>
                        <a:gd name="connsiteY10" fmla="*/ 1701855 h 3322305"/>
                        <a:gd name="connsiteX11" fmla="*/ 800949 w 1847870"/>
                        <a:gd name="connsiteY11" fmla="*/ 1701885 h 3322305"/>
                        <a:gd name="connsiteX12" fmla="*/ 801545 w 1847870"/>
                        <a:gd name="connsiteY12" fmla="*/ 3023241 h 3322305"/>
                        <a:gd name="connsiteX13" fmla="*/ 383889 w 1847870"/>
                        <a:gd name="connsiteY13" fmla="*/ 3032039 h 3322305"/>
                        <a:gd name="connsiteX14" fmla="*/ 384096 w 1847870"/>
                        <a:gd name="connsiteY14" fmla="*/ 457119 h 3322305"/>
                        <a:gd name="connsiteX15" fmla="*/ 336906 w 1847870"/>
                        <a:gd name="connsiteY15" fmla="*/ 465127 h 3322305"/>
                        <a:gd name="connsiteX16" fmla="*/ 332579 w 1847870"/>
                        <a:gd name="connsiteY16" fmla="*/ 1266636 h 3322305"/>
                        <a:gd name="connsiteX17" fmla="*/ 9410 w 1847870"/>
                        <a:gd name="connsiteY17" fmla="*/ 1267509 h 3322305"/>
                        <a:gd name="connsiteX18" fmla="*/ 1552 w 1847870"/>
                        <a:gd name="connsiteY18" fmla="*/ 477429 h 3322305"/>
                        <a:gd name="connsiteX0" fmla="*/ 1552 w 1847870"/>
                        <a:gd name="connsiteY0" fmla="*/ 477429 h 3322307"/>
                        <a:gd name="connsiteX1" fmla="*/ 181695 w 1847870"/>
                        <a:gd name="connsiteY1" fmla="*/ 1414 h 3322307"/>
                        <a:gd name="connsiteX2" fmla="*/ 1614319 w 1847870"/>
                        <a:gd name="connsiteY2" fmla="*/ 14 h 3322307"/>
                        <a:gd name="connsiteX3" fmla="*/ 1847297 w 1847870"/>
                        <a:gd name="connsiteY3" fmla="*/ 398241 h 3322307"/>
                        <a:gd name="connsiteX4" fmla="*/ 1847083 w 1847870"/>
                        <a:gd name="connsiteY4" fmla="*/ 1346939 h 3322307"/>
                        <a:gd name="connsiteX5" fmla="*/ 1495158 w 1847870"/>
                        <a:gd name="connsiteY5" fmla="*/ 1323713 h 3322307"/>
                        <a:gd name="connsiteX6" fmla="*/ 1498170 w 1847870"/>
                        <a:gd name="connsiteY6" fmla="*/ 456755 h 3322307"/>
                        <a:gd name="connsiteX7" fmla="*/ 1438353 w 1847870"/>
                        <a:gd name="connsiteY7" fmla="*/ 452468 h 3322307"/>
                        <a:gd name="connsiteX8" fmla="*/ 1435693 w 1847870"/>
                        <a:gd name="connsiteY8" fmla="*/ 3009507 h 3322307"/>
                        <a:gd name="connsiteX9" fmla="*/ 1019423 w 1847870"/>
                        <a:gd name="connsiteY9" fmla="*/ 3023676 h 3322307"/>
                        <a:gd name="connsiteX10" fmla="*/ 1019854 w 1847870"/>
                        <a:gd name="connsiteY10" fmla="*/ 1701855 h 3322307"/>
                        <a:gd name="connsiteX11" fmla="*/ 800949 w 1847870"/>
                        <a:gd name="connsiteY11" fmla="*/ 1701885 h 3322307"/>
                        <a:gd name="connsiteX12" fmla="*/ 801545 w 1847870"/>
                        <a:gd name="connsiteY12" fmla="*/ 3023241 h 3322307"/>
                        <a:gd name="connsiteX13" fmla="*/ 383889 w 1847870"/>
                        <a:gd name="connsiteY13" fmla="*/ 3032039 h 3322307"/>
                        <a:gd name="connsiteX14" fmla="*/ 384096 w 1847870"/>
                        <a:gd name="connsiteY14" fmla="*/ 457119 h 3322307"/>
                        <a:gd name="connsiteX15" fmla="*/ 336906 w 1847870"/>
                        <a:gd name="connsiteY15" fmla="*/ 460840 h 3322307"/>
                        <a:gd name="connsiteX16" fmla="*/ 332579 w 1847870"/>
                        <a:gd name="connsiteY16" fmla="*/ 1266636 h 3322307"/>
                        <a:gd name="connsiteX17" fmla="*/ 9410 w 1847870"/>
                        <a:gd name="connsiteY17" fmla="*/ 1267509 h 3322307"/>
                        <a:gd name="connsiteX18" fmla="*/ 1552 w 1847870"/>
                        <a:gd name="connsiteY18" fmla="*/ 477429 h 3322307"/>
                        <a:gd name="connsiteX0" fmla="*/ 5006 w 1851324"/>
                        <a:gd name="connsiteY0" fmla="*/ 477429 h 3322305"/>
                        <a:gd name="connsiteX1" fmla="*/ 185149 w 1851324"/>
                        <a:gd name="connsiteY1" fmla="*/ 1414 h 3322305"/>
                        <a:gd name="connsiteX2" fmla="*/ 1617773 w 1851324"/>
                        <a:gd name="connsiteY2" fmla="*/ 14 h 3322305"/>
                        <a:gd name="connsiteX3" fmla="*/ 1850751 w 1851324"/>
                        <a:gd name="connsiteY3" fmla="*/ 398241 h 3322305"/>
                        <a:gd name="connsiteX4" fmla="*/ 1850537 w 1851324"/>
                        <a:gd name="connsiteY4" fmla="*/ 1346939 h 3322305"/>
                        <a:gd name="connsiteX5" fmla="*/ 1498612 w 1851324"/>
                        <a:gd name="connsiteY5" fmla="*/ 1323713 h 3322305"/>
                        <a:gd name="connsiteX6" fmla="*/ 1501624 w 1851324"/>
                        <a:gd name="connsiteY6" fmla="*/ 456755 h 3322305"/>
                        <a:gd name="connsiteX7" fmla="*/ 1441807 w 1851324"/>
                        <a:gd name="connsiteY7" fmla="*/ 452468 h 3322305"/>
                        <a:gd name="connsiteX8" fmla="*/ 1439147 w 1851324"/>
                        <a:gd name="connsiteY8" fmla="*/ 3009507 h 3322305"/>
                        <a:gd name="connsiteX9" fmla="*/ 1022877 w 1851324"/>
                        <a:gd name="connsiteY9" fmla="*/ 3023676 h 3322305"/>
                        <a:gd name="connsiteX10" fmla="*/ 1023308 w 1851324"/>
                        <a:gd name="connsiteY10" fmla="*/ 1701855 h 3322305"/>
                        <a:gd name="connsiteX11" fmla="*/ 804403 w 1851324"/>
                        <a:gd name="connsiteY11" fmla="*/ 1701885 h 3322305"/>
                        <a:gd name="connsiteX12" fmla="*/ 804999 w 1851324"/>
                        <a:gd name="connsiteY12" fmla="*/ 3023241 h 3322305"/>
                        <a:gd name="connsiteX13" fmla="*/ 387343 w 1851324"/>
                        <a:gd name="connsiteY13" fmla="*/ 3032039 h 3322305"/>
                        <a:gd name="connsiteX14" fmla="*/ 387550 w 1851324"/>
                        <a:gd name="connsiteY14" fmla="*/ 457119 h 3322305"/>
                        <a:gd name="connsiteX15" fmla="*/ 340360 w 1851324"/>
                        <a:gd name="connsiteY15" fmla="*/ 460840 h 3322305"/>
                        <a:gd name="connsiteX16" fmla="*/ 336033 w 1851324"/>
                        <a:gd name="connsiteY16" fmla="*/ 1266636 h 3322305"/>
                        <a:gd name="connsiteX17" fmla="*/ 0 w 1851324"/>
                        <a:gd name="connsiteY17" fmla="*/ 1267510 h 3322305"/>
                        <a:gd name="connsiteX18" fmla="*/ 5006 w 1851324"/>
                        <a:gd name="connsiteY18" fmla="*/ 477429 h 3322305"/>
                        <a:gd name="connsiteX0" fmla="*/ 679 w 1855572"/>
                        <a:gd name="connsiteY0" fmla="*/ 468854 h 3322307"/>
                        <a:gd name="connsiteX1" fmla="*/ 189397 w 1855572"/>
                        <a:gd name="connsiteY1" fmla="*/ 1414 h 3322307"/>
                        <a:gd name="connsiteX2" fmla="*/ 1622021 w 1855572"/>
                        <a:gd name="connsiteY2" fmla="*/ 14 h 3322307"/>
                        <a:gd name="connsiteX3" fmla="*/ 1854999 w 1855572"/>
                        <a:gd name="connsiteY3" fmla="*/ 398241 h 3322307"/>
                        <a:gd name="connsiteX4" fmla="*/ 1854785 w 1855572"/>
                        <a:gd name="connsiteY4" fmla="*/ 1346939 h 3322307"/>
                        <a:gd name="connsiteX5" fmla="*/ 1502860 w 1855572"/>
                        <a:gd name="connsiteY5" fmla="*/ 1323713 h 3322307"/>
                        <a:gd name="connsiteX6" fmla="*/ 1505872 w 1855572"/>
                        <a:gd name="connsiteY6" fmla="*/ 456755 h 3322307"/>
                        <a:gd name="connsiteX7" fmla="*/ 1446055 w 1855572"/>
                        <a:gd name="connsiteY7" fmla="*/ 452468 h 3322307"/>
                        <a:gd name="connsiteX8" fmla="*/ 1443395 w 1855572"/>
                        <a:gd name="connsiteY8" fmla="*/ 3009507 h 3322307"/>
                        <a:gd name="connsiteX9" fmla="*/ 1027125 w 1855572"/>
                        <a:gd name="connsiteY9" fmla="*/ 3023676 h 3322307"/>
                        <a:gd name="connsiteX10" fmla="*/ 1027556 w 1855572"/>
                        <a:gd name="connsiteY10" fmla="*/ 1701855 h 3322307"/>
                        <a:gd name="connsiteX11" fmla="*/ 808651 w 1855572"/>
                        <a:gd name="connsiteY11" fmla="*/ 1701885 h 3322307"/>
                        <a:gd name="connsiteX12" fmla="*/ 809247 w 1855572"/>
                        <a:gd name="connsiteY12" fmla="*/ 3023241 h 3322307"/>
                        <a:gd name="connsiteX13" fmla="*/ 391591 w 1855572"/>
                        <a:gd name="connsiteY13" fmla="*/ 3032039 h 3322307"/>
                        <a:gd name="connsiteX14" fmla="*/ 391798 w 1855572"/>
                        <a:gd name="connsiteY14" fmla="*/ 457119 h 3322307"/>
                        <a:gd name="connsiteX15" fmla="*/ 344608 w 1855572"/>
                        <a:gd name="connsiteY15" fmla="*/ 460840 h 3322307"/>
                        <a:gd name="connsiteX16" fmla="*/ 340281 w 1855572"/>
                        <a:gd name="connsiteY16" fmla="*/ 1266636 h 3322307"/>
                        <a:gd name="connsiteX17" fmla="*/ 4248 w 1855572"/>
                        <a:gd name="connsiteY17" fmla="*/ 1267510 h 3322307"/>
                        <a:gd name="connsiteX18" fmla="*/ 679 w 1855572"/>
                        <a:gd name="connsiteY18" fmla="*/ 468854 h 3322307"/>
                        <a:gd name="connsiteX0" fmla="*/ 1064 w 1851670"/>
                        <a:gd name="connsiteY0" fmla="*/ 468854 h 3322305"/>
                        <a:gd name="connsiteX1" fmla="*/ 185495 w 1851670"/>
                        <a:gd name="connsiteY1" fmla="*/ 1414 h 3322305"/>
                        <a:gd name="connsiteX2" fmla="*/ 1618119 w 1851670"/>
                        <a:gd name="connsiteY2" fmla="*/ 14 h 3322305"/>
                        <a:gd name="connsiteX3" fmla="*/ 1851097 w 1851670"/>
                        <a:gd name="connsiteY3" fmla="*/ 398241 h 3322305"/>
                        <a:gd name="connsiteX4" fmla="*/ 1850883 w 1851670"/>
                        <a:gd name="connsiteY4" fmla="*/ 1346939 h 3322305"/>
                        <a:gd name="connsiteX5" fmla="*/ 1498958 w 1851670"/>
                        <a:gd name="connsiteY5" fmla="*/ 1323713 h 3322305"/>
                        <a:gd name="connsiteX6" fmla="*/ 1501970 w 1851670"/>
                        <a:gd name="connsiteY6" fmla="*/ 456755 h 3322305"/>
                        <a:gd name="connsiteX7" fmla="*/ 1442153 w 1851670"/>
                        <a:gd name="connsiteY7" fmla="*/ 452468 h 3322305"/>
                        <a:gd name="connsiteX8" fmla="*/ 1439493 w 1851670"/>
                        <a:gd name="connsiteY8" fmla="*/ 3009507 h 3322305"/>
                        <a:gd name="connsiteX9" fmla="*/ 1023223 w 1851670"/>
                        <a:gd name="connsiteY9" fmla="*/ 3023676 h 3322305"/>
                        <a:gd name="connsiteX10" fmla="*/ 1023654 w 1851670"/>
                        <a:gd name="connsiteY10" fmla="*/ 1701855 h 3322305"/>
                        <a:gd name="connsiteX11" fmla="*/ 804749 w 1851670"/>
                        <a:gd name="connsiteY11" fmla="*/ 1701885 h 3322305"/>
                        <a:gd name="connsiteX12" fmla="*/ 805345 w 1851670"/>
                        <a:gd name="connsiteY12" fmla="*/ 3023241 h 3322305"/>
                        <a:gd name="connsiteX13" fmla="*/ 387689 w 1851670"/>
                        <a:gd name="connsiteY13" fmla="*/ 3032039 h 3322305"/>
                        <a:gd name="connsiteX14" fmla="*/ 387896 w 1851670"/>
                        <a:gd name="connsiteY14" fmla="*/ 457119 h 3322305"/>
                        <a:gd name="connsiteX15" fmla="*/ 340706 w 1851670"/>
                        <a:gd name="connsiteY15" fmla="*/ 460840 h 3322305"/>
                        <a:gd name="connsiteX16" fmla="*/ 336379 w 1851670"/>
                        <a:gd name="connsiteY16" fmla="*/ 1266636 h 3322305"/>
                        <a:gd name="connsiteX17" fmla="*/ 346 w 1851670"/>
                        <a:gd name="connsiteY17" fmla="*/ 1267510 h 3322305"/>
                        <a:gd name="connsiteX18" fmla="*/ 1064 w 1851670"/>
                        <a:gd name="connsiteY18" fmla="*/ 468854 h 3322305"/>
                        <a:gd name="connsiteX0" fmla="*/ 718 w 1851324"/>
                        <a:gd name="connsiteY0" fmla="*/ 468854 h 3322307"/>
                        <a:gd name="connsiteX1" fmla="*/ 185149 w 1851324"/>
                        <a:gd name="connsiteY1" fmla="*/ 1414 h 3322307"/>
                        <a:gd name="connsiteX2" fmla="*/ 1617773 w 1851324"/>
                        <a:gd name="connsiteY2" fmla="*/ 14 h 3322307"/>
                        <a:gd name="connsiteX3" fmla="*/ 1850751 w 1851324"/>
                        <a:gd name="connsiteY3" fmla="*/ 398241 h 3322307"/>
                        <a:gd name="connsiteX4" fmla="*/ 1850537 w 1851324"/>
                        <a:gd name="connsiteY4" fmla="*/ 1346939 h 3322307"/>
                        <a:gd name="connsiteX5" fmla="*/ 1498612 w 1851324"/>
                        <a:gd name="connsiteY5" fmla="*/ 1323713 h 3322307"/>
                        <a:gd name="connsiteX6" fmla="*/ 1501624 w 1851324"/>
                        <a:gd name="connsiteY6" fmla="*/ 456755 h 3322307"/>
                        <a:gd name="connsiteX7" fmla="*/ 1441807 w 1851324"/>
                        <a:gd name="connsiteY7" fmla="*/ 452468 h 3322307"/>
                        <a:gd name="connsiteX8" fmla="*/ 1439147 w 1851324"/>
                        <a:gd name="connsiteY8" fmla="*/ 3009507 h 3322307"/>
                        <a:gd name="connsiteX9" fmla="*/ 1022877 w 1851324"/>
                        <a:gd name="connsiteY9" fmla="*/ 3023676 h 3322307"/>
                        <a:gd name="connsiteX10" fmla="*/ 1023308 w 1851324"/>
                        <a:gd name="connsiteY10" fmla="*/ 1701855 h 3322307"/>
                        <a:gd name="connsiteX11" fmla="*/ 804403 w 1851324"/>
                        <a:gd name="connsiteY11" fmla="*/ 1701885 h 3322307"/>
                        <a:gd name="connsiteX12" fmla="*/ 804999 w 1851324"/>
                        <a:gd name="connsiteY12" fmla="*/ 3023241 h 3322307"/>
                        <a:gd name="connsiteX13" fmla="*/ 387343 w 1851324"/>
                        <a:gd name="connsiteY13" fmla="*/ 3032039 h 3322307"/>
                        <a:gd name="connsiteX14" fmla="*/ 387550 w 1851324"/>
                        <a:gd name="connsiteY14" fmla="*/ 457119 h 3322307"/>
                        <a:gd name="connsiteX15" fmla="*/ 340360 w 1851324"/>
                        <a:gd name="connsiteY15" fmla="*/ 460840 h 3322307"/>
                        <a:gd name="connsiteX16" fmla="*/ 336033 w 1851324"/>
                        <a:gd name="connsiteY16" fmla="*/ 1266636 h 3322307"/>
                        <a:gd name="connsiteX17" fmla="*/ 0 w 1851324"/>
                        <a:gd name="connsiteY17" fmla="*/ 1267510 h 3322307"/>
                        <a:gd name="connsiteX18" fmla="*/ 718 w 1851324"/>
                        <a:gd name="connsiteY18" fmla="*/ 468854 h 3322307"/>
                        <a:gd name="connsiteX0" fmla="*/ 1064 w 1851670"/>
                        <a:gd name="connsiteY0" fmla="*/ 468854 h 3322305"/>
                        <a:gd name="connsiteX1" fmla="*/ 185495 w 1851670"/>
                        <a:gd name="connsiteY1" fmla="*/ 1414 h 3322305"/>
                        <a:gd name="connsiteX2" fmla="*/ 1618119 w 1851670"/>
                        <a:gd name="connsiteY2" fmla="*/ 14 h 3322305"/>
                        <a:gd name="connsiteX3" fmla="*/ 1851097 w 1851670"/>
                        <a:gd name="connsiteY3" fmla="*/ 398241 h 3322305"/>
                        <a:gd name="connsiteX4" fmla="*/ 1850883 w 1851670"/>
                        <a:gd name="connsiteY4" fmla="*/ 1346939 h 3322305"/>
                        <a:gd name="connsiteX5" fmla="*/ 1498958 w 1851670"/>
                        <a:gd name="connsiteY5" fmla="*/ 1323713 h 3322305"/>
                        <a:gd name="connsiteX6" fmla="*/ 1501970 w 1851670"/>
                        <a:gd name="connsiteY6" fmla="*/ 456755 h 3322305"/>
                        <a:gd name="connsiteX7" fmla="*/ 1442153 w 1851670"/>
                        <a:gd name="connsiteY7" fmla="*/ 452468 h 3322305"/>
                        <a:gd name="connsiteX8" fmla="*/ 1439493 w 1851670"/>
                        <a:gd name="connsiteY8" fmla="*/ 3009507 h 3322305"/>
                        <a:gd name="connsiteX9" fmla="*/ 1023223 w 1851670"/>
                        <a:gd name="connsiteY9" fmla="*/ 3023676 h 3322305"/>
                        <a:gd name="connsiteX10" fmla="*/ 1023654 w 1851670"/>
                        <a:gd name="connsiteY10" fmla="*/ 1701855 h 3322305"/>
                        <a:gd name="connsiteX11" fmla="*/ 804749 w 1851670"/>
                        <a:gd name="connsiteY11" fmla="*/ 1701885 h 3322305"/>
                        <a:gd name="connsiteX12" fmla="*/ 805345 w 1851670"/>
                        <a:gd name="connsiteY12" fmla="*/ 3023241 h 3322305"/>
                        <a:gd name="connsiteX13" fmla="*/ 387689 w 1851670"/>
                        <a:gd name="connsiteY13" fmla="*/ 3032039 h 3322305"/>
                        <a:gd name="connsiteX14" fmla="*/ 387896 w 1851670"/>
                        <a:gd name="connsiteY14" fmla="*/ 457119 h 3322305"/>
                        <a:gd name="connsiteX15" fmla="*/ 340706 w 1851670"/>
                        <a:gd name="connsiteY15" fmla="*/ 460840 h 3322305"/>
                        <a:gd name="connsiteX16" fmla="*/ 336379 w 1851670"/>
                        <a:gd name="connsiteY16" fmla="*/ 1266636 h 3322305"/>
                        <a:gd name="connsiteX17" fmla="*/ 346 w 1851670"/>
                        <a:gd name="connsiteY17" fmla="*/ 1267510 h 3322305"/>
                        <a:gd name="connsiteX18" fmla="*/ 1064 w 1851670"/>
                        <a:gd name="connsiteY18" fmla="*/ 468854 h 3322305"/>
                        <a:gd name="connsiteX0" fmla="*/ 1064 w 1855459"/>
                        <a:gd name="connsiteY0" fmla="*/ 468852 h 3322305"/>
                        <a:gd name="connsiteX1" fmla="*/ 185495 w 1855459"/>
                        <a:gd name="connsiteY1" fmla="*/ 1412 h 3322305"/>
                        <a:gd name="connsiteX2" fmla="*/ 1618119 w 1855459"/>
                        <a:gd name="connsiteY2" fmla="*/ 12 h 3322305"/>
                        <a:gd name="connsiteX3" fmla="*/ 1855387 w 1855459"/>
                        <a:gd name="connsiteY3" fmla="*/ 423966 h 3322305"/>
                        <a:gd name="connsiteX4" fmla="*/ 1850883 w 1855459"/>
                        <a:gd name="connsiteY4" fmla="*/ 1346937 h 3322305"/>
                        <a:gd name="connsiteX5" fmla="*/ 1498958 w 1855459"/>
                        <a:gd name="connsiteY5" fmla="*/ 1323711 h 3322305"/>
                        <a:gd name="connsiteX6" fmla="*/ 1501970 w 1855459"/>
                        <a:gd name="connsiteY6" fmla="*/ 456753 h 3322305"/>
                        <a:gd name="connsiteX7" fmla="*/ 1442153 w 1855459"/>
                        <a:gd name="connsiteY7" fmla="*/ 452466 h 3322305"/>
                        <a:gd name="connsiteX8" fmla="*/ 1439493 w 1855459"/>
                        <a:gd name="connsiteY8" fmla="*/ 3009505 h 3322305"/>
                        <a:gd name="connsiteX9" fmla="*/ 1023223 w 1855459"/>
                        <a:gd name="connsiteY9" fmla="*/ 3023674 h 3322305"/>
                        <a:gd name="connsiteX10" fmla="*/ 1023654 w 1855459"/>
                        <a:gd name="connsiteY10" fmla="*/ 1701853 h 3322305"/>
                        <a:gd name="connsiteX11" fmla="*/ 804749 w 1855459"/>
                        <a:gd name="connsiteY11" fmla="*/ 1701883 h 3322305"/>
                        <a:gd name="connsiteX12" fmla="*/ 805345 w 1855459"/>
                        <a:gd name="connsiteY12" fmla="*/ 3023239 h 3322305"/>
                        <a:gd name="connsiteX13" fmla="*/ 387689 w 1855459"/>
                        <a:gd name="connsiteY13" fmla="*/ 3032037 h 3322305"/>
                        <a:gd name="connsiteX14" fmla="*/ 387896 w 1855459"/>
                        <a:gd name="connsiteY14" fmla="*/ 457117 h 3322305"/>
                        <a:gd name="connsiteX15" fmla="*/ 340706 w 1855459"/>
                        <a:gd name="connsiteY15" fmla="*/ 460838 h 3322305"/>
                        <a:gd name="connsiteX16" fmla="*/ 336379 w 1855459"/>
                        <a:gd name="connsiteY16" fmla="*/ 1266634 h 3322305"/>
                        <a:gd name="connsiteX17" fmla="*/ 346 w 1855459"/>
                        <a:gd name="connsiteY17" fmla="*/ 1267508 h 3322305"/>
                        <a:gd name="connsiteX18" fmla="*/ 1064 w 1855459"/>
                        <a:gd name="connsiteY18" fmla="*/ 468852 h 3322305"/>
                        <a:gd name="connsiteX0" fmla="*/ 1064 w 1855387"/>
                        <a:gd name="connsiteY0" fmla="*/ 468852 h 3322303"/>
                        <a:gd name="connsiteX1" fmla="*/ 185495 w 1855387"/>
                        <a:gd name="connsiteY1" fmla="*/ 1412 h 3322303"/>
                        <a:gd name="connsiteX2" fmla="*/ 1618119 w 1855387"/>
                        <a:gd name="connsiteY2" fmla="*/ 12 h 3322303"/>
                        <a:gd name="connsiteX3" fmla="*/ 1855387 w 1855387"/>
                        <a:gd name="connsiteY3" fmla="*/ 423966 h 3322303"/>
                        <a:gd name="connsiteX4" fmla="*/ 1850883 w 1855387"/>
                        <a:gd name="connsiteY4" fmla="*/ 1346937 h 3322303"/>
                        <a:gd name="connsiteX5" fmla="*/ 1498958 w 1855387"/>
                        <a:gd name="connsiteY5" fmla="*/ 1323711 h 3322303"/>
                        <a:gd name="connsiteX6" fmla="*/ 1501970 w 1855387"/>
                        <a:gd name="connsiteY6" fmla="*/ 456753 h 3322303"/>
                        <a:gd name="connsiteX7" fmla="*/ 1442153 w 1855387"/>
                        <a:gd name="connsiteY7" fmla="*/ 452466 h 3322303"/>
                        <a:gd name="connsiteX8" fmla="*/ 1439493 w 1855387"/>
                        <a:gd name="connsiteY8" fmla="*/ 3009505 h 3322303"/>
                        <a:gd name="connsiteX9" fmla="*/ 1023223 w 1855387"/>
                        <a:gd name="connsiteY9" fmla="*/ 3023674 h 3322303"/>
                        <a:gd name="connsiteX10" fmla="*/ 1023654 w 1855387"/>
                        <a:gd name="connsiteY10" fmla="*/ 1701853 h 3322303"/>
                        <a:gd name="connsiteX11" fmla="*/ 804749 w 1855387"/>
                        <a:gd name="connsiteY11" fmla="*/ 1701883 h 3322303"/>
                        <a:gd name="connsiteX12" fmla="*/ 805345 w 1855387"/>
                        <a:gd name="connsiteY12" fmla="*/ 3023239 h 3322303"/>
                        <a:gd name="connsiteX13" fmla="*/ 387689 w 1855387"/>
                        <a:gd name="connsiteY13" fmla="*/ 3032037 h 3322303"/>
                        <a:gd name="connsiteX14" fmla="*/ 387896 w 1855387"/>
                        <a:gd name="connsiteY14" fmla="*/ 457117 h 3322303"/>
                        <a:gd name="connsiteX15" fmla="*/ 340706 w 1855387"/>
                        <a:gd name="connsiteY15" fmla="*/ 460838 h 3322303"/>
                        <a:gd name="connsiteX16" fmla="*/ 336379 w 1855387"/>
                        <a:gd name="connsiteY16" fmla="*/ 1266634 h 3322303"/>
                        <a:gd name="connsiteX17" fmla="*/ 346 w 1855387"/>
                        <a:gd name="connsiteY17" fmla="*/ 1267508 h 3322303"/>
                        <a:gd name="connsiteX18" fmla="*/ 1064 w 1855387"/>
                        <a:gd name="connsiteY18" fmla="*/ 468852 h 3322303"/>
                        <a:gd name="connsiteX0" fmla="*/ 1064 w 1855387"/>
                        <a:gd name="connsiteY0" fmla="*/ 468852 h 3322305"/>
                        <a:gd name="connsiteX1" fmla="*/ 185495 w 1855387"/>
                        <a:gd name="connsiteY1" fmla="*/ 1412 h 3322305"/>
                        <a:gd name="connsiteX2" fmla="*/ 1618119 w 1855387"/>
                        <a:gd name="connsiteY2" fmla="*/ 12 h 3322305"/>
                        <a:gd name="connsiteX3" fmla="*/ 1855387 w 1855387"/>
                        <a:gd name="connsiteY3" fmla="*/ 423966 h 3322305"/>
                        <a:gd name="connsiteX4" fmla="*/ 1850884 w 1855387"/>
                        <a:gd name="connsiteY4" fmla="*/ 1346938 h 3322305"/>
                        <a:gd name="connsiteX5" fmla="*/ 1498958 w 1855387"/>
                        <a:gd name="connsiteY5" fmla="*/ 1323711 h 3322305"/>
                        <a:gd name="connsiteX6" fmla="*/ 1501970 w 1855387"/>
                        <a:gd name="connsiteY6" fmla="*/ 456753 h 3322305"/>
                        <a:gd name="connsiteX7" fmla="*/ 1442153 w 1855387"/>
                        <a:gd name="connsiteY7" fmla="*/ 452466 h 3322305"/>
                        <a:gd name="connsiteX8" fmla="*/ 1439493 w 1855387"/>
                        <a:gd name="connsiteY8" fmla="*/ 3009505 h 3322305"/>
                        <a:gd name="connsiteX9" fmla="*/ 1023223 w 1855387"/>
                        <a:gd name="connsiteY9" fmla="*/ 3023674 h 3322305"/>
                        <a:gd name="connsiteX10" fmla="*/ 1023654 w 1855387"/>
                        <a:gd name="connsiteY10" fmla="*/ 1701853 h 3322305"/>
                        <a:gd name="connsiteX11" fmla="*/ 804749 w 1855387"/>
                        <a:gd name="connsiteY11" fmla="*/ 1701883 h 3322305"/>
                        <a:gd name="connsiteX12" fmla="*/ 805345 w 1855387"/>
                        <a:gd name="connsiteY12" fmla="*/ 3023239 h 3322305"/>
                        <a:gd name="connsiteX13" fmla="*/ 387689 w 1855387"/>
                        <a:gd name="connsiteY13" fmla="*/ 3032037 h 3322305"/>
                        <a:gd name="connsiteX14" fmla="*/ 387896 w 1855387"/>
                        <a:gd name="connsiteY14" fmla="*/ 457117 h 3322305"/>
                        <a:gd name="connsiteX15" fmla="*/ 340706 w 1855387"/>
                        <a:gd name="connsiteY15" fmla="*/ 460838 h 3322305"/>
                        <a:gd name="connsiteX16" fmla="*/ 336379 w 1855387"/>
                        <a:gd name="connsiteY16" fmla="*/ 1266634 h 3322305"/>
                        <a:gd name="connsiteX17" fmla="*/ 346 w 1855387"/>
                        <a:gd name="connsiteY17" fmla="*/ 1267508 h 3322305"/>
                        <a:gd name="connsiteX18" fmla="*/ 1064 w 1855387"/>
                        <a:gd name="connsiteY18" fmla="*/ 468852 h 3322305"/>
                        <a:gd name="connsiteX0" fmla="*/ 1064 w 1868089"/>
                        <a:gd name="connsiteY0" fmla="*/ 468852 h 3322303"/>
                        <a:gd name="connsiteX1" fmla="*/ 185495 w 1868089"/>
                        <a:gd name="connsiteY1" fmla="*/ 1412 h 3322303"/>
                        <a:gd name="connsiteX2" fmla="*/ 1618119 w 1868089"/>
                        <a:gd name="connsiteY2" fmla="*/ 12 h 3322303"/>
                        <a:gd name="connsiteX3" fmla="*/ 1855387 w 1868089"/>
                        <a:gd name="connsiteY3" fmla="*/ 423966 h 3322303"/>
                        <a:gd name="connsiteX4" fmla="*/ 1868035 w 1868089"/>
                        <a:gd name="connsiteY4" fmla="*/ 1346938 h 3322303"/>
                        <a:gd name="connsiteX5" fmla="*/ 1498958 w 1868089"/>
                        <a:gd name="connsiteY5" fmla="*/ 1323711 h 3322303"/>
                        <a:gd name="connsiteX6" fmla="*/ 1501970 w 1868089"/>
                        <a:gd name="connsiteY6" fmla="*/ 456753 h 3322303"/>
                        <a:gd name="connsiteX7" fmla="*/ 1442153 w 1868089"/>
                        <a:gd name="connsiteY7" fmla="*/ 452466 h 3322303"/>
                        <a:gd name="connsiteX8" fmla="*/ 1439493 w 1868089"/>
                        <a:gd name="connsiteY8" fmla="*/ 3009505 h 3322303"/>
                        <a:gd name="connsiteX9" fmla="*/ 1023223 w 1868089"/>
                        <a:gd name="connsiteY9" fmla="*/ 3023674 h 3322303"/>
                        <a:gd name="connsiteX10" fmla="*/ 1023654 w 1868089"/>
                        <a:gd name="connsiteY10" fmla="*/ 1701853 h 3322303"/>
                        <a:gd name="connsiteX11" fmla="*/ 804749 w 1868089"/>
                        <a:gd name="connsiteY11" fmla="*/ 1701883 h 3322303"/>
                        <a:gd name="connsiteX12" fmla="*/ 805345 w 1868089"/>
                        <a:gd name="connsiteY12" fmla="*/ 3023239 h 3322303"/>
                        <a:gd name="connsiteX13" fmla="*/ 387689 w 1868089"/>
                        <a:gd name="connsiteY13" fmla="*/ 3032037 h 3322303"/>
                        <a:gd name="connsiteX14" fmla="*/ 387896 w 1868089"/>
                        <a:gd name="connsiteY14" fmla="*/ 457117 h 3322303"/>
                        <a:gd name="connsiteX15" fmla="*/ 340706 w 1868089"/>
                        <a:gd name="connsiteY15" fmla="*/ 460838 h 3322303"/>
                        <a:gd name="connsiteX16" fmla="*/ 336379 w 1868089"/>
                        <a:gd name="connsiteY16" fmla="*/ 1266634 h 3322303"/>
                        <a:gd name="connsiteX17" fmla="*/ 346 w 1868089"/>
                        <a:gd name="connsiteY17" fmla="*/ 1267508 h 3322303"/>
                        <a:gd name="connsiteX18" fmla="*/ 1064 w 1868089"/>
                        <a:gd name="connsiteY18" fmla="*/ 468852 h 3322303"/>
                        <a:gd name="connsiteX0" fmla="*/ 1064 w 1868035"/>
                        <a:gd name="connsiteY0" fmla="*/ 468852 h 3322305"/>
                        <a:gd name="connsiteX1" fmla="*/ 185495 w 1868035"/>
                        <a:gd name="connsiteY1" fmla="*/ 1412 h 3322305"/>
                        <a:gd name="connsiteX2" fmla="*/ 1618119 w 1868035"/>
                        <a:gd name="connsiteY2" fmla="*/ 12 h 3322305"/>
                        <a:gd name="connsiteX3" fmla="*/ 1855387 w 1868035"/>
                        <a:gd name="connsiteY3" fmla="*/ 423966 h 3322305"/>
                        <a:gd name="connsiteX4" fmla="*/ 1868035 w 1868035"/>
                        <a:gd name="connsiteY4" fmla="*/ 1346938 h 3322305"/>
                        <a:gd name="connsiteX5" fmla="*/ 1498958 w 1868035"/>
                        <a:gd name="connsiteY5" fmla="*/ 1323711 h 3322305"/>
                        <a:gd name="connsiteX6" fmla="*/ 1501970 w 1868035"/>
                        <a:gd name="connsiteY6" fmla="*/ 456753 h 3322305"/>
                        <a:gd name="connsiteX7" fmla="*/ 1442153 w 1868035"/>
                        <a:gd name="connsiteY7" fmla="*/ 452466 h 3322305"/>
                        <a:gd name="connsiteX8" fmla="*/ 1439493 w 1868035"/>
                        <a:gd name="connsiteY8" fmla="*/ 3009505 h 3322305"/>
                        <a:gd name="connsiteX9" fmla="*/ 1023223 w 1868035"/>
                        <a:gd name="connsiteY9" fmla="*/ 3023674 h 3322305"/>
                        <a:gd name="connsiteX10" fmla="*/ 1023654 w 1868035"/>
                        <a:gd name="connsiteY10" fmla="*/ 1701853 h 3322305"/>
                        <a:gd name="connsiteX11" fmla="*/ 804749 w 1868035"/>
                        <a:gd name="connsiteY11" fmla="*/ 1701883 h 3322305"/>
                        <a:gd name="connsiteX12" fmla="*/ 805345 w 1868035"/>
                        <a:gd name="connsiteY12" fmla="*/ 3023239 h 3322305"/>
                        <a:gd name="connsiteX13" fmla="*/ 387689 w 1868035"/>
                        <a:gd name="connsiteY13" fmla="*/ 3032037 h 3322305"/>
                        <a:gd name="connsiteX14" fmla="*/ 387896 w 1868035"/>
                        <a:gd name="connsiteY14" fmla="*/ 457117 h 3322305"/>
                        <a:gd name="connsiteX15" fmla="*/ 340706 w 1868035"/>
                        <a:gd name="connsiteY15" fmla="*/ 460838 h 3322305"/>
                        <a:gd name="connsiteX16" fmla="*/ 336379 w 1868035"/>
                        <a:gd name="connsiteY16" fmla="*/ 1266634 h 3322305"/>
                        <a:gd name="connsiteX17" fmla="*/ 346 w 1868035"/>
                        <a:gd name="connsiteY17" fmla="*/ 1267508 h 3322305"/>
                        <a:gd name="connsiteX18" fmla="*/ 1064 w 1868035"/>
                        <a:gd name="connsiteY18" fmla="*/ 468852 h 3322305"/>
                        <a:gd name="connsiteX0" fmla="*/ 1064 w 1885186"/>
                        <a:gd name="connsiteY0" fmla="*/ 468852 h 3322303"/>
                        <a:gd name="connsiteX1" fmla="*/ 185495 w 1885186"/>
                        <a:gd name="connsiteY1" fmla="*/ 1412 h 3322303"/>
                        <a:gd name="connsiteX2" fmla="*/ 1618119 w 1885186"/>
                        <a:gd name="connsiteY2" fmla="*/ 12 h 3322303"/>
                        <a:gd name="connsiteX3" fmla="*/ 1855387 w 1885186"/>
                        <a:gd name="connsiteY3" fmla="*/ 423966 h 3322303"/>
                        <a:gd name="connsiteX4" fmla="*/ 1885186 w 1885186"/>
                        <a:gd name="connsiteY4" fmla="*/ 1338361 h 3322303"/>
                        <a:gd name="connsiteX5" fmla="*/ 1498958 w 1885186"/>
                        <a:gd name="connsiteY5" fmla="*/ 1323711 h 3322303"/>
                        <a:gd name="connsiteX6" fmla="*/ 1501970 w 1885186"/>
                        <a:gd name="connsiteY6" fmla="*/ 456753 h 3322303"/>
                        <a:gd name="connsiteX7" fmla="*/ 1442153 w 1885186"/>
                        <a:gd name="connsiteY7" fmla="*/ 452466 h 3322303"/>
                        <a:gd name="connsiteX8" fmla="*/ 1439493 w 1885186"/>
                        <a:gd name="connsiteY8" fmla="*/ 3009505 h 3322303"/>
                        <a:gd name="connsiteX9" fmla="*/ 1023223 w 1885186"/>
                        <a:gd name="connsiteY9" fmla="*/ 3023674 h 3322303"/>
                        <a:gd name="connsiteX10" fmla="*/ 1023654 w 1885186"/>
                        <a:gd name="connsiteY10" fmla="*/ 1701853 h 3322303"/>
                        <a:gd name="connsiteX11" fmla="*/ 804749 w 1885186"/>
                        <a:gd name="connsiteY11" fmla="*/ 1701883 h 3322303"/>
                        <a:gd name="connsiteX12" fmla="*/ 805345 w 1885186"/>
                        <a:gd name="connsiteY12" fmla="*/ 3023239 h 3322303"/>
                        <a:gd name="connsiteX13" fmla="*/ 387689 w 1885186"/>
                        <a:gd name="connsiteY13" fmla="*/ 3032037 h 3322303"/>
                        <a:gd name="connsiteX14" fmla="*/ 387896 w 1885186"/>
                        <a:gd name="connsiteY14" fmla="*/ 457117 h 3322303"/>
                        <a:gd name="connsiteX15" fmla="*/ 340706 w 1885186"/>
                        <a:gd name="connsiteY15" fmla="*/ 460838 h 3322303"/>
                        <a:gd name="connsiteX16" fmla="*/ 336379 w 1885186"/>
                        <a:gd name="connsiteY16" fmla="*/ 1266634 h 3322303"/>
                        <a:gd name="connsiteX17" fmla="*/ 346 w 1885186"/>
                        <a:gd name="connsiteY17" fmla="*/ 1267508 h 3322303"/>
                        <a:gd name="connsiteX18" fmla="*/ 1064 w 1885186"/>
                        <a:gd name="connsiteY18" fmla="*/ 468852 h 3322303"/>
                        <a:gd name="connsiteX0" fmla="*/ 1064 w 2089016"/>
                        <a:gd name="connsiteY0" fmla="*/ 468852 h 3322305"/>
                        <a:gd name="connsiteX1" fmla="*/ 185495 w 2089016"/>
                        <a:gd name="connsiteY1" fmla="*/ 1412 h 3322305"/>
                        <a:gd name="connsiteX2" fmla="*/ 1618119 w 2089016"/>
                        <a:gd name="connsiteY2" fmla="*/ 12 h 3322305"/>
                        <a:gd name="connsiteX3" fmla="*/ 1855387 w 2089016"/>
                        <a:gd name="connsiteY3" fmla="*/ 423966 h 3322305"/>
                        <a:gd name="connsiteX4" fmla="*/ 1885186 w 2089016"/>
                        <a:gd name="connsiteY4" fmla="*/ 1338361 h 3322305"/>
                        <a:gd name="connsiteX5" fmla="*/ 1498958 w 2089016"/>
                        <a:gd name="connsiteY5" fmla="*/ 1323711 h 3322305"/>
                        <a:gd name="connsiteX6" fmla="*/ 1501970 w 2089016"/>
                        <a:gd name="connsiteY6" fmla="*/ 456753 h 3322305"/>
                        <a:gd name="connsiteX7" fmla="*/ 1442153 w 2089016"/>
                        <a:gd name="connsiteY7" fmla="*/ 452466 h 3322305"/>
                        <a:gd name="connsiteX8" fmla="*/ 1439493 w 2089016"/>
                        <a:gd name="connsiteY8" fmla="*/ 3009505 h 3322305"/>
                        <a:gd name="connsiteX9" fmla="*/ 1023223 w 2089016"/>
                        <a:gd name="connsiteY9" fmla="*/ 3023674 h 3322305"/>
                        <a:gd name="connsiteX10" fmla="*/ 1023654 w 2089016"/>
                        <a:gd name="connsiteY10" fmla="*/ 1701853 h 3322305"/>
                        <a:gd name="connsiteX11" fmla="*/ 804749 w 2089016"/>
                        <a:gd name="connsiteY11" fmla="*/ 1701883 h 3322305"/>
                        <a:gd name="connsiteX12" fmla="*/ 805345 w 2089016"/>
                        <a:gd name="connsiteY12" fmla="*/ 3023239 h 3322305"/>
                        <a:gd name="connsiteX13" fmla="*/ 387689 w 2089016"/>
                        <a:gd name="connsiteY13" fmla="*/ 3032037 h 3322305"/>
                        <a:gd name="connsiteX14" fmla="*/ 387896 w 2089016"/>
                        <a:gd name="connsiteY14" fmla="*/ 457117 h 3322305"/>
                        <a:gd name="connsiteX15" fmla="*/ 340706 w 2089016"/>
                        <a:gd name="connsiteY15" fmla="*/ 460838 h 3322305"/>
                        <a:gd name="connsiteX16" fmla="*/ 336379 w 2089016"/>
                        <a:gd name="connsiteY16" fmla="*/ 1266634 h 3322305"/>
                        <a:gd name="connsiteX17" fmla="*/ 346 w 2089016"/>
                        <a:gd name="connsiteY17" fmla="*/ 1267508 h 3322305"/>
                        <a:gd name="connsiteX18" fmla="*/ 1064 w 2089016"/>
                        <a:gd name="connsiteY18" fmla="*/ 468852 h 3322305"/>
                        <a:gd name="connsiteX0" fmla="*/ 1064 w 2056970"/>
                        <a:gd name="connsiteY0" fmla="*/ 468852 h 3322303"/>
                        <a:gd name="connsiteX1" fmla="*/ 185495 w 2056970"/>
                        <a:gd name="connsiteY1" fmla="*/ 1412 h 3322303"/>
                        <a:gd name="connsiteX2" fmla="*/ 1618119 w 2056970"/>
                        <a:gd name="connsiteY2" fmla="*/ 12 h 3322303"/>
                        <a:gd name="connsiteX3" fmla="*/ 1855387 w 2056970"/>
                        <a:gd name="connsiteY3" fmla="*/ 423966 h 3322303"/>
                        <a:gd name="connsiteX4" fmla="*/ 1842307 w 2056970"/>
                        <a:gd name="connsiteY4" fmla="*/ 1346938 h 3322303"/>
                        <a:gd name="connsiteX5" fmla="*/ 1498958 w 2056970"/>
                        <a:gd name="connsiteY5" fmla="*/ 1323711 h 3322303"/>
                        <a:gd name="connsiteX6" fmla="*/ 1501970 w 2056970"/>
                        <a:gd name="connsiteY6" fmla="*/ 456753 h 3322303"/>
                        <a:gd name="connsiteX7" fmla="*/ 1442153 w 2056970"/>
                        <a:gd name="connsiteY7" fmla="*/ 452466 h 3322303"/>
                        <a:gd name="connsiteX8" fmla="*/ 1439493 w 2056970"/>
                        <a:gd name="connsiteY8" fmla="*/ 3009505 h 3322303"/>
                        <a:gd name="connsiteX9" fmla="*/ 1023223 w 2056970"/>
                        <a:gd name="connsiteY9" fmla="*/ 3023674 h 3322303"/>
                        <a:gd name="connsiteX10" fmla="*/ 1023654 w 2056970"/>
                        <a:gd name="connsiteY10" fmla="*/ 1701853 h 3322303"/>
                        <a:gd name="connsiteX11" fmla="*/ 804749 w 2056970"/>
                        <a:gd name="connsiteY11" fmla="*/ 1701883 h 3322303"/>
                        <a:gd name="connsiteX12" fmla="*/ 805345 w 2056970"/>
                        <a:gd name="connsiteY12" fmla="*/ 3023239 h 3322303"/>
                        <a:gd name="connsiteX13" fmla="*/ 387689 w 2056970"/>
                        <a:gd name="connsiteY13" fmla="*/ 3032037 h 3322303"/>
                        <a:gd name="connsiteX14" fmla="*/ 387896 w 2056970"/>
                        <a:gd name="connsiteY14" fmla="*/ 457117 h 3322303"/>
                        <a:gd name="connsiteX15" fmla="*/ 340706 w 2056970"/>
                        <a:gd name="connsiteY15" fmla="*/ 460838 h 3322303"/>
                        <a:gd name="connsiteX16" fmla="*/ 336379 w 2056970"/>
                        <a:gd name="connsiteY16" fmla="*/ 1266634 h 3322303"/>
                        <a:gd name="connsiteX17" fmla="*/ 346 w 2056970"/>
                        <a:gd name="connsiteY17" fmla="*/ 1267508 h 3322303"/>
                        <a:gd name="connsiteX18" fmla="*/ 1064 w 2056970"/>
                        <a:gd name="connsiteY18" fmla="*/ 468852 h 3322303"/>
                        <a:gd name="connsiteX0" fmla="*/ 1064 w 1855387"/>
                        <a:gd name="connsiteY0" fmla="*/ 468852 h 3322305"/>
                        <a:gd name="connsiteX1" fmla="*/ 185495 w 1855387"/>
                        <a:gd name="connsiteY1" fmla="*/ 1412 h 3322305"/>
                        <a:gd name="connsiteX2" fmla="*/ 1618119 w 1855387"/>
                        <a:gd name="connsiteY2" fmla="*/ 12 h 3322305"/>
                        <a:gd name="connsiteX3" fmla="*/ 1855387 w 1855387"/>
                        <a:gd name="connsiteY3" fmla="*/ 423966 h 3322305"/>
                        <a:gd name="connsiteX4" fmla="*/ 1842307 w 1855387"/>
                        <a:gd name="connsiteY4" fmla="*/ 1346938 h 3322305"/>
                        <a:gd name="connsiteX5" fmla="*/ 1498958 w 1855387"/>
                        <a:gd name="connsiteY5" fmla="*/ 1323711 h 3322305"/>
                        <a:gd name="connsiteX6" fmla="*/ 1501970 w 1855387"/>
                        <a:gd name="connsiteY6" fmla="*/ 456753 h 3322305"/>
                        <a:gd name="connsiteX7" fmla="*/ 1442153 w 1855387"/>
                        <a:gd name="connsiteY7" fmla="*/ 452466 h 3322305"/>
                        <a:gd name="connsiteX8" fmla="*/ 1439493 w 1855387"/>
                        <a:gd name="connsiteY8" fmla="*/ 3009505 h 3322305"/>
                        <a:gd name="connsiteX9" fmla="*/ 1023223 w 1855387"/>
                        <a:gd name="connsiteY9" fmla="*/ 3023674 h 3322305"/>
                        <a:gd name="connsiteX10" fmla="*/ 1023654 w 1855387"/>
                        <a:gd name="connsiteY10" fmla="*/ 1701853 h 3322305"/>
                        <a:gd name="connsiteX11" fmla="*/ 804749 w 1855387"/>
                        <a:gd name="connsiteY11" fmla="*/ 1701883 h 3322305"/>
                        <a:gd name="connsiteX12" fmla="*/ 805345 w 1855387"/>
                        <a:gd name="connsiteY12" fmla="*/ 3023239 h 3322305"/>
                        <a:gd name="connsiteX13" fmla="*/ 387689 w 1855387"/>
                        <a:gd name="connsiteY13" fmla="*/ 3032037 h 3322305"/>
                        <a:gd name="connsiteX14" fmla="*/ 387896 w 1855387"/>
                        <a:gd name="connsiteY14" fmla="*/ 457117 h 3322305"/>
                        <a:gd name="connsiteX15" fmla="*/ 340706 w 1855387"/>
                        <a:gd name="connsiteY15" fmla="*/ 460838 h 3322305"/>
                        <a:gd name="connsiteX16" fmla="*/ 336379 w 1855387"/>
                        <a:gd name="connsiteY16" fmla="*/ 1266634 h 3322305"/>
                        <a:gd name="connsiteX17" fmla="*/ 346 w 1855387"/>
                        <a:gd name="connsiteY17" fmla="*/ 1267508 h 3322305"/>
                        <a:gd name="connsiteX18" fmla="*/ 1064 w 1855387"/>
                        <a:gd name="connsiteY18" fmla="*/ 468852 h 3322305"/>
                        <a:gd name="connsiteX0" fmla="*/ 1064 w 1855387"/>
                        <a:gd name="connsiteY0" fmla="*/ 468852 h 3322303"/>
                        <a:gd name="connsiteX1" fmla="*/ 185495 w 1855387"/>
                        <a:gd name="connsiteY1" fmla="*/ 1412 h 3322303"/>
                        <a:gd name="connsiteX2" fmla="*/ 1618119 w 1855387"/>
                        <a:gd name="connsiteY2" fmla="*/ 12 h 3322303"/>
                        <a:gd name="connsiteX3" fmla="*/ 1855387 w 1855387"/>
                        <a:gd name="connsiteY3" fmla="*/ 423966 h 3322303"/>
                        <a:gd name="connsiteX4" fmla="*/ 1842307 w 1855387"/>
                        <a:gd name="connsiteY4" fmla="*/ 1346938 h 3322303"/>
                        <a:gd name="connsiteX5" fmla="*/ 1498958 w 1855387"/>
                        <a:gd name="connsiteY5" fmla="*/ 1323711 h 3322303"/>
                        <a:gd name="connsiteX6" fmla="*/ 1501970 w 1855387"/>
                        <a:gd name="connsiteY6" fmla="*/ 456753 h 3322303"/>
                        <a:gd name="connsiteX7" fmla="*/ 1442153 w 1855387"/>
                        <a:gd name="connsiteY7" fmla="*/ 452466 h 3322303"/>
                        <a:gd name="connsiteX8" fmla="*/ 1439493 w 1855387"/>
                        <a:gd name="connsiteY8" fmla="*/ 3009505 h 3322303"/>
                        <a:gd name="connsiteX9" fmla="*/ 1023223 w 1855387"/>
                        <a:gd name="connsiteY9" fmla="*/ 3023674 h 3322303"/>
                        <a:gd name="connsiteX10" fmla="*/ 1023654 w 1855387"/>
                        <a:gd name="connsiteY10" fmla="*/ 1701853 h 3322303"/>
                        <a:gd name="connsiteX11" fmla="*/ 804749 w 1855387"/>
                        <a:gd name="connsiteY11" fmla="*/ 1701883 h 3322303"/>
                        <a:gd name="connsiteX12" fmla="*/ 805345 w 1855387"/>
                        <a:gd name="connsiteY12" fmla="*/ 3023239 h 3322303"/>
                        <a:gd name="connsiteX13" fmla="*/ 387689 w 1855387"/>
                        <a:gd name="connsiteY13" fmla="*/ 3032037 h 3322303"/>
                        <a:gd name="connsiteX14" fmla="*/ 387896 w 1855387"/>
                        <a:gd name="connsiteY14" fmla="*/ 457117 h 3322303"/>
                        <a:gd name="connsiteX15" fmla="*/ 340706 w 1855387"/>
                        <a:gd name="connsiteY15" fmla="*/ 460838 h 3322303"/>
                        <a:gd name="connsiteX16" fmla="*/ 336379 w 1855387"/>
                        <a:gd name="connsiteY16" fmla="*/ 1266634 h 3322303"/>
                        <a:gd name="connsiteX17" fmla="*/ 346 w 1855387"/>
                        <a:gd name="connsiteY17" fmla="*/ 1267508 h 3322303"/>
                        <a:gd name="connsiteX18" fmla="*/ 1064 w 1855387"/>
                        <a:gd name="connsiteY18" fmla="*/ 468852 h 3322303"/>
                        <a:gd name="connsiteX0" fmla="*/ 1064 w 1855632"/>
                        <a:gd name="connsiteY0" fmla="*/ 468852 h 3322305"/>
                        <a:gd name="connsiteX1" fmla="*/ 185495 w 1855632"/>
                        <a:gd name="connsiteY1" fmla="*/ 1412 h 3322305"/>
                        <a:gd name="connsiteX2" fmla="*/ 1618119 w 1855632"/>
                        <a:gd name="connsiteY2" fmla="*/ 12 h 3322305"/>
                        <a:gd name="connsiteX3" fmla="*/ 1855387 w 1855632"/>
                        <a:gd name="connsiteY3" fmla="*/ 423966 h 3322305"/>
                        <a:gd name="connsiteX4" fmla="*/ 1850884 w 1855632"/>
                        <a:gd name="connsiteY4" fmla="*/ 1342650 h 3322305"/>
                        <a:gd name="connsiteX5" fmla="*/ 1498958 w 1855632"/>
                        <a:gd name="connsiteY5" fmla="*/ 1323711 h 3322305"/>
                        <a:gd name="connsiteX6" fmla="*/ 1501970 w 1855632"/>
                        <a:gd name="connsiteY6" fmla="*/ 456753 h 3322305"/>
                        <a:gd name="connsiteX7" fmla="*/ 1442153 w 1855632"/>
                        <a:gd name="connsiteY7" fmla="*/ 452466 h 3322305"/>
                        <a:gd name="connsiteX8" fmla="*/ 1439493 w 1855632"/>
                        <a:gd name="connsiteY8" fmla="*/ 3009505 h 3322305"/>
                        <a:gd name="connsiteX9" fmla="*/ 1023223 w 1855632"/>
                        <a:gd name="connsiteY9" fmla="*/ 3023674 h 3322305"/>
                        <a:gd name="connsiteX10" fmla="*/ 1023654 w 1855632"/>
                        <a:gd name="connsiteY10" fmla="*/ 1701853 h 3322305"/>
                        <a:gd name="connsiteX11" fmla="*/ 804749 w 1855632"/>
                        <a:gd name="connsiteY11" fmla="*/ 1701883 h 3322305"/>
                        <a:gd name="connsiteX12" fmla="*/ 805345 w 1855632"/>
                        <a:gd name="connsiteY12" fmla="*/ 3023239 h 3322305"/>
                        <a:gd name="connsiteX13" fmla="*/ 387689 w 1855632"/>
                        <a:gd name="connsiteY13" fmla="*/ 3032037 h 3322305"/>
                        <a:gd name="connsiteX14" fmla="*/ 387896 w 1855632"/>
                        <a:gd name="connsiteY14" fmla="*/ 457117 h 3322305"/>
                        <a:gd name="connsiteX15" fmla="*/ 340706 w 1855632"/>
                        <a:gd name="connsiteY15" fmla="*/ 460838 h 3322305"/>
                        <a:gd name="connsiteX16" fmla="*/ 336379 w 1855632"/>
                        <a:gd name="connsiteY16" fmla="*/ 1266634 h 3322305"/>
                        <a:gd name="connsiteX17" fmla="*/ 346 w 1855632"/>
                        <a:gd name="connsiteY17" fmla="*/ 1267508 h 3322305"/>
                        <a:gd name="connsiteX18" fmla="*/ 1064 w 1855632"/>
                        <a:gd name="connsiteY18" fmla="*/ 468852 h 3322305"/>
                        <a:gd name="connsiteX0" fmla="*/ 1064 w 1855387"/>
                        <a:gd name="connsiteY0" fmla="*/ 468852 h 3322303"/>
                        <a:gd name="connsiteX1" fmla="*/ 185495 w 1855387"/>
                        <a:gd name="connsiteY1" fmla="*/ 1412 h 3322303"/>
                        <a:gd name="connsiteX2" fmla="*/ 1618119 w 1855387"/>
                        <a:gd name="connsiteY2" fmla="*/ 12 h 3322303"/>
                        <a:gd name="connsiteX3" fmla="*/ 1855387 w 1855387"/>
                        <a:gd name="connsiteY3" fmla="*/ 423966 h 3322303"/>
                        <a:gd name="connsiteX4" fmla="*/ 1850884 w 1855387"/>
                        <a:gd name="connsiteY4" fmla="*/ 1342650 h 3322303"/>
                        <a:gd name="connsiteX5" fmla="*/ 1498958 w 1855387"/>
                        <a:gd name="connsiteY5" fmla="*/ 1323711 h 3322303"/>
                        <a:gd name="connsiteX6" fmla="*/ 1501970 w 1855387"/>
                        <a:gd name="connsiteY6" fmla="*/ 456753 h 3322303"/>
                        <a:gd name="connsiteX7" fmla="*/ 1442153 w 1855387"/>
                        <a:gd name="connsiteY7" fmla="*/ 452466 h 3322303"/>
                        <a:gd name="connsiteX8" fmla="*/ 1439493 w 1855387"/>
                        <a:gd name="connsiteY8" fmla="*/ 3009505 h 3322303"/>
                        <a:gd name="connsiteX9" fmla="*/ 1023223 w 1855387"/>
                        <a:gd name="connsiteY9" fmla="*/ 3023674 h 3322303"/>
                        <a:gd name="connsiteX10" fmla="*/ 1023654 w 1855387"/>
                        <a:gd name="connsiteY10" fmla="*/ 1701853 h 3322303"/>
                        <a:gd name="connsiteX11" fmla="*/ 804749 w 1855387"/>
                        <a:gd name="connsiteY11" fmla="*/ 1701883 h 3322303"/>
                        <a:gd name="connsiteX12" fmla="*/ 805345 w 1855387"/>
                        <a:gd name="connsiteY12" fmla="*/ 3023239 h 3322303"/>
                        <a:gd name="connsiteX13" fmla="*/ 387689 w 1855387"/>
                        <a:gd name="connsiteY13" fmla="*/ 3032037 h 3322303"/>
                        <a:gd name="connsiteX14" fmla="*/ 387896 w 1855387"/>
                        <a:gd name="connsiteY14" fmla="*/ 457117 h 3322303"/>
                        <a:gd name="connsiteX15" fmla="*/ 340706 w 1855387"/>
                        <a:gd name="connsiteY15" fmla="*/ 460838 h 3322303"/>
                        <a:gd name="connsiteX16" fmla="*/ 336379 w 1855387"/>
                        <a:gd name="connsiteY16" fmla="*/ 1266634 h 3322303"/>
                        <a:gd name="connsiteX17" fmla="*/ 346 w 1855387"/>
                        <a:gd name="connsiteY17" fmla="*/ 1267508 h 3322303"/>
                        <a:gd name="connsiteX18" fmla="*/ 1064 w 1855387"/>
                        <a:gd name="connsiteY18" fmla="*/ 468852 h 3322303"/>
                        <a:gd name="connsiteX0" fmla="*/ 1064 w 1859563"/>
                        <a:gd name="connsiteY0" fmla="*/ 468852 h 3322305"/>
                        <a:gd name="connsiteX1" fmla="*/ 185495 w 1859563"/>
                        <a:gd name="connsiteY1" fmla="*/ 1412 h 3322305"/>
                        <a:gd name="connsiteX2" fmla="*/ 1618119 w 1859563"/>
                        <a:gd name="connsiteY2" fmla="*/ 12 h 3322305"/>
                        <a:gd name="connsiteX3" fmla="*/ 1855387 w 1859563"/>
                        <a:gd name="connsiteY3" fmla="*/ 423966 h 3322305"/>
                        <a:gd name="connsiteX4" fmla="*/ 1859458 w 1859563"/>
                        <a:gd name="connsiteY4" fmla="*/ 1342650 h 3322305"/>
                        <a:gd name="connsiteX5" fmla="*/ 1498958 w 1859563"/>
                        <a:gd name="connsiteY5" fmla="*/ 1323711 h 3322305"/>
                        <a:gd name="connsiteX6" fmla="*/ 1501970 w 1859563"/>
                        <a:gd name="connsiteY6" fmla="*/ 456753 h 3322305"/>
                        <a:gd name="connsiteX7" fmla="*/ 1442153 w 1859563"/>
                        <a:gd name="connsiteY7" fmla="*/ 452466 h 3322305"/>
                        <a:gd name="connsiteX8" fmla="*/ 1439493 w 1859563"/>
                        <a:gd name="connsiteY8" fmla="*/ 3009505 h 3322305"/>
                        <a:gd name="connsiteX9" fmla="*/ 1023223 w 1859563"/>
                        <a:gd name="connsiteY9" fmla="*/ 3023674 h 3322305"/>
                        <a:gd name="connsiteX10" fmla="*/ 1023654 w 1859563"/>
                        <a:gd name="connsiteY10" fmla="*/ 1701853 h 3322305"/>
                        <a:gd name="connsiteX11" fmla="*/ 804749 w 1859563"/>
                        <a:gd name="connsiteY11" fmla="*/ 1701883 h 3322305"/>
                        <a:gd name="connsiteX12" fmla="*/ 805345 w 1859563"/>
                        <a:gd name="connsiteY12" fmla="*/ 3023239 h 3322305"/>
                        <a:gd name="connsiteX13" fmla="*/ 387689 w 1859563"/>
                        <a:gd name="connsiteY13" fmla="*/ 3032037 h 3322305"/>
                        <a:gd name="connsiteX14" fmla="*/ 387896 w 1859563"/>
                        <a:gd name="connsiteY14" fmla="*/ 457117 h 3322305"/>
                        <a:gd name="connsiteX15" fmla="*/ 340706 w 1859563"/>
                        <a:gd name="connsiteY15" fmla="*/ 460838 h 3322305"/>
                        <a:gd name="connsiteX16" fmla="*/ 336379 w 1859563"/>
                        <a:gd name="connsiteY16" fmla="*/ 1266634 h 3322305"/>
                        <a:gd name="connsiteX17" fmla="*/ 346 w 1859563"/>
                        <a:gd name="connsiteY17" fmla="*/ 1267508 h 3322305"/>
                        <a:gd name="connsiteX18" fmla="*/ 1064 w 1859563"/>
                        <a:gd name="connsiteY18" fmla="*/ 468852 h 3322305"/>
                        <a:gd name="connsiteX0" fmla="*/ 1064 w 1855387"/>
                        <a:gd name="connsiteY0" fmla="*/ 468852 h 3322303"/>
                        <a:gd name="connsiteX1" fmla="*/ 185495 w 1855387"/>
                        <a:gd name="connsiteY1" fmla="*/ 1412 h 3322303"/>
                        <a:gd name="connsiteX2" fmla="*/ 1618119 w 1855387"/>
                        <a:gd name="connsiteY2" fmla="*/ 12 h 3322303"/>
                        <a:gd name="connsiteX3" fmla="*/ 1855387 w 1855387"/>
                        <a:gd name="connsiteY3" fmla="*/ 423966 h 3322303"/>
                        <a:gd name="connsiteX4" fmla="*/ 1850884 w 1855387"/>
                        <a:gd name="connsiteY4" fmla="*/ 1342650 h 3322303"/>
                        <a:gd name="connsiteX5" fmla="*/ 1498958 w 1855387"/>
                        <a:gd name="connsiteY5" fmla="*/ 1323711 h 3322303"/>
                        <a:gd name="connsiteX6" fmla="*/ 1501970 w 1855387"/>
                        <a:gd name="connsiteY6" fmla="*/ 456753 h 3322303"/>
                        <a:gd name="connsiteX7" fmla="*/ 1442153 w 1855387"/>
                        <a:gd name="connsiteY7" fmla="*/ 452466 h 3322303"/>
                        <a:gd name="connsiteX8" fmla="*/ 1439493 w 1855387"/>
                        <a:gd name="connsiteY8" fmla="*/ 3009505 h 3322303"/>
                        <a:gd name="connsiteX9" fmla="*/ 1023223 w 1855387"/>
                        <a:gd name="connsiteY9" fmla="*/ 3023674 h 3322303"/>
                        <a:gd name="connsiteX10" fmla="*/ 1023654 w 1855387"/>
                        <a:gd name="connsiteY10" fmla="*/ 1701853 h 3322303"/>
                        <a:gd name="connsiteX11" fmla="*/ 804749 w 1855387"/>
                        <a:gd name="connsiteY11" fmla="*/ 1701883 h 3322303"/>
                        <a:gd name="connsiteX12" fmla="*/ 805345 w 1855387"/>
                        <a:gd name="connsiteY12" fmla="*/ 3023239 h 3322303"/>
                        <a:gd name="connsiteX13" fmla="*/ 387689 w 1855387"/>
                        <a:gd name="connsiteY13" fmla="*/ 3032037 h 3322303"/>
                        <a:gd name="connsiteX14" fmla="*/ 387896 w 1855387"/>
                        <a:gd name="connsiteY14" fmla="*/ 457117 h 3322303"/>
                        <a:gd name="connsiteX15" fmla="*/ 340706 w 1855387"/>
                        <a:gd name="connsiteY15" fmla="*/ 460838 h 3322303"/>
                        <a:gd name="connsiteX16" fmla="*/ 336379 w 1855387"/>
                        <a:gd name="connsiteY16" fmla="*/ 1266634 h 3322303"/>
                        <a:gd name="connsiteX17" fmla="*/ 346 w 1855387"/>
                        <a:gd name="connsiteY17" fmla="*/ 1267508 h 3322303"/>
                        <a:gd name="connsiteX18" fmla="*/ 1064 w 1855387"/>
                        <a:gd name="connsiteY18" fmla="*/ 468852 h 3322303"/>
                        <a:gd name="connsiteX0" fmla="*/ 1064 w 1863819"/>
                        <a:gd name="connsiteY0" fmla="*/ 468852 h 3322305"/>
                        <a:gd name="connsiteX1" fmla="*/ 185495 w 1863819"/>
                        <a:gd name="connsiteY1" fmla="*/ 1412 h 3322305"/>
                        <a:gd name="connsiteX2" fmla="*/ 1618119 w 1863819"/>
                        <a:gd name="connsiteY2" fmla="*/ 12 h 3322305"/>
                        <a:gd name="connsiteX3" fmla="*/ 1855387 w 1863819"/>
                        <a:gd name="connsiteY3" fmla="*/ 423966 h 3322305"/>
                        <a:gd name="connsiteX4" fmla="*/ 1863747 w 1863819"/>
                        <a:gd name="connsiteY4" fmla="*/ 1342650 h 3322305"/>
                        <a:gd name="connsiteX5" fmla="*/ 1498958 w 1863819"/>
                        <a:gd name="connsiteY5" fmla="*/ 1323711 h 3322305"/>
                        <a:gd name="connsiteX6" fmla="*/ 1501970 w 1863819"/>
                        <a:gd name="connsiteY6" fmla="*/ 456753 h 3322305"/>
                        <a:gd name="connsiteX7" fmla="*/ 1442153 w 1863819"/>
                        <a:gd name="connsiteY7" fmla="*/ 452466 h 3322305"/>
                        <a:gd name="connsiteX8" fmla="*/ 1439493 w 1863819"/>
                        <a:gd name="connsiteY8" fmla="*/ 3009505 h 3322305"/>
                        <a:gd name="connsiteX9" fmla="*/ 1023223 w 1863819"/>
                        <a:gd name="connsiteY9" fmla="*/ 3023674 h 3322305"/>
                        <a:gd name="connsiteX10" fmla="*/ 1023654 w 1863819"/>
                        <a:gd name="connsiteY10" fmla="*/ 1701853 h 3322305"/>
                        <a:gd name="connsiteX11" fmla="*/ 804749 w 1863819"/>
                        <a:gd name="connsiteY11" fmla="*/ 1701883 h 3322305"/>
                        <a:gd name="connsiteX12" fmla="*/ 805345 w 1863819"/>
                        <a:gd name="connsiteY12" fmla="*/ 3023239 h 3322305"/>
                        <a:gd name="connsiteX13" fmla="*/ 387689 w 1863819"/>
                        <a:gd name="connsiteY13" fmla="*/ 3032037 h 3322305"/>
                        <a:gd name="connsiteX14" fmla="*/ 387896 w 1863819"/>
                        <a:gd name="connsiteY14" fmla="*/ 457117 h 3322305"/>
                        <a:gd name="connsiteX15" fmla="*/ 340706 w 1863819"/>
                        <a:gd name="connsiteY15" fmla="*/ 460838 h 3322305"/>
                        <a:gd name="connsiteX16" fmla="*/ 336379 w 1863819"/>
                        <a:gd name="connsiteY16" fmla="*/ 1266634 h 3322305"/>
                        <a:gd name="connsiteX17" fmla="*/ 346 w 1863819"/>
                        <a:gd name="connsiteY17" fmla="*/ 1267508 h 3322305"/>
                        <a:gd name="connsiteX18" fmla="*/ 1064 w 1863819"/>
                        <a:gd name="connsiteY18" fmla="*/ 468852 h 3322305"/>
                        <a:gd name="connsiteX0" fmla="*/ 1064 w 1859564"/>
                        <a:gd name="connsiteY0" fmla="*/ 468852 h 3322303"/>
                        <a:gd name="connsiteX1" fmla="*/ 185495 w 1859564"/>
                        <a:gd name="connsiteY1" fmla="*/ 1412 h 3322303"/>
                        <a:gd name="connsiteX2" fmla="*/ 1618119 w 1859564"/>
                        <a:gd name="connsiteY2" fmla="*/ 12 h 3322303"/>
                        <a:gd name="connsiteX3" fmla="*/ 1855387 w 1859564"/>
                        <a:gd name="connsiteY3" fmla="*/ 423966 h 3322303"/>
                        <a:gd name="connsiteX4" fmla="*/ 1859460 w 1859564"/>
                        <a:gd name="connsiteY4" fmla="*/ 1342650 h 3322303"/>
                        <a:gd name="connsiteX5" fmla="*/ 1498958 w 1859564"/>
                        <a:gd name="connsiteY5" fmla="*/ 1323711 h 3322303"/>
                        <a:gd name="connsiteX6" fmla="*/ 1501970 w 1859564"/>
                        <a:gd name="connsiteY6" fmla="*/ 456753 h 3322303"/>
                        <a:gd name="connsiteX7" fmla="*/ 1442153 w 1859564"/>
                        <a:gd name="connsiteY7" fmla="*/ 452466 h 3322303"/>
                        <a:gd name="connsiteX8" fmla="*/ 1439493 w 1859564"/>
                        <a:gd name="connsiteY8" fmla="*/ 3009505 h 3322303"/>
                        <a:gd name="connsiteX9" fmla="*/ 1023223 w 1859564"/>
                        <a:gd name="connsiteY9" fmla="*/ 3023674 h 3322303"/>
                        <a:gd name="connsiteX10" fmla="*/ 1023654 w 1859564"/>
                        <a:gd name="connsiteY10" fmla="*/ 1701853 h 3322303"/>
                        <a:gd name="connsiteX11" fmla="*/ 804749 w 1859564"/>
                        <a:gd name="connsiteY11" fmla="*/ 1701883 h 3322303"/>
                        <a:gd name="connsiteX12" fmla="*/ 805345 w 1859564"/>
                        <a:gd name="connsiteY12" fmla="*/ 3023239 h 3322303"/>
                        <a:gd name="connsiteX13" fmla="*/ 387689 w 1859564"/>
                        <a:gd name="connsiteY13" fmla="*/ 3032037 h 3322303"/>
                        <a:gd name="connsiteX14" fmla="*/ 387896 w 1859564"/>
                        <a:gd name="connsiteY14" fmla="*/ 457117 h 3322303"/>
                        <a:gd name="connsiteX15" fmla="*/ 340706 w 1859564"/>
                        <a:gd name="connsiteY15" fmla="*/ 460838 h 3322303"/>
                        <a:gd name="connsiteX16" fmla="*/ 336379 w 1859564"/>
                        <a:gd name="connsiteY16" fmla="*/ 1266634 h 3322303"/>
                        <a:gd name="connsiteX17" fmla="*/ 346 w 1859564"/>
                        <a:gd name="connsiteY17" fmla="*/ 1267508 h 3322303"/>
                        <a:gd name="connsiteX18" fmla="*/ 1064 w 1859564"/>
                        <a:gd name="connsiteY18" fmla="*/ 468852 h 3322303"/>
                        <a:gd name="connsiteX0" fmla="*/ 1064 w 1859460"/>
                        <a:gd name="connsiteY0" fmla="*/ 468852 h 3322305"/>
                        <a:gd name="connsiteX1" fmla="*/ 185495 w 1859460"/>
                        <a:gd name="connsiteY1" fmla="*/ 1412 h 3322305"/>
                        <a:gd name="connsiteX2" fmla="*/ 1618119 w 1859460"/>
                        <a:gd name="connsiteY2" fmla="*/ 12 h 3322305"/>
                        <a:gd name="connsiteX3" fmla="*/ 1855387 w 1859460"/>
                        <a:gd name="connsiteY3" fmla="*/ 423966 h 3322305"/>
                        <a:gd name="connsiteX4" fmla="*/ 1859460 w 1859460"/>
                        <a:gd name="connsiteY4" fmla="*/ 1342650 h 3322305"/>
                        <a:gd name="connsiteX5" fmla="*/ 1498958 w 1859460"/>
                        <a:gd name="connsiteY5" fmla="*/ 1323711 h 3322305"/>
                        <a:gd name="connsiteX6" fmla="*/ 1501970 w 1859460"/>
                        <a:gd name="connsiteY6" fmla="*/ 456753 h 3322305"/>
                        <a:gd name="connsiteX7" fmla="*/ 1442153 w 1859460"/>
                        <a:gd name="connsiteY7" fmla="*/ 452466 h 3322305"/>
                        <a:gd name="connsiteX8" fmla="*/ 1439493 w 1859460"/>
                        <a:gd name="connsiteY8" fmla="*/ 3009505 h 3322305"/>
                        <a:gd name="connsiteX9" fmla="*/ 1023223 w 1859460"/>
                        <a:gd name="connsiteY9" fmla="*/ 3023674 h 3322305"/>
                        <a:gd name="connsiteX10" fmla="*/ 1023654 w 1859460"/>
                        <a:gd name="connsiteY10" fmla="*/ 1701853 h 3322305"/>
                        <a:gd name="connsiteX11" fmla="*/ 804749 w 1859460"/>
                        <a:gd name="connsiteY11" fmla="*/ 1701883 h 3322305"/>
                        <a:gd name="connsiteX12" fmla="*/ 805345 w 1859460"/>
                        <a:gd name="connsiteY12" fmla="*/ 3023239 h 3322305"/>
                        <a:gd name="connsiteX13" fmla="*/ 387689 w 1859460"/>
                        <a:gd name="connsiteY13" fmla="*/ 3032037 h 3322305"/>
                        <a:gd name="connsiteX14" fmla="*/ 387896 w 1859460"/>
                        <a:gd name="connsiteY14" fmla="*/ 457117 h 3322305"/>
                        <a:gd name="connsiteX15" fmla="*/ 340706 w 1859460"/>
                        <a:gd name="connsiteY15" fmla="*/ 460838 h 3322305"/>
                        <a:gd name="connsiteX16" fmla="*/ 336379 w 1859460"/>
                        <a:gd name="connsiteY16" fmla="*/ 1266634 h 3322305"/>
                        <a:gd name="connsiteX17" fmla="*/ 346 w 1859460"/>
                        <a:gd name="connsiteY17" fmla="*/ 1267508 h 3322305"/>
                        <a:gd name="connsiteX18" fmla="*/ 1064 w 1859460"/>
                        <a:gd name="connsiteY18" fmla="*/ 468852 h 3322305"/>
                        <a:gd name="connsiteX0" fmla="*/ 1064 w 1863747"/>
                        <a:gd name="connsiteY0" fmla="*/ 468852 h 3322303"/>
                        <a:gd name="connsiteX1" fmla="*/ 185495 w 1863747"/>
                        <a:gd name="connsiteY1" fmla="*/ 1412 h 3322303"/>
                        <a:gd name="connsiteX2" fmla="*/ 1618119 w 1863747"/>
                        <a:gd name="connsiteY2" fmla="*/ 12 h 3322303"/>
                        <a:gd name="connsiteX3" fmla="*/ 1855387 w 1863747"/>
                        <a:gd name="connsiteY3" fmla="*/ 423966 h 3322303"/>
                        <a:gd name="connsiteX4" fmla="*/ 1863747 w 1863747"/>
                        <a:gd name="connsiteY4" fmla="*/ 1342650 h 3322303"/>
                        <a:gd name="connsiteX5" fmla="*/ 1498958 w 1863747"/>
                        <a:gd name="connsiteY5" fmla="*/ 1323711 h 3322303"/>
                        <a:gd name="connsiteX6" fmla="*/ 1501970 w 1863747"/>
                        <a:gd name="connsiteY6" fmla="*/ 456753 h 3322303"/>
                        <a:gd name="connsiteX7" fmla="*/ 1442153 w 1863747"/>
                        <a:gd name="connsiteY7" fmla="*/ 452466 h 3322303"/>
                        <a:gd name="connsiteX8" fmla="*/ 1439493 w 1863747"/>
                        <a:gd name="connsiteY8" fmla="*/ 3009505 h 3322303"/>
                        <a:gd name="connsiteX9" fmla="*/ 1023223 w 1863747"/>
                        <a:gd name="connsiteY9" fmla="*/ 3023674 h 3322303"/>
                        <a:gd name="connsiteX10" fmla="*/ 1023654 w 1863747"/>
                        <a:gd name="connsiteY10" fmla="*/ 1701853 h 3322303"/>
                        <a:gd name="connsiteX11" fmla="*/ 804749 w 1863747"/>
                        <a:gd name="connsiteY11" fmla="*/ 1701883 h 3322303"/>
                        <a:gd name="connsiteX12" fmla="*/ 805345 w 1863747"/>
                        <a:gd name="connsiteY12" fmla="*/ 3023239 h 3322303"/>
                        <a:gd name="connsiteX13" fmla="*/ 387689 w 1863747"/>
                        <a:gd name="connsiteY13" fmla="*/ 3032037 h 3322303"/>
                        <a:gd name="connsiteX14" fmla="*/ 387896 w 1863747"/>
                        <a:gd name="connsiteY14" fmla="*/ 457117 h 3322303"/>
                        <a:gd name="connsiteX15" fmla="*/ 340706 w 1863747"/>
                        <a:gd name="connsiteY15" fmla="*/ 460838 h 3322303"/>
                        <a:gd name="connsiteX16" fmla="*/ 336379 w 1863747"/>
                        <a:gd name="connsiteY16" fmla="*/ 1266634 h 3322303"/>
                        <a:gd name="connsiteX17" fmla="*/ 346 w 1863747"/>
                        <a:gd name="connsiteY17" fmla="*/ 1267508 h 3322303"/>
                        <a:gd name="connsiteX18" fmla="*/ 1064 w 1863747"/>
                        <a:gd name="connsiteY18" fmla="*/ 468852 h 3322303"/>
                        <a:gd name="connsiteX0" fmla="*/ 1064 w 1863747"/>
                        <a:gd name="connsiteY0" fmla="*/ 468852 h 3322305"/>
                        <a:gd name="connsiteX1" fmla="*/ 185495 w 1863747"/>
                        <a:gd name="connsiteY1" fmla="*/ 1412 h 3322305"/>
                        <a:gd name="connsiteX2" fmla="*/ 1618119 w 1863747"/>
                        <a:gd name="connsiteY2" fmla="*/ 12 h 3322305"/>
                        <a:gd name="connsiteX3" fmla="*/ 1855387 w 1863747"/>
                        <a:gd name="connsiteY3" fmla="*/ 423966 h 3322305"/>
                        <a:gd name="connsiteX4" fmla="*/ 1863747 w 1863747"/>
                        <a:gd name="connsiteY4" fmla="*/ 1342650 h 3322305"/>
                        <a:gd name="connsiteX5" fmla="*/ 1498958 w 1863747"/>
                        <a:gd name="connsiteY5" fmla="*/ 1323711 h 3322305"/>
                        <a:gd name="connsiteX6" fmla="*/ 1501970 w 1863747"/>
                        <a:gd name="connsiteY6" fmla="*/ 456753 h 3322305"/>
                        <a:gd name="connsiteX7" fmla="*/ 1442153 w 1863747"/>
                        <a:gd name="connsiteY7" fmla="*/ 452466 h 3322305"/>
                        <a:gd name="connsiteX8" fmla="*/ 1439493 w 1863747"/>
                        <a:gd name="connsiteY8" fmla="*/ 3009505 h 3322305"/>
                        <a:gd name="connsiteX9" fmla="*/ 1023223 w 1863747"/>
                        <a:gd name="connsiteY9" fmla="*/ 3023674 h 3322305"/>
                        <a:gd name="connsiteX10" fmla="*/ 1023654 w 1863747"/>
                        <a:gd name="connsiteY10" fmla="*/ 1701853 h 3322305"/>
                        <a:gd name="connsiteX11" fmla="*/ 804749 w 1863747"/>
                        <a:gd name="connsiteY11" fmla="*/ 1701883 h 3322305"/>
                        <a:gd name="connsiteX12" fmla="*/ 805345 w 1863747"/>
                        <a:gd name="connsiteY12" fmla="*/ 3023239 h 3322305"/>
                        <a:gd name="connsiteX13" fmla="*/ 387689 w 1863747"/>
                        <a:gd name="connsiteY13" fmla="*/ 3032037 h 3322305"/>
                        <a:gd name="connsiteX14" fmla="*/ 387896 w 1863747"/>
                        <a:gd name="connsiteY14" fmla="*/ 457117 h 3322305"/>
                        <a:gd name="connsiteX15" fmla="*/ 340706 w 1863747"/>
                        <a:gd name="connsiteY15" fmla="*/ 460838 h 3322305"/>
                        <a:gd name="connsiteX16" fmla="*/ 336379 w 1863747"/>
                        <a:gd name="connsiteY16" fmla="*/ 1266634 h 3322305"/>
                        <a:gd name="connsiteX17" fmla="*/ 346 w 1863747"/>
                        <a:gd name="connsiteY17" fmla="*/ 1267508 h 3322305"/>
                        <a:gd name="connsiteX18" fmla="*/ 1064 w 1863747"/>
                        <a:gd name="connsiteY18" fmla="*/ 468852 h 3322305"/>
                        <a:gd name="connsiteX0" fmla="*/ 1064 w 1863747"/>
                        <a:gd name="connsiteY0" fmla="*/ 468852 h 3322303"/>
                        <a:gd name="connsiteX1" fmla="*/ 185495 w 1863747"/>
                        <a:gd name="connsiteY1" fmla="*/ 1412 h 3322303"/>
                        <a:gd name="connsiteX2" fmla="*/ 1618119 w 1863747"/>
                        <a:gd name="connsiteY2" fmla="*/ 12 h 3322303"/>
                        <a:gd name="connsiteX3" fmla="*/ 1855387 w 1863747"/>
                        <a:gd name="connsiteY3" fmla="*/ 423966 h 3322303"/>
                        <a:gd name="connsiteX4" fmla="*/ 1863747 w 1863747"/>
                        <a:gd name="connsiteY4" fmla="*/ 1342650 h 3322303"/>
                        <a:gd name="connsiteX5" fmla="*/ 1498958 w 1863747"/>
                        <a:gd name="connsiteY5" fmla="*/ 1323711 h 3322303"/>
                        <a:gd name="connsiteX6" fmla="*/ 1501970 w 1863747"/>
                        <a:gd name="connsiteY6" fmla="*/ 456753 h 3322303"/>
                        <a:gd name="connsiteX7" fmla="*/ 1442153 w 1863747"/>
                        <a:gd name="connsiteY7" fmla="*/ 452466 h 3322303"/>
                        <a:gd name="connsiteX8" fmla="*/ 1439493 w 1863747"/>
                        <a:gd name="connsiteY8" fmla="*/ 3009505 h 3322303"/>
                        <a:gd name="connsiteX9" fmla="*/ 1023223 w 1863747"/>
                        <a:gd name="connsiteY9" fmla="*/ 3023674 h 3322303"/>
                        <a:gd name="connsiteX10" fmla="*/ 1023654 w 1863747"/>
                        <a:gd name="connsiteY10" fmla="*/ 1701853 h 3322303"/>
                        <a:gd name="connsiteX11" fmla="*/ 804749 w 1863747"/>
                        <a:gd name="connsiteY11" fmla="*/ 1701883 h 3322303"/>
                        <a:gd name="connsiteX12" fmla="*/ 805345 w 1863747"/>
                        <a:gd name="connsiteY12" fmla="*/ 3023239 h 3322303"/>
                        <a:gd name="connsiteX13" fmla="*/ 387689 w 1863747"/>
                        <a:gd name="connsiteY13" fmla="*/ 3032037 h 3322303"/>
                        <a:gd name="connsiteX14" fmla="*/ 387896 w 1863747"/>
                        <a:gd name="connsiteY14" fmla="*/ 457117 h 3322303"/>
                        <a:gd name="connsiteX15" fmla="*/ 340706 w 1863747"/>
                        <a:gd name="connsiteY15" fmla="*/ 460838 h 3322303"/>
                        <a:gd name="connsiteX16" fmla="*/ 336379 w 1863747"/>
                        <a:gd name="connsiteY16" fmla="*/ 1266634 h 3322303"/>
                        <a:gd name="connsiteX17" fmla="*/ 346 w 1863747"/>
                        <a:gd name="connsiteY17" fmla="*/ 1267508 h 3322303"/>
                        <a:gd name="connsiteX18" fmla="*/ 1064 w 1863747"/>
                        <a:gd name="connsiteY18" fmla="*/ 468852 h 3322303"/>
                        <a:gd name="connsiteX0" fmla="*/ 1064 w 1863819"/>
                        <a:gd name="connsiteY0" fmla="*/ 468852 h 3322305"/>
                        <a:gd name="connsiteX1" fmla="*/ 185495 w 1863819"/>
                        <a:gd name="connsiteY1" fmla="*/ 1412 h 3322305"/>
                        <a:gd name="connsiteX2" fmla="*/ 1618119 w 1863819"/>
                        <a:gd name="connsiteY2" fmla="*/ 12 h 3322305"/>
                        <a:gd name="connsiteX3" fmla="*/ 1855387 w 1863819"/>
                        <a:gd name="connsiteY3" fmla="*/ 423966 h 3322305"/>
                        <a:gd name="connsiteX4" fmla="*/ 1863747 w 1863819"/>
                        <a:gd name="connsiteY4" fmla="*/ 1342650 h 3322305"/>
                        <a:gd name="connsiteX5" fmla="*/ 1498958 w 1863819"/>
                        <a:gd name="connsiteY5" fmla="*/ 1323711 h 3322305"/>
                        <a:gd name="connsiteX6" fmla="*/ 1501970 w 1863819"/>
                        <a:gd name="connsiteY6" fmla="*/ 456753 h 3322305"/>
                        <a:gd name="connsiteX7" fmla="*/ 1442153 w 1863819"/>
                        <a:gd name="connsiteY7" fmla="*/ 452466 h 3322305"/>
                        <a:gd name="connsiteX8" fmla="*/ 1439493 w 1863819"/>
                        <a:gd name="connsiteY8" fmla="*/ 3009505 h 3322305"/>
                        <a:gd name="connsiteX9" fmla="*/ 1023223 w 1863819"/>
                        <a:gd name="connsiteY9" fmla="*/ 3023674 h 3322305"/>
                        <a:gd name="connsiteX10" fmla="*/ 1023654 w 1863819"/>
                        <a:gd name="connsiteY10" fmla="*/ 1701853 h 3322305"/>
                        <a:gd name="connsiteX11" fmla="*/ 804749 w 1863819"/>
                        <a:gd name="connsiteY11" fmla="*/ 1701883 h 3322305"/>
                        <a:gd name="connsiteX12" fmla="*/ 805345 w 1863819"/>
                        <a:gd name="connsiteY12" fmla="*/ 3023239 h 3322305"/>
                        <a:gd name="connsiteX13" fmla="*/ 387689 w 1863819"/>
                        <a:gd name="connsiteY13" fmla="*/ 3032037 h 3322305"/>
                        <a:gd name="connsiteX14" fmla="*/ 387896 w 1863819"/>
                        <a:gd name="connsiteY14" fmla="*/ 457117 h 3322305"/>
                        <a:gd name="connsiteX15" fmla="*/ 340706 w 1863819"/>
                        <a:gd name="connsiteY15" fmla="*/ 460838 h 3322305"/>
                        <a:gd name="connsiteX16" fmla="*/ 336379 w 1863819"/>
                        <a:gd name="connsiteY16" fmla="*/ 1266634 h 3322305"/>
                        <a:gd name="connsiteX17" fmla="*/ 346 w 1863819"/>
                        <a:gd name="connsiteY17" fmla="*/ 1267508 h 3322305"/>
                        <a:gd name="connsiteX18" fmla="*/ 1064 w 1863819"/>
                        <a:gd name="connsiteY18" fmla="*/ 468852 h 3322305"/>
                        <a:gd name="connsiteX0" fmla="*/ 1064 w 1859562"/>
                        <a:gd name="connsiteY0" fmla="*/ 468852 h 3322303"/>
                        <a:gd name="connsiteX1" fmla="*/ 185495 w 1859562"/>
                        <a:gd name="connsiteY1" fmla="*/ 1412 h 3322303"/>
                        <a:gd name="connsiteX2" fmla="*/ 1618119 w 1859562"/>
                        <a:gd name="connsiteY2" fmla="*/ 12 h 3322303"/>
                        <a:gd name="connsiteX3" fmla="*/ 1855387 w 1859562"/>
                        <a:gd name="connsiteY3" fmla="*/ 423966 h 3322303"/>
                        <a:gd name="connsiteX4" fmla="*/ 1859458 w 1859562"/>
                        <a:gd name="connsiteY4" fmla="*/ 1338363 h 3322303"/>
                        <a:gd name="connsiteX5" fmla="*/ 1498958 w 1859562"/>
                        <a:gd name="connsiteY5" fmla="*/ 1323711 h 3322303"/>
                        <a:gd name="connsiteX6" fmla="*/ 1501970 w 1859562"/>
                        <a:gd name="connsiteY6" fmla="*/ 456753 h 3322303"/>
                        <a:gd name="connsiteX7" fmla="*/ 1442153 w 1859562"/>
                        <a:gd name="connsiteY7" fmla="*/ 452466 h 3322303"/>
                        <a:gd name="connsiteX8" fmla="*/ 1439493 w 1859562"/>
                        <a:gd name="connsiteY8" fmla="*/ 3009505 h 3322303"/>
                        <a:gd name="connsiteX9" fmla="*/ 1023223 w 1859562"/>
                        <a:gd name="connsiteY9" fmla="*/ 3023674 h 3322303"/>
                        <a:gd name="connsiteX10" fmla="*/ 1023654 w 1859562"/>
                        <a:gd name="connsiteY10" fmla="*/ 1701853 h 3322303"/>
                        <a:gd name="connsiteX11" fmla="*/ 804749 w 1859562"/>
                        <a:gd name="connsiteY11" fmla="*/ 1701883 h 3322303"/>
                        <a:gd name="connsiteX12" fmla="*/ 805345 w 1859562"/>
                        <a:gd name="connsiteY12" fmla="*/ 3023239 h 3322303"/>
                        <a:gd name="connsiteX13" fmla="*/ 387689 w 1859562"/>
                        <a:gd name="connsiteY13" fmla="*/ 3032037 h 3322303"/>
                        <a:gd name="connsiteX14" fmla="*/ 387896 w 1859562"/>
                        <a:gd name="connsiteY14" fmla="*/ 457117 h 3322303"/>
                        <a:gd name="connsiteX15" fmla="*/ 340706 w 1859562"/>
                        <a:gd name="connsiteY15" fmla="*/ 460838 h 3322303"/>
                        <a:gd name="connsiteX16" fmla="*/ 336379 w 1859562"/>
                        <a:gd name="connsiteY16" fmla="*/ 1266634 h 3322303"/>
                        <a:gd name="connsiteX17" fmla="*/ 346 w 1859562"/>
                        <a:gd name="connsiteY17" fmla="*/ 1267508 h 3322303"/>
                        <a:gd name="connsiteX18" fmla="*/ 1064 w 1859562"/>
                        <a:gd name="connsiteY18" fmla="*/ 468852 h 3322303"/>
                        <a:gd name="connsiteX0" fmla="*/ 1064 w 1859458"/>
                        <a:gd name="connsiteY0" fmla="*/ 468852 h 3322305"/>
                        <a:gd name="connsiteX1" fmla="*/ 185495 w 1859458"/>
                        <a:gd name="connsiteY1" fmla="*/ 1412 h 3322305"/>
                        <a:gd name="connsiteX2" fmla="*/ 1618119 w 1859458"/>
                        <a:gd name="connsiteY2" fmla="*/ 12 h 3322305"/>
                        <a:gd name="connsiteX3" fmla="*/ 1855387 w 1859458"/>
                        <a:gd name="connsiteY3" fmla="*/ 423966 h 3322305"/>
                        <a:gd name="connsiteX4" fmla="*/ 1859458 w 1859458"/>
                        <a:gd name="connsiteY4" fmla="*/ 1338363 h 3322305"/>
                        <a:gd name="connsiteX5" fmla="*/ 1498958 w 1859458"/>
                        <a:gd name="connsiteY5" fmla="*/ 1323711 h 3322305"/>
                        <a:gd name="connsiteX6" fmla="*/ 1501970 w 1859458"/>
                        <a:gd name="connsiteY6" fmla="*/ 456753 h 3322305"/>
                        <a:gd name="connsiteX7" fmla="*/ 1442153 w 1859458"/>
                        <a:gd name="connsiteY7" fmla="*/ 452466 h 3322305"/>
                        <a:gd name="connsiteX8" fmla="*/ 1439493 w 1859458"/>
                        <a:gd name="connsiteY8" fmla="*/ 3009505 h 3322305"/>
                        <a:gd name="connsiteX9" fmla="*/ 1023223 w 1859458"/>
                        <a:gd name="connsiteY9" fmla="*/ 3023674 h 3322305"/>
                        <a:gd name="connsiteX10" fmla="*/ 1023654 w 1859458"/>
                        <a:gd name="connsiteY10" fmla="*/ 1701853 h 3322305"/>
                        <a:gd name="connsiteX11" fmla="*/ 804749 w 1859458"/>
                        <a:gd name="connsiteY11" fmla="*/ 1701883 h 3322305"/>
                        <a:gd name="connsiteX12" fmla="*/ 805345 w 1859458"/>
                        <a:gd name="connsiteY12" fmla="*/ 3023239 h 3322305"/>
                        <a:gd name="connsiteX13" fmla="*/ 387689 w 1859458"/>
                        <a:gd name="connsiteY13" fmla="*/ 3032037 h 3322305"/>
                        <a:gd name="connsiteX14" fmla="*/ 387896 w 1859458"/>
                        <a:gd name="connsiteY14" fmla="*/ 457117 h 3322305"/>
                        <a:gd name="connsiteX15" fmla="*/ 340706 w 1859458"/>
                        <a:gd name="connsiteY15" fmla="*/ 460838 h 3322305"/>
                        <a:gd name="connsiteX16" fmla="*/ 336379 w 1859458"/>
                        <a:gd name="connsiteY16" fmla="*/ 1266634 h 3322305"/>
                        <a:gd name="connsiteX17" fmla="*/ 346 w 1859458"/>
                        <a:gd name="connsiteY17" fmla="*/ 1267508 h 3322305"/>
                        <a:gd name="connsiteX18" fmla="*/ 1064 w 1859458"/>
                        <a:gd name="connsiteY18" fmla="*/ 468852 h 3322305"/>
                        <a:gd name="connsiteX0" fmla="*/ 1064 w 1859458"/>
                        <a:gd name="connsiteY0" fmla="*/ 468852 h 3322303"/>
                        <a:gd name="connsiteX1" fmla="*/ 185495 w 1859458"/>
                        <a:gd name="connsiteY1" fmla="*/ 1412 h 3322303"/>
                        <a:gd name="connsiteX2" fmla="*/ 1618119 w 1859458"/>
                        <a:gd name="connsiteY2" fmla="*/ 12 h 3322303"/>
                        <a:gd name="connsiteX3" fmla="*/ 1855387 w 1859458"/>
                        <a:gd name="connsiteY3" fmla="*/ 423966 h 3322303"/>
                        <a:gd name="connsiteX4" fmla="*/ 1859458 w 1859458"/>
                        <a:gd name="connsiteY4" fmla="*/ 1338363 h 3322303"/>
                        <a:gd name="connsiteX5" fmla="*/ 1498958 w 1859458"/>
                        <a:gd name="connsiteY5" fmla="*/ 1323711 h 3322303"/>
                        <a:gd name="connsiteX6" fmla="*/ 1501970 w 1859458"/>
                        <a:gd name="connsiteY6" fmla="*/ 456753 h 3322303"/>
                        <a:gd name="connsiteX7" fmla="*/ 1442153 w 1859458"/>
                        <a:gd name="connsiteY7" fmla="*/ 452466 h 3322303"/>
                        <a:gd name="connsiteX8" fmla="*/ 1439493 w 1859458"/>
                        <a:gd name="connsiteY8" fmla="*/ 3009505 h 3322303"/>
                        <a:gd name="connsiteX9" fmla="*/ 1023223 w 1859458"/>
                        <a:gd name="connsiteY9" fmla="*/ 3023674 h 3322303"/>
                        <a:gd name="connsiteX10" fmla="*/ 1023654 w 1859458"/>
                        <a:gd name="connsiteY10" fmla="*/ 1701853 h 3322303"/>
                        <a:gd name="connsiteX11" fmla="*/ 804749 w 1859458"/>
                        <a:gd name="connsiteY11" fmla="*/ 1701883 h 3322303"/>
                        <a:gd name="connsiteX12" fmla="*/ 805345 w 1859458"/>
                        <a:gd name="connsiteY12" fmla="*/ 3023239 h 3322303"/>
                        <a:gd name="connsiteX13" fmla="*/ 387689 w 1859458"/>
                        <a:gd name="connsiteY13" fmla="*/ 3032037 h 3322303"/>
                        <a:gd name="connsiteX14" fmla="*/ 387896 w 1859458"/>
                        <a:gd name="connsiteY14" fmla="*/ 457117 h 3322303"/>
                        <a:gd name="connsiteX15" fmla="*/ 340706 w 1859458"/>
                        <a:gd name="connsiteY15" fmla="*/ 460838 h 3322303"/>
                        <a:gd name="connsiteX16" fmla="*/ 336379 w 1859458"/>
                        <a:gd name="connsiteY16" fmla="*/ 1266634 h 3322303"/>
                        <a:gd name="connsiteX17" fmla="*/ 346 w 1859458"/>
                        <a:gd name="connsiteY17" fmla="*/ 1267508 h 3322303"/>
                        <a:gd name="connsiteX18" fmla="*/ 1064 w 1859458"/>
                        <a:gd name="connsiteY18" fmla="*/ 468852 h 3322303"/>
                        <a:gd name="connsiteX0" fmla="*/ 1064 w 1859458"/>
                        <a:gd name="connsiteY0" fmla="*/ 468852 h 3322305"/>
                        <a:gd name="connsiteX1" fmla="*/ 185495 w 1859458"/>
                        <a:gd name="connsiteY1" fmla="*/ 1412 h 3322305"/>
                        <a:gd name="connsiteX2" fmla="*/ 1618119 w 1859458"/>
                        <a:gd name="connsiteY2" fmla="*/ 12 h 3322305"/>
                        <a:gd name="connsiteX3" fmla="*/ 1855387 w 1859458"/>
                        <a:gd name="connsiteY3" fmla="*/ 423966 h 3322305"/>
                        <a:gd name="connsiteX4" fmla="*/ 1859458 w 1859458"/>
                        <a:gd name="connsiteY4" fmla="*/ 1338363 h 3322305"/>
                        <a:gd name="connsiteX5" fmla="*/ 1498958 w 1859458"/>
                        <a:gd name="connsiteY5" fmla="*/ 1323711 h 3322305"/>
                        <a:gd name="connsiteX6" fmla="*/ 1501970 w 1859458"/>
                        <a:gd name="connsiteY6" fmla="*/ 456753 h 3322305"/>
                        <a:gd name="connsiteX7" fmla="*/ 1442153 w 1859458"/>
                        <a:gd name="connsiteY7" fmla="*/ 452466 h 3322305"/>
                        <a:gd name="connsiteX8" fmla="*/ 1439493 w 1859458"/>
                        <a:gd name="connsiteY8" fmla="*/ 3009505 h 3322305"/>
                        <a:gd name="connsiteX9" fmla="*/ 1023223 w 1859458"/>
                        <a:gd name="connsiteY9" fmla="*/ 3023674 h 3322305"/>
                        <a:gd name="connsiteX10" fmla="*/ 1023654 w 1859458"/>
                        <a:gd name="connsiteY10" fmla="*/ 1701853 h 3322305"/>
                        <a:gd name="connsiteX11" fmla="*/ 804749 w 1859458"/>
                        <a:gd name="connsiteY11" fmla="*/ 1701883 h 3322305"/>
                        <a:gd name="connsiteX12" fmla="*/ 805345 w 1859458"/>
                        <a:gd name="connsiteY12" fmla="*/ 3023239 h 3322305"/>
                        <a:gd name="connsiteX13" fmla="*/ 387689 w 1859458"/>
                        <a:gd name="connsiteY13" fmla="*/ 3032037 h 3322305"/>
                        <a:gd name="connsiteX14" fmla="*/ 387896 w 1859458"/>
                        <a:gd name="connsiteY14" fmla="*/ 457117 h 3322305"/>
                        <a:gd name="connsiteX15" fmla="*/ 340706 w 1859458"/>
                        <a:gd name="connsiteY15" fmla="*/ 460838 h 3322305"/>
                        <a:gd name="connsiteX16" fmla="*/ 336379 w 1859458"/>
                        <a:gd name="connsiteY16" fmla="*/ 1266634 h 3322305"/>
                        <a:gd name="connsiteX17" fmla="*/ 346 w 1859458"/>
                        <a:gd name="connsiteY17" fmla="*/ 1267508 h 3322305"/>
                        <a:gd name="connsiteX18" fmla="*/ 1064 w 1859458"/>
                        <a:gd name="connsiteY18" fmla="*/ 468852 h 3322305"/>
                        <a:gd name="connsiteX0" fmla="*/ 1064 w 1859458"/>
                        <a:gd name="connsiteY0" fmla="*/ 468852 h 3322303"/>
                        <a:gd name="connsiteX1" fmla="*/ 185495 w 1859458"/>
                        <a:gd name="connsiteY1" fmla="*/ 1412 h 3322303"/>
                        <a:gd name="connsiteX2" fmla="*/ 1618119 w 1859458"/>
                        <a:gd name="connsiteY2" fmla="*/ 12 h 3322303"/>
                        <a:gd name="connsiteX3" fmla="*/ 1855387 w 1859458"/>
                        <a:gd name="connsiteY3" fmla="*/ 423966 h 3322303"/>
                        <a:gd name="connsiteX4" fmla="*/ 1859458 w 1859458"/>
                        <a:gd name="connsiteY4" fmla="*/ 1338363 h 3322303"/>
                        <a:gd name="connsiteX5" fmla="*/ 1498958 w 1859458"/>
                        <a:gd name="connsiteY5" fmla="*/ 1323711 h 3322303"/>
                        <a:gd name="connsiteX6" fmla="*/ 1501970 w 1859458"/>
                        <a:gd name="connsiteY6" fmla="*/ 456753 h 3322303"/>
                        <a:gd name="connsiteX7" fmla="*/ 1442153 w 1859458"/>
                        <a:gd name="connsiteY7" fmla="*/ 452466 h 3322303"/>
                        <a:gd name="connsiteX8" fmla="*/ 1439493 w 1859458"/>
                        <a:gd name="connsiteY8" fmla="*/ 3009505 h 3322303"/>
                        <a:gd name="connsiteX9" fmla="*/ 1023223 w 1859458"/>
                        <a:gd name="connsiteY9" fmla="*/ 3023674 h 3322303"/>
                        <a:gd name="connsiteX10" fmla="*/ 1023654 w 1859458"/>
                        <a:gd name="connsiteY10" fmla="*/ 1701853 h 3322303"/>
                        <a:gd name="connsiteX11" fmla="*/ 804749 w 1859458"/>
                        <a:gd name="connsiteY11" fmla="*/ 1701883 h 3322303"/>
                        <a:gd name="connsiteX12" fmla="*/ 805345 w 1859458"/>
                        <a:gd name="connsiteY12" fmla="*/ 3023239 h 3322303"/>
                        <a:gd name="connsiteX13" fmla="*/ 387689 w 1859458"/>
                        <a:gd name="connsiteY13" fmla="*/ 3032037 h 3322303"/>
                        <a:gd name="connsiteX14" fmla="*/ 387896 w 1859458"/>
                        <a:gd name="connsiteY14" fmla="*/ 457117 h 3322303"/>
                        <a:gd name="connsiteX15" fmla="*/ 340706 w 1859458"/>
                        <a:gd name="connsiteY15" fmla="*/ 460838 h 3322303"/>
                        <a:gd name="connsiteX16" fmla="*/ 336379 w 1859458"/>
                        <a:gd name="connsiteY16" fmla="*/ 1266634 h 3322303"/>
                        <a:gd name="connsiteX17" fmla="*/ 346 w 1859458"/>
                        <a:gd name="connsiteY17" fmla="*/ 1267508 h 3322303"/>
                        <a:gd name="connsiteX18" fmla="*/ 1064 w 1859458"/>
                        <a:gd name="connsiteY18" fmla="*/ 468852 h 3322303"/>
                        <a:gd name="connsiteX0" fmla="*/ 1064 w 1859458"/>
                        <a:gd name="connsiteY0" fmla="*/ 468852 h 3322305"/>
                        <a:gd name="connsiteX1" fmla="*/ 185495 w 1859458"/>
                        <a:gd name="connsiteY1" fmla="*/ 1412 h 3322305"/>
                        <a:gd name="connsiteX2" fmla="*/ 1618119 w 1859458"/>
                        <a:gd name="connsiteY2" fmla="*/ 12 h 3322305"/>
                        <a:gd name="connsiteX3" fmla="*/ 1855387 w 1859458"/>
                        <a:gd name="connsiteY3" fmla="*/ 428253 h 3322305"/>
                        <a:gd name="connsiteX4" fmla="*/ 1859458 w 1859458"/>
                        <a:gd name="connsiteY4" fmla="*/ 1338363 h 3322305"/>
                        <a:gd name="connsiteX5" fmla="*/ 1498958 w 1859458"/>
                        <a:gd name="connsiteY5" fmla="*/ 1323711 h 3322305"/>
                        <a:gd name="connsiteX6" fmla="*/ 1501970 w 1859458"/>
                        <a:gd name="connsiteY6" fmla="*/ 456753 h 3322305"/>
                        <a:gd name="connsiteX7" fmla="*/ 1442153 w 1859458"/>
                        <a:gd name="connsiteY7" fmla="*/ 452466 h 3322305"/>
                        <a:gd name="connsiteX8" fmla="*/ 1439493 w 1859458"/>
                        <a:gd name="connsiteY8" fmla="*/ 3009505 h 3322305"/>
                        <a:gd name="connsiteX9" fmla="*/ 1023223 w 1859458"/>
                        <a:gd name="connsiteY9" fmla="*/ 3023674 h 3322305"/>
                        <a:gd name="connsiteX10" fmla="*/ 1023654 w 1859458"/>
                        <a:gd name="connsiteY10" fmla="*/ 1701853 h 3322305"/>
                        <a:gd name="connsiteX11" fmla="*/ 804749 w 1859458"/>
                        <a:gd name="connsiteY11" fmla="*/ 1701883 h 3322305"/>
                        <a:gd name="connsiteX12" fmla="*/ 805345 w 1859458"/>
                        <a:gd name="connsiteY12" fmla="*/ 3023239 h 3322305"/>
                        <a:gd name="connsiteX13" fmla="*/ 387689 w 1859458"/>
                        <a:gd name="connsiteY13" fmla="*/ 3032037 h 3322305"/>
                        <a:gd name="connsiteX14" fmla="*/ 387896 w 1859458"/>
                        <a:gd name="connsiteY14" fmla="*/ 457117 h 3322305"/>
                        <a:gd name="connsiteX15" fmla="*/ 340706 w 1859458"/>
                        <a:gd name="connsiteY15" fmla="*/ 460838 h 3322305"/>
                        <a:gd name="connsiteX16" fmla="*/ 336379 w 1859458"/>
                        <a:gd name="connsiteY16" fmla="*/ 1266634 h 3322305"/>
                        <a:gd name="connsiteX17" fmla="*/ 346 w 1859458"/>
                        <a:gd name="connsiteY17" fmla="*/ 1267508 h 3322305"/>
                        <a:gd name="connsiteX18" fmla="*/ 1064 w 1859458"/>
                        <a:gd name="connsiteY18" fmla="*/ 468852 h 3322305"/>
                        <a:gd name="connsiteX0" fmla="*/ 1064 w 1865128"/>
                        <a:gd name="connsiteY0" fmla="*/ 468852 h 3322303"/>
                        <a:gd name="connsiteX1" fmla="*/ 185495 w 1865128"/>
                        <a:gd name="connsiteY1" fmla="*/ 1412 h 3322303"/>
                        <a:gd name="connsiteX2" fmla="*/ 1618119 w 1865128"/>
                        <a:gd name="connsiteY2" fmla="*/ 12 h 3322303"/>
                        <a:gd name="connsiteX3" fmla="*/ 1863961 w 1865128"/>
                        <a:gd name="connsiteY3" fmla="*/ 432541 h 3322303"/>
                        <a:gd name="connsiteX4" fmla="*/ 1859458 w 1865128"/>
                        <a:gd name="connsiteY4" fmla="*/ 1338363 h 3322303"/>
                        <a:gd name="connsiteX5" fmla="*/ 1498958 w 1865128"/>
                        <a:gd name="connsiteY5" fmla="*/ 1323711 h 3322303"/>
                        <a:gd name="connsiteX6" fmla="*/ 1501970 w 1865128"/>
                        <a:gd name="connsiteY6" fmla="*/ 456753 h 3322303"/>
                        <a:gd name="connsiteX7" fmla="*/ 1442153 w 1865128"/>
                        <a:gd name="connsiteY7" fmla="*/ 452466 h 3322303"/>
                        <a:gd name="connsiteX8" fmla="*/ 1439493 w 1865128"/>
                        <a:gd name="connsiteY8" fmla="*/ 3009505 h 3322303"/>
                        <a:gd name="connsiteX9" fmla="*/ 1023223 w 1865128"/>
                        <a:gd name="connsiteY9" fmla="*/ 3023674 h 3322303"/>
                        <a:gd name="connsiteX10" fmla="*/ 1023654 w 1865128"/>
                        <a:gd name="connsiteY10" fmla="*/ 1701853 h 3322303"/>
                        <a:gd name="connsiteX11" fmla="*/ 804749 w 1865128"/>
                        <a:gd name="connsiteY11" fmla="*/ 1701883 h 3322303"/>
                        <a:gd name="connsiteX12" fmla="*/ 805345 w 1865128"/>
                        <a:gd name="connsiteY12" fmla="*/ 3023239 h 3322303"/>
                        <a:gd name="connsiteX13" fmla="*/ 387689 w 1865128"/>
                        <a:gd name="connsiteY13" fmla="*/ 3032037 h 3322303"/>
                        <a:gd name="connsiteX14" fmla="*/ 387896 w 1865128"/>
                        <a:gd name="connsiteY14" fmla="*/ 457117 h 3322303"/>
                        <a:gd name="connsiteX15" fmla="*/ 340706 w 1865128"/>
                        <a:gd name="connsiteY15" fmla="*/ 460838 h 3322303"/>
                        <a:gd name="connsiteX16" fmla="*/ 336379 w 1865128"/>
                        <a:gd name="connsiteY16" fmla="*/ 1266634 h 3322303"/>
                        <a:gd name="connsiteX17" fmla="*/ 346 w 1865128"/>
                        <a:gd name="connsiteY17" fmla="*/ 1267508 h 3322303"/>
                        <a:gd name="connsiteX18" fmla="*/ 1064 w 1865128"/>
                        <a:gd name="connsiteY18" fmla="*/ 468852 h 3322303"/>
                        <a:gd name="connsiteX0" fmla="*/ 1064 w 1863961"/>
                        <a:gd name="connsiteY0" fmla="*/ 468852 h 3322305"/>
                        <a:gd name="connsiteX1" fmla="*/ 185495 w 1863961"/>
                        <a:gd name="connsiteY1" fmla="*/ 1412 h 3322305"/>
                        <a:gd name="connsiteX2" fmla="*/ 1618119 w 1863961"/>
                        <a:gd name="connsiteY2" fmla="*/ 12 h 3322305"/>
                        <a:gd name="connsiteX3" fmla="*/ 1863961 w 1863961"/>
                        <a:gd name="connsiteY3" fmla="*/ 432541 h 3322305"/>
                        <a:gd name="connsiteX4" fmla="*/ 1859458 w 1863961"/>
                        <a:gd name="connsiteY4" fmla="*/ 1338363 h 3322305"/>
                        <a:gd name="connsiteX5" fmla="*/ 1498958 w 1863961"/>
                        <a:gd name="connsiteY5" fmla="*/ 1323711 h 3322305"/>
                        <a:gd name="connsiteX6" fmla="*/ 1501970 w 1863961"/>
                        <a:gd name="connsiteY6" fmla="*/ 456753 h 3322305"/>
                        <a:gd name="connsiteX7" fmla="*/ 1442153 w 1863961"/>
                        <a:gd name="connsiteY7" fmla="*/ 452466 h 3322305"/>
                        <a:gd name="connsiteX8" fmla="*/ 1439493 w 1863961"/>
                        <a:gd name="connsiteY8" fmla="*/ 3009505 h 3322305"/>
                        <a:gd name="connsiteX9" fmla="*/ 1023223 w 1863961"/>
                        <a:gd name="connsiteY9" fmla="*/ 3023674 h 3322305"/>
                        <a:gd name="connsiteX10" fmla="*/ 1023654 w 1863961"/>
                        <a:gd name="connsiteY10" fmla="*/ 1701853 h 3322305"/>
                        <a:gd name="connsiteX11" fmla="*/ 804749 w 1863961"/>
                        <a:gd name="connsiteY11" fmla="*/ 1701883 h 3322305"/>
                        <a:gd name="connsiteX12" fmla="*/ 805345 w 1863961"/>
                        <a:gd name="connsiteY12" fmla="*/ 3023239 h 3322305"/>
                        <a:gd name="connsiteX13" fmla="*/ 387689 w 1863961"/>
                        <a:gd name="connsiteY13" fmla="*/ 3032037 h 3322305"/>
                        <a:gd name="connsiteX14" fmla="*/ 387896 w 1863961"/>
                        <a:gd name="connsiteY14" fmla="*/ 457117 h 3322305"/>
                        <a:gd name="connsiteX15" fmla="*/ 340706 w 1863961"/>
                        <a:gd name="connsiteY15" fmla="*/ 460838 h 3322305"/>
                        <a:gd name="connsiteX16" fmla="*/ 336379 w 1863961"/>
                        <a:gd name="connsiteY16" fmla="*/ 1266634 h 3322305"/>
                        <a:gd name="connsiteX17" fmla="*/ 346 w 1863961"/>
                        <a:gd name="connsiteY17" fmla="*/ 1267508 h 3322305"/>
                        <a:gd name="connsiteX18" fmla="*/ 1064 w 1863961"/>
                        <a:gd name="connsiteY18" fmla="*/ 468852 h 3322305"/>
                        <a:gd name="connsiteX0" fmla="*/ 1064 w 1863999"/>
                        <a:gd name="connsiteY0" fmla="*/ 468852 h 3322303"/>
                        <a:gd name="connsiteX1" fmla="*/ 185495 w 1863999"/>
                        <a:gd name="connsiteY1" fmla="*/ 1412 h 3322303"/>
                        <a:gd name="connsiteX2" fmla="*/ 1618119 w 1863999"/>
                        <a:gd name="connsiteY2" fmla="*/ 12 h 3322303"/>
                        <a:gd name="connsiteX3" fmla="*/ 1863961 w 1863999"/>
                        <a:gd name="connsiteY3" fmla="*/ 432541 h 3322303"/>
                        <a:gd name="connsiteX4" fmla="*/ 1859458 w 1863999"/>
                        <a:gd name="connsiteY4" fmla="*/ 1338363 h 3322303"/>
                        <a:gd name="connsiteX5" fmla="*/ 1498958 w 1863999"/>
                        <a:gd name="connsiteY5" fmla="*/ 1323711 h 3322303"/>
                        <a:gd name="connsiteX6" fmla="*/ 1501970 w 1863999"/>
                        <a:gd name="connsiteY6" fmla="*/ 456753 h 3322303"/>
                        <a:gd name="connsiteX7" fmla="*/ 1442153 w 1863999"/>
                        <a:gd name="connsiteY7" fmla="*/ 452466 h 3322303"/>
                        <a:gd name="connsiteX8" fmla="*/ 1439493 w 1863999"/>
                        <a:gd name="connsiteY8" fmla="*/ 3009505 h 3322303"/>
                        <a:gd name="connsiteX9" fmla="*/ 1023223 w 1863999"/>
                        <a:gd name="connsiteY9" fmla="*/ 3023674 h 3322303"/>
                        <a:gd name="connsiteX10" fmla="*/ 1023654 w 1863999"/>
                        <a:gd name="connsiteY10" fmla="*/ 1701853 h 3322303"/>
                        <a:gd name="connsiteX11" fmla="*/ 804749 w 1863999"/>
                        <a:gd name="connsiteY11" fmla="*/ 1701883 h 3322303"/>
                        <a:gd name="connsiteX12" fmla="*/ 805345 w 1863999"/>
                        <a:gd name="connsiteY12" fmla="*/ 3023239 h 3322303"/>
                        <a:gd name="connsiteX13" fmla="*/ 387689 w 1863999"/>
                        <a:gd name="connsiteY13" fmla="*/ 3032037 h 3322303"/>
                        <a:gd name="connsiteX14" fmla="*/ 387896 w 1863999"/>
                        <a:gd name="connsiteY14" fmla="*/ 457117 h 3322303"/>
                        <a:gd name="connsiteX15" fmla="*/ 340706 w 1863999"/>
                        <a:gd name="connsiteY15" fmla="*/ 460838 h 3322303"/>
                        <a:gd name="connsiteX16" fmla="*/ 336379 w 1863999"/>
                        <a:gd name="connsiteY16" fmla="*/ 1266634 h 3322303"/>
                        <a:gd name="connsiteX17" fmla="*/ 346 w 1863999"/>
                        <a:gd name="connsiteY17" fmla="*/ 1267508 h 3322303"/>
                        <a:gd name="connsiteX18" fmla="*/ 1064 w 1863999"/>
                        <a:gd name="connsiteY18" fmla="*/ 468852 h 3322303"/>
                        <a:gd name="connsiteX0" fmla="*/ 1064 w 1859749"/>
                        <a:gd name="connsiteY0" fmla="*/ 468852 h 3322305"/>
                        <a:gd name="connsiteX1" fmla="*/ 185495 w 1859749"/>
                        <a:gd name="connsiteY1" fmla="*/ 1412 h 3322305"/>
                        <a:gd name="connsiteX2" fmla="*/ 1618119 w 1859749"/>
                        <a:gd name="connsiteY2" fmla="*/ 12 h 3322305"/>
                        <a:gd name="connsiteX3" fmla="*/ 1859674 w 1859749"/>
                        <a:gd name="connsiteY3" fmla="*/ 436830 h 3322305"/>
                        <a:gd name="connsiteX4" fmla="*/ 1859458 w 1859749"/>
                        <a:gd name="connsiteY4" fmla="*/ 1338363 h 3322305"/>
                        <a:gd name="connsiteX5" fmla="*/ 1498958 w 1859749"/>
                        <a:gd name="connsiteY5" fmla="*/ 1323711 h 3322305"/>
                        <a:gd name="connsiteX6" fmla="*/ 1501970 w 1859749"/>
                        <a:gd name="connsiteY6" fmla="*/ 456753 h 3322305"/>
                        <a:gd name="connsiteX7" fmla="*/ 1442153 w 1859749"/>
                        <a:gd name="connsiteY7" fmla="*/ 452466 h 3322305"/>
                        <a:gd name="connsiteX8" fmla="*/ 1439493 w 1859749"/>
                        <a:gd name="connsiteY8" fmla="*/ 3009505 h 3322305"/>
                        <a:gd name="connsiteX9" fmla="*/ 1023223 w 1859749"/>
                        <a:gd name="connsiteY9" fmla="*/ 3023674 h 3322305"/>
                        <a:gd name="connsiteX10" fmla="*/ 1023654 w 1859749"/>
                        <a:gd name="connsiteY10" fmla="*/ 1701853 h 3322305"/>
                        <a:gd name="connsiteX11" fmla="*/ 804749 w 1859749"/>
                        <a:gd name="connsiteY11" fmla="*/ 1701883 h 3322305"/>
                        <a:gd name="connsiteX12" fmla="*/ 805345 w 1859749"/>
                        <a:gd name="connsiteY12" fmla="*/ 3023239 h 3322305"/>
                        <a:gd name="connsiteX13" fmla="*/ 387689 w 1859749"/>
                        <a:gd name="connsiteY13" fmla="*/ 3032037 h 3322305"/>
                        <a:gd name="connsiteX14" fmla="*/ 387896 w 1859749"/>
                        <a:gd name="connsiteY14" fmla="*/ 457117 h 3322305"/>
                        <a:gd name="connsiteX15" fmla="*/ 340706 w 1859749"/>
                        <a:gd name="connsiteY15" fmla="*/ 460838 h 3322305"/>
                        <a:gd name="connsiteX16" fmla="*/ 336379 w 1859749"/>
                        <a:gd name="connsiteY16" fmla="*/ 1266634 h 3322305"/>
                        <a:gd name="connsiteX17" fmla="*/ 346 w 1859749"/>
                        <a:gd name="connsiteY17" fmla="*/ 1267508 h 3322305"/>
                        <a:gd name="connsiteX18" fmla="*/ 1064 w 1859749"/>
                        <a:gd name="connsiteY18" fmla="*/ 468852 h 3322305"/>
                        <a:gd name="connsiteX0" fmla="*/ 1064 w 1868032"/>
                        <a:gd name="connsiteY0" fmla="*/ 468852 h 3322303"/>
                        <a:gd name="connsiteX1" fmla="*/ 185495 w 1868032"/>
                        <a:gd name="connsiteY1" fmla="*/ 1412 h 3322303"/>
                        <a:gd name="connsiteX2" fmla="*/ 1618119 w 1868032"/>
                        <a:gd name="connsiteY2" fmla="*/ 12 h 3322303"/>
                        <a:gd name="connsiteX3" fmla="*/ 1859674 w 1868032"/>
                        <a:gd name="connsiteY3" fmla="*/ 436830 h 3322303"/>
                        <a:gd name="connsiteX4" fmla="*/ 1868032 w 1868032"/>
                        <a:gd name="connsiteY4" fmla="*/ 1338363 h 3322303"/>
                        <a:gd name="connsiteX5" fmla="*/ 1498958 w 1868032"/>
                        <a:gd name="connsiteY5" fmla="*/ 1323711 h 3322303"/>
                        <a:gd name="connsiteX6" fmla="*/ 1501970 w 1868032"/>
                        <a:gd name="connsiteY6" fmla="*/ 456753 h 3322303"/>
                        <a:gd name="connsiteX7" fmla="*/ 1442153 w 1868032"/>
                        <a:gd name="connsiteY7" fmla="*/ 452466 h 3322303"/>
                        <a:gd name="connsiteX8" fmla="*/ 1439493 w 1868032"/>
                        <a:gd name="connsiteY8" fmla="*/ 3009505 h 3322303"/>
                        <a:gd name="connsiteX9" fmla="*/ 1023223 w 1868032"/>
                        <a:gd name="connsiteY9" fmla="*/ 3023674 h 3322303"/>
                        <a:gd name="connsiteX10" fmla="*/ 1023654 w 1868032"/>
                        <a:gd name="connsiteY10" fmla="*/ 1701853 h 3322303"/>
                        <a:gd name="connsiteX11" fmla="*/ 804749 w 1868032"/>
                        <a:gd name="connsiteY11" fmla="*/ 1701883 h 3322303"/>
                        <a:gd name="connsiteX12" fmla="*/ 805345 w 1868032"/>
                        <a:gd name="connsiteY12" fmla="*/ 3023239 h 3322303"/>
                        <a:gd name="connsiteX13" fmla="*/ 387689 w 1868032"/>
                        <a:gd name="connsiteY13" fmla="*/ 3032037 h 3322303"/>
                        <a:gd name="connsiteX14" fmla="*/ 387896 w 1868032"/>
                        <a:gd name="connsiteY14" fmla="*/ 457117 h 3322303"/>
                        <a:gd name="connsiteX15" fmla="*/ 340706 w 1868032"/>
                        <a:gd name="connsiteY15" fmla="*/ 460838 h 3322303"/>
                        <a:gd name="connsiteX16" fmla="*/ 336379 w 1868032"/>
                        <a:gd name="connsiteY16" fmla="*/ 1266634 h 3322303"/>
                        <a:gd name="connsiteX17" fmla="*/ 346 w 1868032"/>
                        <a:gd name="connsiteY17" fmla="*/ 1267508 h 3322303"/>
                        <a:gd name="connsiteX18" fmla="*/ 1064 w 1868032"/>
                        <a:gd name="connsiteY18" fmla="*/ 468852 h 3322303"/>
                        <a:gd name="connsiteX0" fmla="*/ 1064 w 1891448"/>
                        <a:gd name="connsiteY0" fmla="*/ 468852 h 3322305"/>
                        <a:gd name="connsiteX1" fmla="*/ 185495 w 1891448"/>
                        <a:gd name="connsiteY1" fmla="*/ 1412 h 3322305"/>
                        <a:gd name="connsiteX2" fmla="*/ 1618119 w 1891448"/>
                        <a:gd name="connsiteY2" fmla="*/ 12 h 3322305"/>
                        <a:gd name="connsiteX3" fmla="*/ 1859674 w 1891448"/>
                        <a:gd name="connsiteY3" fmla="*/ 436830 h 3322305"/>
                        <a:gd name="connsiteX4" fmla="*/ 1868032 w 1891448"/>
                        <a:gd name="connsiteY4" fmla="*/ 1338363 h 3322305"/>
                        <a:gd name="connsiteX5" fmla="*/ 1498958 w 1891448"/>
                        <a:gd name="connsiteY5" fmla="*/ 1323711 h 3322305"/>
                        <a:gd name="connsiteX6" fmla="*/ 1501970 w 1891448"/>
                        <a:gd name="connsiteY6" fmla="*/ 456753 h 3322305"/>
                        <a:gd name="connsiteX7" fmla="*/ 1442153 w 1891448"/>
                        <a:gd name="connsiteY7" fmla="*/ 452466 h 3322305"/>
                        <a:gd name="connsiteX8" fmla="*/ 1439493 w 1891448"/>
                        <a:gd name="connsiteY8" fmla="*/ 3009505 h 3322305"/>
                        <a:gd name="connsiteX9" fmla="*/ 1023223 w 1891448"/>
                        <a:gd name="connsiteY9" fmla="*/ 3023674 h 3322305"/>
                        <a:gd name="connsiteX10" fmla="*/ 1023654 w 1891448"/>
                        <a:gd name="connsiteY10" fmla="*/ 1701853 h 3322305"/>
                        <a:gd name="connsiteX11" fmla="*/ 804749 w 1891448"/>
                        <a:gd name="connsiteY11" fmla="*/ 1701883 h 3322305"/>
                        <a:gd name="connsiteX12" fmla="*/ 805345 w 1891448"/>
                        <a:gd name="connsiteY12" fmla="*/ 3023239 h 3322305"/>
                        <a:gd name="connsiteX13" fmla="*/ 387689 w 1891448"/>
                        <a:gd name="connsiteY13" fmla="*/ 3032037 h 3322305"/>
                        <a:gd name="connsiteX14" fmla="*/ 387896 w 1891448"/>
                        <a:gd name="connsiteY14" fmla="*/ 457117 h 3322305"/>
                        <a:gd name="connsiteX15" fmla="*/ 340706 w 1891448"/>
                        <a:gd name="connsiteY15" fmla="*/ 460838 h 3322305"/>
                        <a:gd name="connsiteX16" fmla="*/ 336379 w 1891448"/>
                        <a:gd name="connsiteY16" fmla="*/ 1266634 h 3322305"/>
                        <a:gd name="connsiteX17" fmla="*/ 346 w 1891448"/>
                        <a:gd name="connsiteY17" fmla="*/ 1267508 h 3322305"/>
                        <a:gd name="connsiteX18" fmla="*/ 1064 w 1891448"/>
                        <a:gd name="connsiteY18" fmla="*/ 468852 h 3322305"/>
                        <a:gd name="connsiteX0" fmla="*/ 1064 w 1868135"/>
                        <a:gd name="connsiteY0" fmla="*/ 468852 h 3322303"/>
                        <a:gd name="connsiteX1" fmla="*/ 185495 w 1868135"/>
                        <a:gd name="connsiteY1" fmla="*/ 1412 h 3322303"/>
                        <a:gd name="connsiteX2" fmla="*/ 1618119 w 1868135"/>
                        <a:gd name="connsiteY2" fmla="*/ 12 h 3322303"/>
                        <a:gd name="connsiteX3" fmla="*/ 1859674 w 1868135"/>
                        <a:gd name="connsiteY3" fmla="*/ 436830 h 3322303"/>
                        <a:gd name="connsiteX4" fmla="*/ 1868032 w 1868135"/>
                        <a:gd name="connsiteY4" fmla="*/ 1338363 h 3322303"/>
                        <a:gd name="connsiteX5" fmla="*/ 1498958 w 1868135"/>
                        <a:gd name="connsiteY5" fmla="*/ 1323711 h 3322303"/>
                        <a:gd name="connsiteX6" fmla="*/ 1501970 w 1868135"/>
                        <a:gd name="connsiteY6" fmla="*/ 456753 h 3322303"/>
                        <a:gd name="connsiteX7" fmla="*/ 1442153 w 1868135"/>
                        <a:gd name="connsiteY7" fmla="*/ 452466 h 3322303"/>
                        <a:gd name="connsiteX8" fmla="*/ 1439493 w 1868135"/>
                        <a:gd name="connsiteY8" fmla="*/ 3009505 h 3322303"/>
                        <a:gd name="connsiteX9" fmla="*/ 1023223 w 1868135"/>
                        <a:gd name="connsiteY9" fmla="*/ 3023674 h 3322303"/>
                        <a:gd name="connsiteX10" fmla="*/ 1023654 w 1868135"/>
                        <a:gd name="connsiteY10" fmla="*/ 1701853 h 3322303"/>
                        <a:gd name="connsiteX11" fmla="*/ 804749 w 1868135"/>
                        <a:gd name="connsiteY11" fmla="*/ 1701883 h 3322303"/>
                        <a:gd name="connsiteX12" fmla="*/ 805345 w 1868135"/>
                        <a:gd name="connsiteY12" fmla="*/ 3023239 h 3322303"/>
                        <a:gd name="connsiteX13" fmla="*/ 387689 w 1868135"/>
                        <a:gd name="connsiteY13" fmla="*/ 3032037 h 3322303"/>
                        <a:gd name="connsiteX14" fmla="*/ 387896 w 1868135"/>
                        <a:gd name="connsiteY14" fmla="*/ 457117 h 3322303"/>
                        <a:gd name="connsiteX15" fmla="*/ 340706 w 1868135"/>
                        <a:gd name="connsiteY15" fmla="*/ 460838 h 3322303"/>
                        <a:gd name="connsiteX16" fmla="*/ 336379 w 1868135"/>
                        <a:gd name="connsiteY16" fmla="*/ 1266634 h 3322303"/>
                        <a:gd name="connsiteX17" fmla="*/ 346 w 1868135"/>
                        <a:gd name="connsiteY17" fmla="*/ 1267508 h 3322303"/>
                        <a:gd name="connsiteX18" fmla="*/ 1064 w 1868135"/>
                        <a:gd name="connsiteY18" fmla="*/ 468852 h 3322303"/>
                        <a:gd name="connsiteX0" fmla="*/ 1064 w 1872736"/>
                        <a:gd name="connsiteY0" fmla="*/ 468852 h 3322305"/>
                        <a:gd name="connsiteX1" fmla="*/ 185495 w 1872736"/>
                        <a:gd name="connsiteY1" fmla="*/ 1412 h 3322305"/>
                        <a:gd name="connsiteX2" fmla="*/ 1618119 w 1872736"/>
                        <a:gd name="connsiteY2" fmla="*/ 12 h 3322305"/>
                        <a:gd name="connsiteX3" fmla="*/ 1859674 w 1872736"/>
                        <a:gd name="connsiteY3" fmla="*/ 436830 h 3322305"/>
                        <a:gd name="connsiteX4" fmla="*/ 1868032 w 1872736"/>
                        <a:gd name="connsiteY4" fmla="*/ 1338363 h 3322305"/>
                        <a:gd name="connsiteX5" fmla="*/ 1498958 w 1872736"/>
                        <a:gd name="connsiteY5" fmla="*/ 1323711 h 3322305"/>
                        <a:gd name="connsiteX6" fmla="*/ 1501970 w 1872736"/>
                        <a:gd name="connsiteY6" fmla="*/ 456753 h 3322305"/>
                        <a:gd name="connsiteX7" fmla="*/ 1442153 w 1872736"/>
                        <a:gd name="connsiteY7" fmla="*/ 452466 h 3322305"/>
                        <a:gd name="connsiteX8" fmla="*/ 1439493 w 1872736"/>
                        <a:gd name="connsiteY8" fmla="*/ 3009505 h 3322305"/>
                        <a:gd name="connsiteX9" fmla="*/ 1023223 w 1872736"/>
                        <a:gd name="connsiteY9" fmla="*/ 3023674 h 3322305"/>
                        <a:gd name="connsiteX10" fmla="*/ 1023654 w 1872736"/>
                        <a:gd name="connsiteY10" fmla="*/ 1701853 h 3322305"/>
                        <a:gd name="connsiteX11" fmla="*/ 804749 w 1872736"/>
                        <a:gd name="connsiteY11" fmla="*/ 1701883 h 3322305"/>
                        <a:gd name="connsiteX12" fmla="*/ 805345 w 1872736"/>
                        <a:gd name="connsiteY12" fmla="*/ 3023239 h 3322305"/>
                        <a:gd name="connsiteX13" fmla="*/ 387689 w 1872736"/>
                        <a:gd name="connsiteY13" fmla="*/ 3032037 h 3322305"/>
                        <a:gd name="connsiteX14" fmla="*/ 387896 w 1872736"/>
                        <a:gd name="connsiteY14" fmla="*/ 457117 h 3322305"/>
                        <a:gd name="connsiteX15" fmla="*/ 340706 w 1872736"/>
                        <a:gd name="connsiteY15" fmla="*/ 460838 h 3322305"/>
                        <a:gd name="connsiteX16" fmla="*/ 336379 w 1872736"/>
                        <a:gd name="connsiteY16" fmla="*/ 1266634 h 3322305"/>
                        <a:gd name="connsiteX17" fmla="*/ 346 w 1872736"/>
                        <a:gd name="connsiteY17" fmla="*/ 1267508 h 3322305"/>
                        <a:gd name="connsiteX18" fmla="*/ 1064 w 1872736"/>
                        <a:gd name="connsiteY18" fmla="*/ 468852 h 3322305"/>
                        <a:gd name="connsiteX0" fmla="*/ 1064 w 1870979"/>
                        <a:gd name="connsiteY0" fmla="*/ 468852 h 3322303"/>
                        <a:gd name="connsiteX1" fmla="*/ 185495 w 1870979"/>
                        <a:gd name="connsiteY1" fmla="*/ 1412 h 3322303"/>
                        <a:gd name="connsiteX2" fmla="*/ 1618119 w 1870979"/>
                        <a:gd name="connsiteY2" fmla="*/ 12 h 3322303"/>
                        <a:gd name="connsiteX3" fmla="*/ 1859674 w 1870979"/>
                        <a:gd name="connsiteY3" fmla="*/ 436830 h 3322303"/>
                        <a:gd name="connsiteX4" fmla="*/ 1868032 w 1870979"/>
                        <a:gd name="connsiteY4" fmla="*/ 1338363 h 3322303"/>
                        <a:gd name="connsiteX5" fmla="*/ 1498958 w 1870979"/>
                        <a:gd name="connsiteY5" fmla="*/ 1323711 h 3322303"/>
                        <a:gd name="connsiteX6" fmla="*/ 1501970 w 1870979"/>
                        <a:gd name="connsiteY6" fmla="*/ 456753 h 3322303"/>
                        <a:gd name="connsiteX7" fmla="*/ 1442153 w 1870979"/>
                        <a:gd name="connsiteY7" fmla="*/ 452466 h 3322303"/>
                        <a:gd name="connsiteX8" fmla="*/ 1439493 w 1870979"/>
                        <a:gd name="connsiteY8" fmla="*/ 3009505 h 3322303"/>
                        <a:gd name="connsiteX9" fmla="*/ 1023223 w 1870979"/>
                        <a:gd name="connsiteY9" fmla="*/ 3023674 h 3322303"/>
                        <a:gd name="connsiteX10" fmla="*/ 1023654 w 1870979"/>
                        <a:gd name="connsiteY10" fmla="*/ 1701853 h 3322303"/>
                        <a:gd name="connsiteX11" fmla="*/ 804749 w 1870979"/>
                        <a:gd name="connsiteY11" fmla="*/ 1701883 h 3322303"/>
                        <a:gd name="connsiteX12" fmla="*/ 805345 w 1870979"/>
                        <a:gd name="connsiteY12" fmla="*/ 3023239 h 3322303"/>
                        <a:gd name="connsiteX13" fmla="*/ 387689 w 1870979"/>
                        <a:gd name="connsiteY13" fmla="*/ 3032037 h 3322303"/>
                        <a:gd name="connsiteX14" fmla="*/ 387896 w 1870979"/>
                        <a:gd name="connsiteY14" fmla="*/ 457117 h 3322303"/>
                        <a:gd name="connsiteX15" fmla="*/ 340706 w 1870979"/>
                        <a:gd name="connsiteY15" fmla="*/ 460838 h 3322303"/>
                        <a:gd name="connsiteX16" fmla="*/ 336379 w 1870979"/>
                        <a:gd name="connsiteY16" fmla="*/ 1266634 h 3322303"/>
                        <a:gd name="connsiteX17" fmla="*/ 346 w 1870979"/>
                        <a:gd name="connsiteY17" fmla="*/ 1267508 h 3322303"/>
                        <a:gd name="connsiteX18" fmla="*/ 1064 w 1870979"/>
                        <a:gd name="connsiteY18" fmla="*/ 468852 h 3322303"/>
                        <a:gd name="connsiteX0" fmla="*/ 1064 w 1868031"/>
                        <a:gd name="connsiteY0" fmla="*/ 468852 h 3322305"/>
                        <a:gd name="connsiteX1" fmla="*/ 185495 w 1868031"/>
                        <a:gd name="connsiteY1" fmla="*/ 1412 h 3322305"/>
                        <a:gd name="connsiteX2" fmla="*/ 1618119 w 1868031"/>
                        <a:gd name="connsiteY2" fmla="*/ 12 h 3322305"/>
                        <a:gd name="connsiteX3" fmla="*/ 1859674 w 1868031"/>
                        <a:gd name="connsiteY3" fmla="*/ 436830 h 3322305"/>
                        <a:gd name="connsiteX4" fmla="*/ 1868032 w 1868031"/>
                        <a:gd name="connsiteY4" fmla="*/ 1338363 h 3322305"/>
                        <a:gd name="connsiteX5" fmla="*/ 1498958 w 1868031"/>
                        <a:gd name="connsiteY5" fmla="*/ 1323711 h 3322305"/>
                        <a:gd name="connsiteX6" fmla="*/ 1501970 w 1868031"/>
                        <a:gd name="connsiteY6" fmla="*/ 456753 h 3322305"/>
                        <a:gd name="connsiteX7" fmla="*/ 1442153 w 1868031"/>
                        <a:gd name="connsiteY7" fmla="*/ 452466 h 3322305"/>
                        <a:gd name="connsiteX8" fmla="*/ 1439493 w 1868031"/>
                        <a:gd name="connsiteY8" fmla="*/ 3009505 h 3322305"/>
                        <a:gd name="connsiteX9" fmla="*/ 1023223 w 1868031"/>
                        <a:gd name="connsiteY9" fmla="*/ 3023674 h 3322305"/>
                        <a:gd name="connsiteX10" fmla="*/ 1023654 w 1868031"/>
                        <a:gd name="connsiteY10" fmla="*/ 1701853 h 3322305"/>
                        <a:gd name="connsiteX11" fmla="*/ 804749 w 1868031"/>
                        <a:gd name="connsiteY11" fmla="*/ 1701883 h 3322305"/>
                        <a:gd name="connsiteX12" fmla="*/ 805345 w 1868031"/>
                        <a:gd name="connsiteY12" fmla="*/ 3023239 h 3322305"/>
                        <a:gd name="connsiteX13" fmla="*/ 387689 w 1868031"/>
                        <a:gd name="connsiteY13" fmla="*/ 3032037 h 3322305"/>
                        <a:gd name="connsiteX14" fmla="*/ 387896 w 1868031"/>
                        <a:gd name="connsiteY14" fmla="*/ 457117 h 3322305"/>
                        <a:gd name="connsiteX15" fmla="*/ 340706 w 1868031"/>
                        <a:gd name="connsiteY15" fmla="*/ 460838 h 3322305"/>
                        <a:gd name="connsiteX16" fmla="*/ 336379 w 1868031"/>
                        <a:gd name="connsiteY16" fmla="*/ 1266634 h 3322305"/>
                        <a:gd name="connsiteX17" fmla="*/ 346 w 1868031"/>
                        <a:gd name="connsiteY17" fmla="*/ 1267508 h 3322305"/>
                        <a:gd name="connsiteX18" fmla="*/ 1064 w 1868031"/>
                        <a:gd name="connsiteY18" fmla="*/ 468852 h 3322305"/>
                        <a:gd name="connsiteX0" fmla="*/ 1064 w 1870979"/>
                        <a:gd name="connsiteY0" fmla="*/ 468852 h 3322303"/>
                        <a:gd name="connsiteX1" fmla="*/ 185495 w 1870979"/>
                        <a:gd name="connsiteY1" fmla="*/ 1412 h 3322303"/>
                        <a:gd name="connsiteX2" fmla="*/ 1618119 w 1870979"/>
                        <a:gd name="connsiteY2" fmla="*/ 12 h 3322303"/>
                        <a:gd name="connsiteX3" fmla="*/ 1859674 w 1870979"/>
                        <a:gd name="connsiteY3" fmla="*/ 436830 h 3322303"/>
                        <a:gd name="connsiteX4" fmla="*/ 1868032 w 1870979"/>
                        <a:gd name="connsiteY4" fmla="*/ 1338363 h 3322303"/>
                        <a:gd name="connsiteX5" fmla="*/ 1498958 w 1870979"/>
                        <a:gd name="connsiteY5" fmla="*/ 1323711 h 3322303"/>
                        <a:gd name="connsiteX6" fmla="*/ 1501970 w 1870979"/>
                        <a:gd name="connsiteY6" fmla="*/ 456753 h 3322303"/>
                        <a:gd name="connsiteX7" fmla="*/ 1442153 w 1870979"/>
                        <a:gd name="connsiteY7" fmla="*/ 452466 h 3322303"/>
                        <a:gd name="connsiteX8" fmla="*/ 1439493 w 1870979"/>
                        <a:gd name="connsiteY8" fmla="*/ 3009505 h 3322303"/>
                        <a:gd name="connsiteX9" fmla="*/ 1023223 w 1870979"/>
                        <a:gd name="connsiteY9" fmla="*/ 3023674 h 3322303"/>
                        <a:gd name="connsiteX10" fmla="*/ 1023654 w 1870979"/>
                        <a:gd name="connsiteY10" fmla="*/ 1701853 h 3322303"/>
                        <a:gd name="connsiteX11" fmla="*/ 804749 w 1870979"/>
                        <a:gd name="connsiteY11" fmla="*/ 1701883 h 3322303"/>
                        <a:gd name="connsiteX12" fmla="*/ 805345 w 1870979"/>
                        <a:gd name="connsiteY12" fmla="*/ 3023239 h 3322303"/>
                        <a:gd name="connsiteX13" fmla="*/ 387689 w 1870979"/>
                        <a:gd name="connsiteY13" fmla="*/ 3032037 h 3322303"/>
                        <a:gd name="connsiteX14" fmla="*/ 387896 w 1870979"/>
                        <a:gd name="connsiteY14" fmla="*/ 457117 h 3322303"/>
                        <a:gd name="connsiteX15" fmla="*/ 340706 w 1870979"/>
                        <a:gd name="connsiteY15" fmla="*/ 460838 h 3322303"/>
                        <a:gd name="connsiteX16" fmla="*/ 336379 w 1870979"/>
                        <a:gd name="connsiteY16" fmla="*/ 1266634 h 3322303"/>
                        <a:gd name="connsiteX17" fmla="*/ 346 w 1870979"/>
                        <a:gd name="connsiteY17" fmla="*/ 1267508 h 3322303"/>
                        <a:gd name="connsiteX18" fmla="*/ 1064 w 1870979"/>
                        <a:gd name="connsiteY18" fmla="*/ 468852 h 3322303"/>
                        <a:gd name="connsiteX0" fmla="*/ 1064 w 1868031"/>
                        <a:gd name="connsiteY0" fmla="*/ 468852 h 3322305"/>
                        <a:gd name="connsiteX1" fmla="*/ 185495 w 1868031"/>
                        <a:gd name="connsiteY1" fmla="*/ 1412 h 3322305"/>
                        <a:gd name="connsiteX2" fmla="*/ 1618119 w 1868031"/>
                        <a:gd name="connsiteY2" fmla="*/ 12 h 3322305"/>
                        <a:gd name="connsiteX3" fmla="*/ 1859674 w 1868031"/>
                        <a:gd name="connsiteY3" fmla="*/ 436830 h 3322305"/>
                        <a:gd name="connsiteX4" fmla="*/ 1868032 w 1868031"/>
                        <a:gd name="connsiteY4" fmla="*/ 1338363 h 3322305"/>
                        <a:gd name="connsiteX5" fmla="*/ 1498958 w 1868031"/>
                        <a:gd name="connsiteY5" fmla="*/ 1323711 h 3322305"/>
                        <a:gd name="connsiteX6" fmla="*/ 1501970 w 1868031"/>
                        <a:gd name="connsiteY6" fmla="*/ 456753 h 3322305"/>
                        <a:gd name="connsiteX7" fmla="*/ 1442153 w 1868031"/>
                        <a:gd name="connsiteY7" fmla="*/ 452466 h 3322305"/>
                        <a:gd name="connsiteX8" fmla="*/ 1439493 w 1868031"/>
                        <a:gd name="connsiteY8" fmla="*/ 3009505 h 3322305"/>
                        <a:gd name="connsiteX9" fmla="*/ 1023223 w 1868031"/>
                        <a:gd name="connsiteY9" fmla="*/ 3023674 h 3322305"/>
                        <a:gd name="connsiteX10" fmla="*/ 1023654 w 1868031"/>
                        <a:gd name="connsiteY10" fmla="*/ 1701853 h 3322305"/>
                        <a:gd name="connsiteX11" fmla="*/ 804749 w 1868031"/>
                        <a:gd name="connsiteY11" fmla="*/ 1701883 h 3322305"/>
                        <a:gd name="connsiteX12" fmla="*/ 805345 w 1868031"/>
                        <a:gd name="connsiteY12" fmla="*/ 3023239 h 3322305"/>
                        <a:gd name="connsiteX13" fmla="*/ 387689 w 1868031"/>
                        <a:gd name="connsiteY13" fmla="*/ 3032037 h 3322305"/>
                        <a:gd name="connsiteX14" fmla="*/ 387896 w 1868031"/>
                        <a:gd name="connsiteY14" fmla="*/ 457117 h 3322305"/>
                        <a:gd name="connsiteX15" fmla="*/ 340706 w 1868031"/>
                        <a:gd name="connsiteY15" fmla="*/ 460838 h 3322305"/>
                        <a:gd name="connsiteX16" fmla="*/ 336379 w 1868031"/>
                        <a:gd name="connsiteY16" fmla="*/ 1266634 h 3322305"/>
                        <a:gd name="connsiteX17" fmla="*/ 346 w 1868031"/>
                        <a:gd name="connsiteY17" fmla="*/ 1267508 h 3322305"/>
                        <a:gd name="connsiteX18" fmla="*/ 1064 w 1868031"/>
                        <a:gd name="connsiteY18" fmla="*/ 468852 h 3322305"/>
                        <a:gd name="connsiteX0" fmla="*/ 1064 w 1868033"/>
                        <a:gd name="connsiteY0" fmla="*/ 468852 h 3322303"/>
                        <a:gd name="connsiteX1" fmla="*/ 185495 w 1868033"/>
                        <a:gd name="connsiteY1" fmla="*/ 1412 h 3322303"/>
                        <a:gd name="connsiteX2" fmla="*/ 1618119 w 1868033"/>
                        <a:gd name="connsiteY2" fmla="*/ 12 h 3322303"/>
                        <a:gd name="connsiteX3" fmla="*/ 1859674 w 1868033"/>
                        <a:gd name="connsiteY3" fmla="*/ 436830 h 3322303"/>
                        <a:gd name="connsiteX4" fmla="*/ 1868032 w 1868033"/>
                        <a:gd name="connsiteY4" fmla="*/ 1338363 h 3322303"/>
                        <a:gd name="connsiteX5" fmla="*/ 1498958 w 1868033"/>
                        <a:gd name="connsiteY5" fmla="*/ 1323711 h 3322303"/>
                        <a:gd name="connsiteX6" fmla="*/ 1501970 w 1868033"/>
                        <a:gd name="connsiteY6" fmla="*/ 456753 h 3322303"/>
                        <a:gd name="connsiteX7" fmla="*/ 1442153 w 1868033"/>
                        <a:gd name="connsiteY7" fmla="*/ 452466 h 3322303"/>
                        <a:gd name="connsiteX8" fmla="*/ 1439493 w 1868033"/>
                        <a:gd name="connsiteY8" fmla="*/ 3009505 h 3322303"/>
                        <a:gd name="connsiteX9" fmla="*/ 1023223 w 1868033"/>
                        <a:gd name="connsiteY9" fmla="*/ 3023674 h 3322303"/>
                        <a:gd name="connsiteX10" fmla="*/ 1023654 w 1868033"/>
                        <a:gd name="connsiteY10" fmla="*/ 1701853 h 3322303"/>
                        <a:gd name="connsiteX11" fmla="*/ 804749 w 1868033"/>
                        <a:gd name="connsiteY11" fmla="*/ 1701883 h 3322303"/>
                        <a:gd name="connsiteX12" fmla="*/ 805345 w 1868033"/>
                        <a:gd name="connsiteY12" fmla="*/ 3023239 h 3322303"/>
                        <a:gd name="connsiteX13" fmla="*/ 387689 w 1868033"/>
                        <a:gd name="connsiteY13" fmla="*/ 3032037 h 3322303"/>
                        <a:gd name="connsiteX14" fmla="*/ 387896 w 1868033"/>
                        <a:gd name="connsiteY14" fmla="*/ 457117 h 3322303"/>
                        <a:gd name="connsiteX15" fmla="*/ 340706 w 1868033"/>
                        <a:gd name="connsiteY15" fmla="*/ 460838 h 3322303"/>
                        <a:gd name="connsiteX16" fmla="*/ 336379 w 1868033"/>
                        <a:gd name="connsiteY16" fmla="*/ 1266634 h 3322303"/>
                        <a:gd name="connsiteX17" fmla="*/ 346 w 1868033"/>
                        <a:gd name="connsiteY17" fmla="*/ 1267508 h 3322303"/>
                        <a:gd name="connsiteX18" fmla="*/ 1064 w 1868033"/>
                        <a:gd name="connsiteY18" fmla="*/ 468852 h 3322303"/>
                        <a:gd name="connsiteX0" fmla="*/ 1064 w 1859748"/>
                        <a:gd name="connsiteY0" fmla="*/ 468852 h 3322305"/>
                        <a:gd name="connsiteX1" fmla="*/ 185495 w 1859748"/>
                        <a:gd name="connsiteY1" fmla="*/ 1412 h 3322305"/>
                        <a:gd name="connsiteX2" fmla="*/ 1618119 w 1859748"/>
                        <a:gd name="connsiteY2" fmla="*/ 12 h 3322305"/>
                        <a:gd name="connsiteX3" fmla="*/ 1859674 w 1859748"/>
                        <a:gd name="connsiteY3" fmla="*/ 436830 h 3322305"/>
                        <a:gd name="connsiteX4" fmla="*/ 1859457 w 1859748"/>
                        <a:gd name="connsiteY4" fmla="*/ 1338363 h 3322305"/>
                        <a:gd name="connsiteX5" fmla="*/ 1498958 w 1859748"/>
                        <a:gd name="connsiteY5" fmla="*/ 1323711 h 3322305"/>
                        <a:gd name="connsiteX6" fmla="*/ 1501970 w 1859748"/>
                        <a:gd name="connsiteY6" fmla="*/ 456753 h 3322305"/>
                        <a:gd name="connsiteX7" fmla="*/ 1442153 w 1859748"/>
                        <a:gd name="connsiteY7" fmla="*/ 452466 h 3322305"/>
                        <a:gd name="connsiteX8" fmla="*/ 1439493 w 1859748"/>
                        <a:gd name="connsiteY8" fmla="*/ 3009505 h 3322305"/>
                        <a:gd name="connsiteX9" fmla="*/ 1023223 w 1859748"/>
                        <a:gd name="connsiteY9" fmla="*/ 3023674 h 3322305"/>
                        <a:gd name="connsiteX10" fmla="*/ 1023654 w 1859748"/>
                        <a:gd name="connsiteY10" fmla="*/ 1701853 h 3322305"/>
                        <a:gd name="connsiteX11" fmla="*/ 804749 w 1859748"/>
                        <a:gd name="connsiteY11" fmla="*/ 1701883 h 3322305"/>
                        <a:gd name="connsiteX12" fmla="*/ 805345 w 1859748"/>
                        <a:gd name="connsiteY12" fmla="*/ 3023239 h 3322305"/>
                        <a:gd name="connsiteX13" fmla="*/ 387689 w 1859748"/>
                        <a:gd name="connsiteY13" fmla="*/ 3032037 h 3322305"/>
                        <a:gd name="connsiteX14" fmla="*/ 387896 w 1859748"/>
                        <a:gd name="connsiteY14" fmla="*/ 457117 h 3322305"/>
                        <a:gd name="connsiteX15" fmla="*/ 340706 w 1859748"/>
                        <a:gd name="connsiteY15" fmla="*/ 460838 h 3322305"/>
                        <a:gd name="connsiteX16" fmla="*/ 336379 w 1859748"/>
                        <a:gd name="connsiteY16" fmla="*/ 1266634 h 3322305"/>
                        <a:gd name="connsiteX17" fmla="*/ 346 w 1859748"/>
                        <a:gd name="connsiteY17" fmla="*/ 1267508 h 3322305"/>
                        <a:gd name="connsiteX18" fmla="*/ 1064 w 1859748"/>
                        <a:gd name="connsiteY18" fmla="*/ 468852 h 3322305"/>
                        <a:gd name="connsiteX0" fmla="*/ 1064 w 1859750"/>
                        <a:gd name="connsiteY0" fmla="*/ 468852 h 3322303"/>
                        <a:gd name="connsiteX1" fmla="*/ 185495 w 1859750"/>
                        <a:gd name="connsiteY1" fmla="*/ 1412 h 3322303"/>
                        <a:gd name="connsiteX2" fmla="*/ 1618119 w 1859750"/>
                        <a:gd name="connsiteY2" fmla="*/ 12 h 3322303"/>
                        <a:gd name="connsiteX3" fmla="*/ 1859674 w 1859750"/>
                        <a:gd name="connsiteY3" fmla="*/ 436830 h 3322303"/>
                        <a:gd name="connsiteX4" fmla="*/ 1859457 w 1859750"/>
                        <a:gd name="connsiteY4" fmla="*/ 1338363 h 3322303"/>
                        <a:gd name="connsiteX5" fmla="*/ 1498958 w 1859750"/>
                        <a:gd name="connsiteY5" fmla="*/ 1323711 h 3322303"/>
                        <a:gd name="connsiteX6" fmla="*/ 1501970 w 1859750"/>
                        <a:gd name="connsiteY6" fmla="*/ 456753 h 3322303"/>
                        <a:gd name="connsiteX7" fmla="*/ 1442153 w 1859750"/>
                        <a:gd name="connsiteY7" fmla="*/ 452466 h 3322303"/>
                        <a:gd name="connsiteX8" fmla="*/ 1439493 w 1859750"/>
                        <a:gd name="connsiteY8" fmla="*/ 3009505 h 3322303"/>
                        <a:gd name="connsiteX9" fmla="*/ 1023223 w 1859750"/>
                        <a:gd name="connsiteY9" fmla="*/ 3023674 h 3322303"/>
                        <a:gd name="connsiteX10" fmla="*/ 1023654 w 1859750"/>
                        <a:gd name="connsiteY10" fmla="*/ 1701853 h 3322303"/>
                        <a:gd name="connsiteX11" fmla="*/ 804749 w 1859750"/>
                        <a:gd name="connsiteY11" fmla="*/ 1701883 h 3322303"/>
                        <a:gd name="connsiteX12" fmla="*/ 805345 w 1859750"/>
                        <a:gd name="connsiteY12" fmla="*/ 3023239 h 3322303"/>
                        <a:gd name="connsiteX13" fmla="*/ 387689 w 1859750"/>
                        <a:gd name="connsiteY13" fmla="*/ 3032037 h 3322303"/>
                        <a:gd name="connsiteX14" fmla="*/ 387896 w 1859750"/>
                        <a:gd name="connsiteY14" fmla="*/ 457117 h 3322303"/>
                        <a:gd name="connsiteX15" fmla="*/ 340706 w 1859750"/>
                        <a:gd name="connsiteY15" fmla="*/ 460838 h 3322303"/>
                        <a:gd name="connsiteX16" fmla="*/ 336379 w 1859750"/>
                        <a:gd name="connsiteY16" fmla="*/ 1266634 h 3322303"/>
                        <a:gd name="connsiteX17" fmla="*/ 346 w 1859750"/>
                        <a:gd name="connsiteY17" fmla="*/ 1267508 h 3322303"/>
                        <a:gd name="connsiteX18" fmla="*/ 1064 w 1859750"/>
                        <a:gd name="connsiteY18" fmla="*/ 468852 h 3322303"/>
                        <a:gd name="connsiteX0" fmla="*/ 1064 w 1860247"/>
                        <a:gd name="connsiteY0" fmla="*/ 468852 h 3322305"/>
                        <a:gd name="connsiteX1" fmla="*/ 185495 w 1860247"/>
                        <a:gd name="connsiteY1" fmla="*/ 1412 h 3322305"/>
                        <a:gd name="connsiteX2" fmla="*/ 1618119 w 1860247"/>
                        <a:gd name="connsiteY2" fmla="*/ 12 h 3322305"/>
                        <a:gd name="connsiteX3" fmla="*/ 1859674 w 1860247"/>
                        <a:gd name="connsiteY3" fmla="*/ 436830 h 3322305"/>
                        <a:gd name="connsiteX4" fmla="*/ 1859457 w 1860247"/>
                        <a:gd name="connsiteY4" fmla="*/ 1338363 h 3322305"/>
                        <a:gd name="connsiteX5" fmla="*/ 1498958 w 1860247"/>
                        <a:gd name="connsiteY5" fmla="*/ 1323711 h 3322305"/>
                        <a:gd name="connsiteX6" fmla="*/ 1501970 w 1860247"/>
                        <a:gd name="connsiteY6" fmla="*/ 456753 h 3322305"/>
                        <a:gd name="connsiteX7" fmla="*/ 1442153 w 1860247"/>
                        <a:gd name="connsiteY7" fmla="*/ 452466 h 3322305"/>
                        <a:gd name="connsiteX8" fmla="*/ 1439493 w 1860247"/>
                        <a:gd name="connsiteY8" fmla="*/ 3009505 h 3322305"/>
                        <a:gd name="connsiteX9" fmla="*/ 1023223 w 1860247"/>
                        <a:gd name="connsiteY9" fmla="*/ 3023674 h 3322305"/>
                        <a:gd name="connsiteX10" fmla="*/ 1023654 w 1860247"/>
                        <a:gd name="connsiteY10" fmla="*/ 1701853 h 3322305"/>
                        <a:gd name="connsiteX11" fmla="*/ 804749 w 1860247"/>
                        <a:gd name="connsiteY11" fmla="*/ 1701883 h 3322305"/>
                        <a:gd name="connsiteX12" fmla="*/ 805345 w 1860247"/>
                        <a:gd name="connsiteY12" fmla="*/ 3023239 h 3322305"/>
                        <a:gd name="connsiteX13" fmla="*/ 387689 w 1860247"/>
                        <a:gd name="connsiteY13" fmla="*/ 3032037 h 3322305"/>
                        <a:gd name="connsiteX14" fmla="*/ 387896 w 1860247"/>
                        <a:gd name="connsiteY14" fmla="*/ 457117 h 3322305"/>
                        <a:gd name="connsiteX15" fmla="*/ 340706 w 1860247"/>
                        <a:gd name="connsiteY15" fmla="*/ 460838 h 3322305"/>
                        <a:gd name="connsiteX16" fmla="*/ 336379 w 1860247"/>
                        <a:gd name="connsiteY16" fmla="*/ 1266634 h 3322305"/>
                        <a:gd name="connsiteX17" fmla="*/ 346 w 1860247"/>
                        <a:gd name="connsiteY17" fmla="*/ 1267508 h 3322305"/>
                        <a:gd name="connsiteX18" fmla="*/ 1064 w 1860247"/>
                        <a:gd name="connsiteY18" fmla="*/ 468852 h 3322305"/>
                        <a:gd name="connsiteX0" fmla="*/ 1064 w 1860658"/>
                        <a:gd name="connsiteY0" fmla="*/ 468852 h 3322303"/>
                        <a:gd name="connsiteX1" fmla="*/ 185495 w 1860658"/>
                        <a:gd name="connsiteY1" fmla="*/ 1412 h 3322303"/>
                        <a:gd name="connsiteX2" fmla="*/ 1618119 w 1860658"/>
                        <a:gd name="connsiteY2" fmla="*/ 12 h 3322303"/>
                        <a:gd name="connsiteX3" fmla="*/ 1859674 w 1860658"/>
                        <a:gd name="connsiteY3" fmla="*/ 436830 h 3322303"/>
                        <a:gd name="connsiteX4" fmla="*/ 1859457 w 1860658"/>
                        <a:gd name="connsiteY4" fmla="*/ 1338363 h 3322303"/>
                        <a:gd name="connsiteX5" fmla="*/ 1498958 w 1860658"/>
                        <a:gd name="connsiteY5" fmla="*/ 1323711 h 3322303"/>
                        <a:gd name="connsiteX6" fmla="*/ 1501970 w 1860658"/>
                        <a:gd name="connsiteY6" fmla="*/ 456753 h 3322303"/>
                        <a:gd name="connsiteX7" fmla="*/ 1442153 w 1860658"/>
                        <a:gd name="connsiteY7" fmla="*/ 452466 h 3322303"/>
                        <a:gd name="connsiteX8" fmla="*/ 1439493 w 1860658"/>
                        <a:gd name="connsiteY8" fmla="*/ 3009505 h 3322303"/>
                        <a:gd name="connsiteX9" fmla="*/ 1023223 w 1860658"/>
                        <a:gd name="connsiteY9" fmla="*/ 3023674 h 3322303"/>
                        <a:gd name="connsiteX10" fmla="*/ 1023654 w 1860658"/>
                        <a:gd name="connsiteY10" fmla="*/ 1701853 h 3322303"/>
                        <a:gd name="connsiteX11" fmla="*/ 804749 w 1860658"/>
                        <a:gd name="connsiteY11" fmla="*/ 1701883 h 3322303"/>
                        <a:gd name="connsiteX12" fmla="*/ 805345 w 1860658"/>
                        <a:gd name="connsiteY12" fmla="*/ 3023239 h 3322303"/>
                        <a:gd name="connsiteX13" fmla="*/ 387689 w 1860658"/>
                        <a:gd name="connsiteY13" fmla="*/ 3032037 h 3322303"/>
                        <a:gd name="connsiteX14" fmla="*/ 387896 w 1860658"/>
                        <a:gd name="connsiteY14" fmla="*/ 457117 h 3322303"/>
                        <a:gd name="connsiteX15" fmla="*/ 340706 w 1860658"/>
                        <a:gd name="connsiteY15" fmla="*/ 460838 h 3322303"/>
                        <a:gd name="connsiteX16" fmla="*/ 336379 w 1860658"/>
                        <a:gd name="connsiteY16" fmla="*/ 1266634 h 3322303"/>
                        <a:gd name="connsiteX17" fmla="*/ 346 w 1860658"/>
                        <a:gd name="connsiteY17" fmla="*/ 1267508 h 3322303"/>
                        <a:gd name="connsiteX18" fmla="*/ 1064 w 1860658"/>
                        <a:gd name="connsiteY18" fmla="*/ 468852 h 3322303"/>
                        <a:gd name="connsiteX0" fmla="*/ 1064 w 1860658"/>
                        <a:gd name="connsiteY0" fmla="*/ 468839 h 3322292"/>
                        <a:gd name="connsiteX1" fmla="*/ 185495 w 1860658"/>
                        <a:gd name="connsiteY1" fmla="*/ 1399 h 3322292"/>
                        <a:gd name="connsiteX2" fmla="*/ 1618119 w 1860658"/>
                        <a:gd name="connsiteY2" fmla="*/ -1 h 3322292"/>
                        <a:gd name="connsiteX3" fmla="*/ 1859674 w 1860658"/>
                        <a:gd name="connsiteY3" fmla="*/ 436817 h 3322292"/>
                        <a:gd name="connsiteX4" fmla="*/ 1859457 w 1860658"/>
                        <a:gd name="connsiteY4" fmla="*/ 1338350 h 3322292"/>
                        <a:gd name="connsiteX5" fmla="*/ 1498958 w 1860658"/>
                        <a:gd name="connsiteY5" fmla="*/ 1323698 h 3322292"/>
                        <a:gd name="connsiteX6" fmla="*/ 1501970 w 1860658"/>
                        <a:gd name="connsiteY6" fmla="*/ 456740 h 3322292"/>
                        <a:gd name="connsiteX7" fmla="*/ 1442153 w 1860658"/>
                        <a:gd name="connsiteY7" fmla="*/ 452453 h 3322292"/>
                        <a:gd name="connsiteX8" fmla="*/ 1439493 w 1860658"/>
                        <a:gd name="connsiteY8" fmla="*/ 3009492 h 3322292"/>
                        <a:gd name="connsiteX9" fmla="*/ 1023223 w 1860658"/>
                        <a:gd name="connsiteY9" fmla="*/ 3023661 h 3322292"/>
                        <a:gd name="connsiteX10" fmla="*/ 1023654 w 1860658"/>
                        <a:gd name="connsiteY10" fmla="*/ 1701840 h 3322292"/>
                        <a:gd name="connsiteX11" fmla="*/ 804749 w 1860658"/>
                        <a:gd name="connsiteY11" fmla="*/ 1701870 h 3322292"/>
                        <a:gd name="connsiteX12" fmla="*/ 805345 w 1860658"/>
                        <a:gd name="connsiteY12" fmla="*/ 3023226 h 3322292"/>
                        <a:gd name="connsiteX13" fmla="*/ 387689 w 1860658"/>
                        <a:gd name="connsiteY13" fmla="*/ 3032024 h 3322292"/>
                        <a:gd name="connsiteX14" fmla="*/ 387896 w 1860658"/>
                        <a:gd name="connsiteY14" fmla="*/ 457104 h 3322292"/>
                        <a:gd name="connsiteX15" fmla="*/ 340706 w 1860658"/>
                        <a:gd name="connsiteY15" fmla="*/ 460825 h 3322292"/>
                        <a:gd name="connsiteX16" fmla="*/ 336379 w 1860658"/>
                        <a:gd name="connsiteY16" fmla="*/ 1266621 h 3322292"/>
                        <a:gd name="connsiteX17" fmla="*/ 346 w 1860658"/>
                        <a:gd name="connsiteY17" fmla="*/ 1267495 h 3322292"/>
                        <a:gd name="connsiteX18" fmla="*/ 1064 w 1860658"/>
                        <a:gd name="connsiteY18" fmla="*/ 468839 h 3322292"/>
                        <a:gd name="connsiteX0" fmla="*/ 1466 w 1861060"/>
                        <a:gd name="connsiteY0" fmla="*/ 468841 h 3322292"/>
                        <a:gd name="connsiteX1" fmla="*/ 185897 w 1861060"/>
                        <a:gd name="connsiteY1" fmla="*/ 1401 h 3322292"/>
                        <a:gd name="connsiteX2" fmla="*/ 1618521 w 1861060"/>
                        <a:gd name="connsiteY2" fmla="*/ 1 h 3322292"/>
                        <a:gd name="connsiteX3" fmla="*/ 1860076 w 1861060"/>
                        <a:gd name="connsiteY3" fmla="*/ 436819 h 3322292"/>
                        <a:gd name="connsiteX4" fmla="*/ 1859859 w 1861060"/>
                        <a:gd name="connsiteY4" fmla="*/ 1338352 h 3322292"/>
                        <a:gd name="connsiteX5" fmla="*/ 1499360 w 1861060"/>
                        <a:gd name="connsiteY5" fmla="*/ 1323700 h 3322292"/>
                        <a:gd name="connsiteX6" fmla="*/ 1502372 w 1861060"/>
                        <a:gd name="connsiteY6" fmla="*/ 456742 h 3322292"/>
                        <a:gd name="connsiteX7" fmla="*/ 1442555 w 1861060"/>
                        <a:gd name="connsiteY7" fmla="*/ 452455 h 3322292"/>
                        <a:gd name="connsiteX8" fmla="*/ 1439895 w 1861060"/>
                        <a:gd name="connsiteY8" fmla="*/ 3009494 h 3322292"/>
                        <a:gd name="connsiteX9" fmla="*/ 1023625 w 1861060"/>
                        <a:gd name="connsiteY9" fmla="*/ 3023663 h 3322292"/>
                        <a:gd name="connsiteX10" fmla="*/ 1024056 w 1861060"/>
                        <a:gd name="connsiteY10" fmla="*/ 1701842 h 3322292"/>
                        <a:gd name="connsiteX11" fmla="*/ 805151 w 1861060"/>
                        <a:gd name="connsiteY11" fmla="*/ 1701872 h 3322292"/>
                        <a:gd name="connsiteX12" fmla="*/ 805747 w 1861060"/>
                        <a:gd name="connsiteY12" fmla="*/ 3023228 h 3322292"/>
                        <a:gd name="connsiteX13" fmla="*/ 388091 w 1861060"/>
                        <a:gd name="connsiteY13" fmla="*/ 3032026 h 3322292"/>
                        <a:gd name="connsiteX14" fmla="*/ 388298 w 1861060"/>
                        <a:gd name="connsiteY14" fmla="*/ 457106 h 3322292"/>
                        <a:gd name="connsiteX15" fmla="*/ 341108 w 1861060"/>
                        <a:gd name="connsiteY15" fmla="*/ 460827 h 3322292"/>
                        <a:gd name="connsiteX16" fmla="*/ 336781 w 1861060"/>
                        <a:gd name="connsiteY16" fmla="*/ 1266623 h 3322292"/>
                        <a:gd name="connsiteX17" fmla="*/ 748 w 1861060"/>
                        <a:gd name="connsiteY17" fmla="*/ 1267497 h 3322292"/>
                        <a:gd name="connsiteX18" fmla="*/ 1466 w 1861060"/>
                        <a:gd name="connsiteY18" fmla="*/ 468841 h 3322292"/>
                        <a:gd name="connsiteX0" fmla="*/ 1466 w 1861060"/>
                        <a:gd name="connsiteY0" fmla="*/ 468839 h 3322292"/>
                        <a:gd name="connsiteX1" fmla="*/ 185897 w 1861060"/>
                        <a:gd name="connsiteY1" fmla="*/ 1399 h 3322292"/>
                        <a:gd name="connsiteX2" fmla="*/ 1618521 w 1861060"/>
                        <a:gd name="connsiteY2" fmla="*/ -1 h 3322292"/>
                        <a:gd name="connsiteX3" fmla="*/ 1860076 w 1861060"/>
                        <a:gd name="connsiteY3" fmla="*/ 436817 h 3322292"/>
                        <a:gd name="connsiteX4" fmla="*/ 1859859 w 1861060"/>
                        <a:gd name="connsiteY4" fmla="*/ 1338350 h 3322292"/>
                        <a:gd name="connsiteX5" fmla="*/ 1499360 w 1861060"/>
                        <a:gd name="connsiteY5" fmla="*/ 1323698 h 3322292"/>
                        <a:gd name="connsiteX6" fmla="*/ 1502372 w 1861060"/>
                        <a:gd name="connsiteY6" fmla="*/ 456740 h 3322292"/>
                        <a:gd name="connsiteX7" fmla="*/ 1442555 w 1861060"/>
                        <a:gd name="connsiteY7" fmla="*/ 452453 h 3322292"/>
                        <a:gd name="connsiteX8" fmla="*/ 1439895 w 1861060"/>
                        <a:gd name="connsiteY8" fmla="*/ 3009492 h 3322292"/>
                        <a:gd name="connsiteX9" fmla="*/ 1023625 w 1861060"/>
                        <a:gd name="connsiteY9" fmla="*/ 3023661 h 3322292"/>
                        <a:gd name="connsiteX10" fmla="*/ 1024056 w 1861060"/>
                        <a:gd name="connsiteY10" fmla="*/ 1701840 h 3322292"/>
                        <a:gd name="connsiteX11" fmla="*/ 805151 w 1861060"/>
                        <a:gd name="connsiteY11" fmla="*/ 1701870 h 3322292"/>
                        <a:gd name="connsiteX12" fmla="*/ 805747 w 1861060"/>
                        <a:gd name="connsiteY12" fmla="*/ 3023226 h 3322292"/>
                        <a:gd name="connsiteX13" fmla="*/ 388091 w 1861060"/>
                        <a:gd name="connsiteY13" fmla="*/ 3032024 h 3322292"/>
                        <a:gd name="connsiteX14" fmla="*/ 388298 w 1861060"/>
                        <a:gd name="connsiteY14" fmla="*/ 457104 h 3322292"/>
                        <a:gd name="connsiteX15" fmla="*/ 341108 w 1861060"/>
                        <a:gd name="connsiteY15" fmla="*/ 460825 h 3322292"/>
                        <a:gd name="connsiteX16" fmla="*/ 336781 w 1861060"/>
                        <a:gd name="connsiteY16" fmla="*/ 1288060 h 3322292"/>
                        <a:gd name="connsiteX17" fmla="*/ 748 w 1861060"/>
                        <a:gd name="connsiteY17" fmla="*/ 1267495 h 3322292"/>
                        <a:gd name="connsiteX18" fmla="*/ 1466 w 1861060"/>
                        <a:gd name="connsiteY18" fmla="*/ 468839 h 3322292"/>
                        <a:gd name="connsiteX0" fmla="*/ 1425 w 1861019"/>
                        <a:gd name="connsiteY0" fmla="*/ 468841 h 3322292"/>
                        <a:gd name="connsiteX1" fmla="*/ 185856 w 1861019"/>
                        <a:gd name="connsiteY1" fmla="*/ 1401 h 3322292"/>
                        <a:gd name="connsiteX2" fmla="*/ 1618480 w 1861019"/>
                        <a:gd name="connsiteY2" fmla="*/ 1 h 3322292"/>
                        <a:gd name="connsiteX3" fmla="*/ 1860035 w 1861019"/>
                        <a:gd name="connsiteY3" fmla="*/ 436819 h 3322292"/>
                        <a:gd name="connsiteX4" fmla="*/ 1859818 w 1861019"/>
                        <a:gd name="connsiteY4" fmla="*/ 1338352 h 3322292"/>
                        <a:gd name="connsiteX5" fmla="*/ 1499319 w 1861019"/>
                        <a:gd name="connsiteY5" fmla="*/ 1323700 h 3322292"/>
                        <a:gd name="connsiteX6" fmla="*/ 1502331 w 1861019"/>
                        <a:gd name="connsiteY6" fmla="*/ 456742 h 3322292"/>
                        <a:gd name="connsiteX7" fmla="*/ 1442514 w 1861019"/>
                        <a:gd name="connsiteY7" fmla="*/ 452455 h 3322292"/>
                        <a:gd name="connsiteX8" fmla="*/ 1439854 w 1861019"/>
                        <a:gd name="connsiteY8" fmla="*/ 3009494 h 3322292"/>
                        <a:gd name="connsiteX9" fmla="*/ 1023584 w 1861019"/>
                        <a:gd name="connsiteY9" fmla="*/ 3023663 h 3322292"/>
                        <a:gd name="connsiteX10" fmla="*/ 1024015 w 1861019"/>
                        <a:gd name="connsiteY10" fmla="*/ 1701842 h 3322292"/>
                        <a:gd name="connsiteX11" fmla="*/ 805110 w 1861019"/>
                        <a:gd name="connsiteY11" fmla="*/ 1701872 h 3322292"/>
                        <a:gd name="connsiteX12" fmla="*/ 805706 w 1861019"/>
                        <a:gd name="connsiteY12" fmla="*/ 3023228 h 3322292"/>
                        <a:gd name="connsiteX13" fmla="*/ 388050 w 1861019"/>
                        <a:gd name="connsiteY13" fmla="*/ 3032026 h 3322292"/>
                        <a:gd name="connsiteX14" fmla="*/ 388257 w 1861019"/>
                        <a:gd name="connsiteY14" fmla="*/ 457106 h 3322292"/>
                        <a:gd name="connsiteX15" fmla="*/ 341067 w 1861019"/>
                        <a:gd name="connsiteY15" fmla="*/ 460827 h 3322292"/>
                        <a:gd name="connsiteX16" fmla="*/ 336740 w 1861019"/>
                        <a:gd name="connsiteY16" fmla="*/ 1288062 h 3322292"/>
                        <a:gd name="connsiteX17" fmla="*/ 707 w 1861019"/>
                        <a:gd name="connsiteY17" fmla="*/ 1267497 h 3322292"/>
                        <a:gd name="connsiteX18" fmla="*/ 1425 w 1861019"/>
                        <a:gd name="connsiteY18" fmla="*/ 468841 h 3322292"/>
                        <a:gd name="connsiteX0" fmla="*/ 1432 w 1861026"/>
                        <a:gd name="connsiteY0" fmla="*/ 468839 h 3322292"/>
                        <a:gd name="connsiteX1" fmla="*/ 185863 w 1861026"/>
                        <a:gd name="connsiteY1" fmla="*/ 1399 h 3322292"/>
                        <a:gd name="connsiteX2" fmla="*/ 1618487 w 1861026"/>
                        <a:gd name="connsiteY2" fmla="*/ -1 h 3322292"/>
                        <a:gd name="connsiteX3" fmla="*/ 1860042 w 1861026"/>
                        <a:gd name="connsiteY3" fmla="*/ 436817 h 3322292"/>
                        <a:gd name="connsiteX4" fmla="*/ 1859825 w 1861026"/>
                        <a:gd name="connsiteY4" fmla="*/ 1338350 h 3322292"/>
                        <a:gd name="connsiteX5" fmla="*/ 1499326 w 1861026"/>
                        <a:gd name="connsiteY5" fmla="*/ 1323698 h 3322292"/>
                        <a:gd name="connsiteX6" fmla="*/ 1502338 w 1861026"/>
                        <a:gd name="connsiteY6" fmla="*/ 456740 h 3322292"/>
                        <a:gd name="connsiteX7" fmla="*/ 1442521 w 1861026"/>
                        <a:gd name="connsiteY7" fmla="*/ 452453 h 3322292"/>
                        <a:gd name="connsiteX8" fmla="*/ 1439861 w 1861026"/>
                        <a:gd name="connsiteY8" fmla="*/ 3009492 h 3322292"/>
                        <a:gd name="connsiteX9" fmla="*/ 1023591 w 1861026"/>
                        <a:gd name="connsiteY9" fmla="*/ 3023661 h 3322292"/>
                        <a:gd name="connsiteX10" fmla="*/ 1024022 w 1861026"/>
                        <a:gd name="connsiteY10" fmla="*/ 1701840 h 3322292"/>
                        <a:gd name="connsiteX11" fmla="*/ 805117 w 1861026"/>
                        <a:gd name="connsiteY11" fmla="*/ 1701870 h 3322292"/>
                        <a:gd name="connsiteX12" fmla="*/ 805713 w 1861026"/>
                        <a:gd name="connsiteY12" fmla="*/ 3023226 h 3322292"/>
                        <a:gd name="connsiteX13" fmla="*/ 388057 w 1861026"/>
                        <a:gd name="connsiteY13" fmla="*/ 3032024 h 3322292"/>
                        <a:gd name="connsiteX14" fmla="*/ 388264 w 1861026"/>
                        <a:gd name="connsiteY14" fmla="*/ 457104 h 3322292"/>
                        <a:gd name="connsiteX15" fmla="*/ 341074 w 1861026"/>
                        <a:gd name="connsiteY15" fmla="*/ 460825 h 3322292"/>
                        <a:gd name="connsiteX16" fmla="*/ 336747 w 1861026"/>
                        <a:gd name="connsiteY16" fmla="*/ 1288060 h 3322292"/>
                        <a:gd name="connsiteX17" fmla="*/ 714 w 1861026"/>
                        <a:gd name="connsiteY17" fmla="*/ 1267495 h 3322292"/>
                        <a:gd name="connsiteX18" fmla="*/ 1432 w 1861026"/>
                        <a:gd name="connsiteY18" fmla="*/ 468839 h 3322292"/>
                        <a:gd name="connsiteX0" fmla="*/ 1403 w 1860997"/>
                        <a:gd name="connsiteY0" fmla="*/ 468841 h 3322292"/>
                        <a:gd name="connsiteX1" fmla="*/ 185834 w 1860997"/>
                        <a:gd name="connsiteY1" fmla="*/ 1401 h 3322292"/>
                        <a:gd name="connsiteX2" fmla="*/ 1618458 w 1860997"/>
                        <a:gd name="connsiteY2" fmla="*/ 1 h 3322292"/>
                        <a:gd name="connsiteX3" fmla="*/ 1860013 w 1860997"/>
                        <a:gd name="connsiteY3" fmla="*/ 436819 h 3322292"/>
                        <a:gd name="connsiteX4" fmla="*/ 1859796 w 1860997"/>
                        <a:gd name="connsiteY4" fmla="*/ 1338352 h 3322292"/>
                        <a:gd name="connsiteX5" fmla="*/ 1499297 w 1860997"/>
                        <a:gd name="connsiteY5" fmla="*/ 1323700 h 3322292"/>
                        <a:gd name="connsiteX6" fmla="*/ 1502309 w 1860997"/>
                        <a:gd name="connsiteY6" fmla="*/ 456742 h 3322292"/>
                        <a:gd name="connsiteX7" fmla="*/ 1442492 w 1860997"/>
                        <a:gd name="connsiteY7" fmla="*/ 452455 h 3322292"/>
                        <a:gd name="connsiteX8" fmla="*/ 1439832 w 1860997"/>
                        <a:gd name="connsiteY8" fmla="*/ 3009494 h 3322292"/>
                        <a:gd name="connsiteX9" fmla="*/ 1023562 w 1860997"/>
                        <a:gd name="connsiteY9" fmla="*/ 3023663 h 3322292"/>
                        <a:gd name="connsiteX10" fmla="*/ 1023993 w 1860997"/>
                        <a:gd name="connsiteY10" fmla="*/ 1701842 h 3322292"/>
                        <a:gd name="connsiteX11" fmla="*/ 805088 w 1860997"/>
                        <a:gd name="connsiteY11" fmla="*/ 1701872 h 3322292"/>
                        <a:gd name="connsiteX12" fmla="*/ 805684 w 1860997"/>
                        <a:gd name="connsiteY12" fmla="*/ 3023228 h 3322292"/>
                        <a:gd name="connsiteX13" fmla="*/ 388028 w 1860997"/>
                        <a:gd name="connsiteY13" fmla="*/ 3032026 h 3322292"/>
                        <a:gd name="connsiteX14" fmla="*/ 388235 w 1860997"/>
                        <a:gd name="connsiteY14" fmla="*/ 457106 h 3322292"/>
                        <a:gd name="connsiteX15" fmla="*/ 341045 w 1860997"/>
                        <a:gd name="connsiteY15" fmla="*/ 460827 h 3322292"/>
                        <a:gd name="connsiteX16" fmla="*/ 336718 w 1860997"/>
                        <a:gd name="connsiteY16" fmla="*/ 1288062 h 3322292"/>
                        <a:gd name="connsiteX17" fmla="*/ 685 w 1860997"/>
                        <a:gd name="connsiteY17" fmla="*/ 1267497 h 3322292"/>
                        <a:gd name="connsiteX18" fmla="*/ 1403 w 1860997"/>
                        <a:gd name="connsiteY18" fmla="*/ 468841 h 3322292"/>
                        <a:gd name="connsiteX0" fmla="*/ 1432 w 1861026"/>
                        <a:gd name="connsiteY0" fmla="*/ 468839 h 3322292"/>
                        <a:gd name="connsiteX1" fmla="*/ 185863 w 1861026"/>
                        <a:gd name="connsiteY1" fmla="*/ 1399 h 3322292"/>
                        <a:gd name="connsiteX2" fmla="*/ 1618487 w 1861026"/>
                        <a:gd name="connsiteY2" fmla="*/ -1 h 3322292"/>
                        <a:gd name="connsiteX3" fmla="*/ 1860042 w 1861026"/>
                        <a:gd name="connsiteY3" fmla="*/ 436817 h 3322292"/>
                        <a:gd name="connsiteX4" fmla="*/ 1859825 w 1861026"/>
                        <a:gd name="connsiteY4" fmla="*/ 1338350 h 3322292"/>
                        <a:gd name="connsiteX5" fmla="*/ 1499326 w 1861026"/>
                        <a:gd name="connsiteY5" fmla="*/ 1323698 h 3322292"/>
                        <a:gd name="connsiteX6" fmla="*/ 1502338 w 1861026"/>
                        <a:gd name="connsiteY6" fmla="*/ 456740 h 3322292"/>
                        <a:gd name="connsiteX7" fmla="*/ 1442521 w 1861026"/>
                        <a:gd name="connsiteY7" fmla="*/ 452453 h 3322292"/>
                        <a:gd name="connsiteX8" fmla="*/ 1439861 w 1861026"/>
                        <a:gd name="connsiteY8" fmla="*/ 3009492 h 3322292"/>
                        <a:gd name="connsiteX9" fmla="*/ 1023591 w 1861026"/>
                        <a:gd name="connsiteY9" fmla="*/ 3023661 h 3322292"/>
                        <a:gd name="connsiteX10" fmla="*/ 1024022 w 1861026"/>
                        <a:gd name="connsiteY10" fmla="*/ 1701840 h 3322292"/>
                        <a:gd name="connsiteX11" fmla="*/ 805117 w 1861026"/>
                        <a:gd name="connsiteY11" fmla="*/ 1701870 h 3322292"/>
                        <a:gd name="connsiteX12" fmla="*/ 805713 w 1861026"/>
                        <a:gd name="connsiteY12" fmla="*/ 3023226 h 3322292"/>
                        <a:gd name="connsiteX13" fmla="*/ 388057 w 1861026"/>
                        <a:gd name="connsiteY13" fmla="*/ 3032024 h 3322292"/>
                        <a:gd name="connsiteX14" fmla="*/ 388264 w 1861026"/>
                        <a:gd name="connsiteY14" fmla="*/ 457104 h 3322292"/>
                        <a:gd name="connsiteX15" fmla="*/ 341074 w 1861026"/>
                        <a:gd name="connsiteY15" fmla="*/ 460825 h 3322292"/>
                        <a:gd name="connsiteX16" fmla="*/ 336747 w 1861026"/>
                        <a:gd name="connsiteY16" fmla="*/ 1288060 h 3322292"/>
                        <a:gd name="connsiteX17" fmla="*/ 714 w 1861026"/>
                        <a:gd name="connsiteY17" fmla="*/ 1267495 h 3322292"/>
                        <a:gd name="connsiteX18" fmla="*/ 1432 w 1861026"/>
                        <a:gd name="connsiteY18" fmla="*/ 468839 h 3322292"/>
                        <a:gd name="connsiteX0" fmla="*/ 1396 w 1860990"/>
                        <a:gd name="connsiteY0" fmla="*/ 468841 h 3322292"/>
                        <a:gd name="connsiteX1" fmla="*/ 185827 w 1860990"/>
                        <a:gd name="connsiteY1" fmla="*/ 1401 h 3322292"/>
                        <a:gd name="connsiteX2" fmla="*/ 1618451 w 1860990"/>
                        <a:gd name="connsiteY2" fmla="*/ 1 h 3322292"/>
                        <a:gd name="connsiteX3" fmla="*/ 1860006 w 1860990"/>
                        <a:gd name="connsiteY3" fmla="*/ 436819 h 3322292"/>
                        <a:gd name="connsiteX4" fmla="*/ 1859789 w 1860990"/>
                        <a:gd name="connsiteY4" fmla="*/ 1338352 h 3322292"/>
                        <a:gd name="connsiteX5" fmla="*/ 1499290 w 1860990"/>
                        <a:gd name="connsiteY5" fmla="*/ 1323700 h 3322292"/>
                        <a:gd name="connsiteX6" fmla="*/ 1502302 w 1860990"/>
                        <a:gd name="connsiteY6" fmla="*/ 456742 h 3322292"/>
                        <a:gd name="connsiteX7" fmla="*/ 1442485 w 1860990"/>
                        <a:gd name="connsiteY7" fmla="*/ 452455 h 3322292"/>
                        <a:gd name="connsiteX8" fmla="*/ 1439825 w 1860990"/>
                        <a:gd name="connsiteY8" fmla="*/ 3009494 h 3322292"/>
                        <a:gd name="connsiteX9" fmla="*/ 1023555 w 1860990"/>
                        <a:gd name="connsiteY9" fmla="*/ 3023663 h 3322292"/>
                        <a:gd name="connsiteX10" fmla="*/ 1023986 w 1860990"/>
                        <a:gd name="connsiteY10" fmla="*/ 1701842 h 3322292"/>
                        <a:gd name="connsiteX11" fmla="*/ 805081 w 1860990"/>
                        <a:gd name="connsiteY11" fmla="*/ 1701872 h 3322292"/>
                        <a:gd name="connsiteX12" fmla="*/ 805677 w 1860990"/>
                        <a:gd name="connsiteY12" fmla="*/ 3023228 h 3322292"/>
                        <a:gd name="connsiteX13" fmla="*/ 388021 w 1860990"/>
                        <a:gd name="connsiteY13" fmla="*/ 3032026 h 3322292"/>
                        <a:gd name="connsiteX14" fmla="*/ 388228 w 1860990"/>
                        <a:gd name="connsiteY14" fmla="*/ 457106 h 3322292"/>
                        <a:gd name="connsiteX15" fmla="*/ 341038 w 1860990"/>
                        <a:gd name="connsiteY15" fmla="*/ 460827 h 3322292"/>
                        <a:gd name="connsiteX16" fmla="*/ 336711 w 1860990"/>
                        <a:gd name="connsiteY16" fmla="*/ 1288062 h 3322292"/>
                        <a:gd name="connsiteX17" fmla="*/ 678 w 1860990"/>
                        <a:gd name="connsiteY17" fmla="*/ 1267497 h 3322292"/>
                        <a:gd name="connsiteX18" fmla="*/ 1396 w 1860990"/>
                        <a:gd name="connsiteY18" fmla="*/ 468841 h 3322292"/>
                        <a:gd name="connsiteX0" fmla="*/ 1418 w 1861012"/>
                        <a:gd name="connsiteY0" fmla="*/ 468839 h 3322292"/>
                        <a:gd name="connsiteX1" fmla="*/ 185849 w 1861012"/>
                        <a:gd name="connsiteY1" fmla="*/ 1399 h 3322292"/>
                        <a:gd name="connsiteX2" fmla="*/ 1618473 w 1861012"/>
                        <a:gd name="connsiteY2" fmla="*/ -1 h 3322292"/>
                        <a:gd name="connsiteX3" fmla="*/ 1860028 w 1861012"/>
                        <a:gd name="connsiteY3" fmla="*/ 436817 h 3322292"/>
                        <a:gd name="connsiteX4" fmla="*/ 1859811 w 1861012"/>
                        <a:gd name="connsiteY4" fmla="*/ 1338350 h 3322292"/>
                        <a:gd name="connsiteX5" fmla="*/ 1499312 w 1861012"/>
                        <a:gd name="connsiteY5" fmla="*/ 1323698 h 3322292"/>
                        <a:gd name="connsiteX6" fmla="*/ 1502324 w 1861012"/>
                        <a:gd name="connsiteY6" fmla="*/ 456740 h 3322292"/>
                        <a:gd name="connsiteX7" fmla="*/ 1442507 w 1861012"/>
                        <a:gd name="connsiteY7" fmla="*/ 452453 h 3322292"/>
                        <a:gd name="connsiteX8" fmla="*/ 1439847 w 1861012"/>
                        <a:gd name="connsiteY8" fmla="*/ 3009492 h 3322292"/>
                        <a:gd name="connsiteX9" fmla="*/ 1023577 w 1861012"/>
                        <a:gd name="connsiteY9" fmla="*/ 3023661 h 3322292"/>
                        <a:gd name="connsiteX10" fmla="*/ 1024008 w 1861012"/>
                        <a:gd name="connsiteY10" fmla="*/ 1701840 h 3322292"/>
                        <a:gd name="connsiteX11" fmla="*/ 805103 w 1861012"/>
                        <a:gd name="connsiteY11" fmla="*/ 1701870 h 3322292"/>
                        <a:gd name="connsiteX12" fmla="*/ 805699 w 1861012"/>
                        <a:gd name="connsiteY12" fmla="*/ 3023226 h 3322292"/>
                        <a:gd name="connsiteX13" fmla="*/ 388043 w 1861012"/>
                        <a:gd name="connsiteY13" fmla="*/ 3032024 h 3322292"/>
                        <a:gd name="connsiteX14" fmla="*/ 388250 w 1861012"/>
                        <a:gd name="connsiteY14" fmla="*/ 457104 h 3322292"/>
                        <a:gd name="connsiteX15" fmla="*/ 341060 w 1861012"/>
                        <a:gd name="connsiteY15" fmla="*/ 460825 h 3322292"/>
                        <a:gd name="connsiteX16" fmla="*/ 336733 w 1861012"/>
                        <a:gd name="connsiteY16" fmla="*/ 1288060 h 3322292"/>
                        <a:gd name="connsiteX17" fmla="*/ 700 w 1861012"/>
                        <a:gd name="connsiteY17" fmla="*/ 1267495 h 3322292"/>
                        <a:gd name="connsiteX18" fmla="*/ 1418 w 1861012"/>
                        <a:gd name="connsiteY18" fmla="*/ 468839 h 3322292"/>
                        <a:gd name="connsiteX0" fmla="*/ 1418 w 1861012"/>
                        <a:gd name="connsiteY0" fmla="*/ 468841 h 3322292"/>
                        <a:gd name="connsiteX1" fmla="*/ 185849 w 1861012"/>
                        <a:gd name="connsiteY1" fmla="*/ 1401 h 3322292"/>
                        <a:gd name="connsiteX2" fmla="*/ 1618473 w 1861012"/>
                        <a:gd name="connsiteY2" fmla="*/ 1 h 3322292"/>
                        <a:gd name="connsiteX3" fmla="*/ 1860028 w 1861012"/>
                        <a:gd name="connsiteY3" fmla="*/ 436819 h 3322292"/>
                        <a:gd name="connsiteX4" fmla="*/ 1859811 w 1861012"/>
                        <a:gd name="connsiteY4" fmla="*/ 1338352 h 3322292"/>
                        <a:gd name="connsiteX5" fmla="*/ 1499312 w 1861012"/>
                        <a:gd name="connsiteY5" fmla="*/ 1323700 h 3322292"/>
                        <a:gd name="connsiteX6" fmla="*/ 1502325 w 1861012"/>
                        <a:gd name="connsiteY6" fmla="*/ 448165 h 3322292"/>
                        <a:gd name="connsiteX7" fmla="*/ 1442507 w 1861012"/>
                        <a:gd name="connsiteY7" fmla="*/ 452455 h 3322292"/>
                        <a:gd name="connsiteX8" fmla="*/ 1439847 w 1861012"/>
                        <a:gd name="connsiteY8" fmla="*/ 3009494 h 3322292"/>
                        <a:gd name="connsiteX9" fmla="*/ 1023577 w 1861012"/>
                        <a:gd name="connsiteY9" fmla="*/ 3023663 h 3322292"/>
                        <a:gd name="connsiteX10" fmla="*/ 1024008 w 1861012"/>
                        <a:gd name="connsiteY10" fmla="*/ 1701842 h 3322292"/>
                        <a:gd name="connsiteX11" fmla="*/ 805103 w 1861012"/>
                        <a:gd name="connsiteY11" fmla="*/ 1701872 h 3322292"/>
                        <a:gd name="connsiteX12" fmla="*/ 805699 w 1861012"/>
                        <a:gd name="connsiteY12" fmla="*/ 3023228 h 3322292"/>
                        <a:gd name="connsiteX13" fmla="*/ 388043 w 1861012"/>
                        <a:gd name="connsiteY13" fmla="*/ 3032026 h 3322292"/>
                        <a:gd name="connsiteX14" fmla="*/ 388250 w 1861012"/>
                        <a:gd name="connsiteY14" fmla="*/ 457106 h 3322292"/>
                        <a:gd name="connsiteX15" fmla="*/ 341060 w 1861012"/>
                        <a:gd name="connsiteY15" fmla="*/ 460827 h 3322292"/>
                        <a:gd name="connsiteX16" fmla="*/ 336733 w 1861012"/>
                        <a:gd name="connsiteY16" fmla="*/ 1288062 h 3322292"/>
                        <a:gd name="connsiteX17" fmla="*/ 700 w 1861012"/>
                        <a:gd name="connsiteY17" fmla="*/ 1267497 h 3322292"/>
                        <a:gd name="connsiteX18" fmla="*/ 1418 w 1861012"/>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36817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601"/>
                        <a:gd name="connsiteY0" fmla="*/ 468841 h 3322292"/>
                        <a:gd name="connsiteX1" fmla="*/ 185849 w 1860601"/>
                        <a:gd name="connsiteY1" fmla="*/ 1401 h 3322292"/>
                        <a:gd name="connsiteX2" fmla="*/ 1618473 w 1860601"/>
                        <a:gd name="connsiteY2" fmla="*/ 1 h 3322292"/>
                        <a:gd name="connsiteX3" fmla="*/ 1860028 w 1860601"/>
                        <a:gd name="connsiteY3" fmla="*/ 458258 h 3322292"/>
                        <a:gd name="connsiteX4" fmla="*/ 1859811 w 1860601"/>
                        <a:gd name="connsiteY4" fmla="*/ 1338352 h 3322292"/>
                        <a:gd name="connsiteX5" fmla="*/ 1499312 w 1860601"/>
                        <a:gd name="connsiteY5" fmla="*/ 1323700 h 3322292"/>
                        <a:gd name="connsiteX6" fmla="*/ 1502325 w 1860601"/>
                        <a:gd name="connsiteY6" fmla="*/ 448165 h 3322292"/>
                        <a:gd name="connsiteX7" fmla="*/ 1442507 w 1860601"/>
                        <a:gd name="connsiteY7" fmla="*/ 452455 h 3322292"/>
                        <a:gd name="connsiteX8" fmla="*/ 1439847 w 1860601"/>
                        <a:gd name="connsiteY8" fmla="*/ 3009494 h 3322292"/>
                        <a:gd name="connsiteX9" fmla="*/ 1023577 w 1860601"/>
                        <a:gd name="connsiteY9" fmla="*/ 3023663 h 3322292"/>
                        <a:gd name="connsiteX10" fmla="*/ 1024008 w 1860601"/>
                        <a:gd name="connsiteY10" fmla="*/ 1701842 h 3322292"/>
                        <a:gd name="connsiteX11" fmla="*/ 805103 w 1860601"/>
                        <a:gd name="connsiteY11" fmla="*/ 1701872 h 3322292"/>
                        <a:gd name="connsiteX12" fmla="*/ 805699 w 1860601"/>
                        <a:gd name="connsiteY12" fmla="*/ 3023228 h 3322292"/>
                        <a:gd name="connsiteX13" fmla="*/ 388043 w 1860601"/>
                        <a:gd name="connsiteY13" fmla="*/ 3032026 h 3322292"/>
                        <a:gd name="connsiteX14" fmla="*/ 388250 w 1860601"/>
                        <a:gd name="connsiteY14" fmla="*/ 457106 h 3322292"/>
                        <a:gd name="connsiteX15" fmla="*/ 341060 w 1860601"/>
                        <a:gd name="connsiteY15" fmla="*/ 460827 h 3322292"/>
                        <a:gd name="connsiteX16" fmla="*/ 336733 w 1860601"/>
                        <a:gd name="connsiteY16" fmla="*/ 1288062 h 3322292"/>
                        <a:gd name="connsiteX17" fmla="*/ 700 w 1860601"/>
                        <a:gd name="connsiteY17" fmla="*/ 1267497 h 3322292"/>
                        <a:gd name="connsiteX18" fmla="*/ 1418 w 1860601"/>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58256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601"/>
                        <a:gd name="connsiteY0" fmla="*/ 468841 h 3322292"/>
                        <a:gd name="connsiteX1" fmla="*/ 185849 w 1860601"/>
                        <a:gd name="connsiteY1" fmla="*/ 1401 h 3322292"/>
                        <a:gd name="connsiteX2" fmla="*/ 1618473 w 1860601"/>
                        <a:gd name="connsiteY2" fmla="*/ 1 h 3322292"/>
                        <a:gd name="connsiteX3" fmla="*/ 1860028 w 1860601"/>
                        <a:gd name="connsiteY3" fmla="*/ 458258 h 3322292"/>
                        <a:gd name="connsiteX4" fmla="*/ 1859811 w 1860601"/>
                        <a:gd name="connsiteY4" fmla="*/ 1338352 h 3322292"/>
                        <a:gd name="connsiteX5" fmla="*/ 1499312 w 1860601"/>
                        <a:gd name="connsiteY5" fmla="*/ 1323700 h 3322292"/>
                        <a:gd name="connsiteX6" fmla="*/ 1502325 w 1860601"/>
                        <a:gd name="connsiteY6" fmla="*/ 448165 h 3322292"/>
                        <a:gd name="connsiteX7" fmla="*/ 1442507 w 1860601"/>
                        <a:gd name="connsiteY7" fmla="*/ 452455 h 3322292"/>
                        <a:gd name="connsiteX8" fmla="*/ 1439847 w 1860601"/>
                        <a:gd name="connsiteY8" fmla="*/ 3009494 h 3322292"/>
                        <a:gd name="connsiteX9" fmla="*/ 1023577 w 1860601"/>
                        <a:gd name="connsiteY9" fmla="*/ 3023663 h 3322292"/>
                        <a:gd name="connsiteX10" fmla="*/ 1024008 w 1860601"/>
                        <a:gd name="connsiteY10" fmla="*/ 1701842 h 3322292"/>
                        <a:gd name="connsiteX11" fmla="*/ 805103 w 1860601"/>
                        <a:gd name="connsiteY11" fmla="*/ 1701872 h 3322292"/>
                        <a:gd name="connsiteX12" fmla="*/ 805699 w 1860601"/>
                        <a:gd name="connsiteY12" fmla="*/ 3023228 h 3322292"/>
                        <a:gd name="connsiteX13" fmla="*/ 388043 w 1860601"/>
                        <a:gd name="connsiteY13" fmla="*/ 3032026 h 3322292"/>
                        <a:gd name="connsiteX14" fmla="*/ 388250 w 1860601"/>
                        <a:gd name="connsiteY14" fmla="*/ 457106 h 3322292"/>
                        <a:gd name="connsiteX15" fmla="*/ 341060 w 1860601"/>
                        <a:gd name="connsiteY15" fmla="*/ 460827 h 3322292"/>
                        <a:gd name="connsiteX16" fmla="*/ 336733 w 1860601"/>
                        <a:gd name="connsiteY16" fmla="*/ 1288062 h 3322292"/>
                        <a:gd name="connsiteX17" fmla="*/ 700 w 1860601"/>
                        <a:gd name="connsiteY17" fmla="*/ 1267497 h 3322292"/>
                        <a:gd name="connsiteX18" fmla="*/ 1418 w 1860601"/>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58256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601"/>
                        <a:gd name="connsiteY0" fmla="*/ 468841 h 3322292"/>
                        <a:gd name="connsiteX1" fmla="*/ 185849 w 1860601"/>
                        <a:gd name="connsiteY1" fmla="*/ 1401 h 3322292"/>
                        <a:gd name="connsiteX2" fmla="*/ 1618473 w 1860601"/>
                        <a:gd name="connsiteY2" fmla="*/ 1 h 3322292"/>
                        <a:gd name="connsiteX3" fmla="*/ 1860028 w 1860601"/>
                        <a:gd name="connsiteY3" fmla="*/ 458258 h 3322292"/>
                        <a:gd name="connsiteX4" fmla="*/ 1859811 w 1860601"/>
                        <a:gd name="connsiteY4" fmla="*/ 1338352 h 3322292"/>
                        <a:gd name="connsiteX5" fmla="*/ 1499312 w 1860601"/>
                        <a:gd name="connsiteY5" fmla="*/ 1323700 h 3322292"/>
                        <a:gd name="connsiteX6" fmla="*/ 1502325 w 1860601"/>
                        <a:gd name="connsiteY6" fmla="*/ 448165 h 3322292"/>
                        <a:gd name="connsiteX7" fmla="*/ 1442507 w 1860601"/>
                        <a:gd name="connsiteY7" fmla="*/ 452455 h 3322292"/>
                        <a:gd name="connsiteX8" fmla="*/ 1439847 w 1860601"/>
                        <a:gd name="connsiteY8" fmla="*/ 3009494 h 3322292"/>
                        <a:gd name="connsiteX9" fmla="*/ 1023577 w 1860601"/>
                        <a:gd name="connsiteY9" fmla="*/ 3023663 h 3322292"/>
                        <a:gd name="connsiteX10" fmla="*/ 1024008 w 1860601"/>
                        <a:gd name="connsiteY10" fmla="*/ 1701842 h 3322292"/>
                        <a:gd name="connsiteX11" fmla="*/ 805103 w 1860601"/>
                        <a:gd name="connsiteY11" fmla="*/ 1701872 h 3322292"/>
                        <a:gd name="connsiteX12" fmla="*/ 805699 w 1860601"/>
                        <a:gd name="connsiteY12" fmla="*/ 3023228 h 3322292"/>
                        <a:gd name="connsiteX13" fmla="*/ 388043 w 1860601"/>
                        <a:gd name="connsiteY13" fmla="*/ 3032026 h 3322292"/>
                        <a:gd name="connsiteX14" fmla="*/ 388250 w 1860601"/>
                        <a:gd name="connsiteY14" fmla="*/ 457106 h 3322292"/>
                        <a:gd name="connsiteX15" fmla="*/ 341060 w 1860601"/>
                        <a:gd name="connsiteY15" fmla="*/ 460827 h 3322292"/>
                        <a:gd name="connsiteX16" fmla="*/ 336733 w 1860601"/>
                        <a:gd name="connsiteY16" fmla="*/ 1288062 h 3322292"/>
                        <a:gd name="connsiteX17" fmla="*/ 700 w 1860601"/>
                        <a:gd name="connsiteY17" fmla="*/ 1267497 h 3322292"/>
                        <a:gd name="connsiteX18" fmla="*/ 1418 w 1860601"/>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58256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711"/>
                        <a:gd name="connsiteY0" fmla="*/ 468841 h 3322292"/>
                        <a:gd name="connsiteX1" fmla="*/ 185849 w 1860711"/>
                        <a:gd name="connsiteY1" fmla="*/ 1401 h 3322292"/>
                        <a:gd name="connsiteX2" fmla="*/ 1618473 w 1860711"/>
                        <a:gd name="connsiteY2" fmla="*/ 1 h 3322292"/>
                        <a:gd name="connsiteX3" fmla="*/ 1860028 w 1860711"/>
                        <a:gd name="connsiteY3" fmla="*/ 458258 h 3322292"/>
                        <a:gd name="connsiteX4" fmla="*/ 1859811 w 1860711"/>
                        <a:gd name="connsiteY4" fmla="*/ 1338352 h 3322292"/>
                        <a:gd name="connsiteX5" fmla="*/ 1499312 w 1860711"/>
                        <a:gd name="connsiteY5" fmla="*/ 1323700 h 3322292"/>
                        <a:gd name="connsiteX6" fmla="*/ 1502325 w 1860711"/>
                        <a:gd name="connsiteY6" fmla="*/ 448165 h 3322292"/>
                        <a:gd name="connsiteX7" fmla="*/ 1442507 w 1860711"/>
                        <a:gd name="connsiteY7" fmla="*/ 452455 h 3322292"/>
                        <a:gd name="connsiteX8" fmla="*/ 1439847 w 1860711"/>
                        <a:gd name="connsiteY8" fmla="*/ 3009494 h 3322292"/>
                        <a:gd name="connsiteX9" fmla="*/ 1023577 w 1860711"/>
                        <a:gd name="connsiteY9" fmla="*/ 3023663 h 3322292"/>
                        <a:gd name="connsiteX10" fmla="*/ 1024008 w 1860711"/>
                        <a:gd name="connsiteY10" fmla="*/ 1701842 h 3322292"/>
                        <a:gd name="connsiteX11" fmla="*/ 805103 w 1860711"/>
                        <a:gd name="connsiteY11" fmla="*/ 1701872 h 3322292"/>
                        <a:gd name="connsiteX12" fmla="*/ 805699 w 1860711"/>
                        <a:gd name="connsiteY12" fmla="*/ 3023228 h 3322292"/>
                        <a:gd name="connsiteX13" fmla="*/ 388043 w 1860711"/>
                        <a:gd name="connsiteY13" fmla="*/ 3032026 h 3322292"/>
                        <a:gd name="connsiteX14" fmla="*/ 388250 w 1860711"/>
                        <a:gd name="connsiteY14" fmla="*/ 457106 h 3322292"/>
                        <a:gd name="connsiteX15" fmla="*/ 341060 w 1860711"/>
                        <a:gd name="connsiteY15" fmla="*/ 460827 h 3322292"/>
                        <a:gd name="connsiteX16" fmla="*/ 336733 w 1860711"/>
                        <a:gd name="connsiteY16" fmla="*/ 1288062 h 3322292"/>
                        <a:gd name="connsiteX17" fmla="*/ 700 w 1860711"/>
                        <a:gd name="connsiteY17" fmla="*/ 1267497 h 3322292"/>
                        <a:gd name="connsiteX18" fmla="*/ 1418 w 1860711"/>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58256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601"/>
                        <a:gd name="connsiteY0" fmla="*/ 468841 h 3322292"/>
                        <a:gd name="connsiteX1" fmla="*/ 185849 w 1860601"/>
                        <a:gd name="connsiteY1" fmla="*/ 1401 h 3322292"/>
                        <a:gd name="connsiteX2" fmla="*/ 1618473 w 1860601"/>
                        <a:gd name="connsiteY2" fmla="*/ 1 h 3322292"/>
                        <a:gd name="connsiteX3" fmla="*/ 1860028 w 1860601"/>
                        <a:gd name="connsiteY3" fmla="*/ 458258 h 3322292"/>
                        <a:gd name="connsiteX4" fmla="*/ 1859811 w 1860601"/>
                        <a:gd name="connsiteY4" fmla="*/ 1338352 h 3322292"/>
                        <a:gd name="connsiteX5" fmla="*/ 1499312 w 1860601"/>
                        <a:gd name="connsiteY5" fmla="*/ 1323700 h 3322292"/>
                        <a:gd name="connsiteX6" fmla="*/ 1502325 w 1860601"/>
                        <a:gd name="connsiteY6" fmla="*/ 448165 h 3322292"/>
                        <a:gd name="connsiteX7" fmla="*/ 1442507 w 1860601"/>
                        <a:gd name="connsiteY7" fmla="*/ 452455 h 3322292"/>
                        <a:gd name="connsiteX8" fmla="*/ 1439847 w 1860601"/>
                        <a:gd name="connsiteY8" fmla="*/ 3009494 h 3322292"/>
                        <a:gd name="connsiteX9" fmla="*/ 1023577 w 1860601"/>
                        <a:gd name="connsiteY9" fmla="*/ 3023663 h 3322292"/>
                        <a:gd name="connsiteX10" fmla="*/ 1024008 w 1860601"/>
                        <a:gd name="connsiteY10" fmla="*/ 1701842 h 3322292"/>
                        <a:gd name="connsiteX11" fmla="*/ 805103 w 1860601"/>
                        <a:gd name="connsiteY11" fmla="*/ 1701872 h 3322292"/>
                        <a:gd name="connsiteX12" fmla="*/ 805699 w 1860601"/>
                        <a:gd name="connsiteY12" fmla="*/ 3023228 h 3322292"/>
                        <a:gd name="connsiteX13" fmla="*/ 388043 w 1860601"/>
                        <a:gd name="connsiteY13" fmla="*/ 3032026 h 3322292"/>
                        <a:gd name="connsiteX14" fmla="*/ 388250 w 1860601"/>
                        <a:gd name="connsiteY14" fmla="*/ 457106 h 3322292"/>
                        <a:gd name="connsiteX15" fmla="*/ 341060 w 1860601"/>
                        <a:gd name="connsiteY15" fmla="*/ 460827 h 3322292"/>
                        <a:gd name="connsiteX16" fmla="*/ 336733 w 1860601"/>
                        <a:gd name="connsiteY16" fmla="*/ 1288062 h 3322292"/>
                        <a:gd name="connsiteX17" fmla="*/ 700 w 1860601"/>
                        <a:gd name="connsiteY17" fmla="*/ 1267497 h 3322292"/>
                        <a:gd name="connsiteX18" fmla="*/ 1418 w 1860601"/>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58256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601"/>
                        <a:gd name="connsiteY0" fmla="*/ 468841 h 3322292"/>
                        <a:gd name="connsiteX1" fmla="*/ 185849 w 1860601"/>
                        <a:gd name="connsiteY1" fmla="*/ 1401 h 3322292"/>
                        <a:gd name="connsiteX2" fmla="*/ 1618473 w 1860601"/>
                        <a:gd name="connsiteY2" fmla="*/ 1 h 3322292"/>
                        <a:gd name="connsiteX3" fmla="*/ 1860028 w 1860601"/>
                        <a:gd name="connsiteY3" fmla="*/ 458258 h 3322292"/>
                        <a:gd name="connsiteX4" fmla="*/ 1859811 w 1860601"/>
                        <a:gd name="connsiteY4" fmla="*/ 1338352 h 3322292"/>
                        <a:gd name="connsiteX5" fmla="*/ 1499312 w 1860601"/>
                        <a:gd name="connsiteY5" fmla="*/ 1323700 h 3322292"/>
                        <a:gd name="connsiteX6" fmla="*/ 1502325 w 1860601"/>
                        <a:gd name="connsiteY6" fmla="*/ 448165 h 3322292"/>
                        <a:gd name="connsiteX7" fmla="*/ 1442507 w 1860601"/>
                        <a:gd name="connsiteY7" fmla="*/ 452455 h 3322292"/>
                        <a:gd name="connsiteX8" fmla="*/ 1439847 w 1860601"/>
                        <a:gd name="connsiteY8" fmla="*/ 3009494 h 3322292"/>
                        <a:gd name="connsiteX9" fmla="*/ 1023577 w 1860601"/>
                        <a:gd name="connsiteY9" fmla="*/ 3023663 h 3322292"/>
                        <a:gd name="connsiteX10" fmla="*/ 1024008 w 1860601"/>
                        <a:gd name="connsiteY10" fmla="*/ 1701842 h 3322292"/>
                        <a:gd name="connsiteX11" fmla="*/ 805103 w 1860601"/>
                        <a:gd name="connsiteY11" fmla="*/ 1701872 h 3322292"/>
                        <a:gd name="connsiteX12" fmla="*/ 805699 w 1860601"/>
                        <a:gd name="connsiteY12" fmla="*/ 3023228 h 3322292"/>
                        <a:gd name="connsiteX13" fmla="*/ 388043 w 1860601"/>
                        <a:gd name="connsiteY13" fmla="*/ 3032026 h 3322292"/>
                        <a:gd name="connsiteX14" fmla="*/ 388250 w 1860601"/>
                        <a:gd name="connsiteY14" fmla="*/ 457106 h 3322292"/>
                        <a:gd name="connsiteX15" fmla="*/ 341060 w 1860601"/>
                        <a:gd name="connsiteY15" fmla="*/ 460827 h 3322292"/>
                        <a:gd name="connsiteX16" fmla="*/ 336733 w 1860601"/>
                        <a:gd name="connsiteY16" fmla="*/ 1288062 h 3322292"/>
                        <a:gd name="connsiteX17" fmla="*/ 700 w 1860601"/>
                        <a:gd name="connsiteY17" fmla="*/ 1267497 h 3322292"/>
                        <a:gd name="connsiteX18" fmla="*/ 1418 w 1860601"/>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58256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601"/>
                        <a:gd name="connsiteY0" fmla="*/ 468841 h 3322292"/>
                        <a:gd name="connsiteX1" fmla="*/ 185849 w 1860601"/>
                        <a:gd name="connsiteY1" fmla="*/ 1401 h 3322292"/>
                        <a:gd name="connsiteX2" fmla="*/ 1618473 w 1860601"/>
                        <a:gd name="connsiteY2" fmla="*/ 1 h 3322292"/>
                        <a:gd name="connsiteX3" fmla="*/ 1860028 w 1860601"/>
                        <a:gd name="connsiteY3" fmla="*/ 458258 h 3322292"/>
                        <a:gd name="connsiteX4" fmla="*/ 1859811 w 1860601"/>
                        <a:gd name="connsiteY4" fmla="*/ 1338352 h 3322292"/>
                        <a:gd name="connsiteX5" fmla="*/ 1499312 w 1860601"/>
                        <a:gd name="connsiteY5" fmla="*/ 1323700 h 3322292"/>
                        <a:gd name="connsiteX6" fmla="*/ 1502325 w 1860601"/>
                        <a:gd name="connsiteY6" fmla="*/ 448165 h 3322292"/>
                        <a:gd name="connsiteX7" fmla="*/ 1442507 w 1860601"/>
                        <a:gd name="connsiteY7" fmla="*/ 452455 h 3322292"/>
                        <a:gd name="connsiteX8" fmla="*/ 1439847 w 1860601"/>
                        <a:gd name="connsiteY8" fmla="*/ 3009494 h 3322292"/>
                        <a:gd name="connsiteX9" fmla="*/ 1023577 w 1860601"/>
                        <a:gd name="connsiteY9" fmla="*/ 3023663 h 3322292"/>
                        <a:gd name="connsiteX10" fmla="*/ 1024008 w 1860601"/>
                        <a:gd name="connsiteY10" fmla="*/ 1701842 h 3322292"/>
                        <a:gd name="connsiteX11" fmla="*/ 805103 w 1860601"/>
                        <a:gd name="connsiteY11" fmla="*/ 1701872 h 3322292"/>
                        <a:gd name="connsiteX12" fmla="*/ 805699 w 1860601"/>
                        <a:gd name="connsiteY12" fmla="*/ 3023228 h 3322292"/>
                        <a:gd name="connsiteX13" fmla="*/ 388043 w 1860601"/>
                        <a:gd name="connsiteY13" fmla="*/ 3032026 h 3322292"/>
                        <a:gd name="connsiteX14" fmla="*/ 388250 w 1860601"/>
                        <a:gd name="connsiteY14" fmla="*/ 457106 h 3322292"/>
                        <a:gd name="connsiteX15" fmla="*/ 341060 w 1860601"/>
                        <a:gd name="connsiteY15" fmla="*/ 460827 h 3322292"/>
                        <a:gd name="connsiteX16" fmla="*/ 336733 w 1860601"/>
                        <a:gd name="connsiteY16" fmla="*/ 1288062 h 3322292"/>
                        <a:gd name="connsiteX17" fmla="*/ 700 w 1860601"/>
                        <a:gd name="connsiteY17" fmla="*/ 1267497 h 3322292"/>
                        <a:gd name="connsiteX18" fmla="*/ 1418 w 1860601"/>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58256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601"/>
                        <a:gd name="connsiteY0" fmla="*/ 468841 h 3322292"/>
                        <a:gd name="connsiteX1" fmla="*/ 185849 w 1860601"/>
                        <a:gd name="connsiteY1" fmla="*/ 1401 h 3322292"/>
                        <a:gd name="connsiteX2" fmla="*/ 1618473 w 1860601"/>
                        <a:gd name="connsiteY2" fmla="*/ 1 h 3322292"/>
                        <a:gd name="connsiteX3" fmla="*/ 1860028 w 1860601"/>
                        <a:gd name="connsiteY3" fmla="*/ 458258 h 3322292"/>
                        <a:gd name="connsiteX4" fmla="*/ 1859811 w 1860601"/>
                        <a:gd name="connsiteY4" fmla="*/ 1338352 h 3322292"/>
                        <a:gd name="connsiteX5" fmla="*/ 1499312 w 1860601"/>
                        <a:gd name="connsiteY5" fmla="*/ 1323700 h 3322292"/>
                        <a:gd name="connsiteX6" fmla="*/ 1502325 w 1860601"/>
                        <a:gd name="connsiteY6" fmla="*/ 448165 h 3322292"/>
                        <a:gd name="connsiteX7" fmla="*/ 1442507 w 1860601"/>
                        <a:gd name="connsiteY7" fmla="*/ 452455 h 3322292"/>
                        <a:gd name="connsiteX8" fmla="*/ 1439847 w 1860601"/>
                        <a:gd name="connsiteY8" fmla="*/ 3009494 h 3322292"/>
                        <a:gd name="connsiteX9" fmla="*/ 1023577 w 1860601"/>
                        <a:gd name="connsiteY9" fmla="*/ 3023663 h 3322292"/>
                        <a:gd name="connsiteX10" fmla="*/ 1024008 w 1860601"/>
                        <a:gd name="connsiteY10" fmla="*/ 1701842 h 3322292"/>
                        <a:gd name="connsiteX11" fmla="*/ 805103 w 1860601"/>
                        <a:gd name="connsiteY11" fmla="*/ 1701872 h 3322292"/>
                        <a:gd name="connsiteX12" fmla="*/ 805699 w 1860601"/>
                        <a:gd name="connsiteY12" fmla="*/ 3023228 h 3322292"/>
                        <a:gd name="connsiteX13" fmla="*/ 388043 w 1860601"/>
                        <a:gd name="connsiteY13" fmla="*/ 3032026 h 3322292"/>
                        <a:gd name="connsiteX14" fmla="*/ 388250 w 1860601"/>
                        <a:gd name="connsiteY14" fmla="*/ 457106 h 3322292"/>
                        <a:gd name="connsiteX15" fmla="*/ 341060 w 1860601"/>
                        <a:gd name="connsiteY15" fmla="*/ 460827 h 3322292"/>
                        <a:gd name="connsiteX16" fmla="*/ 336733 w 1860601"/>
                        <a:gd name="connsiteY16" fmla="*/ 1288062 h 3322292"/>
                        <a:gd name="connsiteX17" fmla="*/ 700 w 1860601"/>
                        <a:gd name="connsiteY17" fmla="*/ 1267497 h 3322292"/>
                        <a:gd name="connsiteX18" fmla="*/ 1418 w 1860601"/>
                        <a:gd name="connsiteY18" fmla="*/ 468841 h 3322292"/>
                        <a:gd name="connsiteX0" fmla="*/ 1418 w 1860601"/>
                        <a:gd name="connsiteY0" fmla="*/ 470634 h 3324087"/>
                        <a:gd name="connsiteX1" fmla="*/ 185849 w 1860601"/>
                        <a:gd name="connsiteY1" fmla="*/ 3194 h 3324087"/>
                        <a:gd name="connsiteX2" fmla="*/ 1618473 w 1860601"/>
                        <a:gd name="connsiteY2" fmla="*/ 1794 h 3324087"/>
                        <a:gd name="connsiteX3" fmla="*/ 1860028 w 1860601"/>
                        <a:gd name="connsiteY3" fmla="*/ 460051 h 3324087"/>
                        <a:gd name="connsiteX4" fmla="*/ 1859811 w 1860601"/>
                        <a:gd name="connsiteY4" fmla="*/ 1340145 h 3324087"/>
                        <a:gd name="connsiteX5" fmla="*/ 1499312 w 1860601"/>
                        <a:gd name="connsiteY5" fmla="*/ 1325493 h 3324087"/>
                        <a:gd name="connsiteX6" fmla="*/ 1502325 w 1860601"/>
                        <a:gd name="connsiteY6" fmla="*/ 449958 h 3324087"/>
                        <a:gd name="connsiteX7" fmla="*/ 1442507 w 1860601"/>
                        <a:gd name="connsiteY7" fmla="*/ 454248 h 3324087"/>
                        <a:gd name="connsiteX8" fmla="*/ 1439847 w 1860601"/>
                        <a:gd name="connsiteY8" fmla="*/ 3011287 h 3324087"/>
                        <a:gd name="connsiteX9" fmla="*/ 1023577 w 1860601"/>
                        <a:gd name="connsiteY9" fmla="*/ 3025456 h 3324087"/>
                        <a:gd name="connsiteX10" fmla="*/ 1024008 w 1860601"/>
                        <a:gd name="connsiteY10" fmla="*/ 1703635 h 3324087"/>
                        <a:gd name="connsiteX11" fmla="*/ 805103 w 1860601"/>
                        <a:gd name="connsiteY11" fmla="*/ 1703665 h 3324087"/>
                        <a:gd name="connsiteX12" fmla="*/ 805699 w 1860601"/>
                        <a:gd name="connsiteY12" fmla="*/ 3025021 h 3324087"/>
                        <a:gd name="connsiteX13" fmla="*/ 388043 w 1860601"/>
                        <a:gd name="connsiteY13" fmla="*/ 3033819 h 3324087"/>
                        <a:gd name="connsiteX14" fmla="*/ 388250 w 1860601"/>
                        <a:gd name="connsiteY14" fmla="*/ 458899 h 3324087"/>
                        <a:gd name="connsiteX15" fmla="*/ 341060 w 1860601"/>
                        <a:gd name="connsiteY15" fmla="*/ 462620 h 3324087"/>
                        <a:gd name="connsiteX16" fmla="*/ 336733 w 1860601"/>
                        <a:gd name="connsiteY16" fmla="*/ 1289855 h 3324087"/>
                        <a:gd name="connsiteX17" fmla="*/ 700 w 1860601"/>
                        <a:gd name="connsiteY17" fmla="*/ 1269290 h 3324087"/>
                        <a:gd name="connsiteX18" fmla="*/ 1418 w 1860601"/>
                        <a:gd name="connsiteY18" fmla="*/ 470634 h 3324087"/>
                        <a:gd name="connsiteX0" fmla="*/ 1418 w 1860601"/>
                        <a:gd name="connsiteY0" fmla="*/ 470634 h 3324085"/>
                        <a:gd name="connsiteX1" fmla="*/ 185849 w 1860601"/>
                        <a:gd name="connsiteY1" fmla="*/ 3194 h 3324085"/>
                        <a:gd name="connsiteX2" fmla="*/ 1618473 w 1860601"/>
                        <a:gd name="connsiteY2" fmla="*/ 1794 h 3324085"/>
                        <a:gd name="connsiteX3" fmla="*/ 1860028 w 1860601"/>
                        <a:gd name="connsiteY3" fmla="*/ 460051 h 3324085"/>
                        <a:gd name="connsiteX4" fmla="*/ 1859811 w 1860601"/>
                        <a:gd name="connsiteY4" fmla="*/ 1340145 h 3324085"/>
                        <a:gd name="connsiteX5" fmla="*/ 1499312 w 1860601"/>
                        <a:gd name="connsiteY5" fmla="*/ 1325493 h 3324085"/>
                        <a:gd name="connsiteX6" fmla="*/ 1502325 w 1860601"/>
                        <a:gd name="connsiteY6" fmla="*/ 449958 h 3324085"/>
                        <a:gd name="connsiteX7" fmla="*/ 1442507 w 1860601"/>
                        <a:gd name="connsiteY7" fmla="*/ 454248 h 3324085"/>
                        <a:gd name="connsiteX8" fmla="*/ 1439847 w 1860601"/>
                        <a:gd name="connsiteY8" fmla="*/ 3011287 h 3324085"/>
                        <a:gd name="connsiteX9" fmla="*/ 1023577 w 1860601"/>
                        <a:gd name="connsiteY9" fmla="*/ 3025456 h 3324085"/>
                        <a:gd name="connsiteX10" fmla="*/ 1024008 w 1860601"/>
                        <a:gd name="connsiteY10" fmla="*/ 1703635 h 3324085"/>
                        <a:gd name="connsiteX11" fmla="*/ 805103 w 1860601"/>
                        <a:gd name="connsiteY11" fmla="*/ 1703665 h 3324085"/>
                        <a:gd name="connsiteX12" fmla="*/ 805699 w 1860601"/>
                        <a:gd name="connsiteY12" fmla="*/ 3025021 h 3324085"/>
                        <a:gd name="connsiteX13" fmla="*/ 388043 w 1860601"/>
                        <a:gd name="connsiteY13" fmla="*/ 3033819 h 3324085"/>
                        <a:gd name="connsiteX14" fmla="*/ 388250 w 1860601"/>
                        <a:gd name="connsiteY14" fmla="*/ 458899 h 3324085"/>
                        <a:gd name="connsiteX15" fmla="*/ 341060 w 1860601"/>
                        <a:gd name="connsiteY15" fmla="*/ 462620 h 3324085"/>
                        <a:gd name="connsiteX16" fmla="*/ 336733 w 1860601"/>
                        <a:gd name="connsiteY16" fmla="*/ 1289855 h 3324085"/>
                        <a:gd name="connsiteX17" fmla="*/ 700 w 1860601"/>
                        <a:gd name="connsiteY17" fmla="*/ 1269290 h 3324085"/>
                        <a:gd name="connsiteX18" fmla="*/ 1418 w 1860601"/>
                        <a:gd name="connsiteY18" fmla="*/ 470634 h 3324085"/>
                        <a:gd name="connsiteX0" fmla="*/ 1418 w 1860601"/>
                        <a:gd name="connsiteY0" fmla="*/ 471262 h 3324715"/>
                        <a:gd name="connsiteX1" fmla="*/ 185849 w 1860601"/>
                        <a:gd name="connsiteY1" fmla="*/ 3822 h 3324715"/>
                        <a:gd name="connsiteX2" fmla="*/ 1618473 w 1860601"/>
                        <a:gd name="connsiteY2" fmla="*/ 2422 h 3324715"/>
                        <a:gd name="connsiteX3" fmla="*/ 1860028 w 1860601"/>
                        <a:gd name="connsiteY3" fmla="*/ 460679 h 3324715"/>
                        <a:gd name="connsiteX4" fmla="*/ 1859811 w 1860601"/>
                        <a:gd name="connsiteY4" fmla="*/ 1340773 h 3324715"/>
                        <a:gd name="connsiteX5" fmla="*/ 1499312 w 1860601"/>
                        <a:gd name="connsiteY5" fmla="*/ 1326121 h 3324715"/>
                        <a:gd name="connsiteX6" fmla="*/ 1502325 w 1860601"/>
                        <a:gd name="connsiteY6" fmla="*/ 450586 h 3324715"/>
                        <a:gd name="connsiteX7" fmla="*/ 1442507 w 1860601"/>
                        <a:gd name="connsiteY7" fmla="*/ 454876 h 3324715"/>
                        <a:gd name="connsiteX8" fmla="*/ 1439847 w 1860601"/>
                        <a:gd name="connsiteY8" fmla="*/ 3011915 h 3324715"/>
                        <a:gd name="connsiteX9" fmla="*/ 1023577 w 1860601"/>
                        <a:gd name="connsiteY9" fmla="*/ 3026084 h 3324715"/>
                        <a:gd name="connsiteX10" fmla="*/ 1024008 w 1860601"/>
                        <a:gd name="connsiteY10" fmla="*/ 1704263 h 3324715"/>
                        <a:gd name="connsiteX11" fmla="*/ 805103 w 1860601"/>
                        <a:gd name="connsiteY11" fmla="*/ 1704293 h 3324715"/>
                        <a:gd name="connsiteX12" fmla="*/ 805699 w 1860601"/>
                        <a:gd name="connsiteY12" fmla="*/ 3025649 h 3324715"/>
                        <a:gd name="connsiteX13" fmla="*/ 388043 w 1860601"/>
                        <a:gd name="connsiteY13" fmla="*/ 3034447 h 3324715"/>
                        <a:gd name="connsiteX14" fmla="*/ 388250 w 1860601"/>
                        <a:gd name="connsiteY14" fmla="*/ 459527 h 3324715"/>
                        <a:gd name="connsiteX15" fmla="*/ 341060 w 1860601"/>
                        <a:gd name="connsiteY15" fmla="*/ 463248 h 3324715"/>
                        <a:gd name="connsiteX16" fmla="*/ 336733 w 1860601"/>
                        <a:gd name="connsiteY16" fmla="*/ 1290483 h 3324715"/>
                        <a:gd name="connsiteX17" fmla="*/ 700 w 1860601"/>
                        <a:gd name="connsiteY17" fmla="*/ 1269918 h 3324715"/>
                        <a:gd name="connsiteX18" fmla="*/ 1418 w 1860601"/>
                        <a:gd name="connsiteY18" fmla="*/ 471262 h 3324715"/>
                        <a:gd name="connsiteX0" fmla="*/ 1418 w 1860601"/>
                        <a:gd name="connsiteY0" fmla="*/ 470077 h 3323528"/>
                        <a:gd name="connsiteX1" fmla="*/ 185849 w 1860601"/>
                        <a:gd name="connsiteY1" fmla="*/ 2637 h 3323528"/>
                        <a:gd name="connsiteX2" fmla="*/ 1618473 w 1860601"/>
                        <a:gd name="connsiteY2" fmla="*/ 1237 h 3323528"/>
                        <a:gd name="connsiteX3" fmla="*/ 1860028 w 1860601"/>
                        <a:gd name="connsiteY3" fmla="*/ 459494 h 3323528"/>
                        <a:gd name="connsiteX4" fmla="*/ 1859811 w 1860601"/>
                        <a:gd name="connsiteY4" fmla="*/ 1339588 h 3323528"/>
                        <a:gd name="connsiteX5" fmla="*/ 1499312 w 1860601"/>
                        <a:gd name="connsiteY5" fmla="*/ 1324936 h 3323528"/>
                        <a:gd name="connsiteX6" fmla="*/ 1502325 w 1860601"/>
                        <a:gd name="connsiteY6" fmla="*/ 449401 h 3323528"/>
                        <a:gd name="connsiteX7" fmla="*/ 1442507 w 1860601"/>
                        <a:gd name="connsiteY7" fmla="*/ 453691 h 3323528"/>
                        <a:gd name="connsiteX8" fmla="*/ 1439847 w 1860601"/>
                        <a:gd name="connsiteY8" fmla="*/ 3010730 h 3323528"/>
                        <a:gd name="connsiteX9" fmla="*/ 1023577 w 1860601"/>
                        <a:gd name="connsiteY9" fmla="*/ 3024899 h 3323528"/>
                        <a:gd name="connsiteX10" fmla="*/ 1024008 w 1860601"/>
                        <a:gd name="connsiteY10" fmla="*/ 1703078 h 3323528"/>
                        <a:gd name="connsiteX11" fmla="*/ 805103 w 1860601"/>
                        <a:gd name="connsiteY11" fmla="*/ 1703108 h 3323528"/>
                        <a:gd name="connsiteX12" fmla="*/ 805699 w 1860601"/>
                        <a:gd name="connsiteY12" fmla="*/ 3024464 h 3323528"/>
                        <a:gd name="connsiteX13" fmla="*/ 388043 w 1860601"/>
                        <a:gd name="connsiteY13" fmla="*/ 3033262 h 3323528"/>
                        <a:gd name="connsiteX14" fmla="*/ 388250 w 1860601"/>
                        <a:gd name="connsiteY14" fmla="*/ 458342 h 3323528"/>
                        <a:gd name="connsiteX15" fmla="*/ 341060 w 1860601"/>
                        <a:gd name="connsiteY15" fmla="*/ 462063 h 3323528"/>
                        <a:gd name="connsiteX16" fmla="*/ 336733 w 1860601"/>
                        <a:gd name="connsiteY16" fmla="*/ 1289298 h 3323528"/>
                        <a:gd name="connsiteX17" fmla="*/ 700 w 1860601"/>
                        <a:gd name="connsiteY17" fmla="*/ 1268733 h 3323528"/>
                        <a:gd name="connsiteX18" fmla="*/ 1418 w 1860601"/>
                        <a:gd name="connsiteY18" fmla="*/ 470077 h 3323528"/>
                        <a:gd name="connsiteX0" fmla="*/ 1418 w 1860601"/>
                        <a:gd name="connsiteY0" fmla="*/ 470077 h 3323530"/>
                        <a:gd name="connsiteX1" fmla="*/ 185849 w 1860601"/>
                        <a:gd name="connsiteY1" fmla="*/ 2637 h 3323530"/>
                        <a:gd name="connsiteX2" fmla="*/ 1618473 w 1860601"/>
                        <a:gd name="connsiteY2" fmla="*/ 1237 h 3323530"/>
                        <a:gd name="connsiteX3" fmla="*/ 1860028 w 1860601"/>
                        <a:gd name="connsiteY3" fmla="*/ 459494 h 3323530"/>
                        <a:gd name="connsiteX4" fmla="*/ 1859811 w 1860601"/>
                        <a:gd name="connsiteY4" fmla="*/ 1339588 h 3323530"/>
                        <a:gd name="connsiteX5" fmla="*/ 1499312 w 1860601"/>
                        <a:gd name="connsiteY5" fmla="*/ 1324936 h 3323530"/>
                        <a:gd name="connsiteX6" fmla="*/ 1502325 w 1860601"/>
                        <a:gd name="connsiteY6" fmla="*/ 449401 h 3323530"/>
                        <a:gd name="connsiteX7" fmla="*/ 1442507 w 1860601"/>
                        <a:gd name="connsiteY7" fmla="*/ 453691 h 3323530"/>
                        <a:gd name="connsiteX8" fmla="*/ 1439847 w 1860601"/>
                        <a:gd name="connsiteY8" fmla="*/ 3010730 h 3323530"/>
                        <a:gd name="connsiteX9" fmla="*/ 1023577 w 1860601"/>
                        <a:gd name="connsiteY9" fmla="*/ 3024899 h 3323530"/>
                        <a:gd name="connsiteX10" fmla="*/ 1024008 w 1860601"/>
                        <a:gd name="connsiteY10" fmla="*/ 1703078 h 3323530"/>
                        <a:gd name="connsiteX11" fmla="*/ 805103 w 1860601"/>
                        <a:gd name="connsiteY11" fmla="*/ 1703108 h 3323530"/>
                        <a:gd name="connsiteX12" fmla="*/ 805699 w 1860601"/>
                        <a:gd name="connsiteY12" fmla="*/ 3024464 h 3323530"/>
                        <a:gd name="connsiteX13" fmla="*/ 388043 w 1860601"/>
                        <a:gd name="connsiteY13" fmla="*/ 3033262 h 3323530"/>
                        <a:gd name="connsiteX14" fmla="*/ 388250 w 1860601"/>
                        <a:gd name="connsiteY14" fmla="*/ 458342 h 3323530"/>
                        <a:gd name="connsiteX15" fmla="*/ 341060 w 1860601"/>
                        <a:gd name="connsiteY15" fmla="*/ 462063 h 3323530"/>
                        <a:gd name="connsiteX16" fmla="*/ 336733 w 1860601"/>
                        <a:gd name="connsiteY16" fmla="*/ 1289298 h 3323530"/>
                        <a:gd name="connsiteX17" fmla="*/ 700 w 1860601"/>
                        <a:gd name="connsiteY17" fmla="*/ 1268733 h 3323530"/>
                        <a:gd name="connsiteX18" fmla="*/ 1418 w 1860601"/>
                        <a:gd name="connsiteY18" fmla="*/ 470077 h 3323530"/>
                        <a:gd name="connsiteX0" fmla="*/ 1418 w 1860601"/>
                        <a:gd name="connsiteY0" fmla="*/ 470077 h 3323528"/>
                        <a:gd name="connsiteX1" fmla="*/ 185849 w 1860601"/>
                        <a:gd name="connsiteY1" fmla="*/ 2637 h 3323528"/>
                        <a:gd name="connsiteX2" fmla="*/ 1618473 w 1860601"/>
                        <a:gd name="connsiteY2" fmla="*/ 1237 h 3323528"/>
                        <a:gd name="connsiteX3" fmla="*/ 1860028 w 1860601"/>
                        <a:gd name="connsiteY3" fmla="*/ 459494 h 3323528"/>
                        <a:gd name="connsiteX4" fmla="*/ 1859811 w 1860601"/>
                        <a:gd name="connsiteY4" fmla="*/ 1339588 h 3323528"/>
                        <a:gd name="connsiteX5" fmla="*/ 1499312 w 1860601"/>
                        <a:gd name="connsiteY5" fmla="*/ 1324936 h 3323528"/>
                        <a:gd name="connsiteX6" fmla="*/ 1502325 w 1860601"/>
                        <a:gd name="connsiteY6" fmla="*/ 449401 h 3323528"/>
                        <a:gd name="connsiteX7" fmla="*/ 1442507 w 1860601"/>
                        <a:gd name="connsiteY7" fmla="*/ 453691 h 3323528"/>
                        <a:gd name="connsiteX8" fmla="*/ 1439847 w 1860601"/>
                        <a:gd name="connsiteY8" fmla="*/ 3010730 h 3323528"/>
                        <a:gd name="connsiteX9" fmla="*/ 1023577 w 1860601"/>
                        <a:gd name="connsiteY9" fmla="*/ 3024899 h 3323528"/>
                        <a:gd name="connsiteX10" fmla="*/ 1024008 w 1860601"/>
                        <a:gd name="connsiteY10" fmla="*/ 1703078 h 3323528"/>
                        <a:gd name="connsiteX11" fmla="*/ 805103 w 1860601"/>
                        <a:gd name="connsiteY11" fmla="*/ 1703108 h 3323528"/>
                        <a:gd name="connsiteX12" fmla="*/ 805699 w 1860601"/>
                        <a:gd name="connsiteY12" fmla="*/ 3024464 h 3323528"/>
                        <a:gd name="connsiteX13" fmla="*/ 388043 w 1860601"/>
                        <a:gd name="connsiteY13" fmla="*/ 3033262 h 3323528"/>
                        <a:gd name="connsiteX14" fmla="*/ 388250 w 1860601"/>
                        <a:gd name="connsiteY14" fmla="*/ 458342 h 3323528"/>
                        <a:gd name="connsiteX15" fmla="*/ 341060 w 1860601"/>
                        <a:gd name="connsiteY15" fmla="*/ 462063 h 3323528"/>
                        <a:gd name="connsiteX16" fmla="*/ 336733 w 1860601"/>
                        <a:gd name="connsiteY16" fmla="*/ 1289298 h 3323528"/>
                        <a:gd name="connsiteX17" fmla="*/ 700 w 1860601"/>
                        <a:gd name="connsiteY17" fmla="*/ 1268733 h 3323528"/>
                        <a:gd name="connsiteX18" fmla="*/ 1418 w 1860601"/>
                        <a:gd name="connsiteY18" fmla="*/ 470077 h 3323528"/>
                        <a:gd name="connsiteX0" fmla="*/ 1418 w 1860601"/>
                        <a:gd name="connsiteY0" fmla="*/ 469971 h 3323424"/>
                        <a:gd name="connsiteX1" fmla="*/ 185849 w 1860601"/>
                        <a:gd name="connsiteY1" fmla="*/ 2531 h 3323424"/>
                        <a:gd name="connsiteX2" fmla="*/ 1618473 w 1860601"/>
                        <a:gd name="connsiteY2" fmla="*/ 1131 h 3323424"/>
                        <a:gd name="connsiteX3" fmla="*/ 1860028 w 1860601"/>
                        <a:gd name="connsiteY3" fmla="*/ 459388 h 3323424"/>
                        <a:gd name="connsiteX4" fmla="*/ 1859811 w 1860601"/>
                        <a:gd name="connsiteY4" fmla="*/ 1339482 h 3323424"/>
                        <a:gd name="connsiteX5" fmla="*/ 1499312 w 1860601"/>
                        <a:gd name="connsiteY5" fmla="*/ 1324830 h 3323424"/>
                        <a:gd name="connsiteX6" fmla="*/ 1502325 w 1860601"/>
                        <a:gd name="connsiteY6" fmla="*/ 449295 h 3323424"/>
                        <a:gd name="connsiteX7" fmla="*/ 1442507 w 1860601"/>
                        <a:gd name="connsiteY7" fmla="*/ 453585 h 3323424"/>
                        <a:gd name="connsiteX8" fmla="*/ 1439847 w 1860601"/>
                        <a:gd name="connsiteY8" fmla="*/ 3010624 h 3323424"/>
                        <a:gd name="connsiteX9" fmla="*/ 1023577 w 1860601"/>
                        <a:gd name="connsiteY9" fmla="*/ 3024793 h 3323424"/>
                        <a:gd name="connsiteX10" fmla="*/ 1024008 w 1860601"/>
                        <a:gd name="connsiteY10" fmla="*/ 1702972 h 3323424"/>
                        <a:gd name="connsiteX11" fmla="*/ 805103 w 1860601"/>
                        <a:gd name="connsiteY11" fmla="*/ 1703002 h 3323424"/>
                        <a:gd name="connsiteX12" fmla="*/ 805699 w 1860601"/>
                        <a:gd name="connsiteY12" fmla="*/ 3024358 h 3323424"/>
                        <a:gd name="connsiteX13" fmla="*/ 388043 w 1860601"/>
                        <a:gd name="connsiteY13" fmla="*/ 3033156 h 3323424"/>
                        <a:gd name="connsiteX14" fmla="*/ 388250 w 1860601"/>
                        <a:gd name="connsiteY14" fmla="*/ 458236 h 3323424"/>
                        <a:gd name="connsiteX15" fmla="*/ 341060 w 1860601"/>
                        <a:gd name="connsiteY15" fmla="*/ 461957 h 3323424"/>
                        <a:gd name="connsiteX16" fmla="*/ 336733 w 1860601"/>
                        <a:gd name="connsiteY16" fmla="*/ 1289192 h 3323424"/>
                        <a:gd name="connsiteX17" fmla="*/ 700 w 1860601"/>
                        <a:gd name="connsiteY17" fmla="*/ 1268627 h 3323424"/>
                        <a:gd name="connsiteX18" fmla="*/ 1418 w 1860601"/>
                        <a:gd name="connsiteY18" fmla="*/ 469971 h 3323424"/>
                        <a:gd name="connsiteX0" fmla="*/ 1418 w 1860601"/>
                        <a:gd name="connsiteY0" fmla="*/ 469832 h 3323284"/>
                        <a:gd name="connsiteX1" fmla="*/ 185849 w 1860601"/>
                        <a:gd name="connsiteY1" fmla="*/ 2392 h 3323284"/>
                        <a:gd name="connsiteX2" fmla="*/ 1618473 w 1860601"/>
                        <a:gd name="connsiteY2" fmla="*/ 992 h 3323284"/>
                        <a:gd name="connsiteX3" fmla="*/ 1860028 w 1860601"/>
                        <a:gd name="connsiteY3" fmla="*/ 459249 h 3323284"/>
                        <a:gd name="connsiteX4" fmla="*/ 1859811 w 1860601"/>
                        <a:gd name="connsiteY4" fmla="*/ 1339343 h 3323284"/>
                        <a:gd name="connsiteX5" fmla="*/ 1499312 w 1860601"/>
                        <a:gd name="connsiteY5" fmla="*/ 1324691 h 3323284"/>
                        <a:gd name="connsiteX6" fmla="*/ 1502325 w 1860601"/>
                        <a:gd name="connsiteY6" fmla="*/ 449156 h 3323284"/>
                        <a:gd name="connsiteX7" fmla="*/ 1442507 w 1860601"/>
                        <a:gd name="connsiteY7" fmla="*/ 453446 h 3323284"/>
                        <a:gd name="connsiteX8" fmla="*/ 1439847 w 1860601"/>
                        <a:gd name="connsiteY8" fmla="*/ 3010485 h 3323284"/>
                        <a:gd name="connsiteX9" fmla="*/ 1023577 w 1860601"/>
                        <a:gd name="connsiteY9" fmla="*/ 3024654 h 3323284"/>
                        <a:gd name="connsiteX10" fmla="*/ 1024008 w 1860601"/>
                        <a:gd name="connsiteY10" fmla="*/ 1702833 h 3323284"/>
                        <a:gd name="connsiteX11" fmla="*/ 805103 w 1860601"/>
                        <a:gd name="connsiteY11" fmla="*/ 1702863 h 3323284"/>
                        <a:gd name="connsiteX12" fmla="*/ 805699 w 1860601"/>
                        <a:gd name="connsiteY12" fmla="*/ 3024219 h 3323284"/>
                        <a:gd name="connsiteX13" fmla="*/ 388043 w 1860601"/>
                        <a:gd name="connsiteY13" fmla="*/ 3033017 h 3323284"/>
                        <a:gd name="connsiteX14" fmla="*/ 388250 w 1860601"/>
                        <a:gd name="connsiteY14" fmla="*/ 458097 h 3323284"/>
                        <a:gd name="connsiteX15" fmla="*/ 341060 w 1860601"/>
                        <a:gd name="connsiteY15" fmla="*/ 461818 h 3323284"/>
                        <a:gd name="connsiteX16" fmla="*/ 336733 w 1860601"/>
                        <a:gd name="connsiteY16" fmla="*/ 1289053 h 3323284"/>
                        <a:gd name="connsiteX17" fmla="*/ 700 w 1860601"/>
                        <a:gd name="connsiteY17" fmla="*/ 1268488 h 3323284"/>
                        <a:gd name="connsiteX18" fmla="*/ 1418 w 1860601"/>
                        <a:gd name="connsiteY18" fmla="*/ 469832 h 3323284"/>
                        <a:gd name="connsiteX0" fmla="*/ 1418 w 1861013"/>
                        <a:gd name="connsiteY0" fmla="*/ 469879 h 3323331"/>
                        <a:gd name="connsiteX1" fmla="*/ 185849 w 1861013"/>
                        <a:gd name="connsiteY1" fmla="*/ 2439 h 3323331"/>
                        <a:gd name="connsiteX2" fmla="*/ 1618473 w 1861013"/>
                        <a:gd name="connsiteY2" fmla="*/ 1039 h 3323331"/>
                        <a:gd name="connsiteX3" fmla="*/ 1860028 w 1861013"/>
                        <a:gd name="connsiteY3" fmla="*/ 459296 h 3323331"/>
                        <a:gd name="connsiteX4" fmla="*/ 1859811 w 1861013"/>
                        <a:gd name="connsiteY4" fmla="*/ 1339390 h 3323331"/>
                        <a:gd name="connsiteX5" fmla="*/ 1499312 w 1861013"/>
                        <a:gd name="connsiteY5" fmla="*/ 1324738 h 3323331"/>
                        <a:gd name="connsiteX6" fmla="*/ 1502325 w 1861013"/>
                        <a:gd name="connsiteY6" fmla="*/ 449203 h 3323331"/>
                        <a:gd name="connsiteX7" fmla="*/ 1442507 w 1861013"/>
                        <a:gd name="connsiteY7" fmla="*/ 453493 h 3323331"/>
                        <a:gd name="connsiteX8" fmla="*/ 1439847 w 1861013"/>
                        <a:gd name="connsiteY8" fmla="*/ 3010532 h 3323331"/>
                        <a:gd name="connsiteX9" fmla="*/ 1023577 w 1861013"/>
                        <a:gd name="connsiteY9" fmla="*/ 3024701 h 3323331"/>
                        <a:gd name="connsiteX10" fmla="*/ 1024008 w 1861013"/>
                        <a:gd name="connsiteY10" fmla="*/ 1702880 h 3323331"/>
                        <a:gd name="connsiteX11" fmla="*/ 805103 w 1861013"/>
                        <a:gd name="connsiteY11" fmla="*/ 1702910 h 3323331"/>
                        <a:gd name="connsiteX12" fmla="*/ 805699 w 1861013"/>
                        <a:gd name="connsiteY12" fmla="*/ 3024266 h 3323331"/>
                        <a:gd name="connsiteX13" fmla="*/ 388043 w 1861013"/>
                        <a:gd name="connsiteY13" fmla="*/ 3033064 h 3323331"/>
                        <a:gd name="connsiteX14" fmla="*/ 388250 w 1861013"/>
                        <a:gd name="connsiteY14" fmla="*/ 458144 h 3323331"/>
                        <a:gd name="connsiteX15" fmla="*/ 341060 w 1861013"/>
                        <a:gd name="connsiteY15" fmla="*/ 461865 h 3323331"/>
                        <a:gd name="connsiteX16" fmla="*/ 336733 w 1861013"/>
                        <a:gd name="connsiteY16" fmla="*/ 1289100 h 3323331"/>
                        <a:gd name="connsiteX17" fmla="*/ 700 w 1861013"/>
                        <a:gd name="connsiteY17" fmla="*/ 1268535 h 3323331"/>
                        <a:gd name="connsiteX18" fmla="*/ 1418 w 1861013"/>
                        <a:gd name="connsiteY18" fmla="*/ 469879 h 3323331"/>
                        <a:gd name="connsiteX0" fmla="*/ 1418 w 1860601"/>
                        <a:gd name="connsiteY0" fmla="*/ 469895 h 3323347"/>
                        <a:gd name="connsiteX1" fmla="*/ 185849 w 1860601"/>
                        <a:gd name="connsiteY1" fmla="*/ 2455 h 3323347"/>
                        <a:gd name="connsiteX2" fmla="*/ 1618473 w 1860601"/>
                        <a:gd name="connsiteY2" fmla="*/ 1055 h 3323347"/>
                        <a:gd name="connsiteX3" fmla="*/ 1860028 w 1860601"/>
                        <a:gd name="connsiteY3" fmla="*/ 459312 h 3323347"/>
                        <a:gd name="connsiteX4" fmla="*/ 1859811 w 1860601"/>
                        <a:gd name="connsiteY4" fmla="*/ 1339406 h 3323347"/>
                        <a:gd name="connsiteX5" fmla="*/ 1499312 w 1860601"/>
                        <a:gd name="connsiteY5" fmla="*/ 1324754 h 3323347"/>
                        <a:gd name="connsiteX6" fmla="*/ 1502325 w 1860601"/>
                        <a:gd name="connsiteY6" fmla="*/ 449219 h 3323347"/>
                        <a:gd name="connsiteX7" fmla="*/ 1442507 w 1860601"/>
                        <a:gd name="connsiteY7" fmla="*/ 453509 h 3323347"/>
                        <a:gd name="connsiteX8" fmla="*/ 1439847 w 1860601"/>
                        <a:gd name="connsiteY8" fmla="*/ 3010548 h 3323347"/>
                        <a:gd name="connsiteX9" fmla="*/ 1023577 w 1860601"/>
                        <a:gd name="connsiteY9" fmla="*/ 3024717 h 3323347"/>
                        <a:gd name="connsiteX10" fmla="*/ 1024008 w 1860601"/>
                        <a:gd name="connsiteY10" fmla="*/ 1702896 h 3323347"/>
                        <a:gd name="connsiteX11" fmla="*/ 805103 w 1860601"/>
                        <a:gd name="connsiteY11" fmla="*/ 1702926 h 3323347"/>
                        <a:gd name="connsiteX12" fmla="*/ 805699 w 1860601"/>
                        <a:gd name="connsiteY12" fmla="*/ 3024282 h 3323347"/>
                        <a:gd name="connsiteX13" fmla="*/ 388043 w 1860601"/>
                        <a:gd name="connsiteY13" fmla="*/ 3033080 h 3323347"/>
                        <a:gd name="connsiteX14" fmla="*/ 388250 w 1860601"/>
                        <a:gd name="connsiteY14" fmla="*/ 458160 h 3323347"/>
                        <a:gd name="connsiteX15" fmla="*/ 341060 w 1860601"/>
                        <a:gd name="connsiteY15" fmla="*/ 461881 h 3323347"/>
                        <a:gd name="connsiteX16" fmla="*/ 336733 w 1860601"/>
                        <a:gd name="connsiteY16" fmla="*/ 1289116 h 3323347"/>
                        <a:gd name="connsiteX17" fmla="*/ 700 w 1860601"/>
                        <a:gd name="connsiteY17" fmla="*/ 1268551 h 3323347"/>
                        <a:gd name="connsiteX18" fmla="*/ 1418 w 1860601"/>
                        <a:gd name="connsiteY18" fmla="*/ 469895 h 3323347"/>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6773 w 1860601"/>
                        <a:gd name="connsiteY15" fmla="*/ 457595 h 3323349"/>
                        <a:gd name="connsiteX16" fmla="*/ 336733 w 1860601"/>
                        <a:gd name="connsiteY16" fmla="*/ 1289118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6773 w 1860601"/>
                        <a:gd name="connsiteY15" fmla="*/ 457595 h 3323349"/>
                        <a:gd name="connsiteX16" fmla="*/ 336733 w 1860601"/>
                        <a:gd name="connsiteY16" fmla="*/ 1289118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6773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6773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28197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28197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28197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28197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2484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2484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2484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2484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11046 w 1860601"/>
                        <a:gd name="connsiteY15" fmla="*/ 470459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251018 w 1860601"/>
                        <a:gd name="connsiteY15" fmla="*/ 474746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19622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2486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2486 w 1860601"/>
                        <a:gd name="connsiteY15" fmla="*/ 461882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41061 w 1860601"/>
                        <a:gd name="connsiteY15" fmla="*/ 461882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41061 w 1860601"/>
                        <a:gd name="connsiteY15" fmla="*/ 461882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41061 w 1860601"/>
                        <a:gd name="connsiteY15" fmla="*/ 461882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41061 w 1860601"/>
                        <a:gd name="connsiteY15" fmla="*/ 461882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41061 w 1860601"/>
                        <a:gd name="connsiteY15" fmla="*/ 461882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41061 w 1860601"/>
                        <a:gd name="connsiteY15" fmla="*/ 461882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1 w 1860594"/>
                        <a:gd name="connsiteY0" fmla="*/ 469897 h 3323349"/>
                        <a:gd name="connsiteX1" fmla="*/ 185842 w 1860594"/>
                        <a:gd name="connsiteY1" fmla="*/ 2457 h 3323349"/>
                        <a:gd name="connsiteX2" fmla="*/ 1618466 w 1860594"/>
                        <a:gd name="connsiteY2" fmla="*/ 1057 h 3323349"/>
                        <a:gd name="connsiteX3" fmla="*/ 1860021 w 1860594"/>
                        <a:gd name="connsiteY3" fmla="*/ 459314 h 3323349"/>
                        <a:gd name="connsiteX4" fmla="*/ 1859804 w 1860594"/>
                        <a:gd name="connsiteY4" fmla="*/ 1339408 h 3323349"/>
                        <a:gd name="connsiteX5" fmla="*/ 1499305 w 1860594"/>
                        <a:gd name="connsiteY5" fmla="*/ 1324756 h 3323349"/>
                        <a:gd name="connsiteX6" fmla="*/ 1502318 w 1860594"/>
                        <a:gd name="connsiteY6" fmla="*/ 449221 h 3323349"/>
                        <a:gd name="connsiteX7" fmla="*/ 1442500 w 1860594"/>
                        <a:gd name="connsiteY7" fmla="*/ 453511 h 3323349"/>
                        <a:gd name="connsiteX8" fmla="*/ 1439840 w 1860594"/>
                        <a:gd name="connsiteY8" fmla="*/ 3010550 h 3323349"/>
                        <a:gd name="connsiteX9" fmla="*/ 1023570 w 1860594"/>
                        <a:gd name="connsiteY9" fmla="*/ 3024719 h 3323349"/>
                        <a:gd name="connsiteX10" fmla="*/ 1024001 w 1860594"/>
                        <a:gd name="connsiteY10" fmla="*/ 1702898 h 3323349"/>
                        <a:gd name="connsiteX11" fmla="*/ 805096 w 1860594"/>
                        <a:gd name="connsiteY11" fmla="*/ 1702928 h 3323349"/>
                        <a:gd name="connsiteX12" fmla="*/ 805692 w 1860594"/>
                        <a:gd name="connsiteY12" fmla="*/ 3024284 h 3323349"/>
                        <a:gd name="connsiteX13" fmla="*/ 388036 w 1860594"/>
                        <a:gd name="connsiteY13" fmla="*/ 3033082 h 3323349"/>
                        <a:gd name="connsiteX14" fmla="*/ 388243 w 1860594"/>
                        <a:gd name="connsiteY14" fmla="*/ 458162 h 3323349"/>
                        <a:gd name="connsiteX15" fmla="*/ 341054 w 1860594"/>
                        <a:gd name="connsiteY15" fmla="*/ 461882 h 3323349"/>
                        <a:gd name="connsiteX16" fmla="*/ 341014 w 1860594"/>
                        <a:gd name="connsiteY16" fmla="*/ 1289119 h 3323349"/>
                        <a:gd name="connsiteX17" fmla="*/ 693 w 1860594"/>
                        <a:gd name="connsiteY17" fmla="*/ 1268553 h 3323349"/>
                        <a:gd name="connsiteX18" fmla="*/ 1411 w 1860594"/>
                        <a:gd name="connsiteY18" fmla="*/ 469897 h 3323349"/>
                        <a:gd name="connsiteX0" fmla="*/ 1409 w 1860592"/>
                        <a:gd name="connsiteY0" fmla="*/ 469897 h 3323349"/>
                        <a:gd name="connsiteX1" fmla="*/ 185840 w 1860592"/>
                        <a:gd name="connsiteY1" fmla="*/ 2457 h 3323349"/>
                        <a:gd name="connsiteX2" fmla="*/ 1618464 w 1860592"/>
                        <a:gd name="connsiteY2" fmla="*/ 1057 h 3323349"/>
                        <a:gd name="connsiteX3" fmla="*/ 1860019 w 1860592"/>
                        <a:gd name="connsiteY3" fmla="*/ 459314 h 3323349"/>
                        <a:gd name="connsiteX4" fmla="*/ 1859802 w 1860592"/>
                        <a:gd name="connsiteY4" fmla="*/ 1339408 h 3323349"/>
                        <a:gd name="connsiteX5" fmla="*/ 1499303 w 1860592"/>
                        <a:gd name="connsiteY5" fmla="*/ 1324756 h 3323349"/>
                        <a:gd name="connsiteX6" fmla="*/ 1502316 w 1860592"/>
                        <a:gd name="connsiteY6" fmla="*/ 449221 h 3323349"/>
                        <a:gd name="connsiteX7" fmla="*/ 1442498 w 1860592"/>
                        <a:gd name="connsiteY7" fmla="*/ 453511 h 3323349"/>
                        <a:gd name="connsiteX8" fmla="*/ 1439838 w 1860592"/>
                        <a:gd name="connsiteY8" fmla="*/ 3010550 h 3323349"/>
                        <a:gd name="connsiteX9" fmla="*/ 1023568 w 1860592"/>
                        <a:gd name="connsiteY9" fmla="*/ 3024719 h 3323349"/>
                        <a:gd name="connsiteX10" fmla="*/ 1023999 w 1860592"/>
                        <a:gd name="connsiteY10" fmla="*/ 1702898 h 3323349"/>
                        <a:gd name="connsiteX11" fmla="*/ 805094 w 1860592"/>
                        <a:gd name="connsiteY11" fmla="*/ 1702928 h 3323349"/>
                        <a:gd name="connsiteX12" fmla="*/ 805690 w 1860592"/>
                        <a:gd name="connsiteY12" fmla="*/ 3024284 h 3323349"/>
                        <a:gd name="connsiteX13" fmla="*/ 388034 w 1860592"/>
                        <a:gd name="connsiteY13" fmla="*/ 3033082 h 3323349"/>
                        <a:gd name="connsiteX14" fmla="*/ 388241 w 1860592"/>
                        <a:gd name="connsiteY14" fmla="*/ 458162 h 3323349"/>
                        <a:gd name="connsiteX15" fmla="*/ 341052 w 1860592"/>
                        <a:gd name="connsiteY15" fmla="*/ 461882 h 3323349"/>
                        <a:gd name="connsiteX16" fmla="*/ 341012 w 1860592"/>
                        <a:gd name="connsiteY16" fmla="*/ 1289119 h 3323349"/>
                        <a:gd name="connsiteX17" fmla="*/ 691 w 1860592"/>
                        <a:gd name="connsiteY17" fmla="*/ 1268553 h 3323349"/>
                        <a:gd name="connsiteX18" fmla="*/ 1409 w 1860592"/>
                        <a:gd name="connsiteY18" fmla="*/ 469897 h 3323349"/>
                        <a:gd name="connsiteX0" fmla="*/ 1409 w 1860592"/>
                        <a:gd name="connsiteY0" fmla="*/ 469881 h 3323333"/>
                        <a:gd name="connsiteX1" fmla="*/ 185840 w 1860592"/>
                        <a:gd name="connsiteY1" fmla="*/ 2441 h 3323333"/>
                        <a:gd name="connsiteX2" fmla="*/ 1618464 w 1860592"/>
                        <a:gd name="connsiteY2" fmla="*/ 1041 h 3323333"/>
                        <a:gd name="connsiteX3" fmla="*/ 1860019 w 1860592"/>
                        <a:gd name="connsiteY3" fmla="*/ 459298 h 3323333"/>
                        <a:gd name="connsiteX4" fmla="*/ 1859802 w 1860592"/>
                        <a:gd name="connsiteY4" fmla="*/ 1339392 h 3323333"/>
                        <a:gd name="connsiteX5" fmla="*/ 1499303 w 1860592"/>
                        <a:gd name="connsiteY5" fmla="*/ 1324740 h 3323333"/>
                        <a:gd name="connsiteX6" fmla="*/ 1502316 w 1860592"/>
                        <a:gd name="connsiteY6" fmla="*/ 449205 h 3323333"/>
                        <a:gd name="connsiteX7" fmla="*/ 1442498 w 1860592"/>
                        <a:gd name="connsiteY7" fmla="*/ 453495 h 3323333"/>
                        <a:gd name="connsiteX8" fmla="*/ 1439838 w 1860592"/>
                        <a:gd name="connsiteY8" fmla="*/ 3010534 h 3323333"/>
                        <a:gd name="connsiteX9" fmla="*/ 1023568 w 1860592"/>
                        <a:gd name="connsiteY9" fmla="*/ 3024703 h 3323333"/>
                        <a:gd name="connsiteX10" fmla="*/ 1023999 w 1860592"/>
                        <a:gd name="connsiteY10" fmla="*/ 1702882 h 3323333"/>
                        <a:gd name="connsiteX11" fmla="*/ 805094 w 1860592"/>
                        <a:gd name="connsiteY11" fmla="*/ 1702912 h 3323333"/>
                        <a:gd name="connsiteX12" fmla="*/ 805690 w 1860592"/>
                        <a:gd name="connsiteY12" fmla="*/ 3024268 h 3323333"/>
                        <a:gd name="connsiteX13" fmla="*/ 388034 w 1860592"/>
                        <a:gd name="connsiteY13" fmla="*/ 3033066 h 3323333"/>
                        <a:gd name="connsiteX14" fmla="*/ 388241 w 1860592"/>
                        <a:gd name="connsiteY14" fmla="*/ 458146 h 3323333"/>
                        <a:gd name="connsiteX15" fmla="*/ 341052 w 1860592"/>
                        <a:gd name="connsiteY15" fmla="*/ 461866 h 3323333"/>
                        <a:gd name="connsiteX16" fmla="*/ 341012 w 1860592"/>
                        <a:gd name="connsiteY16" fmla="*/ 1289103 h 3323333"/>
                        <a:gd name="connsiteX17" fmla="*/ 691 w 1860592"/>
                        <a:gd name="connsiteY17" fmla="*/ 1268537 h 3323333"/>
                        <a:gd name="connsiteX18" fmla="*/ 1409 w 1860592"/>
                        <a:gd name="connsiteY18" fmla="*/ 469881 h 3323333"/>
                        <a:gd name="connsiteX0" fmla="*/ 1409 w 1861004"/>
                        <a:gd name="connsiteY0" fmla="*/ 469832 h 3323284"/>
                        <a:gd name="connsiteX1" fmla="*/ 185840 w 1861004"/>
                        <a:gd name="connsiteY1" fmla="*/ 2392 h 3323284"/>
                        <a:gd name="connsiteX2" fmla="*/ 1618464 w 1861004"/>
                        <a:gd name="connsiteY2" fmla="*/ 992 h 3323284"/>
                        <a:gd name="connsiteX3" fmla="*/ 1860019 w 1861004"/>
                        <a:gd name="connsiteY3" fmla="*/ 459249 h 3323284"/>
                        <a:gd name="connsiteX4" fmla="*/ 1859802 w 1861004"/>
                        <a:gd name="connsiteY4" fmla="*/ 1339343 h 3323284"/>
                        <a:gd name="connsiteX5" fmla="*/ 1499303 w 1861004"/>
                        <a:gd name="connsiteY5" fmla="*/ 1324691 h 3323284"/>
                        <a:gd name="connsiteX6" fmla="*/ 1502316 w 1861004"/>
                        <a:gd name="connsiteY6" fmla="*/ 449156 h 3323284"/>
                        <a:gd name="connsiteX7" fmla="*/ 1442498 w 1861004"/>
                        <a:gd name="connsiteY7" fmla="*/ 453446 h 3323284"/>
                        <a:gd name="connsiteX8" fmla="*/ 1439838 w 1861004"/>
                        <a:gd name="connsiteY8" fmla="*/ 3010485 h 3323284"/>
                        <a:gd name="connsiteX9" fmla="*/ 1023568 w 1861004"/>
                        <a:gd name="connsiteY9" fmla="*/ 3024654 h 3323284"/>
                        <a:gd name="connsiteX10" fmla="*/ 1023999 w 1861004"/>
                        <a:gd name="connsiteY10" fmla="*/ 1702833 h 3323284"/>
                        <a:gd name="connsiteX11" fmla="*/ 805094 w 1861004"/>
                        <a:gd name="connsiteY11" fmla="*/ 1702863 h 3323284"/>
                        <a:gd name="connsiteX12" fmla="*/ 805690 w 1861004"/>
                        <a:gd name="connsiteY12" fmla="*/ 3024219 h 3323284"/>
                        <a:gd name="connsiteX13" fmla="*/ 388034 w 1861004"/>
                        <a:gd name="connsiteY13" fmla="*/ 3033017 h 3323284"/>
                        <a:gd name="connsiteX14" fmla="*/ 388241 w 1861004"/>
                        <a:gd name="connsiteY14" fmla="*/ 458097 h 3323284"/>
                        <a:gd name="connsiteX15" fmla="*/ 341052 w 1861004"/>
                        <a:gd name="connsiteY15" fmla="*/ 461817 h 3323284"/>
                        <a:gd name="connsiteX16" fmla="*/ 341012 w 1861004"/>
                        <a:gd name="connsiteY16" fmla="*/ 1289054 h 3323284"/>
                        <a:gd name="connsiteX17" fmla="*/ 691 w 1861004"/>
                        <a:gd name="connsiteY17" fmla="*/ 1268488 h 3323284"/>
                        <a:gd name="connsiteX18" fmla="*/ 1409 w 1861004"/>
                        <a:gd name="connsiteY18" fmla="*/ 469832 h 3323284"/>
                        <a:gd name="connsiteX0" fmla="*/ 1409 w 1861004"/>
                        <a:gd name="connsiteY0" fmla="*/ 469832 h 3323284"/>
                        <a:gd name="connsiteX1" fmla="*/ 185840 w 1861004"/>
                        <a:gd name="connsiteY1" fmla="*/ 2392 h 3323284"/>
                        <a:gd name="connsiteX2" fmla="*/ 1618464 w 1861004"/>
                        <a:gd name="connsiteY2" fmla="*/ 992 h 3323284"/>
                        <a:gd name="connsiteX3" fmla="*/ 1860019 w 1861004"/>
                        <a:gd name="connsiteY3" fmla="*/ 459249 h 3323284"/>
                        <a:gd name="connsiteX4" fmla="*/ 1859802 w 1861004"/>
                        <a:gd name="connsiteY4" fmla="*/ 1339343 h 3323284"/>
                        <a:gd name="connsiteX5" fmla="*/ 1499303 w 1861004"/>
                        <a:gd name="connsiteY5" fmla="*/ 1324691 h 3323284"/>
                        <a:gd name="connsiteX6" fmla="*/ 1502316 w 1861004"/>
                        <a:gd name="connsiteY6" fmla="*/ 449156 h 3323284"/>
                        <a:gd name="connsiteX7" fmla="*/ 1442498 w 1861004"/>
                        <a:gd name="connsiteY7" fmla="*/ 453446 h 3323284"/>
                        <a:gd name="connsiteX8" fmla="*/ 1439838 w 1861004"/>
                        <a:gd name="connsiteY8" fmla="*/ 3010485 h 3323284"/>
                        <a:gd name="connsiteX9" fmla="*/ 1023568 w 1861004"/>
                        <a:gd name="connsiteY9" fmla="*/ 3024654 h 3323284"/>
                        <a:gd name="connsiteX10" fmla="*/ 1023999 w 1861004"/>
                        <a:gd name="connsiteY10" fmla="*/ 1702833 h 3323284"/>
                        <a:gd name="connsiteX11" fmla="*/ 805094 w 1861004"/>
                        <a:gd name="connsiteY11" fmla="*/ 1702863 h 3323284"/>
                        <a:gd name="connsiteX12" fmla="*/ 805690 w 1861004"/>
                        <a:gd name="connsiteY12" fmla="*/ 3024219 h 3323284"/>
                        <a:gd name="connsiteX13" fmla="*/ 388034 w 1861004"/>
                        <a:gd name="connsiteY13" fmla="*/ 3033017 h 3323284"/>
                        <a:gd name="connsiteX14" fmla="*/ 388241 w 1861004"/>
                        <a:gd name="connsiteY14" fmla="*/ 458097 h 3323284"/>
                        <a:gd name="connsiteX15" fmla="*/ 341052 w 1861004"/>
                        <a:gd name="connsiteY15" fmla="*/ 461817 h 3323284"/>
                        <a:gd name="connsiteX16" fmla="*/ 341012 w 1861004"/>
                        <a:gd name="connsiteY16" fmla="*/ 1289054 h 3323284"/>
                        <a:gd name="connsiteX17" fmla="*/ 691 w 1861004"/>
                        <a:gd name="connsiteY17" fmla="*/ 1268488 h 3323284"/>
                        <a:gd name="connsiteX18" fmla="*/ 1409 w 1861004"/>
                        <a:gd name="connsiteY18" fmla="*/ 469832 h 3323284"/>
                        <a:gd name="connsiteX0" fmla="*/ 1409 w 1860592"/>
                        <a:gd name="connsiteY0" fmla="*/ 469789 h 3323241"/>
                        <a:gd name="connsiteX1" fmla="*/ 185840 w 1860592"/>
                        <a:gd name="connsiteY1" fmla="*/ 2349 h 3323241"/>
                        <a:gd name="connsiteX2" fmla="*/ 1618464 w 1860592"/>
                        <a:gd name="connsiteY2" fmla="*/ 949 h 3323241"/>
                        <a:gd name="connsiteX3" fmla="*/ 1860019 w 1860592"/>
                        <a:gd name="connsiteY3" fmla="*/ 459206 h 3323241"/>
                        <a:gd name="connsiteX4" fmla="*/ 1859802 w 1860592"/>
                        <a:gd name="connsiteY4" fmla="*/ 1339300 h 3323241"/>
                        <a:gd name="connsiteX5" fmla="*/ 1499303 w 1860592"/>
                        <a:gd name="connsiteY5" fmla="*/ 1324648 h 3323241"/>
                        <a:gd name="connsiteX6" fmla="*/ 1502316 w 1860592"/>
                        <a:gd name="connsiteY6" fmla="*/ 449113 h 3323241"/>
                        <a:gd name="connsiteX7" fmla="*/ 1442498 w 1860592"/>
                        <a:gd name="connsiteY7" fmla="*/ 453403 h 3323241"/>
                        <a:gd name="connsiteX8" fmla="*/ 1439838 w 1860592"/>
                        <a:gd name="connsiteY8" fmla="*/ 3010442 h 3323241"/>
                        <a:gd name="connsiteX9" fmla="*/ 1023568 w 1860592"/>
                        <a:gd name="connsiteY9" fmla="*/ 3024611 h 3323241"/>
                        <a:gd name="connsiteX10" fmla="*/ 1023999 w 1860592"/>
                        <a:gd name="connsiteY10" fmla="*/ 1702790 h 3323241"/>
                        <a:gd name="connsiteX11" fmla="*/ 805094 w 1860592"/>
                        <a:gd name="connsiteY11" fmla="*/ 1702820 h 3323241"/>
                        <a:gd name="connsiteX12" fmla="*/ 805690 w 1860592"/>
                        <a:gd name="connsiteY12" fmla="*/ 3024176 h 3323241"/>
                        <a:gd name="connsiteX13" fmla="*/ 388034 w 1860592"/>
                        <a:gd name="connsiteY13" fmla="*/ 3032974 h 3323241"/>
                        <a:gd name="connsiteX14" fmla="*/ 388241 w 1860592"/>
                        <a:gd name="connsiteY14" fmla="*/ 458054 h 3323241"/>
                        <a:gd name="connsiteX15" fmla="*/ 341052 w 1860592"/>
                        <a:gd name="connsiteY15" fmla="*/ 461774 h 3323241"/>
                        <a:gd name="connsiteX16" fmla="*/ 341012 w 1860592"/>
                        <a:gd name="connsiteY16" fmla="*/ 1289011 h 3323241"/>
                        <a:gd name="connsiteX17" fmla="*/ 691 w 1860592"/>
                        <a:gd name="connsiteY17" fmla="*/ 1268445 h 3323241"/>
                        <a:gd name="connsiteX18" fmla="*/ 1409 w 1860592"/>
                        <a:gd name="connsiteY18" fmla="*/ 469789 h 3323241"/>
                        <a:gd name="connsiteX0" fmla="*/ 1409 w 1860592"/>
                        <a:gd name="connsiteY0" fmla="*/ 469832 h 3323284"/>
                        <a:gd name="connsiteX1" fmla="*/ 185840 w 1860592"/>
                        <a:gd name="connsiteY1" fmla="*/ 2392 h 3323284"/>
                        <a:gd name="connsiteX2" fmla="*/ 1618464 w 1860592"/>
                        <a:gd name="connsiteY2" fmla="*/ 992 h 3323284"/>
                        <a:gd name="connsiteX3" fmla="*/ 1860019 w 1860592"/>
                        <a:gd name="connsiteY3" fmla="*/ 459249 h 3323284"/>
                        <a:gd name="connsiteX4" fmla="*/ 1859802 w 1860592"/>
                        <a:gd name="connsiteY4" fmla="*/ 1339343 h 3323284"/>
                        <a:gd name="connsiteX5" fmla="*/ 1499303 w 1860592"/>
                        <a:gd name="connsiteY5" fmla="*/ 1324691 h 3323284"/>
                        <a:gd name="connsiteX6" fmla="*/ 1502316 w 1860592"/>
                        <a:gd name="connsiteY6" fmla="*/ 449156 h 3323284"/>
                        <a:gd name="connsiteX7" fmla="*/ 1442498 w 1860592"/>
                        <a:gd name="connsiteY7" fmla="*/ 453446 h 3323284"/>
                        <a:gd name="connsiteX8" fmla="*/ 1439838 w 1860592"/>
                        <a:gd name="connsiteY8" fmla="*/ 3010485 h 3323284"/>
                        <a:gd name="connsiteX9" fmla="*/ 1023568 w 1860592"/>
                        <a:gd name="connsiteY9" fmla="*/ 3024654 h 3323284"/>
                        <a:gd name="connsiteX10" fmla="*/ 1023999 w 1860592"/>
                        <a:gd name="connsiteY10" fmla="*/ 1702833 h 3323284"/>
                        <a:gd name="connsiteX11" fmla="*/ 805094 w 1860592"/>
                        <a:gd name="connsiteY11" fmla="*/ 1702863 h 3323284"/>
                        <a:gd name="connsiteX12" fmla="*/ 805690 w 1860592"/>
                        <a:gd name="connsiteY12" fmla="*/ 3024219 h 3323284"/>
                        <a:gd name="connsiteX13" fmla="*/ 388034 w 1860592"/>
                        <a:gd name="connsiteY13" fmla="*/ 3033017 h 3323284"/>
                        <a:gd name="connsiteX14" fmla="*/ 388241 w 1860592"/>
                        <a:gd name="connsiteY14" fmla="*/ 458097 h 3323284"/>
                        <a:gd name="connsiteX15" fmla="*/ 341052 w 1860592"/>
                        <a:gd name="connsiteY15" fmla="*/ 461817 h 3323284"/>
                        <a:gd name="connsiteX16" fmla="*/ 341012 w 1860592"/>
                        <a:gd name="connsiteY16" fmla="*/ 1289054 h 3323284"/>
                        <a:gd name="connsiteX17" fmla="*/ 691 w 1860592"/>
                        <a:gd name="connsiteY17" fmla="*/ 1268488 h 3323284"/>
                        <a:gd name="connsiteX18" fmla="*/ 1409 w 1860592"/>
                        <a:gd name="connsiteY18" fmla="*/ 469832 h 3323284"/>
                        <a:gd name="connsiteX0" fmla="*/ 1409 w 1860592"/>
                        <a:gd name="connsiteY0" fmla="*/ 469863 h 3323315"/>
                        <a:gd name="connsiteX1" fmla="*/ 185840 w 1860592"/>
                        <a:gd name="connsiteY1" fmla="*/ 2423 h 3323315"/>
                        <a:gd name="connsiteX2" fmla="*/ 1618464 w 1860592"/>
                        <a:gd name="connsiteY2" fmla="*/ 1023 h 3323315"/>
                        <a:gd name="connsiteX3" fmla="*/ 1860019 w 1860592"/>
                        <a:gd name="connsiteY3" fmla="*/ 459280 h 3323315"/>
                        <a:gd name="connsiteX4" fmla="*/ 1859802 w 1860592"/>
                        <a:gd name="connsiteY4" fmla="*/ 1339374 h 3323315"/>
                        <a:gd name="connsiteX5" fmla="*/ 1499303 w 1860592"/>
                        <a:gd name="connsiteY5" fmla="*/ 1324722 h 3323315"/>
                        <a:gd name="connsiteX6" fmla="*/ 1502316 w 1860592"/>
                        <a:gd name="connsiteY6" fmla="*/ 449187 h 3323315"/>
                        <a:gd name="connsiteX7" fmla="*/ 1442498 w 1860592"/>
                        <a:gd name="connsiteY7" fmla="*/ 453477 h 3323315"/>
                        <a:gd name="connsiteX8" fmla="*/ 1439838 w 1860592"/>
                        <a:gd name="connsiteY8" fmla="*/ 3010516 h 3323315"/>
                        <a:gd name="connsiteX9" fmla="*/ 1023568 w 1860592"/>
                        <a:gd name="connsiteY9" fmla="*/ 3024685 h 3323315"/>
                        <a:gd name="connsiteX10" fmla="*/ 1023999 w 1860592"/>
                        <a:gd name="connsiteY10" fmla="*/ 1702864 h 3323315"/>
                        <a:gd name="connsiteX11" fmla="*/ 805094 w 1860592"/>
                        <a:gd name="connsiteY11" fmla="*/ 1702894 h 3323315"/>
                        <a:gd name="connsiteX12" fmla="*/ 805690 w 1860592"/>
                        <a:gd name="connsiteY12" fmla="*/ 3024250 h 3323315"/>
                        <a:gd name="connsiteX13" fmla="*/ 388034 w 1860592"/>
                        <a:gd name="connsiteY13" fmla="*/ 3033048 h 3323315"/>
                        <a:gd name="connsiteX14" fmla="*/ 388241 w 1860592"/>
                        <a:gd name="connsiteY14" fmla="*/ 458128 h 3323315"/>
                        <a:gd name="connsiteX15" fmla="*/ 341052 w 1860592"/>
                        <a:gd name="connsiteY15" fmla="*/ 461848 h 3323315"/>
                        <a:gd name="connsiteX16" fmla="*/ 341012 w 1860592"/>
                        <a:gd name="connsiteY16" fmla="*/ 1289085 h 3323315"/>
                        <a:gd name="connsiteX17" fmla="*/ 691 w 1860592"/>
                        <a:gd name="connsiteY17" fmla="*/ 1268519 h 3323315"/>
                        <a:gd name="connsiteX18" fmla="*/ 1409 w 1860592"/>
                        <a:gd name="connsiteY18" fmla="*/ 469863 h 3323315"/>
                        <a:gd name="connsiteX0" fmla="*/ 1409 w 1860592"/>
                        <a:gd name="connsiteY0" fmla="*/ 469777 h 3323229"/>
                        <a:gd name="connsiteX1" fmla="*/ 185840 w 1860592"/>
                        <a:gd name="connsiteY1" fmla="*/ 2337 h 3323229"/>
                        <a:gd name="connsiteX2" fmla="*/ 1618464 w 1860592"/>
                        <a:gd name="connsiteY2" fmla="*/ 937 h 3323229"/>
                        <a:gd name="connsiteX3" fmla="*/ 1860019 w 1860592"/>
                        <a:gd name="connsiteY3" fmla="*/ 459194 h 3323229"/>
                        <a:gd name="connsiteX4" fmla="*/ 1859802 w 1860592"/>
                        <a:gd name="connsiteY4" fmla="*/ 1339288 h 3323229"/>
                        <a:gd name="connsiteX5" fmla="*/ 1499303 w 1860592"/>
                        <a:gd name="connsiteY5" fmla="*/ 1324636 h 3323229"/>
                        <a:gd name="connsiteX6" fmla="*/ 1502316 w 1860592"/>
                        <a:gd name="connsiteY6" fmla="*/ 449101 h 3323229"/>
                        <a:gd name="connsiteX7" fmla="*/ 1442498 w 1860592"/>
                        <a:gd name="connsiteY7" fmla="*/ 453391 h 3323229"/>
                        <a:gd name="connsiteX8" fmla="*/ 1439838 w 1860592"/>
                        <a:gd name="connsiteY8" fmla="*/ 3010430 h 3323229"/>
                        <a:gd name="connsiteX9" fmla="*/ 1023568 w 1860592"/>
                        <a:gd name="connsiteY9" fmla="*/ 3024599 h 3323229"/>
                        <a:gd name="connsiteX10" fmla="*/ 1023999 w 1860592"/>
                        <a:gd name="connsiteY10" fmla="*/ 1702778 h 3323229"/>
                        <a:gd name="connsiteX11" fmla="*/ 805094 w 1860592"/>
                        <a:gd name="connsiteY11" fmla="*/ 1702808 h 3323229"/>
                        <a:gd name="connsiteX12" fmla="*/ 805690 w 1860592"/>
                        <a:gd name="connsiteY12" fmla="*/ 3024164 h 3323229"/>
                        <a:gd name="connsiteX13" fmla="*/ 388034 w 1860592"/>
                        <a:gd name="connsiteY13" fmla="*/ 3032962 h 3323229"/>
                        <a:gd name="connsiteX14" fmla="*/ 388241 w 1860592"/>
                        <a:gd name="connsiteY14" fmla="*/ 458042 h 3323229"/>
                        <a:gd name="connsiteX15" fmla="*/ 341052 w 1860592"/>
                        <a:gd name="connsiteY15" fmla="*/ 461762 h 3323229"/>
                        <a:gd name="connsiteX16" fmla="*/ 341012 w 1860592"/>
                        <a:gd name="connsiteY16" fmla="*/ 1288999 h 3323229"/>
                        <a:gd name="connsiteX17" fmla="*/ 691 w 1860592"/>
                        <a:gd name="connsiteY17" fmla="*/ 1268433 h 3323229"/>
                        <a:gd name="connsiteX18" fmla="*/ 1409 w 1860592"/>
                        <a:gd name="connsiteY18" fmla="*/ 469777 h 3323229"/>
                        <a:gd name="connsiteX0" fmla="*/ 1409 w 1861004"/>
                        <a:gd name="connsiteY0" fmla="*/ 469775 h 3323227"/>
                        <a:gd name="connsiteX1" fmla="*/ 185840 w 1861004"/>
                        <a:gd name="connsiteY1" fmla="*/ 2335 h 3323227"/>
                        <a:gd name="connsiteX2" fmla="*/ 1618464 w 1861004"/>
                        <a:gd name="connsiteY2" fmla="*/ 935 h 3323227"/>
                        <a:gd name="connsiteX3" fmla="*/ 1860019 w 1861004"/>
                        <a:gd name="connsiteY3" fmla="*/ 459192 h 3323227"/>
                        <a:gd name="connsiteX4" fmla="*/ 1859802 w 1861004"/>
                        <a:gd name="connsiteY4" fmla="*/ 1339286 h 3323227"/>
                        <a:gd name="connsiteX5" fmla="*/ 1499303 w 1861004"/>
                        <a:gd name="connsiteY5" fmla="*/ 1324634 h 3323227"/>
                        <a:gd name="connsiteX6" fmla="*/ 1502316 w 1861004"/>
                        <a:gd name="connsiteY6" fmla="*/ 449099 h 3323227"/>
                        <a:gd name="connsiteX7" fmla="*/ 1442498 w 1861004"/>
                        <a:gd name="connsiteY7" fmla="*/ 453389 h 3323227"/>
                        <a:gd name="connsiteX8" fmla="*/ 1439838 w 1861004"/>
                        <a:gd name="connsiteY8" fmla="*/ 3010428 h 3323227"/>
                        <a:gd name="connsiteX9" fmla="*/ 1023568 w 1861004"/>
                        <a:gd name="connsiteY9" fmla="*/ 3024597 h 3323227"/>
                        <a:gd name="connsiteX10" fmla="*/ 1023999 w 1861004"/>
                        <a:gd name="connsiteY10" fmla="*/ 1702776 h 3323227"/>
                        <a:gd name="connsiteX11" fmla="*/ 805094 w 1861004"/>
                        <a:gd name="connsiteY11" fmla="*/ 1702806 h 3323227"/>
                        <a:gd name="connsiteX12" fmla="*/ 805690 w 1861004"/>
                        <a:gd name="connsiteY12" fmla="*/ 3024162 h 3323227"/>
                        <a:gd name="connsiteX13" fmla="*/ 388034 w 1861004"/>
                        <a:gd name="connsiteY13" fmla="*/ 3032960 h 3323227"/>
                        <a:gd name="connsiteX14" fmla="*/ 388241 w 1861004"/>
                        <a:gd name="connsiteY14" fmla="*/ 458040 h 3323227"/>
                        <a:gd name="connsiteX15" fmla="*/ 341052 w 1861004"/>
                        <a:gd name="connsiteY15" fmla="*/ 461760 h 3323227"/>
                        <a:gd name="connsiteX16" fmla="*/ 341012 w 1861004"/>
                        <a:gd name="connsiteY16" fmla="*/ 1288997 h 3323227"/>
                        <a:gd name="connsiteX17" fmla="*/ 691 w 1861004"/>
                        <a:gd name="connsiteY17" fmla="*/ 1268431 h 3323227"/>
                        <a:gd name="connsiteX18" fmla="*/ 1409 w 1861004"/>
                        <a:gd name="connsiteY18" fmla="*/ 469775 h 3323227"/>
                        <a:gd name="connsiteX0" fmla="*/ 1409 w 1860592"/>
                        <a:gd name="connsiteY0" fmla="*/ 469762 h 3323214"/>
                        <a:gd name="connsiteX1" fmla="*/ 185840 w 1860592"/>
                        <a:gd name="connsiteY1" fmla="*/ 2322 h 3323214"/>
                        <a:gd name="connsiteX2" fmla="*/ 1618464 w 1860592"/>
                        <a:gd name="connsiteY2" fmla="*/ 922 h 3323214"/>
                        <a:gd name="connsiteX3" fmla="*/ 1860019 w 1860592"/>
                        <a:gd name="connsiteY3" fmla="*/ 459179 h 3323214"/>
                        <a:gd name="connsiteX4" fmla="*/ 1859802 w 1860592"/>
                        <a:gd name="connsiteY4" fmla="*/ 1339273 h 3323214"/>
                        <a:gd name="connsiteX5" fmla="*/ 1499303 w 1860592"/>
                        <a:gd name="connsiteY5" fmla="*/ 1324621 h 3323214"/>
                        <a:gd name="connsiteX6" fmla="*/ 1502316 w 1860592"/>
                        <a:gd name="connsiteY6" fmla="*/ 449086 h 3323214"/>
                        <a:gd name="connsiteX7" fmla="*/ 1442498 w 1860592"/>
                        <a:gd name="connsiteY7" fmla="*/ 453376 h 3323214"/>
                        <a:gd name="connsiteX8" fmla="*/ 1439838 w 1860592"/>
                        <a:gd name="connsiteY8" fmla="*/ 3010415 h 3323214"/>
                        <a:gd name="connsiteX9" fmla="*/ 1023568 w 1860592"/>
                        <a:gd name="connsiteY9" fmla="*/ 3024584 h 3323214"/>
                        <a:gd name="connsiteX10" fmla="*/ 1023999 w 1860592"/>
                        <a:gd name="connsiteY10" fmla="*/ 1702763 h 3323214"/>
                        <a:gd name="connsiteX11" fmla="*/ 805094 w 1860592"/>
                        <a:gd name="connsiteY11" fmla="*/ 1702793 h 3323214"/>
                        <a:gd name="connsiteX12" fmla="*/ 805690 w 1860592"/>
                        <a:gd name="connsiteY12" fmla="*/ 3024149 h 3323214"/>
                        <a:gd name="connsiteX13" fmla="*/ 388034 w 1860592"/>
                        <a:gd name="connsiteY13" fmla="*/ 3032947 h 3323214"/>
                        <a:gd name="connsiteX14" fmla="*/ 388241 w 1860592"/>
                        <a:gd name="connsiteY14" fmla="*/ 458027 h 3323214"/>
                        <a:gd name="connsiteX15" fmla="*/ 341052 w 1860592"/>
                        <a:gd name="connsiteY15" fmla="*/ 461747 h 3323214"/>
                        <a:gd name="connsiteX16" fmla="*/ 341012 w 1860592"/>
                        <a:gd name="connsiteY16" fmla="*/ 1288984 h 3323214"/>
                        <a:gd name="connsiteX17" fmla="*/ 691 w 1860592"/>
                        <a:gd name="connsiteY17" fmla="*/ 1268418 h 3323214"/>
                        <a:gd name="connsiteX18" fmla="*/ 1409 w 1860592"/>
                        <a:gd name="connsiteY18" fmla="*/ 469762 h 3323214"/>
                        <a:gd name="connsiteX0" fmla="*/ 1409 w 1860592"/>
                        <a:gd name="connsiteY0" fmla="*/ 469787 h 3323239"/>
                        <a:gd name="connsiteX1" fmla="*/ 185840 w 1860592"/>
                        <a:gd name="connsiteY1" fmla="*/ 2347 h 3323239"/>
                        <a:gd name="connsiteX2" fmla="*/ 1618464 w 1860592"/>
                        <a:gd name="connsiteY2" fmla="*/ 947 h 3323239"/>
                        <a:gd name="connsiteX3" fmla="*/ 1860019 w 1860592"/>
                        <a:gd name="connsiteY3" fmla="*/ 459204 h 3323239"/>
                        <a:gd name="connsiteX4" fmla="*/ 1859802 w 1860592"/>
                        <a:gd name="connsiteY4" fmla="*/ 1339298 h 3323239"/>
                        <a:gd name="connsiteX5" fmla="*/ 1499303 w 1860592"/>
                        <a:gd name="connsiteY5" fmla="*/ 1324646 h 3323239"/>
                        <a:gd name="connsiteX6" fmla="*/ 1502316 w 1860592"/>
                        <a:gd name="connsiteY6" fmla="*/ 449111 h 3323239"/>
                        <a:gd name="connsiteX7" fmla="*/ 1442498 w 1860592"/>
                        <a:gd name="connsiteY7" fmla="*/ 453401 h 3323239"/>
                        <a:gd name="connsiteX8" fmla="*/ 1439838 w 1860592"/>
                        <a:gd name="connsiteY8" fmla="*/ 3010440 h 3323239"/>
                        <a:gd name="connsiteX9" fmla="*/ 1023568 w 1860592"/>
                        <a:gd name="connsiteY9" fmla="*/ 3024609 h 3323239"/>
                        <a:gd name="connsiteX10" fmla="*/ 1023999 w 1860592"/>
                        <a:gd name="connsiteY10" fmla="*/ 1702788 h 3323239"/>
                        <a:gd name="connsiteX11" fmla="*/ 805094 w 1860592"/>
                        <a:gd name="connsiteY11" fmla="*/ 1702818 h 3323239"/>
                        <a:gd name="connsiteX12" fmla="*/ 805690 w 1860592"/>
                        <a:gd name="connsiteY12" fmla="*/ 3024174 h 3323239"/>
                        <a:gd name="connsiteX13" fmla="*/ 388034 w 1860592"/>
                        <a:gd name="connsiteY13" fmla="*/ 3032972 h 3323239"/>
                        <a:gd name="connsiteX14" fmla="*/ 388241 w 1860592"/>
                        <a:gd name="connsiteY14" fmla="*/ 458052 h 3323239"/>
                        <a:gd name="connsiteX15" fmla="*/ 341052 w 1860592"/>
                        <a:gd name="connsiteY15" fmla="*/ 461772 h 3323239"/>
                        <a:gd name="connsiteX16" fmla="*/ 341012 w 1860592"/>
                        <a:gd name="connsiteY16" fmla="*/ 1289009 h 3323239"/>
                        <a:gd name="connsiteX17" fmla="*/ 691 w 1860592"/>
                        <a:gd name="connsiteY17" fmla="*/ 1268443 h 3323239"/>
                        <a:gd name="connsiteX18" fmla="*/ 1409 w 1860592"/>
                        <a:gd name="connsiteY18" fmla="*/ 469787 h 3323239"/>
                        <a:gd name="connsiteX0" fmla="*/ 1409 w 1860592"/>
                        <a:gd name="connsiteY0" fmla="*/ 469801 h 3323253"/>
                        <a:gd name="connsiteX1" fmla="*/ 185840 w 1860592"/>
                        <a:gd name="connsiteY1" fmla="*/ 2361 h 3323253"/>
                        <a:gd name="connsiteX2" fmla="*/ 1618464 w 1860592"/>
                        <a:gd name="connsiteY2" fmla="*/ 961 h 3323253"/>
                        <a:gd name="connsiteX3" fmla="*/ 1860019 w 1860592"/>
                        <a:gd name="connsiteY3" fmla="*/ 459218 h 3323253"/>
                        <a:gd name="connsiteX4" fmla="*/ 1859802 w 1860592"/>
                        <a:gd name="connsiteY4" fmla="*/ 1339312 h 3323253"/>
                        <a:gd name="connsiteX5" fmla="*/ 1499303 w 1860592"/>
                        <a:gd name="connsiteY5" fmla="*/ 1324660 h 3323253"/>
                        <a:gd name="connsiteX6" fmla="*/ 1502316 w 1860592"/>
                        <a:gd name="connsiteY6" fmla="*/ 449125 h 3323253"/>
                        <a:gd name="connsiteX7" fmla="*/ 1442498 w 1860592"/>
                        <a:gd name="connsiteY7" fmla="*/ 453415 h 3323253"/>
                        <a:gd name="connsiteX8" fmla="*/ 1439838 w 1860592"/>
                        <a:gd name="connsiteY8" fmla="*/ 3010454 h 3323253"/>
                        <a:gd name="connsiteX9" fmla="*/ 1023568 w 1860592"/>
                        <a:gd name="connsiteY9" fmla="*/ 3024623 h 3323253"/>
                        <a:gd name="connsiteX10" fmla="*/ 1023999 w 1860592"/>
                        <a:gd name="connsiteY10" fmla="*/ 1702802 h 3323253"/>
                        <a:gd name="connsiteX11" fmla="*/ 805094 w 1860592"/>
                        <a:gd name="connsiteY11" fmla="*/ 1702832 h 3323253"/>
                        <a:gd name="connsiteX12" fmla="*/ 805690 w 1860592"/>
                        <a:gd name="connsiteY12" fmla="*/ 3024188 h 3323253"/>
                        <a:gd name="connsiteX13" fmla="*/ 388034 w 1860592"/>
                        <a:gd name="connsiteY13" fmla="*/ 3032986 h 3323253"/>
                        <a:gd name="connsiteX14" fmla="*/ 388241 w 1860592"/>
                        <a:gd name="connsiteY14" fmla="*/ 458066 h 3323253"/>
                        <a:gd name="connsiteX15" fmla="*/ 341052 w 1860592"/>
                        <a:gd name="connsiteY15" fmla="*/ 461786 h 3323253"/>
                        <a:gd name="connsiteX16" fmla="*/ 341012 w 1860592"/>
                        <a:gd name="connsiteY16" fmla="*/ 1289023 h 3323253"/>
                        <a:gd name="connsiteX17" fmla="*/ 691 w 1860592"/>
                        <a:gd name="connsiteY17" fmla="*/ 1268457 h 3323253"/>
                        <a:gd name="connsiteX18" fmla="*/ 1409 w 1860592"/>
                        <a:gd name="connsiteY18" fmla="*/ 469801 h 3323253"/>
                        <a:gd name="connsiteX0" fmla="*/ 1409 w 1861004"/>
                        <a:gd name="connsiteY0" fmla="*/ 469817 h 3323269"/>
                        <a:gd name="connsiteX1" fmla="*/ 185840 w 1861004"/>
                        <a:gd name="connsiteY1" fmla="*/ 2377 h 3323269"/>
                        <a:gd name="connsiteX2" fmla="*/ 1618464 w 1861004"/>
                        <a:gd name="connsiteY2" fmla="*/ 977 h 3323269"/>
                        <a:gd name="connsiteX3" fmla="*/ 1860019 w 1861004"/>
                        <a:gd name="connsiteY3" fmla="*/ 459234 h 3323269"/>
                        <a:gd name="connsiteX4" fmla="*/ 1859802 w 1861004"/>
                        <a:gd name="connsiteY4" fmla="*/ 1339328 h 3323269"/>
                        <a:gd name="connsiteX5" fmla="*/ 1499303 w 1861004"/>
                        <a:gd name="connsiteY5" fmla="*/ 1324676 h 3323269"/>
                        <a:gd name="connsiteX6" fmla="*/ 1502316 w 1861004"/>
                        <a:gd name="connsiteY6" fmla="*/ 449141 h 3323269"/>
                        <a:gd name="connsiteX7" fmla="*/ 1442498 w 1861004"/>
                        <a:gd name="connsiteY7" fmla="*/ 453431 h 3323269"/>
                        <a:gd name="connsiteX8" fmla="*/ 1439838 w 1861004"/>
                        <a:gd name="connsiteY8" fmla="*/ 3010470 h 3323269"/>
                        <a:gd name="connsiteX9" fmla="*/ 1023568 w 1861004"/>
                        <a:gd name="connsiteY9" fmla="*/ 3024639 h 3323269"/>
                        <a:gd name="connsiteX10" fmla="*/ 1023999 w 1861004"/>
                        <a:gd name="connsiteY10" fmla="*/ 1702818 h 3323269"/>
                        <a:gd name="connsiteX11" fmla="*/ 805094 w 1861004"/>
                        <a:gd name="connsiteY11" fmla="*/ 1702848 h 3323269"/>
                        <a:gd name="connsiteX12" fmla="*/ 805690 w 1861004"/>
                        <a:gd name="connsiteY12" fmla="*/ 3024204 h 3323269"/>
                        <a:gd name="connsiteX13" fmla="*/ 388034 w 1861004"/>
                        <a:gd name="connsiteY13" fmla="*/ 3033002 h 3323269"/>
                        <a:gd name="connsiteX14" fmla="*/ 388241 w 1861004"/>
                        <a:gd name="connsiteY14" fmla="*/ 458082 h 3323269"/>
                        <a:gd name="connsiteX15" fmla="*/ 341052 w 1861004"/>
                        <a:gd name="connsiteY15" fmla="*/ 461802 h 3323269"/>
                        <a:gd name="connsiteX16" fmla="*/ 341012 w 1861004"/>
                        <a:gd name="connsiteY16" fmla="*/ 1289039 h 3323269"/>
                        <a:gd name="connsiteX17" fmla="*/ 691 w 1861004"/>
                        <a:gd name="connsiteY17" fmla="*/ 1268473 h 3323269"/>
                        <a:gd name="connsiteX18" fmla="*/ 1409 w 1861004"/>
                        <a:gd name="connsiteY18" fmla="*/ 469817 h 3323269"/>
                        <a:gd name="connsiteX0" fmla="*/ 1409 w 1860592"/>
                        <a:gd name="connsiteY0" fmla="*/ 469817 h 3323269"/>
                        <a:gd name="connsiteX1" fmla="*/ 185840 w 1860592"/>
                        <a:gd name="connsiteY1" fmla="*/ 2377 h 3323269"/>
                        <a:gd name="connsiteX2" fmla="*/ 1618464 w 1860592"/>
                        <a:gd name="connsiteY2" fmla="*/ 977 h 3323269"/>
                        <a:gd name="connsiteX3" fmla="*/ 1860019 w 1860592"/>
                        <a:gd name="connsiteY3" fmla="*/ 459234 h 3323269"/>
                        <a:gd name="connsiteX4" fmla="*/ 1859802 w 1860592"/>
                        <a:gd name="connsiteY4" fmla="*/ 1339328 h 3323269"/>
                        <a:gd name="connsiteX5" fmla="*/ 1499303 w 1860592"/>
                        <a:gd name="connsiteY5" fmla="*/ 1324676 h 3323269"/>
                        <a:gd name="connsiteX6" fmla="*/ 1502316 w 1860592"/>
                        <a:gd name="connsiteY6" fmla="*/ 449141 h 3323269"/>
                        <a:gd name="connsiteX7" fmla="*/ 1442498 w 1860592"/>
                        <a:gd name="connsiteY7" fmla="*/ 453431 h 3323269"/>
                        <a:gd name="connsiteX8" fmla="*/ 1439838 w 1860592"/>
                        <a:gd name="connsiteY8" fmla="*/ 3010470 h 3323269"/>
                        <a:gd name="connsiteX9" fmla="*/ 1023568 w 1860592"/>
                        <a:gd name="connsiteY9" fmla="*/ 3024639 h 3323269"/>
                        <a:gd name="connsiteX10" fmla="*/ 1023999 w 1860592"/>
                        <a:gd name="connsiteY10" fmla="*/ 1702818 h 3323269"/>
                        <a:gd name="connsiteX11" fmla="*/ 805094 w 1860592"/>
                        <a:gd name="connsiteY11" fmla="*/ 1702848 h 3323269"/>
                        <a:gd name="connsiteX12" fmla="*/ 805690 w 1860592"/>
                        <a:gd name="connsiteY12" fmla="*/ 3024204 h 3323269"/>
                        <a:gd name="connsiteX13" fmla="*/ 388034 w 1860592"/>
                        <a:gd name="connsiteY13" fmla="*/ 3033002 h 3323269"/>
                        <a:gd name="connsiteX14" fmla="*/ 388241 w 1860592"/>
                        <a:gd name="connsiteY14" fmla="*/ 458082 h 3323269"/>
                        <a:gd name="connsiteX15" fmla="*/ 341052 w 1860592"/>
                        <a:gd name="connsiteY15" fmla="*/ 461802 h 3323269"/>
                        <a:gd name="connsiteX16" fmla="*/ 341012 w 1860592"/>
                        <a:gd name="connsiteY16" fmla="*/ 1289039 h 3323269"/>
                        <a:gd name="connsiteX17" fmla="*/ 691 w 1860592"/>
                        <a:gd name="connsiteY17" fmla="*/ 1268473 h 3323269"/>
                        <a:gd name="connsiteX18" fmla="*/ 1409 w 1860592"/>
                        <a:gd name="connsiteY18" fmla="*/ 469817 h 3323269"/>
                        <a:gd name="connsiteX0" fmla="*/ 1408 w 1860592"/>
                        <a:gd name="connsiteY0" fmla="*/ 469817 h 3323269"/>
                        <a:gd name="connsiteX1" fmla="*/ 185840 w 1860592"/>
                        <a:gd name="connsiteY1" fmla="*/ 2377 h 3323269"/>
                        <a:gd name="connsiteX2" fmla="*/ 1618464 w 1860592"/>
                        <a:gd name="connsiteY2" fmla="*/ 977 h 3323269"/>
                        <a:gd name="connsiteX3" fmla="*/ 1860019 w 1860592"/>
                        <a:gd name="connsiteY3" fmla="*/ 459234 h 3323269"/>
                        <a:gd name="connsiteX4" fmla="*/ 1859802 w 1860592"/>
                        <a:gd name="connsiteY4" fmla="*/ 1339328 h 3323269"/>
                        <a:gd name="connsiteX5" fmla="*/ 1499303 w 1860592"/>
                        <a:gd name="connsiteY5" fmla="*/ 1324676 h 3323269"/>
                        <a:gd name="connsiteX6" fmla="*/ 1502316 w 1860592"/>
                        <a:gd name="connsiteY6" fmla="*/ 449141 h 3323269"/>
                        <a:gd name="connsiteX7" fmla="*/ 1442498 w 1860592"/>
                        <a:gd name="connsiteY7" fmla="*/ 453431 h 3323269"/>
                        <a:gd name="connsiteX8" fmla="*/ 1439838 w 1860592"/>
                        <a:gd name="connsiteY8" fmla="*/ 3010470 h 3323269"/>
                        <a:gd name="connsiteX9" fmla="*/ 1023568 w 1860592"/>
                        <a:gd name="connsiteY9" fmla="*/ 3024639 h 3323269"/>
                        <a:gd name="connsiteX10" fmla="*/ 1023999 w 1860592"/>
                        <a:gd name="connsiteY10" fmla="*/ 1702818 h 3323269"/>
                        <a:gd name="connsiteX11" fmla="*/ 805094 w 1860592"/>
                        <a:gd name="connsiteY11" fmla="*/ 1702848 h 3323269"/>
                        <a:gd name="connsiteX12" fmla="*/ 805690 w 1860592"/>
                        <a:gd name="connsiteY12" fmla="*/ 3024204 h 3323269"/>
                        <a:gd name="connsiteX13" fmla="*/ 388034 w 1860592"/>
                        <a:gd name="connsiteY13" fmla="*/ 3033002 h 3323269"/>
                        <a:gd name="connsiteX14" fmla="*/ 388241 w 1860592"/>
                        <a:gd name="connsiteY14" fmla="*/ 458082 h 3323269"/>
                        <a:gd name="connsiteX15" fmla="*/ 341052 w 1860592"/>
                        <a:gd name="connsiteY15" fmla="*/ 461802 h 3323269"/>
                        <a:gd name="connsiteX16" fmla="*/ 341012 w 1860592"/>
                        <a:gd name="connsiteY16" fmla="*/ 1289039 h 3323269"/>
                        <a:gd name="connsiteX17" fmla="*/ 691 w 1860592"/>
                        <a:gd name="connsiteY17" fmla="*/ 1268473 h 3323269"/>
                        <a:gd name="connsiteX18" fmla="*/ 1408 w 1860592"/>
                        <a:gd name="connsiteY18" fmla="*/ 469817 h 3323269"/>
                        <a:gd name="connsiteX0" fmla="*/ 1408 w 1860592"/>
                        <a:gd name="connsiteY0" fmla="*/ 469817 h 3323269"/>
                        <a:gd name="connsiteX1" fmla="*/ 185840 w 1860592"/>
                        <a:gd name="connsiteY1" fmla="*/ 2377 h 3323269"/>
                        <a:gd name="connsiteX2" fmla="*/ 1618464 w 1860592"/>
                        <a:gd name="connsiteY2" fmla="*/ 977 h 3323269"/>
                        <a:gd name="connsiteX3" fmla="*/ 1860019 w 1860592"/>
                        <a:gd name="connsiteY3" fmla="*/ 459234 h 3323269"/>
                        <a:gd name="connsiteX4" fmla="*/ 1859802 w 1860592"/>
                        <a:gd name="connsiteY4" fmla="*/ 1339328 h 3323269"/>
                        <a:gd name="connsiteX5" fmla="*/ 1499303 w 1860592"/>
                        <a:gd name="connsiteY5" fmla="*/ 1324676 h 3323269"/>
                        <a:gd name="connsiteX6" fmla="*/ 1502316 w 1860592"/>
                        <a:gd name="connsiteY6" fmla="*/ 449141 h 3323269"/>
                        <a:gd name="connsiteX7" fmla="*/ 1442498 w 1860592"/>
                        <a:gd name="connsiteY7" fmla="*/ 453431 h 3323269"/>
                        <a:gd name="connsiteX8" fmla="*/ 1439838 w 1860592"/>
                        <a:gd name="connsiteY8" fmla="*/ 3010470 h 3323269"/>
                        <a:gd name="connsiteX9" fmla="*/ 1023568 w 1860592"/>
                        <a:gd name="connsiteY9" fmla="*/ 3024639 h 3323269"/>
                        <a:gd name="connsiteX10" fmla="*/ 1023999 w 1860592"/>
                        <a:gd name="connsiteY10" fmla="*/ 1702818 h 3323269"/>
                        <a:gd name="connsiteX11" fmla="*/ 805094 w 1860592"/>
                        <a:gd name="connsiteY11" fmla="*/ 1702848 h 3323269"/>
                        <a:gd name="connsiteX12" fmla="*/ 805690 w 1860592"/>
                        <a:gd name="connsiteY12" fmla="*/ 3024204 h 3323269"/>
                        <a:gd name="connsiteX13" fmla="*/ 388034 w 1860592"/>
                        <a:gd name="connsiteY13" fmla="*/ 3033002 h 3323269"/>
                        <a:gd name="connsiteX14" fmla="*/ 388241 w 1860592"/>
                        <a:gd name="connsiteY14" fmla="*/ 458082 h 3323269"/>
                        <a:gd name="connsiteX15" fmla="*/ 341052 w 1860592"/>
                        <a:gd name="connsiteY15" fmla="*/ 461802 h 3323269"/>
                        <a:gd name="connsiteX16" fmla="*/ 341012 w 1860592"/>
                        <a:gd name="connsiteY16" fmla="*/ 1289039 h 3323269"/>
                        <a:gd name="connsiteX17" fmla="*/ 691 w 1860592"/>
                        <a:gd name="connsiteY17" fmla="*/ 1268473 h 3323269"/>
                        <a:gd name="connsiteX18" fmla="*/ 1408 w 1860592"/>
                        <a:gd name="connsiteY18" fmla="*/ 469817 h 3323269"/>
                        <a:gd name="connsiteX0" fmla="*/ 1408 w 1860592"/>
                        <a:gd name="connsiteY0" fmla="*/ 418364 h 3323269"/>
                        <a:gd name="connsiteX1" fmla="*/ 185840 w 1860592"/>
                        <a:gd name="connsiteY1" fmla="*/ 2377 h 3323269"/>
                        <a:gd name="connsiteX2" fmla="*/ 1618464 w 1860592"/>
                        <a:gd name="connsiteY2" fmla="*/ 977 h 3323269"/>
                        <a:gd name="connsiteX3" fmla="*/ 1860019 w 1860592"/>
                        <a:gd name="connsiteY3" fmla="*/ 459234 h 3323269"/>
                        <a:gd name="connsiteX4" fmla="*/ 1859802 w 1860592"/>
                        <a:gd name="connsiteY4" fmla="*/ 1339328 h 3323269"/>
                        <a:gd name="connsiteX5" fmla="*/ 1499303 w 1860592"/>
                        <a:gd name="connsiteY5" fmla="*/ 1324676 h 3323269"/>
                        <a:gd name="connsiteX6" fmla="*/ 1502316 w 1860592"/>
                        <a:gd name="connsiteY6" fmla="*/ 449141 h 3323269"/>
                        <a:gd name="connsiteX7" fmla="*/ 1442498 w 1860592"/>
                        <a:gd name="connsiteY7" fmla="*/ 453431 h 3323269"/>
                        <a:gd name="connsiteX8" fmla="*/ 1439838 w 1860592"/>
                        <a:gd name="connsiteY8" fmla="*/ 3010470 h 3323269"/>
                        <a:gd name="connsiteX9" fmla="*/ 1023568 w 1860592"/>
                        <a:gd name="connsiteY9" fmla="*/ 3024639 h 3323269"/>
                        <a:gd name="connsiteX10" fmla="*/ 1023999 w 1860592"/>
                        <a:gd name="connsiteY10" fmla="*/ 1702818 h 3323269"/>
                        <a:gd name="connsiteX11" fmla="*/ 805094 w 1860592"/>
                        <a:gd name="connsiteY11" fmla="*/ 1702848 h 3323269"/>
                        <a:gd name="connsiteX12" fmla="*/ 805690 w 1860592"/>
                        <a:gd name="connsiteY12" fmla="*/ 3024204 h 3323269"/>
                        <a:gd name="connsiteX13" fmla="*/ 388034 w 1860592"/>
                        <a:gd name="connsiteY13" fmla="*/ 3033002 h 3323269"/>
                        <a:gd name="connsiteX14" fmla="*/ 388241 w 1860592"/>
                        <a:gd name="connsiteY14" fmla="*/ 458082 h 3323269"/>
                        <a:gd name="connsiteX15" fmla="*/ 341052 w 1860592"/>
                        <a:gd name="connsiteY15" fmla="*/ 461802 h 3323269"/>
                        <a:gd name="connsiteX16" fmla="*/ 341012 w 1860592"/>
                        <a:gd name="connsiteY16" fmla="*/ 1289039 h 3323269"/>
                        <a:gd name="connsiteX17" fmla="*/ 691 w 1860592"/>
                        <a:gd name="connsiteY17" fmla="*/ 1268473 h 3323269"/>
                        <a:gd name="connsiteX18" fmla="*/ 1408 w 1860592"/>
                        <a:gd name="connsiteY18" fmla="*/ 418364 h 3323269"/>
                        <a:gd name="connsiteX0" fmla="*/ 1408 w 1860592"/>
                        <a:gd name="connsiteY0" fmla="*/ 418364 h 3323269"/>
                        <a:gd name="connsiteX1" fmla="*/ 185840 w 1860592"/>
                        <a:gd name="connsiteY1" fmla="*/ 2377 h 3323269"/>
                        <a:gd name="connsiteX2" fmla="*/ 1618464 w 1860592"/>
                        <a:gd name="connsiteY2" fmla="*/ 977 h 3323269"/>
                        <a:gd name="connsiteX3" fmla="*/ 1860019 w 1860592"/>
                        <a:gd name="connsiteY3" fmla="*/ 459234 h 3323269"/>
                        <a:gd name="connsiteX4" fmla="*/ 1859802 w 1860592"/>
                        <a:gd name="connsiteY4" fmla="*/ 1339328 h 3323269"/>
                        <a:gd name="connsiteX5" fmla="*/ 1499303 w 1860592"/>
                        <a:gd name="connsiteY5" fmla="*/ 1324676 h 3323269"/>
                        <a:gd name="connsiteX6" fmla="*/ 1502316 w 1860592"/>
                        <a:gd name="connsiteY6" fmla="*/ 449141 h 3323269"/>
                        <a:gd name="connsiteX7" fmla="*/ 1442498 w 1860592"/>
                        <a:gd name="connsiteY7" fmla="*/ 453431 h 3323269"/>
                        <a:gd name="connsiteX8" fmla="*/ 1439838 w 1860592"/>
                        <a:gd name="connsiteY8" fmla="*/ 3010470 h 3323269"/>
                        <a:gd name="connsiteX9" fmla="*/ 1023568 w 1860592"/>
                        <a:gd name="connsiteY9" fmla="*/ 3024639 h 3323269"/>
                        <a:gd name="connsiteX10" fmla="*/ 1023999 w 1860592"/>
                        <a:gd name="connsiteY10" fmla="*/ 1702818 h 3323269"/>
                        <a:gd name="connsiteX11" fmla="*/ 805094 w 1860592"/>
                        <a:gd name="connsiteY11" fmla="*/ 1702848 h 3323269"/>
                        <a:gd name="connsiteX12" fmla="*/ 805690 w 1860592"/>
                        <a:gd name="connsiteY12" fmla="*/ 3024204 h 3323269"/>
                        <a:gd name="connsiteX13" fmla="*/ 388034 w 1860592"/>
                        <a:gd name="connsiteY13" fmla="*/ 3033002 h 3323269"/>
                        <a:gd name="connsiteX14" fmla="*/ 388241 w 1860592"/>
                        <a:gd name="connsiteY14" fmla="*/ 458082 h 3323269"/>
                        <a:gd name="connsiteX15" fmla="*/ 341052 w 1860592"/>
                        <a:gd name="connsiteY15" fmla="*/ 461802 h 3323269"/>
                        <a:gd name="connsiteX16" fmla="*/ 341012 w 1860592"/>
                        <a:gd name="connsiteY16" fmla="*/ 1289039 h 3323269"/>
                        <a:gd name="connsiteX17" fmla="*/ 691 w 1860592"/>
                        <a:gd name="connsiteY17" fmla="*/ 1268473 h 3323269"/>
                        <a:gd name="connsiteX18" fmla="*/ 1408 w 1860592"/>
                        <a:gd name="connsiteY18" fmla="*/ 418364 h 3323269"/>
                        <a:gd name="connsiteX0" fmla="*/ 1408 w 1860592"/>
                        <a:gd name="connsiteY0" fmla="*/ 418364 h 3323269"/>
                        <a:gd name="connsiteX1" fmla="*/ 185840 w 1860592"/>
                        <a:gd name="connsiteY1" fmla="*/ 2377 h 3323269"/>
                        <a:gd name="connsiteX2" fmla="*/ 1618464 w 1860592"/>
                        <a:gd name="connsiteY2" fmla="*/ 977 h 3323269"/>
                        <a:gd name="connsiteX3" fmla="*/ 1860019 w 1860592"/>
                        <a:gd name="connsiteY3" fmla="*/ 459234 h 3323269"/>
                        <a:gd name="connsiteX4" fmla="*/ 1859802 w 1860592"/>
                        <a:gd name="connsiteY4" fmla="*/ 1339328 h 3323269"/>
                        <a:gd name="connsiteX5" fmla="*/ 1499303 w 1860592"/>
                        <a:gd name="connsiteY5" fmla="*/ 1324676 h 3323269"/>
                        <a:gd name="connsiteX6" fmla="*/ 1502316 w 1860592"/>
                        <a:gd name="connsiteY6" fmla="*/ 449141 h 3323269"/>
                        <a:gd name="connsiteX7" fmla="*/ 1442498 w 1860592"/>
                        <a:gd name="connsiteY7" fmla="*/ 453431 h 3323269"/>
                        <a:gd name="connsiteX8" fmla="*/ 1439838 w 1860592"/>
                        <a:gd name="connsiteY8" fmla="*/ 3010470 h 3323269"/>
                        <a:gd name="connsiteX9" fmla="*/ 1023568 w 1860592"/>
                        <a:gd name="connsiteY9" fmla="*/ 3024639 h 3323269"/>
                        <a:gd name="connsiteX10" fmla="*/ 1023999 w 1860592"/>
                        <a:gd name="connsiteY10" fmla="*/ 1702818 h 3323269"/>
                        <a:gd name="connsiteX11" fmla="*/ 805094 w 1860592"/>
                        <a:gd name="connsiteY11" fmla="*/ 1702848 h 3323269"/>
                        <a:gd name="connsiteX12" fmla="*/ 805690 w 1860592"/>
                        <a:gd name="connsiteY12" fmla="*/ 3024204 h 3323269"/>
                        <a:gd name="connsiteX13" fmla="*/ 388034 w 1860592"/>
                        <a:gd name="connsiteY13" fmla="*/ 3033002 h 3323269"/>
                        <a:gd name="connsiteX14" fmla="*/ 388241 w 1860592"/>
                        <a:gd name="connsiteY14" fmla="*/ 458082 h 3323269"/>
                        <a:gd name="connsiteX15" fmla="*/ 341052 w 1860592"/>
                        <a:gd name="connsiteY15" fmla="*/ 461802 h 3323269"/>
                        <a:gd name="connsiteX16" fmla="*/ 341012 w 1860592"/>
                        <a:gd name="connsiteY16" fmla="*/ 1289039 h 3323269"/>
                        <a:gd name="connsiteX17" fmla="*/ 691 w 1860592"/>
                        <a:gd name="connsiteY17" fmla="*/ 1268473 h 3323269"/>
                        <a:gd name="connsiteX18" fmla="*/ 1408 w 1860592"/>
                        <a:gd name="connsiteY18" fmla="*/ 418364 h 3323269"/>
                        <a:gd name="connsiteX0" fmla="*/ 2742 w 1861926"/>
                        <a:gd name="connsiteY0" fmla="*/ 418364 h 3323269"/>
                        <a:gd name="connsiteX1" fmla="*/ 187174 w 1861926"/>
                        <a:gd name="connsiteY1" fmla="*/ 2377 h 3323269"/>
                        <a:gd name="connsiteX2" fmla="*/ 1619798 w 1861926"/>
                        <a:gd name="connsiteY2" fmla="*/ 977 h 3323269"/>
                        <a:gd name="connsiteX3" fmla="*/ 1861353 w 1861926"/>
                        <a:gd name="connsiteY3" fmla="*/ 459234 h 3323269"/>
                        <a:gd name="connsiteX4" fmla="*/ 1861136 w 1861926"/>
                        <a:gd name="connsiteY4" fmla="*/ 1339328 h 3323269"/>
                        <a:gd name="connsiteX5" fmla="*/ 1500637 w 1861926"/>
                        <a:gd name="connsiteY5" fmla="*/ 1324676 h 3323269"/>
                        <a:gd name="connsiteX6" fmla="*/ 1503650 w 1861926"/>
                        <a:gd name="connsiteY6" fmla="*/ 449141 h 3323269"/>
                        <a:gd name="connsiteX7" fmla="*/ 1443832 w 1861926"/>
                        <a:gd name="connsiteY7" fmla="*/ 453431 h 3323269"/>
                        <a:gd name="connsiteX8" fmla="*/ 1441172 w 1861926"/>
                        <a:gd name="connsiteY8" fmla="*/ 3010470 h 3323269"/>
                        <a:gd name="connsiteX9" fmla="*/ 1024902 w 1861926"/>
                        <a:gd name="connsiteY9" fmla="*/ 3024639 h 3323269"/>
                        <a:gd name="connsiteX10" fmla="*/ 1025333 w 1861926"/>
                        <a:gd name="connsiteY10" fmla="*/ 1702818 h 3323269"/>
                        <a:gd name="connsiteX11" fmla="*/ 806428 w 1861926"/>
                        <a:gd name="connsiteY11" fmla="*/ 1702848 h 3323269"/>
                        <a:gd name="connsiteX12" fmla="*/ 807024 w 1861926"/>
                        <a:gd name="connsiteY12" fmla="*/ 3024204 h 3323269"/>
                        <a:gd name="connsiteX13" fmla="*/ 389368 w 1861926"/>
                        <a:gd name="connsiteY13" fmla="*/ 3033002 h 3323269"/>
                        <a:gd name="connsiteX14" fmla="*/ 389575 w 1861926"/>
                        <a:gd name="connsiteY14" fmla="*/ 458082 h 3323269"/>
                        <a:gd name="connsiteX15" fmla="*/ 342386 w 1861926"/>
                        <a:gd name="connsiteY15" fmla="*/ 461802 h 3323269"/>
                        <a:gd name="connsiteX16" fmla="*/ 342346 w 1861926"/>
                        <a:gd name="connsiteY16" fmla="*/ 1289039 h 3323269"/>
                        <a:gd name="connsiteX17" fmla="*/ 2025 w 1861926"/>
                        <a:gd name="connsiteY17" fmla="*/ 1268473 h 3323269"/>
                        <a:gd name="connsiteX18" fmla="*/ 2742 w 1861926"/>
                        <a:gd name="connsiteY18" fmla="*/ 418364 h 3323269"/>
                        <a:gd name="connsiteX0" fmla="*/ 1410 w 1860594"/>
                        <a:gd name="connsiteY0" fmla="*/ 418364 h 3323269"/>
                        <a:gd name="connsiteX1" fmla="*/ 185842 w 1860594"/>
                        <a:gd name="connsiteY1" fmla="*/ 2377 h 3323269"/>
                        <a:gd name="connsiteX2" fmla="*/ 1618466 w 1860594"/>
                        <a:gd name="connsiteY2" fmla="*/ 977 h 3323269"/>
                        <a:gd name="connsiteX3" fmla="*/ 1860021 w 1860594"/>
                        <a:gd name="connsiteY3" fmla="*/ 459234 h 3323269"/>
                        <a:gd name="connsiteX4" fmla="*/ 1859804 w 1860594"/>
                        <a:gd name="connsiteY4" fmla="*/ 1339328 h 3323269"/>
                        <a:gd name="connsiteX5" fmla="*/ 1499305 w 1860594"/>
                        <a:gd name="connsiteY5" fmla="*/ 1324676 h 3323269"/>
                        <a:gd name="connsiteX6" fmla="*/ 1502318 w 1860594"/>
                        <a:gd name="connsiteY6" fmla="*/ 449141 h 3323269"/>
                        <a:gd name="connsiteX7" fmla="*/ 1442500 w 1860594"/>
                        <a:gd name="connsiteY7" fmla="*/ 453431 h 3323269"/>
                        <a:gd name="connsiteX8" fmla="*/ 1439840 w 1860594"/>
                        <a:gd name="connsiteY8" fmla="*/ 3010470 h 3323269"/>
                        <a:gd name="connsiteX9" fmla="*/ 1023570 w 1860594"/>
                        <a:gd name="connsiteY9" fmla="*/ 3024639 h 3323269"/>
                        <a:gd name="connsiteX10" fmla="*/ 1024001 w 1860594"/>
                        <a:gd name="connsiteY10" fmla="*/ 1702818 h 3323269"/>
                        <a:gd name="connsiteX11" fmla="*/ 805096 w 1860594"/>
                        <a:gd name="connsiteY11" fmla="*/ 1702848 h 3323269"/>
                        <a:gd name="connsiteX12" fmla="*/ 805692 w 1860594"/>
                        <a:gd name="connsiteY12" fmla="*/ 3024204 h 3323269"/>
                        <a:gd name="connsiteX13" fmla="*/ 388036 w 1860594"/>
                        <a:gd name="connsiteY13" fmla="*/ 3033002 h 3323269"/>
                        <a:gd name="connsiteX14" fmla="*/ 388243 w 1860594"/>
                        <a:gd name="connsiteY14" fmla="*/ 458082 h 3323269"/>
                        <a:gd name="connsiteX15" fmla="*/ 341054 w 1860594"/>
                        <a:gd name="connsiteY15" fmla="*/ 461802 h 3323269"/>
                        <a:gd name="connsiteX16" fmla="*/ 341014 w 1860594"/>
                        <a:gd name="connsiteY16" fmla="*/ 1289039 h 3323269"/>
                        <a:gd name="connsiteX17" fmla="*/ 693 w 1860594"/>
                        <a:gd name="connsiteY17" fmla="*/ 1268473 h 3323269"/>
                        <a:gd name="connsiteX18" fmla="*/ 1410 w 1860594"/>
                        <a:gd name="connsiteY18" fmla="*/ 418364 h 3323269"/>
                        <a:gd name="connsiteX0" fmla="*/ 1408 w 1860592"/>
                        <a:gd name="connsiteY0" fmla="*/ 418364 h 3323269"/>
                        <a:gd name="connsiteX1" fmla="*/ 185840 w 1860592"/>
                        <a:gd name="connsiteY1" fmla="*/ 2377 h 3323269"/>
                        <a:gd name="connsiteX2" fmla="*/ 1618464 w 1860592"/>
                        <a:gd name="connsiteY2" fmla="*/ 977 h 3323269"/>
                        <a:gd name="connsiteX3" fmla="*/ 1860019 w 1860592"/>
                        <a:gd name="connsiteY3" fmla="*/ 459234 h 3323269"/>
                        <a:gd name="connsiteX4" fmla="*/ 1859802 w 1860592"/>
                        <a:gd name="connsiteY4" fmla="*/ 1339328 h 3323269"/>
                        <a:gd name="connsiteX5" fmla="*/ 1499303 w 1860592"/>
                        <a:gd name="connsiteY5" fmla="*/ 1324676 h 3323269"/>
                        <a:gd name="connsiteX6" fmla="*/ 1502316 w 1860592"/>
                        <a:gd name="connsiteY6" fmla="*/ 449141 h 3323269"/>
                        <a:gd name="connsiteX7" fmla="*/ 1442498 w 1860592"/>
                        <a:gd name="connsiteY7" fmla="*/ 453431 h 3323269"/>
                        <a:gd name="connsiteX8" fmla="*/ 1439838 w 1860592"/>
                        <a:gd name="connsiteY8" fmla="*/ 3010470 h 3323269"/>
                        <a:gd name="connsiteX9" fmla="*/ 1023568 w 1860592"/>
                        <a:gd name="connsiteY9" fmla="*/ 3024639 h 3323269"/>
                        <a:gd name="connsiteX10" fmla="*/ 1023999 w 1860592"/>
                        <a:gd name="connsiteY10" fmla="*/ 1702818 h 3323269"/>
                        <a:gd name="connsiteX11" fmla="*/ 805094 w 1860592"/>
                        <a:gd name="connsiteY11" fmla="*/ 1702848 h 3323269"/>
                        <a:gd name="connsiteX12" fmla="*/ 805690 w 1860592"/>
                        <a:gd name="connsiteY12" fmla="*/ 3024204 h 3323269"/>
                        <a:gd name="connsiteX13" fmla="*/ 388034 w 1860592"/>
                        <a:gd name="connsiteY13" fmla="*/ 3033002 h 3323269"/>
                        <a:gd name="connsiteX14" fmla="*/ 388241 w 1860592"/>
                        <a:gd name="connsiteY14" fmla="*/ 458082 h 3323269"/>
                        <a:gd name="connsiteX15" fmla="*/ 341052 w 1860592"/>
                        <a:gd name="connsiteY15" fmla="*/ 461802 h 3323269"/>
                        <a:gd name="connsiteX16" fmla="*/ 341012 w 1860592"/>
                        <a:gd name="connsiteY16" fmla="*/ 1289039 h 3323269"/>
                        <a:gd name="connsiteX17" fmla="*/ 691 w 1860592"/>
                        <a:gd name="connsiteY17" fmla="*/ 1268473 h 3323269"/>
                        <a:gd name="connsiteX18" fmla="*/ 1408 w 1860592"/>
                        <a:gd name="connsiteY18" fmla="*/ 418364 h 3323269"/>
                        <a:gd name="connsiteX0" fmla="*/ 5766 w 1864950"/>
                        <a:gd name="connsiteY0" fmla="*/ 418364 h 3323269"/>
                        <a:gd name="connsiteX1" fmla="*/ 190198 w 1864950"/>
                        <a:gd name="connsiteY1" fmla="*/ 2377 h 3323269"/>
                        <a:gd name="connsiteX2" fmla="*/ 1622822 w 1864950"/>
                        <a:gd name="connsiteY2" fmla="*/ 977 h 3323269"/>
                        <a:gd name="connsiteX3" fmla="*/ 1864377 w 1864950"/>
                        <a:gd name="connsiteY3" fmla="*/ 459234 h 3323269"/>
                        <a:gd name="connsiteX4" fmla="*/ 1864160 w 1864950"/>
                        <a:gd name="connsiteY4" fmla="*/ 1339328 h 3323269"/>
                        <a:gd name="connsiteX5" fmla="*/ 1503661 w 1864950"/>
                        <a:gd name="connsiteY5" fmla="*/ 1324676 h 3323269"/>
                        <a:gd name="connsiteX6" fmla="*/ 1506674 w 1864950"/>
                        <a:gd name="connsiteY6" fmla="*/ 449141 h 3323269"/>
                        <a:gd name="connsiteX7" fmla="*/ 1446856 w 1864950"/>
                        <a:gd name="connsiteY7" fmla="*/ 453431 h 3323269"/>
                        <a:gd name="connsiteX8" fmla="*/ 1444196 w 1864950"/>
                        <a:gd name="connsiteY8" fmla="*/ 3010470 h 3323269"/>
                        <a:gd name="connsiteX9" fmla="*/ 1027926 w 1864950"/>
                        <a:gd name="connsiteY9" fmla="*/ 3024639 h 3323269"/>
                        <a:gd name="connsiteX10" fmla="*/ 1028357 w 1864950"/>
                        <a:gd name="connsiteY10" fmla="*/ 1702818 h 3323269"/>
                        <a:gd name="connsiteX11" fmla="*/ 809452 w 1864950"/>
                        <a:gd name="connsiteY11" fmla="*/ 1702848 h 3323269"/>
                        <a:gd name="connsiteX12" fmla="*/ 810048 w 1864950"/>
                        <a:gd name="connsiteY12" fmla="*/ 3024204 h 3323269"/>
                        <a:gd name="connsiteX13" fmla="*/ 392392 w 1864950"/>
                        <a:gd name="connsiteY13" fmla="*/ 3033002 h 3323269"/>
                        <a:gd name="connsiteX14" fmla="*/ 392599 w 1864950"/>
                        <a:gd name="connsiteY14" fmla="*/ 458082 h 3323269"/>
                        <a:gd name="connsiteX15" fmla="*/ 345410 w 1864950"/>
                        <a:gd name="connsiteY15" fmla="*/ 461802 h 3323269"/>
                        <a:gd name="connsiteX16" fmla="*/ 345370 w 1864950"/>
                        <a:gd name="connsiteY16" fmla="*/ 1289039 h 3323269"/>
                        <a:gd name="connsiteX17" fmla="*/ 5049 w 1864950"/>
                        <a:gd name="connsiteY17" fmla="*/ 1268473 h 3323269"/>
                        <a:gd name="connsiteX18" fmla="*/ 5766 w 1864950"/>
                        <a:gd name="connsiteY18" fmla="*/ 418364 h 3323269"/>
                        <a:gd name="connsiteX0" fmla="*/ 5766 w 1864950"/>
                        <a:gd name="connsiteY0" fmla="*/ 418249 h 3323154"/>
                        <a:gd name="connsiteX1" fmla="*/ 190198 w 1864950"/>
                        <a:gd name="connsiteY1" fmla="*/ 2262 h 3323154"/>
                        <a:gd name="connsiteX2" fmla="*/ 1622822 w 1864950"/>
                        <a:gd name="connsiteY2" fmla="*/ 862 h 3323154"/>
                        <a:gd name="connsiteX3" fmla="*/ 1864377 w 1864950"/>
                        <a:gd name="connsiteY3" fmla="*/ 459119 h 3323154"/>
                        <a:gd name="connsiteX4" fmla="*/ 1864160 w 1864950"/>
                        <a:gd name="connsiteY4" fmla="*/ 1339213 h 3323154"/>
                        <a:gd name="connsiteX5" fmla="*/ 1503661 w 1864950"/>
                        <a:gd name="connsiteY5" fmla="*/ 1324561 h 3323154"/>
                        <a:gd name="connsiteX6" fmla="*/ 1506674 w 1864950"/>
                        <a:gd name="connsiteY6" fmla="*/ 449026 h 3323154"/>
                        <a:gd name="connsiteX7" fmla="*/ 1446856 w 1864950"/>
                        <a:gd name="connsiteY7" fmla="*/ 453316 h 3323154"/>
                        <a:gd name="connsiteX8" fmla="*/ 1444196 w 1864950"/>
                        <a:gd name="connsiteY8" fmla="*/ 3010355 h 3323154"/>
                        <a:gd name="connsiteX9" fmla="*/ 1027926 w 1864950"/>
                        <a:gd name="connsiteY9" fmla="*/ 3024524 h 3323154"/>
                        <a:gd name="connsiteX10" fmla="*/ 1028357 w 1864950"/>
                        <a:gd name="connsiteY10" fmla="*/ 1702703 h 3323154"/>
                        <a:gd name="connsiteX11" fmla="*/ 809452 w 1864950"/>
                        <a:gd name="connsiteY11" fmla="*/ 1702733 h 3323154"/>
                        <a:gd name="connsiteX12" fmla="*/ 810048 w 1864950"/>
                        <a:gd name="connsiteY12" fmla="*/ 3024089 h 3323154"/>
                        <a:gd name="connsiteX13" fmla="*/ 392392 w 1864950"/>
                        <a:gd name="connsiteY13" fmla="*/ 3032887 h 3323154"/>
                        <a:gd name="connsiteX14" fmla="*/ 392599 w 1864950"/>
                        <a:gd name="connsiteY14" fmla="*/ 457967 h 3323154"/>
                        <a:gd name="connsiteX15" fmla="*/ 345410 w 1864950"/>
                        <a:gd name="connsiteY15" fmla="*/ 461687 h 3323154"/>
                        <a:gd name="connsiteX16" fmla="*/ 345370 w 1864950"/>
                        <a:gd name="connsiteY16" fmla="*/ 1288924 h 3323154"/>
                        <a:gd name="connsiteX17" fmla="*/ 5049 w 1864950"/>
                        <a:gd name="connsiteY17" fmla="*/ 1268358 h 3323154"/>
                        <a:gd name="connsiteX18" fmla="*/ 5766 w 1864950"/>
                        <a:gd name="connsiteY18" fmla="*/ 418249 h 3323154"/>
                        <a:gd name="connsiteX0" fmla="*/ 5766 w 1865362"/>
                        <a:gd name="connsiteY0" fmla="*/ 418260 h 3323165"/>
                        <a:gd name="connsiteX1" fmla="*/ 190198 w 1865362"/>
                        <a:gd name="connsiteY1" fmla="*/ 2273 h 3323165"/>
                        <a:gd name="connsiteX2" fmla="*/ 1622822 w 1865362"/>
                        <a:gd name="connsiteY2" fmla="*/ 873 h 3323165"/>
                        <a:gd name="connsiteX3" fmla="*/ 1864377 w 1865362"/>
                        <a:gd name="connsiteY3" fmla="*/ 459130 h 3323165"/>
                        <a:gd name="connsiteX4" fmla="*/ 1864160 w 1865362"/>
                        <a:gd name="connsiteY4" fmla="*/ 1339224 h 3323165"/>
                        <a:gd name="connsiteX5" fmla="*/ 1503661 w 1865362"/>
                        <a:gd name="connsiteY5" fmla="*/ 1324572 h 3323165"/>
                        <a:gd name="connsiteX6" fmla="*/ 1506674 w 1865362"/>
                        <a:gd name="connsiteY6" fmla="*/ 449037 h 3323165"/>
                        <a:gd name="connsiteX7" fmla="*/ 1446856 w 1865362"/>
                        <a:gd name="connsiteY7" fmla="*/ 453327 h 3323165"/>
                        <a:gd name="connsiteX8" fmla="*/ 1444196 w 1865362"/>
                        <a:gd name="connsiteY8" fmla="*/ 3010366 h 3323165"/>
                        <a:gd name="connsiteX9" fmla="*/ 1027926 w 1865362"/>
                        <a:gd name="connsiteY9" fmla="*/ 3024535 h 3323165"/>
                        <a:gd name="connsiteX10" fmla="*/ 1028357 w 1865362"/>
                        <a:gd name="connsiteY10" fmla="*/ 1702714 h 3323165"/>
                        <a:gd name="connsiteX11" fmla="*/ 809452 w 1865362"/>
                        <a:gd name="connsiteY11" fmla="*/ 1702744 h 3323165"/>
                        <a:gd name="connsiteX12" fmla="*/ 810048 w 1865362"/>
                        <a:gd name="connsiteY12" fmla="*/ 3024100 h 3323165"/>
                        <a:gd name="connsiteX13" fmla="*/ 392392 w 1865362"/>
                        <a:gd name="connsiteY13" fmla="*/ 3032898 h 3323165"/>
                        <a:gd name="connsiteX14" fmla="*/ 392599 w 1865362"/>
                        <a:gd name="connsiteY14" fmla="*/ 457978 h 3323165"/>
                        <a:gd name="connsiteX15" fmla="*/ 345410 w 1865362"/>
                        <a:gd name="connsiteY15" fmla="*/ 461698 h 3323165"/>
                        <a:gd name="connsiteX16" fmla="*/ 345370 w 1865362"/>
                        <a:gd name="connsiteY16" fmla="*/ 1288935 h 3323165"/>
                        <a:gd name="connsiteX17" fmla="*/ 5049 w 1865362"/>
                        <a:gd name="connsiteY17" fmla="*/ 1268369 h 3323165"/>
                        <a:gd name="connsiteX18" fmla="*/ 5766 w 1865362"/>
                        <a:gd name="connsiteY18" fmla="*/ 418260 h 3323165"/>
                        <a:gd name="connsiteX0" fmla="*/ 5766 w 1864950"/>
                        <a:gd name="connsiteY0" fmla="*/ 417387 h 3322292"/>
                        <a:gd name="connsiteX1" fmla="*/ 190198 w 1864950"/>
                        <a:gd name="connsiteY1" fmla="*/ 1400 h 3322292"/>
                        <a:gd name="connsiteX2" fmla="*/ 1622822 w 1864950"/>
                        <a:gd name="connsiteY2" fmla="*/ 0 h 3322292"/>
                        <a:gd name="connsiteX3" fmla="*/ 1864377 w 1864950"/>
                        <a:gd name="connsiteY3" fmla="*/ 458257 h 3322292"/>
                        <a:gd name="connsiteX4" fmla="*/ 1864160 w 1864950"/>
                        <a:gd name="connsiteY4" fmla="*/ 1338351 h 3322292"/>
                        <a:gd name="connsiteX5" fmla="*/ 1503661 w 1864950"/>
                        <a:gd name="connsiteY5" fmla="*/ 1323699 h 3322292"/>
                        <a:gd name="connsiteX6" fmla="*/ 1506674 w 1864950"/>
                        <a:gd name="connsiteY6" fmla="*/ 448164 h 3322292"/>
                        <a:gd name="connsiteX7" fmla="*/ 1446856 w 1864950"/>
                        <a:gd name="connsiteY7" fmla="*/ 452454 h 3322292"/>
                        <a:gd name="connsiteX8" fmla="*/ 1444196 w 1864950"/>
                        <a:gd name="connsiteY8" fmla="*/ 3009493 h 3322292"/>
                        <a:gd name="connsiteX9" fmla="*/ 1027926 w 1864950"/>
                        <a:gd name="connsiteY9" fmla="*/ 3023662 h 3322292"/>
                        <a:gd name="connsiteX10" fmla="*/ 1028357 w 1864950"/>
                        <a:gd name="connsiteY10" fmla="*/ 1701841 h 3322292"/>
                        <a:gd name="connsiteX11" fmla="*/ 809452 w 1864950"/>
                        <a:gd name="connsiteY11" fmla="*/ 1701871 h 3322292"/>
                        <a:gd name="connsiteX12" fmla="*/ 810048 w 1864950"/>
                        <a:gd name="connsiteY12" fmla="*/ 3023227 h 3322292"/>
                        <a:gd name="connsiteX13" fmla="*/ 392392 w 1864950"/>
                        <a:gd name="connsiteY13" fmla="*/ 3032025 h 3322292"/>
                        <a:gd name="connsiteX14" fmla="*/ 392599 w 1864950"/>
                        <a:gd name="connsiteY14" fmla="*/ 457105 h 3322292"/>
                        <a:gd name="connsiteX15" fmla="*/ 345410 w 1864950"/>
                        <a:gd name="connsiteY15" fmla="*/ 460825 h 3322292"/>
                        <a:gd name="connsiteX16" fmla="*/ 345370 w 1864950"/>
                        <a:gd name="connsiteY16" fmla="*/ 1288062 h 3322292"/>
                        <a:gd name="connsiteX17" fmla="*/ 5049 w 1864950"/>
                        <a:gd name="connsiteY17" fmla="*/ 1267496 h 3322292"/>
                        <a:gd name="connsiteX18" fmla="*/ 5766 w 1864950"/>
                        <a:gd name="connsiteY18" fmla="*/ 417387 h 3322292"/>
                        <a:gd name="connsiteX0" fmla="*/ 5766 w 1865197"/>
                        <a:gd name="connsiteY0" fmla="*/ 419135 h 3324040"/>
                        <a:gd name="connsiteX1" fmla="*/ 190198 w 1865197"/>
                        <a:gd name="connsiteY1" fmla="*/ 3148 h 3324040"/>
                        <a:gd name="connsiteX2" fmla="*/ 1622822 w 1865197"/>
                        <a:gd name="connsiteY2" fmla="*/ 1748 h 3324040"/>
                        <a:gd name="connsiteX3" fmla="*/ 1864377 w 1865197"/>
                        <a:gd name="connsiteY3" fmla="*/ 460005 h 3324040"/>
                        <a:gd name="connsiteX4" fmla="*/ 1864160 w 1865197"/>
                        <a:gd name="connsiteY4" fmla="*/ 1340099 h 3324040"/>
                        <a:gd name="connsiteX5" fmla="*/ 1503661 w 1865197"/>
                        <a:gd name="connsiteY5" fmla="*/ 1325447 h 3324040"/>
                        <a:gd name="connsiteX6" fmla="*/ 1506674 w 1865197"/>
                        <a:gd name="connsiteY6" fmla="*/ 449912 h 3324040"/>
                        <a:gd name="connsiteX7" fmla="*/ 1446856 w 1865197"/>
                        <a:gd name="connsiteY7" fmla="*/ 454202 h 3324040"/>
                        <a:gd name="connsiteX8" fmla="*/ 1444196 w 1865197"/>
                        <a:gd name="connsiteY8" fmla="*/ 3011241 h 3324040"/>
                        <a:gd name="connsiteX9" fmla="*/ 1027926 w 1865197"/>
                        <a:gd name="connsiteY9" fmla="*/ 3025410 h 3324040"/>
                        <a:gd name="connsiteX10" fmla="*/ 1028357 w 1865197"/>
                        <a:gd name="connsiteY10" fmla="*/ 1703589 h 3324040"/>
                        <a:gd name="connsiteX11" fmla="*/ 809452 w 1865197"/>
                        <a:gd name="connsiteY11" fmla="*/ 1703619 h 3324040"/>
                        <a:gd name="connsiteX12" fmla="*/ 810048 w 1865197"/>
                        <a:gd name="connsiteY12" fmla="*/ 3024975 h 3324040"/>
                        <a:gd name="connsiteX13" fmla="*/ 392392 w 1865197"/>
                        <a:gd name="connsiteY13" fmla="*/ 3033773 h 3324040"/>
                        <a:gd name="connsiteX14" fmla="*/ 392599 w 1865197"/>
                        <a:gd name="connsiteY14" fmla="*/ 458853 h 3324040"/>
                        <a:gd name="connsiteX15" fmla="*/ 345410 w 1865197"/>
                        <a:gd name="connsiteY15" fmla="*/ 462573 h 3324040"/>
                        <a:gd name="connsiteX16" fmla="*/ 345370 w 1865197"/>
                        <a:gd name="connsiteY16" fmla="*/ 1289810 h 3324040"/>
                        <a:gd name="connsiteX17" fmla="*/ 5049 w 1865197"/>
                        <a:gd name="connsiteY17" fmla="*/ 1269244 h 3324040"/>
                        <a:gd name="connsiteX18" fmla="*/ 5766 w 1865197"/>
                        <a:gd name="connsiteY18" fmla="*/ 419135 h 3324040"/>
                        <a:gd name="connsiteX0" fmla="*/ 5766 w 1865818"/>
                        <a:gd name="connsiteY0" fmla="*/ 418665 h 3323570"/>
                        <a:gd name="connsiteX1" fmla="*/ 190198 w 1865818"/>
                        <a:gd name="connsiteY1" fmla="*/ 2678 h 3323570"/>
                        <a:gd name="connsiteX2" fmla="*/ 1622822 w 1865818"/>
                        <a:gd name="connsiteY2" fmla="*/ 1278 h 3323570"/>
                        <a:gd name="connsiteX3" fmla="*/ 1864377 w 1865818"/>
                        <a:gd name="connsiteY3" fmla="*/ 459535 h 3323570"/>
                        <a:gd name="connsiteX4" fmla="*/ 1864160 w 1865818"/>
                        <a:gd name="connsiteY4" fmla="*/ 1339629 h 3323570"/>
                        <a:gd name="connsiteX5" fmla="*/ 1503661 w 1865818"/>
                        <a:gd name="connsiteY5" fmla="*/ 1324977 h 3323570"/>
                        <a:gd name="connsiteX6" fmla="*/ 1506674 w 1865818"/>
                        <a:gd name="connsiteY6" fmla="*/ 449442 h 3323570"/>
                        <a:gd name="connsiteX7" fmla="*/ 1446856 w 1865818"/>
                        <a:gd name="connsiteY7" fmla="*/ 453732 h 3323570"/>
                        <a:gd name="connsiteX8" fmla="*/ 1444196 w 1865818"/>
                        <a:gd name="connsiteY8" fmla="*/ 3010771 h 3323570"/>
                        <a:gd name="connsiteX9" fmla="*/ 1027926 w 1865818"/>
                        <a:gd name="connsiteY9" fmla="*/ 3024940 h 3323570"/>
                        <a:gd name="connsiteX10" fmla="*/ 1028357 w 1865818"/>
                        <a:gd name="connsiteY10" fmla="*/ 1703119 h 3323570"/>
                        <a:gd name="connsiteX11" fmla="*/ 809452 w 1865818"/>
                        <a:gd name="connsiteY11" fmla="*/ 1703149 h 3323570"/>
                        <a:gd name="connsiteX12" fmla="*/ 810048 w 1865818"/>
                        <a:gd name="connsiteY12" fmla="*/ 3024505 h 3323570"/>
                        <a:gd name="connsiteX13" fmla="*/ 392392 w 1865818"/>
                        <a:gd name="connsiteY13" fmla="*/ 3033303 h 3323570"/>
                        <a:gd name="connsiteX14" fmla="*/ 392599 w 1865818"/>
                        <a:gd name="connsiteY14" fmla="*/ 458383 h 3323570"/>
                        <a:gd name="connsiteX15" fmla="*/ 345410 w 1865818"/>
                        <a:gd name="connsiteY15" fmla="*/ 462103 h 3323570"/>
                        <a:gd name="connsiteX16" fmla="*/ 345370 w 1865818"/>
                        <a:gd name="connsiteY16" fmla="*/ 1289340 h 3323570"/>
                        <a:gd name="connsiteX17" fmla="*/ 5049 w 1865818"/>
                        <a:gd name="connsiteY17" fmla="*/ 1268774 h 3323570"/>
                        <a:gd name="connsiteX18" fmla="*/ 5766 w 1865818"/>
                        <a:gd name="connsiteY18" fmla="*/ 418665 h 3323570"/>
                        <a:gd name="connsiteX0" fmla="*/ 2224 w 1862276"/>
                        <a:gd name="connsiteY0" fmla="*/ 418665 h 3323570"/>
                        <a:gd name="connsiteX1" fmla="*/ 186656 w 1862276"/>
                        <a:gd name="connsiteY1" fmla="*/ 2678 h 3323570"/>
                        <a:gd name="connsiteX2" fmla="*/ 1619280 w 1862276"/>
                        <a:gd name="connsiteY2" fmla="*/ 1278 h 3323570"/>
                        <a:gd name="connsiteX3" fmla="*/ 1860835 w 1862276"/>
                        <a:gd name="connsiteY3" fmla="*/ 459535 h 3323570"/>
                        <a:gd name="connsiteX4" fmla="*/ 1860618 w 1862276"/>
                        <a:gd name="connsiteY4" fmla="*/ 1339629 h 3323570"/>
                        <a:gd name="connsiteX5" fmla="*/ 1500119 w 1862276"/>
                        <a:gd name="connsiteY5" fmla="*/ 1324977 h 3323570"/>
                        <a:gd name="connsiteX6" fmla="*/ 1503132 w 1862276"/>
                        <a:gd name="connsiteY6" fmla="*/ 449442 h 3323570"/>
                        <a:gd name="connsiteX7" fmla="*/ 1443314 w 1862276"/>
                        <a:gd name="connsiteY7" fmla="*/ 453732 h 3323570"/>
                        <a:gd name="connsiteX8" fmla="*/ 1440654 w 1862276"/>
                        <a:gd name="connsiteY8" fmla="*/ 3010771 h 3323570"/>
                        <a:gd name="connsiteX9" fmla="*/ 1024384 w 1862276"/>
                        <a:gd name="connsiteY9" fmla="*/ 3024940 h 3323570"/>
                        <a:gd name="connsiteX10" fmla="*/ 1024815 w 1862276"/>
                        <a:gd name="connsiteY10" fmla="*/ 1703119 h 3323570"/>
                        <a:gd name="connsiteX11" fmla="*/ 805910 w 1862276"/>
                        <a:gd name="connsiteY11" fmla="*/ 1703149 h 3323570"/>
                        <a:gd name="connsiteX12" fmla="*/ 806506 w 1862276"/>
                        <a:gd name="connsiteY12" fmla="*/ 3024505 h 3323570"/>
                        <a:gd name="connsiteX13" fmla="*/ 388850 w 1862276"/>
                        <a:gd name="connsiteY13" fmla="*/ 3033303 h 3323570"/>
                        <a:gd name="connsiteX14" fmla="*/ 389057 w 1862276"/>
                        <a:gd name="connsiteY14" fmla="*/ 458383 h 3323570"/>
                        <a:gd name="connsiteX15" fmla="*/ 341868 w 1862276"/>
                        <a:gd name="connsiteY15" fmla="*/ 462103 h 3323570"/>
                        <a:gd name="connsiteX16" fmla="*/ 341828 w 1862276"/>
                        <a:gd name="connsiteY16" fmla="*/ 1289340 h 3323570"/>
                        <a:gd name="connsiteX17" fmla="*/ 1507 w 1862276"/>
                        <a:gd name="connsiteY17" fmla="*/ 1268774 h 3323570"/>
                        <a:gd name="connsiteX18" fmla="*/ 2224 w 1862276"/>
                        <a:gd name="connsiteY18" fmla="*/ 418665 h 3323570"/>
                        <a:gd name="connsiteX0" fmla="*/ 9855 w 1869907"/>
                        <a:gd name="connsiteY0" fmla="*/ 418665 h 3323570"/>
                        <a:gd name="connsiteX1" fmla="*/ 194287 w 1869907"/>
                        <a:gd name="connsiteY1" fmla="*/ 2678 h 3323570"/>
                        <a:gd name="connsiteX2" fmla="*/ 1626911 w 1869907"/>
                        <a:gd name="connsiteY2" fmla="*/ 1278 h 3323570"/>
                        <a:gd name="connsiteX3" fmla="*/ 1868466 w 1869907"/>
                        <a:gd name="connsiteY3" fmla="*/ 459535 h 3323570"/>
                        <a:gd name="connsiteX4" fmla="*/ 1868249 w 1869907"/>
                        <a:gd name="connsiteY4" fmla="*/ 1339629 h 3323570"/>
                        <a:gd name="connsiteX5" fmla="*/ 1507750 w 1869907"/>
                        <a:gd name="connsiteY5" fmla="*/ 1324977 h 3323570"/>
                        <a:gd name="connsiteX6" fmla="*/ 1510763 w 1869907"/>
                        <a:gd name="connsiteY6" fmla="*/ 449442 h 3323570"/>
                        <a:gd name="connsiteX7" fmla="*/ 1450945 w 1869907"/>
                        <a:gd name="connsiteY7" fmla="*/ 453732 h 3323570"/>
                        <a:gd name="connsiteX8" fmla="*/ 1448285 w 1869907"/>
                        <a:gd name="connsiteY8" fmla="*/ 3010771 h 3323570"/>
                        <a:gd name="connsiteX9" fmla="*/ 1032015 w 1869907"/>
                        <a:gd name="connsiteY9" fmla="*/ 3024940 h 3323570"/>
                        <a:gd name="connsiteX10" fmla="*/ 1032446 w 1869907"/>
                        <a:gd name="connsiteY10" fmla="*/ 1703119 h 3323570"/>
                        <a:gd name="connsiteX11" fmla="*/ 813541 w 1869907"/>
                        <a:gd name="connsiteY11" fmla="*/ 1703149 h 3323570"/>
                        <a:gd name="connsiteX12" fmla="*/ 814137 w 1869907"/>
                        <a:gd name="connsiteY12" fmla="*/ 3024505 h 3323570"/>
                        <a:gd name="connsiteX13" fmla="*/ 396481 w 1869907"/>
                        <a:gd name="connsiteY13" fmla="*/ 3033303 h 3323570"/>
                        <a:gd name="connsiteX14" fmla="*/ 396688 w 1869907"/>
                        <a:gd name="connsiteY14" fmla="*/ 458383 h 3323570"/>
                        <a:gd name="connsiteX15" fmla="*/ 349499 w 1869907"/>
                        <a:gd name="connsiteY15" fmla="*/ 462103 h 3323570"/>
                        <a:gd name="connsiteX16" fmla="*/ 349459 w 1869907"/>
                        <a:gd name="connsiteY16" fmla="*/ 1289340 h 3323570"/>
                        <a:gd name="connsiteX17" fmla="*/ 9138 w 1869907"/>
                        <a:gd name="connsiteY17" fmla="*/ 1268774 h 3323570"/>
                        <a:gd name="connsiteX18" fmla="*/ 9855 w 1869907"/>
                        <a:gd name="connsiteY18" fmla="*/ 418665 h 3323570"/>
                        <a:gd name="connsiteX0" fmla="*/ 10494 w 1870546"/>
                        <a:gd name="connsiteY0" fmla="*/ 418665 h 3323570"/>
                        <a:gd name="connsiteX1" fmla="*/ 194926 w 1870546"/>
                        <a:gd name="connsiteY1" fmla="*/ 2678 h 3323570"/>
                        <a:gd name="connsiteX2" fmla="*/ 1627550 w 1870546"/>
                        <a:gd name="connsiteY2" fmla="*/ 1278 h 3323570"/>
                        <a:gd name="connsiteX3" fmla="*/ 1869105 w 1870546"/>
                        <a:gd name="connsiteY3" fmla="*/ 459535 h 3323570"/>
                        <a:gd name="connsiteX4" fmla="*/ 1868888 w 1870546"/>
                        <a:gd name="connsiteY4" fmla="*/ 1339629 h 3323570"/>
                        <a:gd name="connsiteX5" fmla="*/ 1508389 w 1870546"/>
                        <a:gd name="connsiteY5" fmla="*/ 1324977 h 3323570"/>
                        <a:gd name="connsiteX6" fmla="*/ 1511402 w 1870546"/>
                        <a:gd name="connsiteY6" fmla="*/ 449442 h 3323570"/>
                        <a:gd name="connsiteX7" fmla="*/ 1451584 w 1870546"/>
                        <a:gd name="connsiteY7" fmla="*/ 453732 h 3323570"/>
                        <a:gd name="connsiteX8" fmla="*/ 1448924 w 1870546"/>
                        <a:gd name="connsiteY8" fmla="*/ 3010771 h 3323570"/>
                        <a:gd name="connsiteX9" fmla="*/ 1032654 w 1870546"/>
                        <a:gd name="connsiteY9" fmla="*/ 3024940 h 3323570"/>
                        <a:gd name="connsiteX10" fmla="*/ 1033085 w 1870546"/>
                        <a:gd name="connsiteY10" fmla="*/ 1703119 h 3323570"/>
                        <a:gd name="connsiteX11" fmla="*/ 814180 w 1870546"/>
                        <a:gd name="connsiteY11" fmla="*/ 1703149 h 3323570"/>
                        <a:gd name="connsiteX12" fmla="*/ 814776 w 1870546"/>
                        <a:gd name="connsiteY12" fmla="*/ 3024505 h 3323570"/>
                        <a:gd name="connsiteX13" fmla="*/ 397120 w 1870546"/>
                        <a:gd name="connsiteY13" fmla="*/ 3033303 h 3323570"/>
                        <a:gd name="connsiteX14" fmla="*/ 397327 w 1870546"/>
                        <a:gd name="connsiteY14" fmla="*/ 458383 h 3323570"/>
                        <a:gd name="connsiteX15" fmla="*/ 350138 w 1870546"/>
                        <a:gd name="connsiteY15" fmla="*/ 462103 h 3323570"/>
                        <a:gd name="connsiteX16" fmla="*/ 350098 w 1870546"/>
                        <a:gd name="connsiteY16" fmla="*/ 1289340 h 3323570"/>
                        <a:gd name="connsiteX17" fmla="*/ 9777 w 1870546"/>
                        <a:gd name="connsiteY17" fmla="*/ 1268774 h 3323570"/>
                        <a:gd name="connsiteX18" fmla="*/ 10494 w 1870546"/>
                        <a:gd name="connsiteY18" fmla="*/ 418665 h 3323570"/>
                        <a:gd name="connsiteX0" fmla="*/ 3252 w 1863304"/>
                        <a:gd name="connsiteY0" fmla="*/ 418665 h 3323570"/>
                        <a:gd name="connsiteX1" fmla="*/ 187684 w 1863304"/>
                        <a:gd name="connsiteY1" fmla="*/ 2678 h 3323570"/>
                        <a:gd name="connsiteX2" fmla="*/ 1620308 w 1863304"/>
                        <a:gd name="connsiteY2" fmla="*/ 1278 h 3323570"/>
                        <a:gd name="connsiteX3" fmla="*/ 1861863 w 1863304"/>
                        <a:gd name="connsiteY3" fmla="*/ 459535 h 3323570"/>
                        <a:gd name="connsiteX4" fmla="*/ 1861646 w 1863304"/>
                        <a:gd name="connsiteY4" fmla="*/ 1339629 h 3323570"/>
                        <a:gd name="connsiteX5" fmla="*/ 1501147 w 1863304"/>
                        <a:gd name="connsiteY5" fmla="*/ 1324977 h 3323570"/>
                        <a:gd name="connsiteX6" fmla="*/ 1504160 w 1863304"/>
                        <a:gd name="connsiteY6" fmla="*/ 449442 h 3323570"/>
                        <a:gd name="connsiteX7" fmla="*/ 1444342 w 1863304"/>
                        <a:gd name="connsiteY7" fmla="*/ 453732 h 3323570"/>
                        <a:gd name="connsiteX8" fmla="*/ 1441682 w 1863304"/>
                        <a:gd name="connsiteY8" fmla="*/ 3010771 h 3323570"/>
                        <a:gd name="connsiteX9" fmla="*/ 1025412 w 1863304"/>
                        <a:gd name="connsiteY9" fmla="*/ 3024940 h 3323570"/>
                        <a:gd name="connsiteX10" fmla="*/ 1025843 w 1863304"/>
                        <a:gd name="connsiteY10" fmla="*/ 1703119 h 3323570"/>
                        <a:gd name="connsiteX11" fmla="*/ 806938 w 1863304"/>
                        <a:gd name="connsiteY11" fmla="*/ 1703149 h 3323570"/>
                        <a:gd name="connsiteX12" fmla="*/ 807534 w 1863304"/>
                        <a:gd name="connsiteY12" fmla="*/ 3024505 h 3323570"/>
                        <a:gd name="connsiteX13" fmla="*/ 389878 w 1863304"/>
                        <a:gd name="connsiteY13" fmla="*/ 3033303 h 3323570"/>
                        <a:gd name="connsiteX14" fmla="*/ 390085 w 1863304"/>
                        <a:gd name="connsiteY14" fmla="*/ 458383 h 3323570"/>
                        <a:gd name="connsiteX15" fmla="*/ 342896 w 1863304"/>
                        <a:gd name="connsiteY15" fmla="*/ 462103 h 3323570"/>
                        <a:gd name="connsiteX16" fmla="*/ 342856 w 1863304"/>
                        <a:gd name="connsiteY16" fmla="*/ 1289340 h 3323570"/>
                        <a:gd name="connsiteX17" fmla="*/ 2535 w 1863304"/>
                        <a:gd name="connsiteY17" fmla="*/ 1268774 h 3323570"/>
                        <a:gd name="connsiteX18" fmla="*/ 3252 w 1863304"/>
                        <a:gd name="connsiteY18" fmla="*/ 418665 h 3323570"/>
                        <a:gd name="connsiteX0" fmla="*/ 3252 w 1863304"/>
                        <a:gd name="connsiteY0" fmla="*/ 418665 h 3323570"/>
                        <a:gd name="connsiteX1" fmla="*/ 187684 w 1863304"/>
                        <a:gd name="connsiteY1" fmla="*/ 2678 h 3323570"/>
                        <a:gd name="connsiteX2" fmla="*/ 1620308 w 1863304"/>
                        <a:gd name="connsiteY2" fmla="*/ 1278 h 3323570"/>
                        <a:gd name="connsiteX3" fmla="*/ 1861863 w 1863304"/>
                        <a:gd name="connsiteY3" fmla="*/ 459535 h 3323570"/>
                        <a:gd name="connsiteX4" fmla="*/ 1861646 w 1863304"/>
                        <a:gd name="connsiteY4" fmla="*/ 1339629 h 3323570"/>
                        <a:gd name="connsiteX5" fmla="*/ 1501147 w 1863304"/>
                        <a:gd name="connsiteY5" fmla="*/ 1324977 h 3323570"/>
                        <a:gd name="connsiteX6" fmla="*/ 1504160 w 1863304"/>
                        <a:gd name="connsiteY6" fmla="*/ 449442 h 3323570"/>
                        <a:gd name="connsiteX7" fmla="*/ 1444342 w 1863304"/>
                        <a:gd name="connsiteY7" fmla="*/ 453732 h 3323570"/>
                        <a:gd name="connsiteX8" fmla="*/ 1441682 w 1863304"/>
                        <a:gd name="connsiteY8" fmla="*/ 3010771 h 3323570"/>
                        <a:gd name="connsiteX9" fmla="*/ 1025412 w 1863304"/>
                        <a:gd name="connsiteY9" fmla="*/ 3024940 h 3323570"/>
                        <a:gd name="connsiteX10" fmla="*/ 1025843 w 1863304"/>
                        <a:gd name="connsiteY10" fmla="*/ 1703119 h 3323570"/>
                        <a:gd name="connsiteX11" fmla="*/ 806938 w 1863304"/>
                        <a:gd name="connsiteY11" fmla="*/ 1703149 h 3323570"/>
                        <a:gd name="connsiteX12" fmla="*/ 828974 w 1863304"/>
                        <a:gd name="connsiteY12" fmla="*/ 3024504 h 3323570"/>
                        <a:gd name="connsiteX13" fmla="*/ 389878 w 1863304"/>
                        <a:gd name="connsiteY13" fmla="*/ 3033303 h 3323570"/>
                        <a:gd name="connsiteX14" fmla="*/ 390085 w 1863304"/>
                        <a:gd name="connsiteY14" fmla="*/ 458383 h 3323570"/>
                        <a:gd name="connsiteX15" fmla="*/ 342896 w 1863304"/>
                        <a:gd name="connsiteY15" fmla="*/ 462103 h 3323570"/>
                        <a:gd name="connsiteX16" fmla="*/ 342856 w 1863304"/>
                        <a:gd name="connsiteY16" fmla="*/ 1289340 h 3323570"/>
                        <a:gd name="connsiteX17" fmla="*/ 2535 w 1863304"/>
                        <a:gd name="connsiteY17" fmla="*/ 1268774 h 3323570"/>
                        <a:gd name="connsiteX18" fmla="*/ 3252 w 1863304"/>
                        <a:gd name="connsiteY18" fmla="*/ 418665 h 3323570"/>
                        <a:gd name="connsiteX0" fmla="*/ 3252 w 1863304"/>
                        <a:gd name="connsiteY0" fmla="*/ 418665 h 3325814"/>
                        <a:gd name="connsiteX1" fmla="*/ 187684 w 1863304"/>
                        <a:gd name="connsiteY1" fmla="*/ 2678 h 3325814"/>
                        <a:gd name="connsiteX2" fmla="*/ 1620308 w 1863304"/>
                        <a:gd name="connsiteY2" fmla="*/ 1278 h 3325814"/>
                        <a:gd name="connsiteX3" fmla="*/ 1861863 w 1863304"/>
                        <a:gd name="connsiteY3" fmla="*/ 459535 h 3325814"/>
                        <a:gd name="connsiteX4" fmla="*/ 1861646 w 1863304"/>
                        <a:gd name="connsiteY4" fmla="*/ 1339629 h 3325814"/>
                        <a:gd name="connsiteX5" fmla="*/ 1501147 w 1863304"/>
                        <a:gd name="connsiteY5" fmla="*/ 1324977 h 3325814"/>
                        <a:gd name="connsiteX6" fmla="*/ 1504160 w 1863304"/>
                        <a:gd name="connsiteY6" fmla="*/ 449442 h 3325814"/>
                        <a:gd name="connsiteX7" fmla="*/ 1444342 w 1863304"/>
                        <a:gd name="connsiteY7" fmla="*/ 453732 h 3325814"/>
                        <a:gd name="connsiteX8" fmla="*/ 1441682 w 1863304"/>
                        <a:gd name="connsiteY8" fmla="*/ 3010771 h 3325814"/>
                        <a:gd name="connsiteX9" fmla="*/ 1003971 w 1863304"/>
                        <a:gd name="connsiteY9" fmla="*/ 3029227 h 3325814"/>
                        <a:gd name="connsiteX10" fmla="*/ 1025843 w 1863304"/>
                        <a:gd name="connsiteY10" fmla="*/ 1703119 h 3325814"/>
                        <a:gd name="connsiteX11" fmla="*/ 806938 w 1863304"/>
                        <a:gd name="connsiteY11" fmla="*/ 1703149 h 3325814"/>
                        <a:gd name="connsiteX12" fmla="*/ 828974 w 1863304"/>
                        <a:gd name="connsiteY12" fmla="*/ 3024504 h 3325814"/>
                        <a:gd name="connsiteX13" fmla="*/ 389878 w 1863304"/>
                        <a:gd name="connsiteY13" fmla="*/ 3033303 h 3325814"/>
                        <a:gd name="connsiteX14" fmla="*/ 390085 w 1863304"/>
                        <a:gd name="connsiteY14" fmla="*/ 458383 h 3325814"/>
                        <a:gd name="connsiteX15" fmla="*/ 342896 w 1863304"/>
                        <a:gd name="connsiteY15" fmla="*/ 462103 h 3325814"/>
                        <a:gd name="connsiteX16" fmla="*/ 342856 w 1863304"/>
                        <a:gd name="connsiteY16" fmla="*/ 1289340 h 3325814"/>
                        <a:gd name="connsiteX17" fmla="*/ 2535 w 1863304"/>
                        <a:gd name="connsiteY17" fmla="*/ 1268774 h 3325814"/>
                        <a:gd name="connsiteX18" fmla="*/ 3252 w 1863304"/>
                        <a:gd name="connsiteY18" fmla="*/ 418665 h 3325814"/>
                        <a:gd name="connsiteX0" fmla="*/ 3252 w 1863304"/>
                        <a:gd name="connsiteY0" fmla="*/ 418665 h 3323570"/>
                        <a:gd name="connsiteX1" fmla="*/ 187684 w 1863304"/>
                        <a:gd name="connsiteY1" fmla="*/ 2678 h 3323570"/>
                        <a:gd name="connsiteX2" fmla="*/ 1620308 w 1863304"/>
                        <a:gd name="connsiteY2" fmla="*/ 1278 h 3323570"/>
                        <a:gd name="connsiteX3" fmla="*/ 1861863 w 1863304"/>
                        <a:gd name="connsiteY3" fmla="*/ 459535 h 3323570"/>
                        <a:gd name="connsiteX4" fmla="*/ 1861646 w 1863304"/>
                        <a:gd name="connsiteY4" fmla="*/ 1339629 h 3323570"/>
                        <a:gd name="connsiteX5" fmla="*/ 1501147 w 1863304"/>
                        <a:gd name="connsiteY5" fmla="*/ 1324977 h 3323570"/>
                        <a:gd name="connsiteX6" fmla="*/ 1504160 w 1863304"/>
                        <a:gd name="connsiteY6" fmla="*/ 449442 h 3323570"/>
                        <a:gd name="connsiteX7" fmla="*/ 1444342 w 1863304"/>
                        <a:gd name="connsiteY7" fmla="*/ 453732 h 3323570"/>
                        <a:gd name="connsiteX8" fmla="*/ 1441682 w 1863304"/>
                        <a:gd name="connsiteY8" fmla="*/ 3010771 h 3323570"/>
                        <a:gd name="connsiteX9" fmla="*/ 1003971 w 1863304"/>
                        <a:gd name="connsiteY9" fmla="*/ 3024940 h 3323570"/>
                        <a:gd name="connsiteX10" fmla="*/ 1025843 w 1863304"/>
                        <a:gd name="connsiteY10" fmla="*/ 1703119 h 3323570"/>
                        <a:gd name="connsiteX11" fmla="*/ 806938 w 1863304"/>
                        <a:gd name="connsiteY11" fmla="*/ 1703149 h 3323570"/>
                        <a:gd name="connsiteX12" fmla="*/ 828974 w 1863304"/>
                        <a:gd name="connsiteY12" fmla="*/ 3024504 h 3323570"/>
                        <a:gd name="connsiteX13" fmla="*/ 389878 w 1863304"/>
                        <a:gd name="connsiteY13" fmla="*/ 3033303 h 3323570"/>
                        <a:gd name="connsiteX14" fmla="*/ 390085 w 1863304"/>
                        <a:gd name="connsiteY14" fmla="*/ 458383 h 3323570"/>
                        <a:gd name="connsiteX15" fmla="*/ 342896 w 1863304"/>
                        <a:gd name="connsiteY15" fmla="*/ 462103 h 3323570"/>
                        <a:gd name="connsiteX16" fmla="*/ 342856 w 1863304"/>
                        <a:gd name="connsiteY16" fmla="*/ 1289340 h 3323570"/>
                        <a:gd name="connsiteX17" fmla="*/ 2535 w 1863304"/>
                        <a:gd name="connsiteY17" fmla="*/ 1268774 h 3323570"/>
                        <a:gd name="connsiteX18" fmla="*/ 3252 w 1863304"/>
                        <a:gd name="connsiteY18" fmla="*/ 418665 h 3323570"/>
                        <a:gd name="connsiteX0" fmla="*/ 3252 w 1863304"/>
                        <a:gd name="connsiteY0" fmla="*/ 418665 h 3323570"/>
                        <a:gd name="connsiteX1" fmla="*/ 187684 w 1863304"/>
                        <a:gd name="connsiteY1" fmla="*/ 2678 h 3323570"/>
                        <a:gd name="connsiteX2" fmla="*/ 1620308 w 1863304"/>
                        <a:gd name="connsiteY2" fmla="*/ 1278 h 3323570"/>
                        <a:gd name="connsiteX3" fmla="*/ 1861863 w 1863304"/>
                        <a:gd name="connsiteY3" fmla="*/ 459535 h 3323570"/>
                        <a:gd name="connsiteX4" fmla="*/ 1861646 w 1863304"/>
                        <a:gd name="connsiteY4" fmla="*/ 1339629 h 3323570"/>
                        <a:gd name="connsiteX5" fmla="*/ 1501147 w 1863304"/>
                        <a:gd name="connsiteY5" fmla="*/ 1324977 h 3323570"/>
                        <a:gd name="connsiteX6" fmla="*/ 1504160 w 1863304"/>
                        <a:gd name="connsiteY6" fmla="*/ 449442 h 3323570"/>
                        <a:gd name="connsiteX7" fmla="*/ 1444342 w 1863304"/>
                        <a:gd name="connsiteY7" fmla="*/ 453732 h 3323570"/>
                        <a:gd name="connsiteX8" fmla="*/ 1441682 w 1863304"/>
                        <a:gd name="connsiteY8" fmla="*/ 3010771 h 3323570"/>
                        <a:gd name="connsiteX9" fmla="*/ 1003971 w 1863304"/>
                        <a:gd name="connsiteY9" fmla="*/ 3024940 h 3323570"/>
                        <a:gd name="connsiteX10" fmla="*/ 1025843 w 1863304"/>
                        <a:gd name="connsiteY10" fmla="*/ 1703119 h 3323570"/>
                        <a:gd name="connsiteX11" fmla="*/ 824088 w 1863304"/>
                        <a:gd name="connsiteY11" fmla="*/ 1703149 h 3323570"/>
                        <a:gd name="connsiteX12" fmla="*/ 828974 w 1863304"/>
                        <a:gd name="connsiteY12" fmla="*/ 3024504 h 3323570"/>
                        <a:gd name="connsiteX13" fmla="*/ 389878 w 1863304"/>
                        <a:gd name="connsiteY13" fmla="*/ 3033303 h 3323570"/>
                        <a:gd name="connsiteX14" fmla="*/ 390085 w 1863304"/>
                        <a:gd name="connsiteY14" fmla="*/ 458383 h 3323570"/>
                        <a:gd name="connsiteX15" fmla="*/ 342896 w 1863304"/>
                        <a:gd name="connsiteY15" fmla="*/ 462103 h 3323570"/>
                        <a:gd name="connsiteX16" fmla="*/ 342856 w 1863304"/>
                        <a:gd name="connsiteY16" fmla="*/ 1289340 h 3323570"/>
                        <a:gd name="connsiteX17" fmla="*/ 2535 w 1863304"/>
                        <a:gd name="connsiteY17" fmla="*/ 1268774 h 3323570"/>
                        <a:gd name="connsiteX18" fmla="*/ 3252 w 1863304"/>
                        <a:gd name="connsiteY18" fmla="*/ 418665 h 3323570"/>
                        <a:gd name="connsiteX0" fmla="*/ 3252 w 1863304"/>
                        <a:gd name="connsiteY0" fmla="*/ 418665 h 3323570"/>
                        <a:gd name="connsiteX1" fmla="*/ 187684 w 1863304"/>
                        <a:gd name="connsiteY1" fmla="*/ 2678 h 3323570"/>
                        <a:gd name="connsiteX2" fmla="*/ 1620308 w 1863304"/>
                        <a:gd name="connsiteY2" fmla="*/ 1278 h 3323570"/>
                        <a:gd name="connsiteX3" fmla="*/ 1861863 w 1863304"/>
                        <a:gd name="connsiteY3" fmla="*/ 459535 h 3323570"/>
                        <a:gd name="connsiteX4" fmla="*/ 1861646 w 1863304"/>
                        <a:gd name="connsiteY4" fmla="*/ 1339629 h 3323570"/>
                        <a:gd name="connsiteX5" fmla="*/ 1501147 w 1863304"/>
                        <a:gd name="connsiteY5" fmla="*/ 1324977 h 3323570"/>
                        <a:gd name="connsiteX6" fmla="*/ 1504160 w 1863304"/>
                        <a:gd name="connsiteY6" fmla="*/ 449442 h 3323570"/>
                        <a:gd name="connsiteX7" fmla="*/ 1444342 w 1863304"/>
                        <a:gd name="connsiteY7" fmla="*/ 453732 h 3323570"/>
                        <a:gd name="connsiteX8" fmla="*/ 1441682 w 1863304"/>
                        <a:gd name="connsiteY8" fmla="*/ 3010771 h 3323570"/>
                        <a:gd name="connsiteX9" fmla="*/ 1003971 w 1863304"/>
                        <a:gd name="connsiteY9" fmla="*/ 3024940 h 3323570"/>
                        <a:gd name="connsiteX10" fmla="*/ 1025843 w 1863304"/>
                        <a:gd name="connsiteY10" fmla="*/ 1703119 h 3323570"/>
                        <a:gd name="connsiteX11" fmla="*/ 828378 w 1863304"/>
                        <a:gd name="connsiteY11" fmla="*/ 1703149 h 3323570"/>
                        <a:gd name="connsiteX12" fmla="*/ 828974 w 1863304"/>
                        <a:gd name="connsiteY12" fmla="*/ 3024504 h 3323570"/>
                        <a:gd name="connsiteX13" fmla="*/ 389878 w 1863304"/>
                        <a:gd name="connsiteY13" fmla="*/ 3033303 h 3323570"/>
                        <a:gd name="connsiteX14" fmla="*/ 390085 w 1863304"/>
                        <a:gd name="connsiteY14" fmla="*/ 458383 h 3323570"/>
                        <a:gd name="connsiteX15" fmla="*/ 342896 w 1863304"/>
                        <a:gd name="connsiteY15" fmla="*/ 462103 h 3323570"/>
                        <a:gd name="connsiteX16" fmla="*/ 342856 w 1863304"/>
                        <a:gd name="connsiteY16" fmla="*/ 1289340 h 3323570"/>
                        <a:gd name="connsiteX17" fmla="*/ 2535 w 1863304"/>
                        <a:gd name="connsiteY17" fmla="*/ 1268774 h 3323570"/>
                        <a:gd name="connsiteX18" fmla="*/ 3252 w 1863304"/>
                        <a:gd name="connsiteY18" fmla="*/ 418665 h 3323570"/>
                        <a:gd name="connsiteX0" fmla="*/ 3252 w 1863304"/>
                        <a:gd name="connsiteY0" fmla="*/ 418665 h 3323570"/>
                        <a:gd name="connsiteX1" fmla="*/ 187684 w 1863304"/>
                        <a:gd name="connsiteY1" fmla="*/ 2678 h 3323570"/>
                        <a:gd name="connsiteX2" fmla="*/ 1620308 w 1863304"/>
                        <a:gd name="connsiteY2" fmla="*/ 1278 h 3323570"/>
                        <a:gd name="connsiteX3" fmla="*/ 1861863 w 1863304"/>
                        <a:gd name="connsiteY3" fmla="*/ 459535 h 3323570"/>
                        <a:gd name="connsiteX4" fmla="*/ 1861646 w 1863304"/>
                        <a:gd name="connsiteY4" fmla="*/ 1339629 h 3323570"/>
                        <a:gd name="connsiteX5" fmla="*/ 1501147 w 1863304"/>
                        <a:gd name="connsiteY5" fmla="*/ 1324977 h 3323570"/>
                        <a:gd name="connsiteX6" fmla="*/ 1504160 w 1863304"/>
                        <a:gd name="connsiteY6" fmla="*/ 449442 h 3323570"/>
                        <a:gd name="connsiteX7" fmla="*/ 1444342 w 1863304"/>
                        <a:gd name="connsiteY7" fmla="*/ 453732 h 3323570"/>
                        <a:gd name="connsiteX8" fmla="*/ 1441682 w 1863304"/>
                        <a:gd name="connsiteY8" fmla="*/ 3010771 h 3323570"/>
                        <a:gd name="connsiteX9" fmla="*/ 1003971 w 1863304"/>
                        <a:gd name="connsiteY9" fmla="*/ 3024940 h 3323570"/>
                        <a:gd name="connsiteX10" fmla="*/ 1000118 w 1863304"/>
                        <a:gd name="connsiteY10" fmla="*/ 1698832 h 3323570"/>
                        <a:gd name="connsiteX11" fmla="*/ 828378 w 1863304"/>
                        <a:gd name="connsiteY11" fmla="*/ 1703149 h 3323570"/>
                        <a:gd name="connsiteX12" fmla="*/ 828974 w 1863304"/>
                        <a:gd name="connsiteY12" fmla="*/ 3024504 h 3323570"/>
                        <a:gd name="connsiteX13" fmla="*/ 389878 w 1863304"/>
                        <a:gd name="connsiteY13" fmla="*/ 3033303 h 3323570"/>
                        <a:gd name="connsiteX14" fmla="*/ 390085 w 1863304"/>
                        <a:gd name="connsiteY14" fmla="*/ 458383 h 3323570"/>
                        <a:gd name="connsiteX15" fmla="*/ 342896 w 1863304"/>
                        <a:gd name="connsiteY15" fmla="*/ 462103 h 3323570"/>
                        <a:gd name="connsiteX16" fmla="*/ 342856 w 1863304"/>
                        <a:gd name="connsiteY16" fmla="*/ 1289340 h 3323570"/>
                        <a:gd name="connsiteX17" fmla="*/ 2535 w 1863304"/>
                        <a:gd name="connsiteY17" fmla="*/ 1268774 h 3323570"/>
                        <a:gd name="connsiteX18" fmla="*/ 3252 w 1863304"/>
                        <a:gd name="connsiteY18" fmla="*/ 418665 h 3323570"/>
                        <a:gd name="connsiteX0" fmla="*/ 3252 w 1863304"/>
                        <a:gd name="connsiteY0" fmla="*/ 418665 h 3323570"/>
                        <a:gd name="connsiteX1" fmla="*/ 187684 w 1863304"/>
                        <a:gd name="connsiteY1" fmla="*/ 2678 h 3323570"/>
                        <a:gd name="connsiteX2" fmla="*/ 1620308 w 1863304"/>
                        <a:gd name="connsiteY2" fmla="*/ 1278 h 3323570"/>
                        <a:gd name="connsiteX3" fmla="*/ 1861863 w 1863304"/>
                        <a:gd name="connsiteY3" fmla="*/ 459535 h 3323570"/>
                        <a:gd name="connsiteX4" fmla="*/ 1861646 w 1863304"/>
                        <a:gd name="connsiteY4" fmla="*/ 1339629 h 3323570"/>
                        <a:gd name="connsiteX5" fmla="*/ 1501147 w 1863304"/>
                        <a:gd name="connsiteY5" fmla="*/ 1324977 h 3323570"/>
                        <a:gd name="connsiteX6" fmla="*/ 1504160 w 1863304"/>
                        <a:gd name="connsiteY6" fmla="*/ 449442 h 3323570"/>
                        <a:gd name="connsiteX7" fmla="*/ 1444342 w 1863304"/>
                        <a:gd name="connsiteY7" fmla="*/ 453732 h 3323570"/>
                        <a:gd name="connsiteX8" fmla="*/ 1441682 w 1863304"/>
                        <a:gd name="connsiteY8" fmla="*/ 3010771 h 3323570"/>
                        <a:gd name="connsiteX9" fmla="*/ 1003971 w 1863304"/>
                        <a:gd name="connsiteY9" fmla="*/ 3024940 h 3323570"/>
                        <a:gd name="connsiteX10" fmla="*/ 1004405 w 1863304"/>
                        <a:gd name="connsiteY10" fmla="*/ 1703120 h 3323570"/>
                        <a:gd name="connsiteX11" fmla="*/ 828378 w 1863304"/>
                        <a:gd name="connsiteY11" fmla="*/ 1703149 h 3323570"/>
                        <a:gd name="connsiteX12" fmla="*/ 828974 w 1863304"/>
                        <a:gd name="connsiteY12" fmla="*/ 3024504 h 3323570"/>
                        <a:gd name="connsiteX13" fmla="*/ 389878 w 1863304"/>
                        <a:gd name="connsiteY13" fmla="*/ 3033303 h 3323570"/>
                        <a:gd name="connsiteX14" fmla="*/ 390085 w 1863304"/>
                        <a:gd name="connsiteY14" fmla="*/ 458383 h 3323570"/>
                        <a:gd name="connsiteX15" fmla="*/ 342896 w 1863304"/>
                        <a:gd name="connsiteY15" fmla="*/ 462103 h 3323570"/>
                        <a:gd name="connsiteX16" fmla="*/ 342856 w 1863304"/>
                        <a:gd name="connsiteY16" fmla="*/ 1289340 h 3323570"/>
                        <a:gd name="connsiteX17" fmla="*/ 2535 w 1863304"/>
                        <a:gd name="connsiteY17" fmla="*/ 1268774 h 3323570"/>
                        <a:gd name="connsiteX18" fmla="*/ 3252 w 1863304"/>
                        <a:gd name="connsiteY18" fmla="*/ 418665 h 3323570"/>
                        <a:gd name="connsiteX0" fmla="*/ 3252 w 1863304"/>
                        <a:gd name="connsiteY0" fmla="*/ 463154 h 3368059"/>
                        <a:gd name="connsiteX1" fmla="*/ 187683 w 1863304"/>
                        <a:gd name="connsiteY1" fmla="*/ 0 h 3368059"/>
                        <a:gd name="connsiteX2" fmla="*/ 1620308 w 1863304"/>
                        <a:gd name="connsiteY2" fmla="*/ 45767 h 3368059"/>
                        <a:gd name="connsiteX3" fmla="*/ 1861863 w 1863304"/>
                        <a:gd name="connsiteY3" fmla="*/ 504024 h 3368059"/>
                        <a:gd name="connsiteX4" fmla="*/ 1861646 w 1863304"/>
                        <a:gd name="connsiteY4" fmla="*/ 1384118 h 3368059"/>
                        <a:gd name="connsiteX5" fmla="*/ 1501147 w 1863304"/>
                        <a:gd name="connsiteY5" fmla="*/ 1369466 h 3368059"/>
                        <a:gd name="connsiteX6" fmla="*/ 1504160 w 1863304"/>
                        <a:gd name="connsiteY6" fmla="*/ 493931 h 3368059"/>
                        <a:gd name="connsiteX7" fmla="*/ 1444342 w 1863304"/>
                        <a:gd name="connsiteY7" fmla="*/ 498221 h 3368059"/>
                        <a:gd name="connsiteX8" fmla="*/ 1441682 w 1863304"/>
                        <a:gd name="connsiteY8" fmla="*/ 3055260 h 3368059"/>
                        <a:gd name="connsiteX9" fmla="*/ 1003971 w 1863304"/>
                        <a:gd name="connsiteY9" fmla="*/ 3069429 h 3368059"/>
                        <a:gd name="connsiteX10" fmla="*/ 1004405 w 1863304"/>
                        <a:gd name="connsiteY10" fmla="*/ 1747609 h 3368059"/>
                        <a:gd name="connsiteX11" fmla="*/ 828378 w 1863304"/>
                        <a:gd name="connsiteY11" fmla="*/ 1747638 h 3368059"/>
                        <a:gd name="connsiteX12" fmla="*/ 828974 w 1863304"/>
                        <a:gd name="connsiteY12" fmla="*/ 3068993 h 3368059"/>
                        <a:gd name="connsiteX13" fmla="*/ 389878 w 1863304"/>
                        <a:gd name="connsiteY13" fmla="*/ 3077792 h 3368059"/>
                        <a:gd name="connsiteX14" fmla="*/ 390085 w 1863304"/>
                        <a:gd name="connsiteY14" fmla="*/ 502872 h 3368059"/>
                        <a:gd name="connsiteX15" fmla="*/ 342896 w 1863304"/>
                        <a:gd name="connsiteY15" fmla="*/ 506592 h 3368059"/>
                        <a:gd name="connsiteX16" fmla="*/ 342856 w 1863304"/>
                        <a:gd name="connsiteY16" fmla="*/ 1333829 h 3368059"/>
                        <a:gd name="connsiteX17" fmla="*/ 2535 w 1863304"/>
                        <a:gd name="connsiteY17" fmla="*/ 1313263 h 3368059"/>
                        <a:gd name="connsiteX18" fmla="*/ 3252 w 1863304"/>
                        <a:gd name="connsiteY18" fmla="*/ 463154 h 3368059"/>
                        <a:gd name="connsiteX0" fmla="*/ 3252 w 1863304"/>
                        <a:gd name="connsiteY0" fmla="*/ 469941 h 3374846"/>
                        <a:gd name="connsiteX1" fmla="*/ 187683 w 1863304"/>
                        <a:gd name="connsiteY1" fmla="*/ 6787 h 3374846"/>
                        <a:gd name="connsiteX2" fmla="*/ 1620308 w 1863304"/>
                        <a:gd name="connsiteY2" fmla="*/ 1101 h 3374846"/>
                        <a:gd name="connsiteX3" fmla="*/ 1861863 w 1863304"/>
                        <a:gd name="connsiteY3" fmla="*/ 510811 h 3374846"/>
                        <a:gd name="connsiteX4" fmla="*/ 1861646 w 1863304"/>
                        <a:gd name="connsiteY4" fmla="*/ 1390905 h 3374846"/>
                        <a:gd name="connsiteX5" fmla="*/ 1501147 w 1863304"/>
                        <a:gd name="connsiteY5" fmla="*/ 1376253 h 3374846"/>
                        <a:gd name="connsiteX6" fmla="*/ 1504160 w 1863304"/>
                        <a:gd name="connsiteY6" fmla="*/ 500718 h 3374846"/>
                        <a:gd name="connsiteX7" fmla="*/ 1444342 w 1863304"/>
                        <a:gd name="connsiteY7" fmla="*/ 505008 h 3374846"/>
                        <a:gd name="connsiteX8" fmla="*/ 1441682 w 1863304"/>
                        <a:gd name="connsiteY8" fmla="*/ 3062047 h 3374846"/>
                        <a:gd name="connsiteX9" fmla="*/ 1003971 w 1863304"/>
                        <a:gd name="connsiteY9" fmla="*/ 3076216 h 3374846"/>
                        <a:gd name="connsiteX10" fmla="*/ 1004405 w 1863304"/>
                        <a:gd name="connsiteY10" fmla="*/ 1754396 h 3374846"/>
                        <a:gd name="connsiteX11" fmla="*/ 828378 w 1863304"/>
                        <a:gd name="connsiteY11" fmla="*/ 1754425 h 3374846"/>
                        <a:gd name="connsiteX12" fmla="*/ 828974 w 1863304"/>
                        <a:gd name="connsiteY12" fmla="*/ 3075780 h 3374846"/>
                        <a:gd name="connsiteX13" fmla="*/ 389878 w 1863304"/>
                        <a:gd name="connsiteY13" fmla="*/ 3084579 h 3374846"/>
                        <a:gd name="connsiteX14" fmla="*/ 390085 w 1863304"/>
                        <a:gd name="connsiteY14" fmla="*/ 509659 h 3374846"/>
                        <a:gd name="connsiteX15" fmla="*/ 342896 w 1863304"/>
                        <a:gd name="connsiteY15" fmla="*/ 513379 h 3374846"/>
                        <a:gd name="connsiteX16" fmla="*/ 342856 w 1863304"/>
                        <a:gd name="connsiteY16" fmla="*/ 1340616 h 3374846"/>
                        <a:gd name="connsiteX17" fmla="*/ 2535 w 1863304"/>
                        <a:gd name="connsiteY17" fmla="*/ 1320050 h 3374846"/>
                        <a:gd name="connsiteX18" fmla="*/ 3252 w 1863304"/>
                        <a:gd name="connsiteY18" fmla="*/ 469941 h 3374846"/>
                        <a:gd name="connsiteX0" fmla="*/ 3252 w 1863304"/>
                        <a:gd name="connsiteY0" fmla="*/ 476018 h 3380923"/>
                        <a:gd name="connsiteX1" fmla="*/ 187683 w 1863304"/>
                        <a:gd name="connsiteY1" fmla="*/ 0 h 3380923"/>
                        <a:gd name="connsiteX2" fmla="*/ 1620308 w 1863304"/>
                        <a:gd name="connsiteY2" fmla="*/ 7178 h 3380923"/>
                        <a:gd name="connsiteX3" fmla="*/ 1861863 w 1863304"/>
                        <a:gd name="connsiteY3" fmla="*/ 516888 h 3380923"/>
                        <a:gd name="connsiteX4" fmla="*/ 1861646 w 1863304"/>
                        <a:gd name="connsiteY4" fmla="*/ 1396982 h 3380923"/>
                        <a:gd name="connsiteX5" fmla="*/ 1501147 w 1863304"/>
                        <a:gd name="connsiteY5" fmla="*/ 1382330 h 3380923"/>
                        <a:gd name="connsiteX6" fmla="*/ 1504160 w 1863304"/>
                        <a:gd name="connsiteY6" fmla="*/ 506795 h 3380923"/>
                        <a:gd name="connsiteX7" fmla="*/ 1444342 w 1863304"/>
                        <a:gd name="connsiteY7" fmla="*/ 511085 h 3380923"/>
                        <a:gd name="connsiteX8" fmla="*/ 1441682 w 1863304"/>
                        <a:gd name="connsiteY8" fmla="*/ 3068124 h 3380923"/>
                        <a:gd name="connsiteX9" fmla="*/ 1003971 w 1863304"/>
                        <a:gd name="connsiteY9" fmla="*/ 3082293 h 3380923"/>
                        <a:gd name="connsiteX10" fmla="*/ 1004405 w 1863304"/>
                        <a:gd name="connsiteY10" fmla="*/ 1760473 h 3380923"/>
                        <a:gd name="connsiteX11" fmla="*/ 828378 w 1863304"/>
                        <a:gd name="connsiteY11" fmla="*/ 1760502 h 3380923"/>
                        <a:gd name="connsiteX12" fmla="*/ 828974 w 1863304"/>
                        <a:gd name="connsiteY12" fmla="*/ 3081857 h 3380923"/>
                        <a:gd name="connsiteX13" fmla="*/ 389878 w 1863304"/>
                        <a:gd name="connsiteY13" fmla="*/ 3090656 h 3380923"/>
                        <a:gd name="connsiteX14" fmla="*/ 390085 w 1863304"/>
                        <a:gd name="connsiteY14" fmla="*/ 515736 h 3380923"/>
                        <a:gd name="connsiteX15" fmla="*/ 342896 w 1863304"/>
                        <a:gd name="connsiteY15" fmla="*/ 519456 h 3380923"/>
                        <a:gd name="connsiteX16" fmla="*/ 342856 w 1863304"/>
                        <a:gd name="connsiteY16" fmla="*/ 1346693 h 3380923"/>
                        <a:gd name="connsiteX17" fmla="*/ 2535 w 1863304"/>
                        <a:gd name="connsiteY17" fmla="*/ 1326127 h 3380923"/>
                        <a:gd name="connsiteX18" fmla="*/ 3252 w 1863304"/>
                        <a:gd name="connsiteY18" fmla="*/ 476018 h 3380923"/>
                        <a:gd name="connsiteX0" fmla="*/ 3252 w 1863623"/>
                        <a:gd name="connsiteY0" fmla="*/ 476018 h 3380923"/>
                        <a:gd name="connsiteX1" fmla="*/ 187683 w 1863623"/>
                        <a:gd name="connsiteY1" fmla="*/ 0 h 3380923"/>
                        <a:gd name="connsiteX2" fmla="*/ 1624596 w 1863623"/>
                        <a:gd name="connsiteY2" fmla="*/ 2888 h 3380923"/>
                        <a:gd name="connsiteX3" fmla="*/ 1861863 w 1863623"/>
                        <a:gd name="connsiteY3" fmla="*/ 516888 h 3380923"/>
                        <a:gd name="connsiteX4" fmla="*/ 1861646 w 1863623"/>
                        <a:gd name="connsiteY4" fmla="*/ 1396982 h 3380923"/>
                        <a:gd name="connsiteX5" fmla="*/ 1501147 w 1863623"/>
                        <a:gd name="connsiteY5" fmla="*/ 1382330 h 3380923"/>
                        <a:gd name="connsiteX6" fmla="*/ 1504160 w 1863623"/>
                        <a:gd name="connsiteY6" fmla="*/ 506795 h 3380923"/>
                        <a:gd name="connsiteX7" fmla="*/ 1444342 w 1863623"/>
                        <a:gd name="connsiteY7" fmla="*/ 511085 h 3380923"/>
                        <a:gd name="connsiteX8" fmla="*/ 1441682 w 1863623"/>
                        <a:gd name="connsiteY8" fmla="*/ 3068124 h 3380923"/>
                        <a:gd name="connsiteX9" fmla="*/ 1003971 w 1863623"/>
                        <a:gd name="connsiteY9" fmla="*/ 3082293 h 3380923"/>
                        <a:gd name="connsiteX10" fmla="*/ 1004405 w 1863623"/>
                        <a:gd name="connsiteY10" fmla="*/ 1760473 h 3380923"/>
                        <a:gd name="connsiteX11" fmla="*/ 828378 w 1863623"/>
                        <a:gd name="connsiteY11" fmla="*/ 1760502 h 3380923"/>
                        <a:gd name="connsiteX12" fmla="*/ 828974 w 1863623"/>
                        <a:gd name="connsiteY12" fmla="*/ 3081857 h 3380923"/>
                        <a:gd name="connsiteX13" fmla="*/ 389878 w 1863623"/>
                        <a:gd name="connsiteY13" fmla="*/ 3090656 h 3380923"/>
                        <a:gd name="connsiteX14" fmla="*/ 390085 w 1863623"/>
                        <a:gd name="connsiteY14" fmla="*/ 515736 h 3380923"/>
                        <a:gd name="connsiteX15" fmla="*/ 342896 w 1863623"/>
                        <a:gd name="connsiteY15" fmla="*/ 519456 h 3380923"/>
                        <a:gd name="connsiteX16" fmla="*/ 342856 w 1863623"/>
                        <a:gd name="connsiteY16" fmla="*/ 1346693 h 3380923"/>
                        <a:gd name="connsiteX17" fmla="*/ 2535 w 1863623"/>
                        <a:gd name="connsiteY17" fmla="*/ 1326127 h 3380923"/>
                        <a:gd name="connsiteX18" fmla="*/ 3252 w 1863623"/>
                        <a:gd name="connsiteY18" fmla="*/ 476018 h 3380923"/>
                        <a:gd name="connsiteX0" fmla="*/ 3252 w 1863621"/>
                        <a:gd name="connsiteY0" fmla="*/ 478494 h 3383399"/>
                        <a:gd name="connsiteX1" fmla="*/ 187683 w 1863621"/>
                        <a:gd name="connsiteY1" fmla="*/ 2476 h 3383399"/>
                        <a:gd name="connsiteX2" fmla="*/ 1624596 w 1863621"/>
                        <a:gd name="connsiteY2" fmla="*/ 1077 h 3383399"/>
                        <a:gd name="connsiteX3" fmla="*/ 1861863 w 1863621"/>
                        <a:gd name="connsiteY3" fmla="*/ 519364 h 3383399"/>
                        <a:gd name="connsiteX4" fmla="*/ 1861646 w 1863621"/>
                        <a:gd name="connsiteY4" fmla="*/ 1399458 h 3383399"/>
                        <a:gd name="connsiteX5" fmla="*/ 1501147 w 1863621"/>
                        <a:gd name="connsiteY5" fmla="*/ 1384806 h 3383399"/>
                        <a:gd name="connsiteX6" fmla="*/ 1504160 w 1863621"/>
                        <a:gd name="connsiteY6" fmla="*/ 509271 h 3383399"/>
                        <a:gd name="connsiteX7" fmla="*/ 1444342 w 1863621"/>
                        <a:gd name="connsiteY7" fmla="*/ 513561 h 3383399"/>
                        <a:gd name="connsiteX8" fmla="*/ 1441682 w 1863621"/>
                        <a:gd name="connsiteY8" fmla="*/ 3070600 h 3383399"/>
                        <a:gd name="connsiteX9" fmla="*/ 1003971 w 1863621"/>
                        <a:gd name="connsiteY9" fmla="*/ 3084769 h 3383399"/>
                        <a:gd name="connsiteX10" fmla="*/ 1004405 w 1863621"/>
                        <a:gd name="connsiteY10" fmla="*/ 1762949 h 3383399"/>
                        <a:gd name="connsiteX11" fmla="*/ 828378 w 1863621"/>
                        <a:gd name="connsiteY11" fmla="*/ 1762978 h 3383399"/>
                        <a:gd name="connsiteX12" fmla="*/ 828974 w 1863621"/>
                        <a:gd name="connsiteY12" fmla="*/ 3084333 h 3383399"/>
                        <a:gd name="connsiteX13" fmla="*/ 389878 w 1863621"/>
                        <a:gd name="connsiteY13" fmla="*/ 3093132 h 3383399"/>
                        <a:gd name="connsiteX14" fmla="*/ 390085 w 1863621"/>
                        <a:gd name="connsiteY14" fmla="*/ 518212 h 3383399"/>
                        <a:gd name="connsiteX15" fmla="*/ 342896 w 1863621"/>
                        <a:gd name="connsiteY15" fmla="*/ 521932 h 3383399"/>
                        <a:gd name="connsiteX16" fmla="*/ 342856 w 1863621"/>
                        <a:gd name="connsiteY16" fmla="*/ 1349169 h 3383399"/>
                        <a:gd name="connsiteX17" fmla="*/ 2535 w 1863621"/>
                        <a:gd name="connsiteY17" fmla="*/ 1328603 h 3383399"/>
                        <a:gd name="connsiteX18" fmla="*/ 3252 w 1863621"/>
                        <a:gd name="connsiteY18" fmla="*/ 478494 h 338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3621" h="3383399">
                          <a:moveTo>
                            <a:pt x="3252" y="478494"/>
                          </a:moveTo>
                          <a:cubicBezTo>
                            <a:pt x="-1239" y="282677"/>
                            <a:pt x="-26669" y="8513"/>
                            <a:pt x="187683" y="2476"/>
                          </a:cubicBezTo>
                          <a:lnTo>
                            <a:pt x="1624596" y="1077"/>
                          </a:lnTo>
                          <a:cubicBezTo>
                            <a:pt x="1884522" y="-22282"/>
                            <a:pt x="1865540" y="340163"/>
                            <a:pt x="1861863" y="519364"/>
                          </a:cubicBezTo>
                          <a:cubicBezTo>
                            <a:pt x="1862524" y="1018597"/>
                            <a:pt x="1862802" y="923223"/>
                            <a:pt x="1861646" y="1399458"/>
                          </a:cubicBezTo>
                          <a:cubicBezTo>
                            <a:pt x="1828233" y="1682389"/>
                            <a:pt x="1530976" y="1684961"/>
                            <a:pt x="1501147" y="1384806"/>
                          </a:cubicBezTo>
                          <a:cubicBezTo>
                            <a:pt x="1499360" y="876787"/>
                            <a:pt x="1504358" y="902869"/>
                            <a:pt x="1504160" y="509271"/>
                          </a:cubicBezTo>
                          <a:cubicBezTo>
                            <a:pt x="1476042" y="509573"/>
                            <a:pt x="1479009" y="513515"/>
                            <a:pt x="1444342" y="513561"/>
                          </a:cubicBezTo>
                          <a:cubicBezTo>
                            <a:pt x="1444013" y="1901362"/>
                            <a:pt x="1443177" y="2061854"/>
                            <a:pt x="1441682" y="3070600"/>
                          </a:cubicBezTo>
                          <a:cubicBezTo>
                            <a:pt x="1476453" y="3468865"/>
                            <a:pt x="977856" y="3501084"/>
                            <a:pt x="1003971" y="3084769"/>
                          </a:cubicBezTo>
                          <a:cubicBezTo>
                            <a:pt x="1007376" y="2404373"/>
                            <a:pt x="1008851" y="2401962"/>
                            <a:pt x="1004405" y="1762949"/>
                          </a:cubicBezTo>
                          <a:lnTo>
                            <a:pt x="828378" y="1762978"/>
                          </a:lnTo>
                          <a:cubicBezTo>
                            <a:pt x="831855" y="2441033"/>
                            <a:pt x="829746" y="2383313"/>
                            <a:pt x="828974" y="3084333"/>
                          </a:cubicBezTo>
                          <a:cubicBezTo>
                            <a:pt x="855499" y="3480692"/>
                            <a:pt x="360046" y="3465205"/>
                            <a:pt x="389878" y="3093132"/>
                          </a:cubicBezTo>
                          <a:cubicBezTo>
                            <a:pt x="392717" y="2131727"/>
                            <a:pt x="392903" y="1657007"/>
                            <a:pt x="390085" y="518212"/>
                          </a:cubicBezTo>
                          <a:cubicBezTo>
                            <a:pt x="358025" y="516877"/>
                            <a:pt x="368693" y="523392"/>
                            <a:pt x="342896" y="521932"/>
                          </a:cubicBezTo>
                          <a:cubicBezTo>
                            <a:pt x="342955" y="1016111"/>
                            <a:pt x="342795" y="889151"/>
                            <a:pt x="342856" y="1349169"/>
                          </a:cubicBezTo>
                          <a:cubicBezTo>
                            <a:pt x="367287" y="1625611"/>
                            <a:pt x="-16585" y="1723224"/>
                            <a:pt x="2535" y="1328603"/>
                          </a:cubicBezTo>
                          <a:cubicBezTo>
                            <a:pt x="3580" y="829444"/>
                            <a:pt x="4626" y="824610"/>
                            <a:pt x="3252" y="478494"/>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solidFill>
                          <a:prstClr val="white"/>
                        </a:solidFill>
                      </a:endParaRPr>
                    </a:p>
                  </p:txBody>
                </p:sp>
              </p:grpSp>
              <p:sp>
                <p:nvSpPr>
                  <p:cNvPr id="65" name="Rectangle 64"/>
                  <p:cNvSpPr/>
                  <p:nvPr/>
                </p:nvSpPr>
                <p:spPr>
                  <a:xfrm>
                    <a:off x="3630753" y="2899673"/>
                    <a:ext cx="1862968" cy="830997"/>
                  </a:xfrm>
                  <a:prstGeom prst="rect">
                    <a:avLst/>
                  </a:prstGeom>
                </p:spPr>
                <p:txBody>
                  <a:bodyPr wrap="square">
                    <a:spAutoFit/>
                  </a:bodyPr>
                  <a:lstStyle/>
                  <a:p>
                    <a:pPr algn="ctr"/>
                    <a:r>
                      <a:rPr lang="en-US" sz="2400" dirty="0" smtClean="0">
                        <a:latin typeface="Arial Black" panose="020B0A04020102020204" pitchFamily="34" charset="0"/>
                        <a:cs typeface="Arial" panose="020B0604020202020204" pitchFamily="34" charset="0"/>
                      </a:rPr>
                      <a:t>Library Support</a:t>
                    </a:r>
                    <a:endParaRPr lang="en-US" sz="2400" dirty="0">
                      <a:latin typeface="Arial Black" panose="020B0A04020102020204" pitchFamily="34" charset="0"/>
                      <a:cs typeface="Arial" panose="020B0604020202020204" pitchFamily="34" charset="0"/>
                    </a:endParaRPr>
                  </a:p>
                </p:txBody>
              </p:sp>
            </p:grpSp>
          </p:grpSp>
          <p:grpSp>
            <p:nvGrpSpPr>
              <p:cNvPr id="14" name="Group 13"/>
              <p:cNvGrpSpPr/>
              <p:nvPr/>
            </p:nvGrpSpPr>
            <p:grpSpPr>
              <a:xfrm>
                <a:off x="6181487" y="2537308"/>
                <a:ext cx="2286000" cy="2587686"/>
                <a:chOff x="6181487" y="2537308"/>
                <a:chExt cx="2286000" cy="2587686"/>
              </a:xfrm>
            </p:grpSpPr>
            <p:grpSp>
              <p:nvGrpSpPr>
                <p:cNvPr id="34" name="Group 33"/>
                <p:cNvGrpSpPr/>
                <p:nvPr/>
              </p:nvGrpSpPr>
              <p:grpSpPr>
                <a:xfrm>
                  <a:off x="6181487" y="2537308"/>
                  <a:ext cx="2286000" cy="1588406"/>
                  <a:chOff x="6464300" y="3148694"/>
                  <a:chExt cx="2286000" cy="1588406"/>
                </a:xfrm>
              </p:grpSpPr>
              <p:sp>
                <p:nvSpPr>
                  <p:cNvPr id="32" name="Oval Callout 31"/>
                  <p:cNvSpPr/>
                  <p:nvPr/>
                </p:nvSpPr>
                <p:spPr>
                  <a:xfrm>
                    <a:off x="6464300" y="3251200"/>
                    <a:ext cx="2286000" cy="1485900"/>
                  </a:xfrm>
                  <a:prstGeom prst="wedgeEllipseCallou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3" name="Oval 32"/>
                  <p:cNvSpPr/>
                  <p:nvPr/>
                </p:nvSpPr>
                <p:spPr>
                  <a:xfrm>
                    <a:off x="7723634" y="3148694"/>
                    <a:ext cx="432048" cy="432048"/>
                  </a:xfrm>
                  <a:prstGeom prst="ellipse">
                    <a:avLst/>
                  </a:prstGeom>
                  <a:solidFill>
                    <a:srgbClr val="2871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44" name="TextBox 43"/>
                <p:cNvSpPr txBox="1"/>
                <p:nvPr/>
              </p:nvSpPr>
              <p:spPr>
                <a:xfrm>
                  <a:off x="7411323" y="2584055"/>
                  <a:ext cx="488950" cy="338554"/>
                </a:xfrm>
                <a:prstGeom prst="rect">
                  <a:avLst/>
                </a:prstGeom>
                <a:noFill/>
              </p:spPr>
              <p:txBody>
                <a:bodyPr wrap="square" rtlCol="0">
                  <a:spAutoFit/>
                </a:bodyPr>
                <a:lstStyle/>
                <a:p>
                  <a:pPr algn="ctr"/>
                  <a:r>
                    <a:rPr lang="en-US" sz="1600" b="1" dirty="0" smtClean="0">
                      <a:solidFill>
                        <a:prstClr val="white"/>
                      </a:solidFill>
                    </a:rPr>
                    <a:t>03</a:t>
                  </a:r>
                  <a:endParaRPr lang="en-US" sz="1600" b="1" dirty="0">
                    <a:solidFill>
                      <a:prstClr val="white"/>
                    </a:solidFill>
                  </a:endParaRPr>
                </a:p>
              </p:txBody>
            </p:sp>
            <p:grpSp>
              <p:nvGrpSpPr>
                <p:cNvPr id="47" name="Group 46"/>
                <p:cNvGrpSpPr/>
                <p:nvPr/>
              </p:nvGrpSpPr>
              <p:grpSpPr>
                <a:xfrm>
                  <a:off x="6599420" y="4308308"/>
                  <a:ext cx="339844" cy="816686"/>
                  <a:chOff x="2421517" y="1990444"/>
                  <a:chExt cx="339844" cy="816686"/>
                </a:xfrm>
                <a:solidFill>
                  <a:schemeClr val="bg1">
                    <a:lumMod val="95000"/>
                  </a:schemeClr>
                </a:solidFill>
              </p:grpSpPr>
              <p:sp>
                <p:nvSpPr>
                  <p:cNvPr id="48" name="Oval 47"/>
                  <p:cNvSpPr/>
                  <p:nvPr/>
                </p:nvSpPr>
                <p:spPr>
                  <a:xfrm>
                    <a:off x="2497849" y="1990444"/>
                    <a:ext cx="184008" cy="184007"/>
                  </a:xfrm>
                  <a:prstGeom prst="ellipse">
                    <a:avLst/>
                  </a:pr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solidFill>
                        <a:prstClr val="white"/>
                      </a:solidFill>
                    </a:endParaRPr>
                  </a:p>
                </p:txBody>
              </p:sp>
              <p:sp>
                <p:nvSpPr>
                  <p:cNvPr id="49" name="Rounded Rectangle 7"/>
                  <p:cNvSpPr/>
                  <p:nvPr/>
                </p:nvSpPr>
                <p:spPr>
                  <a:xfrm>
                    <a:off x="2421517" y="2190150"/>
                    <a:ext cx="339844" cy="616980"/>
                  </a:xfrm>
                  <a:custGeom>
                    <a:avLst/>
                    <a:gdLst>
                      <a:gd name="connsiteX0" fmla="*/ 0 w 2096856"/>
                      <a:gd name="connsiteY0" fmla="*/ 349483 h 3676460"/>
                      <a:gd name="connsiteX1" fmla="*/ 349483 w 2096856"/>
                      <a:gd name="connsiteY1" fmla="*/ 0 h 3676460"/>
                      <a:gd name="connsiteX2" fmla="*/ 1747373 w 2096856"/>
                      <a:gd name="connsiteY2" fmla="*/ 0 h 3676460"/>
                      <a:gd name="connsiteX3" fmla="*/ 2096856 w 2096856"/>
                      <a:gd name="connsiteY3" fmla="*/ 349483 h 3676460"/>
                      <a:gd name="connsiteX4" fmla="*/ 2096856 w 2096856"/>
                      <a:gd name="connsiteY4" fmla="*/ 3326977 h 3676460"/>
                      <a:gd name="connsiteX5" fmla="*/ 1747373 w 2096856"/>
                      <a:gd name="connsiteY5" fmla="*/ 3676460 h 3676460"/>
                      <a:gd name="connsiteX6" fmla="*/ 349483 w 2096856"/>
                      <a:gd name="connsiteY6" fmla="*/ 3676460 h 3676460"/>
                      <a:gd name="connsiteX7" fmla="*/ 0 w 2096856"/>
                      <a:gd name="connsiteY7" fmla="*/ 3326977 h 3676460"/>
                      <a:gd name="connsiteX8" fmla="*/ 0 w 2096856"/>
                      <a:gd name="connsiteY8" fmla="*/ 349483 h 3676460"/>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9483 w 2096856"/>
                      <a:gd name="connsiteY1" fmla="*/ 114735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2096856 w 2096856"/>
                      <a:gd name="connsiteY3" fmla="*/ 46421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370203 w 2096856"/>
                      <a:gd name="connsiteY3" fmla="*/ 627628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60600 w 2096856"/>
                      <a:gd name="connsiteY3" fmla="*/ 478126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46693 w 2096856"/>
                      <a:gd name="connsiteY3" fmla="*/ 478126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387587 w 2096856"/>
                      <a:gd name="connsiteY3" fmla="*/ 474649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349483 w 2096856"/>
                      <a:gd name="connsiteY6" fmla="*/ 3791195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415542 w 2096856"/>
                      <a:gd name="connsiteY6" fmla="*/ 3106264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492032 w 2096856"/>
                      <a:gd name="connsiteY6" fmla="*/ 3513050 h 3791195"/>
                      <a:gd name="connsiteX7" fmla="*/ 0 w 2096856"/>
                      <a:gd name="connsiteY7" fmla="*/ 3441712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492032 w 2096856"/>
                      <a:gd name="connsiteY6" fmla="*/ 3513050 h 3791195"/>
                      <a:gd name="connsiteX7" fmla="*/ 323343 w 2096856"/>
                      <a:gd name="connsiteY7" fmla="*/ 3389560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492032 w 2096856"/>
                      <a:gd name="connsiteY6" fmla="*/ 3513050 h 3791195"/>
                      <a:gd name="connsiteX7" fmla="*/ 302482 w 2096856"/>
                      <a:gd name="connsiteY7" fmla="*/ 3330454 h 3791195"/>
                      <a:gd name="connsiteX8" fmla="*/ 0 w 2096856"/>
                      <a:gd name="connsiteY8" fmla="*/ 464218 h 3791195"/>
                      <a:gd name="connsiteX0" fmla="*/ 0 w 2096856"/>
                      <a:gd name="connsiteY0" fmla="*/ 464218 h 3791195"/>
                      <a:gd name="connsiteX1" fmla="*/ 342530 w 2096856"/>
                      <a:gd name="connsiteY1" fmla="*/ 104304 h 3791195"/>
                      <a:gd name="connsiteX2" fmla="*/ 1260620 w 2096856"/>
                      <a:gd name="connsiteY2" fmla="*/ 0 h 3791195"/>
                      <a:gd name="connsiteX3" fmla="*/ 1453646 w 2096856"/>
                      <a:gd name="connsiteY3" fmla="*/ 481603 h 3791195"/>
                      <a:gd name="connsiteX4" fmla="*/ 2096856 w 2096856"/>
                      <a:gd name="connsiteY4" fmla="*/ 3441712 h 3791195"/>
                      <a:gd name="connsiteX5" fmla="*/ 1747373 w 2096856"/>
                      <a:gd name="connsiteY5" fmla="*/ 3791195 h 3791195"/>
                      <a:gd name="connsiteX6" fmla="*/ 492032 w 2096856"/>
                      <a:gd name="connsiteY6" fmla="*/ 3513050 h 3791195"/>
                      <a:gd name="connsiteX7" fmla="*/ 302482 w 2096856"/>
                      <a:gd name="connsiteY7" fmla="*/ 3330454 h 3791195"/>
                      <a:gd name="connsiteX8" fmla="*/ 142889 w 2096856"/>
                      <a:gd name="connsiteY8" fmla="*/ 1898338 h 3791195"/>
                      <a:gd name="connsiteX9" fmla="*/ 0 w 2096856"/>
                      <a:gd name="connsiteY9"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0 w 2099992"/>
                      <a:gd name="connsiteY8" fmla="*/ 1860093 h 3791195"/>
                      <a:gd name="connsiteX9" fmla="*/ 3136 w 2099992"/>
                      <a:gd name="connsiteY9"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111257 w 2099992"/>
                      <a:gd name="connsiteY8" fmla="*/ 2405952 h 3791195"/>
                      <a:gd name="connsiteX9" fmla="*/ 0 w 2099992"/>
                      <a:gd name="connsiteY9" fmla="*/ 1860093 h 3791195"/>
                      <a:gd name="connsiteX10" fmla="*/ 3136 w 2099992"/>
                      <a:gd name="connsiteY10"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438076 w 2099992"/>
                      <a:gd name="connsiteY8" fmla="*/ 2037411 h 3791195"/>
                      <a:gd name="connsiteX9" fmla="*/ 0 w 2099992"/>
                      <a:gd name="connsiteY9" fmla="*/ 1860093 h 3791195"/>
                      <a:gd name="connsiteX10" fmla="*/ 3136 w 2099992"/>
                      <a:gd name="connsiteY10"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39898 w 2099992"/>
                      <a:gd name="connsiteY8" fmla="*/ 1898339 h 3791195"/>
                      <a:gd name="connsiteX9" fmla="*/ 0 w 2099992"/>
                      <a:gd name="connsiteY9" fmla="*/ 1860093 h 3791195"/>
                      <a:gd name="connsiteX10" fmla="*/ 3136 w 2099992"/>
                      <a:gd name="connsiteY10"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67714 w 2099992"/>
                      <a:gd name="connsiteY8" fmla="*/ 2426812 h 3791195"/>
                      <a:gd name="connsiteX9" fmla="*/ 239898 w 2099992"/>
                      <a:gd name="connsiteY9" fmla="*/ 1898339 h 3791195"/>
                      <a:gd name="connsiteX10" fmla="*/ 0 w 2099992"/>
                      <a:gd name="connsiteY10" fmla="*/ 1860093 h 3791195"/>
                      <a:gd name="connsiteX11" fmla="*/ 3136 w 2099992"/>
                      <a:gd name="connsiteY11"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33773 w 2099992"/>
                      <a:gd name="connsiteY8" fmla="*/ 1147348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89402 w 2099992"/>
                      <a:gd name="connsiteY8" fmla="*/ 1157778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89402 w 2099992"/>
                      <a:gd name="connsiteY8" fmla="*/ 1157778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33773 w 2099992"/>
                      <a:gd name="connsiteY8" fmla="*/ 945693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19039 w 2099992"/>
                      <a:gd name="connsiteY8" fmla="*/ 424172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121688 w 2099992"/>
                      <a:gd name="connsiteY8" fmla="*/ 392881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4337 w 2099992"/>
                      <a:gd name="connsiteY8" fmla="*/ 378973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53806 w 2099992"/>
                      <a:gd name="connsiteY8" fmla="*/ 497184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67714 w 2099992"/>
                      <a:gd name="connsiteY8" fmla="*/ 500661 h 3791195"/>
                      <a:gd name="connsiteX9" fmla="*/ 267714 w 2099992"/>
                      <a:gd name="connsiteY9" fmla="*/ 2426812 h 3791195"/>
                      <a:gd name="connsiteX10" fmla="*/ 239898 w 2099992"/>
                      <a:gd name="connsiteY10" fmla="*/ 1898339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67714 w 2099992"/>
                      <a:gd name="connsiteY8" fmla="*/ 500661 h 3791195"/>
                      <a:gd name="connsiteX9" fmla="*/ 239898 w 2099992"/>
                      <a:gd name="connsiteY9" fmla="*/ 1898339 h 3791195"/>
                      <a:gd name="connsiteX10" fmla="*/ 0 w 2099992"/>
                      <a:gd name="connsiteY10" fmla="*/ 1860093 h 3791195"/>
                      <a:gd name="connsiteX11" fmla="*/ 3136 w 2099992"/>
                      <a:gd name="connsiteY11"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67714 w 2099992"/>
                      <a:gd name="connsiteY8" fmla="*/ 500661 h 3791195"/>
                      <a:gd name="connsiteX9" fmla="*/ 260758 w 2099992"/>
                      <a:gd name="connsiteY9" fmla="*/ 1766221 h 3791195"/>
                      <a:gd name="connsiteX10" fmla="*/ 0 w 2099992"/>
                      <a:gd name="connsiteY10" fmla="*/ 1860093 h 3791195"/>
                      <a:gd name="connsiteX11" fmla="*/ 3136 w 2099992"/>
                      <a:gd name="connsiteY11"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53806 w 2099992"/>
                      <a:gd name="connsiteY8" fmla="*/ 497184 h 3791195"/>
                      <a:gd name="connsiteX9" fmla="*/ 260758 w 2099992"/>
                      <a:gd name="connsiteY9" fmla="*/ 1766221 h 3791195"/>
                      <a:gd name="connsiteX10" fmla="*/ 0 w 2099992"/>
                      <a:gd name="connsiteY10" fmla="*/ 1860093 h 3791195"/>
                      <a:gd name="connsiteX11" fmla="*/ 3136 w 2099992"/>
                      <a:gd name="connsiteY11"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53806 w 2099992"/>
                      <a:gd name="connsiteY8" fmla="*/ 573674 h 3791195"/>
                      <a:gd name="connsiteX9" fmla="*/ 260758 w 2099992"/>
                      <a:gd name="connsiteY9" fmla="*/ 1766221 h 3791195"/>
                      <a:gd name="connsiteX10" fmla="*/ 0 w 2099992"/>
                      <a:gd name="connsiteY10" fmla="*/ 1860093 h 3791195"/>
                      <a:gd name="connsiteX11" fmla="*/ 3136 w 2099992"/>
                      <a:gd name="connsiteY11"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260759 w 2099992"/>
                      <a:gd name="connsiteY8" fmla="*/ 577150 h 3791195"/>
                      <a:gd name="connsiteX9" fmla="*/ 260758 w 2099992"/>
                      <a:gd name="connsiteY9" fmla="*/ 1766221 h 3791195"/>
                      <a:gd name="connsiteX10" fmla="*/ 0 w 2099992"/>
                      <a:gd name="connsiteY10" fmla="*/ 1860093 h 3791195"/>
                      <a:gd name="connsiteX11" fmla="*/ 3136 w 2099992"/>
                      <a:gd name="connsiteY11"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16389 w 2099992"/>
                      <a:gd name="connsiteY8" fmla="*/ 611920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37250 w 2099992"/>
                      <a:gd name="connsiteY8" fmla="*/ 914402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37250 w 2099992"/>
                      <a:gd name="connsiteY8" fmla="*/ 914402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636258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636258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51157 w 2099992"/>
                      <a:gd name="connsiteY8" fmla="*/ 622351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51157 w 2099992"/>
                      <a:gd name="connsiteY8" fmla="*/ 622351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94536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09435 w 2099992"/>
                      <a:gd name="connsiteY8" fmla="*/ 577152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84105 h 3791195"/>
                      <a:gd name="connsiteX9" fmla="*/ 260759 w 2099992"/>
                      <a:gd name="connsiteY9" fmla="*/ 577150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84105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84105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84105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84105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30454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2099992 w 2099992"/>
                      <a:gd name="connsiteY4" fmla="*/ 3441712 h 3791195"/>
                      <a:gd name="connsiteX5" fmla="*/ 1750509 w 2099992"/>
                      <a:gd name="connsiteY5" fmla="*/ 3791195 h 3791195"/>
                      <a:gd name="connsiteX6" fmla="*/ 495168 w 2099992"/>
                      <a:gd name="connsiteY6" fmla="*/ 3513050 h 3791195"/>
                      <a:gd name="connsiteX7" fmla="*/ 305618 w 2099992"/>
                      <a:gd name="connsiteY7" fmla="*/ 3340885 h 3791195"/>
                      <a:gd name="connsiteX8" fmla="*/ 323342 w 2099992"/>
                      <a:gd name="connsiteY8" fmla="*/ 591058 h 3791195"/>
                      <a:gd name="connsiteX9" fmla="*/ 260759 w 2099992"/>
                      <a:gd name="connsiteY9" fmla="*/ 594534 h 3791195"/>
                      <a:gd name="connsiteX10" fmla="*/ 260758 w 2099992"/>
                      <a:gd name="connsiteY10" fmla="*/ 1766221 h 3791195"/>
                      <a:gd name="connsiteX11" fmla="*/ 0 w 2099992"/>
                      <a:gd name="connsiteY11" fmla="*/ 1860093 h 3791195"/>
                      <a:gd name="connsiteX12" fmla="*/ 3136 w 2099992"/>
                      <a:gd name="connsiteY12"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634098 w 2099992"/>
                      <a:gd name="connsiteY4" fmla="*/ 1686253 h 3791195"/>
                      <a:gd name="connsiteX5" fmla="*/ 2099992 w 2099992"/>
                      <a:gd name="connsiteY5" fmla="*/ 3441712 h 3791195"/>
                      <a:gd name="connsiteX6" fmla="*/ 1750509 w 2099992"/>
                      <a:gd name="connsiteY6" fmla="*/ 3791195 h 3791195"/>
                      <a:gd name="connsiteX7" fmla="*/ 495168 w 2099992"/>
                      <a:gd name="connsiteY7" fmla="*/ 3513050 h 3791195"/>
                      <a:gd name="connsiteX8" fmla="*/ 305618 w 2099992"/>
                      <a:gd name="connsiteY8" fmla="*/ 3340885 h 3791195"/>
                      <a:gd name="connsiteX9" fmla="*/ 323342 w 2099992"/>
                      <a:gd name="connsiteY9" fmla="*/ 591058 h 3791195"/>
                      <a:gd name="connsiteX10" fmla="*/ 260759 w 2099992"/>
                      <a:gd name="connsiteY10" fmla="*/ 594534 h 3791195"/>
                      <a:gd name="connsiteX11" fmla="*/ 260758 w 2099992"/>
                      <a:gd name="connsiteY11" fmla="*/ 1766221 h 3791195"/>
                      <a:gd name="connsiteX12" fmla="*/ 0 w 2099992"/>
                      <a:gd name="connsiteY12" fmla="*/ 1860093 h 3791195"/>
                      <a:gd name="connsiteX13" fmla="*/ 3136 w 2099992"/>
                      <a:gd name="connsiteY13"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2099992 w 2099992"/>
                      <a:gd name="connsiteY5" fmla="*/ 3441712 h 3791195"/>
                      <a:gd name="connsiteX6" fmla="*/ 1750509 w 2099992"/>
                      <a:gd name="connsiteY6" fmla="*/ 3791195 h 3791195"/>
                      <a:gd name="connsiteX7" fmla="*/ 495168 w 2099992"/>
                      <a:gd name="connsiteY7" fmla="*/ 3513050 h 3791195"/>
                      <a:gd name="connsiteX8" fmla="*/ 305618 w 2099992"/>
                      <a:gd name="connsiteY8" fmla="*/ 3340885 h 3791195"/>
                      <a:gd name="connsiteX9" fmla="*/ 323342 w 2099992"/>
                      <a:gd name="connsiteY9" fmla="*/ 591058 h 3791195"/>
                      <a:gd name="connsiteX10" fmla="*/ 260759 w 2099992"/>
                      <a:gd name="connsiteY10" fmla="*/ 594534 h 3791195"/>
                      <a:gd name="connsiteX11" fmla="*/ 260758 w 2099992"/>
                      <a:gd name="connsiteY11" fmla="*/ 1766221 h 3791195"/>
                      <a:gd name="connsiteX12" fmla="*/ 0 w 2099992"/>
                      <a:gd name="connsiteY12" fmla="*/ 1860093 h 3791195"/>
                      <a:gd name="connsiteX13" fmla="*/ 3136 w 2099992"/>
                      <a:gd name="connsiteY13"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2099992 w 2099992"/>
                      <a:gd name="connsiteY5" fmla="*/ 3441712 h 3791195"/>
                      <a:gd name="connsiteX6" fmla="*/ 1750509 w 2099992"/>
                      <a:gd name="connsiteY6" fmla="*/ 3791195 h 3791195"/>
                      <a:gd name="connsiteX7" fmla="*/ 495168 w 2099992"/>
                      <a:gd name="connsiteY7" fmla="*/ 3513050 h 3791195"/>
                      <a:gd name="connsiteX8" fmla="*/ 305618 w 2099992"/>
                      <a:gd name="connsiteY8" fmla="*/ 3340885 h 3791195"/>
                      <a:gd name="connsiteX9" fmla="*/ 323342 w 2099992"/>
                      <a:gd name="connsiteY9" fmla="*/ 591058 h 3791195"/>
                      <a:gd name="connsiteX10" fmla="*/ 260759 w 2099992"/>
                      <a:gd name="connsiteY10" fmla="*/ 594534 h 3791195"/>
                      <a:gd name="connsiteX11" fmla="*/ 260758 w 2099992"/>
                      <a:gd name="connsiteY11" fmla="*/ 1766221 h 3791195"/>
                      <a:gd name="connsiteX12" fmla="*/ 0 w 2099992"/>
                      <a:gd name="connsiteY12" fmla="*/ 1860093 h 3791195"/>
                      <a:gd name="connsiteX13" fmla="*/ 3136 w 2099992"/>
                      <a:gd name="connsiteY13"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2099992 w 2099992"/>
                      <a:gd name="connsiteY5" fmla="*/ 3441712 h 3791195"/>
                      <a:gd name="connsiteX6" fmla="*/ 1750509 w 2099992"/>
                      <a:gd name="connsiteY6" fmla="*/ 3791195 h 3791195"/>
                      <a:gd name="connsiteX7" fmla="*/ 495168 w 2099992"/>
                      <a:gd name="connsiteY7" fmla="*/ 3513050 h 3791195"/>
                      <a:gd name="connsiteX8" fmla="*/ 305618 w 2099992"/>
                      <a:gd name="connsiteY8" fmla="*/ 3340885 h 3791195"/>
                      <a:gd name="connsiteX9" fmla="*/ 323342 w 2099992"/>
                      <a:gd name="connsiteY9" fmla="*/ 591058 h 3791195"/>
                      <a:gd name="connsiteX10" fmla="*/ 260759 w 2099992"/>
                      <a:gd name="connsiteY10" fmla="*/ 594534 h 3791195"/>
                      <a:gd name="connsiteX11" fmla="*/ 260758 w 2099992"/>
                      <a:gd name="connsiteY11" fmla="*/ 1766221 h 3791195"/>
                      <a:gd name="connsiteX12" fmla="*/ 0 w 2099992"/>
                      <a:gd name="connsiteY12" fmla="*/ 1860093 h 3791195"/>
                      <a:gd name="connsiteX13" fmla="*/ 3136 w 2099992"/>
                      <a:gd name="connsiteY13"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2099992 w 2099992"/>
                      <a:gd name="connsiteY5" fmla="*/ 3441712 h 3791195"/>
                      <a:gd name="connsiteX6" fmla="*/ 1750509 w 2099992"/>
                      <a:gd name="connsiteY6" fmla="*/ 3791195 h 3791195"/>
                      <a:gd name="connsiteX7" fmla="*/ 495168 w 2099992"/>
                      <a:gd name="connsiteY7" fmla="*/ 3513050 h 3791195"/>
                      <a:gd name="connsiteX8" fmla="*/ 305618 w 2099992"/>
                      <a:gd name="connsiteY8" fmla="*/ 3340885 h 3791195"/>
                      <a:gd name="connsiteX9" fmla="*/ 323342 w 2099992"/>
                      <a:gd name="connsiteY9" fmla="*/ 591058 h 3791195"/>
                      <a:gd name="connsiteX10" fmla="*/ 260759 w 2099992"/>
                      <a:gd name="connsiteY10" fmla="*/ 594534 h 3791195"/>
                      <a:gd name="connsiteX11" fmla="*/ 260758 w 2099992"/>
                      <a:gd name="connsiteY11" fmla="*/ 1766221 h 3791195"/>
                      <a:gd name="connsiteX12" fmla="*/ 0 w 2099992"/>
                      <a:gd name="connsiteY12" fmla="*/ 1860093 h 3791195"/>
                      <a:gd name="connsiteX13" fmla="*/ 3136 w 2099992"/>
                      <a:gd name="connsiteY13"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585423 w 2099992"/>
                      <a:gd name="connsiteY5" fmla="*/ 2047841 h 3791195"/>
                      <a:gd name="connsiteX6" fmla="*/ 2099992 w 2099992"/>
                      <a:gd name="connsiteY6" fmla="*/ 3441712 h 3791195"/>
                      <a:gd name="connsiteX7" fmla="*/ 1750509 w 2099992"/>
                      <a:gd name="connsiteY7" fmla="*/ 3791195 h 3791195"/>
                      <a:gd name="connsiteX8" fmla="*/ 495168 w 2099992"/>
                      <a:gd name="connsiteY8" fmla="*/ 3513050 h 3791195"/>
                      <a:gd name="connsiteX9" fmla="*/ 305618 w 2099992"/>
                      <a:gd name="connsiteY9" fmla="*/ 3340885 h 3791195"/>
                      <a:gd name="connsiteX10" fmla="*/ 323342 w 2099992"/>
                      <a:gd name="connsiteY10" fmla="*/ 591058 h 3791195"/>
                      <a:gd name="connsiteX11" fmla="*/ 260759 w 2099992"/>
                      <a:gd name="connsiteY11" fmla="*/ 594534 h 3791195"/>
                      <a:gd name="connsiteX12" fmla="*/ 260758 w 2099992"/>
                      <a:gd name="connsiteY12" fmla="*/ 1766221 h 3791195"/>
                      <a:gd name="connsiteX13" fmla="*/ 0 w 2099992"/>
                      <a:gd name="connsiteY13" fmla="*/ 1860093 h 3791195"/>
                      <a:gd name="connsiteX14" fmla="*/ 3136 w 2099992"/>
                      <a:gd name="connsiteY14"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380291 w 2099992"/>
                      <a:gd name="connsiteY5" fmla="*/ 1943537 h 3791195"/>
                      <a:gd name="connsiteX6" fmla="*/ 2099992 w 2099992"/>
                      <a:gd name="connsiteY6" fmla="*/ 3441712 h 3791195"/>
                      <a:gd name="connsiteX7" fmla="*/ 1750509 w 2099992"/>
                      <a:gd name="connsiteY7" fmla="*/ 3791195 h 3791195"/>
                      <a:gd name="connsiteX8" fmla="*/ 495168 w 2099992"/>
                      <a:gd name="connsiteY8" fmla="*/ 3513050 h 3791195"/>
                      <a:gd name="connsiteX9" fmla="*/ 305618 w 2099992"/>
                      <a:gd name="connsiteY9" fmla="*/ 3340885 h 3791195"/>
                      <a:gd name="connsiteX10" fmla="*/ 323342 w 2099992"/>
                      <a:gd name="connsiteY10" fmla="*/ 591058 h 3791195"/>
                      <a:gd name="connsiteX11" fmla="*/ 260759 w 2099992"/>
                      <a:gd name="connsiteY11" fmla="*/ 594534 h 3791195"/>
                      <a:gd name="connsiteX12" fmla="*/ 260758 w 2099992"/>
                      <a:gd name="connsiteY12" fmla="*/ 1766221 h 3791195"/>
                      <a:gd name="connsiteX13" fmla="*/ 0 w 2099992"/>
                      <a:gd name="connsiteY13" fmla="*/ 1860093 h 3791195"/>
                      <a:gd name="connsiteX14" fmla="*/ 3136 w 2099992"/>
                      <a:gd name="connsiteY14"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380291 w 2099992"/>
                      <a:gd name="connsiteY5" fmla="*/ 1943537 h 3791195"/>
                      <a:gd name="connsiteX6" fmla="*/ 2099992 w 2099992"/>
                      <a:gd name="connsiteY6" fmla="*/ 3441712 h 3791195"/>
                      <a:gd name="connsiteX7" fmla="*/ 1750509 w 2099992"/>
                      <a:gd name="connsiteY7" fmla="*/ 3791195 h 3791195"/>
                      <a:gd name="connsiteX8" fmla="*/ 495168 w 2099992"/>
                      <a:gd name="connsiteY8" fmla="*/ 3513050 h 3791195"/>
                      <a:gd name="connsiteX9" fmla="*/ 305618 w 2099992"/>
                      <a:gd name="connsiteY9" fmla="*/ 3340885 h 3791195"/>
                      <a:gd name="connsiteX10" fmla="*/ 323342 w 2099992"/>
                      <a:gd name="connsiteY10" fmla="*/ 591058 h 3791195"/>
                      <a:gd name="connsiteX11" fmla="*/ 260759 w 2099992"/>
                      <a:gd name="connsiteY11" fmla="*/ 594534 h 3791195"/>
                      <a:gd name="connsiteX12" fmla="*/ 260758 w 2099992"/>
                      <a:gd name="connsiteY12" fmla="*/ 1766221 h 3791195"/>
                      <a:gd name="connsiteX13" fmla="*/ 0 w 2099992"/>
                      <a:gd name="connsiteY13" fmla="*/ 1860093 h 3791195"/>
                      <a:gd name="connsiteX14" fmla="*/ 3136 w 2099992"/>
                      <a:gd name="connsiteY14"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0358 w 2099992"/>
                      <a:gd name="connsiteY5" fmla="*/ 1710591 h 3791195"/>
                      <a:gd name="connsiteX6" fmla="*/ 2099992 w 2099992"/>
                      <a:gd name="connsiteY6" fmla="*/ 3441712 h 3791195"/>
                      <a:gd name="connsiteX7" fmla="*/ 1750509 w 2099992"/>
                      <a:gd name="connsiteY7" fmla="*/ 3791195 h 3791195"/>
                      <a:gd name="connsiteX8" fmla="*/ 495168 w 2099992"/>
                      <a:gd name="connsiteY8" fmla="*/ 3513050 h 3791195"/>
                      <a:gd name="connsiteX9" fmla="*/ 305618 w 2099992"/>
                      <a:gd name="connsiteY9" fmla="*/ 3340885 h 3791195"/>
                      <a:gd name="connsiteX10" fmla="*/ 323342 w 2099992"/>
                      <a:gd name="connsiteY10" fmla="*/ 591058 h 3791195"/>
                      <a:gd name="connsiteX11" fmla="*/ 260759 w 2099992"/>
                      <a:gd name="connsiteY11" fmla="*/ 594534 h 3791195"/>
                      <a:gd name="connsiteX12" fmla="*/ 260758 w 2099992"/>
                      <a:gd name="connsiteY12" fmla="*/ 1766221 h 3791195"/>
                      <a:gd name="connsiteX13" fmla="*/ 0 w 2099992"/>
                      <a:gd name="connsiteY13" fmla="*/ 1860093 h 3791195"/>
                      <a:gd name="connsiteX14" fmla="*/ 3136 w 2099992"/>
                      <a:gd name="connsiteY14"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0358 w 2099992"/>
                      <a:gd name="connsiteY5" fmla="*/ 1710591 h 3791195"/>
                      <a:gd name="connsiteX6" fmla="*/ 2099992 w 2099992"/>
                      <a:gd name="connsiteY6" fmla="*/ 3441712 h 3791195"/>
                      <a:gd name="connsiteX7" fmla="*/ 1750509 w 2099992"/>
                      <a:gd name="connsiteY7" fmla="*/ 3791195 h 3791195"/>
                      <a:gd name="connsiteX8" fmla="*/ 495168 w 2099992"/>
                      <a:gd name="connsiteY8" fmla="*/ 3513050 h 3791195"/>
                      <a:gd name="connsiteX9" fmla="*/ 305618 w 2099992"/>
                      <a:gd name="connsiteY9" fmla="*/ 3340885 h 3791195"/>
                      <a:gd name="connsiteX10" fmla="*/ 323342 w 2099992"/>
                      <a:gd name="connsiteY10" fmla="*/ 591058 h 3791195"/>
                      <a:gd name="connsiteX11" fmla="*/ 260759 w 2099992"/>
                      <a:gd name="connsiteY11" fmla="*/ 594534 h 3791195"/>
                      <a:gd name="connsiteX12" fmla="*/ 260758 w 2099992"/>
                      <a:gd name="connsiteY12" fmla="*/ 1766221 h 3791195"/>
                      <a:gd name="connsiteX13" fmla="*/ 0 w 2099992"/>
                      <a:gd name="connsiteY13" fmla="*/ 1860093 h 3791195"/>
                      <a:gd name="connsiteX14" fmla="*/ 3136 w 2099992"/>
                      <a:gd name="connsiteY14"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0358 w 2099992"/>
                      <a:gd name="connsiteY5" fmla="*/ 1710591 h 3791195"/>
                      <a:gd name="connsiteX6" fmla="*/ 2099992 w 2099992"/>
                      <a:gd name="connsiteY6" fmla="*/ 3441712 h 3791195"/>
                      <a:gd name="connsiteX7" fmla="*/ 1750509 w 2099992"/>
                      <a:gd name="connsiteY7" fmla="*/ 3791195 h 3791195"/>
                      <a:gd name="connsiteX8" fmla="*/ 495168 w 2099992"/>
                      <a:gd name="connsiteY8" fmla="*/ 3513050 h 3791195"/>
                      <a:gd name="connsiteX9" fmla="*/ 305618 w 2099992"/>
                      <a:gd name="connsiteY9" fmla="*/ 3340885 h 3791195"/>
                      <a:gd name="connsiteX10" fmla="*/ 323342 w 2099992"/>
                      <a:gd name="connsiteY10" fmla="*/ 591058 h 3791195"/>
                      <a:gd name="connsiteX11" fmla="*/ 260759 w 2099992"/>
                      <a:gd name="connsiteY11" fmla="*/ 594534 h 3791195"/>
                      <a:gd name="connsiteX12" fmla="*/ 260758 w 2099992"/>
                      <a:gd name="connsiteY12" fmla="*/ 1766221 h 3791195"/>
                      <a:gd name="connsiteX13" fmla="*/ 0 w 2099992"/>
                      <a:gd name="connsiteY13" fmla="*/ 1860093 h 3791195"/>
                      <a:gd name="connsiteX14" fmla="*/ 3136 w 2099992"/>
                      <a:gd name="connsiteY14"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2099992 w 2099992"/>
                      <a:gd name="connsiteY6" fmla="*/ 3441712 h 3791195"/>
                      <a:gd name="connsiteX7" fmla="*/ 1750509 w 2099992"/>
                      <a:gd name="connsiteY7" fmla="*/ 3791195 h 3791195"/>
                      <a:gd name="connsiteX8" fmla="*/ 495168 w 2099992"/>
                      <a:gd name="connsiteY8" fmla="*/ 3513050 h 3791195"/>
                      <a:gd name="connsiteX9" fmla="*/ 305618 w 2099992"/>
                      <a:gd name="connsiteY9" fmla="*/ 3340885 h 3791195"/>
                      <a:gd name="connsiteX10" fmla="*/ 323342 w 2099992"/>
                      <a:gd name="connsiteY10" fmla="*/ 591058 h 3791195"/>
                      <a:gd name="connsiteX11" fmla="*/ 260759 w 2099992"/>
                      <a:gd name="connsiteY11" fmla="*/ 594534 h 3791195"/>
                      <a:gd name="connsiteX12" fmla="*/ 260758 w 2099992"/>
                      <a:gd name="connsiteY12" fmla="*/ 1766221 h 3791195"/>
                      <a:gd name="connsiteX13" fmla="*/ 0 w 2099992"/>
                      <a:gd name="connsiteY13" fmla="*/ 1860093 h 3791195"/>
                      <a:gd name="connsiteX14" fmla="*/ 3136 w 2099992"/>
                      <a:gd name="connsiteY14"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533271 w 2099992"/>
                      <a:gd name="connsiteY6" fmla="*/ 2263403 h 3791195"/>
                      <a:gd name="connsiteX7" fmla="*/ 2099992 w 2099992"/>
                      <a:gd name="connsiteY7" fmla="*/ 3441712 h 3791195"/>
                      <a:gd name="connsiteX8" fmla="*/ 1750509 w 2099992"/>
                      <a:gd name="connsiteY8" fmla="*/ 3791195 h 3791195"/>
                      <a:gd name="connsiteX9" fmla="*/ 495168 w 2099992"/>
                      <a:gd name="connsiteY9" fmla="*/ 3513050 h 3791195"/>
                      <a:gd name="connsiteX10" fmla="*/ 305618 w 2099992"/>
                      <a:gd name="connsiteY10" fmla="*/ 3340885 h 3791195"/>
                      <a:gd name="connsiteX11" fmla="*/ 323342 w 2099992"/>
                      <a:gd name="connsiteY11" fmla="*/ 591058 h 3791195"/>
                      <a:gd name="connsiteX12" fmla="*/ 260759 w 2099992"/>
                      <a:gd name="connsiteY12" fmla="*/ 594534 h 3791195"/>
                      <a:gd name="connsiteX13" fmla="*/ 260758 w 2099992"/>
                      <a:gd name="connsiteY13" fmla="*/ 1766221 h 3791195"/>
                      <a:gd name="connsiteX14" fmla="*/ 0 w 2099992"/>
                      <a:gd name="connsiteY14" fmla="*/ 1860093 h 3791195"/>
                      <a:gd name="connsiteX15" fmla="*/ 3136 w 2099992"/>
                      <a:gd name="connsiteY15"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990889 w 2099992"/>
                      <a:gd name="connsiteY6" fmla="*/ 1529797 h 3791195"/>
                      <a:gd name="connsiteX7" fmla="*/ 2099992 w 2099992"/>
                      <a:gd name="connsiteY7" fmla="*/ 3441712 h 3791195"/>
                      <a:gd name="connsiteX8" fmla="*/ 1750509 w 2099992"/>
                      <a:gd name="connsiteY8" fmla="*/ 3791195 h 3791195"/>
                      <a:gd name="connsiteX9" fmla="*/ 495168 w 2099992"/>
                      <a:gd name="connsiteY9" fmla="*/ 3513050 h 3791195"/>
                      <a:gd name="connsiteX10" fmla="*/ 305618 w 2099992"/>
                      <a:gd name="connsiteY10" fmla="*/ 3340885 h 3791195"/>
                      <a:gd name="connsiteX11" fmla="*/ 323342 w 2099992"/>
                      <a:gd name="connsiteY11" fmla="*/ 591058 h 3791195"/>
                      <a:gd name="connsiteX12" fmla="*/ 260759 w 2099992"/>
                      <a:gd name="connsiteY12" fmla="*/ 594534 h 3791195"/>
                      <a:gd name="connsiteX13" fmla="*/ 260758 w 2099992"/>
                      <a:gd name="connsiteY13" fmla="*/ 1766221 h 3791195"/>
                      <a:gd name="connsiteX14" fmla="*/ 0 w 2099992"/>
                      <a:gd name="connsiteY14" fmla="*/ 1860093 h 3791195"/>
                      <a:gd name="connsiteX15" fmla="*/ 3136 w 2099992"/>
                      <a:gd name="connsiteY15"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740559 w 2099992"/>
                      <a:gd name="connsiteY6" fmla="*/ 1039567 h 3791195"/>
                      <a:gd name="connsiteX7" fmla="*/ 2099992 w 2099992"/>
                      <a:gd name="connsiteY7" fmla="*/ 3441712 h 3791195"/>
                      <a:gd name="connsiteX8" fmla="*/ 1750509 w 2099992"/>
                      <a:gd name="connsiteY8" fmla="*/ 3791195 h 3791195"/>
                      <a:gd name="connsiteX9" fmla="*/ 495168 w 2099992"/>
                      <a:gd name="connsiteY9" fmla="*/ 3513050 h 3791195"/>
                      <a:gd name="connsiteX10" fmla="*/ 305618 w 2099992"/>
                      <a:gd name="connsiteY10" fmla="*/ 3340885 h 3791195"/>
                      <a:gd name="connsiteX11" fmla="*/ 323342 w 2099992"/>
                      <a:gd name="connsiteY11" fmla="*/ 591058 h 3791195"/>
                      <a:gd name="connsiteX12" fmla="*/ 260759 w 2099992"/>
                      <a:gd name="connsiteY12" fmla="*/ 594534 h 3791195"/>
                      <a:gd name="connsiteX13" fmla="*/ 260758 w 2099992"/>
                      <a:gd name="connsiteY13" fmla="*/ 1766221 h 3791195"/>
                      <a:gd name="connsiteX14" fmla="*/ 0 w 2099992"/>
                      <a:gd name="connsiteY14" fmla="*/ 1860093 h 3791195"/>
                      <a:gd name="connsiteX15" fmla="*/ 3136 w 2099992"/>
                      <a:gd name="connsiteY15"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51649 w 2099992"/>
                      <a:gd name="connsiteY6" fmla="*/ 479802 h 3791195"/>
                      <a:gd name="connsiteX7" fmla="*/ 2099992 w 2099992"/>
                      <a:gd name="connsiteY7" fmla="*/ 3441712 h 3791195"/>
                      <a:gd name="connsiteX8" fmla="*/ 1750509 w 2099992"/>
                      <a:gd name="connsiteY8" fmla="*/ 3791195 h 3791195"/>
                      <a:gd name="connsiteX9" fmla="*/ 495168 w 2099992"/>
                      <a:gd name="connsiteY9" fmla="*/ 3513050 h 3791195"/>
                      <a:gd name="connsiteX10" fmla="*/ 305618 w 2099992"/>
                      <a:gd name="connsiteY10" fmla="*/ 3340885 h 3791195"/>
                      <a:gd name="connsiteX11" fmla="*/ 323342 w 2099992"/>
                      <a:gd name="connsiteY11" fmla="*/ 591058 h 3791195"/>
                      <a:gd name="connsiteX12" fmla="*/ 260759 w 2099992"/>
                      <a:gd name="connsiteY12" fmla="*/ 594534 h 3791195"/>
                      <a:gd name="connsiteX13" fmla="*/ 260758 w 2099992"/>
                      <a:gd name="connsiteY13" fmla="*/ 1766221 h 3791195"/>
                      <a:gd name="connsiteX14" fmla="*/ 0 w 2099992"/>
                      <a:gd name="connsiteY14" fmla="*/ 1860093 h 3791195"/>
                      <a:gd name="connsiteX15" fmla="*/ 3136 w 2099992"/>
                      <a:gd name="connsiteY15"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16881 w 2099992"/>
                      <a:gd name="connsiteY6" fmla="*/ 451987 h 3791195"/>
                      <a:gd name="connsiteX7" fmla="*/ 2099992 w 2099992"/>
                      <a:gd name="connsiteY7" fmla="*/ 3441712 h 3791195"/>
                      <a:gd name="connsiteX8" fmla="*/ 1750509 w 2099992"/>
                      <a:gd name="connsiteY8" fmla="*/ 3791195 h 3791195"/>
                      <a:gd name="connsiteX9" fmla="*/ 495168 w 2099992"/>
                      <a:gd name="connsiteY9" fmla="*/ 3513050 h 3791195"/>
                      <a:gd name="connsiteX10" fmla="*/ 305618 w 2099992"/>
                      <a:gd name="connsiteY10" fmla="*/ 3340885 h 3791195"/>
                      <a:gd name="connsiteX11" fmla="*/ 323342 w 2099992"/>
                      <a:gd name="connsiteY11" fmla="*/ 591058 h 3791195"/>
                      <a:gd name="connsiteX12" fmla="*/ 260759 w 2099992"/>
                      <a:gd name="connsiteY12" fmla="*/ 594534 h 3791195"/>
                      <a:gd name="connsiteX13" fmla="*/ 260758 w 2099992"/>
                      <a:gd name="connsiteY13" fmla="*/ 1766221 h 3791195"/>
                      <a:gd name="connsiteX14" fmla="*/ 0 w 2099992"/>
                      <a:gd name="connsiteY14" fmla="*/ 1860093 h 3791195"/>
                      <a:gd name="connsiteX15" fmla="*/ 3136 w 2099992"/>
                      <a:gd name="connsiteY15"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16881 w 2099992"/>
                      <a:gd name="connsiteY6" fmla="*/ 451987 h 3791195"/>
                      <a:gd name="connsiteX7" fmla="*/ 1248173 w 2099992"/>
                      <a:gd name="connsiteY7" fmla="*/ 528476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16881 w 2099992"/>
                      <a:gd name="connsiteY6" fmla="*/ 451987 h 3791195"/>
                      <a:gd name="connsiteX7" fmla="*/ 1095194 w 2099992"/>
                      <a:gd name="connsiteY7" fmla="*/ 476324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44695 w 2099992"/>
                      <a:gd name="connsiteY6" fmla="*/ 490232 h 3791195"/>
                      <a:gd name="connsiteX7" fmla="*/ 1095194 w 2099992"/>
                      <a:gd name="connsiteY7" fmla="*/ 476324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44695 w 2099992"/>
                      <a:gd name="connsiteY6" fmla="*/ 490232 h 3791195"/>
                      <a:gd name="connsiteX7" fmla="*/ 1095194 w 2099992"/>
                      <a:gd name="connsiteY7" fmla="*/ 476324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44695 w 2099992"/>
                      <a:gd name="connsiteY6" fmla="*/ 490232 h 3791195"/>
                      <a:gd name="connsiteX7" fmla="*/ 1095194 w 2099992"/>
                      <a:gd name="connsiteY7" fmla="*/ 476324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44695 w 2099992"/>
                      <a:gd name="connsiteY6" fmla="*/ 490232 h 3791195"/>
                      <a:gd name="connsiteX7" fmla="*/ 1095194 w 2099992"/>
                      <a:gd name="connsiteY7" fmla="*/ 476324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44695 w 2099992"/>
                      <a:gd name="connsiteY6" fmla="*/ 490232 h 3791195"/>
                      <a:gd name="connsiteX7" fmla="*/ 1129962 w 2099992"/>
                      <a:gd name="connsiteY7" fmla="*/ 462417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44695 w 2099992"/>
                      <a:gd name="connsiteY6" fmla="*/ 490232 h 3791195"/>
                      <a:gd name="connsiteX7" fmla="*/ 1140393 w 2099992"/>
                      <a:gd name="connsiteY7" fmla="*/ 462417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16880 w 2099992"/>
                      <a:gd name="connsiteY6" fmla="*/ 472848 h 3791195"/>
                      <a:gd name="connsiteX7" fmla="*/ 1140393 w 2099992"/>
                      <a:gd name="connsiteY7" fmla="*/ 462417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216880 w 2099992"/>
                      <a:gd name="connsiteY6" fmla="*/ 472848 h 3791195"/>
                      <a:gd name="connsiteX7" fmla="*/ 1140393 w 2099992"/>
                      <a:gd name="connsiteY7" fmla="*/ 462417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2099992"/>
                      <a:gd name="connsiteY0" fmla="*/ 464218 h 3791195"/>
                      <a:gd name="connsiteX1" fmla="*/ 345666 w 2099992"/>
                      <a:gd name="connsiteY1" fmla="*/ 104304 h 3791195"/>
                      <a:gd name="connsiteX2" fmla="*/ 1263756 w 2099992"/>
                      <a:gd name="connsiteY2" fmla="*/ 0 h 3791195"/>
                      <a:gd name="connsiteX3" fmla="*/ 1456782 w 2099992"/>
                      <a:gd name="connsiteY3" fmla="*/ 481603 h 3791195"/>
                      <a:gd name="connsiteX4" fmla="*/ 1453304 w 2099992"/>
                      <a:gd name="connsiteY4" fmla="*/ 1658438 h 3791195"/>
                      <a:gd name="connsiteX5" fmla="*/ 1227312 w 2099992"/>
                      <a:gd name="connsiteY5" fmla="*/ 1675823 h 3791195"/>
                      <a:gd name="connsiteX6" fmla="*/ 1199496 w 2099992"/>
                      <a:gd name="connsiteY6" fmla="*/ 462418 h 3791195"/>
                      <a:gd name="connsiteX7" fmla="*/ 1140393 w 2099992"/>
                      <a:gd name="connsiteY7" fmla="*/ 462417 h 3791195"/>
                      <a:gd name="connsiteX8" fmla="*/ 2099992 w 2099992"/>
                      <a:gd name="connsiteY8" fmla="*/ 3441712 h 3791195"/>
                      <a:gd name="connsiteX9" fmla="*/ 1750509 w 2099992"/>
                      <a:gd name="connsiteY9" fmla="*/ 3791195 h 3791195"/>
                      <a:gd name="connsiteX10" fmla="*/ 495168 w 2099992"/>
                      <a:gd name="connsiteY10" fmla="*/ 3513050 h 3791195"/>
                      <a:gd name="connsiteX11" fmla="*/ 305618 w 2099992"/>
                      <a:gd name="connsiteY11" fmla="*/ 3340885 h 3791195"/>
                      <a:gd name="connsiteX12" fmla="*/ 323342 w 2099992"/>
                      <a:gd name="connsiteY12" fmla="*/ 591058 h 3791195"/>
                      <a:gd name="connsiteX13" fmla="*/ 260759 w 2099992"/>
                      <a:gd name="connsiteY13" fmla="*/ 594534 h 3791195"/>
                      <a:gd name="connsiteX14" fmla="*/ 260758 w 2099992"/>
                      <a:gd name="connsiteY14" fmla="*/ 1766221 h 3791195"/>
                      <a:gd name="connsiteX15" fmla="*/ 0 w 2099992"/>
                      <a:gd name="connsiteY15" fmla="*/ 1860093 h 3791195"/>
                      <a:gd name="connsiteX16" fmla="*/ 3136 w 2099992"/>
                      <a:gd name="connsiteY16" fmla="*/ 464218 h 3791195"/>
                      <a:gd name="connsiteX0" fmla="*/ 3136 w 1779909"/>
                      <a:gd name="connsiteY0" fmla="*/ 464218 h 3791195"/>
                      <a:gd name="connsiteX1" fmla="*/ 345666 w 1779909"/>
                      <a:gd name="connsiteY1" fmla="*/ 104304 h 3791195"/>
                      <a:gd name="connsiteX2" fmla="*/ 1263756 w 1779909"/>
                      <a:gd name="connsiteY2" fmla="*/ 0 h 3791195"/>
                      <a:gd name="connsiteX3" fmla="*/ 1456782 w 1779909"/>
                      <a:gd name="connsiteY3" fmla="*/ 481603 h 3791195"/>
                      <a:gd name="connsiteX4" fmla="*/ 1453304 w 1779909"/>
                      <a:gd name="connsiteY4" fmla="*/ 1658438 h 3791195"/>
                      <a:gd name="connsiteX5" fmla="*/ 1227312 w 1779909"/>
                      <a:gd name="connsiteY5" fmla="*/ 1675823 h 3791195"/>
                      <a:gd name="connsiteX6" fmla="*/ 1199496 w 1779909"/>
                      <a:gd name="connsiteY6" fmla="*/ 462418 h 3791195"/>
                      <a:gd name="connsiteX7" fmla="*/ 1140393 w 1779909"/>
                      <a:gd name="connsiteY7" fmla="*/ 462417 h 3791195"/>
                      <a:gd name="connsiteX8" fmla="*/ 1123009 w 1779909"/>
                      <a:gd name="connsiteY8" fmla="*/ 3274825 h 3791195"/>
                      <a:gd name="connsiteX9" fmla="*/ 1750509 w 1779909"/>
                      <a:gd name="connsiteY9" fmla="*/ 3791195 h 3791195"/>
                      <a:gd name="connsiteX10" fmla="*/ 495168 w 1779909"/>
                      <a:gd name="connsiteY10" fmla="*/ 3513050 h 3791195"/>
                      <a:gd name="connsiteX11" fmla="*/ 305618 w 1779909"/>
                      <a:gd name="connsiteY11" fmla="*/ 3340885 h 3791195"/>
                      <a:gd name="connsiteX12" fmla="*/ 323342 w 1779909"/>
                      <a:gd name="connsiteY12" fmla="*/ 591058 h 3791195"/>
                      <a:gd name="connsiteX13" fmla="*/ 260759 w 1779909"/>
                      <a:gd name="connsiteY13" fmla="*/ 594534 h 3791195"/>
                      <a:gd name="connsiteX14" fmla="*/ 260758 w 1779909"/>
                      <a:gd name="connsiteY14" fmla="*/ 1766221 h 3791195"/>
                      <a:gd name="connsiteX15" fmla="*/ 0 w 1779909"/>
                      <a:gd name="connsiteY15" fmla="*/ 1860093 h 3791195"/>
                      <a:gd name="connsiteX16" fmla="*/ 3136 w 1779909"/>
                      <a:gd name="connsiteY16" fmla="*/ 464218 h 3791195"/>
                      <a:gd name="connsiteX0" fmla="*/ 3136 w 1779909"/>
                      <a:gd name="connsiteY0" fmla="*/ 464218 h 3791195"/>
                      <a:gd name="connsiteX1" fmla="*/ 345666 w 1779909"/>
                      <a:gd name="connsiteY1" fmla="*/ 104304 h 3791195"/>
                      <a:gd name="connsiteX2" fmla="*/ 1263756 w 1779909"/>
                      <a:gd name="connsiteY2" fmla="*/ 0 h 3791195"/>
                      <a:gd name="connsiteX3" fmla="*/ 1456782 w 1779909"/>
                      <a:gd name="connsiteY3" fmla="*/ 481603 h 3791195"/>
                      <a:gd name="connsiteX4" fmla="*/ 1453304 w 1779909"/>
                      <a:gd name="connsiteY4" fmla="*/ 1658438 h 3791195"/>
                      <a:gd name="connsiteX5" fmla="*/ 1227312 w 1779909"/>
                      <a:gd name="connsiteY5" fmla="*/ 1675823 h 3791195"/>
                      <a:gd name="connsiteX6" fmla="*/ 1199496 w 1779909"/>
                      <a:gd name="connsiteY6" fmla="*/ 462418 h 3791195"/>
                      <a:gd name="connsiteX7" fmla="*/ 1140393 w 1779909"/>
                      <a:gd name="connsiteY7" fmla="*/ 462417 h 3791195"/>
                      <a:gd name="connsiteX8" fmla="*/ 1123009 w 1779909"/>
                      <a:gd name="connsiteY8" fmla="*/ 3274825 h 3791195"/>
                      <a:gd name="connsiteX9" fmla="*/ 1750509 w 1779909"/>
                      <a:gd name="connsiteY9" fmla="*/ 3791195 h 3791195"/>
                      <a:gd name="connsiteX10" fmla="*/ 495168 w 1779909"/>
                      <a:gd name="connsiteY10" fmla="*/ 3513050 h 3791195"/>
                      <a:gd name="connsiteX11" fmla="*/ 305618 w 1779909"/>
                      <a:gd name="connsiteY11" fmla="*/ 3340885 h 3791195"/>
                      <a:gd name="connsiteX12" fmla="*/ 323342 w 1779909"/>
                      <a:gd name="connsiteY12" fmla="*/ 591058 h 3791195"/>
                      <a:gd name="connsiteX13" fmla="*/ 260759 w 1779909"/>
                      <a:gd name="connsiteY13" fmla="*/ 594534 h 3791195"/>
                      <a:gd name="connsiteX14" fmla="*/ 260758 w 1779909"/>
                      <a:gd name="connsiteY14" fmla="*/ 1766221 h 3791195"/>
                      <a:gd name="connsiteX15" fmla="*/ 0 w 1779909"/>
                      <a:gd name="connsiteY15" fmla="*/ 1860093 h 3791195"/>
                      <a:gd name="connsiteX16" fmla="*/ 3136 w 1779909"/>
                      <a:gd name="connsiteY16" fmla="*/ 464218 h 3791195"/>
                      <a:gd name="connsiteX0" fmla="*/ 3136 w 1779909"/>
                      <a:gd name="connsiteY0" fmla="*/ 464218 h 3791195"/>
                      <a:gd name="connsiteX1" fmla="*/ 345666 w 1779909"/>
                      <a:gd name="connsiteY1" fmla="*/ 104304 h 3791195"/>
                      <a:gd name="connsiteX2" fmla="*/ 1263756 w 1779909"/>
                      <a:gd name="connsiteY2" fmla="*/ 0 h 3791195"/>
                      <a:gd name="connsiteX3" fmla="*/ 1456782 w 1779909"/>
                      <a:gd name="connsiteY3" fmla="*/ 481603 h 3791195"/>
                      <a:gd name="connsiteX4" fmla="*/ 1453304 w 1779909"/>
                      <a:gd name="connsiteY4" fmla="*/ 1658438 h 3791195"/>
                      <a:gd name="connsiteX5" fmla="*/ 1227312 w 1779909"/>
                      <a:gd name="connsiteY5" fmla="*/ 1675823 h 3791195"/>
                      <a:gd name="connsiteX6" fmla="*/ 1199496 w 1779909"/>
                      <a:gd name="connsiteY6" fmla="*/ 462418 h 3791195"/>
                      <a:gd name="connsiteX7" fmla="*/ 1140393 w 1779909"/>
                      <a:gd name="connsiteY7" fmla="*/ 462417 h 3791195"/>
                      <a:gd name="connsiteX8" fmla="*/ 1123009 w 1779909"/>
                      <a:gd name="connsiteY8" fmla="*/ 3274825 h 3791195"/>
                      <a:gd name="connsiteX9" fmla="*/ 1750509 w 1779909"/>
                      <a:gd name="connsiteY9" fmla="*/ 3791195 h 3791195"/>
                      <a:gd name="connsiteX10" fmla="*/ 495168 w 1779909"/>
                      <a:gd name="connsiteY10" fmla="*/ 3513050 h 3791195"/>
                      <a:gd name="connsiteX11" fmla="*/ 305618 w 1779909"/>
                      <a:gd name="connsiteY11" fmla="*/ 3340885 h 3791195"/>
                      <a:gd name="connsiteX12" fmla="*/ 323342 w 1779909"/>
                      <a:gd name="connsiteY12" fmla="*/ 591058 h 3791195"/>
                      <a:gd name="connsiteX13" fmla="*/ 260759 w 1779909"/>
                      <a:gd name="connsiteY13" fmla="*/ 594534 h 3791195"/>
                      <a:gd name="connsiteX14" fmla="*/ 260758 w 1779909"/>
                      <a:gd name="connsiteY14" fmla="*/ 1766221 h 3791195"/>
                      <a:gd name="connsiteX15" fmla="*/ 0 w 1779909"/>
                      <a:gd name="connsiteY15" fmla="*/ 1860093 h 3791195"/>
                      <a:gd name="connsiteX16" fmla="*/ 3136 w 1779909"/>
                      <a:gd name="connsiteY16" fmla="*/ 464218 h 3791195"/>
                      <a:gd name="connsiteX0" fmla="*/ 3136 w 1779909"/>
                      <a:gd name="connsiteY0" fmla="*/ 464218 h 3791195"/>
                      <a:gd name="connsiteX1" fmla="*/ 345666 w 1779909"/>
                      <a:gd name="connsiteY1" fmla="*/ 104304 h 3791195"/>
                      <a:gd name="connsiteX2" fmla="*/ 1263756 w 1779909"/>
                      <a:gd name="connsiteY2" fmla="*/ 0 h 3791195"/>
                      <a:gd name="connsiteX3" fmla="*/ 1456782 w 1779909"/>
                      <a:gd name="connsiteY3" fmla="*/ 481603 h 3791195"/>
                      <a:gd name="connsiteX4" fmla="*/ 1453304 w 1779909"/>
                      <a:gd name="connsiteY4" fmla="*/ 1658438 h 3791195"/>
                      <a:gd name="connsiteX5" fmla="*/ 1227312 w 1779909"/>
                      <a:gd name="connsiteY5" fmla="*/ 1675823 h 3791195"/>
                      <a:gd name="connsiteX6" fmla="*/ 1199496 w 1779909"/>
                      <a:gd name="connsiteY6" fmla="*/ 462418 h 3791195"/>
                      <a:gd name="connsiteX7" fmla="*/ 1140393 w 1779909"/>
                      <a:gd name="connsiteY7" fmla="*/ 462417 h 3791195"/>
                      <a:gd name="connsiteX8" fmla="*/ 1123009 w 1779909"/>
                      <a:gd name="connsiteY8" fmla="*/ 3274825 h 3791195"/>
                      <a:gd name="connsiteX9" fmla="*/ 1750509 w 1779909"/>
                      <a:gd name="connsiteY9" fmla="*/ 3791195 h 3791195"/>
                      <a:gd name="connsiteX10" fmla="*/ 495168 w 1779909"/>
                      <a:gd name="connsiteY10" fmla="*/ 3513050 h 3791195"/>
                      <a:gd name="connsiteX11" fmla="*/ 305618 w 1779909"/>
                      <a:gd name="connsiteY11" fmla="*/ 3340885 h 3791195"/>
                      <a:gd name="connsiteX12" fmla="*/ 323342 w 1779909"/>
                      <a:gd name="connsiteY12" fmla="*/ 591058 h 3791195"/>
                      <a:gd name="connsiteX13" fmla="*/ 260759 w 1779909"/>
                      <a:gd name="connsiteY13" fmla="*/ 594534 h 3791195"/>
                      <a:gd name="connsiteX14" fmla="*/ 260758 w 1779909"/>
                      <a:gd name="connsiteY14" fmla="*/ 1766221 h 3791195"/>
                      <a:gd name="connsiteX15" fmla="*/ 0 w 1779909"/>
                      <a:gd name="connsiteY15" fmla="*/ 1860093 h 3791195"/>
                      <a:gd name="connsiteX16" fmla="*/ 3136 w 1779909"/>
                      <a:gd name="connsiteY16" fmla="*/ 464218 h 3791195"/>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721374 w 1464081"/>
                      <a:gd name="connsiteY9" fmla="*/ 2497823 h 3513708"/>
                      <a:gd name="connsiteX10" fmla="*/ 495168 w 1464081"/>
                      <a:gd name="connsiteY10" fmla="*/ 3513050 h 3513708"/>
                      <a:gd name="connsiteX11" fmla="*/ 305618 w 1464081"/>
                      <a:gd name="connsiteY11" fmla="*/ 3340885 h 3513708"/>
                      <a:gd name="connsiteX12" fmla="*/ 323342 w 1464081"/>
                      <a:gd name="connsiteY12" fmla="*/ 591058 h 3513708"/>
                      <a:gd name="connsiteX13" fmla="*/ 260759 w 1464081"/>
                      <a:gd name="connsiteY13" fmla="*/ 594534 h 3513708"/>
                      <a:gd name="connsiteX14" fmla="*/ 260758 w 1464081"/>
                      <a:gd name="connsiteY14" fmla="*/ 1766221 h 3513708"/>
                      <a:gd name="connsiteX15" fmla="*/ 0 w 1464081"/>
                      <a:gd name="connsiteY15" fmla="*/ 1860093 h 3513708"/>
                      <a:gd name="connsiteX16" fmla="*/ 3136 w 1464081"/>
                      <a:gd name="connsiteY16" fmla="*/ 464218 h 3513708"/>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928308 w 1464081"/>
                      <a:gd name="connsiteY9" fmla="*/ 2774493 h 3513708"/>
                      <a:gd name="connsiteX10" fmla="*/ 721374 w 1464081"/>
                      <a:gd name="connsiteY10" fmla="*/ 2497823 h 3513708"/>
                      <a:gd name="connsiteX11" fmla="*/ 495168 w 1464081"/>
                      <a:gd name="connsiteY11" fmla="*/ 3513050 h 3513708"/>
                      <a:gd name="connsiteX12" fmla="*/ 305618 w 1464081"/>
                      <a:gd name="connsiteY12" fmla="*/ 3340885 h 3513708"/>
                      <a:gd name="connsiteX13" fmla="*/ 323342 w 1464081"/>
                      <a:gd name="connsiteY13" fmla="*/ 591058 h 3513708"/>
                      <a:gd name="connsiteX14" fmla="*/ 260759 w 1464081"/>
                      <a:gd name="connsiteY14" fmla="*/ 594534 h 3513708"/>
                      <a:gd name="connsiteX15" fmla="*/ 260758 w 1464081"/>
                      <a:gd name="connsiteY15" fmla="*/ 1766221 h 3513708"/>
                      <a:gd name="connsiteX16" fmla="*/ 0 w 1464081"/>
                      <a:gd name="connsiteY16" fmla="*/ 1860093 h 3513708"/>
                      <a:gd name="connsiteX17" fmla="*/ 3136 w 1464081"/>
                      <a:gd name="connsiteY17" fmla="*/ 464218 h 3513708"/>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768375 w 1464081"/>
                      <a:gd name="connsiteY9" fmla="*/ 3278630 h 3513708"/>
                      <a:gd name="connsiteX10" fmla="*/ 721374 w 1464081"/>
                      <a:gd name="connsiteY10" fmla="*/ 2497823 h 3513708"/>
                      <a:gd name="connsiteX11" fmla="*/ 495168 w 1464081"/>
                      <a:gd name="connsiteY11" fmla="*/ 3513050 h 3513708"/>
                      <a:gd name="connsiteX12" fmla="*/ 305618 w 1464081"/>
                      <a:gd name="connsiteY12" fmla="*/ 3340885 h 3513708"/>
                      <a:gd name="connsiteX13" fmla="*/ 323342 w 1464081"/>
                      <a:gd name="connsiteY13" fmla="*/ 591058 h 3513708"/>
                      <a:gd name="connsiteX14" fmla="*/ 260759 w 1464081"/>
                      <a:gd name="connsiteY14" fmla="*/ 594534 h 3513708"/>
                      <a:gd name="connsiteX15" fmla="*/ 260758 w 1464081"/>
                      <a:gd name="connsiteY15" fmla="*/ 1766221 h 3513708"/>
                      <a:gd name="connsiteX16" fmla="*/ 0 w 1464081"/>
                      <a:gd name="connsiteY16" fmla="*/ 1860093 h 3513708"/>
                      <a:gd name="connsiteX17" fmla="*/ 3136 w 1464081"/>
                      <a:gd name="connsiteY17" fmla="*/ 464218 h 3513708"/>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768375 w 1464081"/>
                      <a:gd name="connsiteY9" fmla="*/ 3278630 h 3513708"/>
                      <a:gd name="connsiteX10" fmla="*/ 738758 w 1464081"/>
                      <a:gd name="connsiteY10" fmla="*/ 1840706 h 3513708"/>
                      <a:gd name="connsiteX11" fmla="*/ 495168 w 1464081"/>
                      <a:gd name="connsiteY11" fmla="*/ 3513050 h 3513708"/>
                      <a:gd name="connsiteX12" fmla="*/ 305618 w 1464081"/>
                      <a:gd name="connsiteY12" fmla="*/ 3340885 h 3513708"/>
                      <a:gd name="connsiteX13" fmla="*/ 323342 w 1464081"/>
                      <a:gd name="connsiteY13" fmla="*/ 591058 h 3513708"/>
                      <a:gd name="connsiteX14" fmla="*/ 260759 w 1464081"/>
                      <a:gd name="connsiteY14" fmla="*/ 594534 h 3513708"/>
                      <a:gd name="connsiteX15" fmla="*/ 260758 w 1464081"/>
                      <a:gd name="connsiteY15" fmla="*/ 1766221 h 3513708"/>
                      <a:gd name="connsiteX16" fmla="*/ 0 w 1464081"/>
                      <a:gd name="connsiteY16" fmla="*/ 1860093 h 3513708"/>
                      <a:gd name="connsiteX17" fmla="*/ 3136 w 1464081"/>
                      <a:gd name="connsiteY17" fmla="*/ 464218 h 3513708"/>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768375 w 1464081"/>
                      <a:gd name="connsiteY9" fmla="*/ 3278630 h 3513708"/>
                      <a:gd name="connsiteX10" fmla="*/ 766573 w 1464081"/>
                      <a:gd name="connsiteY10" fmla="*/ 1691204 h 3513708"/>
                      <a:gd name="connsiteX11" fmla="*/ 495168 w 1464081"/>
                      <a:gd name="connsiteY11" fmla="*/ 3513050 h 3513708"/>
                      <a:gd name="connsiteX12" fmla="*/ 305618 w 1464081"/>
                      <a:gd name="connsiteY12" fmla="*/ 3340885 h 3513708"/>
                      <a:gd name="connsiteX13" fmla="*/ 323342 w 1464081"/>
                      <a:gd name="connsiteY13" fmla="*/ 591058 h 3513708"/>
                      <a:gd name="connsiteX14" fmla="*/ 260759 w 1464081"/>
                      <a:gd name="connsiteY14" fmla="*/ 594534 h 3513708"/>
                      <a:gd name="connsiteX15" fmla="*/ 260758 w 1464081"/>
                      <a:gd name="connsiteY15" fmla="*/ 1766221 h 3513708"/>
                      <a:gd name="connsiteX16" fmla="*/ 0 w 1464081"/>
                      <a:gd name="connsiteY16" fmla="*/ 1860093 h 3513708"/>
                      <a:gd name="connsiteX17" fmla="*/ 3136 w 1464081"/>
                      <a:gd name="connsiteY17" fmla="*/ 464218 h 3513708"/>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768375 w 1464081"/>
                      <a:gd name="connsiteY9" fmla="*/ 3278630 h 3513708"/>
                      <a:gd name="connsiteX10" fmla="*/ 766573 w 1464081"/>
                      <a:gd name="connsiteY10" fmla="*/ 1691204 h 3513708"/>
                      <a:gd name="connsiteX11" fmla="*/ 744037 w 1464081"/>
                      <a:gd name="connsiteY11" fmla="*/ 1787080 h 3513708"/>
                      <a:gd name="connsiteX12" fmla="*/ 495168 w 1464081"/>
                      <a:gd name="connsiteY12" fmla="*/ 3513050 h 3513708"/>
                      <a:gd name="connsiteX13" fmla="*/ 305618 w 1464081"/>
                      <a:gd name="connsiteY13" fmla="*/ 3340885 h 3513708"/>
                      <a:gd name="connsiteX14" fmla="*/ 323342 w 1464081"/>
                      <a:gd name="connsiteY14" fmla="*/ 591058 h 3513708"/>
                      <a:gd name="connsiteX15" fmla="*/ 260759 w 1464081"/>
                      <a:gd name="connsiteY15" fmla="*/ 594534 h 3513708"/>
                      <a:gd name="connsiteX16" fmla="*/ 260758 w 1464081"/>
                      <a:gd name="connsiteY16" fmla="*/ 1766221 h 3513708"/>
                      <a:gd name="connsiteX17" fmla="*/ 0 w 1464081"/>
                      <a:gd name="connsiteY17" fmla="*/ 1860093 h 3513708"/>
                      <a:gd name="connsiteX18" fmla="*/ 3136 w 1464081"/>
                      <a:gd name="connsiteY18" fmla="*/ 464218 h 3513708"/>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768375 w 1464081"/>
                      <a:gd name="connsiteY9" fmla="*/ 3278630 h 3513708"/>
                      <a:gd name="connsiteX10" fmla="*/ 766573 w 1464081"/>
                      <a:gd name="connsiteY10" fmla="*/ 1691204 h 3513708"/>
                      <a:gd name="connsiteX11" fmla="*/ 677978 w 1464081"/>
                      <a:gd name="connsiteY11" fmla="*/ 1707113 h 3513708"/>
                      <a:gd name="connsiteX12" fmla="*/ 495168 w 1464081"/>
                      <a:gd name="connsiteY12" fmla="*/ 3513050 h 3513708"/>
                      <a:gd name="connsiteX13" fmla="*/ 305618 w 1464081"/>
                      <a:gd name="connsiteY13" fmla="*/ 3340885 h 3513708"/>
                      <a:gd name="connsiteX14" fmla="*/ 323342 w 1464081"/>
                      <a:gd name="connsiteY14" fmla="*/ 591058 h 3513708"/>
                      <a:gd name="connsiteX15" fmla="*/ 260759 w 1464081"/>
                      <a:gd name="connsiteY15" fmla="*/ 594534 h 3513708"/>
                      <a:gd name="connsiteX16" fmla="*/ 260758 w 1464081"/>
                      <a:gd name="connsiteY16" fmla="*/ 1766221 h 3513708"/>
                      <a:gd name="connsiteX17" fmla="*/ 0 w 1464081"/>
                      <a:gd name="connsiteY17" fmla="*/ 1860093 h 3513708"/>
                      <a:gd name="connsiteX18" fmla="*/ 3136 w 1464081"/>
                      <a:gd name="connsiteY18" fmla="*/ 464218 h 3513708"/>
                      <a:gd name="connsiteX0" fmla="*/ 3136 w 1464081"/>
                      <a:gd name="connsiteY0" fmla="*/ 464218 h 3513708"/>
                      <a:gd name="connsiteX1" fmla="*/ 345666 w 1464081"/>
                      <a:gd name="connsiteY1" fmla="*/ 104304 h 3513708"/>
                      <a:gd name="connsiteX2" fmla="*/ 1263756 w 1464081"/>
                      <a:gd name="connsiteY2" fmla="*/ 0 h 3513708"/>
                      <a:gd name="connsiteX3" fmla="*/ 1456782 w 1464081"/>
                      <a:gd name="connsiteY3" fmla="*/ 481603 h 3513708"/>
                      <a:gd name="connsiteX4" fmla="*/ 1453304 w 1464081"/>
                      <a:gd name="connsiteY4" fmla="*/ 1658438 h 3513708"/>
                      <a:gd name="connsiteX5" fmla="*/ 1227312 w 1464081"/>
                      <a:gd name="connsiteY5" fmla="*/ 1675823 h 3513708"/>
                      <a:gd name="connsiteX6" fmla="*/ 1199496 w 1464081"/>
                      <a:gd name="connsiteY6" fmla="*/ 462418 h 3513708"/>
                      <a:gd name="connsiteX7" fmla="*/ 1140393 w 1464081"/>
                      <a:gd name="connsiteY7" fmla="*/ 462417 h 3513708"/>
                      <a:gd name="connsiteX8" fmla="*/ 1123009 w 1464081"/>
                      <a:gd name="connsiteY8" fmla="*/ 3274825 h 3513708"/>
                      <a:gd name="connsiteX9" fmla="*/ 768375 w 1464081"/>
                      <a:gd name="connsiteY9" fmla="*/ 3278630 h 3513708"/>
                      <a:gd name="connsiteX10" fmla="*/ 766573 w 1464081"/>
                      <a:gd name="connsiteY10" fmla="*/ 1691204 h 3513708"/>
                      <a:gd name="connsiteX11" fmla="*/ 674501 w 1464081"/>
                      <a:gd name="connsiteY11" fmla="*/ 1696683 h 3513708"/>
                      <a:gd name="connsiteX12" fmla="*/ 495168 w 1464081"/>
                      <a:gd name="connsiteY12" fmla="*/ 3513050 h 3513708"/>
                      <a:gd name="connsiteX13" fmla="*/ 305618 w 1464081"/>
                      <a:gd name="connsiteY13" fmla="*/ 3340885 h 3513708"/>
                      <a:gd name="connsiteX14" fmla="*/ 323342 w 1464081"/>
                      <a:gd name="connsiteY14" fmla="*/ 591058 h 3513708"/>
                      <a:gd name="connsiteX15" fmla="*/ 260759 w 1464081"/>
                      <a:gd name="connsiteY15" fmla="*/ 594534 h 3513708"/>
                      <a:gd name="connsiteX16" fmla="*/ 260758 w 1464081"/>
                      <a:gd name="connsiteY16" fmla="*/ 1766221 h 3513708"/>
                      <a:gd name="connsiteX17" fmla="*/ 0 w 1464081"/>
                      <a:gd name="connsiteY17" fmla="*/ 1860093 h 3513708"/>
                      <a:gd name="connsiteX18" fmla="*/ 3136 w 1464081"/>
                      <a:gd name="connsiteY18" fmla="*/ 464218 h 3513708"/>
                      <a:gd name="connsiteX0" fmla="*/ 3136 w 1464081"/>
                      <a:gd name="connsiteY0" fmla="*/ 464218 h 3479949"/>
                      <a:gd name="connsiteX1" fmla="*/ 345666 w 1464081"/>
                      <a:gd name="connsiteY1" fmla="*/ 104304 h 3479949"/>
                      <a:gd name="connsiteX2" fmla="*/ 1263756 w 1464081"/>
                      <a:gd name="connsiteY2" fmla="*/ 0 h 3479949"/>
                      <a:gd name="connsiteX3" fmla="*/ 1456782 w 1464081"/>
                      <a:gd name="connsiteY3" fmla="*/ 481603 h 3479949"/>
                      <a:gd name="connsiteX4" fmla="*/ 1453304 w 1464081"/>
                      <a:gd name="connsiteY4" fmla="*/ 1658438 h 3479949"/>
                      <a:gd name="connsiteX5" fmla="*/ 1227312 w 1464081"/>
                      <a:gd name="connsiteY5" fmla="*/ 1675823 h 3479949"/>
                      <a:gd name="connsiteX6" fmla="*/ 1199496 w 1464081"/>
                      <a:gd name="connsiteY6" fmla="*/ 462418 h 3479949"/>
                      <a:gd name="connsiteX7" fmla="*/ 1140393 w 1464081"/>
                      <a:gd name="connsiteY7" fmla="*/ 462417 h 3479949"/>
                      <a:gd name="connsiteX8" fmla="*/ 1123009 w 1464081"/>
                      <a:gd name="connsiteY8" fmla="*/ 3274825 h 3479949"/>
                      <a:gd name="connsiteX9" fmla="*/ 768375 w 1464081"/>
                      <a:gd name="connsiteY9" fmla="*/ 3278630 h 3479949"/>
                      <a:gd name="connsiteX10" fmla="*/ 766573 w 1464081"/>
                      <a:gd name="connsiteY10" fmla="*/ 1691204 h 3479949"/>
                      <a:gd name="connsiteX11" fmla="*/ 674501 w 1464081"/>
                      <a:gd name="connsiteY11" fmla="*/ 1696683 h 3479949"/>
                      <a:gd name="connsiteX12" fmla="*/ 679438 w 1464081"/>
                      <a:gd name="connsiteY12" fmla="*/ 3318349 h 3479949"/>
                      <a:gd name="connsiteX13" fmla="*/ 305618 w 1464081"/>
                      <a:gd name="connsiteY13" fmla="*/ 3340885 h 3479949"/>
                      <a:gd name="connsiteX14" fmla="*/ 323342 w 1464081"/>
                      <a:gd name="connsiteY14" fmla="*/ 591058 h 3479949"/>
                      <a:gd name="connsiteX15" fmla="*/ 260759 w 1464081"/>
                      <a:gd name="connsiteY15" fmla="*/ 594534 h 3479949"/>
                      <a:gd name="connsiteX16" fmla="*/ 260758 w 1464081"/>
                      <a:gd name="connsiteY16" fmla="*/ 1766221 h 3479949"/>
                      <a:gd name="connsiteX17" fmla="*/ 0 w 1464081"/>
                      <a:gd name="connsiteY17" fmla="*/ 1860093 h 3479949"/>
                      <a:gd name="connsiteX18" fmla="*/ 3136 w 1464081"/>
                      <a:gd name="connsiteY18" fmla="*/ 464218 h 3479949"/>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66573 w 1464081"/>
                      <a:gd name="connsiteY10" fmla="*/ 1691204 h 3530167"/>
                      <a:gd name="connsiteX11" fmla="*/ 674501 w 1464081"/>
                      <a:gd name="connsiteY11" fmla="*/ 169668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66573 w 1464081"/>
                      <a:gd name="connsiteY10" fmla="*/ 1691204 h 3530167"/>
                      <a:gd name="connsiteX11" fmla="*/ 67102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66573 w 1464081"/>
                      <a:gd name="connsiteY10" fmla="*/ 1691204 h 3530167"/>
                      <a:gd name="connsiteX11" fmla="*/ 67102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66573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68375 w 1464081"/>
                      <a:gd name="connsiteY9" fmla="*/ 3278630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227312 w 1464081"/>
                      <a:gd name="connsiteY5" fmla="*/ 1675823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58438 h 3530167"/>
                      <a:gd name="connsiteX5" fmla="*/ 1188892 w 1464081"/>
                      <a:gd name="connsiteY5" fmla="*/ 1668139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4081"/>
                      <a:gd name="connsiteY0" fmla="*/ 464218 h 3530167"/>
                      <a:gd name="connsiteX1" fmla="*/ 345666 w 1464081"/>
                      <a:gd name="connsiteY1" fmla="*/ 104304 h 3530167"/>
                      <a:gd name="connsiteX2" fmla="*/ 1263756 w 1464081"/>
                      <a:gd name="connsiteY2" fmla="*/ 0 h 3530167"/>
                      <a:gd name="connsiteX3" fmla="*/ 1456782 w 1464081"/>
                      <a:gd name="connsiteY3" fmla="*/ 481603 h 3530167"/>
                      <a:gd name="connsiteX4" fmla="*/ 1453304 w 1464081"/>
                      <a:gd name="connsiteY4" fmla="*/ 1666122 h 3530167"/>
                      <a:gd name="connsiteX5" fmla="*/ 1188892 w 1464081"/>
                      <a:gd name="connsiteY5" fmla="*/ 1668139 h 3530167"/>
                      <a:gd name="connsiteX6" fmla="*/ 1199496 w 1464081"/>
                      <a:gd name="connsiteY6" fmla="*/ 462418 h 3530167"/>
                      <a:gd name="connsiteX7" fmla="*/ 1140393 w 1464081"/>
                      <a:gd name="connsiteY7" fmla="*/ 462417 h 3530167"/>
                      <a:gd name="connsiteX8" fmla="*/ 1123009 w 1464081"/>
                      <a:gd name="connsiteY8" fmla="*/ 3274825 h 3530167"/>
                      <a:gd name="connsiteX9" fmla="*/ 771851 w 1464081"/>
                      <a:gd name="connsiteY9" fmla="*/ 3296014 h 3530167"/>
                      <a:gd name="connsiteX10" fmla="*/ 773526 w 1464081"/>
                      <a:gd name="connsiteY10" fmla="*/ 1691204 h 3530167"/>
                      <a:gd name="connsiteX11" fmla="*/ 681454 w 1464081"/>
                      <a:gd name="connsiteY11" fmla="*/ 1686253 h 3530167"/>
                      <a:gd name="connsiteX12" fmla="*/ 679438 w 1464081"/>
                      <a:gd name="connsiteY12" fmla="*/ 3318349 h 3530167"/>
                      <a:gd name="connsiteX13" fmla="*/ 305618 w 1464081"/>
                      <a:gd name="connsiteY13" fmla="*/ 3340885 h 3530167"/>
                      <a:gd name="connsiteX14" fmla="*/ 323342 w 1464081"/>
                      <a:gd name="connsiteY14" fmla="*/ 591058 h 3530167"/>
                      <a:gd name="connsiteX15" fmla="*/ 260759 w 1464081"/>
                      <a:gd name="connsiteY15" fmla="*/ 594534 h 3530167"/>
                      <a:gd name="connsiteX16" fmla="*/ 260758 w 1464081"/>
                      <a:gd name="connsiteY16" fmla="*/ 1766221 h 3530167"/>
                      <a:gd name="connsiteX17" fmla="*/ 0 w 1464081"/>
                      <a:gd name="connsiteY17" fmla="*/ 1860093 h 3530167"/>
                      <a:gd name="connsiteX18" fmla="*/ 3136 w 1464081"/>
                      <a:gd name="connsiteY18" fmla="*/ 464218 h 3530167"/>
                      <a:gd name="connsiteX0" fmla="*/ 3136 w 1460155"/>
                      <a:gd name="connsiteY0" fmla="*/ 464218 h 3530167"/>
                      <a:gd name="connsiteX1" fmla="*/ 345666 w 1460155"/>
                      <a:gd name="connsiteY1" fmla="*/ 104304 h 3530167"/>
                      <a:gd name="connsiteX2" fmla="*/ 1263756 w 1460155"/>
                      <a:gd name="connsiteY2" fmla="*/ 0 h 3530167"/>
                      <a:gd name="connsiteX3" fmla="*/ 1456782 w 1460155"/>
                      <a:gd name="connsiteY3" fmla="*/ 481603 h 3530167"/>
                      <a:gd name="connsiteX4" fmla="*/ 1453304 w 1460155"/>
                      <a:gd name="connsiteY4" fmla="*/ 1666122 h 3530167"/>
                      <a:gd name="connsiteX5" fmla="*/ 1188892 w 1460155"/>
                      <a:gd name="connsiteY5" fmla="*/ 1668139 h 3530167"/>
                      <a:gd name="connsiteX6" fmla="*/ 1199496 w 1460155"/>
                      <a:gd name="connsiteY6" fmla="*/ 462418 h 3530167"/>
                      <a:gd name="connsiteX7" fmla="*/ 1140393 w 1460155"/>
                      <a:gd name="connsiteY7" fmla="*/ 462417 h 3530167"/>
                      <a:gd name="connsiteX8" fmla="*/ 1123009 w 1460155"/>
                      <a:gd name="connsiteY8" fmla="*/ 3274825 h 3530167"/>
                      <a:gd name="connsiteX9" fmla="*/ 771851 w 1460155"/>
                      <a:gd name="connsiteY9" fmla="*/ 3296014 h 3530167"/>
                      <a:gd name="connsiteX10" fmla="*/ 773526 w 1460155"/>
                      <a:gd name="connsiteY10" fmla="*/ 1691204 h 3530167"/>
                      <a:gd name="connsiteX11" fmla="*/ 681454 w 1460155"/>
                      <a:gd name="connsiteY11" fmla="*/ 1686253 h 3530167"/>
                      <a:gd name="connsiteX12" fmla="*/ 679438 w 1460155"/>
                      <a:gd name="connsiteY12" fmla="*/ 3318349 h 3530167"/>
                      <a:gd name="connsiteX13" fmla="*/ 305618 w 1460155"/>
                      <a:gd name="connsiteY13" fmla="*/ 3340885 h 3530167"/>
                      <a:gd name="connsiteX14" fmla="*/ 323342 w 1460155"/>
                      <a:gd name="connsiteY14" fmla="*/ 591058 h 3530167"/>
                      <a:gd name="connsiteX15" fmla="*/ 260759 w 1460155"/>
                      <a:gd name="connsiteY15" fmla="*/ 594534 h 3530167"/>
                      <a:gd name="connsiteX16" fmla="*/ 260758 w 1460155"/>
                      <a:gd name="connsiteY16" fmla="*/ 1766221 h 3530167"/>
                      <a:gd name="connsiteX17" fmla="*/ 0 w 1460155"/>
                      <a:gd name="connsiteY17" fmla="*/ 1860093 h 3530167"/>
                      <a:gd name="connsiteX18" fmla="*/ 3136 w 1460155"/>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2418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206028 w 1461683"/>
                      <a:gd name="connsiteY6" fmla="*/ 465684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206028 w 1461683"/>
                      <a:gd name="connsiteY6" fmla="*/ 465684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65684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6 w 1461683"/>
                      <a:gd name="connsiteY6" fmla="*/ 472216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206028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6231 w 1461683"/>
                      <a:gd name="connsiteY6" fmla="*/ 468951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88892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208486 w 1461683"/>
                      <a:gd name="connsiteY5" fmla="*/ 1658342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58342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58342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2157 w 1461683"/>
                      <a:gd name="connsiteY5" fmla="*/ 1664874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2157 w 1461683"/>
                      <a:gd name="connsiteY5" fmla="*/ 1664874 h 3530167"/>
                      <a:gd name="connsiteX6" fmla="*/ 1206028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2157 w 1461683"/>
                      <a:gd name="connsiteY5" fmla="*/ 1664874 h 3530167"/>
                      <a:gd name="connsiteX6" fmla="*/ 1206028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2157 w 1461683"/>
                      <a:gd name="connsiteY5" fmla="*/ 1664874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2157 w 1461683"/>
                      <a:gd name="connsiteY5" fmla="*/ 1664874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1683"/>
                      <a:gd name="connsiteY0" fmla="*/ 464218 h 3530167"/>
                      <a:gd name="connsiteX1" fmla="*/ 345666 w 1461683"/>
                      <a:gd name="connsiteY1" fmla="*/ 104304 h 3530167"/>
                      <a:gd name="connsiteX2" fmla="*/ 1263756 w 1461683"/>
                      <a:gd name="connsiteY2" fmla="*/ 0 h 3530167"/>
                      <a:gd name="connsiteX3" fmla="*/ 1456782 w 1461683"/>
                      <a:gd name="connsiteY3" fmla="*/ 481603 h 3530167"/>
                      <a:gd name="connsiteX4" fmla="*/ 1453304 w 1461683"/>
                      <a:gd name="connsiteY4" fmla="*/ 1666122 h 3530167"/>
                      <a:gd name="connsiteX5" fmla="*/ 1195423 w 1461683"/>
                      <a:gd name="connsiteY5" fmla="*/ 1668139 h 3530167"/>
                      <a:gd name="connsiteX6" fmla="*/ 1199497 w 1461683"/>
                      <a:gd name="connsiteY6" fmla="*/ 465685 h 3530167"/>
                      <a:gd name="connsiteX7" fmla="*/ 1140393 w 1461683"/>
                      <a:gd name="connsiteY7" fmla="*/ 462417 h 3530167"/>
                      <a:gd name="connsiteX8" fmla="*/ 1123009 w 1461683"/>
                      <a:gd name="connsiteY8" fmla="*/ 3274825 h 3530167"/>
                      <a:gd name="connsiteX9" fmla="*/ 771851 w 1461683"/>
                      <a:gd name="connsiteY9" fmla="*/ 3296014 h 3530167"/>
                      <a:gd name="connsiteX10" fmla="*/ 773526 w 1461683"/>
                      <a:gd name="connsiteY10" fmla="*/ 1691204 h 3530167"/>
                      <a:gd name="connsiteX11" fmla="*/ 681454 w 1461683"/>
                      <a:gd name="connsiteY11" fmla="*/ 1686253 h 3530167"/>
                      <a:gd name="connsiteX12" fmla="*/ 679438 w 1461683"/>
                      <a:gd name="connsiteY12" fmla="*/ 3318349 h 3530167"/>
                      <a:gd name="connsiteX13" fmla="*/ 305618 w 1461683"/>
                      <a:gd name="connsiteY13" fmla="*/ 3340885 h 3530167"/>
                      <a:gd name="connsiteX14" fmla="*/ 323342 w 1461683"/>
                      <a:gd name="connsiteY14" fmla="*/ 591058 h 3530167"/>
                      <a:gd name="connsiteX15" fmla="*/ 260759 w 1461683"/>
                      <a:gd name="connsiteY15" fmla="*/ 594534 h 3530167"/>
                      <a:gd name="connsiteX16" fmla="*/ 260758 w 1461683"/>
                      <a:gd name="connsiteY16" fmla="*/ 1766221 h 3530167"/>
                      <a:gd name="connsiteX17" fmla="*/ 0 w 1461683"/>
                      <a:gd name="connsiteY17" fmla="*/ 1860093 h 3530167"/>
                      <a:gd name="connsiteX18" fmla="*/ 3136 w 1461683"/>
                      <a:gd name="connsiteY18" fmla="*/ 464218 h 3530167"/>
                      <a:gd name="connsiteX0" fmla="*/ 3136 w 1462604"/>
                      <a:gd name="connsiteY0" fmla="*/ 464218 h 3530167"/>
                      <a:gd name="connsiteX1" fmla="*/ 345666 w 1462604"/>
                      <a:gd name="connsiteY1" fmla="*/ 104304 h 3530167"/>
                      <a:gd name="connsiteX2" fmla="*/ 1263756 w 1462604"/>
                      <a:gd name="connsiteY2" fmla="*/ 0 h 3530167"/>
                      <a:gd name="connsiteX3" fmla="*/ 1456782 w 1462604"/>
                      <a:gd name="connsiteY3" fmla="*/ 481603 h 3530167"/>
                      <a:gd name="connsiteX4" fmla="*/ 1453304 w 1462604"/>
                      <a:gd name="connsiteY4" fmla="*/ 1666122 h 3530167"/>
                      <a:gd name="connsiteX5" fmla="*/ 1195423 w 1462604"/>
                      <a:gd name="connsiteY5" fmla="*/ 1668139 h 3530167"/>
                      <a:gd name="connsiteX6" fmla="*/ 1199497 w 1462604"/>
                      <a:gd name="connsiteY6" fmla="*/ 465685 h 3530167"/>
                      <a:gd name="connsiteX7" fmla="*/ 1140393 w 1462604"/>
                      <a:gd name="connsiteY7" fmla="*/ 462417 h 3530167"/>
                      <a:gd name="connsiteX8" fmla="*/ 1123009 w 1462604"/>
                      <a:gd name="connsiteY8" fmla="*/ 3274825 h 3530167"/>
                      <a:gd name="connsiteX9" fmla="*/ 771851 w 1462604"/>
                      <a:gd name="connsiteY9" fmla="*/ 3296014 h 3530167"/>
                      <a:gd name="connsiteX10" fmla="*/ 773526 w 1462604"/>
                      <a:gd name="connsiteY10" fmla="*/ 1691204 h 3530167"/>
                      <a:gd name="connsiteX11" fmla="*/ 681454 w 1462604"/>
                      <a:gd name="connsiteY11" fmla="*/ 1686253 h 3530167"/>
                      <a:gd name="connsiteX12" fmla="*/ 679438 w 1462604"/>
                      <a:gd name="connsiteY12" fmla="*/ 3318349 h 3530167"/>
                      <a:gd name="connsiteX13" fmla="*/ 305618 w 1462604"/>
                      <a:gd name="connsiteY13" fmla="*/ 3340885 h 3530167"/>
                      <a:gd name="connsiteX14" fmla="*/ 323342 w 1462604"/>
                      <a:gd name="connsiteY14" fmla="*/ 591058 h 3530167"/>
                      <a:gd name="connsiteX15" fmla="*/ 260759 w 1462604"/>
                      <a:gd name="connsiteY15" fmla="*/ 594534 h 3530167"/>
                      <a:gd name="connsiteX16" fmla="*/ 260758 w 1462604"/>
                      <a:gd name="connsiteY16" fmla="*/ 1766221 h 3530167"/>
                      <a:gd name="connsiteX17" fmla="*/ 0 w 1462604"/>
                      <a:gd name="connsiteY17" fmla="*/ 1860093 h 3530167"/>
                      <a:gd name="connsiteX18" fmla="*/ 3136 w 1462604"/>
                      <a:gd name="connsiteY18" fmla="*/ 464218 h 3530167"/>
                      <a:gd name="connsiteX0" fmla="*/ 3136 w 1465877"/>
                      <a:gd name="connsiteY0" fmla="*/ 464218 h 3530167"/>
                      <a:gd name="connsiteX1" fmla="*/ 345666 w 1465877"/>
                      <a:gd name="connsiteY1" fmla="*/ 104304 h 3530167"/>
                      <a:gd name="connsiteX2" fmla="*/ 1263756 w 1465877"/>
                      <a:gd name="connsiteY2" fmla="*/ 0 h 3530167"/>
                      <a:gd name="connsiteX3" fmla="*/ 1456782 w 1465877"/>
                      <a:gd name="connsiteY3" fmla="*/ 481603 h 3530167"/>
                      <a:gd name="connsiteX4" fmla="*/ 1459836 w 1465877"/>
                      <a:gd name="connsiteY4" fmla="*/ 1666122 h 3530167"/>
                      <a:gd name="connsiteX5" fmla="*/ 1195423 w 1465877"/>
                      <a:gd name="connsiteY5" fmla="*/ 1668139 h 3530167"/>
                      <a:gd name="connsiteX6" fmla="*/ 1199497 w 1465877"/>
                      <a:gd name="connsiteY6" fmla="*/ 465685 h 3530167"/>
                      <a:gd name="connsiteX7" fmla="*/ 1140393 w 1465877"/>
                      <a:gd name="connsiteY7" fmla="*/ 462417 h 3530167"/>
                      <a:gd name="connsiteX8" fmla="*/ 1123009 w 1465877"/>
                      <a:gd name="connsiteY8" fmla="*/ 3274825 h 3530167"/>
                      <a:gd name="connsiteX9" fmla="*/ 771851 w 1465877"/>
                      <a:gd name="connsiteY9" fmla="*/ 3296014 h 3530167"/>
                      <a:gd name="connsiteX10" fmla="*/ 773526 w 1465877"/>
                      <a:gd name="connsiteY10" fmla="*/ 1691204 h 3530167"/>
                      <a:gd name="connsiteX11" fmla="*/ 681454 w 1465877"/>
                      <a:gd name="connsiteY11" fmla="*/ 1686253 h 3530167"/>
                      <a:gd name="connsiteX12" fmla="*/ 679438 w 1465877"/>
                      <a:gd name="connsiteY12" fmla="*/ 3318349 h 3530167"/>
                      <a:gd name="connsiteX13" fmla="*/ 305618 w 1465877"/>
                      <a:gd name="connsiteY13" fmla="*/ 3340885 h 3530167"/>
                      <a:gd name="connsiteX14" fmla="*/ 323342 w 1465877"/>
                      <a:gd name="connsiteY14" fmla="*/ 591058 h 3530167"/>
                      <a:gd name="connsiteX15" fmla="*/ 260759 w 1465877"/>
                      <a:gd name="connsiteY15" fmla="*/ 594534 h 3530167"/>
                      <a:gd name="connsiteX16" fmla="*/ 260758 w 1465877"/>
                      <a:gd name="connsiteY16" fmla="*/ 1766221 h 3530167"/>
                      <a:gd name="connsiteX17" fmla="*/ 0 w 1465877"/>
                      <a:gd name="connsiteY17" fmla="*/ 1860093 h 3530167"/>
                      <a:gd name="connsiteX18" fmla="*/ 3136 w 1465877"/>
                      <a:gd name="connsiteY18" fmla="*/ 464218 h 3530167"/>
                      <a:gd name="connsiteX0" fmla="*/ 3136 w 1463224"/>
                      <a:gd name="connsiteY0" fmla="*/ 464218 h 3530167"/>
                      <a:gd name="connsiteX1" fmla="*/ 345666 w 1463224"/>
                      <a:gd name="connsiteY1" fmla="*/ 104304 h 3530167"/>
                      <a:gd name="connsiteX2" fmla="*/ 1263756 w 1463224"/>
                      <a:gd name="connsiteY2" fmla="*/ 0 h 3530167"/>
                      <a:gd name="connsiteX3" fmla="*/ 1456782 w 1463224"/>
                      <a:gd name="connsiteY3" fmla="*/ 481603 h 3530167"/>
                      <a:gd name="connsiteX4" fmla="*/ 1459836 w 1463224"/>
                      <a:gd name="connsiteY4" fmla="*/ 1666122 h 3530167"/>
                      <a:gd name="connsiteX5" fmla="*/ 1195423 w 1463224"/>
                      <a:gd name="connsiteY5" fmla="*/ 1668139 h 3530167"/>
                      <a:gd name="connsiteX6" fmla="*/ 1199497 w 1463224"/>
                      <a:gd name="connsiteY6" fmla="*/ 465685 h 3530167"/>
                      <a:gd name="connsiteX7" fmla="*/ 1140393 w 1463224"/>
                      <a:gd name="connsiteY7" fmla="*/ 462417 h 3530167"/>
                      <a:gd name="connsiteX8" fmla="*/ 1123009 w 1463224"/>
                      <a:gd name="connsiteY8" fmla="*/ 3274825 h 3530167"/>
                      <a:gd name="connsiteX9" fmla="*/ 771851 w 1463224"/>
                      <a:gd name="connsiteY9" fmla="*/ 3296014 h 3530167"/>
                      <a:gd name="connsiteX10" fmla="*/ 773526 w 1463224"/>
                      <a:gd name="connsiteY10" fmla="*/ 1691204 h 3530167"/>
                      <a:gd name="connsiteX11" fmla="*/ 681454 w 1463224"/>
                      <a:gd name="connsiteY11" fmla="*/ 1686253 h 3530167"/>
                      <a:gd name="connsiteX12" fmla="*/ 679438 w 1463224"/>
                      <a:gd name="connsiteY12" fmla="*/ 3318349 h 3530167"/>
                      <a:gd name="connsiteX13" fmla="*/ 305618 w 1463224"/>
                      <a:gd name="connsiteY13" fmla="*/ 3340885 h 3530167"/>
                      <a:gd name="connsiteX14" fmla="*/ 323342 w 1463224"/>
                      <a:gd name="connsiteY14" fmla="*/ 591058 h 3530167"/>
                      <a:gd name="connsiteX15" fmla="*/ 260759 w 1463224"/>
                      <a:gd name="connsiteY15" fmla="*/ 594534 h 3530167"/>
                      <a:gd name="connsiteX16" fmla="*/ 260758 w 1463224"/>
                      <a:gd name="connsiteY16" fmla="*/ 1766221 h 3530167"/>
                      <a:gd name="connsiteX17" fmla="*/ 0 w 1463224"/>
                      <a:gd name="connsiteY17" fmla="*/ 1860093 h 3530167"/>
                      <a:gd name="connsiteX18" fmla="*/ 3136 w 1463224"/>
                      <a:gd name="connsiteY18" fmla="*/ 464218 h 3530167"/>
                      <a:gd name="connsiteX0" fmla="*/ 3136 w 1463224"/>
                      <a:gd name="connsiteY0" fmla="*/ 464218 h 3530167"/>
                      <a:gd name="connsiteX1" fmla="*/ 345666 w 1463224"/>
                      <a:gd name="connsiteY1" fmla="*/ 104304 h 3530167"/>
                      <a:gd name="connsiteX2" fmla="*/ 1263756 w 1463224"/>
                      <a:gd name="connsiteY2" fmla="*/ 0 h 3530167"/>
                      <a:gd name="connsiteX3" fmla="*/ 1456782 w 1463224"/>
                      <a:gd name="connsiteY3" fmla="*/ 481603 h 3530167"/>
                      <a:gd name="connsiteX4" fmla="*/ 1459836 w 1463224"/>
                      <a:gd name="connsiteY4" fmla="*/ 1666122 h 3530167"/>
                      <a:gd name="connsiteX5" fmla="*/ 1195423 w 1463224"/>
                      <a:gd name="connsiteY5" fmla="*/ 1668139 h 3530167"/>
                      <a:gd name="connsiteX6" fmla="*/ 1199497 w 1463224"/>
                      <a:gd name="connsiteY6" fmla="*/ 465685 h 3530167"/>
                      <a:gd name="connsiteX7" fmla="*/ 1140393 w 1463224"/>
                      <a:gd name="connsiteY7" fmla="*/ 462417 h 3530167"/>
                      <a:gd name="connsiteX8" fmla="*/ 1123009 w 1463224"/>
                      <a:gd name="connsiteY8" fmla="*/ 3274825 h 3530167"/>
                      <a:gd name="connsiteX9" fmla="*/ 771851 w 1463224"/>
                      <a:gd name="connsiteY9" fmla="*/ 3296014 h 3530167"/>
                      <a:gd name="connsiteX10" fmla="*/ 773526 w 1463224"/>
                      <a:gd name="connsiteY10" fmla="*/ 1691204 h 3530167"/>
                      <a:gd name="connsiteX11" fmla="*/ 681454 w 1463224"/>
                      <a:gd name="connsiteY11" fmla="*/ 1686253 h 3530167"/>
                      <a:gd name="connsiteX12" fmla="*/ 679438 w 1463224"/>
                      <a:gd name="connsiteY12" fmla="*/ 3318349 h 3530167"/>
                      <a:gd name="connsiteX13" fmla="*/ 305618 w 1463224"/>
                      <a:gd name="connsiteY13" fmla="*/ 3340885 h 3530167"/>
                      <a:gd name="connsiteX14" fmla="*/ 323342 w 1463224"/>
                      <a:gd name="connsiteY14" fmla="*/ 591058 h 3530167"/>
                      <a:gd name="connsiteX15" fmla="*/ 260759 w 1463224"/>
                      <a:gd name="connsiteY15" fmla="*/ 594534 h 3530167"/>
                      <a:gd name="connsiteX16" fmla="*/ 260758 w 1463224"/>
                      <a:gd name="connsiteY16" fmla="*/ 1766221 h 3530167"/>
                      <a:gd name="connsiteX17" fmla="*/ 0 w 1463224"/>
                      <a:gd name="connsiteY17" fmla="*/ 1860093 h 3530167"/>
                      <a:gd name="connsiteX18" fmla="*/ 3136 w 1463224"/>
                      <a:gd name="connsiteY18" fmla="*/ 464218 h 3530167"/>
                      <a:gd name="connsiteX0" fmla="*/ 3136 w 1463224"/>
                      <a:gd name="connsiteY0" fmla="*/ 464218 h 3530167"/>
                      <a:gd name="connsiteX1" fmla="*/ 345666 w 1463224"/>
                      <a:gd name="connsiteY1" fmla="*/ 104304 h 3530167"/>
                      <a:gd name="connsiteX2" fmla="*/ 1263756 w 1463224"/>
                      <a:gd name="connsiteY2" fmla="*/ 0 h 3530167"/>
                      <a:gd name="connsiteX3" fmla="*/ 1456782 w 1463224"/>
                      <a:gd name="connsiteY3" fmla="*/ 481603 h 3530167"/>
                      <a:gd name="connsiteX4" fmla="*/ 1459836 w 1463224"/>
                      <a:gd name="connsiteY4" fmla="*/ 1666122 h 3530167"/>
                      <a:gd name="connsiteX5" fmla="*/ 1195423 w 1463224"/>
                      <a:gd name="connsiteY5" fmla="*/ 1668139 h 3530167"/>
                      <a:gd name="connsiteX6" fmla="*/ 1199497 w 1463224"/>
                      <a:gd name="connsiteY6" fmla="*/ 465685 h 3530167"/>
                      <a:gd name="connsiteX7" fmla="*/ 1140393 w 1463224"/>
                      <a:gd name="connsiteY7" fmla="*/ 462417 h 3530167"/>
                      <a:gd name="connsiteX8" fmla="*/ 1123009 w 1463224"/>
                      <a:gd name="connsiteY8" fmla="*/ 3274825 h 3530167"/>
                      <a:gd name="connsiteX9" fmla="*/ 771851 w 1463224"/>
                      <a:gd name="connsiteY9" fmla="*/ 3296014 h 3530167"/>
                      <a:gd name="connsiteX10" fmla="*/ 773526 w 1463224"/>
                      <a:gd name="connsiteY10" fmla="*/ 1691204 h 3530167"/>
                      <a:gd name="connsiteX11" fmla="*/ 681454 w 1463224"/>
                      <a:gd name="connsiteY11" fmla="*/ 1686253 h 3530167"/>
                      <a:gd name="connsiteX12" fmla="*/ 679438 w 1463224"/>
                      <a:gd name="connsiteY12" fmla="*/ 3318349 h 3530167"/>
                      <a:gd name="connsiteX13" fmla="*/ 305618 w 1463224"/>
                      <a:gd name="connsiteY13" fmla="*/ 3340885 h 3530167"/>
                      <a:gd name="connsiteX14" fmla="*/ 323342 w 1463224"/>
                      <a:gd name="connsiteY14" fmla="*/ 591058 h 3530167"/>
                      <a:gd name="connsiteX15" fmla="*/ 260759 w 1463224"/>
                      <a:gd name="connsiteY15" fmla="*/ 594534 h 3530167"/>
                      <a:gd name="connsiteX16" fmla="*/ 260758 w 1463224"/>
                      <a:gd name="connsiteY16" fmla="*/ 1766221 h 3530167"/>
                      <a:gd name="connsiteX17" fmla="*/ 0 w 1463224"/>
                      <a:gd name="connsiteY17" fmla="*/ 1860093 h 3530167"/>
                      <a:gd name="connsiteX18" fmla="*/ 3136 w 1463224"/>
                      <a:gd name="connsiteY18" fmla="*/ 464218 h 3530167"/>
                      <a:gd name="connsiteX0" fmla="*/ 3136 w 1463224"/>
                      <a:gd name="connsiteY0" fmla="*/ 464218 h 3530167"/>
                      <a:gd name="connsiteX1" fmla="*/ 345666 w 1463224"/>
                      <a:gd name="connsiteY1" fmla="*/ 104304 h 3530167"/>
                      <a:gd name="connsiteX2" fmla="*/ 1263756 w 1463224"/>
                      <a:gd name="connsiteY2" fmla="*/ 0 h 3530167"/>
                      <a:gd name="connsiteX3" fmla="*/ 1456782 w 1463224"/>
                      <a:gd name="connsiteY3" fmla="*/ 481603 h 3530167"/>
                      <a:gd name="connsiteX4" fmla="*/ 1459836 w 1463224"/>
                      <a:gd name="connsiteY4" fmla="*/ 1666122 h 3530167"/>
                      <a:gd name="connsiteX5" fmla="*/ 1195423 w 1463224"/>
                      <a:gd name="connsiteY5" fmla="*/ 1668139 h 3530167"/>
                      <a:gd name="connsiteX6" fmla="*/ 1199497 w 1463224"/>
                      <a:gd name="connsiteY6" fmla="*/ 465685 h 3530167"/>
                      <a:gd name="connsiteX7" fmla="*/ 1140393 w 1463224"/>
                      <a:gd name="connsiteY7" fmla="*/ 462417 h 3530167"/>
                      <a:gd name="connsiteX8" fmla="*/ 1123009 w 1463224"/>
                      <a:gd name="connsiteY8" fmla="*/ 3274825 h 3530167"/>
                      <a:gd name="connsiteX9" fmla="*/ 771851 w 1463224"/>
                      <a:gd name="connsiteY9" fmla="*/ 3296014 h 3530167"/>
                      <a:gd name="connsiteX10" fmla="*/ 773526 w 1463224"/>
                      <a:gd name="connsiteY10" fmla="*/ 1691204 h 3530167"/>
                      <a:gd name="connsiteX11" fmla="*/ 681454 w 1463224"/>
                      <a:gd name="connsiteY11" fmla="*/ 1686253 h 3530167"/>
                      <a:gd name="connsiteX12" fmla="*/ 679438 w 1463224"/>
                      <a:gd name="connsiteY12" fmla="*/ 3318349 h 3530167"/>
                      <a:gd name="connsiteX13" fmla="*/ 305618 w 1463224"/>
                      <a:gd name="connsiteY13" fmla="*/ 3340885 h 3530167"/>
                      <a:gd name="connsiteX14" fmla="*/ 323342 w 1463224"/>
                      <a:gd name="connsiteY14" fmla="*/ 591058 h 3530167"/>
                      <a:gd name="connsiteX15" fmla="*/ 260759 w 1463224"/>
                      <a:gd name="connsiteY15" fmla="*/ 594534 h 3530167"/>
                      <a:gd name="connsiteX16" fmla="*/ 260758 w 1463224"/>
                      <a:gd name="connsiteY16" fmla="*/ 1766221 h 3530167"/>
                      <a:gd name="connsiteX17" fmla="*/ 0 w 1463224"/>
                      <a:gd name="connsiteY17" fmla="*/ 1860093 h 3530167"/>
                      <a:gd name="connsiteX18" fmla="*/ 3136 w 1463224"/>
                      <a:gd name="connsiteY18" fmla="*/ 464218 h 3530167"/>
                      <a:gd name="connsiteX0" fmla="*/ 3136 w 1463224"/>
                      <a:gd name="connsiteY0" fmla="*/ 464218 h 3530167"/>
                      <a:gd name="connsiteX1" fmla="*/ 345666 w 1463224"/>
                      <a:gd name="connsiteY1" fmla="*/ 104304 h 3530167"/>
                      <a:gd name="connsiteX2" fmla="*/ 1263756 w 1463224"/>
                      <a:gd name="connsiteY2" fmla="*/ 0 h 3530167"/>
                      <a:gd name="connsiteX3" fmla="*/ 1456782 w 1463224"/>
                      <a:gd name="connsiteY3" fmla="*/ 481603 h 3530167"/>
                      <a:gd name="connsiteX4" fmla="*/ 1459836 w 1463224"/>
                      <a:gd name="connsiteY4" fmla="*/ 1666122 h 3530167"/>
                      <a:gd name="connsiteX5" fmla="*/ 1195423 w 1463224"/>
                      <a:gd name="connsiteY5" fmla="*/ 1668139 h 3530167"/>
                      <a:gd name="connsiteX6" fmla="*/ 1199497 w 1463224"/>
                      <a:gd name="connsiteY6" fmla="*/ 465685 h 3530167"/>
                      <a:gd name="connsiteX7" fmla="*/ 1140393 w 1463224"/>
                      <a:gd name="connsiteY7" fmla="*/ 462417 h 3530167"/>
                      <a:gd name="connsiteX8" fmla="*/ 1123009 w 1463224"/>
                      <a:gd name="connsiteY8" fmla="*/ 3274825 h 3530167"/>
                      <a:gd name="connsiteX9" fmla="*/ 771851 w 1463224"/>
                      <a:gd name="connsiteY9" fmla="*/ 3296014 h 3530167"/>
                      <a:gd name="connsiteX10" fmla="*/ 773526 w 1463224"/>
                      <a:gd name="connsiteY10" fmla="*/ 1691204 h 3530167"/>
                      <a:gd name="connsiteX11" fmla="*/ 681454 w 1463224"/>
                      <a:gd name="connsiteY11" fmla="*/ 1686253 h 3530167"/>
                      <a:gd name="connsiteX12" fmla="*/ 679438 w 1463224"/>
                      <a:gd name="connsiteY12" fmla="*/ 3318349 h 3530167"/>
                      <a:gd name="connsiteX13" fmla="*/ 305618 w 1463224"/>
                      <a:gd name="connsiteY13" fmla="*/ 3340885 h 3530167"/>
                      <a:gd name="connsiteX14" fmla="*/ 323342 w 1463224"/>
                      <a:gd name="connsiteY14" fmla="*/ 591058 h 3530167"/>
                      <a:gd name="connsiteX15" fmla="*/ 260759 w 1463224"/>
                      <a:gd name="connsiteY15" fmla="*/ 594534 h 3530167"/>
                      <a:gd name="connsiteX16" fmla="*/ 260758 w 1463224"/>
                      <a:gd name="connsiteY16" fmla="*/ 1766221 h 3530167"/>
                      <a:gd name="connsiteX17" fmla="*/ 0 w 1463224"/>
                      <a:gd name="connsiteY17" fmla="*/ 1860093 h 3530167"/>
                      <a:gd name="connsiteX18" fmla="*/ 3136 w 1463224"/>
                      <a:gd name="connsiteY18" fmla="*/ 464218 h 3530167"/>
                      <a:gd name="connsiteX0" fmla="*/ 3136 w 1463224"/>
                      <a:gd name="connsiteY0" fmla="*/ 464218 h 3530167"/>
                      <a:gd name="connsiteX1" fmla="*/ 345666 w 1463224"/>
                      <a:gd name="connsiteY1" fmla="*/ 104304 h 3530167"/>
                      <a:gd name="connsiteX2" fmla="*/ 1263756 w 1463224"/>
                      <a:gd name="connsiteY2" fmla="*/ 0 h 3530167"/>
                      <a:gd name="connsiteX3" fmla="*/ 1456782 w 1463224"/>
                      <a:gd name="connsiteY3" fmla="*/ 481603 h 3530167"/>
                      <a:gd name="connsiteX4" fmla="*/ 1459836 w 1463224"/>
                      <a:gd name="connsiteY4" fmla="*/ 1666122 h 3530167"/>
                      <a:gd name="connsiteX5" fmla="*/ 1195423 w 1463224"/>
                      <a:gd name="connsiteY5" fmla="*/ 1668139 h 3530167"/>
                      <a:gd name="connsiteX6" fmla="*/ 1199497 w 1463224"/>
                      <a:gd name="connsiteY6" fmla="*/ 465685 h 3530167"/>
                      <a:gd name="connsiteX7" fmla="*/ 1140393 w 1463224"/>
                      <a:gd name="connsiteY7" fmla="*/ 462417 h 3530167"/>
                      <a:gd name="connsiteX8" fmla="*/ 1123009 w 1463224"/>
                      <a:gd name="connsiteY8" fmla="*/ 3274825 h 3530167"/>
                      <a:gd name="connsiteX9" fmla="*/ 771851 w 1463224"/>
                      <a:gd name="connsiteY9" fmla="*/ 3296014 h 3530167"/>
                      <a:gd name="connsiteX10" fmla="*/ 773526 w 1463224"/>
                      <a:gd name="connsiteY10" fmla="*/ 1691204 h 3530167"/>
                      <a:gd name="connsiteX11" fmla="*/ 681454 w 1463224"/>
                      <a:gd name="connsiteY11" fmla="*/ 1686253 h 3530167"/>
                      <a:gd name="connsiteX12" fmla="*/ 679438 w 1463224"/>
                      <a:gd name="connsiteY12" fmla="*/ 3318349 h 3530167"/>
                      <a:gd name="connsiteX13" fmla="*/ 305618 w 1463224"/>
                      <a:gd name="connsiteY13" fmla="*/ 3340885 h 3530167"/>
                      <a:gd name="connsiteX14" fmla="*/ 323342 w 1463224"/>
                      <a:gd name="connsiteY14" fmla="*/ 591058 h 3530167"/>
                      <a:gd name="connsiteX15" fmla="*/ 260759 w 1463224"/>
                      <a:gd name="connsiteY15" fmla="*/ 594534 h 3530167"/>
                      <a:gd name="connsiteX16" fmla="*/ 260758 w 1463224"/>
                      <a:gd name="connsiteY16" fmla="*/ 1766221 h 3530167"/>
                      <a:gd name="connsiteX17" fmla="*/ 0 w 1463224"/>
                      <a:gd name="connsiteY17" fmla="*/ 1860093 h 3530167"/>
                      <a:gd name="connsiteX18" fmla="*/ 3136 w 1463224"/>
                      <a:gd name="connsiteY18" fmla="*/ 464218 h 3530167"/>
                      <a:gd name="connsiteX0" fmla="*/ 3136 w 1463224"/>
                      <a:gd name="connsiteY0" fmla="*/ 464218 h 3530167"/>
                      <a:gd name="connsiteX1" fmla="*/ 345666 w 1463224"/>
                      <a:gd name="connsiteY1" fmla="*/ 104304 h 3530167"/>
                      <a:gd name="connsiteX2" fmla="*/ 1263756 w 1463224"/>
                      <a:gd name="connsiteY2" fmla="*/ 0 h 3530167"/>
                      <a:gd name="connsiteX3" fmla="*/ 1456782 w 1463224"/>
                      <a:gd name="connsiteY3" fmla="*/ 481603 h 3530167"/>
                      <a:gd name="connsiteX4" fmla="*/ 1459836 w 1463224"/>
                      <a:gd name="connsiteY4" fmla="*/ 1666122 h 3530167"/>
                      <a:gd name="connsiteX5" fmla="*/ 1195423 w 1463224"/>
                      <a:gd name="connsiteY5" fmla="*/ 1668139 h 3530167"/>
                      <a:gd name="connsiteX6" fmla="*/ 1199497 w 1463224"/>
                      <a:gd name="connsiteY6" fmla="*/ 465685 h 3530167"/>
                      <a:gd name="connsiteX7" fmla="*/ 1140393 w 1463224"/>
                      <a:gd name="connsiteY7" fmla="*/ 462417 h 3530167"/>
                      <a:gd name="connsiteX8" fmla="*/ 1123009 w 1463224"/>
                      <a:gd name="connsiteY8" fmla="*/ 3274825 h 3530167"/>
                      <a:gd name="connsiteX9" fmla="*/ 771851 w 1463224"/>
                      <a:gd name="connsiteY9" fmla="*/ 3296014 h 3530167"/>
                      <a:gd name="connsiteX10" fmla="*/ 773526 w 1463224"/>
                      <a:gd name="connsiteY10" fmla="*/ 1691204 h 3530167"/>
                      <a:gd name="connsiteX11" fmla="*/ 681454 w 1463224"/>
                      <a:gd name="connsiteY11" fmla="*/ 1686253 h 3530167"/>
                      <a:gd name="connsiteX12" fmla="*/ 679438 w 1463224"/>
                      <a:gd name="connsiteY12" fmla="*/ 3318349 h 3530167"/>
                      <a:gd name="connsiteX13" fmla="*/ 305618 w 1463224"/>
                      <a:gd name="connsiteY13" fmla="*/ 3340885 h 3530167"/>
                      <a:gd name="connsiteX14" fmla="*/ 323342 w 1463224"/>
                      <a:gd name="connsiteY14" fmla="*/ 591058 h 3530167"/>
                      <a:gd name="connsiteX15" fmla="*/ 260759 w 1463224"/>
                      <a:gd name="connsiteY15" fmla="*/ 594534 h 3530167"/>
                      <a:gd name="connsiteX16" fmla="*/ 260758 w 1463224"/>
                      <a:gd name="connsiteY16" fmla="*/ 1766221 h 3530167"/>
                      <a:gd name="connsiteX17" fmla="*/ 0 w 1463224"/>
                      <a:gd name="connsiteY17" fmla="*/ 1860093 h 3530167"/>
                      <a:gd name="connsiteX18" fmla="*/ 3136 w 1463224"/>
                      <a:gd name="connsiteY18" fmla="*/ 464218 h 3530167"/>
                      <a:gd name="connsiteX0" fmla="*/ 3136 w 1461310"/>
                      <a:gd name="connsiteY0" fmla="*/ 464218 h 3530167"/>
                      <a:gd name="connsiteX1" fmla="*/ 345666 w 1461310"/>
                      <a:gd name="connsiteY1" fmla="*/ 104304 h 3530167"/>
                      <a:gd name="connsiteX2" fmla="*/ 1263756 w 1461310"/>
                      <a:gd name="connsiteY2" fmla="*/ 0 h 3530167"/>
                      <a:gd name="connsiteX3" fmla="*/ 1456782 w 1461310"/>
                      <a:gd name="connsiteY3" fmla="*/ 481603 h 3530167"/>
                      <a:gd name="connsiteX4" fmla="*/ 1459836 w 1461310"/>
                      <a:gd name="connsiteY4" fmla="*/ 1666122 h 3530167"/>
                      <a:gd name="connsiteX5" fmla="*/ 1195423 w 1461310"/>
                      <a:gd name="connsiteY5" fmla="*/ 1668139 h 3530167"/>
                      <a:gd name="connsiteX6" fmla="*/ 1199497 w 1461310"/>
                      <a:gd name="connsiteY6" fmla="*/ 465685 h 3530167"/>
                      <a:gd name="connsiteX7" fmla="*/ 1140393 w 1461310"/>
                      <a:gd name="connsiteY7" fmla="*/ 462417 h 3530167"/>
                      <a:gd name="connsiteX8" fmla="*/ 1123009 w 1461310"/>
                      <a:gd name="connsiteY8" fmla="*/ 3274825 h 3530167"/>
                      <a:gd name="connsiteX9" fmla="*/ 771851 w 1461310"/>
                      <a:gd name="connsiteY9" fmla="*/ 3296014 h 3530167"/>
                      <a:gd name="connsiteX10" fmla="*/ 773526 w 1461310"/>
                      <a:gd name="connsiteY10" fmla="*/ 1691204 h 3530167"/>
                      <a:gd name="connsiteX11" fmla="*/ 681454 w 1461310"/>
                      <a:gd name="connsiteY11" fmla="*/ 1686253 h 3530167"/>
                      <a:gd name="connsiteX12" fmla="*/ 679438 w 1461310"/>
                      <a:gd name="connsiteY12" fmla="*/ 3318349 h 3530167"/>
                      <a:gd name="connsiteX13" fmla="*/ 305618 w 1461310"/>
                      <a:gd name="connsiteY13" fmla="*/ 3340885 h 3530167"/>
                      <a:gd name="connsiteX14" fmla="*/ 323342 w 1461310"/>
                      <a:gd name="connsiteY14" fmla="*/ 591058 h 3530167"/>
                      <a:gd name="connsiteX15" fmla="*/ 260759 w 1461310"/>
                      <a:gd name="connsiteY15" fmla="*/ 594534 h 3530167"/>
                      <a:gd name="connsiteX16" fmla="*/ 260758 w 1461310"/>
                      <a:gd name="connsiteY16" fmla="*/ 1766221 h 3530167"/>
                      <a:gd name="connsiteX17" fmla="*/ 0 w 1461310"/>
                      <a:gd name="connsiteY17" fmla="*/ 1860093 h 3530167"/>
                      <a:gd name="connsiteX18" fmla="*/ 3136 w 1461310"/>
                      <a:gd name="connsiteY18" fmla="*/ 464218 h 3530167"/>
                      <a:gd name="connsiteX0" fmla="*/ 3136 w 1461310"/>
                      <a:gd name="connsiteY0" fmla="*/ 464218 h 3530167"/>
                      <a:gd name="connsiteX1" fmla="*/ 345666 w 1461310"/>
                      <a:gd name="connsiteY1" fmla="*/ 104304 h 3530167"/>
                      <a:gd name="connsiteX2" fmla="*/ 1263756 w 1461310"/>
                      <a:gd name="connsiteY2" fmla="*/ 0 h 3530167"/>
                      <a:gd name="connsiteX3" fmla="*/ 1456782 w 1461310"/>
                      <a:gd name="connsiteY3" fmla="*/ 481603 h 3530167"/>
                      <a:gd name="connsiteX4" fmla="*/ 1459836 w 1461310"/>
                      <a:gd name="connsiteY4" fmla="*/ 1666122 h 3530167"/>
                      <a:gd name="connsiteX5" fmla="*/ 1195423 w 1461310"/>
                      <a:gd name="connsiteY5" fmla="*/ 1668139 h 3530167"/>
                      <a:gd name="connsiteX6" fmla="*/ 1199497 w 1461310"/>
                      <a:gd name="connsiteY6" fmla="*/ 465685 h 3530167"/>
                      <a:gd name="connsiteX7" fmla="*/ 1140393 w 1461310"/>
                      <a:gd name="connsiteY7" fmla="*/ 462417 h 3530167"/>
                      <a:gd name="connsiteX8" fmla="*/ 1123009 w 1461310"/>
                      <a:gd name="connsiteY8" fmla="*/ 3274825 h 3530167"/>
                      <a:gd name="connsiteX9" fmla="*/ 771851 w 1461310"/>
                      <a:gd name="connsiteY9" fmla="*/ 3296014 h 3530167"/>
                      <a:gd name="connsiteX10" fmla="*/ 773526 w 1461310"/>
                      <a:gd name="connsiteY10" fmla="*/ 1691204 h 3530167"/>
                      <a:gd name="connsiteX11" fmla="*/ 681454 w 1461310"/>
                      <a:gd name="connsiteY11" fmla="*/ 1686253 h 3530167"/>
                      <a:gd name="connsiteX12" fmla="*/ 679438 w 1461310"/>
                      <a:gd name="connsiteY12" fmla="*/ 3318349 h 3530167"/>
                      <a:gd name="connsiteX13" fmla="*/ 305618 w 1461310"/>
                      <a:gd name="connsiteY13" fmla="*/ 3340885 h 3530167"/>
                      <a:gd name="connsiteX14" fmla="*/ 323342 w 1461310"/>
                      <a:gd name="connsiteY14" fmla="*/ 591058 h 3530167"/>
                      <a:gd name="connsiteX15" fmla="*/ 260759 w 1461310"/>
                      <a:gd name="connsiteY15" fmla="*/ 594534 h 3530167"/>
                      <a:gd name="connsiteX16" fmla="*/ 260758 w 1461310"/>
                      <a:gd name="connsiteY16" fmla="*/ 1766221 h 3530167"/>
                      <a:gd name="connsiteX17" fmla="*/ 0 w 1461310"/>
                      <a:gd name="connsiteY17" fmla="*/ 1860093 h 3530167"/>
                      <a:gd name="connsiteX18" fmla="*/ 3136 w 1461310"/>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3009 w 1462408"/>
                      <a:gd name="connsiteY8" fmla="*/ 3274825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9540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29540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39337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39337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0393 w 1462408"/>
                      <a:gd name="connsiteY7" fmla="*/ 462417 h 3530167"/>
                      <a:gd name="connsiteX8" fmla="*/ 1139337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37127 w 1462408"/>
                      <a:gd name="connsiteY7" fmla="*/ 455886 h 3530167"/>
                      <a:gd name="connsiteX8" fmla="*/ 1139337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37127 w 1462408"/>
                      <a:gd name="connsiteY7" fmla="*/ 455886 h 3530167"/>
                      <a:gd name="connsiteX8" fmla="*/ 1139337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1 w 1462408"/>
                      <a:gd name="connsiteY9" fmla="*/ 3296014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8383 w 1462408"/>
                      <a:gd name="connsiteY9" fmla="*/ 3292748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8383 w 1462408"/>
                      <a:gd name="connsiteY9" fmla="*/ 3292748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8383 w 1462408"/>
                      <a:gd name="connsiteY9" fmla="*/ 3292748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5118 w 1462408"/>
                      <a:gd name="connsiteY9" fmla="*/ 3423377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65321 w 1462408"/>
                      <a:gd name="connsiteY9" fmla="*/ 3286217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65321 w 1462408"/>
                      <a:gd name="connsiteY9" fmla="*/ 3286217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65321 w 1462408"/>
                      <a:gd name="connsiteY9" fmla="*/ 3286217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65321 w 1462408"/>
                      <a:gd name="connsiteY9" fmla="*/ 3286217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65321 w 1462408"/>
                      <a:gd name="connsiteY9" fmla="*/ 3286217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91204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87938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3526 w 1462408"/>
                      <a:gd name="connsiteY10" fmla="*/ 1687938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0260 w 1462408"/>
                      <a:gd name="connsiteY10" fmla="*/ 1684672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0260 w 1462408"/>
                      <a:gd name="connsiteY10" fmla="*/ 1684672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3342 w 1462408"/>
                      <a:gd name="connsiteY14" fmla="*/ 591058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0260 w 1462408"/>
                      <a:gd name="connsiteY10" fmla="*/ 1684672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20588 w 1462408"/>
                      <a:gd name="connsiteY14" fmla="*/ 580042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0260 w 1462408"/>
                      <a:gd name="connsiteY10" fmla="*/ 1684672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31604 w 1462408"/>
                      <a:gd name="connsiteY14" fmla="*/ 582796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0260 w 1462408"/>
                      <a:gd name="connsiteY10" fmla="*/ 1684672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12325 w 1462408"/>
                      <a:gd name="connsiteY14" fmla="*/ 582796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0167"/>
                      <a:gd name="connsiteX1" fmla="*/ 345666 w 1462408"/>
                      <a:gd name="connsiteY1" fmla="*/ 104304 h 3530167"/>
                      <a:gd name="connsiteX2" fmla="*/ 1263756 w 1462408"/>
                      <a:gd name="connsiteY2" fmla="*/ 0 h 3530167"/>
                      <a:gd name="connsiteX3" fmla="*/ 1460048 w 1462408"/>
                      <a:gd name="connsiteY3" fmla="*/ 481603 h 3530167"/>
                      <a:gd name="connsiteX4" fmla="*/ 1459836 w 1462408"/>
                      <a:gd name="connsiteY4" fmla="*/ 1666122 h 3530167"/>
                      <a:gd name="connsiteX5" fmla="*/ 1195423 w 1462408"/>
                      <a:gd name="connsiteY5" fmla="*/ 1668139 h 3530167"/>
                      <a:gd name="connsiteX6" fmla="*/ 1199497 w 1462408"/>
                      <a:gd name="connsiteY6" fmla="*/ 465685 h 3530167"/>
                      <a:gd name="connsiteX7" fmla="*/ 1143659 w 1462408"/>
                      <a:gd name="connsiteY7" fmla="*/ 465683 h 3530167"/>
                      <a:gd name="connsiteX8" fmla="*/ 1139337 w 1462408"/>
                      <a:gd name="connsiteY8" fmla="*/ 3278090 h 3530167"/>
                      <a:gd name="connsiteX9" fmla="*/ 771852 w 1462408"/>
                      <a:gd name="connsiteY9" fmla="*/ 3282951 h 3530167"/>
                      <a:gd name="connsiteX10" fmla="*/ 770260 w 1462408"/>
                      <a:gd name="connsiteY10" fmla="*/ 1684672 h 3530167"/>
                      <a:gd name="connsiteX11" fmla="*/ 681454 w 1462408"/>
                      <a:gd name="connsiteY11" fmla="*/ 1686253 h 3530167"/>
                      <a:gd name="connsiteX12" fmla="*/ 679438 w 1462408"/>
                      <a:gd name="connsiteY12" fmla="*/ 3318349 h 3530167"/>
                      <a:gd name="connsiteX13" fmla="*/ 305618 w 1462408"/>
                      <a:gd name="connsiteY13" fmla="*/ 3340885 h 3530167"/>
                      <a:gd name="connsiteX14" fmla="*/ 312325 w 1462408"/>
                      <a:gd name="connsiteY14" fmla="*/ 582796 h 3530167"/>
                      <a:gd name="connsiteX15" fmla="*/ 260759 w 1462408"/>
                      <a:gd name="connsiteY15" fmla="*/ 594534 h 3530167"/>
                      <a:gd name="connsiteX16" fmla="*/ 260758 w 1462408"/>
                      <a:gd name="connsiteY16" fmla="*/ 1766221 h 3530167"/>
                      <a:gd name="connsiteX17" fmla="*/ 0 w 1462408"/>
                      <a:gd name="connsiteY17" fmla="*/ 1860093 h 3530167"/>
                      <a:gd name="connsiteX18" fmla="*/ 3136 w 1462408"/>
                      <a:gd name="connsiteY18" fmla="*/ 464218 h 3530167"/>
                      <a:gd name="connsiteX0" fmla="*/ 3136 w 1462408"/>
                      <a:gd name="connsiteY0" fmla="*/ 464218 h 3531362"/>
                      <a:gd name="connsiteX1" fmla="*/ 345666 w 1462408"/>
                      <a:gd name="connsiteY1" fmla="*/ 104304 h 3531362"/>
                      <a:gd name="connsiteX2" fmla="*/ 1263756 w 1462408"/>
                      <a:gd name="connsiteY2" fmla="*/ 0 h 3531362"/>
                      <a:gd name="connsiteX3" fmla="*/ 1460048 w 1462408"/>
                      <a:gd name="connsiteY3" fmla="*/ 481603 h 3531362"/>
                      <a:gd name="connsiteX4" fmla="*/ 1459836 w 1462408"/>
                      <a:gd name="connsiteY4" fmla="*/ 1666122 h 3531362"/>
                      <a:gd name="connsiteX5" fmla="*/ 1195423 w 1462408"/>
                      <a:gd name="connsiteY5" fmla="*/ 1668139 h 3531362"/>
                      <a:gd name="connsiteX6" fmla="*/ 1199497 w 1462408"/>
                      <a:gd name="connsiteY6" fmla="*/ 465685 h 3531362"/>
                      <a:gd name="connsiteX7" fmla="*/ 1143659 w 1462408"/>
                      <a:gd name="connsiteY7" fmla="*/ 465683 h 3531362"/>
                      <a:gd name="connsiteX8" fmla="*/ 1139337 w 1462408"/>
                      <a:gd name="connsiteY8" fmla="*/ 3278090 h 3531362"/>
                      <a:gd name="connsiteX9" fmla="*/ 771852 w 1462408"/>
                      <a:gd name="connsiteY9" fmla="*/ 3282951 h 3531362"/>
                      <a:gd name="connsiteX10" fmla="*/ 770260 w 1462408"/>
                      <a:gd name="connsiteY10" fmla="*/ 1684672 h 3531362"/>
                      <a:gd name="connsiteX11" fmla="*/ 681454 w 1462408"/>
                      <a:gd name="connsiteY11" fmla="*/ 1686253 h 3531362"/>
                      <a:gd name="connsiteX12" fmla="*/ 679438 w 1462408"/>
                      <a:gd name="connsiteY12" fmla="*/ 3318349 h 3531362"/>
                      <a:gd name="connsiteX13" fmla="*/ 300110 w 1462408"/>
                      <a:gd name="connsiteY13" fmla="*/ 3343639 h 3531362"/>
                      <a:gd name="connsiteX14" fmla="*/ 312325 w 1462408"/>
                      <a:gd name="connsiteY14" fmla="*/ 582796 h 3531362"/>
                      <a:gd name="connsiteX15" fmla="*/ 260759 w 1462408"/>
                      <a:gd name="connsiteY15" fmla="*/ 594534 h 3531362"/>
                      <a:gd name="connsiteX16" fmla="*/ 260758 w 1462408"/>
                      <a:gd name="connsiteY16" fmla="*/ 1766221 h 3531362"/>
                      <a:gd name="connsiteX17" fmla="*/ 0 w 1462408"/>
                      <a:gd name="connsiteY17" fmla="*/ 1860093 h 3531362"/>
                      <a:gd name="connsiteX18" fmla="*/ 3136 w 1462408"/>
                      <a:gd name="connsiteY18" fmla="*/ 464218 h 3531362"/>
                      <a:gd name="connsiteX0" fmla="*/ 3136 w 1462408"/>
                      <a:gd name="connsiteY0" fmla="*/ 464218 h 3540899"/>
                      <a:gd name="connsiteX1" fmla="*/ 345666 w 1462408"/>
                      <a:gd name="connsiteY1" fmla="*/ 104304 h 3540899"/>
                      <a:gd name="connsiteX2" fmla="*/ 1263756 w 1462408"/>
                      <a:gd name="connsiteY2" fmla="*/ 0 h 3540899"/>
                      <a:gd name="connsiteX3" fmla="*/ 1460048 w 1462408"/>
                      <a:gd name="connsiteY3" fmla="*/ 481603 h 3540899"/>
                      <a:gd name="connsiteX4" fmla="*/ 1459836 w 1462408"/>
                      <a:gd name="connsiteY4" fmla="*/ 1666122 h 3540899"/>
                      <a:gd name="connsiteX5" fmla="*/ 1195423 w 1462408"/>
                      <a:gd name="connsiteY5" fmla="*/ 1668139 h 3540899"/>
                      <a:gd name="connsiteX6" fmla="*/ 1199497 w 1462408"/>
                      <a:gd name="connsiteY6" fmla="*/ 465685 h 3540899"/>
                      <a:gd name="connsiteX7" fmla="*/ 1143659 w 1462408"/>
                      <a:gd name="connsiteY7" fmla="*/ 465683 h 3540899"/>
                      <a:gd name="connsiteX8" fmla="*/ 1139337 w 1462408"/>
                      <a:gd name="connsiteY8" fmla="*/ 3278090 h 3540899"/>
                      <a:gd name="connsiteX9" fmla="*/ 771852 w 1462408"/>
                      <a:gd name="connsiteY9" fmla="*/ 3282951 h 3540899"/>
                      <a:gd name="connsiteX10" fmla="*/ 770260 w 1462408"/>
                      <a:gd name="connsiteY10" fmla="*/ 1684672 h 3540899"/>
                      <a:gd name="connsiteX11" fmla="*/ 681454 w 1462408"/>
                      <a:gd name="connsiteY11" fmla="*/ 1686253 h 3540899"/>
                      <a:gd name="connsiteX12" fmla="*/ 679438 w 1462408"/>
                      <a:gd name="connsiteY12" fmla="*/ 3318349 h 3540899"/>
                      <a:gd name="connsiteX13" fmla="*/ 300110 w 1462408"/>
                      <a:gd name="connsiteY13" fmla="*/ 3343639 h 3540899"/>
                      <a:gd name="connsiteX14" fmla="*/ 312325 w 1462408"/>
                      <a:gd name="connsiteY14" fmla="*/ 582796 h 3540899"/>
                      <a:gd name="connsiteX15" fmla="*/ 260759 w 1462408"/>
                      <a:gd name="connsiteY15" fmla="*/ 594534 h 3540899"/>
                      <a:gd name="connsiteX16" fmla="*/ 260758 w 1462408"/>
                      <a:gd name="connsiteY16" fmla="*/ 1766221 h 3540899"/>
                      <a:gd name="connsiteX17" fmla="*/ 0 w 1462408"/>
                      <a:gd name="connsiteY17" fmla="*/ 1860093 h 3540899"/>
                      <a:gd name="connsiteX18" fmla="*/ 3136 w 1462408"/>
                      <a:gd name="connsiteY18" fmla="*/ 464218 h 3540899"/>
                      <a:gd name="connsiteX0" fmla="*/ 3136 w 1462408"/>
                      <a:gd name="connsiteY0" fmla="*/ 464218 h 3540899"/>
                      <a:gd name="connsiteX1" fmla="*/ 345666 w 1462408"/>
                      <a:gd name="connsiteY1" fmla="*/ 104304 h 3540899"/>
                      <a:gd name="connsiteX2" fmla="*/ 1263756 w 1462408"/>
                      <a:gd name="connsiteY2" fmla="*/ 0 h 3540899"/>
                      <a:gd name="connsiteX3" fmla="*/ 1460048 w 1462408"/>
                      <a:gd name="connsiteY3" fmla="*/ 481603 h 3540899"/>
                      <a:gd name="connsiteX4" fmla="*/ 1459836 w 1462408"/>
                      <a:gd name="connsiteY4" fmla="*/ 1666122 h 3540899"/>
                      <a:gd name="connsiteX5" fmla="*/ 1195423 w 1462408"/>
                      <a:gd name="connsiteY5" fmla="*/ 1668139 h 3540899"/>
                      <a:gd name="connsiteX6" fmla="*/ 1199497 w 1462408"/>
                      <a:gd name="connsiteY6" fmla="*/ 465685 h 3540899"/>
                      <a:gd name="connsiteX7" fmla="*/ 1143659 w 1462408"/>
                      <a:gd name="connsiteY7" fmla="*/ 465683 h 3540899"/>
                      <a:gd name="connsiteX8" fmla="*/ 1139337 w 1462408"/>
                      <a:gd name="connsiteY8" fmla="*/ 3278090 h 3540899"/>
                      <a:gd name="connsiteX9" fmla="*/ 771852 w 1462408"/>
                      <a:gd name="connsiteY9" fmla="*/ 3282951 h 3540899"/>
                      <a:gd name="connsiteX10" fmla="*/ 770260 w 1462408"/>
                      <a:gd name="connsiteY10" fmla="*/ 1684672 h 3540899"/>
                      <a:gd name="connsiteX11" fmla="*/ 681454 w 1462408"/>
                      <a:gd name="connsiteY11" fmla="*/ 1686253 h 3540899"/>
                      <a:gd name="connsiteX12" fmla="*/ 679438 w 1462408"/>
                      <a:gd name="connsiteY12" fmla="*/ 3318349 h 3540899"/>
                      <a:gd name="connsiteX13" fmla="*/ 300110 w 1462408"/>
                      <a:gd name="connsiteY13" fmla="*/ 3343639 h 3540899"/>
                      <a:gd name="connsiteX14" fmla="*/ 312325 w 1462408"/>
                      <a:gd name="connsiteY14" fmla="*/ 582796 h 3540899"/>
                      <a:gd name="connsiteX15" fmla="*/ 260759 w 1462408"/>
                      <a:gd name="connsiteY15" fmla="*/ 594534 h 3540899"/>
                      <a:gd name="connsiteX16" fmla="*/ 260758 w 1462408"/>
                      <a:gd name="connsiteY16" fmla="*/ 1766221 h 3540899"/>
                      <a:gd name="connsiteX17" fmla="*/ 0 w 1462408"/>
                      <a:gd name="connsiteY17" fmla="*/ 1860093 h 3540899"/>
                      <a:gd name="connsiteX18" fmla="*/ 3136 w 1462408"/>
                      <a:gd name="connsiteY18" fmla="*/ 464218 h 3540899"/>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325 w 1462408"/>
                      <a:gd name="connsiteY14" fmla="*/ 582796 h 3543432"/>
                      <a:gd name="connsiteX15" fmla="*/ 260759 w 1462408"/>
                      <a:gd name="connsiteY15" fmla="*/ 594534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325 w 1462408"/>
                      <a:gd name="connsiteY14" fmla="*/ 582796 h 3543432"/>
                      <a:gd name="connsiteX15" fmla="*/ 260759 w 1462408"/>
                      <a:gd name="connsiteY15" fmla="*/ 594534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325 w 1462408"/>
                      <a:gd name="connsiteY14" fmla="*/ 582796 h 3543432"/>
                      <a:gd name="connsiteX15" fmla="*/ 260759 w 1462408"/>
                      <a:gd name="connsiteY15" fmla="*/ 594534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09570 w 1462408"/>
                      <a:gd name="connsiteY14" fmla="*/ 591058 h 3543432"/>
                      <a:gd name="connsiteX15" fmla="*/ 260759 w 1462408"/>
                      <a:gd name="connsiteY15" fmla="*/ 594534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09570 w 1462408"/>
                      <a:gd name="connsiteY14" fmla="*/ 591058 h 3543432"/>
                      <a:gd name="connsiteX15" fmla="*/ 260759 w 1462408"/>
                      <a:gd name="connsiteY15" fmla="*/ 602796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09570 w 1462408"/>
                      <a:gd name="connsiteY14" fmla="*/ 591058 h 3543432"/>
                      <a:gd name="connsiteX15" fmla="*/ 255251 w 1462408"/>
                      <a:gd name="connsiteY15" fmla="*/ 589025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09570 w 1462408"/>
                      <a:gd name="connsiteY14" fmla="*/ 591058 h 3543432"/>
                      <a:gd name="connsiteX15" fmla="*/ 269022 w 1462408"/>
                      <a:gd name="connsiteY15" fmla="*/ 611059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09570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09570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324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324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77286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96566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96566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9932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20586 w 1462408"/>
                      <a:gd name="connsiteY14" fmla="*/ 585550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9932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96567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9381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8 w 1462408"/>
                      <a:gd name="connsiteY14" fmla="*/ 58555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324 w 1462408"/>
                      <a:gd name="connsiteY14" fmla="*/ 5883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324 w 1462408"/>
                      <a:gd name="connsiteY14" fmla="*/ 5883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883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883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7832 w 1462408"/>
                      <a:gd name="connsiteY14" fmla="*/ 5883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7 w 1462408"/>
                      <a:gd name="connsiteY14" fmla="*/ 591059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28848 w 1462408"/>
                      <a:gd name="connsiteY14" fmla="*/ 582796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7 w 1462408"/>
                      <a:gd name="connsiteY14" fmla="*/ 582796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7 w 1462408"/>
                      <a:gd name="connsiteY14" fmla="*/ 582796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5077 w 1462408"/>
                      <a:gd name="connsiteY14" fmla="*/ 582796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5077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5077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8279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91058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3339 w 1462408"/>
                      <a:gd name="connsiteY14" fmla="*/ 588304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88304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5077 w 1462408"/>
                      <a:gd name="connsiteY14" fmla="*/ 588304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2322 w 1462408"/>
                      <a:gd name="connsiteY14" fmla="*/ 58004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7830 w 1462408"/>
                      <a:gd name="connsiteY14" fmla="*/ 599320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91057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20585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5076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11126 w 1462408"/>
                      <a:gd name="connsiteY13" fmla="*/ 3349148 h 3543432"/>
                      <a:gd name="connsiteX14" fmla="*/ 315076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297355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297355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2161"/>
                      <a:gd name="connsiteX1" fmla="*/ 345666 w 1462408"/>
                      <a:gd name="connsiteY1" fmla="*/ 104304 h 3542161"/>
                      <a:gd name="connsiteX2" fmla="*/ 1263756 w 1462408"/>
                      <a:gd name="connsiteY2" fmla="*/ 0 h 3542161"/>
                      <a:gd name="connsiteX3" fmla="*/ 1460048 w 1462408"/>
                      <a:gd name="connsiteY3" fmla="*/ 481603 h 3542161"/>
                      <a:gd name="connsiteX4" fmla="*/ 1459836 w 1462408"/>
                      <a:gd name="connsiteY4" fmla="*/ 1666122 h 3542161"/>
                      <a:gd name="connsiteX5" fmla="*/ 1195423 w 1462408"/>
                      <a:gd name="connsiteY5" fmla="*/ 1668139 h 3542161"/>
                      <a:gd name="connsiteX6" fmla="*/ 1199497 w 1462408"/>
                      <a:gd name="connsiteY6" fmla="*/ 465685 h 3542161"/>
                      <a:gd name="connsiteX7" fmla="*/ 1143659 w 1462408"/>
                      <a:gd name="connsiteY7" fmla="*/ 465683 h 3542161"/>
                      <a:gd name="connsiteX8" fmla="*/ 1139337 w 1462408"/>
                      <a:gd name="connsiteY8" fmla="*/ 3278090 h 3542161"/>
                      <a:gd name="connsiteX9" fmla="*/ 771852 w 1462408"/>
                      <a:gd name="connsiteY9" fmla="*/ 3282951 h 3542161"/>
                      <a:gd name="connsiteX10" fmla="*/ 770260 w 1462408"/>
                      <a:gd name="connsiteY10" fmla="*/ 1684672 h 3542161"/>
                      <a:gd name="connsiteX11" fmla="*/ 681454 w 1462408"/>
                      <a:gd name="connsiteY11" fmla="*/ 1686253 h 3542161"/>
                      <a:gd name="connsiteX12" fmla="*/ 679438 w 1462408"/>
                      <a:gd name="connsiteY12" fmla="*/ 3318349 h 3542161"/>
                      <a:gd name="connsiteX13" fmla="*/ 302864 w 1462408"/>
                      <a:gd name="connsiteY13" fmla="*/ 3346394 h 3542161"/>
                      <a:gd name="connsiteX14" fmla="*/ 315076 w 1462408"/>
                      <a:gd name="connsiteY14" fmla="*/ 588303 h 3542161"/>
                      <a:gd name="connsiteX15" fmla="*/ 260760 w 1462408"/>
                      <a:gd name="connsiteY15" fmla="*/ 586271 h 3542161"/>
                      <a:gd name="connsiteX16" fmla="*/ 260758 w 1462408"/>
                      <a:gd name="connsiteY16" fmla="*/ 1766221 h 3542161"/>
                      <a:gd name="connsiteX17" fmla="*/ 0 w 1462408"/>
                      <a:gd name="connsiteY17" fmla="*/ 1860093 h 3542161"/>
                      <a:gd name="connsiteX18" fmla="*/ 3136 w 1462408"/>
                      <a:gd name="connsiteY18" fmla="*/ 464218 h 3542161"/>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8303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004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004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0041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5076 w 1462408"/>
                      <a:gd name="connsiteY14" fmla="*/ 5849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657 w 1462408"/>
                      <a:gd name="connsiteY14" fmla="*/ 5849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3432"/>
                      <a:gd name="connsiteX1" fmla="*/ 345666 w 1462408"/>
                      <a:gd name="connsiteY1" fmla="*/ 104304 h 3543432"/>
                      <a:gd name="connsiteX2" fmla="*/ 1263756 w 1462408"/>
                      <a:gd name="connsiteY2" fmla="*/ 0 h 3543432"/>
                      <a:gd name="connsiteX3" fmla="*/ 1460048 w 1462408"/>
                      <a:gd name="connsiteY3" fmla="*/ 481603 h 3543432"/>
                      <a:gd name="connsiteX4" fmla="*/ 1459836 w 1462408"/>
                      <a:gd name="connsiteY4" fmla="*/ 1666122 h 3543432"/>
                      <a:gd name="connsiteX5" fmla="*/ 1195423 w 1462408"/>
                      <a:gd name="connsiteY5" fmla="*/ 1668139 h 3543432"/>
                      <a:gd name="connsiteX6" fmla="*/ 1199497 w 1462408"/>
                      <a:gd name="connsiteY6" fmla="*/ 465685 h 3543432"/>
                      <a:gd name="connsiteX7" fmla="*/ 1143659 w 1462408"/>
                      <a:gd name="connsiteY7" fmla="*/ 465683 h 3543432"/>
                      <a:gd name="connsiteX8" fmla="*/ 1139337 w 1462408"/>
                      <a:gd name="connsiteY8" fmla="*/ 3278090 h 3543432"/>
                      <a:gd name="connsiteX9" fmla="*/ 771852 w 1462408"/>
                      <a:gd name="connsiteY9" fmla="*/ 3282951 h 3543432"/>
                      <a:gd name="connsiteX10" fmla="*/ 770260 w 1462408"/>
                      <a:gd name="connsiteY10" fmla="*/ 1684672 h 3543432"/>
                      <a:gd name="connsiteX11" fmla="*/ 681454 w 1462408"/>
                      <a:gd name="connsiteY11" fmla="*/ 1686253 h 3543432"/>
                      <a:gd name="connsiteX12" fmla="*/ 679438 w 1462408"/>
                      <a:gd name="connsiteY12" fmla="*/ 3318349 h 3543432"/>
                      <a:gd name="connsiteX13" fmla="*/ 308372 w 1462408"/>
                      <a:gd name="connsiteY13" fmla="*/ 3349148 h 3543432"/>
                      <a:gd name="connsiteX14" fmla="*/ 312657 w 1462408"/>
                      <a:gd name="connsiteY14" fmla="*/ 584905 h 3543432"/>
                      <a:gd name="connsiteX15" fmla="*/ 260760 w 1462408"/>
                      <a:gd name="connsiteY15" fmla="*/ 586271 h 3543432"/>
                      <a:gd name="connsiteX16" fmla="*/ 260758 w 1462408"/>
                      <a:gd name="connsiteY16" fmla="*/ 1766221 h 3543432"/>
                      <a:gd name="connsiteX17" fmla="*/ 0 w 1462408"/>
                      <a:gd name="connsiteY17" fmla="*/ 1860093 h 3543432"/>
                      <a:gd name="connsiteX18" fmla="*/ 3136 w 1462408"/>
                      <a:gd name="connsiteY18" fmla="*/ 464218 h 3543432"/>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0791 w 1462408"/>
                      <a:gd name="connsiteY13" fmla="*/ 3346729 h 3542315"/>
                      <a:gd name="connsiteX14" fmla="*/ 312657 w 1462408"/>
                      <a:gd name="connsiteY14" fmla="*/ 584905 h 3542315"/>
                      <a:gd name="connsiteX15" fmla="*/ 260760 w 1462408"/>
                      <a:gd name="connsiteY15" fmla="*/ 586271 h 3542315"/>
                      <a:gd name="connsiteX16" fmla="*/ 260758 w 1462408"/>
                      <a:gd name="connsiteY16" fmla="*/ 1766221 h 3542315"/>
                      <a:gd name="connsiteX17" fmla="*/ 0 w 1462408"/>
                      <a:gd name="connsiteY17" fmla="*/ 1860093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0791 w 1462408"/>
                      <a:gd name="connsiteY13" fmla="*/ 3346729 h 3542315"/>
                      <a:gd name="connsiteX14" fmla="*/ 312657 w 1462408"/>
                      <a:gd name="connsiteY14" fmla="*/ 584905 h 3542315"/>
                      <a:gd name="connsiteX15" fmla="*/ 260760 w 1462408"/>
                      <a:gd name="connsiteY15" fmla="*/ 586271 h 3542315"/>
                      <a:gd name="connsiteX16" fmla="*/ 260758 w 1462408"/>
                      <a:gd name="connsiteY16" fmla="*/ 1766221 h 3542315"/>
                      <a:gd name="connsiteX17" fmla="*/ 0 w 1462408"/>
                      <a:gd name="connsiteY17" fmla="*/ 1860093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60758 w 1462408"/>
                      <a:gd name="connsiteY16" fmla="*/ 1766221 h 3542315"/>
                      <a:gd name="connsiteX17" fmla="*/ 0 w 1462408"/>
                      <a:gd name="connsiteY17" fmla="*/ 1860093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60758 w 1462408"/>
                      <a:gd name="connsiteY16" fmla="*/ 1766221 h 3542315"/>
                      <a:gd name="connsiteX17" fmla="*/ 0 w 1462408"/>
                      <a:gd name="connsiteY17" fmla="*/ 1860093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60093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60093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40740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40740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40740 h 3542315"/>
                      <a:gd name="connsiteX18" fmla="*/ 3136 w 1462408"/>
                      <a:gd name="connsiteY18" fmla="*/ 464218 h 3542315"/>
                      <a:gd name="connsiteX0" fmla="*/ 3136 w 1462408"/>
                      <a:gd name="connsiteY0" fmla="*/ 464218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40740 h 3542315"/>
                      <a:gd name="connsiteX18" fmla="*/ 3136 w 1462408"/>
                      <a:gd name="connsiteY18" fmla="*/ 464218 h 3542315"/>
                      <a:gd name="connsiteX0" fmla="*/ 717 w 1462408"/>
                      <a:gd name="connsiteY0" fmla="*/ 471475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40740 h 3542315"/>
                      <a:gd name="connsiteX18" fmla="*/ 717 w 1462408"/>
                      <a:gd name="connsiteY18" fmla="*/ 471475 h 3542315"/>
                      <a:gd name="connsiteX0" fmla="*/ 717 w 1462408"/>
                      <a:gd name="connsiteY0" fmla="*/ 471475 h 3542315"/>
                      <a:gd name="connsiteX1" fmla="*/ 345666 w 1462408"/>
                      <a:gd name="connsiteY1" fmla="*/ 104304 h 3542315"/>
                      <a:gd name="connsiteX2" fmla="*/ 1263756 w 1462408"/>
                      <a:gd name="connsiteY2" fmla="*/ 0 h 3542315"/>
                      <a:gd name="connsiteX3" fmla="*/ 1460048 w 1462408"/>
                      <a:gd name="connsiteY3" fmla="*/ 481603 h 3542315"/>
                      <a:gd name="connsiteX4" fmla="*/ 1459836 w 1462408"/>
                      <a:gd name="connsiteY4" fmla="*/ 1666122 h 3542315"/>
                      <a:gd name="connsiteX5" fmla="*/ 1195423 w 1462408"/>
                      <a:gd name="connsiteY5" fmla="*/ 1668139 h 3542315"/>
                      <a:gd name="connsiteX6" fmla="*/ 1199497 w 1462408"/>
                      <a:gd name="connsiteY6" fmla="*/ 465685 h 3542315"/>
                      <a:gd name="connsiteX7" fmla="*/ 1143659 w 1462408"/>
                      <a:gd name="connsiteY7" fmla="*/ 465683 h 3542315"/>
                      <a:gd name="connsiteX8" fmla="*/ 1139337 w 1462408"/>
                      <a:gd name="connsiteY8" fmla="*/ 3278090 h 3542315"/>
                      <a:gd name="connsiteX9" fmla="*/ 771852 w 1462408"/>
                      <a:gd name="connsiteY9" fmla="*/ 3282951 h 3542315"/>
                      <a:gd name="connsiteX10" fmla="*/ 770260 w 1462408"/>
                      <a:gd name="connsiteY10" fmla="*/ 1684672 h 3542315"/>
                      <a:gd name="connsiteX11" fmla="*/ 681454 w 1462408"/>
                      <a:gd name="connsiteY11" fmla="*/ 1686253 h 3542315"/>
                      <a:gd name="connsiteX12" fmla="*/ 679438 w 1462408"/>
                      <a:gd name="connsiteY12" fmla="*/ 3318349 h 3542315"/>
                      <a:gd name="connsiteX13" fmla="*/ 313210 w 1462408"/>
                      <a:gd name="connsiteY13" fmla="*/ 3346729 h 3542315"/>
                      <a:gd name="connsiteX14" fmla="*/ 312657 w 1462408"/>
                      <a:gd name="connsiteY14" fmla="*/ 584905 h 3542315"/>
                      <a:gd name="connsiteX15" fmla="*/ 260760 w 1462408"/>
                      <a:gd name="connsiteY15" fmla="*/ 586271 h 3542315"/>
                      <a:gd name="connsiteX16" fmla="*/ 258339 w 1462408"/>
                      <a:gd name="connsiteY16" fmla="*/ 1761383 h 3542315"/>
                      <a:gd name="connsiteX17" fmla="*/ 0 w 1462408"/>
                      <a:gd name="connsiteY17" fmla="*/ 1840740 h 3542315"/>
                      <a:gd name="connsiteX18" fmla="*/ 717 w 1462408"/>
                      <a:gd name="connsiteY18" fmla="*/ 471475 h 3542315"/>
                      <a:gd name="connsiteX0" fmla="*/ 0 w 1468948"/>
                      <a:gd name="connsiteY0" fmla="*/ 490827 h 3542315"/>
                      <a:gd name="connsiteX1" fmla="*/ 352206 w 1468948"/>
                      <a:gd name="connsiteY1" fmla="*/ 104304 h 3542315"/>
                      <a:gd name="connsiteX2" fmla="*/ 1270296 w 1468948"/>
                      <a:gd name="connsiteY2" fmla="*/ 0 h 3542315"/>
                      <a:gd name="connsiteX3" fmla="*/ 1466588 w 1468948"/>
                      <a:gd name="connsiteY3" fmla="*/ 481603 h 3542315"/>
                      <a:gd name="connsiteX4" fmla="*/ 1466376 w 1468948"/>
                      <a:gd name="connsiteY4" fmla="*/ 1666122 h 3542315"/>
                      <a:gd name="connsiteX5" fmla="*/ 1201963 w 1468948"/>
                      <a:gd name="connsiteY5" fmla="*/ 1668139 h 3542315"/>
                      <a:gd name="connsiteX6" fmla="*/ 1206037 w 1468948"/>
                      <a:gd name="connsiteY6" fmla="*/ 465685 h 3542315"/>
                      <a:gd name="connsiteX7" fmla="*/ 1150199 w 1468948"/>
                      <a:gd name="connsiteY7" fmla="*/ 465683 h 3542315"/>
                      <a:gd name="connsiteX8" fmla="*/ 1145877 w 1468948"/>
                      <a:gd name="connsiteY8" fmla="*/ 3278090 h 3542315"/>
                      <a:gd name="connsiteX9" fmla="*/ 778392 w 1468948"/>
                      <a:gd name="connsiteY9" fmla="*/ 3282951 h 3542315"/>
                      <a:gd name="connsiteX10" fmla="*/ 776800 w 1468948"/>
                      <a:gd name="connsiteY10" fmla="*/ 1684672 h 3542315"/>
                      <a:gd name="connsiteX11" fmla="*/ 687994 w 1468948"/>
                      <a:gd name="connsiteY11" fmla="*/ 1686253 h 3542315"/>
                      <a:gd name="connsiteX12" fmla="*/ 685978 w 1468948"/>
                      <a:gd name="connsiteY12" fmla="*/ 3318349 h 3542315"/>
                      <a:gd name="connsiteX13" fmla="*/ 319750 w 1468948"/>
                      <a:gd name="connsiteY13" fmla="*/ 3346729 h 3542315"/>
                      <a:gd name="connsiteX14" fmla="*/ 319197 w 1468948"/>
                      <a:gd name="connsiteY14" fmla="*/ 584905 h 3542315"/>
                      <a:gd name="connsiteX15" fmla="*/ 267300 w 1468948"/>
                      <a:gd name="connsiteY15" fmla="*/ 586271 h 3542315"/>
                      <a:gd name="connsiteX16" fmla="*/ 264879 w 1468948"/>
                      <a:gd name="connsiteY16" fmla="*/ 1761383 h 3542315"/>
                      <a:gd name="connsiteX17" fmla="*/ 6540 w 1468948"/>
                      <a:gd name="connsiteY17" fmla="*/ 1840740 h 3542315"/>
                      <a:gd name="connsiteX18" fmla="*/ 0 w 1468948"/>
                      <a:gd name="connsiteY18" fmla="*/ 490827 h 3542315"/>
                      <a:gd name="connsiteX0" fmla="*/ 0 w 1476205"/>
                      <a:gd name="connsiteY0" fmla="*/ 481151 h 3542315"/>
                      <a:gd name="connsiteX1" fmla="*/ 359463 w 1476205"/>
                      <a:gd name="connsiteY1" fmla="*/ 104304 h 3542315"/>
                      <a:gd name="connsiteX2" fmla="*/ 1277553 w 1476205"/>
                      <a:gd name="connsiteY2" fmla="*/ 0 h 3542315"/>
                      <a:gd name="connsiteX3" fmla="*/ 1473845 w 1476205"/>
                      <a:gd name="connsiteY3" fmla="*/ 481603 h 3542315"/>
                      <a:gd name="connsiteX4" fmla="*/ 1473633 w 1476205"/>
                      <a:gd name="connsiteY4" fmla="*/ 1666122 h 3542315"/>
                      <a:gd name="connsiteX5" fmla="*/ 1209220 w 1476205"/>
                      <a:gd name="connsiteY5" fmla="*/ 1668139 h 3542315"/>
                      <a:gd name="connsiteX6" fmla="*/ 1213294 w 1476205"/>
                      <a:gd name="connsiteY6" fmla="*/ 465685 h 3542315"/>
                      <a:gd name="connsiteX7" fmla="*/ 1157456 w 1476205"/>
                      <a:gd name="connsiteY7" fmla="*/ 465683 h 3542315"/>
                      <a:gd name="connsiteX8" fmla="*/ 1153134 w 1476205"/>
                      <a:gd name="connsiteY8" fmla="*/ 3278090 h 3542315"/>
                      <a:gd name="connsiteX9" fmla="*/ 785649 w 1476205"/>
                      <a:gd name="connsiteY9" fmla="*/ 3282951 h 3542315"/>
                      <a:gd name="connsiteX10" fmla="*/ 784057 w 1476205"/>
                      <a:gd name="connsiteY10" fmla="*/ 1684672 h 3542315"/>
                      <a:gd name="connsiteX11" fmla="*/ 695251 w 1476205"/>
                      <a:gd name="connsiteY11" fmla="*/ 1686253 h 3542315"/>
                      <a:gd name="connsiteX12" fmla="*/ 693235 w 1476205"/>
                      <a:gd name="connsiteY12" fmla="*/ 3318349 h 3542315"/>
                      <a:gd name="connsiteX13" fmla="*/ 327007 w 1476205"/>
                      <a:gd name="connsiteY13" fmla="*/ 3346729 h 3542315"/>
                      <a:gd name="connsiteX14" fmla="*/ 326454 w 1476205"/>
                      <a:gd name="connsiteY14" fmla="*/ 584905 h 3542315"/>
                      <a:gd name="connsiteX15" fmla="*/ 274557 w 1476205"/>
                      <a:gd name="connsiteY15" fmla="*/ 586271 h 3542315"/>
                      <a:gd name="connsiteX16" fmla="*/ 272136 w 1476205"/>
                      <a:gd name="connsiteY16" fmla="*/ 1761383 h 3542315"/>
                      <a:gd name="connsiteX17" fmla="*/ 13797 w 1476205"/>
                      <a:gd name="connsiteY17" fmla="*/ 1840740 h 3542315"/>
                      <a:gd name="connsiteX18" fmla="*/ 0 w 1476205"/>
                      <a:gd name="connsiteY18" fmla="*/ 481151 h 3542315"/>
                      <a:gd name="connsiteX0" fmla="*/ 0 w 1464110"/>
                      <a:gd name="connsiteY0" fmla="*/ 488408 h 3542315"/>
                      <a:gd name="connsiteX1" fmla="*/ 347368 w 1464110"/>
                      <a:gd name="connsiteY1" fmla="*/ 104304 h 3542315"/>
                      <a:gd name="connsiteX2" fmla="*/ 1265458 w 1464110"/>
                      <a:gd name="connsiteY2" fmla="*/ 0 h 3542315"/>
                      <a:gd name="connsiteX3" fmla="*/ 1461750 w 1464110"/>
                      <a:gd name="connsiteY3" fmla="*/ 481603 h 3542315"/>
                      <a:gd name="connsiteX4" fmla="*/ 1461538 w 1464110"/>
                      <a:gd name="connsiteY4" fmla="*/ 1666122 h 3542315"/>
                      <a:gd name="connsiteX5" fmla="*/ 1197125 w 1464110"/>
                      <a:gd name="connsiteY5" fmla="*/ 1668139 h 3542315"/>
                      <a:gd name="connsiteX6" fmla="*/ 1201199 w 1464110"/>
                      <a:gd name="connsiteY6" fmla="*/ 465685 h 3542315"/>
                      <a:gd name="connsiteX7" fmla="*/ 1145361 w 1464110"/>
                      <a:gd name="connsiteY7" fmla="*/ 465683 h 3542315"/>
                      <a:gd name="connsiteX8" fmla="*/ 1141039 w 1464110"/>
                      <a:gd name="connsiteY8" fmla="*/ 3278090 h 3542315"/>
                      <a:gd name="connsiteX9" fmla="*/ 773554 w 1464110"/>
                      <a:gd name="connsiteY9" fmla="*/ 3282951 h 3542315"/>
                      <a:gd name="connsiteX10" fmla="*/ 771962 w 1464110"/>
                      <a:gd name="connsiteY10" fmla="*/ 1684672 h 3542315"/>
                      <a:gd name="connsiteX11" fmla="*/ 683156 w 1464110"/>
                      <a:gd name="connsiteY11" fmla="*/ 1686253 h 3542315"/>
                      <a:gd name="connsiteX12" fmla="*/ 681140 w 1464110"/>
                      <a:gd name="connsiteY12" fmla="*/ 3318349 h 3542315"/>
                      <a:gd name="connsiteX13" fmla="*/ 314912 w 1464110"/>
                      <a:gd name="connsiteY13" fmla="*/ 3346729 h 3542315"/>
                      <a:gd name="connsiteX14" fmla="*/ 314359 w 1464110"/>
                      <a:gd name="connsiteY14" fmla="*/ 584905 h 3542315"/>
                      <a:gd name="connsiteX15" fmla="*/ 262462 w 1464110"/>
                      <a:gd name="connsiteY15" fmla="*/ 586271 h 3542315"/>
                      <a:gd name="connsiteX16" fmla="*/ 260041 w 1464110"/>
                      <a:gd name="connsiteY16" fmla="*/ 1761383 h 3542315"/>
                      <a:gd name="connsiteX17" fmla="*/ 1702 w 1464110"/>
                      <a:gd name="connsiteY17" fmla="*/ 1840740 h 3542315"/>
                      <a:gd name="connsiteX18" fmla="*/ 0 w 1464110"/>
                      <a:gd name="connsiteY18" fmla="*/ 488408 h 3542315"/>
                      <a:gd name="connsiteX0" fmla="*/ 0 w 1466529"/>
                      <a:gd name="connsiteY0" fmla="*/ 488408 h 3542315"/>
                      <a:gd name="connsiteX1" fmla="*/ 349787 w 1466529"/>
                      <a:gd name="connsiteY1" fmla="*/ 104304 h 3542315"/>
                      <a:gd name="connsiteX2" fmla="*/ 1267877 w 1466529"/>
                      <a:gd name="connsiteY2" fmla="*/ 0 h 3542315"/>
                      <a:gd name="connsiteX3" fmla="*/ 1464169 w 1466529"/>
                      <a:gd name="connsiteY3" fmla="*/ 481603 h 3542315"/>
                      <a:gd name="connsiteX4" fmla="*/ 1463957 w 1466529"/>
                      <a:gd name="connsiteY4" fmla="*/ 1666122 h 3542315"/>
                      <a:gd name="connsiteX5" fmla="*/ 1199544 w 1466529"/>
                      <a:gd name="connsiteY5" fmla="*/ 1668139 h 3542315"/>
                      <a:gd name="connsiteX6" fmla="*/ 1203618 w 1466529"/>
                      <a:gd name="connsiteY6" fmla="*/ 465685 h 3542315"/>
                      <a:gd name="connsiteX7" fmla="*/ 1147780 w 1466529"/>
                      <a:gd name="connsiteY7" fmla="*/ 465683 h 3542315"/>
                      <a:gd name="connsiteX8" fmla="*/ 1143458 w 1466529"/>
                      <a:gd name="connsiteY8" fmla="*/ 3278090 h 3542315"/>
                      <a:gd name="connsiteX9" fmla="*/ 775973 w 1466529"/>
                      <a:gd name="connsiteY9" fmla="*/ 3282951 h 3542315"/>
                      <a:gd name="connsiteX10" fmla="*/ 774381 w 1466529"/>
                      <a:gd name="connsiteY10" fmla="*/ 1684672 h 3542315"/>
                      <a:gd name="connsiteX11" fmla="*/ 685575 w 1466529"/>
                      <a:gd name="connsiteY11" fmla="*/ 1686253 h 3542315"/>
                      <a:gd name="connsiteX12" fmla="*/ 683559 w 1466529"/>
                      <a:gd name="connsiteY12" fmla="*/ 3318349 h 3542315"/>
                      <a:gd name="connsiteX13" fmla="*/ 317331 w 1466529"/>
                      <a:gd name="connsiteY13" fmla="*/ 3346729 h 3542315"/>
                      <a:gd name="connsiteX14" fmla="*/ 316778 w 1466529"/>
                      <a:gd name="connsiteY14" fmla="*/ 584905 h 3542315"/>
                      <a:gd name="connsiteX15" fmla="*/ 264881 w 1466529"/>
                      <a:gd name="connsiteY15" fmla="*/ 586271 h 3542315"/>
                      <a:gd name="connsiteX16" fmla="*/ 262460 w 1466529"/>
                      <a:gd name="connsiteY16" fmla="*/ 1761383 h 3542315"/>
                      <a:gd name="connsiteX17" fmla="*/ 4121 w 1466529"/>
                      <a:gd name="connsiteY17" fmla="*/ 1840740 h 3542315"/>
                      <a:gd name="connsiteX18" fmla="*/ 0 w 1466529"/>
                      <a:gd name="connsiteY18" fmla="*/ 488408 h 3542315"/>
                      <a:gd name="connsiteX0" fmla="*/ 0 w 1466529"/>
                      <a:gd name="connsiteY0" fmla="*/ 488408 h 3542315"/>
                      <a:gd name="connsiteX1" fmla="*/ 349787 w 1466529"/>
                      <a:gd name="connsiteY1" fmla="*/ 104304 h 3542315"/>
                      <a:gd name="connsiteX2" fmla="*/ 1267877 w 1466529"/>
                      <a:gd name="connsiteY2" fmla="*/ 0 h 3542315"/>
                      <a:gd name="connsiteX3" fmla="*/ 1464169 w 1466529"/>
                      <a:gd name="connsiteY3" fmla="*/ 481603 h 3542315"/>
                      <a:gd name="connsiteX4" fmla="*/ 1463957 w 1466529"/>
                      <a:gd name="connsiteY4" fmla="*/ 1666122 h 3542315"/>
                      <a:gd name="connsiteX5" fmla="*/ 1199544 w 1466529"/>
                      <a:gd name="connsiteY5" fmla="*/ 1668139 h 3542315"/>
                      <a:gd name="connsiteX6" fmla="*/ 1203618 w 1466529"/>
                      <a:gd name="connsiteY6" fmla="*/ 465685 h 3542315"/>
                      <a:gd name="connsiteX7" fmla="*/ 1147780 w 1466529"/>
                      <a:gd name="connsiteY7" fmla="*/ 465683 h 3542315"/>
                      <a:gd name="connsiteX8" fmla="*/ 1143458 w 1466529"/>
                      <a:gd name="connsiteY8" fmla="*/ 3278090 h 3542315"/>
                      <a:gd name="connsiteX9" fmla="*/ 775973 w 1466529"/>
                      <a:gd name="connsiteY9" fmla="*/ 3282951 h 3542315"/>
                      <a:gd name="connsiteX10" fmla="*/ 774381 w 1466529"/>
                      <a:gd name="connsiteY10" fmla="*/ 1684672 h 3542315"/>
                      <a:gd name="connsiteX11" fmla="*/ 685575 w 1466529"/>
                      <a:gd name="connsiteY11" fmla="*/ 1686253 h 3542315"/>
                      <a:gd name="connsiteX12" fmla="*/ 683559 w 1466529"/>
                      <a:gd name="connsiteY12" fmla="*/ 3318349 h 3542315"/>
                      <a:gd name="connsiteX13" fmla="*/ 317331 w 1466529"/>
                      <a:gd name="connsiteY13" fmla="*/ 3346729 h 3542315"/>
                      <a:gd name="connsiteX14" fmla="*/ 316778 w 1466529"/>
                      <a:gd name="connsiteY14" fmla="*/ 584905 h 3542315"/>
                      <a:gd name="connsiteX15" fmla="*/ 264881 w 1466529"/>
                      <a:gd name="connsiteY15" fmla="*/ 586271 h 3542315"/>
                      <a:gd name="connsiteX16" fmla="*/ 262460 w 1466529"/>
                      <a:gd name="connsiteY16" fmla="*/ 1761383 h 3542315"/>
                      <a:gd name="connsiteX17" fmla="*/ 4121 w 1466529"/>
                      <a:gd name="connsiteY17" fmla="*/ 1840740 h 3542315"/>
                      <a:gd name="connsiteX18" fmla="*/ 0 w 1466529"/>
                      <a:gd name="connsiteY18" fmla="*/ 488408 h 3542315"/>
                      <a:gd name="connsiteX0" fmla="*/ 0 w 1466529"/>
                      <a:gd name="connsiteY0" fmla="*/ 488408 h 3542315"/>
                      <a:gd name="connsiteX1" fmla="*/ 349787 w 1466529"/>
                      <a:gd name="connsiteY1" fmla="*/ 104304 h 3542315"/>
                      <a:gd name="connsiteX2" fmla="*/ 1267877 w 1466529"/>
                      <a:gd name="connsiteY2" fmla="*/ 0 h 3542315"/>
                      <a:gd name="connsiteX3" fmla="*/ 1464169 w 1466529"/>
                      <a:gd name="connsiteY3" fmla="*/ 481603 h 3542315"/>
                      <a:gd name="connsiteX4" fmla="*/ 1463957 w 1466529"/>
                      <a:gd name="connsiteY4" fmla="*/ 1666122 h 3542315"/>
                      <a:gd name="connsiteX5" fmla="*/ 1199544 w 1466529"/>
                      <a:gd name="connsiteY5" fmla="*/ 1668139 h 3542315"/>
                      <a:gd name="connsiteX6" fmla="*/ 1203618 w 1466529"/>
                      <a:gd name="connsiteY6" fmla="*/ 465685 h 3542315"/>
                      <a:gd name="connsiteX7" fmla="*/ 1147780 w 1466529"/>
                      <a:gd name="connsiteY7" fmla="*/ 465683 h 3542315"/>
                      <a:gd name="connsiteX8" fmla="*/ 1143458 w 1466529"/>
                      <a:gd name="connsiteY8" fmla="*/ 3278090 h 3542315"/>
                      <a:gd name="connsiteX9" fmla="*/ 775973 w 1466529"/>
                      <a:gd name="connsiteY9" fmla="*/ 3282951 h 3542315"/>
                      <a:gd name="connsiteX10" fmla="*/ 774381 w 1466529"/>
                      <a:gd name="connsiteY10" fmla="*/ 1684672 h 3542315"/>
                      <a:gd name="connsiteX11" fmla="*/ 685575 w 1466529"/>
                      <a:gd name="connsiteY11" fmla="*/ 1686253 h 3542315"/>
                      <a:gd name="connsiteX12" fmla="*/ 683559 w 1466529"/>
                      <a:gd name="connsiteY12" fmla="*/ 3318349 h 3542315"/>
                      <a:gd name="connsiteX13" fmla="*/ 317331 w 1466529"/>
                      <a:gd name="connsiteY13" fmla="*/ 3346729 h 3542315"/>
                      <a:gd name="connsiteX14" fmla="*/ 316778 w 1466529"/>
                      <a:gd name="connsiteY14" fmla="*/ 584905 h 3542315"/>
                      <a:gd name="connsiteX15" fmla="*/ 264881 w 1466529"/>
                      <a:gd name="connsiteY15" fmla="*/ 586271 h 3542315"/>
                      <a:gd name="connsiteX16" fmla="*/ 262460 w 1466529"/>
                      <a:gd name="connsiteY16" fmla="*/ 1761383 h 3542315"/>
                      <a:gd name="connsiteX17" fmla="*/ 4121 w 1466529"/>
                      <a:gd name="connsiteY17" fmla="*/ 1840740 h 3542315"/>
                      <a:gd name="connsiteX18" fmla="*/ 0 w 1466529"/>
                      <a:gd name="connsiteY18" fmla="*/ 488408 h 3542315"/>
                      <a:gd name="connsiteX0" fmla="*/ 2012 w 1463703"/>
                      <a:gd name="connsiteY0" fmla="*/ 488408 h 3542315"/>
                      <a:gd name="connsiteX1" fmla="*/ 346961 w 1463703"/>
                      <a:gd name="connsiteY1" fmla="*/ 104304 h 3542315"/>
                      <a:gd name="connsiteX2" fmla="*/ 1265051 w 1463703"/>
                      <a:gd name="connsiteY2" fmla="*/ 0 h 3542315"/>
                      <a:gd name="connsiteX3" fmla="*/ 1461343 w 1463703"/>
                      <a:gd name="connsiteY3" fmla="*/ 481603 h 3542315"/>
                      <a:gd name="connsiteX4" fmla="*/ 1461131 w 1463703"/>
                      <a:gd name="connsiteY4" fmla="*/ 1666122 h 3542315"/>
                      <a:gd name="connsiteX5" fmla="*/ 1196718 w 1463703"/>
                      <a:gd name="connsiteY5" fmla="*/ 1668139 h 3542315"/>
                      <a:gd name="connsiteX6" fmla="*/ 1200792 w 1463703"/>
                      <a:gd name="connsiteY6" fmla="*/ 465685 h 3542315"/>
                      <a:gd name="connsiteX7" fmla="*/ 1144954 w 1463703"/>
                      <a:gd name="connsiteY7" fmla="*/ 465683 h 3542315"/>
                      <a:gd name="connsiteX8" fmla="*/ 1140632 w 1463703"/>
                      <a:gd name="connsiteY8" fmla="*/ 3278090 h 3542315"/>
                      <a:gd name="connsiteX9" fmla="*/ 773147 w 1463703"/>
                      <a:gd name="connsiteY9" fmla="*/ 3282951 h 3542315"/>
                      <a:gd name="connsiteX10" fmla="*/ 771555 w 1463703"/>
                      <a:gd name="connsiteY10" fmla="*/ 1684672 h 3542315"/>
                      <a:gd name="connsiteX11" fmla="*/ 682749 w 1463703"/>
                      <a:gd name="connsiteY11" fmla="*/ 1686253 h 3542315"/>
                      <a:gd name="connsiteX12" fmla="*/ 680733 w 1463703"/>
                      <a:gd name="connsiteY12" fmla="*/ 3318349 h 3542315"/>
                      <a:gd name="connsiteX13" fmla="*/ 314505 w 1463703"/>
                      <a:gd name="connsiteY13" fmla="*/ 3346729 h 3542315"/>
                      <a:gd name="connsiteX14" fmla="*/ 313952 w 1463703"/>
                      <a:gd name="connsiteY14" fmla="*/ 584905 h 3542315"/>
                      <a:gd name="connsiteX15" fmla="*/ 262055 w 1463703"/>
                      <a:gd name="connsiteY15" fmla="*/ 586271 h 3542315"/>
                      <a:gd name="connsiteX16" fmla="*/ 259634 w 1463703"/>
                      <a:gd name="connsiteY16" fmla="*/ 1761383 h 3542315"/>
                      <a:gd name="connsiteX17" fmla="*/ 1295 w 1463703"/>
                      <a:gd name="connsiteY17" fmla="*/ 1840740 h 3542315"/>
                      <a:gd name="connsiteX18" fmla="*/ 2012 w 1463703"/>
                      <a:gd name="connsiteY18" fmla="*/ 488408 h 3542315"/>
                      <a:gd name="connsiteX0" fmla="*/ 2012 w 1463703"/>
                      <a:gd name="connsiteY0" fmla="*/ 488408 h 3542315"/>
                      <a:gd name="connsiteX1" fmla="*/ 346961 w 1463703"/>
                      <a:gd name="connsiteY1" fmla="*/ 104304 h 3542315"/>
                      <a:gd name="connsiteX2" fmla="*/ 1265051 w 1463703"/>
                      <a:gd name="connsiteY2" fmla="*/ 0 h 3542315"/>
                      <a:gd name="connsiteX3" fmla="*/ 1461343 w 1463703"/>
                      <a:gd name="connsiteY3" fmla="*/ 481603 h 3542315"/>
                      <a:gd name="connsiteX4" fmla="*/ 1461131 w 1463703"/>
                      <a:gd name="connsiteY4" fmla="*/ 1666122 h 3542315"/>
                      <a:gd name="connsiteX5" fmla="*/ 1196718 w 1463703"/>
                      <a:gd name="connsiteY5" fmla="*/ 1668139 h 3542315"/>
                      <a:gd name="connsiteX6" fmla="*/ 1200792 w 1463703"/>
                      <a:gd name="connsiteY6" fmla="*/ 465685 h 3542315"/>
                      <a:gd name="connsiteX7" fmla="*/ 1144954 w 1463703"/>
                      <a:gd name="connsiteY7" fmla="*/ 465683 h 3542315"/>
                      <a:gd name="connsiteX8" fmla="*/ 1140632 w 1463703"/>
                      <a:gd name="connsiteY8" fmla="*/ 3278090 h 3542315"/>
                      <a:gd name="connsiteX9" fmla="*/ 773147 w 1463703"/>
                      <a:gd name="connsiteY9" fmla="*/ 3282951 h 3542315"/>
                      <a:gd name="connsiteX10" fmla="*/ 771555 w 1463703"/>
                      <a:gd name="connsiteY10" fmla="*/ 1684672 h 3542315"/>
                      <a:gd name="connsiteX11" fmla="*/ 682749 w 1463703"/>
                      <a:gd name="connsiteY11" fmla="*/ 1686253 h 3542315"/>
                      <a:gd name="connsiteX12" fmla="*/ 680733 w 1463703"/>
                      <a:gd name="connsiteY12" fmla="*/ 3318349 h 3542315"/>
                      <a:gd name="connsiteX13" fmla="*/ 314505 w 1463703"/>
                      <a:gd name="connsiteY13" fmla="*/ 3346729 h 3542315"/>
                      <a:gd name="connsiteX14" fmla="*/ 313952 w 1463703"/>
                      <a:gd name="connsiteY14" fmla="*/ 584905 h 3542315"/>
                      <a:gd name="connsiteX15" fmla="*/ 262055 w 1463703"/>
                      <a:gd name="connsiteY15" fmla="*/ 586271 h 3542315"/>
                      <a:gd name="connsiteX16" fmla="*/ 259634 w 1463703"/>
                      <a:gd name="connsiteY16" fmla="*/ 1761383 h 3542315"/>
                      <a:gd name="connsiteX17" fmla="*/ 1295 w 1463703"/>
                      <a:gd name="connsiteY17" fmla="*/ 1840740 h 3542315"/>
                      <a:gd name="connsiteX18" fmla="*/ 2012 w 1463703"/>
                      <a:gd name="connsiteY18" fmla="*/ 488408 h 3542315"/>
                      <a:gd name="connsiteX0" fmla="*/ 3119 w 1464810"/>
                      <a:gd name="connsiteY0" fmla="*/ 488408 h 3542315"/>
                      <a:gd name="connsiteX1" fmla="*/ 348068 w 1464810"/>
                      <a:gd name="connsiteY1" fmla="*/ 104304 h 3542315"/>
                      <a:gd name="connsiteX2" fmla="*/ 1266158 w 1464810"/>
                      <a:gd name="connsiteY2" fmla="*/ 0 h 3542315"/>
                      <a:gd name="connsiteX3" fmla="*/ 1462450 w 1464810"/>
                      <a:gd name="connsiteY3" fmla="*/ 481603 h 3542315"/>
                      <a:gd name="connsiteX4" fmla="*/ 1462238 w 1464810"/>
                      <a:gd name="connsiteY4" fmla="*/ 1666122 h 3542315"/>
                      <a:gd name="connsiteX5" fmla="*/ 1197825 w 1464810"/>
                      <a:gd name="connsiteY5" fmla="*/ 1668139 h 3542315"/>
                      <a:gd name="connsiteX6" fmla="*/ 1201899 w 1464810"/>
                      <a:gd name="connsiteY6" fmla="*/ 465685 h 3542315"/>
                      <a:gd name="connsiteX7" fmla="*/ 1146061 w 1464810"/>
                      <a:gd name="connsiteY7" fmla="*/ 465683 h 3542315"/>
                      <a:gd name="connsiteX8" fmla="*/ 1141739 w 1464810"/>
                      <a:gd name="connsiteY8" fmla="*/ 3278090 h 3542315"/>
                      <a:gd name="connsiteX9" fmla="*/ 774254 w 1464810"/>
                      <a:gd name="connsiteY9" fmla="*/ 3282951 h 3542315"/>
                      <a:gd name="connsiteX10" fmla="*/ 772662 w 1464810"/>
                      <a:gd name="connsiteY10" fmla="*/ 1684672 h 3542315"/>
                      <a:gd name="connsiteX11" fmla="*/ 683856 w 1464810"/>
                      <a:gd name="connsiteY11" fmla="*/ 1686253 h 3542315"/>
                      <a:gd name="connsiteX12" fmla="*/ 681840 w 1464810"/>
                      <a:gd name="connsiteY12" fmla="*/ 3318349 h 3542315"/>
                      <a:gd name="connsiteX13" fmla="*/ 315612 w 1464810"/>
                      <a:gd name="connsiteY13" fmla="*/ 3346729 h 3542315"/>
                      <a:gd name="connsiteX14" fmla="*/ 315059 w 1464810"/>
                      <a:gd name="connsiteY14" fmla="*/ 584905 h 3542315"/>
                      <a:gd name="connsiteX15" fmla="*/ 263162 w 1464810"/>
                      <a:gd name="connsiteY15" fmla="*/ 586271 h 3542315"/>
                      <a:gd name="connsiteX16" fmla="*/ 260741 w 1464810"/>
                      <a:gd name="connsiteY16" fmla="*/ 1761383 h 3542315"/>
                      <a:gd name="connsiteX17" fmla="*/ 2402 w 1464810"/>
                      <a:gd name="connsiteY17" fmla="*/ 1840740 h 3542315"/>
                      <a:gd name="connsiteX18" fmla="*/ 3119 w 1464810"/>
                      <a:gd name="connsiteY18" fmla="*/ 488408 h 3542315"/>
                      <a:gd name="connsiteX0" fmla="*/ 4787 w 1466478"/>
                      <a:gd name="connsiteY0" fmla="*/ 488408 h 3542315"/>
                      <a:gd name="connsiteX1" fmla="*/ 349736 w 1466478"/>
                      <a:gd name="connsiteY1" fmla="*/ 104304 h 3542315"/>
                      <a:gd name="connsiteX2" fmla="*/ 1267826 w 1466478"/>
                      <a:gd name="connsiteY2" fmla="*/ 0 h 3542315"/>
                      <a:gd name="connsiteX3" fmla="*/ 1464118 w 1466478"/>
                      <a:gd name="connsiteY3" fmla="*/ 481603 h 3542315"/>
                      <a:gd name="connsiteX4" fmla="*/ 1463906 w 1466478"/>
                      <a:gd name="connsiteY4" fmla="*/ 1666122 h 3542315"/>
                      <a:gd name="connsiteX5" fmla="*/ 1199493 w 1466478"/>
                      <a:gd name="connsiteY5" fmla="*/ 1668139 h 3542315"/>
                      <a:gd name="connsiteX6" fmla="*/ 1203567 w 1466478"/>
                      <a:gd name="connsiteY6" fmla="*/ 465685 h 3542315"/>
                      <a:gd name="connsiteX7" fmla="*/ 1147729 w 1466478"/>
                      <a:gd name="connsiteY7" fmla="*/ 465683 h 3542315"/>
                      <a:gd name="connsiteX8" fmla="*/ 1143407 w 1466478"/>
                      <a:gd name="connsiteY8" fmla="*/ 3278090 h 3542315"/>
                      <a:gd name="connsiteX9" fmla="*/ 775922 w 1466478"/>
                      <a:gd name="connsiteY9" fmla="*/ 3282951 h 3542315"/>
                      <a:gd name="connsiteX10" fmla="*/ 774330 w 1466478"/>
                      <a:gd name="connsiteY10" fmla="*/ 1684672 h 3542315"/>
                      <a:gd name="connsiteX11" fmla="*/ 685524 w 1466478"/>
                      <a:gd name="connsiteY11" fmla="*/ 1686253 h 3542315"/>
                      <a:gd name="connsiteX12" fmla="*/ 683508 w 1466478"/>
                      <a:gd name="connsiteY12" fmla="*/ 3318349 h 3542315"/>
                      <a:gd name="connsiteX13" fmla="*/ 317280 w 1466478"/>
                      <a:gd name="connsiteY13" fmla="*/ 3346729 h 3542315"/>
                      <a:gd name="connsiteX14" fmla="*/ 316727 w 1466478"/>
                      <a:gd name="connsiteY14" fmla="*/ 584905 h 3542315"/>
                      <a:gd name="connsiteX15" fmla="*/ 264830 w 1466478"/>
                      <a:gd name="connsiteY15" fmla="*/ 586271 h 3542315"/>
                      <a:gd name="connsiteX16" fmla="*/ 262409 w 1466478"/>
                      <a:gd name="connsiteY16" fmla="*/ 1761383 h 3542315"/>
                      <a:gd name="connsiteX17" fmla="*/ 1651 w 1466478"/>
                      <a:gd name="connsiteY17" fmla="*/ 1833483 h 3542315"/>
                      <a:gd name="connsiteX18" fmla="*/ 4787 w 1466478"/>
                      <a:gd name="connsiteY18" fmla="*/ 488408 h 3542315"/>
                      <a:gd name="connsiteX0" fmla="*/ 3136 w 1464827"/>
                      <a:gd name="connsiteY0" fmla="*/ 488408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1916 w 1464827"/>
                      <a:gd name="connsiteY6" fmla="*/ 465685 h 3542315"/>
                      <a:gd name="connsiteX7" fmla="*/ 1146078 w 1464827"/>
                      <a:gd name="connsiteY7" fmla="*/ 465683 h 3542315"/>
                      <a:gd name="connsiteX8" fmla="*/ 1141756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3136 w 1464827"/>
                      <a:gd name="connsiteY18" fmla="*/ 488408 h 3542315"/>
                      <a:gd name="connsiteX0" fmla="*/ 1493 w 1465603"/>
                      <a:gd name="connsiteY0" fmla="*/ 485989 h 3542315"/>
                      <a:gd name="connsiteX1" fmla="*/ 348861 w 1465603"/>
                      <a:gd name="connsiteY1" fmla="*/ 104304 h 3542315"/>
                      <a:gd name="connsiteX2" fmla="*/ 1266951 w 1465603"/>
                      <a:gd name="connsiteY2" fmla="*/ 0 h 3542315"/>
                      <a:gd name="connsiteX3" fmla="*/ 1463243 w 1465603"/>
                      <a:gd name="connsiteY3" fmla="*/ 481603 h 3542315"/>
                      <a:gd name="connsiteX4" fmla="*/ 1463031 w 1465603"/>
                      <a:gd name="connsiteY4" fmla="*/ 1666122 h 3542315"/>
                      <a:gd name="connsiteX5" fmla="*/ 1198618 w 1465603"/>
                      <a:gd name="connsiteY5" fmla="*/ 1668139 h 3542315"/>
                      <a:gd name="connsiteX6" fmla="*/ 1202692 w 1465603"/>
                      <a:gd name="connsiteY6" fmla="*/ 465685 h 3542315"/>
                      <a:gd name="connsiteX7" fmla="*/ 1146854 w 1465603"/>
                      <a:gd name="connsiteY7" fmla="*/ 465683 h 3542315"/>
                      <a:gd name="connsiteX8" fmla="*/ 1142532 w 1465603"/>
                      <a:gd name="connsiteY8" fmla="*/ 3278090 h 3542315"/>
                      <a:gd name="connsiteX9" fmla="*/ 775047 w 1465603"/>
                      <a:gd name="connsiteY9" fmla="*/ 3282951 h 3542315"/>
                      <a:gd name="connsiteX10" fmla="*/ 773455 w 1465603"/>
                      <a:gd name="connsiteY10" fmla="*/ 1684672 h 3542315"/>
                      <a:gd name="connsiteX11" fmla="*/ 684649 w 1465603"/>
                      <a:gd name="connsiteY11" fmla="*/ 1686253 h 3542315"/>
                      <a:gd name="connsiteX12" fmla="*/ 682633 w 1465603"/>
                      <a:gd name="connsiteY12" fmla="*/ 3318349 h 3542315"/>
                      <a:gd name="connsiteX13" fmla="*/ 316405 w 1465603"/>
                      <a:gd name="connsiteY13" fmla="*/ 3346729 h 3542315"/>
                      <a:gd name="connsiteX14" fmla="*/ 315852 w 1465603"/>
                      <a:gd name="connsiteY14" fmla="*/ 584905 h 3542315"/>
                      <a:gd name="connsiteX15" fmla="*/ 263955 w 1465603"/>
                      <a:gd name="connsiteY15" fmla="*/ 586271 h 3542315"/>
                      <a:gd name="connsiteX16" fmla="*/ 261534 w 1465603"/>
                      <a:gd name="connsiteY16" fmla="*/ 1761383 h 3542315"/>
                      <a:gd name="connsiteX17" fmla="*/ 776 w 1465603"/>
                      <a:gd name="connsiteY17" fmla="*/ 1833483 h 3542315"/>
                      <a:gd name="connsiteX18" fmla="*/ 1493 w 1465603"/>
                      <a:gd name="connsiteY18" fmla="*/ 485989 h 3542315"/>
                      <a:gd name="connsiteX0" fmla="*/ 1493 w 1465603"/>
                      <a:gd name="connsiteY0" fmla="*/ 485989 h 3542315"/>
                      <a:gd name="connsiteX1" fmla="*/ 348861 w 1465603"/>
                      <a:gd name="connsiteY1" fmla="*/ 104304 h 3542315"/>
                      <a:gd name="connsiteX2" fmla="*/ 1266951 w 1465603"/>
                      <a:gd name="connsiteY2" fmla="*/ 0 h 3542315"/>
                      <a:gd name="connsiteX3" fmla="*/ 1463243 w 1465603"/>
                      <a:gd name="connsiteY3" fmla="*/ 481603 h 3542315"/>
                      <a:gd name="connsiteX4" fmla="*/ 1463031 w 1465603"/>
                      <a:gd name="connsiteY4" fmla="*/ 1666122 h 3542315"/>
                      <a:gd name="connsiteX5" fmla="*/ 1198618 w 1465603"/>
                      <a:gd name="connsiteY5" fmla="*/ 1668139 h 3542315"/>
                      <a:gd name="connsiteX6" fmla="*/ 1202692 w 1465603"/>
                      <a:gd name="connsiteY6" fmla="*/ 465685 h 3542315"/>
                      <a:gd name="connsiteX7" fmla="*/ 1146854 w 1465603"/>
                      <a:gd name="connsiteY7" fmla="*/ 465683 h 3542315"/>
                      <a:gd name="connsiteX8" fmla="*/ 1142532 w 1465603"/>
                      <a:gd name="connsiteY8" fmla="*/ 3278090 h 3542315"/>
                      <a:gd name="connsiteX9" fmla="*/ 775047 w 1465603"/>
                      <a:gd name="connsiteY9" fmla="*/ 3282951 h 3542315"/>
                      <a:gd name="connsiteX10" fmla="*/ 773455 w 1465603"/>
                      <a:gd name="connsiteY10" fmla="*/ 1684672 h 3542315"/>
                      <a:gd name="connsiteX11" fmla="*/ 684649 w 1465603"/>
                      <a:gd name="connsiteY11" fmla="*/ 1686253 h 3542315"/>
                      <a:gd name="connsiteX12" fmla="*/ 682633 w 1465603"/>
                      <a:gd name="connsiteY12" fmla="*/ 3318349 h 3542315"/>
                      <a:gd name="connsiteX13" fmla="*/ 316405 w 1465603"/>
                      <a:gd name="connsiteY13" fmla="*/ 3346729 h 3542315"/>
                      <a:gd name="connsiteX14" fmla="*/ 315852 w 1465603"/>
                      <a:gd name="connsiteY14" fmla="*/ 584905 h 3542315"/>
                      <a:gd name="connsiteX15" fmla="*/ 263955 w 1465603"/>
                      <a:gd name="connsiteY15" fmla="*/ 586271 h 3542315"/>
                      <a:gd name="connsiteX16" fmla="*/ 261534 w 1465603"/>
                      <a:gd name="connsiteY16" fmla="*/ 1761383 h 3542315"/>
                      <a:gd name="connsiteX17" fmla="*/ 776 w 1465603"/>
                      <a:gd name="connsiteY17" fmla="*/ 1833483 h 3542315"/>
                      <a:gd name="connsiteX18" fmla="*/ 1493 w 1465603"/>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1916 w 1464827"/>
                      <a:gd name="connsiteY6" fmla="*/ 465685 h 3542315"/>
                      <a:gd name="connsiteX7" fmla="*/ 1146078 w 1464827"/>
                      <a:gd name="connsiteY7" fmla="*/ 465683 h 3542315"/>
                      <a:gd name="connsiteX8" fmla="*/ 1141756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4335 w 1464827"/>
                      <a:gd name="connsiteY6" fmla="*/ 475362 h 3542315"/>
                      <a:gd name="connsiteX7" fmla="*/ 1146078 w 1464827"/>
                      <a:gd name="connsiteY7" fmla="*/ 465683 h 3542315"/>
                      <a:gd name="connsiteX8" fmla="*/ 1141756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41756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6918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6918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6918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6918 w 1464827"/>
                      <a:gd name="connsiteY8" fmla="*/ 3278090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6078 w 1464827"/>
                      <a:gd name="connsiteY7" fmla="*/ 465683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8498 w 1464827"/>
                      <a:gd name="connsiteY7" fmla="*/ 470522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8498 w 1464827"/>
                      <a:gd name="connsiteY7" fmla="*/ 470522 h 3542315"/>
                      <a:gd name="connsiteX8" fmla="*/ 1134499 w 1464827"/>
                      <a:gd name="connsiteY8" fmla="*/ 3270833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8498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8498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1241 w 1464827"/>
                      <a:gd name="connsiteY7" fmla="*/ 468103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1241 w 1464827"/>
                      <a:gd name="connsiteY7" fmla="*/ 468103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1241 w 1464827"/>
                      <a:gd name="connsiteY7" fmla="*/ 475360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1241 w 1464827"/>
                      <a:gd name="connsiteY7" fmla="*/ 475360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1241 w 1464827"/>
                      <a:gd name="connsiteY7" fmla="*/ 475360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4335 w 1464827"/>
                      <a:gd name="connsiteY6" fmla="*/ 475362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4335 w 1464827"/>
                      <a:gd name="connsiteY6" fmla="*/ 475362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68105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68105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68105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9173 w 1464827"/>
                      <a:gd name="connsiteY6" fmla="*/ 472943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197842 w 1464827"/>
                      <a:gd name="connsiteY5" fmla="*/ 166813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9938 w 1464827"/>
                      <a:gd name="connsiteY5" fmla="*/ 166813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29290 w 1464827"/>
                      <a:gd name="connsiteY5" fmla="*/ 1660882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5100 w 1464827"/>
                      <a:gd name="connsiteY5" fmla="*/ 1646368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6918 w 1464827"/>
                      <a:gd name="connsiteY8" fmla="*/ 3273252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9337 w 1464827"/>
                      <a:gd name="connsiteY8" fmla="*/ 3263576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9337 w 1464827"/>
                      <a:gd name="connsiteY8" fmla="*/ 3263576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9337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9337 w 1464827"/>
                      <a:gd name="connsiteY8" fmla="*/ 3253899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9337 w 1464827"/>
                      <a:gd name="connsiteY8" fmla="*/ 3253899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1241 w 1464827"/>
                      <a:gd name="connsiteY7" fmla="*/ 470522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43660 w 1464827"/>
                      <a:gd name="connsiteY7" fmla="*/ 468103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36403 w 1464827"/>
                      <a:gd name="connsiteY7" fmla="*/ 468103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70524 h 3542315"/>
                      <a:gd name="connsiteX7" fmla="*/ 1136403 w 1464827"/>
                      <a:gd name="connsiteY7" fmla="*/ 468103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5685 h 3542315"/>
                      <a:gd name="connsiteX7" fmla="*/ 1136403 w 1464827"/>
                      <a:gd name="connsiteY7" fmla="*/ 468103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9173 w 1464827"/>
                      <a:gd name="connsiteY6" fmla="*/ 475362 h 3542315"/>
                      <a:gd name="connsiteX7" fmla="*/ 1136403 w 1464827"/>
                      <a:gd name="connsiteY7" fmla="*/ 468103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9173 w 1464827"/>
                      <a:gd name="connsiteY6" fmla="*/ 470523 h 3542315"/>
                      <a:gd name="connsiteX7" fmla="*/ 1136403 w 1464827"/>
                      <a:gd name="connsiteY7" fmla="*/ 468103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6918 w 1464827"/>
                      <a:gd name="connsiteY8" fmla="*/ 3256318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3873 w 1464827"/>
                      <a:gd name="connsiteY11" fmla="*/ 1686253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6292 w 1464827"/>
                      <a:gd name="connsiteY11" fmla="*/ 1683834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6292 w 1464827"/>
                      <a:gd name="connsiteY11" fmla="*/ 1683834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6292 w 1464827"/>
                      <a:gd name="connsiteY11" fmla="*/ 1683834 h 3542315"/>
                      <a:gd name="connsiteX12" fmla="*/ 681857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1013"/>
                      <a:gd name="connsiteX1" fmla="*/ 348085 w 1464827"/>
                      <a:gd name="connsiteY1" fmla="*/ 104304 h 3541013"/>
                      <a:gd name="connsiteX2" fmla="*/ 1266175 w 1464827"/>
                      <a:gd name="connsiteY2" fmla="*/ 0 h 3541013"/>
                      <a:gd name="connsiteX3" fmla="*/ 1462467 w 1464827"/>
                      <a:gd name="connsiteY3" fmla="*/ 481603 h 3541013"/>
                      <a:gd name="connsiteX4" fmla="*/ 1462255 w 1464827"/>
                      <a:gd name="connsiteY4" fmla="*/ 1666122 h 3541013"/>
                      <a:gd name="connsiteX5" fmla="*/ 1207519 w 1464827"/>
                      <a:gd name="connsiteY5" fmla="*/ 1643949 h 3541013"/>
                      <a:gd name="connsiteX6" fmla="*/ 1206754 w 1464827"/>
                      <a:gd name="connsiteY6" fmla="*/ 468104 h 3541013"/>
                      <a:gd name="connsiteX7" fmla="*/ 1136403 w 1464827"/>
                      <a:gd name="connsiteY7" fmla="*/ 468103 h 3541013"/>
                      <a:gd name="connsiteX8" fmla="*/ 1134499 w 1464827"/>
                      <a:gd name="connsiteY8" fmla="*/ 3253899 h 3541013"/>
                      <a:gd name="connsiteX9" fmla="*/ 774271 w 1464827"/>
                      <a:gd name="connsiteY9" fmla="*/ 3282951 h 3541013"/>
                      <a:gd name="connsiteX10" fmla="*/ 772679 w 1464827"/>
                      <a:gd name="connsiteY10" fmla="*/ 1684672 h 3541013"/>
                      <a:gd name="connsiteX11" fmla="*/ 686292 w 1464827"/>
                      <a:gd name="connsiteY11" fmla="*/ 1683834 h 3541013"/>
                      <a:gd name="connsiteX12" fmla="*/ 679438 w 1464827"/>
                      <a:gd name="connsiteY12" fmla="*/ 3315930 h 3541013"/>
                      <a:gd name="connsiteX13" fmla="*/ 315629 w 1464827"/>
                      <a:gd name="connsiteY13" fmla="*/ 3346729 h 3541013"/>
                      <a:gd name="connsiteX14" fmla="*/ 315076 w 1464827"/>
                      <a:gd name="connsiteY14" fmla="*/ 584905 h 3541013"/>
                      <a:gd name="connsiteX15" fmla="*/ 263179 w 1464827"/>
                      <a:gd name="connsiteY15" fmla="*/ 586271 h 3541013"/>
                      <a:gd name="connsiteX16" fmla="*/ 260758 w 1464827"/>
                      <a:gd name="connsiteY16" fmla="*/ 1761383 h 3541013"/>
                      <a:gd name="connsiteX17" fmla="*/ 0 w 1464827"/>
                      <a:gd name="connsiteY17" fmla="*/ 1833483 h 3541013"/>
                      <a:gd name="connsiteX18" fmla="*/ 717 w 1464827"/>
                      <a:gd name="connsiteY18" fmla="*/ 485989 h 3541013"/>
                      <a:gd name="connsiteX0" fmla="*/ 717 w 1464827"/>
                      <a:gd name="connsiteY0" fmla="*/ 485989 h 3541013"/>
                      <a:gd name="connsiteX1" fmla="*/ 348085 w 1464827"/>
                      <a:gd name="connsiteY1" fmla="*/ 104304 h 3541013"/>
                      <a:gd name="connsiteX2" fmla="*/ 1266175 w 1464827"/>
                      <a:gd name="connsiteY2" fmla="*/ 0 h 3541013"/>
                      <a:gd name="connsiteX3" fmla="*/ 1462467 w 1464827"/>
                      <a:gd name="connsiteY3" fmla="*/ 481603 h 3541013"/>
                      <a:gd name="connsiteX4" fmla="*/ 1462255 w 1464827"/>
                      <a:gd name="connsiteY4" fmla="*/ 1666122 h 3541013"/>
                      <a:gd name="connsiteX5" fmla="*/ 1207519 w 1464827"/>
                      <a:gd name="connsiteY5" fmla="*/ 1643949 h 3541013"/>
                      <a:gd name="connsiteX6" fmla="*/ 1206754 w 1464827"/>
                      <a:gd name="connsiteY6" fmla="*/ 468104 h 3541013"/>
                      <a:gd name="connsiteX7" fmla="*/ 1136403 w 1464827"/>
                      <a:gd name="connsiteY7" fmla="*/ 468103 h 3541013"/>
                      <a:gd name="connsiteX8" fmla="*/ 1134499 w 1464827"/>
                      <a:gd name="connsiteY8" fmla="*/ 3253899 h 3541013"/>
                      <a:gd name="connsiteX9" fmla="*/ 774271 w 1464827"/>
                      <a:gd name="connsiteY9" fmla="*/ 3282951 h 3541013"/>
                      <a:gd name="connsiteX10" fmla="*/ 772679 w 1464827"/>
                      <a:gd name="connsiteY10" fmla="*/ 1684672 h 3541013"/>
                      <a:gd name="connsiteX11" fmla="*/ 686292 w 1464827"/>
                      <a:gd name="connsiteY11" fmla="*/ 1683834 h 3541013"/>
                      <a:gd name="connsiteX12" fmla="*/ 679438 w 1464827"/>
                      <a:gd name="connsiteY12" fmla="*/ 3315930 h 3541013"/>
                      <a:gd name="connsiteX13" fmla="*/ 315629 w 1464827"/>
                      <a:gd name="connsiteY13" fmla="*/ 3346729 h 3541013"/>
                      <a:gd name="connsiteX14" fmla="*/ 315076 w 1464827"/>
                      <a:gd name="connsiteY14" fmla="*/ 584905 h 3541013"/>
                      <a:gd name="connsiteX15" fmla="*/ 263179 w 1464827"/>
                      <a:gd name="connsiteY15" fmla="*/ 586271 h 3541013"/>
                      <a:gd name="connsiteX16" fmla="*/ 260758 w 1464827"/>
                      <a:gd name="connsiteY16" fmla="*/ 1761383 h 3541013"/>
                      <a:gd name="connsiteX17" fmla="*/ 0 w 1464827"/>
                      <a:gd name="connsiteY17" fmla="*/ 1833483 h 3541013"/>
                      <a:gd name="connsiteX18" fmla="*/ 717 w 1464827"/>
                      <a:gd name="connsiteY18" fmla="*/ 485989 h 3541013"/>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2951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5370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5370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69433 w 1464827"/>
                      <a:gd name="connsiteY9" fmla="*/ 3282951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7789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7789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7789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4271 w 1464827"/>
                      <a:gd name="connsiteY9" fmla="*/ 3287789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1852 w 1464827"/>
                      <a:gd name="connsiteY9" fmla="*/ 3287789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42315"/>
                      <a:gd name="connsiteX1" fmla="*/ 348085 w 1464827"/>
                      <a:gd name="connsiteY1" fmla="*/ 104304 h 3542315"/>
                      <a:gd name="connsiteX2" fmla="*/ 1266175 w 1464827"/>
                      <a:gd name="connsiteY2" fmla="*/ 0 h 3542315"/>
                      <a:gd name="connsiteX3" fmla="*/ 1462467 w 1464827"/>
                      <a:gd name="connsiteY3" fmla="*/ 481603 h 3542315"/>
                      <a:gd name="connsiteX4" fmla="*/ 1462255 w 1464827"/>
                      <a:gd name="connsiteY4" fmla="*/ 1666122 h 3542315"/>
                      <a:gd name="connsiteX5" fmla="*/ 1207519 w 1464827"/>
                      <a:gd name="connsiteY5" fmla="*/ 1643949 h 3542315"/>
                      <a:gd name="connsiteX6" fmla="*/ 1206754 w 1464827"/>
                      <a:gd name="connsiteY6" fmla="*/ 468104 h 3542315"/>
                      <a:gd name="connsiteX7" fmla="*/ 1136403 w 1464827"/>
                      <a:gd name="connsiteY7" fmla="*/ 468103 h 3542315"/>
                      <a:gd name="connsiteX8" fmla="*/ 1134499 w 1464827"/>
                      <a:gd name="connsiteY8" fmla="*/ 3253899 h 3542315"/>
                      <a:gd name="connsiteX9" fmla="*/ 771852 w 1464827"/>
                      <a:gd name="connsiteY9" fmla="*/ 3287789 h 3542315"/>
                      <a:gd name="connsiteX10" fmla="*/ 772679 w 1464827"/>
                      <a:gd name="connsiteY10" fmla="*/ 1684672 h 3542315"/>
                      <a:gd name="connsiteX11" fmla="*/ 686292 w 1464827"/>
                      <a:gd name="connsiteY11" fmla="*/ 1683834 h 3542315"/>
                      <a:gd name="connsiteX12" fmla="*/ 684276 w 1464827"/>
                      <a:gd name="connsiteY12" fmla="*/ 3318349 h 3542315"/>
                      <a:gd name="connsiteX13" fmla="*/ 315629 w 1464827"/>
                      <a:gd name="connsiteY13" fmla="*/ 3346729 h 3542315"/>
                      <a:gd name="connsiteX14" fmla="*/ 315076 w 1464827"/>
                      <a:gd name="connsiteY14" fmla="*/ 584905 h 3542315"/>
                      <a:gd name="connsiteX15" fmla="*/ 263179 w 1464827"/>
                      <a:gd name="connsiteY15" fmla="*/ 586271 h 3542315"/>
                      <a:gd name="connsiteX16" fmla="*/ 260758 w 1464827"/>
                      <a:gd name="connsiteY16" fmla="*/ 1761383 h 3542315"/>
                      <a:gd name="connsiteX17" fmla="*/ 0 w 1464827"/>
                      <a:gd name="connsiteY17" fmla="*/ 1833483 h 3542315"/>
                      <a:gd name="connsiteX18" fmla="*/ 717 w 1464827"/>
                      <a:gd name="connsiteY18" fmla="*/ 485989 h 3542315"/>
                      <a:gd name="connsiteX0" fmla="*/ 717 w 1464827"/>
                      <a:gd name="connsiteY0" fmla="*/ 485989 h 3503973"/>
                      <a:gd name="connsiteX1" fmla="*/ 348085 w 1464827"/>
                      <a:gd name="connsiteY1" fmla="*/ 104304 h 3503973"/>
                      <a:gd name="connsiteX2" fmla="*/ 1266175 w 1464827"/>
                      <a:gd name="connsiteY2" fmla="*/ 0 h 3503973"/>
                      <a:gd name="connsiteX3" fmla="*/ 1462467 w 1464827"/>
                      <a:gd name="connsiteY3" fmla="*/ 481603 h 3503973"/>
                      <a:gd name="connsiteX4" fmla="*/ 1462255 w 1464827"/>
                      <a:gd name="connsiteY4" fmla="*/ 1666122 h 3503973"/>
                      <a:gd name="connsiteX5" fmla="*/ 1207519 w 1464827"/>
                      <a:gd name="connsiteY5" fmla="*/ 1643949 h 3503973"/>
                      <a:gd name="connsiteX6" fmla="*/ 1206754 w 1464827"/>
                      <a:gd name="connsiteY6" fmla="*/ 468104 h 3503973"/>
                      <a:gd name="connsiteX7" fmla="*/ 1136403 w 1464827"/>
                      <a:gd name="connsiteY7" fmla="*/ 468103 h 3503973"/>
                      <a:gd name="connsiteX8" fmla="*/ 1134499 w 1464827"/>
                      <a:gd name="connsiteY8" fmla="*/ 3253899 h 3503973"/>
                      <a:gd name="connsiteX9" fmla="*/ 771852 w 1464827"/>
                      <a:gd name="connsiteY9" fmla="*/ 3287789 h 3503973"/>
                      <a:gd name="connsiteX10" fmla="*/ 772679 w 1464827"/>
                      <a:gd name="connsiteY10" fmla="*/ 1684672 h 3503973"/>
                      <a:gd name="connsiteX11" fmla="*/ 686292 w 1464827"/>
                      <a:gd name="connsiteY11" fmla="*/ 1683834 h 3503973"/>
                      <a:gd name="connsiteX12" fmla="*/ 684276 w 1464827"/>
                      <a:gd name="connsiteY12" fmla="*/ 3318349 h 3503973"/>
                      <a:gd name="connsiteX13" fmla="*/ 315629 w 1464827"/>
                      <a:gd name="connsiteY13" fmla="*/ 3346729 h 3503973"/>
                      <a:gd name="connsiteX14" fmla="*/ 315076 w 1464827"/>
                      <a:gd name="connsiteY14" fmla="*/ 584905 h 3503973"/>
                      <a:gd name="connsiteX15" fmla="*/ 263179 w 1464827"/>
                      <a:gd name="connsiteY15" fmla="*/ 586271 h 3503973"/>
                      <a:gd name="connsiteX16" fmla="*/ 260758 w 1464827"/>
                      <a:gd name="connsiteY16" fmla="*/ 1761383 h 3503973"/>
                      <a:gd name="connsiteX17" fmla="*/ 0 w 1464827"/>
                      <a:gd name="connsiteY17" fmla="*/ 1833483 h 3503973"/>
                      <a:gd name="connsiteX18" fmla="*/ 717 w 1464827"/>
                      <a:gd name="connsiteY18" fmla="*/ 485989 h 3503973"/>
                      <a:gd name="connsiteX0" fmla="*/ 717 w 1464827"/>
                      <a:gd name="connsiteY0" fmla="*/ 485989 h 3452771"/>
                      <a:gd name="connsiteX1" fmla="*/ 348085 w 1464827"/>
                      <a:gd name="connsiteY1" fmla="*/ 104304 h 3452771"/>
                      <a:gd name="connsiteX2" fmla="*/ 1266175 w 1464827"/>
                      <a:gd name="connsiteY2" fmla="*/ 0 h 3452771"/>
                      <a:gd name="connsiteX3" fmla="*/ 1462467 w 1464827"/>
                      <a:gd name="connsiteY3" fmla="*/ 481603 h 3452771"/>
                      <a:gd name="connsiteX4" fmla="*/ 1462255 w 1464827"/>
                      <a:gd name="connsiteY4" fmla="*/ 1666122 h 3452771"/>
                      <a:gd name="connsiteX5" fmla="*/ 1207519 w 1464827"/>
                      <a:gd name="connsiteY5" fmla="*/ 1643949 h 3452771"/>
                      <a:gd name="connsiteX6" fmla="*/ 1206754 w 1464827"/>
                      <a:gd name="connsiteY6" fmla="*/ 468104 h 3452771"/>
                      <a:gd name="connsiteX7" fmla="*/ 1136403 w 1464827"/>
                      <a:gd name="connsiteY7" fmla="*/ 468103 h 3452771"/>
                      <a:gd name="connsiteX8" fmla="*/ 1134499 w 1464827"/>
                      <a:gd name="connsiteY8" fmla="*/ 3253899 h 3452771"/>
                      <a:gd name="connsiteX9" fmla="*/ 771852 w 1464827"/>
                      <a:gd name="connsiteY9" fmla="*/ 3287789 h 3452771"/>
                      <a:gd name="connsiteX10" fmla="*/ 772679 w 1464827"/>
                      <a:gd name="connsiteY10" fmla="*/ 1684672 h 3452771"/>
                      <a:gd name="connsiteX11" fmla="*/ 686292 w 1464827"/>
                      <a:gd name="connsiteY11" fmla="*/ 1683834 h 3452771"/>
                      <a:gd name="connsiteX12" fmla="*/ 684276 w 1464827"/>
                      <a:gd name="connsiteY12" fmla="*/ 3318349 h 3452771"/>
                      <a:gd name="connsiteX13" fmla="*/ 315629 w 1464827"/>
                      <a:gd name="connsiteY13" fmla="*/ 3346729 h 3452771"/>
                      <a:gd name="connsiteX14" fmla="*/ 315076 w 1464827"/>
                      <a:gd name="connsiteY14" fmla="*/ 584905 h 3452771"/>
                      <a:gd name="connsiteX15" fmla="*/ 263179 w 1464827"/>
                      <a:gd name="connsiteY15" fmla="*/ 586271 h 3452771"/>
                      <a:gd name="connsiteX16" fmla="*/ 260758 w 1464827"/>
                      <a:gd name="connsiteY16" fmla="*/ 1761383 h 3452771"/>
                      <a:gd name="connsiteX17" fmla="*/ 0 w 1464827"/>
                      <a:gd name="connsiteY17" fmla="*/ 1833483 h 3452771"/>
                      <a:gd name="connsiteX18" fmla="*/ 717 w 1464827"/>
                      <a:gd name="connsiteY18" fmla="*/ 485989 h 3452771"/>
                      <a:gd name="connsiteX0" fmla="*/ 717 w 1464827"/>
                      <a:gd name="connsiteY0" fmla="*/ 485989 h 3522682"/>
                      <a:gd name="connsiteX1" fmla="*/ 348085 w 1464827"/>
                      <a:gd name="connsiteY1" fmla="*/ 104304 h 3522682"/>
                      <a:gd name="connsiteX2" fmla="*/ 1266175 w 1464827"/>
                      <a:gd name="connsiteY2" fmla="*/ 0 h 3522682"/>
                      <a:gd name="connsiteX3" fmla="*/ 1462467 w 1464827"/>
                      <a:gd name="connsiteY3" fmla="*/ 481603 h 3522682"/>
                      <a:gd name="connsiteX4" fmla="*/ 1462255 w 1464827"/>
                      <a:gd name="connsiteY4" fmla="*/ 1666122 h 3522682"/>
                      <a:gd name="connsiteX5" fmla="*/ 1207519 w 1464827"/>
                      <a:gd name="connsiteY5" fmla="*/ 1643949 h 3522682"/>
                      <a:gd name="connsiteX6" fmla="*/ 1206754 w 1464827"/>
                      <a:gd name="connsiteY6" fmla="*/ 468104 h 3522682"/>
                      <a:gd name="connsiteX7" fmla="*/ 1136403 w 1464827"/>
                      <a:gd name="connsiteY7" fmla="*/ 468103 h 3522682"/>
                      <a:gd name="connsiteX8" fmla="*/ 1134499 w 1464827"/>
                      <a:gd name="connsiteY8" fmla="*/ 3253899 h 3522682"/>
                      <a:gd name="connsiteX9" fmla="*/ 771852 w 1464827"/>
                      <a:gd name="connsiteY9" fmla="*/ 3287789 h 3522682"/>
                      <a:gd name="connsiteX10" fmla="*/ 772679 w 1464827"/>
                      <a:gd name="connsiteY10" fmla="*/ 1684672 h 3522682"/>
                      <a:gd name="connsiteX11" fmla="*/ 686292 w 1464827"/>
                      <a:gd name="connsiteY11" fmla="*/ 1683834 h 3522682"/>
                      <a:gd name="connsiteX12" fmla="*/ 684276 w 1464827"/>
                      <a:gd name="connsiteY12" fmla="*/ 3318349 h 3522682"/>
                      <a:gd name="connsiteX13" fmla="*/ 315629 w 1464827"/>
                      <a:gd name="connsiteY13" fmla="*/ 3346729 h 3522682"/>
                      <a:gd name="connsiteX14" fmla="*/ 315076 w 1464827"/>
                      <a:gd name="connsiteY14" fmla="*/ 584905 h 3522682"/>
                      <a:gd name="connsiteX15" fmla="*/ 263179 w 1464827"/>
                      <a:gd name="connsiteY15" fmla="*/ 586271 h 3522682"/>
                      <a:gd name="connsiteX16" fmla="*/ 260758 w 1464827"/>
                      <a:gd name="connsiteY16" fmla="*/ 1761383 h 3522682"/>
                      <a:gd name="connsiteX17" fmla="*/ 0 w 1464827"/>
                      <a:gd name="connsiteY17" fmla="*/ 1833483 h 3522682"/>
                      <a:gd name="connsiteX18" fmla="*/ 717 w 1464827"/>
                      <a:gd name="connsiteY18" fmla="*/ 485989 h 3522682"/>
                      <a:gd name="connsiteX0" fmla="*/ 717 w 1464827"/>
                      <a:gd name="connsiteY0" fmla="*/ 485989 h 3500155"/>
                      <a:gd name="connsiteX1" fmla="*/ 348085 w 1464827"/>
                      <a:gd name="connsiteY1" fmla="*/ 104304 h 3500155"/>
                      <a:gd name="connsiteX2" fmla="*/ 1266175 w 1464827"/>
                      <a:gd name="connsiteY2" fmla="*/ 0 h 3500155"/>
                      <a:gd name="connsiteX3" fmla="*/ 1462467 w 1464827"/>
                      <a:gd name="connsiteY3" fmla="*/ 481603 h 3500155"/>
                      <a:gd name="connsiteX4" fmla="*/ 1462255 w 1464827"/>
                      <a:gd name="connsiteY4" fmla="*/ 1666122 h 3500155"/>
                      <a:gd name="connsiteX5" fmla="*/ 1207519 w 1464827"/>
                      <a:gd name="connsiteY5" fmla="*/ 1643949 h 3500155"/>
                      <a:gd name="connsiteX6" fmla="*/ 1206754 w 1464827"/>
                      <a:gd name="connsiteY6" fmla="*/ 468104 h 3500155"/>
                      <a:gd name="connsiteX7" fmla="*/ 1136403 w 1464827"/>
                      <a:gd name="connsiteY7" fmla="*/ 468103 h 3500155"/>
                      <a:gd name="connsiteX8" fmla="*/ 1134499 w 1464827"/>
                      <a:gd name="connsiteY8" fmla="*/ 3253899 h 3500155"/>
                      <a:gd name="connsiteX9" fmla="*/ 771852 w 1464827"/>
                      <a:gd name="connsiteY9" fmla="*/ 3287789 h 3500155"/>
                      <a:gd name="connsiteX10" fmla="*/ 772679 w 1464827"/>
                      <a:gd name="connsiteY10" fmla="*/ 1684672 h 3500155"/>
                      <a:gd name="connsiteX11" fmla="*/ 686292 w 1464827"/>
                      <a:gd name="connsiteY11" fmla="*/ 1683834 h 3500155"/>
                      <a:gd name="connsiteX12" fmla="*/ 684276 w 1464827"/>
                      <a:gd name="connsiteY12" fmla="*/ 3318349 h 3500155"/>
                      <a:gd name="connsiteX13" fmla="*/ 315629 w 1464827"/>
                      <a:gd name="connsiteY13" fmla="*/ 3346729 h 3500155"/>
                      <a:gd name="connsiteX14" fmla="*/ 315076 w 1464827"/>
                      <a:gd name="connsiteY14" fmla="*/ 584905 h 3500155"/>
                      <a:gd name="connsiteX15" fmla="*/ 263179 w 1464827"/>
                      <a:gd name="connsiteY15" fmla="*/ 586271 h 3500155"/>
                      <a:gd name="connsiteX16" fmla="*/ 260758 w 1464827"/>
                      <a:gd name="connsiteY16" fmla="*/ 1761383 h 3500155"/>
                      <a:gd name="connsiteX17" fmla="*/ 0 w 1464827"/>
                      <a:gd name="connsiteY17" fmla="*/ 1833483 h 3500155"/>
                      <a:gd name="connsiteX18" fmla="*/ 717 w 1464827"/>
                      <a:gd name="connsiteY18" fmla="*/ 485989 h 3500155"/>
                      <a:gd name="connsiteX0" fmla="*/ 717 w 1464827"/>
                      <a:gd name="connsiteY0" fmla="*/ 485989 h 3497677"/>
                      <a:gd name="connsiteX1" fmla="*/ 348085 w 1464827"/>
                      <a:gd name="connsiteY1" fmla="*/ 104304 h 3497677"/>
                      <a:gd name="connsiteX2" fmla="*/ 1266175 w 1464827"/>
                      <a:gd name="connsiteY2" fmla="*/ 0 h 3497677"/>
                      <a:gd name="connsiteX3" fmla="*/ 1462467 w 1464827"/>
                      <a:gd name="connsiteY3" fmla="*/ 481603 h 3497677"/>
                      <a:gd name="connsiteX4" fmla="*/ 1462255 w 1464827"/>
                      <a:gd name="connsiteY4" fmla="*/ 1666122 h 3497677"/>
                      <a:gd name="connsiteX5" fmla="*/ 1207519 w 1464827"/>
                      <a:gd name="connsiteY5" fmla="*/ 1643949 h 3497677"/>
                      <a:gd name="connsiteX6" fmla="*/ 1206754 w 1464827"/>
                      <a:gd name="connsiteY6" fmla="*/ 468104 h 3497677"/>
                      <a:gd name="connsiteX7" fmla="*/ 1136403 w 1464827"/>
                      <a:gd name="connsiteY7" fmla="*/ 468103 h 3497677"/>
                      <a:gd name="connsiteX8" fmla="*/ 1134499 w 1464827"/>
                      <a:gd name="connsiteY8" fmla="*/ 3253899 h 3497677"/>
                      <a:gd name="connsiteX9" fmla="*/ 771852 w 1464827"/>
                      <a:gd name="connsiteY9" fmla="*/ 3287789 h 3497677"/>
                      <a:gd name="connsiteX10" fmla="*/ 772679 w 1464827"/>
                      <a:gd name="connsiteY10" fmla="*/ 1684672 h 3497677"/>
                      <a:gd name="connsiteX11" fmla="*/ 686292 w 1464827"/>
                      <a:gd name="connsiteY11" fmla="*/ 1683834 h 3497677"/>
                      <a:gd name="connsiteX12" fmla="*/ 684276 w 1464827"/>
                      <a:gd name="connsiteY12" fmla="*/ 3318349 h 3497677"/>
                      <a:gd name="connsiteX13" fmla="*/ 315629 w 1464827"/>
                      <a:gd name="connsiteY13" fmla="*/ 3346729 h 3497677"/>
                      <a:gd name="connsiteX14" fmla="*/ 315076 w 1464827"/>
                      <a:gd name="connsiteY14" fmla="*/ 584905 h 3497677"/>
                      <a:gd name="connsiteX15" fmla="*/ 263179 w 1464827"/>
                      <a:gd name="connsiteY15" fmla="*/ 586271 h 3497677"/>
                      <a:gd name="connsiteX16" fmla="*/ 260758 w 1464827"/>
                      <a:gd name="connsiteY16" fmla="*/ 1761383 h 3497677"/>
                      <a:gd name="connsiteX17" fmla="*/ 0 w 1464827"/>
                      <a:gd name="connsiteY17" fmla="*/ 1833483 h 3497677"/>
                      <a:gd name="connsiteX18" fmla="*/ 717 w 1464827"/>
                      <a:gd name="connsiteY18" fmla="*/ 485989 h 3497677"/>
                      <a:gd name="connsiteX0" fmla="*/ 717 w 1464827"/>
                      <a:gd name="connsiteY0" fmla="*/ 485989 h 3509467"/>
                      <a:gd name="connsiteX1" fmla="*/ 348085 w 1464827"/>
                      <a:gd name="connsiteY1" fmla="*/ 104304 h 3509467"/>
                      <a:gd name="connsiteX2" fmla="*/ 1266175 w 1464827"/>
                      <a:gd name="connsiteY2" fmla="*/ 0 h 3509467"/>
                      <a:gd name="connsiteX3" fmla="*/ 1462467 w 1464827"/>
                      <a:gd name="connsiteY3" fmla="*/ 481603 h 3509467"/>
                      <a:gd name="connsiteX4" fmla="*/ 1462255 w 1464827"/>
                      <a:gd name="connsiteY4" fmla="*/ 1666122 h 3509467"/>
                      <a:gd name="connsiteX5" fmla="*/ 1207519 w 1464827"/>
                      <a:gd name="connsiteY5" fmla="*/ 1643949 h 3509467"/>
                      <a:gd name="connsiteX6" fmla="*/ 1206754 w 1464827"/>
                      <a:gd name="connsiteY6" fmla="*/ 468104 h 3509467"/>
                      <a:gd name="connsiteX7" fmla="*/ 1136403 w 1464827"/>
                      <a:gd name="connsiteY7" fmla="*/ 468103 h 3509467"/>
                      <a:gd name="connsiteX8" fmla="*/ 1134499 w 1464827"/>
                      <a:gd name="connsiteY8" fmla="*/ 3253899 h 3509467"/>
                      <a:gd name="connsiteX9" fmla="*/ 771852 w 1464827"/>
                      <a:gd name="connsiteY9" fmla="*/ 3287789 h 3509467"/>
                      <a:gd name="connsiteX10" fmla="*/ 772679 w 1464827"/>
                      <a:gd name="connsiteY10" fmla="*/ 1684672 h 3509467"/>
                      <a:gd name="connsiteX11" fmla="*/ 686292 w 1464827"/>
                      <a:gd name="connsiteY11" fmla="*/ 1683834 h 3509467"/>
                      <a:gd name="connsiteX12" fmla="*/ 684276 w 1464827"/>
                      <a:gd name="connsiteY12" fmla="*/ 3318349 h 3509467"/>
                      <a:gd name="connsiteX13" fmla="*/ 315629 w 1464827"/>
                      <a:gd name="connsiteY13" fmla="*/ 3346729 h 3509467"/>
                      <a:gd name="connsiteX14" fmla="*/ 315076 w 1464827"/>
                      <a:gd name="connsiteY14" fmla="*/ 584905 h 3509467"/>
                      <a:gd name="connsiteX15" fmla="*/ 263179 w 1464827"/>
                      <a:gd name="connsiteY15" fmla="*/ 586271 h 3509467"/>
                      <a:gd name="connsiteX16" fmla="*/ 260758 w 1464827"/>
                      <a:gd name="connsiteY16" fmla="*/ 1761383 h 3509467"/>
                      <a:gd name="connsiteX17" fmla="*/ 0 w 1464827"/>
                      <a:gd name="connsiteY17" fmla="*/ 1833483 h 3509467"/>
                      <a:gd name="connsiteX18" fmla="*/ 717 w 1464827"/>
                      <a:gd name="connsiteY18" fmla="*/ 485989 h 3509467"/>
                      <a:gd name="connsiteX0" fmla="*/ 717 w 1464827"/>
                      <a:gd name="connsiteY0" fmla="*/ 485989 h 3452771"/>
                      <a:gd name="connsiteX1" fmla="*/ 348085 w 1464827"/>
                      <a:gd name="connsiteY1" fmla="*/ 104304 h 3452771"/>
                      <a:gd name="connsiteX2" fmla="*/ 1266175 w 1464827"/>
                      <a:gd name="connsiteY2" fmla="*/ 0 h 3452771"/>
                      <a:gd name="connsiteX3" fmla="*/ 1462467 w 1464827"/>
                      <a:gd name="connsiteY3" fmla="*/ 481603 h 3452771"/>
                      <a:gd name="connsiteX4" fmla="*/ 1462255 w 1464827"/>
                      <a:gd name="connsiteY4" fmla="*/ 1666122 h 3452771"/>
                      <a:gd name="connsiteX5" fmla="*/ 1207519 w 1464827"/>
                      <a:gd name="connsiteY5" fmla="*/ 1643949 h 3452771"/>
                      <a:gd name="connsiteX6" fmla="*/ 1206754 w 1464827"/>
                      <a:gd name="connsiteY6" fmla="*/ 468104 h 3452771"/>
                      <a:gd name="connsiteX7" fmla="*/ 1136403 w 1464827"/>
                      <a:gd name="connsiteY7" fmla="*/ 468103 h 3452771"/>
                      <a:gd name="connsiteX8" fmla="*/ 1134499 w 1464827"/>
                      <a:gd name="connsiteY8" fmla="*/ 3253899 h 3452771"/>
                      <a:gd name="connsiteX9" fmla="*/ 771852 w 1464827"/>
                      <a:gd name="connsiteY9" fmla="*/ 3287789 h 3452771"/>
                      <a:gd name="connsiteX10" fmla="*/ 772679 w 1464827"/>
                      <a:gd name="connsiteY10" fmla="*/ 1684672 h 3452771"/>
                      <a:gd name="connsiteX11" fmla="*/ 686292 w 1464827"/>
                      <a:gd name="connsiteY11" fmla="*/ 1683834 h 3452771"/>
                      <a:gd name="connsiteX12" fmla="*/ 684276 w 1464827"/>
                      <a:gd name="connsiteY12" fmla="*/ 3318349 h 3452771"/>
                      <a:gd name="connsiteX13" fmla="*/ 315629 w 1464827"/>
                      <a:gd name="connsiteY13" fmla="*/ 3346729 h 3452771"/>
                      <a:gd name="connsiteX14" fmla="*/ 315076 w 1464827"/>
                      <a:gd name="connsiteY14" fmla="*/ 584905 h 3452771"/>
                      <a:gd name="connsiteX15" fmla="*/ 263179 w 1464827"/>
                      <a:gd name="connsiteY15" fmla="*/ 586271 h 3452771"/>
                      <a:gd name="connsiteX16" fmla="*/ 260758 w 1464827"/>
                      <a:gd name="connsiteY16" fmla="*/ 1761383 h 3452771"/>
                      <a:gd name="connsiteX17" fmla="*/ 0 w 1464827"/>
                      <a:gd name="connsiteY17" fmla="*/ 1833483 h 3452771"/>
                      <a:gd name="connsiteX18" fmla="*/ 717 w 1464827"/>
                      <a:gd name="connsiteY18" fmla="*/ 485989 h 3452771"/>
                      <a:gd name="connsiteX0" fmla="*/ 717 w 1464827"/>
                      <a:gd name="connsiteY0" fmla="*/ 485989 h 3510434"/>
                      <a:gd name="connsiteX1" fmla="*/ 348085 w 1464827"/>
                      <a:gd name="connsiteY1" fmla="*/ 104304 h 3510434"/>
                      <a:gd name="connsiteX2" fmla="*/ 1266175 w 1464827"/>
                      <a:gd name="connsiteY2" fmla="*/ 0 h 3510434"/>
                      <a:gd name="connsiteX3" fmla="*/ 1462467 w 1464827"/>
                      <a:gd name="connsiteY3" fmla="*/ 481603 h 3510434"/>
                      <a:gd name="connsiteX4" fmla="*/ 1462255 w 1464827"/>
                      <a:gd name="connsiteY4" fmla="*/ 1666122 h 3510434"/>
                      <a:gd name="connsiteX5" fmla="*/ 1207519 w 1464827"/>
                      <a:gd name="connsiteY5" fmla="*/ 1643949 h 3510434"/>
                      <a:gd name="connsiteX6" fmla="*/ 1206754 w 1464827"/>
                      <a:gd name="connsiteY6" fmla="*/ 468104 h 3510434"/>
                      <a:gd name="connsiteX7" fmla="*/ 1136403 w 1464827"/>
                      <a:gd name="connsiteY7" fmla="*/ 468103 h 3510434"/>
                      <a:gd name="connsiteX8" fmla="*/ 1134499 w 1464827"/>
                      <a:gd name="connsiteY8" fmla="*/ 3253899 h 3510434"/>
                      <a:gd name="connsiteX9" fmla="*/ 771852 w 1464827"/>
                      <a:gd name="connsiteY9" fmla="*/ 3287789 h 3510434"/>
                      <a:gd name="connsiteX10" fmla="*/ 772679 w 1464827"/>
                      <a:gd name="connsiteY10" fmla="*/ 1684672 h 3510434"/>
                      <a:gd name="connsiteX11" fmla="*/ 686292 w 1464827"/>
                      <a:gd name="connsiteY11" fmla="*/ 1683834 h 3510434"/>
                      <a:gd name="connsiteX12" fmla="*/ 684276 w 1464827"/>
                      <a:gd name="connsiteY12" fmla="*/ 3318349 h 3510434"/>
                      <a:gd name="connsiteX13" fmla="*/ 315629 w 1464827"/>
                      <a:gd name="connsiteY13" fmla="*/ 3346729 h 3510434"/>
                      <a:gd name="connsiteX14" fmla="*/ 315076 w 1464827"/>
                      <a:gd name="connsiteY14" fmla="*/ 584905 h 3510434"/>
                      <a:gd name="connsiteX15" fmla="*/ 263179 w 1464827"/>
                      <a:gd name="connsiteY15" fmla="*/ 586271 h 3510434"/>
                      <a:gd name="connsiteX16" fmla="*/ 260758 w 1464827"/>
                      <a:gd name="connsiteY16" fmla="*/ 1761383 h 3510434"/>
                      <a:gd name="connsiteX17" fmla="*/ 0 w 1464827"/>
                      <a:gd name="connsiteY17" fmla="*/ 1833483 h 3510434"/>
                      <a:gd name="connsiteX18" fmla="*/ 717 w 1464827"/>
                      <a:gd name="connsiteY18" fmla="*/ 485989 h 3510434"/>
                      <a:gd name="connsiteX0" fmla="*/ 717 w 1464827"/>
                      <a:gd name="connsiteY0" fmla="*/ 485989 h 3452771"/>
                      <a:gd name="connsiteX1" fmla="*/ 348085 w 1464827"/>
                      <a:gd name="connsiteY1" fmla="*/ 104304 h 3452771"/>
                      <a:gd name="connsiteX2" fmla="*/ 1266175 w 1464827"/>
                      <a:gd name="connsiteY2" fmla="*/ 0 h 3452771"/>
                      <a:gd name="connsiteX3" fmla="*/ 1462467 w 1464827"/>
                      <a:gd name="connsiteY3" fmla="*/ 481603 h 3452771"/>
                      <a:gd name="connsiteX4" fmla="*/ 1462255 w 1464827"/>
                      <a:gd name="connsiteY4" fmla="*/ 1666122 h 3452771"/>
                      <a:gd name="connsiteX5" fmla="*/ 1207519 w 1464827"/>
                      <a:gd name="connsiteY5" fmla="*/ 1643949 h 3452771"/>
                      <a:gd name="connsiteX6" fmla="*/ 1206754 w 1464827"/>
                      <a:gd name="connsiteY6" fmla="*/ 468104 h 3452771"/>
                      <a:gd name="connsiteX7" fmla="*/ 1136403 w 1464827"/>
                      <a:gd name="connsiteY7" fmla="*/ 468103 h 3452771"/>
                      <a:gd name="connsiteX8" fmla="*/ 1134499 w 1464827"/>
                      <a:gd name="connsiteY8" fmla="*/ 3253899 h 3452771"/>
                      <a:gd name="connsiteX9" fmla="*/ 771852 w 1464827"/>
                      <a:gd name="connsiteY9" fmla="*/ 3287789 h 3452771"/>
                      <a:gd name="connsiteX10" fmla="*/ 772679 w 1464827"/>
                      <a:gd name="connsiteY10" fmla="*/ 1684672 h 3452771"/>
                      <a:gd name="connsiteX11" fmla="*/ 686292 w 1464827"/>
                      <a:gd name="connsiteY11" fmla="*/ 1683834 h 3452771"/>
                      <a:gd name="connsiteX12" fmla="*/ 684276 w 1464827"/>
                      <a:gd name="connsiteY12" fmla="*/ 3318349 h 3452771"/>
                      <a:gd name="connsiteX13" fmla="*/ 315629 w 1464827"/>
                      <a:gd name="connsiteY13" fmla="*/ 3346729 h 3452771"/>
                      <a:gd name="connsiteX14" fmla="*/ 315076 w 1464827"/>
                      <a:gd name="connsiteY14" fmla="*/ 584905 h 3452771"/>
                      <a:gd name="connsiteX15" fmla="*/ 263179 w 1464827"/>
                      <a:gd name="connsiteY15" fmla="*/ 586271 h 3452771"/>
                      <a:gd name="connsiteX16" fmla="*/ 260758 w 1464827"/>
                      <a:gd name="connsiteY16" fmla="*/ 1761383 h 3452771"/>
                      <a:gd name="connsiteX17" fmla="*/ 0 w 1464827"/>
                      <a:gd name="connsiteY17" fmla="*/ 1833483 h 3452771"/>
                      <a:gd name="connsiteX18" fmla="*/ 717 w 1464827"/>
                      <a:gd name="connsiteY18" fmla="*/ 485989 h 3452771"/>
                      <a:gd name="connsiteX0" fmla="*/ 717 w 1464827"/>
                      <a:gd name="connsiteY0" fmla="*/ 485989 h 3497575"/>
                      <a:gd name="connsiteX1" fmla="*/ 348085 w 1464827"/>
                      <a:gd name="connsiteY1" fmla="*/ 104304 h 3497575"/>
                      <a:gd name="connsiteX2" fmla="*/ 1266175 w 1464827"/>
                      <a:gd name="connsiteY2" fmla="*/ 0 h 3497575"/>
                      <a:gd name="connsiteX3" fmla="*/ 1462467 w 1464827"/>
                      <a:gd name="connsiteY3" fmla="*/ 481603 h 3497575"/>
                      <a:gd name="connsiteX4" fmla="*/ 1462255 w 1464827"/>
                      <a:gd name="connsiteY4" fmla="*/ 1666122 h 3497575"/>
                      <a:gd name="connsiteX5" fmla="*/ 1207519 w 1464827"/>
                      <a:gd name="connsiteY5" fmla="*/ 1643949 h 3497575"/>
                      <a:gd name="connsiteX6" fmla="*/ 1206754 w 1464827"/>
                      <a:gd name="connsiteY6" fmla="*/ 468104 h 3497575"/>
                      <a:gd name="connsiteX7" fmla="*/ 1136403 w 1464827"/>
                      <a:gd name="connsiteY7" fmla="*/ 468103 h 3497575"/>
                      <a:gd name="connsiteX8" fmla="*/ 1134499 w 1464827"/>
                      <a:gd name="connsiteY8" fmla="*/ 3253899 h 3497575"/>
                      <a:gd name="connsiteX9" fmla="*/ 771852 w 1464827"/>
                      <a:gd name="connsiteY9" fmla="*/ 3287789 h 3497575"/>
                      <a:gd name="connsiteX10" fmla="*/ 772679 w 1464827"/>
                      <a:gd name="connsiteY10" fmla="*/ 1684672 h 3497575"/>
                      <a:gd name="connsiteX11" fmla="*/ 686292 w 1464827"/>
                      <a:gd name="connsiteY11" fmla="*/ 1683834 h 3497575"/>
                      <a:gd name="connsiteX12" fmla="*/ 684276 w 1464827"/>
                      <a:gd name="connsiteY12" fmla="*/ 3318349 h 3497575"/>
                      <a:gd name="connsiteX13" fmla="*/ 315629 w 1464827"/>
                      <a:gd name="connsiteY13" fmla="*/ 3346729 h 3497575"/>
                      <a:gd name="connsiteX14" fmla="*/ 315076 w 1464827"/>
                      <a:gd name="connsiteY14" fmla="*/ 584905 h 3497575"/>
                      <a:gd name="connsiteX15" fmla="*/ 263179 w 1464827"/>
                      <a:gd name="connsiteY15" fmla="*/ 586271 h 3497575"/>
                      <a:gd name="connsiteX16" fmla="*/ 260758 w 1464827"/>
                      <a:gd name="connsiteY16" fmla="*/ 1761383 h 3497575"/>
                      <a:gd name="connsiteX17" fmla="*/ 0 w 1464827"/>
                      <a:gd name="connsiteY17" fmla="*/ 1833483 h 3497575"/>
                      <a:gd name="connsiteX18" fmla="*/ 717 w 1464827"/>
                      <a:gd name="connsiteY18" fmla="*/ 485989 h 349757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61383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6754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09135 w 1464827"/>
                      <a:gd name="connsiteY6" fmla="*/ 470485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11516 w 1464827"/>
                      <a:gd name="connsiteY6" fmla="*/ 470485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7519 w 1464827"/>
                      <a:gd name="connsiteY5" fmla="*/ 1643949 h 3504595"/>
                      <a:gd name="connsiteX6" fmla="*/ 1211516 w 1464827"/>
                      <a:gd name="connsiteY6" fmla="*/ 470485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9900 w 1464827"/>
                      <a:gd name="connsiteY5" fmla="*/ 1643949 h 3504595"/>
                      <a:gd name="connsiteX6" fmla="*/ 1211516 w 1464827"/>
                      <a:gd name="connsiteY6" fmla="*/ 470485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9900 w 1464827"/>
                      <a:gd name="connsiteY5" fmla="*/ 1643949 h 3504595"/>
                      <a:gd name="connsiteX6" fmla="*/ 1211516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9900 w 1464827"/>
                      <a:gd name="connsiteY5" fmla="*/ 1643949 h 3504595"/>
                      <a:gd name="connsiteX6" fmla="*/ 1204373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2756 w 1464827"/>
                      <a:gd name="connsiteY5" fmla="*/ 1636805 h 3504595"/>
                      <a:gd name="connsiteX6" fmla="*/ 1204373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6041 h 3504647"/>
                      <a:gd name="connsiteX1" fmla="*/ 348085 w 1464827"/>
                      <a:gd name="connsiteY1" fmla="*/ 104356 h 3504647"/>
                      <a:gd name="connsiteX2" fmla="*/ 1266175 w 1464827"/>
                      <a:gd name="connsiteY2" fmla="*/ 52 h 3504647"/>
                      <a:gd name="connsiteX3" fmla="*/ 1462467 w 1464827"/>
                      <a:gd name="connsiteY3" fmla="*/ 481655 h 3504647"/>
                      <a:gd name="connsiteX4" fmla="*/ 1462255 w 1464827"/>
                      <a:gd name="connsiteY4" fmla="*/ 1666174 h 3504647"/>
                      <a:gd name="connsiteX5" fmla="*/ 1202756 w 1464827"/>
                      <a:gd name="connsiteY5" fmla="*/ 1636857 h 3504647"/>
                      <a:gd name="connsiteX6" fmla="*/ 1204373 w 1464827"/>
                      <a:gd name="connsiteY6" fmla="*/ 468156 h 3504647"/>
                      <a:gd name="connsiteX7" fmla="*/ 1136403 w 1464827"/>
                      <a:gd name="connsiteY7" fmla="*/ 468155 h 3504647"/>
                      <a:gd name="connsiteX8" fmla="*/ 1134499 w 1464827"/>
                      <a:gd name="connsiteY8" fmla="*/ 3253951 h 3504647"/>
                      <a:gd name="connsiteX9" fmla="*/ 771852 w 1464827"/>
                      <a:gd name="connsiteY9" fmla="*/ 3287841 h 3504647"/>
                      <a:gd name="connsiteX10" fmla="*/ 772679 w 1464827"/>
                      <a:gd name="connsiteY10" fmla="*/ 1684724 h 3504647"/>
                      <a:gd name="connsiteX11" fmla="*/ 686292 w 1464827"/>
                      <a:gd name="connsiteY11" fmla="*/ 1683886 h 3504647"/>
                      <a:gd name="connsiteX12" fmla="*/ 684276 w 1464827"/>
                      <a:gd name="connsiteY12" fmla="*/ 3318401 h 3504647"/>
                      <a:gd name="connsiteX13" fmla="*/ 315629 w 1464827"/>
                      <a:gd name="connsiteY13" fmla="*/ 3346781 h 3504647"/>
                      <a:gd name="connsiteX14" fmla="*/ 315076 w 1464827"/>
                      <a:gd name="connsiteY14" fmla="*/ 584957 h 3504647"/>
                      <a:gd name="connsiteX15" fmla="*/ 263179 w 1464827"/>
                      <a:gd name="connsiteY15" fmla="*/ 586323 h 3504647"/>
                      <a:gd name="connsiteX16" fmla="*/ 260758 w 1464827"/>
                      <a:gd name="connsiteY16" fmla="*/ 1792883 h 3504647"/>
                      <a:gd name="connsiteX17" fmla="*/ 0 w 1464827"/>
                      <a:gd name="connsiteY17" fmla="*/ 1833535 h 3504647"/>
                      <a:gd name="connsiteX18" fmla="*/ 717 w 1464827"/>
                      <a:gd name="connsiteY18" fmla="*/ 486041 h 3504647"/>
                      <a:gd name="connsiteX0" fmla="*/ 717 w 1464827"/>
                      <a:gd name="connsiteY0" fmla="*/ 485989 h 3504595"/>
                      <a:gd name="connsiteX1" fmla="*/ 348085 w 1464827"/>
                      <a:gd name="connsiteY1" fmla="*/ 104304 h 3504595"/>
                      <a:gd name="connsiteX2" fmla="*/ 1266175 w 1464827"/>
                      <a:gd name="connsiteY2" fmla="*/ 0 h 3504595"/>
                      <a:gd name="connsiteX3" fmla="*/ 1462467 w 1464827"/>
                      <a:gd name="connsiteY3" fmla="*/ 481603 h 3504595"/>
                      <a:gd name="connsiteX4" fmla="*/ 1462255 w 1464827"/>
                      <a:gd name="connsiteY4" fmla="*/ 1666122 h 3504595"/>
                      <a:gd name="connsiteX5" fmla="*/ 1202756 w 1464827"/>
                      <a:gd name="connsiteY5" fmla="*/ 1636805 h 3504595"/>
                      <a:gd name="connsiteX6" fmla="*/ 1204373 w 1464827"/>
                      <a:gd name="connsiteY6" fmla="*/ 468104 h 3504595"/>
                      <a:gd name="connsiteX7" fmla="*/ 1136403 w 1464827"/>
                      <a:gd name="connsiteY7" fmla="*/ 468103 h 3504595"/>
                      <a:gd name="connsiteX8" fmla="*/ 1134499 w 1464827"/>
                      <a:gd name="connsiteY8" fmla="*/ 3253899 h 3504595"/>
                      <a:gd name="connsiteX9" fmla="*/ 771852 w 1464827"/>
                      <a:gd name="connsiteY9" fmla="*/ 3287789 h 3504595"/>
                      <a:gd name="connsiteX10" fmla="*/ 772679 w 1464827"/>
                      <a:gd name="connsiteY10" fmla="*/ 1684672 h 3504595"/>
                      <a:gd name="connsiteX11" fmla="*/ 686292 w 1464827"/>
                      <a:gd name="connsiteY11" fmla="*/ 1683834 h 3504595"/>
                      <a:gd name="connsiteX12" fmla="*/ 684276 w 1464827"/>
                      <a:gd name="connsiteY12" fmla="*/ 3318349 h 3504595"/>
                      <a:gd name="connsiteX13" fmla="*/ 315629 w 1464827"/>
                      <a:gd name="connsiteY13" fmla="*/ 3346729 h 3504595"/>
                      <a:gd name="connsiteX14" fmla="*/ 315076 w 1464827"/>
                      <a:gd name="connsiteY14" fmla="*/ 584905 h 3504595"/>
                      <a:gd name="connsiteX15" fmla="*/ 263179 w 1464827"/>
                      <a:gd name="connsiteY15" fmla="*/ 586271 h 3504595"/>
                      <a:gd name="connsiteX16" fmla="*/ 260758 w 1464827"/>
                      <a:gd name="connsiteY16" fmla="*/ 1792831 h 3504595"/>
                      <a:gd name="connsiteX17" fmla="*/ 0 w 1464827"/>
                      <a:gd name="connsiteY17" fmla="*/ 1833483 h 3504595"/>
                      <a:gd name="connsiteX18" fmla="*/ 717 w 1464827"/>
                      <a:gd name="connsiteY18" fmla="*/ 485989 h 3504595"/>
                      <a:gd name="connsiteX0" fmla="*/ 717 w 1464827"/>
                      <a:gd name="connsiteY0" fmla="*/ 486301 h 3504907"/>
                      <a:gd name="connsiteX1" fmla="*/ 348085 w 1464827"/>
                      <a:gd name="connsiteY1" fmla="*/ 104616 h 3504907"/>
                      <a:gd name="connsiteX2" fmla="*/ 1266175 w 1464827"/>
                      <a:gd name="connsiteY2" fmla="*/ 312 h 3504907"/>
                      <a:gd name="connsiteX3" fmla="*/ 1462467 w 1464827"/>
                      <a:gd name="connsiteY3" fmla="*/ 481915 h 3504907"/>
                      <a:gd name="connsiteX4" fmla="*/ 1462255 w 1464827"/>
                      <a:gd name="connsiteY4" fmla="*/ 1666434 h 3504907"/>
                      <a:gd name="connsiteX5" fmla="*/ 1202756 w 1464827"/>
                      <a:gd name="connsiteY5" fmla="*/ 1637117 h 3504907"/>
                      <a:gd name="connsiteX6" fmla="*/ 1204373 w 1464827"/>
                      <a:gd name="connsiteY6" fmla="*/ 468416 h 3504907"/>
                      <a:gd name="connsiteX7" fmla="*/ 1136403 w 1464827"/>
                      <a:gd name="connsiteY7" fmla="*/ 468415 h 3504907"/>
                      <a:gd name="connsiteX8" fmla="*/ 1134499 w 1464827"/>
                      <a:gd name="connsiteY8" fmla="*/ 3254211 h 3504907"/>
                      <a:gd name="connsiteX9" fmla="*/ 771852 w 1464827"/>
                      <a:gd name="connsiteY9" fmla="*/ 3288101 h 3504907"/>
                      <a:gd name="connsiteX10" fmla="*/ 772679 w 1464827"/>
                      <a:gd name="connsiteY10" fmla="*/ 1684984 h 3504907"/>
                      <a:gd name="connsiteX11" fmla="*/ 686292 w 1464827"/>
                      <a:gd name="connsiteY11" fmla="*/ 1684146 h 3504907"/>
                      <a:gd name="connsiteX12" fmla="*/ 684276 w 1464827"/>
                      <a:gd name="connsiteY12" fmla="*/ 3318661 h 3504907"/>
                      <a:gd name="connsiteX13" fmla="*/ 315629 w 1464827"/>
                      <a:gd name="connsiteY13" fmla="*/ 3347041 h 3504907"/>
                      <a:gd name="connsiteX14" fmla="*/ 315076 w 1464827"/>
                      <a:gd name="connsiteY14" fmla="*/ 585217 h 3504907"/>
                      <a:gd name="connsiteX15" fmla="*/ 263179 w 1464827"/>
                      <a:gd name="connsiteY15" fmla="*/ 586583 h 3504907"/>
                      <a:gd name="connsiteX16" fmla="*/ 260758 w 1464827"/>
                      <a:gd name="connsiteY16" fmla="*/ 1793143 h 3504907"/>
                      <a:gd name="connsiteX17" fmla="*/ 0 w 1464827"/>
                      <a:gd name="connsiteY17" fmla="*/ 1833795 h 3504907"/>
                      <a:gd name="connsiteX18" fmla="*/ 717 w 1464827"/>
                      <a:gd name="connsiteY18" fmla="*/ 486301 h 3504907"/>
                      <a:gd name="connsiteX0" fmla="*/ 717 w 1464827"/>
                      <a:gd name="connsiteY0" fmla="*/ 486712 h 3505318"/>
                      <a:gd name="connsiteX1" fmla="*/ 348085 w 1464827"/>
                      <a:gd name="connsiteY1" fmla="*/ 105027 h 3505318"/>
                      <a:gd name="connsiteX2" fmla="*/ 1266175 w 1464827"/>
                      <a:gd name="connsiteY2" fmla="*/ 723 h 3505318"/>
                      <a:gd name="connsiteX3" fmla="*/ 1462467 w 1464827"/>
                      <a:gd name="connsiteY3" fmla="*/ 482326 h 3505318"/>
                      <a:gd name="connsiteX4" fmla="*/ 1462255 w 1464827"/>
                      <a:gd name="connsiteY4" fmla="*/ 1666845 h 3505318"/>
                      <a:gd name="connsiteX5" fmla="*/ 1202756 w 1464827"/>
                      <a:gd name="connsiteY5" fmla="*/ 1637528 h 3505318"/>
                      <a:gd name="connsiteX6" fmla="*/ 1204373 w 1464827"/>
                      <a:gd name="connsiteY6" fmla="*/ 468827 h 3505318"/>
                      <a:gd name="connsiteX7" fmla="*/ 1136403 w 1464827"/>
                      <a:gd name="connsiteY7" fmla="*/ 468826 h 3505318"/>
                      <a:gd name="connsiteX8" fmla="*/ 1134499 w 1464827"/>
                      <a:gd name="connsiteY8" fmla="*/ 3254622 h 3505318"/>
                      <a:gd name="connsiteX9" fmla="*/ 771852 w 1464827"/>
                      <a:gd name="connsiteY9" fmla="*/ 3288512 h 3505318"/>
                      <a:gd name="connsiteX10" fmla="*/ 772679 w 1464827"/>
                      <a:gd name="connsiteY10" fmla="*/ 1685395 h 3505318"/>
                      <a:gd name="connsiteX11" fmla="*/ 686292 w 1464827"/>
                      <a:gd name="connsiteY11" fmla="*/ 1684557 h 3505318"/>
                      <a:gd name="connsiteX12" fmla="*/ 684276 w 1464827"/>
                      <a:gd name="connsiteY12" fmla="*/ 3319072 h 3505318"/>
                      <a:gd name="connsiteX13" fmla="*/ 315629 w 1464827"/>
                      <a:gd name="connsiteY13" fmla="*/ 3347452 h 3505318"/>
                      <a:gd name="connsiteX14" fmla="*/ 315076 w 1464827"/>
                      <a:gd name="connsiteY14" fmla="*/ 585628 h 3505318"/>
                      <a:gd name="connsiteX15" fmla="*/ 263179 w 1464827"/>
                      <a:gd name="connsiteY15" fmla="*/ 586994 h 3505318"/>
                      <a:gd name="connsiteX16" fmla="*/ 260758 w 1464827"/>
                      <a:gd name="connsiteY16" fmla="*/ 1793554 h 3505318"/>
                      <a:gd name="connsiteX17" fmla="*/ 0 w 1464827"/>
                      <a:gd name="connsiteY17" fmla="*/ 1834206 h 3505318"/>
                      <a:gd name="connsiteX18" fmla="*/ 717 w 1464827"/>
                      <a:gd name="connsiteY18" fmla="*/ 486712 h 3505318"/>
                      <a:gd name="connsiteX0" fmla="*/ 717 w 1464827"/>
                      <a:gd name="connsiteY0" fmla="*/ 487230 h 3505836"/>
                      <a:gd name="connsiteX1" fmla="*/ 348085 w 1464827"/>
                      <a:gd name="connsiteY1" fmla="*/ 105545 h 3505836"/>
                      <a:gd name="connsiteX2" fmla="*/ 1266175 w 1464827"/>
                      <a:gd name="connsiteY2" fmla="*/ 1241 h 3505836"/>
                      <a:gd name="connsiteX3" fmla="*/ 1462467 w 1464827"/>
                      <a:gd name="connsiteY3" fmla="*/ 482844 h 3505836"/>
                      <a:gd name="connsiteX4" fmla="*/ 1462255 w 1464827"/>
                      <a:gd name="connsiteY4" fmla="*/ 1667363 h 3505836"/>
                      <a:gd name="connsiteX5" fmla="*/ 1202756 w 1464827"/>
                      <a:gd name="connsiteY5" fmla="*/ 1638046 h 3505836"/>
                      <a:gd name="connsiteX6" fmla="*/ 1204373 w 1464827"/>
                      <a:gd name="connsiteY6" fmla="*/ 469345 h 3505836"/>
                      <a:gd name="connsiteX7" fmla="*/ 1136403 w 1464827"/>
                      <a:gd name="connsiteY7" fmla="*/ 469344 h 3505836"/>
                      <a:gd name="connsiteX8" fmla="*/ 1134499 w 1464827"/>
                      <a:gd name="connsiteY8" fmla="*/ 3255140 h 3505836"/>
                      <a:gd name="connsiteX9" fmla="*/ 771852 w 1464827"/>
                      <a:gd name="connsiteY9" fmla="*/ 3289030 h 3505836"/>
                      <a:gd name="connsiteX10" fmla="*/ 772679 w 1464827"/>
                      <a:gd name="connsiteY10" fmla="*/ 1685913 h 3505836"/>
                      <a:gd name="connsiteX11" fmla="*/ 686292 w 1464827"/>
                      <a:gd name="connsiteY11" fmla="*/ 1685075 h 3505836"/>
                      <a:gd name="connsiteX12" fmla="*/ 684276 w 1464827"/>
                      <a:gd name="connsiteY12" fmla="*/ 3319590 h 3505836"/>
                      <a:gd name="connsiteX13" fmla="*/ 315629 w 1464827"/>
                      <a:gd name="connsiteY13" fmla="*/ 3347970 h 3505836"/>
                      <a:gd name="connsiteX14" fmla="*/ 315076 w 1464827"/>
                      <a:gd name="connsiteY14" fmla="*/ 586146 h 3505836"/>
                      <a:gd name="connsiteX15" fmla="*/ 263179 w 1464827"/>
                      <a:gd name="connsiteY15" fmla="*/ 587512 h 3505836"/>
                      <a:gd name="connsiteX16" fmla="*/ 260758 w 1464827"/>
                      <a:gd name="connsiteY16" fmla="*/ 1794072 h 3505836"/>
                      <a:gd name="connsiteX17" fmla="*/ 0 w 1464827"/>
                      <a:gd name="connsiteY17" fmla="*/ 1834724 h 3505836"/>
                      <a:gd name="connsiteX18" fmla="*/ 717 w 1464827"/>
                      <a:gd name="connsiteY18" fmla="*/ 487230 h 3505836"/>
                      <a:gd name="connsiteX0" fmla="*/ 717 w 1464827"/>
                      <a:gd name="connsiteY0" fmla="*/ 487827 h 3506433"/>
                      <a:gd name="connsiteX1" fmla="*/ 348085 w 1464827"/>
                      <a:gd name="connsiteY1" fmla="*/ 106142 h 3506433"/>
                      <a:gd name="connsiteX2" fmla="*/ 1266175 w 1464827"/>
                      <a:gd name="connsiteY2" fmla="*/ 1838 h 3506433"/>
                      <a:gd name="connsiteX3" fmla="*/ 1462467 w 1464827"/>
                      <a:gd name="connsiteY3" fmla="*/ 483441 h 3506433"/>
                      <a:gd name="connsiteX4" fmla="*/ 1462255 w 1464827"/>
                      <a:gd name="connsiteY4" fmla="*/ 1667960 h 3506433"/>
                      <a:gd name="connsiteX5" fmla="*/ 1202756 w 1464827"/>
                      <a:gd name="connsiteY5" fmla="*/ 1638643 h 3506433"/>
                      <a:gd name="connsiteX6" fmla="*/ 1204373 w 1464827"/>
                      <a:gd name="connsiteY6" fmla="*/ 469942 h 3506433"/>
                      <a:gd name="connsiteX7" fmla="*/ 1136403 w 1464827"/>
                      <a:gd name="connsiteY7" fmla="*/ 469941 h 3506433"/>
                      <a:gd name="connsiteX8" fmla="*/ 1134499 w 1464827"/>
                      <a:gd name="connsiteY8" fmla="*/ 3255737 h 3506433"/>
                      <a:gd name="connsiteX9" fmla="*/ 771852 w 1464827"/>
                      <a:gd name="connsiteY9" fmla="*/ 3289627 h 3506433"/>
                      <a:gd name="connsiteX10" fmla="*/ 772679 w 1464827"/>
                      <a:gd name="connsiteY10" fmla="*/ 1686510 h 3506433"/>
                      <a:gd name="connsiteX11" fmla="*/ 686292 w 1464827"/>
                      <a:gd name="connsiteY11" fmla="*/ 1685672 h 3506433"/>
                      <a:gd name="connsiteX12" fmla="*/ 684276 w 1464827"/>
                      <a:gd name="connsiteY12" fmla="*/ 3320187 h 3506433"/>
                      <a:gd name="connsiteX13" fmla="*/ 315629 w 1464827"/>
                      <a:gd name="connsiteY13" fmla="*/ 3348567 h 3506433"/>
                      <a:gd name="connsiteX14" fmla="*/ 315076 w 1464827"/>
                      <a:gd name="connsiteY14" fmla="*/ 586743 h 3506433"/>
                      <a:gd name="connsiteX15" fmla="*/ 263179 w 1464827"/>
                      <a:gd name="connsiteY15" fmla="*/ 588109 h 3506433"/>
                      <a:gd name="connsiteX16" fmla="*/ 260758 w 1464827"/>
                      <a:gd name="connsiteY16" fmla="*/ 1794669 h 3506433"/>
                      <a:gd name="connsiteX17" fmla="*/ 0 w 1464827"/>
                      <a:gd name="connsiteY17" fmla="*/ 1835321 h 3506433"/>
                      <a:gd name="connsiteX18" fmla="*/ 717 w 1464827"/>
                      <a:gd name="connsiteY18" fmla="*/ 487827 h 3506433"/>
                      <a:gd name="connsiteX0" fmla="*/ 717 w 1464827"/>
                      <a:gd name="connsiteY0" fmla="*/ 488316 h 3506922"/>
                      <a:gd name="connsiteX1" fmla="*/ 348085 w 1464827"/>
                      <a:gd name="connsiteY1" fmla="*/ 106631 h 3506922"/>
                      <a:gd name="connsiteX2" fmla="*/ 1266175 w 1464827"/>
                      <a:gd name="connsiteY2" fmla="*/ 2327 h 3506922"/>
                      <a:gd name="connsiteX3" fmla="*/ 1462467 w 1464827"/>
                      <a:gd name="connsiteY3" fmla="*/ 483930 h 3506922"/>
                      <a:gd name="connsiteX4" fmla="*/ 1462255 w 1464827"/>
                      <a:gd name="connsiteY4" fmla="*/ 1668449 h 3506922"/>
                      <a:gd name="connsiteX5" fmla="*/ 1202756 w 1464827"/>
                      <a:gd name="connsiteY5" fmla="*/ 1639132 h 3506922"/>
                      <a:gd name="connsiteX6" fmla="*/ 1204373 w 1464827"/>
                      <a:gd name="connsiteY6" fmla="*/ 470431 h 3506922"/>
                      <a:gd name="connsiteX7" fmla="*/ 1136403 w 1464827"/>
                      <a:gd name="connsiteY7" fmla="*/ 470430 h 3506922"/>
                      <a:gd name="connsiteX8" fmla="*/ 1134499 w 1464827"/>
                      <a:gd name="connsiteY8" fmla="*/ 3256226 h 3506922"/>
                      <a:gd name="connsiteX9" fmla="*/ 771852 w 1464827"/>
                      <a:gd name="connsiteY9" fmla="*/ 3290116 h 3506922"/>
                      <a:gd name="connsiteX10" fmla="*/ 772679 w 1464827"/>
                      <a:gd name="connsiteY10" fmla="*/ 1686999 h 3506922"/>
                      <a:gd name="connsiteX11" fmla="*/ 686292 w 1464827"/>
                      <a:gd name="connsiteY11" fmla="*/ 1686161 h 3506922"/>
                      <a:gd name="connsiteX12" fmla="*/ 684276 w 1464827"/>
                      <a:gd name="connsiteY12" fmla="*/ 3320676 h 3506922"/>
                      <a:gd name="connsiteX13" fmla="*/ 315629 w 1464827"/>
                      <a:gd name="connsiteY13" fmla="*/ 3349056 h 3506922"/>
                      <a:gd name="connsiteX14" fmla="*/ 315076 w 1464827"/>
                      <a:gd name="connsiteY14" fmla="*/ 587232 h 3506922"/>
                      <a:gd name="connsiteX15" fmla="*/ 263179 w 1464827"/>
                      <a:gd name="connsiteY15" fmla="*/ 588598 h 3506922"/>
                      <a:gd name="connsiteX16" fmla="*/ 260758 w 1464827"/>
                      <a:gd name="connsiteY16" fmla="*/ 1795158 h 3506922"/>
                      <a:gd name="connsiteX17" fmla="*/ 0 w 1464827"/>
                      <a:gd name="connsiteY17" fmla="*/ 1835810 h 3506922"/>
                      <a:gd name="connsiteX18" fmla="*/ 717 w 1464827"/>
                      <a:gd name="connsiteY18" fmla="*/ 488316 h 3506922"/>
                      <a:gd name="connsiteX0" fmla="*/ 717 w 1464827"/>
                      <a:gd name="connsiteY0" fmla="*/ 486330 h 3504936"/>
                      <a:gd name="connsiteX1" fmla="*/ 348085 w 1464827"/>
                      <a:gd name="connsiteY1" fmla="*/ 104645 h 3504936"/>
                      <a:gd name="connsiteX2" fmla="*/ 1266175 w 1464827"/>
                      <a:gd name="connsiteY2" fmla="*/ 341 h 3504936"/>
                      <a:gd name="connsiteX3" fmla="*/ 1462467 w 1464827"/>
                      <a:gd name="connsiteY3" fmla="*/ 481944 h 3504936"/>
                      <a:gd name="connsiteX4" fmla="*/ 1462255 w 1464827"/>
                      <a:gd name="connsiteY4" fmla="*/ 1666463 h 3504936"/>
                      <a:gd name="connsiteX5" fmla="*/ 1202756 w 1464827"/>
                      <a:gd name="connsiteY5" fmla="*/ 1637146 h 3504936"/>
                      <a:gd name="connsiteX6" fmla="*/ 1204373 w 1464827"/>
                      <a:gd name="connsiteY6" fmla="*/ 468445 h 3504936"/>
                      <a:gd name="connsiteX7" fmla="*/ 1136403 w 1464827"/>
                      <a:gd name="connsiteY7" fmla="*/ 468444 h 3504936"/>
                      <a:gd name="connsiteX8" fmla="*/ 1134499 w 1464827"/>
                      <a:gd name="connsiteY8" fmla="*/ 3254240 h 3504936"/>
                      <a:gd name="connsiteX9" fmla="*/ 771852 w 1464827"/>
                      <a:gd name="connsiteY9" fmla="*/ 3288130 h 3504936"/>
                      <a:gd name="connsiteX10" fmla="*/ 772679 w 1464827"/>
                      <a:gd name="connsiteY10" fmla="*/ 1685013 h 3504936"/>
                      <a:gd name="connsiteX11" fmla="*/ 686292 w 1464827"/>
                      <a:gd name="connsiteY11" fmla="*/ 1684175 h 3504936"/>
                      <a:gd name="connsiteX12" fmla="*/ 684276 w 1464827"/>
                      <a:gd name="connsiteY12" fmla="*/ 3318690 h 3504936"/>
                      <a:gd name="connsiteX13" fmla="*/ 315629 w 1464827"/>
                      <a:gd name="connsiteY13" fmla="*/ 3347070 h 3504936"/>
                      <a:gd name="connsiteX14" fmla="*/ 315076 w 1464827"/>
                      <a:gd name="connsiteY14" fmla="*/ 585246 h 3504936"/>
                      <a:gd name="connsiteX15" fmla="*/ 263179 w 1464827"/>
                      <a:gd name="connsiteY15" fmla="*/ 586612 h 3504936"/>
                      <a:gd name="connsiteX16" fmla="*/ 260758 w 1464827"/>
                      <a:gd name="connsiteY16" fmla="*/ 1793172 h 3504936"/>
                      <a:gd name="connsiteX17" fmla="*/ 0 w 1464827"/>
                      <a:gd name="connsiteY17" fmla="*/ 1833824 h 3504936"/>
                      <a:gd name="connsiteX18" fmla="*/ 717 w 1464827"/>
                      <a:gd name="connsiteY18" fmla="*/ 486330 h 3504936"/>
                      <a:gd name="connsiteX0" fmla="*/ 717 w 1464827"/>
                      <a:gd name="connsiteY0" fmla="*/ 490192 h 3508798"/>
                      <a:gd name="connsiteX1" fmla="*/ 348085 w 1464827"/>
                      <a:gd name="connsiteY1" fmla="*/ 108507 h 3508798"/>
                      <a:gd name="connsiteX2" fmla="*/ 1266175 w 1464827"/>
                      <a:gd name="connsiteY2" fmla="*/ 4203 h 3508798"/>
                      <a:gd name="connsiteX3" fmla="*/ 1462467 w 1464827"/>
                      <a:gd name="connsiteY3" fmla="*/ 485806 h 3508798"/>
                      <a:gd name="connsiteX4" fmla="*/ 1462255 w 1464827"/>
                      <a:gd name="connsiteY4" fmla="*/ 1670325 h 3508798"/>
                      <a:gd name="connsiteX5" fmla="*/ 1202756 w 1464827"/>
                      <a:gd name="connsiteY5" fmla="*/ 1641008 h 3508798"/>
                      <a:gd name="connsiteX6" fmla="*/ 1204373 w 1464827"/>
                      <a:gd name="connsiteY6" fmla="*/ 472307 h 3508798"/>
                      <a:gd name="connsiteX7" fmla="*/ 1136403 w 1464827"/>
                      <a:gd name="connsiteY7" fmla="*/ 472306 h 3508798"/>
                      <a:gd name="connsiteX8" fmla="*/ 1134499 w 1464827"/>
                      <a:gd name="connsiteY8" fmla="*/ 3258102 h 3508798"/>
                      <a:gd name="connsiteX9" fmla="*/ 771852 w 1464827"/>
                      <a:gd name="connsiteY9" fmla="*/ 3291992 h 3508798"/>
                      <a:gd name="connsiteX10" fmla="*/ 772679 w 1464827"/>
                      <a:gd name="connsiteY10" fmla="*/ 1688875 h 3508798"/>
                      <a:gd name="connsiteX11" fmla="*/ 686292 w 1464827"/>
                      <a:gd name="connsiteY11" fmla="*/ 1688037 h 3508798"/>
                      <a:gd name="connsiteX12" fmla="*/ 684276 w 1464827"/>
                      <a:gd name="connsiteY12" fmla="*/ 3322552 h 3508798"/>
                      <a:gd name="connsiteX13" fmla="*/ 315629 w 1464827"/>
                      <a:gd name="connsiteY13" fmla="*/ 3350932 h 3508798"/>
                      <a:gd name="connsiteX14" fmla="*/ 315076 w 1464827"/>
                      <a:gd name="connsiteY14" fmla="*/ 589108 h 3508798"/>
                      <a:gd name="connsiteX15" fmla="*/ 263179 w 1464827"/>
                      <a:gd name="connsiteY15" fmla="*/ 590474 h 3508798"/>
                      <a:gd name="connsiteX16" fmla="*/ 260758 w 1464827"/>
                      <a:gd name="connsiteY16" fmla="*/ 1797034 h 3508798"/>
                      <a:gd name="connsiteX17" fmla="*/ 0 w 1464827"/>
                      <a:gd name="connsiteY17" fmla="*/ 1837686 h 3508798"/>
                      <a:gd name="connsiteX18" fmla="*/ 717 w 1464827"/>
                      <a:gd name="connsiteY18" fmla="*/ 490192 h 3508798"/>
                      <a:gd name="connsiteX0" fmla="*/ 717 w 1464827"/>
                      <a:gd name="connsiteY0" fmla="*/ 489928 h 3508534"/>
                      <a:gd name="connsiteX1" fmla="*/ 348085 w 1464827"/>
                      <a:gd name="connsiteY1" fmla="*/ 108243 h 3508534"/>
                      <a:gd name="connsiteX2" fmla="*/ 1266175 w 1464827"/>
                      <a:gd name="connsiteY2" fmla="*/ 3939 h 3508534"/>
                      <a:gd name="connsiteX3" fmla="*/ 1462467 w 1464827"/>
                      <a:gd name="connsiteY3" fmla="*/ 485542 h 3508534"/>
                      <a:gd name="connsiteX4" fmla="*/ 1462255 w 1464827"/>
                      <a:gd name="connsiteY4" fmla="*/ 1670061 h 3508534"/>
                      <a:gd name="connsiteX5" fmla="*/ 1202756 w 1464827"/>
                      <a:gd name="connsiteY5" fmla="*/ 1640744 h 3508534"/>
                      <a:gd name="connsiteX6" fmla="*/ 1204373 w 1464827"/>
                      <a:gd name="connsiteY6" fmla="*/ 472043 h 3508534"/>
                      <a:gd name="connsiteX7" fmla="*/ 1136403 w 1464827"/>
                      <a:gd name="connsiteY7" fmla="*/ 472042 h 3508534"/>
                      <a:gd name="connsiteX8" fmla="*/ 1134499 w 1464827"/>
                      <a:gd name="connsiteY8" fmla="*/ 3257838 h 3508534"/>
                      <a:gd name="connsiteX9" fmla="*/ 771852 w 1464827"/>
                      <a:gd name="connsiteY9" fmla="*/ 3291728 h 3508534"/>
                      <a:gd name="connsiteX10" fmla="*/ 772679 w 1464827"/>
                      <a:gd name="connsiteY10" fmla="*/ 1688611 h 3508534"/>
                      <a:gd name="connsiteX11" fmla="*/ 686292 w 1464827"/>
                      <a:gd name="connsiteY11" fmla="*/ 1687773 h 3508534"/>
                      <a:gd name="connsiteX12" fmla="*/ 684276 w 1464827"/>
                      <a:gd name="connsiteY12" fmla="*/ 3322288 h 3508534"/>
                      <a:gd name="connsiteX13" fmla="*/ 315629 w 1464827"/>
                      <a:gd name="connsiteY13" fmla="*/ 3350668 h 3508534"/>
                      <a:gd name="connsiteX14" fmla="*/ 315076 w 1464827"/>
                      <a:gd name="connsiteY14" fmla="*/ 588844 h 3508534"/>
                      <a:gd name="connsiteX15" fmla="*/ 263179 w 1464827"/>
                      <a:gd name="connsiteY15" fmla="*/ 590210 h 3508534"/>
                      <a:gd name="connsiteX16" fmla="*/ 260758 w 1464827"/>
                      <a:gd name="connsiteY16" fmla="*/ 1796770 h 3508534"/>
                      <a:gd name="connsiteX17" fmla="*/ 0 w 1464827"/>
                      <a:gd name="connsiteY17" fmla="*/ 1837422 h 3508534"/>
                      <a:gd name="connsiteX18" fmla="*/ 717 w 1464827"/>
                      <a:gd name="connsiteY18" fmla="*/ 489928 h 3508534"/>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6292 w 1464827"/>
                      <a:gd name="connsiteY11" fmla="*/ 1686568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6292 w 1464827"/>
                      <a:gd name="connsiteY11" fmla="*/ 1686568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3911 w 1464827"/>
                      <a:gd name="connsiteY11" fmla="*/ 1686568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1530 w 1464827"/>
                      <a:gd name="connsiteY11" fmla="*/ 1691331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1530 w 1464827"/>
                      <a:gd name="connsiteY11" fmla="*/ 1691331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1530 w 1464827"/>
                      <a:gd name="connsiteY11" fmla="*/ 1691331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1530 w 1464827"/>
                      <a:gd name="connsiteY11" fmla="*/ 1691331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6292 w 1464827"/>
                      <a:gd name="connsiteY11" fmla="*/ 1691331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6292 w 1464827"/>
                      <a:gd name="connsiteY11" fmla="*/ 1691331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7329"/>
                      <a:gd name="connsiteX1" fmla="*/ 348085 w 1464827"/>
                      <a:gd name="connsiteY1" fmla="*/ 107038 h 3507329"/>
                      <a:gd name="connsiteX2" fmla="*/ 1266175 w 1464827"/>
                      <a:gd name="connsiteY2" fmla="*/ 2734 h 3507329"/>
                      <a:gd name="connsiteX3" fmla="*/ 1462467 w 1464827"/>
                      <a:gd name="connsiteY3" fmla="*/ 484337 h 3507329"/>
                      <a:gd name="connsiteX4" fmla="*/ 1462255 w 1464827"/>
                      <a:gd name="connsiteY4" fmla="*/ 1668856 h 3507329"/>
                      <a:gd name="connsiteX5" fmla="*/ 1202756 w 1464827"/>
                      <a:gd name="connsiteY5" fmla="*/ 1639539 h 3507329"/>
                      <a:gd name="connsiteX6" fmla="*/ 1204373 w 1464827"/>
                      <a:gd name="connsiteY6" fmla="*/ 470838 h 3507329"/>
                      <a:gd name="connsiteX7" fmla="*/ 1136403 w 1464827"/>
                      <a:gd name="connsiteY7" fmla="*/ 470837 h 3507329"/>
                      <a:gd name="connsiteX8" fmla="*/ 1134499 w 1464827"/>
                      <a:gd name="connsiteY8" fmla="*/ 3256633 h 3507329"/>
                      <a:gd name="connsiteX9" fmla="*/ 771852 w 1464827"/>
                      <a:gd name="connsiteY9" fmla="*/ 3290523 h 3507329"/>
                      <a:gd name="connsiteX10" fmla="*/ 772679 w 1464827"/>
                      <a:gd name="connsiteY10" fmla="*/ 1687406 h 3507329"/>
                      <a:gd name="connsiteX11" fmla="*/ 686292 w 1464827"/>
                      <a:gd name="connsiteY11" fmla="*/ 1691331 h 3507329"/>
                      <a:gd name="connsiteX12" fmla="*/ 684276 w 1464827"/>
                      <a:gd name="connsiteY12" fmla="*/ 3321083 h 3507329"/>
                      <a:gd name="connsiteX13" fmla="*/ 315629 w 1464827"/>
                      <a:gd name="connsiteY13" fmla="*/ 3349463 h 3507329"/>
                      <a:gd name="connsiteX14" fmla="*/ 315076 w 1464827"/>
                      <a:gd name="connsiteY14" fmla="*/ 587639 h 3507329"/>
                      <a:gd name="connsiteX15" fmla="*/ 263179 w 1464827"/>
                      <a:gd name="connsiteY15" fmla="*/ 589005 h 3507329"/>
                      <a:gd name="connsiteX16" fmla="*/ 260758 w 1464827"/>
                      <a:gd name="connsiteY16" fmla="*/ 1795565 h 3507329"/>
                      <a:gd name="connsiteX17" fmla="*/ 0 w 1464827"/>
                      <a:gd name="connsiteY17" fmla="*/ 1836217 h 3507329"/>
                      <a:gd name="connsiteX18" fmla="*/ 717 w 1464827"/>
                      <a:gd name="connsiteY18" fmla="*/ 488723 h 3507329"/>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6292 w 1464827"/>
                      <a:gd name="connsiteY11" fmla="*/ 1691331 h 3508561"/>
                      <a:gd name="connsiteX12" fmla="*/ 686657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795565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91331 h 3508561"/>
                      <a:gd name="connsiteX12" fmla="*/ 686657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795565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6657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795565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795565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795565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79080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79080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79080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79080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79080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0803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7902 w 1464827"/>
                      <a:gd name="connsiteY16" fmla="*/ 1790803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82652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48851 w 1464827"/>
                      <a:gd name="connsiteY16" fmla="*/ 1790803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48851 w 1464827"/>
                      <a:gd name="connsiteY16" fmla="*/ 1790803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79318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795566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795566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3613 w 1464827"/>
                      <a:gd name="connsiteY16" fmla="*/ 180985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80985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80985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5995 w 1464827"/>
                      <a:gd name="connsiteY16" fmla="*/ 1809854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0758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8377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8377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8377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8377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8377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8377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58377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4827"/>
                      <a:gd name="connsiteY0" fmla="*/ 488723 h 3508561"/>
                      <a:gd name="connsiteX1" fmla="*/ 348085 w 1464827"/>
                      <a:gd name="connsiteY1" fmla="*/ 107038 h 3508561"/>
                      <a:gd name="connsiteX2" fmla="*/ 1266175 w 1464827"/>
                      <a:gd name="connsiteY2" fmla="*/ 2734 h 3508561"/>
                      <a:gd name="connsiteX3" fmla="*/ 1462467 w 1464827"/>
                      <a:gd name="connsiteY3" fmla="*/ 484337 h 3508561"/>
                      <a:gd name="connsiteX4" fmla="*/ 1462255 w 1464827"/>
                      <a:gd name="connsiteY4" fmla="*/ 1668856 h 3508561"/>
                      <a:gd name="connsiteX5" fmla="*/ 1202756 w 1464827"/>
                      <a:gd name="connsiteY5" fmla="*/ 1639539 h 3508561"/>
                      <a:gd name="connsiteX6" fmla="*/ 1204373 w 1464827"/>
                      <a:gd name="connsiteY6" fmla="*/ 470838 h 3508561"/>
                      <a:gd name="connsiteX7" fmla="*/ 1136403 w 1464827"/>
                      <a:gd name="connsiteY7" fmla="*/ 470837 h 3508561"/>
                      <a:gd name="connsiteX8" fmla="*/ 1134499 w 1464827"/>
                      <a:gd name="connsiteY8" fmla="*/ 3256633 h 3508561"/>
                      <a:gd name="connsiteX9" fmla="*/ 771852 w 1464827"/>
                      <a:gd name="connsiteY9" fmla="*/ 3290523 h 3508561"/>
                      <a:gd name="connsiteX10" fmla="*/ 772679 w 1464827"/>
                      <a:gd name="connsiteY10" fmla="*/ 1687406 h 3508561"/>
                      <a:gd name="connsiteX11" fmla="*/ 683911 w 1464827"/>
                      <a:gd name="connsiteY11" fmla="*/ 1686568 h 3508561"/>
                      <a:gd name="connsiteX12" fmla="*/ 684276 w 1464827"/>
                      <a:gd name="connsiteY12" fmla="*/ 3323464 h 3508561"/>
                      <a:gd name="connsiteX13" fmla="*/ 315629 w 1464827"/>
                      <a:gd name="connsiteY13" fmla="*/ 3349463 h 3508561"/>
                      <a:gd name="connsiteX14" fmla="*/ 315076 w 1464827"/>
                      <a:gd name="connsiteY14" fmla="*/ 587639 h 3508561"/>
                      <a:gd name="connsiteX15" fmla="*/ 263179 w 1464827"/>
                      <a:gd name="connsiteY15" fmla="*/ 589005 h 3508561"/>
                      <a:gd name="connsiteX16" fmla="*/ 263139 w 1464827"/>
                      <a:gd name="connsiteY16" fmla="*/ 1807472 h 3508561"/>
                      <a:gd name="connsiteX17" fmla="*/ 0 w 1464827"/>
                      <a:gd name="connsiteY17" fmla="*/ 1836217 h 3508561"/>
                      <a:gd name="connsiteX18" fmla="*/ 717 w 1464827"/>
                      <a:gd name="connsiteY18" fmla="*/ 488723 h 3508561"/>
                      <a:gd name="connsiteX0" fmla="*/ 717 w 1466313"/>
                      <a:gd name="connsiteY0" fmla="*/ 488723 h 3508561"/>
                      <a:gd name="connsiteX1" fmla="*/ 348085 w 1466313"/>
                      <a:gd name="connsiteY1" fmla="*/ 107038 h 3508561"/>
                      <a:gd name="connsiteX2" fmla="*/ 1266175 w 1466313"/>
                      <a:gd name="connsiteY2" fmla="*/ 2734 h 3508561"/>
                      <a:gd name="connsiteX3" fmla="*/ 1464849 w 1466313"/>
                      <a:gd name="connsiteY3" fmla="*/ 486718 h 3508561"/>
                      <a:gd name="connsiteX4" fmla="*/ 1462255 w 1466313"/>
                      <a:gd name="connsiteY4" fmla="*/ 1668856 h 3508561"/>
                      <a:gd name="connsiteX5" fmla="*/ 1202756 w 1466313"/>
                      <a:gd name="connsiteY5" fmla="*/ 1639539 h 3508561"/>
                      <a:gd name="connsiteX6" fmla="*/ 1204373 w 1466313"/>
                      <a:gd name="connsiteY6" fmla="*/ 470838 h 3508561"/>
                      <a:gd name="connsiteX7" fmla="*/ 1136403 w 1466313"/>
                      <a:gd name="connsiteY7" fmla="*/ 470837 h 3508561"/>
                      <a:gd name="connsiteX8" fmla="*/ 1134499 w 1466313"/>
                      <a:gd name="connsiteY8" fmla="*/ 3256633 h 3508561"/>
                      <a:gd name="connsiteX9" fmla="*/ 771852 w 1466313"/>
                      <a:gd name="connsiteY9" fmla="*/ 3290523 h 3508561"/>
                      <a:gd name="connsiteX10" fmla="*/ 772679 w 1466313"/>
                      <a:gd name="connsiteY10" fmla="*/ 1687406 h 3508561"/>
                      <a:gd name="connsiteX11" fmla="*/ 683911 w 1466313"/>
                      <a:gd name="connsiteY11" fmla="*/ 1686568 h 3508561"/>
                      <a:gd name="connsiteX12" fmla="*/ 684276 w 1466313"/>
                      <a:gd name="connsiteY12" fmla="*/ 3323464 h 3508561"/>
                      <a:gd name="connsiteX13" fmla="*/ 315629 w 1466313"/>
                      <a:gd name="connsiteY13" fmla="*/ 3349463 h 3508561"/>
                      <a:gd name="connsiteX14" fmla="*/ 315076 w 1466313"/>
                      <a:gd name="connsiteY14" fmla="*/ 587639 h 3508561"/>
                      <a:gd name="connsiteX15" fmla="*/ 263179 w 1466313"/>
                      <a:gd name="connsiteY15" fmla="*/ 589005 h 3508561"/>
                      <a:gd name="connsiteX16" fmla="*/ 263139 w 1466313"/>
                      <a:gd name="connsiteY16" fmla="*/ 1807472 h 3508561"/>
                      <a:gd name="connsiteX17" fmla="*/ 0 w 1466313"/>
                      <a:gd name="connsiteY17" fmla="*/ 1836217 h 3508561"/>
                      <a:gd name="connsiteX18" fmla="*/ 717 w 1466313"/>
                      <a:gd name="connsiteY18" fmla="*/ 488723 h 3508561"/>
                      <a:gd name="connsiteX0" fmla="*/ 717 w 1465255"/>
                      <a:gd name="connsiteY0" fmla="*/ 488723 h 3508561"/>
                      <a:gd name="connsiteX1" fmla="*/ 348085 w 1465255"/>
                      <a:gd name="connsiteY1" fmla="*/ 107038 h 3508561"/>
                      <a:gd name="connsiteX2" fmla="*/ 1266175 w 1465255"/>
                      <a:gd name="connsiteY2" fmla="*/ 2734 h 3508561"/>
                      <a:gd name="connsiteX3" fmla="*/ 1464849 w 1465255"/>
                      <a:gd name="connsiteY3" fmla="*/ 486718 h 3508561"/>
                      <a:gd name="connsiteX4" fmla="*/ 1462255 w 1465255"/>
                      <a:gd name="connsiteY4" fmla="*/ 1668856 h 3508561"/>
                      <a:gd name="connsiteX5" fmla="*/ 1202756 w 1465255"/>
                      <a:gd name="connsiteY5" fmla="*/ 1639539 h 3508561"/>
                      <a:gd name="connsiteX6" fmla="*/ 1204373 w 1465255"/>
                      <a:gd name="connsiteY6" fmla="*/ 470838 h 3508561"/>
                      <a:gd name="connsiteX7" fmla="*/ 1136403 w 1465255"/>
                      <a:gd name="connsiteY7" fmla="*/ 470837 h 3508561"/>
                      <a:gd name="connsiteX8" fmla="*/ 1134499 w 1465255"/>
                      <a:gd name="connsiteY8" fmla="*/ 3256633 h 3508561"/>
                      <a:gd name="connsiteX9" fmla="*/ 771852 w 1465255"/>
                      <a:gd name="connsiteY9" fmla="*/ 3290523 h 3508561"/>
                      <a:gd name="connsiteX10" fmla="*/ 772679 w 1465255"/>
                      <a:gd name="connsiteY10" fmla="*/ 1687406 h 3508561"/>
                      <a:gd name="connsiteX11" fmla="*/ 683911 w 1465255"/>
                      <a:gd name="connsiteY11" fmla="*/ 1686568 h 3508561"/>
                      <a:gd name="connsiteX12" fmla="*/ 684276 w 1465255"/>
                      <a:gd name="connsiteY12" fmla="*/ 3323464 h 3508561"/>
                      <a:gd name="connsiteX13" fmla="*/ 315629 w 1465255"/>
                      <a:gd name="connsiteY13" fmla="*/ 3349463 h 3508561"/>
                      <a:gd name="connsiteX14" fmla="*/ 315076 w 1465255"/>
                      <a:gd name="connsiteY14" fmla="*/ 587639 h 3508561"/>
                      <a:gd name="connsiteX15" fmla="*/ 263179 w 1465255"/>
                      <a:gd name="connsiteY15" fmla="*/ 589005 h 3508561"/>
                      <a:gd name="connsiteX16" fmla="*/ 263139 w 1465255"/>
                      <a:gd name="connsiteY16" fmla="*/ 1807472 h 3508561"/>
                      <a:gd name="connsiteX17" fmla="*/ 0 w 1465255"/>
                      <a:gd name="connsiteY17" fmla="*/ 1836217 h 3508561"/>
                      <a:gd name="connsiteX18" fmla="*/ 717 w 1465255"/>
                      <a:gd name="connsiteY18" fmla="*/ 488723 h 3508561"/>
                      <a:gd name="connsiteX0" fmla="*/ 717 w 1468263"/>
                      <a:gd name="connsiteY0" fmla="*/ 488723 h 3508561"/>
                      <a:gd name="connsiteX1" fmla="*/ 348085 w 1468263"/>
                      <a:gd name="connsiteY1" fmla="*/ 107038 h 3508561"/>
                      <a:gd name="connsiteX2" fmla="*/ 1266175 w 1468263"/>
                      <a:gd name="connsiteY2" fmla="*/ 2734 h 3508561"/>
                      <a:gd name="connsiteX3" fmla="*/ 1464849 w 1468263"/>
                      <a:gd name="connsiteY3" fmla="*/ 486718 h 3508561"/>
                      <a:gd name="connsiteX4" fmla="*/ 1467017 w 1468263"/>
                      <a:gd name="connsiteY4" fmla="*/ 1649806 h 3508561"/>
                      <a:gd name="connsiteX5" fmla="*/ 1202756 w 1468263"/>
                      <a:gd name="connsiteY5" fmla="*/ 1639539 h 3508561"/>
                      <a:gd name="connsiteX6" fmla="*/ 1204373 w 1468263"/>
                      <a:gd name="connsiteY6" fmla="*/ 470838 h 3508561"/>
                      <a:gd name="connsiteX7" fmla="*/ 1136403 w 1468263"/>
                      <a:gd name="connsiteY7" fmla="*/ 470837 h 3508561"/>
                      <a:gd name="connsiteX8" fmla="*/ 1134499 w 1468263"/>
                      <a:gd name="connsiteY8" fmla="*/ 3256633 h 3508561"/>
                      <a:gd name="connsiteX9" fmla="*/ 771852 w 1468263"/>
                      <a:gd name="connsiteY9" fmla="*/ 3290523 h 3508561"/>
                      <a:gd name="connsiteX10" fmla="*/ 772679 w 1468263"/>
                      <a:gd name="connsiteY10" fmla="*/ 1687406 h 3508561"/>
                      <a:gd name="connsiteX11" fmla="*/ 683911 w 1468263"/>
                      <a:gd name="connsiteY11" fmla="*/ 1686568 h 3508561"/>
                      <a:gd name="connsiteX12" fmla="*/ 684276 w 1468263"/>
                      <a:gd name="connsiteY12" fmla="*/ 3323464 h 3508561"/>
                      <a:gd name="connsiteX13" fmla="*/ 315629 w 1468263"/>
                      <a:gd name="connsiteY13" fmla="*/ 3349463 h 3508561"/>
                      <a:gd name="connsiteX14" fmla="*/ 315076 w 1468263"/>
                      <a:gd name="connsiteY14" fmla="*/ 587639 h 3508561"/>
                      <a:gd name="connsiteX15" fmla="*/ 263179 w 1468263"/>
                      <a:gd name="connsiteY15" fmla="*/ 589005 h 3508561"/>
                      <a:gd name="connsiteX16" fmla="*/ 263139 w 1468263"/>
                      <a:gd name="connsiteY16" fmla="*/ 1807472 h 3508561"/>
                      <a:gd name="connsiteX17" fmla="*/ 0 w 1468263"/>
                      <a:gd name="connsiteY17" fmla="*/ 1836217 h 3508561"/>
                      <a:gd name="connsiteX18" fmla="*/ 717 w 1468263"/>
                      <a:gd name="connsiteY18" fmla="*/ 488723 h 3508561"/>
                      <a:gd name="connsiteX0" fmla="*/ 717 w 1466431"/>
                      <a:gd name="connsiteY0" fmla="*/ 488723 h 3508561"/>
                      <a:gd name="connsiteX1" fmla="*/ 348085 w 1466431"/>
                      <a:gd name="connsiteY1" fmla="*/ 107038 h 3508561"/>
                      <a:gd name="connsiteX2" fmla="*/ 1266175 w 1466431"/>
                      <a:gd name="connsiteY2" fmla="*/ 2734 h 3508561"/>
                      <a:gd name="connsiteX3" fmla="*/ 1464849 w 1466431"/>
                      <a:gd name="connsiteY3" fmla="*/ 486718 h 3508561"/>
                      <a:gd name="connsiteX4" fmla="*/ 1464636 w 1466431"/>
                      <a:gd name="connsiteY4" fmla="*/ 1649806 h 3508561"/>
                      <a:gd name="connsiteX5" fmla="*/ 1202756 w 1466431"/>
                      <a:gd name="connsiteY5" fmla="*/ 1639539 h 3508561"/>
                      <a:gd name="connsiteX6" fmla="*/ 1204373 w 1466431"/>
                      <a:gd name="connsiteY6" fmla="*/ 470838 h 3508561"/>
                      <a:gd name="connsiteX7" fmla="*/ 1136403 w 1466431"/>
                      <a:gd name="connsiteY7" fmla="*/ 470837 h 3508561"/>
                      <a:gd name="connsiteX8" fmla="*/ 1134499 w 1466431"/>
                      <a:gd name="connsiteY8" fmla="*/ 3256633 h 3508561"/>
                      <a:gd name="connsiteX9" fmla="*/ 771852 w 1466431"/>
                      <a:gd name="connsiteY9" fmla="*/ 3290523 h 3508561"/>
                      <a:gd name="connsiteX10" fmla="*/ 772679 w 1466431"/>
                      <a:gd name="connsiteY10" fmla="*/ 1687406 h 3508561"/>
                      <a:gd name="connsiteX11" fmla="*/ 683911 w 1466431"/>
                      <a:gd name="connsiteY11" fmla="*/ 1686568 h 3508561"/>
                      <a:gd name="connsiteX12" fmla="*/ 684276 w 1466431"/>
                      <a:gd name="connsiteY12" fmla="*/ 3323464 h 3508561"/>
                      <a:gd name="connsiteX13" fmla="*/ 315629 w 1466431"/>
                      <a:gd name="connsiteY13" fmla="*/ 3349463 h 3508561"/>
                      <a:gd name="connsiteX14" fmla="*/ 315076 w 1466431"/>
                      <a:gd name="connsiteY14" fmla="*/ 587639 h 3508561"/>
                      <a:gd name="connsiteX15" fmla="*/ 263179 w 1466431"/>
                      <a:gd name="connsiteY15" fmla="*/ 589005 h 3508561"/>
                      <a:gd name="connsiteX16" fmla="*/ 263139 w 1466431"/>
                      <a:gd name="connsiteY16" fmla="*/ 1807472 h 3508561"/>
                      <a:gd name="connsiteX17" fmla="*/ 0 w 1466431"/>
                      <a:gd name="connsiteY17" fmla="*/ 1836217 h 3508561"/>
                      <a:gd name="connsiteX18" fmla="*/ 717 w 1466431"/>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4373 w 1465422"/>
                      <a:gd name="connsiteY6" fmla="*/ 470838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4373 w 1465422"/>
                      <a:gd name="connsiteY6" fmla="*/ 470838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4373 w 1465422"/>
                      <a:gd name="connsiteY6" fmla="*/ 470838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1480 w 1465422"/>
                      <a:gd name="connsiteY6" fmla="*/ 473731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1480 w 1465422"/>
                      <a:gd name="connsiteY6" fmla="*/ 473731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1480 w 1465422"/>
                      <a:gd name="connsiteY6" fmla="*/ 473731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1480 w 1465422"/>
                      <a:gd name="connsiteY6" fmla="*/ 473731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6 w 1465422"/>
                      <a:gd name="connsiteY5" fmla="*/ 163953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199863 w 1465422"/>
                      <a:gd name="connsiteY5" fmla="*/ 1642432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5648 w 1465422"/>
                      <a:gd name="connsiteY5" fmla="*/ 1642432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199863 w 1465422"/>
                      <a:gd name="connsiteY5" fmla="*/ 163953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8542 w 1465422"/>
                      <a:gd name="connsiteY5" fmla="*/ 163953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5648 w 1465422"/>
                      <a:gd name="connsiteY5" fmla="*/ 163953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5 w 1465422"/>
                      <a:gd name="connsiteY5" fmla="*/ 1636646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196968 w 1465422"/>
                      <a:gd name="connsiteY5" fmla="*/ 1633753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199862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5647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5647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8561"/>
                      <a:gd name="connsiteX1" fmla="*/ 348085 w 1465422"/>
                      <a:gd name="connsiteY1" fmla="*/ 107038 h 3508561"/>
                      <a:gd name="connsiteX2" fmla="*/ 1266175 w 1465422"/>
                      <a:gd name="connsiteY2" fmla="*/ 2734 h 3508561"/>
                      <a:gd name="connsiteX3" fmla="*/ 1464849 w 1465422"/>
                      <a:gd name="connsiteY3" fmla="*/ 486718 h 3508561"/>
                      <a:gd name="connsiteX4" fmla="*/ 1464636 w 1465422"/>
                      <a:gd name="connsiteY4" fmla="*/ 1649806 h 3508561"/>
                      <a:gd name="connsiteX5" fmla="*/ 1202754 w 1465422"/>
                      <a:gd name="connsiteY5" fmla="*/ 1630859 h 3508561"/>
                      <a:gd name="connsiteX6" fmla="*/ 1201480 w 1465422"/>
                      <a:gd name="connsiteY6" fmla="*/ 470839 h 3508561"/>
                      <a:gd name="connsiteX7" fmla="*/ 1136403 w 1465422"/>
                      <a:gd name="connsiteY7" fmla="*/ 470837 h 3508561"/>
                      <a:gd name="connsiteX8" fmla="*/ 1134499 w 1465422"/>
                      <a:gd name="connsiteY8" fmla="*/ 3256633 h 3508561"/>
                      <a:gd name="connsiteX9" fmla="*/ 771852 w 1465422"/>
                      <a:gd name="connsiteY9" fmla="*/ 3290523 h 3508561"/>
                      <a:gd name="connsiteX10" fmla="*/ 772679 w 1465422"/>
                      <a:gd name="connsiteY10" fmla="*/ 1687406 h 3508561"/>
                      <a:gd name="connsiteX11" fmla="*/ 683911 w 1465422"/>
                      <a:gd name="connsiteY11" fmla="*/ 1686568 h 3508561"/>
                      <a:gd name="connsiteX12" fmla="*/ 684276 w 1465422"/>
                      <a:gd name="connsiteY12" fmla="*/ 3323464 h 3508561"/>
                      <a:gd name="connsiteX13" fmla="*/ 315629 w 1465422"/>
                      <a:gd name="connsiteY13" fmla="*/ 3349463 h 3508561"/>
                      <a:gd name="connsiteX14" fmla="*/ 315076 w 1465422"/>
                      <a:gd name="connsiteY14" fmla="*/ 587639 h 3508561"/>
                      <a:gd name="connsiteX15" fmla="*/ 263179 w 1465422"/>
                      <a:gd name="connsiteY15" fmla="*/ 589005 h 3508561"/>
                      <a:gd name="connsiteX16" fmla="*/ 263139 w 1465422"/>
                      <a:gd name="connsiteY16" fmla="*/ 1807472 h 3508561"/>
                      <a:gd name="connsiteX17" fmla="*/ 0 w 1465422"/>
                      <a:gd name="connsiteY17" fmla="*/ 1836217 h 3508561"/>
                      <a:gd name="connsiteX18" fmla="*/ 717 w 1465422"/>
                      <a:gd name="connsiteY18" fmla="*/ 488723 h 3508561"/>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34499 w 1465422"/>
                      <a:gd name="connsiteY8" fmla="*/ 3256633 h 3506735"/>
                      <a:gd name="connsiteX9" fmla="*/ 771852 w 1465422"/>
                      <a:gd name="connsiteY9" fmla="*/ 3290523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34499 w 1465422"/>
                      <a:gd name="connsiteY8" fmla="*/ 3256633 h 3506735"/>
                      <a:gd name="connsiteX9" fmla="*/ 931031 w 1465422"/>
                      <a:gd name="connsiteY9" fmla="*/ 3386030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34499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34499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34499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34499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02664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68315 w 1465422"/>
                      <a:gd name="connsiteY9" fmla="*/ 3269299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71852 w 1465422"/>
                      <a:gd name="connsiteY9" fmla="*/ 3262225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71852 w 1465422"/>
                      <a:gd name="connsiteY9" fmla="*/ 3262225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71852 w 1465422"/>
                      <a:gd name="connsiteY9" fmla="*/ 3262225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71852 w 1465422"/>
                      <a:gd name="connsiteY9" fmla="*/ 3262225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71852 w 1465422"/>
                      <a:gd name="connsiteY9" fmla="*/ 3262225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8723 h 3506735"/>
                      <a:gd name="connsiteX1" fmla="*/ 348085 w 1465422"/>
                      <a:gd name="connsiteY1" fmla="*/ 107038 h 3506735"/>
                      <a:gd name="connsiteX2" fmla="*/ 1266175 w 1465422"/>
                      <a:gd name="connsiteY2" fmla="*/ 2734 h 3506735"/>
                      <a:gd name="connsiteX3" fmla="*/ 1464849 w 1465422"/>
                      <a:gd name="connsiteY3" fmla="*/ 486718 h 3506735"/>
                      <a:gd name="connsiteX4" fmla="*/ 1464636 w 1465422"/>
                      <a:gd name="connsiteY4" fmla="*/ 1649806 h 3506735"/>
                      <a:gd name="connsiteX5" fmla="*/ 1202754 w 1465422"/>
                      <a:gd name="connsiteY5" fmla="*/ 1630859 h 3506735"/>
                      <a:gd name="connsiteX6" fmla="*/ 1201480 w 1465422"/>
                      <a:gd name="connsiteY6" fmla="*/ 470839 h 3506735"/>
                      <a:gd name="connsiteX7" fmla="*/ 1136403 w 1465422"/>
                      <a:gd name="connsiteY7" fmla="*/ 470837 h 3506735"/>
                      <a:gd name="connsiteX8" fmla="*/ 1113275 w 1465422"/>
                      <a:gd name="connsiteY8" fmla="*/ 3256633 h 3506735"/>
                      <a:gd name="connsiteX9" fmla="*/ 771852 w 1465422"/>
                      <a:gd name="connsiteY9" fmla="*/ 3262225 h 3506735"/>
                      <a:gd name="connsiteX10" fmla="*/ 772679 w 1465422"/>
                      <a:gd name="connsiteY10" fmla="*/ 1687406 h 3506735"/>
                      <a:gd name="connsiteX11" fmla="*/ 683911 w 1465422"/>
                      <a:gd name="connsiteY11" fmla="*/ 1686568 h 3506735"/>
                      <a:gd name="connsiteX12" fmla="*/ 677201 w 1465422"/>
                      <a:gd name="connsiteY12" fmla="*/ 3319927 h 3506735"/>
                      <a:gd name="connsiteX13" fmla="*/ 315629 w 1465422"/>
                      <a:gd name="connsiteY13" fmla="*/ 3349463 h 3506735"/>
                      <a:gd name="connsiteX14" fmla="*/ 315076 w 1465422"/>
                      <a:gd name="connsiteY14" fmla="*/ 587639 h 3506735"/>
                      <a:gd name="connsiteX15" fmla="*/ 263179 w 1465422"/>
                      <a:gd name="connsiteY15" fmla="*/ 589005 h 3506735"/>
                      <a:gd name="connsiteX16" fmla="*/ 263139 w 1465422"/>
                      <a:gd name="connsiteY16" fmla="*/ 1807472 h 3506735"/>
                      <a:gd name="connsiteX17" fmla="*/ 0 w 1465422"/>
                      <a:gd name="connsiteY17" fmla="*/ 1836217 h 3506735"/>
                      <a:gd name="connsiteX18" fmla="*/ 717 w 1465422"/>
                      <a:gd name="connsiteY18" fmla="*/ 488723 h 3506735"/>
                      <a:gd name="connsiteX0" fmla="*/ 717 w 1465422"/>
                      <a:gd name="connsiteY0" fmla="*/ 487991 h 3506003"/>
                      <a:gd name="connsiteX1" fmla="*/ 348085 w 1465422"/>
                      <a:gd name="connsiteY1" fmla="*/ 106306 h 3506003"/>
                      <a:gd name="connsiteX2" fmla="*/ 1266175 w 1465422"/>
                      <a:gd name="connsiteY2" fmla="*/ 2002 h 3506003"/>
                      <a:gd name="connsiteX3" fmla="*/ 1464849 w 1465422"/>
                      <a:gd name="connsiteY3" fmla="*/ 485986 h 3506003"/>
                      <a:gd name="connsiteX4" fmla="*/ 1464636 w 1465422"/>
                      <a:gd name="connsiteY4" fmla="*/ 1649074 h 3506003"/>
                      <a:gd name="connsiteX5" fmla="*/ 1202754 w 1465422"/>
                      <a:gd name="connsiteY5" fmla="*/ 1630127 h 3506003"/>
                      <a:gd name="connsiteX6" fmla="*/ 1201480 w 1465422"/>
                      <a:gd name="connsiteY6" fmla="*/ 470107 h 3506003"/>
                      <a:gd name="connsiteX7" fmla="*/ 1136403 w 1465422"/>
                      <a:gd name="connsiteY7" fmla="*/ 470105 h 3506003"/>
                      <a:gd name="connsiteX8" fmla="*/ 1113275 w 1465422"/>
                      <a:gd name="connsiteY8" fmla="*/ 3255901 h 3506003"/>
                      <a:gd name="connsiteX9" fmla="*/ 771852 w 1465422"/>
                      <a:gd name="connsiteY9" fmla="*/ 3261493 h 3506003"/>
                      <a:gd name="connsiteX10" fmla="*/ 772679 w 1465422"/>
                      <a:gd name="connsiteY10" fmla="*/ 1686674 h 3506003"/>
                      <a:gd name="connsiteX11" fmla="*/ 683911 w 1465422"/>
                      <a:gd name="connsiteY11" fmla="*/ 1685836 h 3506003"/>
                      <a:gd name="connsiteX12" fmla="*/ 677201 w 1465422"/>
                      <a:gd name="connsiteY12" fmla="*/ 3319195 h 3506003"/>
                      <a:gd name="connsiteX13" fmla="*/ 315629 w 1465422"/>
                      <a:gd name="connsiteY13" fmla="*/ 3348731 h 3506003"/>
                      <a:gd name="connsiteX14" fmla="*/ 315076 w 1465422"/>
                      <a:gd name="connsiteY14" fmla="*/ 586907 h 3506003"/>
                      <a:gd name="connsiteX15" fmla="*/ 263179 w 1465422"/>
                      <a:gd name="connsiteY15" fmla="*/ 588273 h 3506003"/>
                      <a:gd name="connsiteX16" fmla="*/ 263139 w 1465422"/>
                      <a:gd name="connsiteY16" fmla="*/ 1806740 h 3506003"/>
                      <a:gd name="connsiteX17" fmla="*/ 0 w 1465422"/>
                      <a:gd name="connsiteY17" fmla="*/ 1835485 h 3506003"/>
                      <a:gd name="connsiteX18" fmla="*/ 717 w 1465422"/>
                      <a:gd name="connsiteY18" fmla="*/ 487991 h 3506003"/>
                      <a:gd name="connsiteX0" fmla="*/ 717 w 1465422"/>
                      <a:gd name="connsiteY0" fmla="*/ 486909 h 3504921"/>
                      <a:gd name="connsiteX1" fmla="*/ 348085 w 1465422"/>
                      <a:gd name="connsiteY1" fmla="*/ 105224 h 3504921"/>
                      <a:gd name="connsiteX2" fmla="*/ 1266175 w 1465422"/>
                      <a:gd name="connsiteY2" fmla="*/ 920 h 3504921"/>
                      <a:gd name="connsiteX3" fmla="*/ 1464849 w 1465422"/>
                      <a:gd name="connsiteY3" fmla="*/ 484904 h 3504921"/>
                      <a:gd name="connsiteX4" fmla="*/ 1464636 w 1465422"/>
                      <a:gd name="connsiteY4" fmla="*/ 1647992 h 3504921"/>
                      <a:gd name="connsiteX5" fmla="*/ 1202754 w 1465422"/>
                      <a:gd name="connsiteY5" fmla="*/ 1629045 h 3504921"/>
                      <a:gd name="connsiteX6" fmla="*/ 1201480 w 1465422"/>
                      <a:gd name="connsiteY6" fmla="*/ 469025 h 3504921"/>
                      <a:gd name="connsiteX7" fmla="*/ 1136403 w 1465422"/>
                      <a:gd name="connsiteY7" fmla="*/ 469023 h 3504921"/>
                      <a:gd name="connsiteX8" fmla="*/ 1113275 w 1465422"/>
                      <a:gd name="connsiteY8" fmla="*/ 3254819 h 3504921"/>
                      <a:gd name="connsiteX9" fmla="*/ 771852 w 1465422"/>
                      <a:gd name="connsiteY9" fmla="*/ 3260411 h 3504921"/>
                      <a:gd name="connsiteX10" fmla="*/ 772679 w 1465422"/>
                      <a:gd name="connsiteY10" fmla="*/ 1685592 h 3504921"/>
                      <a:gd name="connsiteX11" fmla="*/ 683911 w 1465422"/>
                      <a:gd name="connsiteY11" fmla="*/ 1684754 h 3504921"/>
                      <a:gd name="connsiteX12" fmla="*/ 677201 w 1465422"/>
                      <a:gd name="connsiteY12" fmla="*/ 3318113 h 3504921"/>
                      <a:gd name="connsiteX13" fmla="*/ 315629 w 1465422"/>
                      <a:gd name="connsiteY13" fmla="*/ 3347649 h 3504921"/>
                      <a:gd name="connsiteX14" fmla="*/ 315076 w 1465422"/>
                      <a:gd name="connsiteY14" fmla="*/ 585825 h 3504921"/>
                      <a:gd name="connsiteX15" fmla="*/ 263179 w 1465422"/>
                      <a:gd name="connsiteY15" fmla="*/ 587191 h 3504921"/>
                      <a:gd name="connsiteX16" fmla="*/ 263139 w 1465422"/>
                      <a:gd name="connsiteY16" fmla="*/ 1805658 h 3504921"/>
                      <a:gd name="connsiteX17" fmla="*/ 0 w 1465422"/>
                      <a:gd name="connsiteY17" fmla="*/ 1834403 h 3504921"/>
                      <a:gd name="connsiteX18" fmla="*/ 717 w 1465422"/>
                      <a:gd name="connsiteY18" fmla="*/ 486909 h 3504921"/>
                      <a:gd name="connsiteX0" fmla="*/ 717 w 1465422"/>
                      <a:gd name="connsiteY0" fmla="*/ 487056 h 3505068"/>
                      <a:gd name="connsiteX1" fmla="*/ 348085 w 1465422"/>
                      <a:gd name="connsiteY1" fmla="*/ 105371 h 3505068"/>
                      <a:gd name="connsiteX2" fmla="*/ 1266175 w 1465422"/>
                      <a:gd name="connsiteY2" fmla="*/ 1067 h 3505068"/>
                      <a:gd name="connsiteX3" fmla="*/ 1464849 w 1465422"/>
                      <a:gd name="connsiteY3" fmla="*/ 485051 h 3505068"/>
                      <a:gd name="connsiteX4" fmla="*/ 1464636 w 1465422"/>
                      <a:gd name="connsiteY4" fmla="*/ 1648139 h 3505068"/>
                      <a:gd name="connsiteX5" fmla="*/ 1202754 w 1465422"/>
                      <a:gd name="connsiteY5" fmla="*/ 1629192 h 3505068"/>
                      <a:gd name="connsiteX6" fmla="*/ 1201480 w 1465422"/>
                      <a:gd name="connsiteY6" fmla="*/ 469172 h 3505068"/>
                      <a:gd name="connsiteX7" fmla="*/ 1136403 w 1465422"/>
                      <a:gd name="connsiteY7" fmla="*/ 469170 h 3505068"/>
                      <a:gd name="connsiteX8" fmla="*/ 1113275 w 1465422"/>
                      <a:gd name="connsiteY8" fmla="*/ 3254966 h 3505068"/>
                      <a:gd name="connsiteX9" fmla="*/ 771852 w 1465422"/>
                      <a:gd name="connsiteY9" fmla="*/ 3260558 h 3505068"/>
                      <a:gd name="connsiteX10" fmla="*/ 772679 w 1465422"/>
                      <a:gd name="connsiteY10" fmla="*/ 1685739 h 3505068"/>
                      <a:gd name="connsiteX11" fmla="*/ 683911 w 1465422"/>
                      <a:gd name="connsiteY11" fmla="*/ 1684901 h 3505068"/>
                      <a:gd name="connsiteX12" fmla="*/ 677201 w 1465422"/>
                      <a:gd name="connsiteY12" fmla="*/ 3318260 h 3505068"/>
                      <a:gd name="connsiteX13" fmla="*/ 315629 w 1465422"/>
                      <a:gd name="connsiteY13" fmla="*/ 3347796 h 3505068"/>
                      <a:gd name="connsiteX14" fmla="*/ 315076 w 1465422"/>
                      <a:gd name="connsiteY14" fmla="*/ 585972 h 3505068"/>
                      <a:gd name="connsiteX15" fmla="*/ 263179 w 1465422"/>
                      <a:gd name="connsiteY15" fmla="*/ 587338 h 3505068"/>
                      <a:gd name="connsiteX16" fmla="*/ 263139 w 1465422"/>
                      <a:gd name="connsiteY16" fmla="*/ 1805805 h 3505068"/>
                      <a:gd name="connsiteX17" fmla="*/ 0 w 1465422"/>
                      <a:gd name="connsiteY17" fmla="*/ 1834550 h 3505068"/>
                      <a:gd name="connsiteX18" fmla="*/ 717 w 1465422"/>
                      <a:gd name="connsiteY18" fmla="*/ 487056 h 3505068"/>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36403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804738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36403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804738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36403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804738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36403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36403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36403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36403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29328 w 1465422"/>
                      <a:gd name="connsiteY7" fmla="*/ 475178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04567 w 1465422"/>
                      <a:gd name="connsiteY7" fmla="*/ 475178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11642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5018 w 1465422"/>
                      <a:gd name="connsiteY6" fmla="*/ 468105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5018 w 1465422"/>
                      <a:gd name="connsiteY6" fmla="*/ 468105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8105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5018 w 1465422"/>
                      <a:gd name="connsiteY6" fmla="*/ 468105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5018 w 1465422"/>
                      <a:gd name="connsiteY6" fmla="*/ 468105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1030 h 3504001"/>
                      <a:gd name="connsiteX7" fmla="*/ 1115179 w 1465422"/>
                      <a:gd name="connsiteY7" fmla="*/ 468103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1030 h 3504001"/>
                      <a:gd name="connsiteX7" fmla="*/ 1111642 w 1465422"/>
                      <a:gd name="connsiteY7" fmla="*/ 457491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1030 h 3504001"/>
                      <a:gd name="connsiteX7" fmla="*/ 1111642 w 1465422"/>
                      <a:gd name="connsiteY7" fmla="*/ 461029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1030 h 3504001"/>
                      <a:gd name="connsiteX7" fmla="*/ 1111642 w 1465422"/>
                      <a:gd name="connsiteY7" fmla="*/ 461029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1030 h 3504001"/>
                      <a:gd name="connsiteX7" fmla="*/ 1111642 w 1465422"/>
                      <a:gd name="connsiteY7" fmla="*/ 461029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504001"/>
                      <a:gd name="connsiteX1" fmla="*/ 348085 w 1465422"/>
                      <a:gd name="connsiteY1" fmla="*/ 104304 h 3504001"/>
                      <a:gd name="connsiteX2" fmla="*/ 1266175 w 1465422"/>
                      <a:gd name="connsiteY2" fmla="*/ 0 h 3504001"/>
                      <a:gd name="connsiteX3" fmla="*/ 1464849 w 1465422"/>
                      <a:gd name="connsiteY3" fmla="*/ 483984 h 3504001"/>
                      <a:gd name="connsiteX4" fmla="*/ 1464636 w 1465422"/>
                      <a:gd name="connsiteY4" fmla="*/ 1647072 h 3504001"/>
                      <a:gd name="connsiteX5" fmla="*/ 1202754 w 1465422"/>
                      <a:gd name="connsiteY5" fmla="*/ 1628125 h 3504001"/>
                      <a:gd name="connsiteX6" fmla="*/ 1201480 w 1465422"/>
                      <a:gd name="connsiteY6" fmla="*/ 461030 h 3504001"/>
                      <a:gd name="connsiteX7" fmla="*/ 1111642 w 1465422"/>
                      <a:gd name="connsiteY7" fmla="*/ 461029 h 3504001"/>
                      <a:gd name="connsiteX8" fmla="*/ 1113275 w 1465422"/>
                      <a:gd name="connsiteY8" fmla="*/ 3253899 h 3504001"/>
                      <a:gd name="connsiteX9" fmla="*/ 771852 w 1465422"/>
                      <a:gd name="connsiteY9" fmla="*/ 3259491 h 3504001"/>
                      <a:gd name="connsiteX10" fmla="*/ 772679 w 1465422"/>
                      <a:gd name="connsiteY10" fmla="*/ 1684672 h 3504001"/>
                      <a:gd name="connsiteX11" fmla="*/ 683911 w 1465422"/>
                      <a:gd name="connsiteY11" fmla="*/ 1683834 h 3504001"/>
                      <a:gd name="connsiteX12" fmla="*/ 677201 w 1465422"/>
                      <a:gd name="connsiteY12" fmla="*/ 3317193 h 3504001"/>
                      <a:gd name="connsiteX13" fmla="*/ 315629 w 1465422"/>
                      <a:gd name="connsiteY13" fmla="*/ 3346729 h 3504001"/>
                      <a:gd name="connsiteX14" fmla="*/ 315076 w 1465422"/>
                      <a:gd name="connsiteY14" fmla="*/ 584905 h 3504001"/>
                      <a:gd name="connsiteX15" fmla="*/ 263179 w 1465422"/>
                      <a:gd name="connsiteY15" fmla="*/ 586271 h 3504001"/>
                      <a:gd name="connsiteX16" fmla="*/ 263139 w 1465422"/>
                      <a:gd name="connsiteY16" fmla="*/ 1733992 h 3504001"/>
                      <a:gd name="connsiteX17" fmla="*/ 0 w 1465422"/>
                      <a:gd name="connsiteY17" fmla="*/ 1833483 h 3504001"/>
                      <a:gd name="connsiteX18" fmla="*/ 717 w 1465422"/>
                      <a:gd name="connsiteY18" fmla="*/ 485989 h 3504001"/>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1852 w 1465422"/>
                      <a:gd name="connsiteY9" fmla="*/ 3259491 h 3489176"/>
                      <a:gd name="connsiteX10" fmla="*/ 772679 w 1465422"/>
                      <a:gd name="connsiteY10" fmla="*/ 1684672 h 3489176"/>
                      <a:gd name="connsiteX11" fmla="*/ 683911 w 1465422"/>
                      <a:gd name="connsiteY11" fmla="*/ 1683834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1853 w 1465422"/>
                      <a:gd name="connsiteY9" fmla="*/ 3259491 h 3489176"/>
                      <a:gd name="connsiteX10" fmla="*/ 772679 w 1465422"/>
                      <a:gd name="connsiteY10" fmla="*/ 1684672 h 3489176"/>
                      <a:gd name="connsiteX11" fmla="*/ 683911 w 1465422"/>
                      <a:gd name="connsiteY11" fmla="*/ 1683834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4672 h 3489176"/>
                      <a:gd name="connsiteX11" fmla="*/ 683911 w 1465422"/>
                      <a:gd name="connsiteY11" fmla="*/ 1683834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3911 w 1465422"/>
                      <a:gd name="connsiteY11" fmla="*/ 1683834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1577 w 1465422"/>
                      <a:gd name="connsiteY11" fmla="*/ 1681500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1577 w 1465422"/>
                      <a:gd name="connsiteY11" fmla="*/ 1681500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1577 w 1465422"/>
                      <a:gd name="connsiteY11" fmla="*/ 1686168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3911 w 1465422"/>
                      <a:gd name="connsiteY11" fmla="*/ 1683835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3911 w 1465422"/>
                      <a:gd name="connsiteY11" fmla="*/ 1683835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3911 w 1465422"/>
                      <a:gd name="connsiteY11" fmla="*/ 1683835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9176"/>
                      <a:gd name="connsiteX1" fmla="*/ 348085 w 1465422"/>
                      <a:gd name="connsiteY1" fmla="*/ 104304 h 3489176"/>
                      <a:gd name="connsiteX2" fmla="*/ 1266175 w 1465422"/>
                      <a:gd name="connsiteY2" fmla="*/ 0 h 3489176"/>
                      <a:gd name="connsiteX3" fmla="*/ 1464849 w 1465422"/>
                      <a:gd name="connsiteY3" fmla="*/ 483984 h 3489176"/>
                      <a:gd name="connsiteX4" fmla="*/ 1464636 w 1465422"/>
                      <a:gd name="connsiteY4" fmla="*/ 1647072 h 3489176"/>
                      <a:gd name="connsiteX5" fmla="*/ 1202754 w 1465422"/>
                      <a:gd name="connsiteY5" fmla="*/ 1628125 h 3489176"/>
                      <a:gd name="connsiteX6" fmla="*/ 1201480 w 1465422"/>
                      <a:gd name="connsiteY6" fmla="*/ 461030 h 3489176"/>
                      <a:gd name="connsiteX7" fmla="*/ 1111642 w 1465422"/>
                      <a:gd name="connsiteY7" fmla="*/ 461029 h 3489176"/>
                      <a:gd name="connsiteX8" fmla="*/ 1113275 w 1465422"/>
                      <a:gd name="connsiteY8" fmla="*/ 3253899 h 3489176"/>
                      <a:gd name="connsiteX9" fmla="*/ 774187 w 1465422"/>
                      <a:gd name="connsiteY9" fmla="*/ 3259491 h 3489176"/>
                      <a:gd name="connsiteX10" fmla="*/ 772679 w 1465422"/>
                      <a:gd name="connsiteY10" fmla="*/ 1682338 h 3489176"/>
                      <a:gd name="connsiteX11" fmla="*/ 683911 w 1465422"/>
                      <a:gd name="connsiteY11" fmla="*/ 1683835 h 3489176"/>
                      <a:gd name="connsiteX12" fmla="*/ 681869 w 1465422"/>
                      <a:gd name="connsiteY12" fmla="*/ 3286853 h 3489176"/>
                      <a:gd name="connsiteX13" fmla="*/ 315629 w 1465422"/>
                      <a:gd name="connsiteY13" fmla="*/ 3346729 h 3489176"/>
                      <a:gd name="connsiteX14" fmla="*/ 315076 w 1465422"/>
                      <a:gd name="connsiteY14" fmla="*/ 584905 h 3489176"/>
                      <a:gd name="connsiteX15" fmla="*/ 263179 w 1465422"/>
                      <a:gd name="connsiteY15" fmla="*/ 586271 h 3489176"/>
                      <a:gd name="connsiteX16" fmla="*/ 263139 w 1465422"/>
                      <a:gd name="connsiteY16" fmla="*/ 1733992 h 3489176"/>
                      <a:gd name="connsiteX17" fmla="*/ 0 w 1465422"/>
                      <a:gd name="connsiteY17" fmla="*/ 1833483 h 3489176"/>
                      <a:gd name="connsiteX18" fmla="*/ 717 w 1465422"/>
                      <a:gd name="connsiteY18" fmla="*/ 485989 h 3489176"/>
                      <a:gd name="connsiteX0" fmla="*/ 717 w 1465422"/>
                      <a:gd name="connsiteY0" fmla="*/ 485989 h 3485969"/>
                      <a:gd name="connsiteX1" fmla="*/ 348085 w 1465422"/>
                      <a:gd name="connsiteY1" fmla="*/ 104304 h 3485969"/>
                      <a:gd name="connsiteX2" fmla="*/ 1266175 w 1465422"/>
                      <a:gd name="connsiteY2" fmla="*/ 0 h 3485969"/>
                      <a:gd name="connsiteX3" fmla="*/ 1464849 w 1465422"/>
                      <a:gd name="connsiteY3" fmla="*/ 483984 h 3485969"/>
                      <a:gd name="connsiteX4" fmla="*/ 1464636 w 1465422"/>
                      <a:gd name="connsiteY4" fmla="*/ 1647072 h 3485969"/>
                      <a:gd name="connsiteX5" fmla="*/ 1202754 w 1465422"/>
                      <a:gd name="connsiteY5" fmla="*/ 1628125 h 3485969"/>
                      <a:gd name="connsiteX6" fmla="*/ 1201480 w 1465422"/>
                      <a:gd name="connsiteY6" fmla="*/ 461030 h 3485969"/>
                      <a:gd name="connsiteX7" fmla="*/ 1111642 w 1465422"/>
                      <a:gd name="connsiteY7" fmla="*/ 461029 h 3485969"/>
                      <a:gd name="connsiteX8" fmla="*/ 1113275 w 1465422"/>
                      <a:gd name="connsiteY8" fmla="*/ 3253899 h 3485969"/>
                      <a:gd name="connsiteX9" fmla="*/ 774187 w 1465422"/>
                      <a:gd name="connsiteY9" fmla="*/ 3259491 h 3485969"/>
                      <a:gd name="connsiteX10" fmla="*/ 772679 w 1465422"/>
                      <a:gd name="connsiteY10" fmla="*/ 1682338 h 3485969"/>
                      <a:gd name="connsiteX11" fmla="*/ 683911 w 1465422"/>
                      <a:gd name="connsiteY11" fmla="*/ 1683835 h 3485969"/>
                      <a:gd name="connsiteX12" fmla="*/ 681869 w 1465422"/>
                      <a:gd name="connsiteY12" fmla="*/ 3279851 h 3485969"/>
                      <a:gd name="connsiteX13" fmla="*/ 315629 w 1465422"/>
                      <a:gd name="connsiteY13" fmla="*/ 3346729 h 3485969"/>
                      <a:gd name="connsiteX14" fmla="*/ 315076 w 1465422"/>
                      <a:gd name="connsiteY14" fmla="*/ 584905 h 3485969"/>
                      <a:gd name="connsiteX15" fmla="*/ 263179 w 1465422"/>
                      <a:gd name="connsiteY15" fmla="*/ 586271 h 3485969"/>
                      <a:gd name="connsiteX16" fmla="*/ 263139 w 1465422"/>
                      <a:gd name="connsiteY16" fmla="*/ 1733992 h 3485969"/>
                      <a:gd name="connsiteX17" fmla="*/ 0 w 1465422"/>
                      <a:gd name="connsiteY17" fmla="*/ 1833483 h 3485969"/>
                      <a:gd name="connsiteX18" fmla="*/ 717 w 1465422"/>
                      <a:gd name="connsiteY18" fmla="*/ 485989 h 3485969"/>
                      <a:gd name="connsiteX0" fmla="*/ 717 w 1465422"/>
                      <a:gd name="connsiteY0" fmla="*/ 485989 h 3485969"/>
                      <a:gd name="connsiteX1" fmla="*/ 348085 w 1465422"/>
                      <a:gd name="connsiteY1" fmla="*/ 104304 h 3485969"/>
                      <a:gd name="connsiteX2" fmla="*/ 1266175 w 1465422"/>
                      <a:gd name="connsiteY2" fmla="*/ 0 h 3485969"/>
                      <a:gd name="connsiteX3" fmla="*/ 1464849 w 1465422"/>
                      <a:gd name="connsiteY3" fmla="*/ 483984 h 3485969"/>
                      <a:gd name="connsiteX4" fmla="*/ 1464636 w 1465422"/>
                      <a:gd name="connsiteY4" fmla="*/ 1647072 h 3485969"/>
                      <a:gd name="connsiteX5" fmla="*/ 1202754 w 1465422"/>
                      <a:gd name="connsiteY5" fmla="*/ 1628125 h 3485969"/>
                      <a:gd name="connsiteX6" fmla="*/ 1201480 w 1465422"/>
                      <a:gd name="connsiteY6" fmla="*/ 461030 h 3485969"/>
                      <a:gd name="connsiteX7" fmla="*/ 1111642 w 1465422"/>
                      <a:gd name="connsiteY7" fmla="*/ 461029 h 3485969"/>
                      <a:gd name="connsiteX8" fmla="*/ 1113275 w 1465422"/>
                      <a:gd name="connsiteY8" fmla="*/ 3253899 h 3485969"/>
                      <a:gd name="connsiteX9" fmla="*/ 774187 w 1465422"/>
                      <a:gd name="connsiteY9" fmla="*/ 3259491 h 3485969"/>
                      <a:gd name="connsiteX10" fmla="*/ 772679 w 1465422"/>
                      <a:gd name="connsiteY10" fmla="*/ 1682338 h 3485969"/>
                      <a:gd name="connsiteX11" fmla="*/ 683911 w 1465422"/>
                      <a:gd name="connsiteY11" fmla="*/ 1683835 h 3485969"/>
                      <a:gd name="connsiteX12" fmla="*/ 681869 w 1465422"/>
                      <a:gd name="connsiteY12" fmla="*/ 3279851 h 3485969"/>
                      <a:gd name="connsiteX13" fmla="*/ 315629 w 1465422"/>
                      <a:gd name="connsiteY13" fmla="*/ 3346729 h 3485969"/>
                      <a:gd name="connsiteX14" fmla="*/ 315076 w 1465422"/>
                      <a:gd name="connsiteY14" fmla="*/ 584905 h 3485969"/>
                      <a:gd name="connsiteX15" fmla="*/ 263179 w 1465422"/>
                      <a:gd name="connsiteY15" fmla="*/ 586271 h 3485969"/>
                      <a:gd name="connsiteX16" fmla="*/ 263139 w 1465422"/>
                      <a:gd name="connsiteY16" fmla="*/ 1733992 h 3485969"/>
                      <a:gd name="connsiteX17" fmla="*/ 0 w 1465422"/>
                      <a:gd name="connsiteY17" fmla="*/ 1833483 h 3485969"/>
                      <a:gd name="connsiteX18" fmla="*/ 717 w 1465422"/>
                      <a:gd name="connsiteY18" fmla="*/ 485989 h 3485969"/>
                      <a:gd name="connsiteX0" fmla="*/ 717 w 1465422"/>
                      <a:gd name="connsiteY0" fmla="*/ 485989 h 3485969"/>
                      <a:gd name="connsiteX1" fmla="*/ 348085 w 1465422"/>
                      <a:gd name="connsiteY1" fmla="*/ 104304 h 3485969"/>
                      <a:gd name="connsiteX2" fmla="*/ 1266175 w 1465422"/>
                      <a:gd name="connsiteY2" fmla="*/ 0 h 3485969"/>
                      <a:gd name="connsiteX3" fmla="*/ 1464849 w 1465422"/>
                      <a:gd name="connsiteY3" fmla="*/ 483984 h 3485969"/>
                      <a:gd name="connsiteX4" fmla="*/ 1464636 w 1465422"/>
                      <a:gd name="connsiteY4" fmla="*/ 1647072 h 3485969"/>
                      <a:gd name="connsiteX5" fmla="*/ 1202754 w 1465422"/>
                      <a:gd name="connsiteY5" fmla="*/ 1628125 h 3485969"/>
                      <a:gd name="connsiteX6" fmla="*/ 1201480 w 1465422"/>
                      <a:gd name="connsiteY6" fmla="*/ 461030 h 3485969"/>
                      <a:gd name="connsiteX7" fmla="*/ 1111642 w 1465422"/>
                      <a:gd name="connsiteY7" fmla="*/ 461029 h 3485969"/>
                      <a:gd name="connsiteX8" fmla="*/ 1113275 w 1465422"/>
                      <a:gd name="connsiteY8" fmla="*/ 3253899 h 3485969"/>
                      <a:gd name="connsiteX9" fmla="*/ 774187 w 1465422"/>
                      <a:gd name="connsiteY9" fmla="*/ 3259491 h 3485969"/>
                      <a:gd name="connsiteX10" fmla="*/ 772679 w 1465422"/>
                      <a:gd name="connsiteY10" fmla="*/ 1682338 h 3485969"/>
                      <a:gd name="connsiteX11" fmla="*/ 683911 w 1465422"/>
                      <a:gd name="connsiteY11" fmla="*/ 1683835 h 3485969"/>
                      <a:gd name="connsiteX12" fmla="*/ 684203 w 1465422"/>
                      <a:gd name="connsiteY12" fmla="*/ 3279851 h 3485969"/>
                      <a:gd name="connsiteX13" fmla="*/ 315629 w 1465422"/>
                      <a:gd name="connsiteY13" fmla="*/ 3346729 h 3485969"/>
                      <a:gd name="connsiteX14" fmla="*/ 315076 w 1465422"/>
                      <a:gd name="connsiteY14" fmla="*/ 584905 h 3485969"/>
                      <a:gd name="connsiteX15" fmla="*/ 263179 w 1465422"/>
                      <a:gd name="connsiteY15" fmla="*/ 586271 h 3485969"/>
                      <a:gd name="connsiteX16" fmla="*/ 263139 w 1465422"/>
                      <a:gd name="connsiteY16" fmla="*/ 1733992 h 3485969"/>
                      <a:gd name="connsiteX17" fmla="*/ 0 w 1465422"/>
                      <a:gd name="connsiteY17" fmla="*/ 1833483 h 3485969"/>
                      <a:gd name="connsiteX18" fmla="*/ 717 w 1465422"/>
                      <a:gd name="connsiteY18" fmla="*/ 485989 h 3485969"/>
                      <a:gd name="connsiteX0" fmla="*/ 717 w 1465422"/>
                      <a:gd name="connsiteY0" fmla="*/ 485989 h 3443909"/>
                      <a:gd name="connsiteX1" fmla="*/ 348085 w 1465422"/>
                      <a:gd name="connsiteY1" fmla="*/ 104304 h 3443909"/>
                      <a:gd name="connsiteX2" fmla="*/ 1266175 w 1465422"/>
                      <a:gd name="connsiteY2" fmla="*/ 0 h 3443909"/>
                      <a:gd name="connsiteX3" fmla="*/ 1464849 w 1465422"/>
                      <a:gd name="connsiteY3" fmla="*/ 483984 h 3443909"/>
                      <a:gd name="connsiteX4" fmla="*/ 1464636 w 1465422"/>
                      <a:gd name="connsiteY4" fmla="*/ 1647072 h 3443909"/>
                      <a:gd name="connsiteX5" fmla="*/ 1202754 w 1465422"/>
                      <a:gd name="connsiteY5" fmla="*/ 1628125 h 3443909"/>
                      <a:gd name="connsiteX6" fmla="*/ 1201480 w 1465422"/>
                      <a:gd name="connsiteY6" fmla="*/ 461030 h 3443909"/>
                      <a:gd name="connsiteX7" fmla="*/ 1111642 w 1465422"/>
                      <a:gd name="connsiteY7" fmla="*/ 461029 h 3443909"/>
                      <a:gd name="connsiteX8" fmla="*/ 1113275 w 1465422"/>
                      <a:gd name="connsiteY8" fmla="*/ 3253899 h 3443909"/>
                      <a:gd name="connsiteX9" fmla="*/ 774187 w 1465422"/>
                      <a:gd name="connsiteY9" fmla="*/ 3259491 h 3443909"/>
                      <a:gd name="connsiteX10" fmla="*/ 772679 w 1465422"/>
                      <a:gd name="connsiteY10" fmla="*/ 1682338 h 3443909"/>
                      <a:gd name="connsiteX11" fmla="*/ 683911 w 1465422"/>
                      <a:gd name="connsiteY11" fmla="*/ 1683835 h 3443909"/>
                      <a:gd name="connsiteX12" fmla="*/ 684203 w 1465422"/>
                      <a:gd name="connsiteY12" fmla="*/ 3279851 h 3443909"/>
                      <a:gd name="connsiteX13" fmla="*/ 315629 w 1465422"/>
                      <a:gd name="connsiteY13" fmla="*/ 3346729 h 3443909"/>
                      <a:gd name="connsiteX14" fmla="*/ 315076 w 1465422"/>
                      <a:gd name="connsiteY14" fmla="*/ 584905 h 3443909"/>
                      <a:gd name="connsiteX15" fmla="*/ 263179 w 1465422"/>
                      <a:gd name="connsiteY15" fmla="*/ 586271 h 3443909"/>
                      <a:gd name="connsiteX16" fmla="*/ 263139 w 1465422"/>
                      <a:gd name="connsiteY16" fmla="*/ 1733992 h 3443909"/>
                      <a:gd name="connsiteX17" fmla="*/ 0 w 1465422"/>
                      <a:gd name="connsiteY17" fmla="*/ 1833483 h 3443909"/>
                      <a:gd name="connsiteX18" fmla="*/ 717 w 1465422"/>
                      <a:gd name="connsiteY18" fmla="*/ 485989 h 3443909"/>
                      <a:gd name="connsiteX0" fmla="*/ 717 w 1465422"/>
                      <a:gd name="connsiteY0" fmla="*/ 485989 h 3434451"/>
                      <a:gd name="connsiteX1" fmla="*/ 348085 w 1465422"/>
                      <a:gd name="connsiteY1" fmla="*/ 104304 h 3434451"/>
                      <a:gd name="connsiteX2" fmla="*/ 1266175 w 1465422"/>
                      <a:gd name="connsiteY2" fmla="*/ 0 h 3434451"/>
                      <a:gd name="connsiteX3" fmla="*/ 1464849 w 1465422"/>
                      <a:gd name="connsiteY3" fmla="*/ 483984 h 3434451"/>
                      <a:gd name="connsiteX4" fmla="*/ 1464636 w 1465422"/>
                      <a:gd name="connsiteY4" fmla="*/ 1647072 h 3434451"/>
                      <a:gd name="connsiteX5" fmla="*/ 1202754 w 1465422"/>
                      <a:gd name="connsiteY5" fmla="*/ 1628125 h 3434451"/>
                      <a:gd name="connsiteX6" fmla="*/ 1201480 w 1465422"/>
                      <a:gd name="connsiteY6" fmla="*/ 461030 h 3434451"/>
                      <a:gd name="connsiteX7" fmla="*/ 1111642 w 1465422"/>
                      <a:gd name="connsiteY7" fmla="*/ 461029 h 3434451"/>
                      <a:gd name="connsiteX8" fmla="*/ 1113275 w 1465422"/>
                      <a:gd name="connsiteY8" fmla="*/ 3253899 h 3434451"/>
                      <a:gd name="connsiteX9" fmla="*/ 774187 w 1465422"/>
                      <a:gd name="connsiteY9" fmla="*/ 3259491 h 3434451"/>
                      <a:gd name="connsiteX10" fmla="*/ 772679 w 1465422"/>
                      <a:gd name="connsiteY10" fmla="*/ 1682338 h 3434451"/>
                      <a:gd name="connsiteX11" fmla="*/ 683911 w 1465422"/>
                      <a:gd name="connsiteY11" fmla="*/ 1683835 h 3434451"/>
                      <a:gd name="connsiteX12" fmla="*/ 684203 w 1465422"/>
                      <a:gd name="connsiteY12" fmla="*/ 3279851 h 3434451"/>
                      <a:gd name="connsiteX13" fmla="*/ 315629 w 1465422"/>
                      <a:gd name="connsiteY13" fmla="*/ 3346729 h 3434451"/>
                      <a:gd name="connsiteX14" fmla="*/ 315076 w 1465422"/>
                      <a:gd name="connsiteY14" fmla="*/ 584905 h 3434451"/>
                      <a:gd name="connsiteX15" fmla="*/ 263179 w 1465422"/>
                      <a:gd name="connsiteY15" fmla="*/ 586271 h 3434451"/>
                      <a:gd name="connsiteX16" fmla="*/ 263139 w 1465422"/>
                      <a:gd name="connsiteY16" fmla="*/ 1733992 h 3434451"/>
                      <a:gd name="connsiteX17" fmla="*/ 0 w 1465422"/>
                      <a:gd name="connsiteY17" fmla="*/ 1833483 h 3434451"/>
                      <a:gd name="connsiteX18" fmla="*/ 717 w 1465422"/>
                      <a:gd name="connsiteY18" fmla="*/ 485989 h 3434451"/>
                      <a:gd name="connsiteX0" fmla="*/ 717 w 1465422"/>
                      <a:gd name="connsiteY0" fmla="*/ 485989 h 3414382"/>
                      <a:gd name="connsiteX1" fmla="*/ 348085 w 1465422"/>
                      <a:gd name="connsiteY1" fmla="*/ 104304 h 3414382"/>
                      <a:gd name="connsiteX2" fmla="*/ 1266175 w 1465422"/>
                      <a:gd name="connsiteY2" fmla="*/ 0 h 3414382"/>
                      <a:gd name="connsiteX3" fmla="*/ 1464849 w 1465422"/>
                      <a:gd name="connsiteY3" fmla="*/ 483984 h 3414382"/>
                      <a:gd name="connsiteX4" fmla="*/ 1464636 w 1465422"/>
                      <a:gd name="connsiteY4" fmla="*/ 1647072 h 3414382"/>
                      <a:gd name="connsiteX5" fmla="*/ 1202754 w 1465422"/>
                      <a:gd name="connsiteY5" fmla="*/ 1628125 h 3414382"/>
                      <a:gd name="connsiteX6" fmla="*/ 1201480 w 1465422"/>
                      <a:gd name="connsiteY6" fmla="*/ 461030 h 3414382"/>
                      <a:gd name="connsiteX7" fmla="*/ 1111642 w 1465422"/>
                      <a:gd name="connsiteY7" fmla="*/ 461029 h 3414382"/>
                      <a:gd name="connsiteX8" fmla="*/ 1113275 w 1465422"/>
                      <a:gd name="connsiteY8" fmla="*/ 3253899 h 3414382"/>
                      <a:gd name="connsiteX9" fmla="*/ 774187 w 1465422"/>
                      <a:gd name="connsiteY9" fmla="*/ 3259491 h 3414382"/>
                      <a:gd name="connsiteX10" fmla="*/ 772679 w 1465422"/>
                      <a:gd name="connsiteY10" fmla="*/ 1682338 h 3414382"/>
                      <a:gd name="connsiteX11" fmla="*/ 683911 w 1465422"/>
                      <a:gd name="connsiteY11" fmla="*/ 1683835 h 3414382"/>
                      <a:gd name="connsiteX12" fmla="*/ 684203 w 1465422"/>
                      <a:gd name="connsiteY12" fmla="*/ 3279851 h 3414382"/>
                      <a:gd name="connsiteX13" fmla="*/ 315629 w 1465422"/>
                      <a:gd name="connsiteY13" fmla="*/ 3346729 h 3414382"/>
                      <a:gd name="connsiteX14" fmla="*/ 315076 w 1465422"/>
                      <a:gd name="connsiteY14" fmla="*/ 584905 h 3414382"/>
                      <a:gd name="connsiteX15" fmla="*/ 263179 w 1465422"/>
                      <a:gd name="connsiteY15" fmla="*/ 586271 h 3414382"/>
                      <a:gd name="connsiteX16" fmla="*/ 263139 w 1465422"/>
                      <a:gd name="connsiteY16" fmla="*/ 1733992 h 3414382"/>
                      <a:gd name="connsiteX17" fmla="*/ 0 w 1465422"/>
                      <a:gd name="connsiteY17" fmla="*/ 1833483 h 3414382"/>
                      <a:gd name="connsiteX18" fmla="*/ 717 w 1465422"/>
                      <a:gd name="connsiteY18" fmla="*/ 485989 h 3414382"/>
                      <a:gd name="connsiteX0" fmla="*/ 717 w 1465422"/>
                      <a:gd name="connsiteY0" fmla="*/ 485989 h 3414382"/>
                      <a:gd name="connsiteX1" fmla="*/ 348085 w 1465422"/>
                      <a:gd name="connsiteY1" fmla="*/ 104304 h 3414382"/>
                      <a:gd name="connsiteX2" fmla="*/ 1266175 w 1465422"/>
                      <a:gd name="connsiteY2" fmla="*/ 0 h 3414382"/>
                      <a:gd name="connsiteX3" fmla="*/ 1464849 w 1465422"/>
                      <a:gd name="connsiteY3" fmla="*/ 483984 h 3414382"/>
                      <a:gd name="connsiteX4" fmla="*/ 1464636 w 1465422"/>
                      <a:gd name="connsiteY4" fmla="*/ 1647072 h 3414382"/>
                      <a:gd name="connsiteX5" fmla="*/ 1202754 w 1465422"/>
                      <a:gd name="connsiteY5" fmla="*/ 1628125 h 3414382"/>
                      <a:gd name="connsiteX6" fmla="*/ 1201480 w 1465422"/>
                      <a:gd name="connsiteY6" fmla="*/ 461030 h 3414382"/>
                      <a:gd name="connsiteX7" fmla="*/ 1111642 w 1465422"/>
                      <a:gd name="connsiteY7" fmla="*/ 461029 h 3414382"/>
                      <a:gd name="connsiteX8" fmla="*/ 1113275 w 1465422"/>
                      <a:gd name="connsiteY8" fmla="*/ 3253899 h 3414382"/>
                      <a:gd name="connsiteX9" fmla="*/ 774187 w 1465422"/>
                      <a:gd name="connsiteY9" fmla="*/ 3259491 h 3414382"/>
                      <a:gd name="connsiteX10" fmla="*/ 772679 w 1465422"/>
                      <a:gd name="connsiteY10" fmla="*/ 1682338 h 3414382"/>
                      <a:gd name="connsiteX11" fmla="*/ 683911 w 1465422"/>
                      <a:gd name="connsiteY11" fmla="*/ 1683835 h 3414382"/>
                      <a:gd name="connsiteX12" fmla="*/ 684203 w 1465422"/>
                      <a:gd name="connsiteY12" fmla="*/ 3279851 h 3414382"/>
                      <a:gd name="connsiteX13" fmla="*/ 315629 w 1465422"/>
                      <a:gd name="connsiteY13" fmla="*/ 3346729 h 3414382"/>
                      <a:gd name="connsiteX14" fmla="*/ 315076 w 1465422"/>
                      <a:gd name="connsiteY14" fmla="*/ 584905 h 3414382"/>
                      <a:gd name="connsiteX15" fmla="*/ 263179 w 1465422"/>
                      <a:gd name="connsiteY15" fmla="*/ 586271 h 3414382"/>
                      <a:gd name="connsiteX16" fmla="*/ 263139 w 1465422"/>
                      <a:gd name="connsiteY16" fmla="*/ 1733992 h 3414382"/>
                      <a:gd name="connsiteX17" fmla="*/ 0 w 1465422"/>
                      <a:gd name="connsiteY17" fmla="*/ 1833483 h 3414382"/>
                      <a:gd name="connsiteX18" fmla="*/ 717 w 1465422"/>
                      <a:gd name="connsiteY18" fmla="*/ 485989 h 3414382"/>
                      <a:gd name="connsiteX0" fmla="*/ 717 w 1465422"/>
                      <a:gd name="connsiteY0" fmla="*/ 485989 h 3481129"/>
                      <a:gd name="connsiteX1" fmla="*/ 348085 w 1465422"/>
                      <a:gd name="connsiteY1" fmla="*/ 104304 h 3481129"/>
                      <a:gd name="connsiteX2" fmla="*/ 1266175 w 1465422"/>
                      <a:gd name="connsiteY2" fmla="*/ 0 h 3481129"/>
                      <a:gd name="connsiteX3" fmla="*/ 1464849 w 1465422"/>
                      <a:gd name="connsiteY3" fmla="*/ 483984 h 3481129"/>
                      <a:gd name="connsiteX4" fmla="*/ 1464636 w 1465422"/>
                      <a:gd name="connsiteY4" fmla="*/ 1647072 h 3481129"/>
                      <a:gd name="connsiteX5" fmla="*/ 1202754 w 1465422"/>
                      <a:gd name="connsiteY5" fmla="*/ 1628125 h 3481129"/>
                      <a:gd name="connsiteX6" fmla="*/ 1201480 w 1465422"/>
                      <a:gd name="connsiteY6" fmla="*/ 461030 h 3481129"/>
                      <a:gd name="connsiteX7" fmla="*/ 1111642 w 1465422"/>
                      <a:gd name="connsiteY7" fmla="*/ 461029 h 3481129"/>
                      <a:gd name="connsiteX8" fmla="*/ 1113275 w 1465422"/>
                      <a:gd name="connsiteY8" fmla="*/ 3253899 h 3481129"/>
                      <a:gd name="connsiteX9" fmla="*/ 774187 w 1465422"/>
                      <a:gd name="connsiteY9" fmla="*/ 3259491 h 3481129"/>
                      <a:gd name="connsiteX10" fmla="*/ 772679 w 1465422"/>
                      <a:gd name="connsiteY10" fmla="*/ 1682338 h 3481129"/>
                      <a:gd name="connsiteX11" fmla="*/ 683911 w 1465422"/>
                      <a:gd name="connsiteY11" fmla="*/ 1683835 h 3481129"/>
                      <a:gd name="connsiteX12" fmla="*/ 684203 w 1465422"/>
                      <a:gd name="connsiteY12" fmla="*/ 3279851 h 3481129"/>
                      <a:gd name="connsiteX13" fmla="*/ 315629 w 1465422"/>
                      <a:gd name="connsiteY13" fmla="*/ 3346729 h 3481129"/>
                      <a:gd name="connsiteX14" fmla="*/ 315076 w 1465422"/>
                      <a:gd name="connsiteY14" fmla="*/ 584905 h 3481129"/>
                      <a:gd name="connsiteX15" fmla="*/ 263179 w 1465422"/>
                      <a:gd name="connsiteY15" fmla="*/ 586271 h 3481129"/>
                      <a:gd name="connsiteX16" fmla="*/ 263139 w 1465422"/>
                      <a:gd name="connsiteY16" fmla="*/ 1733992 h 3481129"/>
                      <a:gd name="connsiteX17" fmla="*/ 0 w 1465422"/>
                      <a:gd name="connsiteY17" fmla="*/ 1833483 h 3481129"/>
                      <a:gd name="connsiteX18" fmla="*/ 717 w 1465422"/>
                      <a:gd name="connsiteY18" fmla="*/ 485989 h 3481129"/>
                      <a:gd name="connsiteX0" fmla="*/ 717 w 1465422"/>
                      <a:gd name="connsiteY0" fmla="*/ 485989 h 3470837"/>
                      <a:gd name="connsiteX1" fmla="*/ 348085 w 1465422"/>
                      <a:gd name="connsiteY1" fmla="*/ 104304 h 3470837"/>
                      <a:gd name="connsiteX2" fmla="*/ 1266175 w 1465422"/>
                      <a:gd name="connsiteY2" fmla="*/ 0 h 3470837"/>
                      <a:gd name="connsiteX3" fmla="*/ 1464849 w 1465422"/>
                      <a:gd name="connsiteY3" fmla="*/ 483984 h 3470837"/>
                      <a:gd name="connsiteX4" fmla="*/ 1464636 w 1465422"/>
                      <a:gd name="connsiteY4" fmla="*/ 1647072 h 3470837"/>
                      <a:gd name="connsiteX5" fmla="*/ 1202754 w 1465422"/>
                      <a:gd name="connsiteY5" fmla="*/ 1628125 h 3470837"/>
                      <a:gd name="connsiteX6" fmla="*/ 1201480 w 1465422"/>
                      <a:gd name="connsiteY6" fmla="*/ 461030 h 3470837"/>
                      <a:gd name="connsiteX7" fmla="*/ 1111642 w 1465422"/>
                      <a:gd name="connsiteY7" fmla="*/ 461029 h 3470837"/>
                      <a:gd name="connsiteX8" fmla="*/ 1113275 w 1465422"/>
                      <a:gd name="connsiteY8" fmla="*/ 3253899 h 3470837"/>
                      <a:gd name="connsiteX9" fmla="*/ 774187 w 1465422"/>
                      <a:gd name="connsiteY9" fmla="*/ 3259491 h 3470837"/>
                      <a:gd name="connsiteX10" fmla="*/ 772679 w 1465422"/>
                      <a:gd name="connsiteY10" fmla="*/ 1682338 h 3470837"/>
                      <a:gd name="connsiteX11" fmla="*/ 683911 w 1465422"/>
                      <a:gd name="connsiteY11" fmla="*/ 1683835 h 3470837"/>
                      <a:gd name="connsiteX12" fmla="*/ 684203 w 1465422"/>
                      <a:gd name="connsiteY12" fmla="*/ 3279851 h 3470837"/>
                      <a:gd name="connsiteX13" fmla="*/ 315629 w 1465422"/>
                      <a:gd name="connsiteY13" fmla="*/ 3346729 h 3470837"/>
                      <a:gd name="connsiteX14" fmla="*/ 315076 w 1465422"/>
                      <a:gd name="connsiteY14" fmla="*/ 584905 h 3470837"/>
                      <a:gd name="connsiteX15" fmla="*/ 263179 w 1465422"/>
                      <a:gd name="connsiteY15" fmla="*/ 586271 h 3470837"/>
                      <a:gd name="connsiteX16" fmla="*/ 263139 w 1465422"/>
                      <a:gd name="connsiteY16" fmla="*/ 1733992 h 3470837"/>
                      <a:gd name="connsiteX17" fmla="*/ 0 w 1465422"/>
                      <a:gd name="connsiteY17" fmla="*/ 1833483 h 3470837"/>
                      <a:gd name="connsiteX18" fmla="*/ 717 w 1465422"/>
                      <a:gd name="connsiteY18" fmla="*/ 485989 h 3470837"/>
                      <a:gd name="connsiteX0" fmla="*/ 717 w 1465422"/>
                      <a:gd name="connsiteY0" fmla="*/ 485989 h 3477563"/>
                      <a:gd name="connsiteX1" fmla="*/ 348085 w 1465422"/>
                      <a:gd name="connsiteY1" fmla="*/ 104304 h 3477563"/>
                      <a:gd name="connsiteX2" fmla="*/ 1266175 w 1465422"/>
                      <a:gd name="connsiteY2" fmla="*/ 0 h 3477563"/>
                      <a:gd name="connsiteX3" fmla="*/ 1464849 w 1465422"/>
                      <a:gd name="connsiteY3" fmla="*/ 483984 h 3477563"/>
                      <a:gd name="connsiteX4" fmla="*/ 1464636 w 1465422"/>
                      <a:gd name="connsiteY4" fmla="*/ 1647072 h 3477563"/>
                      <a:gd name="connsiteX5" fmla="*/ 1202754 w 1465422"/>
                      <a:gd name="connsiteY5" fmla="*/ 1628125 h 3477563"/>
                      <a:gd name="connsiteX6" fmla="*/ 1201480 w 1465422"/>
                      <a:gd name="connsiteY6" fmla="*/ 461030 h 3477563"/>
                      <a:gd name="connsiteX7" fmla="*/ 1111642 w 1465422"/>
                      <a:gd name="connsiteY7" fmla="*/ 461029 h 3477563"/>
                      <a:gd name="connsiteX8" fmla="*/ 1113275 w 1465422"/>
                      <a:gd name="connsiteY8" fmla="*/ 3253899 h 3477563"/>
                      <a:gd name="connsiteX9" fmla="*/ 774187 w 1465422"/>
                      <a:gd name="connsiteY9" fmla="*/ 3259491 h 3477563"/>
                      <a:gd name="connsiteX10" fmla="*/ 772679 w 1465422"/>
                      <a:gd name="connsiteY10" fmla="*/ 1682338 h 3477563"/>
                      <a:gd name="connsiteX11" fmla="*/ 683911 w 1465422"/>
                      <a:gd name="connsiteY11" fmla="*/ 1683835 h 3477563"/>
                      <a:gd name="connsiteX12" fmla="*/ 684203 w 1465422"/>
                      <a:gd name="connsiteY12" fmla="*/ 3279851 h 3477563"/>
                      <a:gd name="connsiteX13" fmla="*/ 315629 w 1465422"/>
                      <a:gd name="connsiteY13" fmla="*/ 3346729 h 3477563"/>
                      <a:gd name="connsiteX14" fmla="*/ 315076 w 1465422"/>
                      <a:gd name="connsiteY14" fmla="*/ 584905 h 3477563"/>
                      <a:gd name="connsiteX15" fmla="*/ 263179 w 1465422"/>
                      <a:gd name="connsiteY15" fmla="*/ 586271 h 3477563"/>
                      <a:gd name="connsiteX16" fmla="*/ 263139 w 1465422"/>
                      <a:gd name="connsiteY16" fmla="*/ 1733992 h 3477563"/>
                      <a:gd name="connsiteX17" fmla="*/ 0 w 1465422"/>
                      <a:gd name="connsiteY17" fmla="*/ 1833483 h 3477563"/>
                      <a:gd name="connsiteX18" fmla="*/ 717 w 1465422"/>
                      <a:gd name="connsiteY18" fmla="*/ 485989 h 3477563"/>
                      <a:gd name="connsiteX0" fmla="*/ 717 w 1465422"/>
                      <a:gd name="connsiteY0" fmla="*/ 485989 h 3490945"/>
                      <a:gd name="connsiteX1" fmla="*/ 348085 w 1465422"/>
                      <a:gd name="connsiteY1" fmla="*/ 104304 h 3490945"/>
                      <a:gd name="connsiteX2" fmla="*/ 1266175 w 1465422"/>
                      <a:gd name="connsiteY2" fmla="*/ 0 h 3490945"/>
                      <a:gd name="connsiteX3" fmla="*/ 1464849 w 1465422"/>
                      <a:gd name="connsiteY3" fmla="*/ 483984 h 3490945"/>
                      <a:gd name="connsiteX4" fmla="*/ 1464636 w 1465422"/>
                      <a:gd name="connsiteY4" fmla="*/ 1647072 h 3490945"/>
                      <a:gd name="connsiteX5" fmla="*/ 1202754 w 1465422"/>
                      <a:gd name="connsiteY5" fmla="*/ 1628125 h 3490945"/>
                      <a:gd name="connsiteX6" fmla="*/ 1201480 w 1465422"/>
                      <a:gd name="connsiteY6" fmla="*/ 461030 h 3490945"/>
                      <a:gd name="connsiteX7" fmla="*/ 1111642 w 1465422"/>
                      <a:gd name="connsiteY7" fmla="*/ 461029 h 3490945"/>
                      <a:gd name="connsiteX8" fmla="*/ 1113275 w 1465422"/>
                      <a:gd name="connsiteY8" fmla="*/ 3253899 h 3490945"/>
                      <a:gd name="connsiteX9" fmla="*/ 774187 w 1465422"/>
                      <a:gd name="connsiteY9" fmla="*/ 3259491 h 3490945"/>
                      <a:gd name="connsiteX10" fmla="*/ 772679 w 1465422"/>
                      <a:gd name="connsiteY10" fmla="*/ 1682338 h 3490945"/>
                      <a:gd name="connsiteX11" fmla="*/ 683911 w 1465422"/>
                      <a:gd name="connsiteY11" fmla="*/ 1683835 h 3490945"/>
                      <a:gd name="connsiteX12" fmla="*/ 684203 w 1465422"/>
                      <a:gd name="connsiteY12" fmla="*/ 3279851 h 3490945"/>
                      <a:gd name="connsiteX13" fmla="*/ 315629 w 1465422"/>
                      <a:gd name="connsiteY13" fmla="*/ 3346729 h 3490945"/>
                      <a:gd name="connsiteX14" fmla="*/ 315076 w 1465422"/>
                      <a:gd name="connsiteY14" fmla="*/ 584905 h 3490945"/>
                      <a:gd name="connsiteX15" fmla="*/ 263179 w 1465422"/>
                      <a:gd name="connsiteY15" fmla="*/ 586271 h 3490945"/>
                      <a:gd name="connsiteX16" fmla="*/ 263139 w 1465422"/>
                      <a:gd name="connsiteY16" fmla="*/ 1733992 h 3490945"/>
                      <a:gd name="connsiteX17" fmla="*/ 0 w 1465422"/>
                      <a:gd name="connsiteY17" fmla="*/ 1833483 h 3490945"/>
                      <a:gd name="connsiteX18" fmla="*/ 717 w 1465422"/>
                      <a:gd name="connsiteY18" fmla="*/ 485989 h 3490945"/>
                      <a:gd name="connsiteX0" fmla="*/ 717 w 1465422"/>
                      <a:gd name="connsiteY0" fmla="*/ 485989 h 3492094"/>
                      <a:gd name="connsiteX1" fmla="*/ 348085 w 1465422"/>
                      <a:gd name="connsiteY1" fmla="*/ 104304 h 3492094"/>
                      <a:gd name="connsiteX2" fmla="*/ 1266175 w 1465422"/>
                      <a:gd name="connsiteY2" fmla="*/ 0 h 3492094"/>
                      <a:gd name="connsiteX3" fmla="*/ 1464849 w 1465422"/>
                      <a:gd name="connsiteY3" fmla="*/ 483984 h 3492094"/>
                      <a:gd name="connsiteX4" fmla="*/ 1464636 w 1465422"/>
                      <a:gd name="connsiteY4" fmla="*/ 1647072 h 3492094"/>
                      <a:gd name="connsiteX5" fmla="*/ 1202754 w 1465422"/>
                      <a:gd name="connsiteY5" fmla="*/ 1628125 h 3492094"/>
                      <a:gd name="connsiteX6" fmla="*/ 1201480 w 1465422"/>
                      <a:gd name="connsiteY6" fmla="*/ 461030 h 3492094"/>
                      <a:gd name="connsiteX7" fmla="*/ 1111642 w 1465422"/>
                      <a:gd name="connsiteY7" fmla="*/ 461029 h 3492094"/>
                      <a:gd name="connsiteX8" fmla="*/ 1113275 w 1465422"/>
                      <a:gd name="connsiteY8" fmla="*/ 3253899 h 3492094"/>
                      <a:gd name="connsiteX9" fmla="*/ 774187 w 1465422"/>
                      <a:gd name="connsiteY9" fmla="*/ 3259491 h 3492094"/>
                      <a:gd name="connsiteX10" fmla="*/ 772679 w 1465422"/>
                      <a:gd name="connsiteY10" fmla="*/ 1682338 h 3492094"/>
                      <a:gd name="connsiteX11" fmla="*/ 683911 w 1465422"/>
                      <a:gd name="connsiteY11" fmla="*/ 1683835 h 3492094"/>
                      <a:gd name="connsiteX12" fmla="*/ 684203 w 1465422"/>
                      <a:gd name="connsiteY12" fmla="*/ 3279851 h 3492094"/>
                      <a:gd name="connsiteX13" fmla="*/ 315629 w 1465422"/>
                      <a:gd name="connsiteY13" fmla="*/ 3346729 h 3492094"/>
                      <a:gd name="connsiteX14" fmla="*/ 315076 w 1465422"/>
                      <a:gd name="connsiteY14" fmla="*/ 584905 h 3492094"/>
                      <a:gd name="connsiteX15" fmla="*/ 263179 w 1465422"/>
                      <a:gd name="connsiteY15" fmla="*/ 586271 h 3492094"/>
                      <a:gd name="connsiteX16" fmla="*/ 263139 w 1465422"/>
                      <a:gd name="connsiteY16" fmla="*/ 1733992 h 3492094"/>
                      <a:gd name="connsiteX17" fmla="*/ 0 w 1465422"/>
                      <a:gd name="connsiteY17" fmla="*/ 1833483 h 3492094"/>
                      <a:gd name="connsiteX18" fmla="*/ 717 w 1465422"/>
                      <a:gd name="connsiteY18" fmla="*/ 485989 h 3492094"/>
                      <a:gd name="connsiteX0" fmla="*/ 717 w 1465422"/>
                      <a:gd name="connsiteY0" fmla="*/ 485989 h 3487568"/>
                      <a:gd name="connsiteX1" fmla="*/ 348085 w 1465422"/>
                      <a:gd name="connsiteY1" fmla="*/ 104304 h 3487568"/>
                      <a:gd name="connsiteX2" fmla="*/ 1266175 w 1465422"/>
                      <a:gd name="connsiteY2" fmla="*/ 0 h 3487568"/>
                      <a:gd name="connsiteX3" fmla="*/ 1464849 w 1465422"/>
                      <a:gd name="connsiteY3" fmla="*/ 483984 h 3487568"/>
                      <a:gd name="connsiteX4" fmla="*/ 1464636 w 1465422"/>
                      <a:gd name="connsiteY4" fmla="*/ 1647072 h 3487568"/>
                      <a:gd name="connsiteX5" fmla="*/ 1202754 w 1465422"/>
                      <a:gd name="connsiteY5" fmla="*/ 1628125 h 3487568"/>
                      <a:gd name="connsiteX6" fmla="*/ 1201480 w 1465422"/>
                      <a:gd name="connsiteY6" fmla="*/ 461030 h 3487568"/>
                      <a:gd name="connsiteX7" fmla="*/ 1111642 w 1465422"/>
                      <a:gd name="connsiteY7" fmla="*/ 461029 h 3487568"/>
                      <a:gd name="connsiteX8" fmla="*/ 1113275 w 1465422"/>
                      <a:gd name="connsiteY8" fmla="*/ 3253899 h 3487568"/>
                      <a:gd name="connsiteX9" fmla="*/ 774187 w 1465422"/>
                      <a:gd name="connsiteY9" fmla="*/ 3259491 h 3487568"/>
                      <a:gd name="connsiteX10" fmla="*/ 772679 w 1465422"/>
                      <a:gd name="connsiteY10" fmla="*/ 1682338 h 3487568"/>
                      <a:gd name="connsiteX11" fmla="*/ 683911 w 1465422"/>
                      <a:gd name="connsiteY11" fmla="*/ 1683835 h 3487568"/>
                      <a:gd name="connsiteX12" fmla="*/ 684203 w 1465422"/>
                      <a:gd name="connsiteY12" fmla="*/ 3279851 h 3487568"/>
                      <a:gd name="connsiteX13" fmla="*/ 315629 w 1465422"/>
                      <a:gd name="connsiteY13" fmla="*/ 3346729 h 3487568"/>
                      <a:gd name="connsiteX14" fmla="*/ 315076 w 1465422"/>
                      <a:gd name="connsiteY14" fmla="*/ 584905 h 3487568"/>
                      <a:gd name="connsiteX15" fmla="*/ 263179 w 1465422"/>
                      <a:gd name="connsiteY15" fmla="*/ 586271 h 3487568"/>
                      <a:gd name="connsiteX16" fmla="*/ 263139 w 1465422"/>
                      <a:gd name="connsiteY16" fmla="*/ 1733992 h 3487568"/>
                      <a:gd name="connsiteX17" fmla="*/ 0 w 1465422"/>
                      <a:gd name="connsiteY17" fmla="*/ 1833483 h 3487568"/>
                      <a:gd name="connsiteX18" fmla="*/ 717 w 1465422"/>
                      <a:gd name="connsiteY18" fmla="*/ 485989 h 3487568"/>
                      <a:gd name="connsiteX0" fmla="*/ 717 w 1465422"/>
                      <a:gd name="connsiteY0" fmla="*/ 485989 h 3449415"/>
                      <a:gd name="connsiteX1" fmla="*/ 348085 w 1465422"/>
                      <a:gd name="connsiteY1" fmla="*/ 104304 h 3449415"/>
                      <a:gd name="connsiteX2" fmla="*/ 1266175 w 1465422"/>
                      <a:gd name="connsiteY2" fmla="*/ 0 h 3449415"/>
                      <a:gd name="connsiteX3" fmla="*/ 1464849 w 1465422"/>
                      <a:gd name="connsiteY3" fmla="*/ 483984 h 3449415"/>
                      <a:gd name="connsiteX4" fmla="*/ 1464636 w 1465422"/>
                      <a:gd name="connsiteY4" fmla="*/ 1647072 h 3449415"/>
                      <a:gd name="connsiteX5" fmla="*/ 1202754 w 1465422"/>
                      <a:gd name="connsiteY5" fmla="*/ 1628125 h 3449415"/>
                      <a:gd name="connsiteX6" fmla="*/ 1201480 w 1465422"/>
                      <a:gd name="connsiteY6" fmla="*/ 461030 h 3449415"/>
                      <a:gd name="connsiteX7" fmla="*/ 1111642 w 1465422"/>
                      <a:gd name="connsiteY7" fmla="*/ 461029 h 3449415"/>
                      <a:gd name="connsiteX8" fmla="*/ 1113275 w 1465422"/>
                      <a:gd name="connsiteY8" fmla="*/ 3253899 h 3449415"/>
                      <a:gd name="connsiteX9" fmla="*/ 774187 w 1465422"/>
                      <a:gd name="connsiteY9" fmla="*/ 3259491 h 3449415"/>
                      <a:gd name="connsiteX10" fmla="*/ 772679 w 1465422"/>
                      <a:gd name="connsiteY10" fmla="*/ 1682338 h 3449415"/>
                      <a:gd name="connsiteX11" fmla="*/ 683911 w 1465422"/>
                      <a:gd name="connsiteY11" fmla="*/ 1683835 h 3449415"/>
                      <a:gd name="connsiteX12" fmla="*/ 684203 w 1465422"/>
                      <a:gd name="connsiteY12" fmla="*/ 3279851 h 3449415"/>
                      <a:gd name="connsiteX13" fmla="*/ 315629 w 1465422"/>
                      <a:gd name="connsiteY13" fmla="*/ 3346729 h 3449415"/>
                      <a:gd name="connsiteX14" fmla="*/ 315076 w 1465422"/>
                      <a:gd name="connsiteY14" fmla="*/ 584905 h 3449415"/>
                      <a:gd name="connsiteX15" fmla="*/ 263179 w 1465422"/>
                      <a:gd name="connsiteY15" fmla="*/ 586271 h 3449415"/>
                      <a:gd name="connsiteX16" fmla="*/ 263139 w 1465422"/>
                      <a:gd name="connsiteY16" fmla="*/ 1733992 h 3449415"/>
                      <a:gd name="connsiteX17" fmla="*/ 0 w 1465422"/>
                      <a:gd name="connsiteY17" fmla="*/ 1833483 h 3449415"/>
                      <a:gd name="connsiteX18" fmla="*/ 717 w 1465422"/>
                      <a:gd name="connsiteY18" fmla="*/ 485989 h 3449415"/>
                      <a:gd name="connsiteX0" fmla="*/ 717 w 1465422"/>
                      <a:gd name="connsiteY0" fmla="*/ 485989 h 3489243"/>
                      <a:gd name="connsiteX1" fmla="*/ 348085 w 1465422"/>
                      <a:gd name="connsiteY1" fmla="*/ 104304 h 3489243"/>
                      <a:gd name="connsiteX2" fmla="*/ 1266175 w 1465422"/>
                      <a:gd name="connsiteY2" fmla="*/ 0 h 3489243"/>
                      <a:gd name="connsiteX3" fmla="*/ 1464849 w 1465422"/>
                      <a:gd name="connsiteY3" fmla="*/ 483984 h 3489243"/>
                      <a:gd name="connsiteX4" fmla="*/ 1464636 w 1465422"/>
                      <a:gd name="connsiteY4" fmla="*/ 1647072 h 3489243"/>
                      <a:gd name="connsiteX5" fmla="*/ 1202754 w 1465422"/>
                      <a:gd name="connsiteY5" fmla="*/ 1628125 h 3489243"/>
                      <a:gd name="connsiteX6" fmla="*/ 1201480 w 1465422"/>
                      <a:gd name="connsiteY6" fmla="*/ 461030 h 3489243"/>
                      <a:gd name="connsiteX7" fmla="*/ 1111642 w 1465422"/>
                      <a:gd name="connsiteY7" fmla="*/ 461029 h 3489243"/>
                      <a:gd name="connsiteX8" fmla="*/ 1113275 w 1465422"/>
                      <a:gd name="connsiteY8" fmla="*/ 3253899 h 3489243"/>
                      <a:gd name="connsiteX9" fmla="*/ 774187 w 1465422"/>
                      <a:gd name="connsiteY9" fmla="*/ 3259491 h 3489243"/>
                      <a:gd name="connsiteX10" fmla="*/ 772679 w 1465422"/>
                      <a:gd name="connsiteY10" fmla="*/ 1682338 h 3489243"/>
                      <a:gd name="connsiteX11" fmla="*/ 683911 w 1465422"/>
                      <a:gd name="connsiteY11" fmla="*/ 1683835 h 3489243"/>
                      <a:gd name="connsiteX12" fmla="*/ 684203 w 1465422"/>
                      <a:gd name="connsiteY12" fmla="*/ 3279851 h 3489243"/>
                      <a:gd name="connsiteX13" fmla="*/ 315629 w 1465422"/>
                      <a:gd name="connsiteY13" fmla="*/ 3346729 h 3489243"/>
                      <a:gd name="connsiteX14" fmla="*/ 315076 w 1465422"/>
                      <a:gd name="connsiteY14" fmla="*/ 584905 h 3489243"/>
                      <a:gd name="connsiteX15" fmla="*/ 263179 w 1465422"/>
                      <a:gd name="connsiteY15" fmla="*/ 586271 h 3489243"/>
                      <a:gd name="connsiteX16" fmla="*/ 263139 w 1465422"/>
                      <a:gd name="connsiteY16" fmla="*/ 1733992 h 3489243"/>
                      <a:gd name="connsiteX17" fmla="*/ 0 w 1465422"/>
                      <a:gd name="connsiteY17" fmla="*/ 1833483 h 3489243"/>
                      <a:gd name="connsiteX18" fmla="*/ 717 w 1465422"/>
                      <a:gd name="connsiteY18" fmla="*/ 485989 h 3489243"/>
                      <a:gd name="connsiteX0" fmla="*/ 717 w 1465422"/>
                      <a:gd name="connsiteY0" fmla="*/ 485989 h 3489243"/>
                      <a:gd name="connsiteX1" fmla="*/ 348085 w 1465422"/>
                      <a:gd name="connsiteY1" fmla="*/ 104304 h 3489243"/>
                      <a:gd name="connsiteX2" fmla="*/ 1266175 w 1465422"/>
                      <a:gd name="connsiteY2" fmla="*/ 0 h 3489243"/>
                      <a:gd name="connsiteX3" fmla="*/ 1464849 w 1465422"/>
                      <a:gd name="connsiteY3" fmla="*/ 483984 h 3489243"/>
                      <a:gd name="connsiteX4" fmla="*/ 1464636 w 1465422"/>
                      <a:gd name="connsiteY4" fmla="*/ 1647072 h 3489243"/>
                      <a:gd name="connsiteX5" fmla="*/ 1202754 w 1465422"/>
                      <a:gd name="connsiteY5" fmla="*/ 1628125 h 3489243"/>
                      <a:gd name="connsiteX6" fmla="*/ 1201480 w 1465422"/>
                      <a:gd name="connsiteY6" fmla="*/ 461030 h 3489243"/>
                      <a:gd name="connsiteX7" fmla="*/ 1111642 w 1465422"/>
                      <a:gd name="connsiteY7" fmla="*/ 461029 h 3489243"/>
                      <a:gd name="connsiteX8" fmla="*/ 1113275 w 1465422"/>
                      <a:gd name="connsiteY8" fmla="*/ 3253899 h 3489243"/>
                      <a:gd name="connsiteX9" fmla="*/ 774187 w 1465422"/>
                      <a:gd name="connsiteY9" fmla="*/ 3259491 h 3489243"/>
                      <a:gd name="connsiteX10" fmla="*/ 772679 w 1465422"/>
                      <a:gd name="connsiteY10" fmla="*/ 1682338 h 3489243"/>
                      <a:gd name="connsiteX11" fmla="*/ 667574 w 1465422"/>
                      <a:gd name="connsiteY11" fmla="*/ 1686169 h 3489243"/>
                      <a:gd name="connsiteX12" fmla="*/ 684203 w 1465422"/>
                      <a:gd name="connsiteY12" fmla="*/ 3279851 h 3489243"/>
                      <a:gd name="connsiteX13" fmla="*/ 315629 w 1465422"/>
                      <a:gd name="connsiteY13" fmla="*/ 3346729 h 3489243"/>
                      <a:gd name="connsiteX14" fmla="*/ 315076 w 1465422"/>
                      <a:gd name="connsiteY14" fmla="*/ 584905 h 3489243"/>
                      <a:gd name="connsiteX15" fmla="*/ 263179 w 1465422"/>
                      <a:gd name="connsiteY15" fmla="*/ 586271 h 3489243"/>
                      <a:gd name="connsiteX16" fmla="*/ 263139 w 1465422"/>
                      <a:gd name="connsiteY16" fmla="*/ 1733992 h 3489243"/>
                      <a:gd name="connsiteX17" fmla="*/ 0 w 1465422"/>
                      <a:gd name="connsiteY17" fmla="*/ 1833483 h 3489243"/>
                      <a:gd name="connsiteX18" fmla="*/ 717 w 1465422"/>
                      <a:gd name="connsiteY18" fmla="*/ 485989 h 3489243"/>
                      <a:gd name="connsiteX0" fmla="*/ 717 w 1465422"/>
                      <a:gd name="connsiteY0" fmla="*/ 485989 h 3489243"/>
                      <a:gd name="connsiteX1" fmla="*/ 348085 w 1465422"/>
                      <a:gd name="connsiteY1" fmla="*/ 104304 h 3489243"/>
                      <a:gd name="connsiteX2" fmla="*/ 1266175 w 1465422"/>
                      <a:gd name="connsiteY2" fmla="*/ 0 h 3489243"/>
                      <a:gd name="connsiteX3" fmla="*/ 1464849 w 1465422"/>
                      <a:gd name="connsiteY3" fmla="*/ 483984 h 3489243"/>
                      <a:gd name="connsiteX4" fmla="*/ 1464636 w 1465422"/>
                      <a:gd name="connsiteY4" fmla="*/ 1647072 h 3489243"/>
                      <a:gd name="connsiteX5" fmla="*/ 1202754 w 1465422"/>
                      <a:gd name="connsiteY5" fmla="*/ 1628125 h 3489243"/>
                      <a:gd name="connsiteX6" fmla="*/ 1201480 w 1465422"/>
                      <a:gd name="connsiteY6" fmla="*/ 461030 h 3489243"/>
                      <a:gd name="connsiteX7" fmla="*/ 1111642 w 1465422"/>
                      <a:gd name="connsiteY7" fmla="*/ 461029 h 3489243"/>
                      <a:gd name="connsiteX8" fmla="*/ 1113275 w 1465422"/>
                      <a:gd name="connsiteY8" fmla="*/ 3253899 h 3489243"/>
                      <a:gd name="connsiteX9" fmla="*/ 774187 w 1465422"/>
                      <a:gd name="connsiteY9" fmla="*/ 3259491 h 3489243"/>
                      <a:gd name="connsiteX10" fmla="*/ 772679 w 1465422"/>
                      <a:gd name="connsiteY10" fmla="*/ 1682338 h 3489243"/>
                      <a:gd name="connsiteX11" fmla="*/ 662907 w 1465422"/>
                      <a:gd name="connsiteY11" fmla="*/ 1683835 h 3489243"/>
                      <a:gd name="connsiteX12" fmla="*/ 684203 w 1465422"/>
                      <a:gd name="connsiteY12" fmla="*/ 3279851 h 3489243"/>
                      <a:gd name="connsiteX13" fmla="*/ 315629 w 1465422"/>
                      <a:gd name="connsiteY13" fmla="*/ 3346729 h 3489243"/>
                      <a:gd name="connsiteX14" fmla="*/ 315076 w 1465422"/>
                      <a:gd name="connsiteY14" fmla="*/ 584905 h 3489243"/>
                      <a:gd name="connsiteX15" fmla="*/ 263179 w 1465422"/>
                      <a:gd name="connsiteY15" fmla="*/ 586271 h 3489243"/>
                      <a:gd name="connsiteX16" fmla="*/ 263139 w 1465422"/>
                      <a:gd name="connsiteY16" fmla="*/ 1733992 h 3489243"/>
                      <a:gd name="connsiteX17" fmla="*/ 0 w 1465422"/>
                      <a:gd name="connsiteY17" fmla="*/ 1833483 h 3489243"/>
                      <a:gd name="connsiteX18" fmla="*/ 717 w 1465422"/>
                      <a:gd name="connsiteY18" fmla="*/ 485989 h 3489243"/>
                      <a:gd name="connsiteX0" fmla="*/ 717 w 1465422"/>
                      <a:gd name="connsiteY0" fmla="*/ 485989 h 3489243"/>
                      <a:gd name="connsiteX1" fmla="*/ 348085 w 1465422"/>
                      <a:gd name="connsiteY1" fmla="*/ 104304 h 3489243"/>
                      <a:gd name="connsiteX2" fmla="*/ 1266175 w 1465422"/>
                      <a:gd name="connsiteY2" fmla="*/ 0 h 3489243"/>
                      <a:gd name="connsiteX3" fmla="*/ 1464849 w 1465422"/>
                      <a:gd name="connsiteY3" fmla="*/ 483984 h 3489243"/>
                      <a:gd name="connsiteX4" fmla="*/ 1464636 w 1465422"/>
                      <a:gd name="connsiteY4" fmla="*/ 1647072 h 3489243"/>
                      <a:gd name="connsiteX5" fmla="*/ 1202754 w 1465422"/>
                      <a:gd name="connsiteY5" fmla="*/ 1628125 h 3489243"/>
                      <a:gd name="connsiteX6" fmla="*/ 1201480 w 1465422"/>
                      <a:gd name="connsiteY6" fmla="*/ 461030 h 3489243"/>
                      <a:gd name="connsiteX7" fmla="*/ 1111642 w 1465422"/>
                      <a:gd name="connsiteY7" fmla="*/ 461029 h 3489243"/>
                      <a:gd name="connsiteX8" fmla="*/ 1113275 w 1465422"/>
                      <a:gd name="connsiteY8" fmla="*/ 3253899 h 3489243"/>
                      <a:gd name="connsiteX9" fmla="*/ 774187 w 1465422"/>
                      <a:gd name="connsiteY9" fmla="*/ 3259491 h 3489243"/>
                      <a:gd name="connsiteX10" fmla="*/ 772679 w 1465422"/>
                      <a:gd name="connsiteY10" fmla="*/ 1682338 h 3489243"/>
                      <a:gd name="connsiteX11" fmla="*/ 662907 w 1465422"/>
                      <a:gd name="connsiteY11" fmla="*/ 1683835 h 3489243"/>
                      <a:gd name="connsiteX12" fmla="*/ 663198 w 1465422"/>
                      <a:gd name="connsiteY12" fmla="*/ 3279851 h 3489243"/>
                      <a:gd name="connsiteX13" fmla="*/ 315629 w 1465422"/>
                      <a:gd name="connsiteY13" fmla="*/ 3346729 h 3489243"/>
                      <a:gd name="connsiteX14" fmla="*/ 315076 w 1465422"/>
                      <a:gd name="connsiteY14" fmla="*/ 584905 h 3489243"/>
                      <a:gd name="connsiteX15" fmla="*/ 263179 w 1465422"/>
                      <a:gd name="connsiteY15" fmla="*/ 586271 h 3489243"/>
                      <a:gd name="connsiteX16" fmla="*/ 263139 w 1465422"/>
                      <a:gd name="connsiteY16" fmla="*/ 1733992 h 3489243"/>
                      <a:gd name="connsiteX17" fmla="*/ 0 w 1465422"/>
                      <a:gd name="connsiteY17" fmla="*/ 1833483 h 3489243"/>
                      <a:gd name="connsiteX18" fmla="*/ 717 w 1465422"/>
                      <a:gd name="connsiteY18" fmla="*/ 485989 h 3489243"/>
                      <a:gd name="connsiteX0" fmla="*/ 717 w 1465422"/>
                      <a:gd name="connsiteY0" fmla="*/ 485989 h 3489243"/>
                      <a:gd name="connsiteX1" fmla="*/ 348085 w 1465422"/>
                      <a:gd name="connsiteY1" fmla="*/ 104304 h 3489243"/>
                      <a:gd name="connsiteX2" fmla="*/ 1266175 w 1465422"/>
                      <a:gd name="connsiteY2" fmla="*/ 0 h 3489243"/>
                      <a:gd name="connsiteX3" fmla="*/ 1464849 w 1465422"/>
                      <a:gd name="connsiteY3" fmla="*/ 483984 h 3489243"/>
                      <a:gd name="connsiteX4" fmla="*/ 1464636 w 1465422"/>
                      <a:gd name="connsiteY4" fmla="*/ 1647072 h 3489243"/>
                      <a:gd name="connsiteX5" fmla="*/ 1202754 w 1465422"/>
                      <a:gd name="connsiteY5" fmla="*/ 1628125 h 3489243"/>
                      <a:gd name="connsiteX6" fmla="*/ 1201480 w 1465422"/>
                      <a:gd name="connsiteY6" fmla="*/ 461030 h 3489243"/>
                      <a:gd name="connsiteX7" fmla="*/ 1111642 w 1465422"/>
                      <a:gd name="connsiteY7" fmla="*/ 461029 h 3489243"/>
                      <a:gd name="connsiteX8" fmla="*/ 1113275 w 1465422"/>
                      <a:gd name="connsiteY8" fmla="*/ 3253899 h 3489243"/>
                      <a:gd name="connsiteX9" fmla="*/ 774187 w 1465422"/>
                      <a:gd name="connsiteY9" fmla="*/ 3259491 h 3489243"/>
                      <a:gd name="connsiteX10" fmla="*/ 772679 w 1465422"/>
                      <a:gd name="connsiteY10" fmla="*/ 1682338 h 3489243"/>
                      <a:gd name="connsiteX11" fmla="*/ 662907 w 1465422"/>
                      <a:gd name="connsiteY11" fmla="*/ 1683835 h 3489243"/>
                      <a:gd name="connsiteX12" fmla="*/ 567508 w 1465422"/>
                      <a:gd name="connsiteY12" fmla="*/ 3279851 h 3489243"/>
                      <a:gd name="connsiteX13" fmla="*/ 315629 w 1465422"/>
                      <a:gd name="connsiteY13" fmla="*/ 3346729 h 3489243"/>
                      <a:gd name="connsiteX14" fmla="*/ 315076 w 1465422"/>
                      <a:gd name="connsiteY14" fmla="*/ 584905 h 3489243"/>
                      <a:gd name="connsiteX15" fmla="*/ 263179 w 1465422"/>
                      <a:gd name="connsiteY15" fmla="*/ 586271 h 3489243"/>
                      <a:gd name="connsiteX16" fmla="*/ 263139 w 1465422"/>
                      <a:gd name="connsiteY16" fmla="*/ 1733992 h 3489243"/>
                      <a:gd name="connsiteX17" fmla="*/ 0 w 1465422"/>
                      <a:gd name="connsiteY17" fmla="*/ 1833483 h 3489243"/>
                      <a:gd name="connsiteX18" fmla="*/ 717 w 1465422"/>
                      <a:gd name="connsiteY18" fmla="*/ 485989 h 3489243"/>
                      <a:gd name="connsiteX0" fmla="*/ 717 w 1465422"/>
                      <a:gd name="connsiteY0" fmla="*/ 485989 h 3491948"/>
                      <a:gd name="connsiteX1" fmla="*/ 348085 w 1465422"/>
                      <a:gd name="connsiteY1" fmla="*/ 104304 h 3491948"/>
                      <a:gd name="connsiteX2" fmla="*/ 1266175 w 1465422"/>
                      <a:gd name="connsiteY2" fmla="*/ 0 h 3491948"/>
                      <a:gd name="connsiteX3" fmla="*/ 1464849 w 1465422"/>
                      <a:gd name="connsiteY3" fmla="*/ 483984 h 3491948"/>
                      <a:gd name="connsiteX4" fmla="*/ 1464636 w 1465422"/>
                      <a:gd name="connsiteY4" fmla="*/ 1647072 h 3491948"/>
                      <a:gd name="connsiteX5" fmla="*/ 1202754 w 1465422"/>
                      <a:gd name="connsiteY5" fmla="*/ 1628125 h 3491948"/>
                      <a:gd name="connsiteX6" fmla="*/ 1201480 w 1465422"/>
                      <a:gd name="connsiteY6" fmla="*/ 461030 h 3491948"/>
                      <a:gd name="connsiteX7" fmla="*/ 1111642 w 1465422"/>
                      <a:gd name="connsiteY7" fmla="*/ 461029 h 3491948"/>
                      <a:gd name="connsiteX8" fmla="*/ 1113275 w 1465422"/>
                      <a:gd name="connsiteY8" fmla="*/ 3253899 h 3491948"/>
                      <a:gd name="connsiteX9" fmla="*/ 774187 w 1465422"/>
                      <a:gd name="connsiteY9" fmla="*/ 3259491 h 3491948"/>
                      <a:gd name="connsiteX10" fmla="*/ 772679 w 1465422"/>
                      <a:gd name="connsiteY10" fmla="*/ 1682338 h 3491948"/>
                      <a:gd name="connsiteX11" fmla="*/ 662907 w 1465422"/>
                      <a:gd name="connsiteY11" fmla="*/ 1683835 h 3491948"/>
                      <a:gd name="connsiteX12" fmla="*/ 618855 w 1465422"/>
                      <a:gd name="connsiteY12" fmla="*/ 3289187 h 3491948"/>
                      <a:gd name="connsiteX13" fmla="*/ 315629 w 1465422"/>
                      <a:gd name="connsiteY13" fmla="*/ 3346729 h 3491948"/>
                      <a:gd name="connsiteX14" fmla="*/ 315076 w 1465422"/>
                      <a:gd name="connsiteY14" fmla="*/ 584905 h 3491948"/>
                      <a:gd name="connsiteX15" fmla="*/ 263179 w 1465422"/>
                      <a:gd name="connsiteY15" fmla="*/ 586271 h 3491948"/>
                      <a:gd name="connsiteX16" fmla="*/ 263139 w 1465422"/>
                      <a:gd name="connsiteY16" fmla="*/ 1733992 h 3491948"/>
                      <a:gd name="connsiteX17" fmla="*/ 0 w 1465422"/>
                      <a:gd name="connsiteY17" fmla="*/ 1833483 h 3491948"/>
                      <a:gd name="connsiteX18" fmla="*/ 717 w 1465422"/>
                      <a:gd name="connsiteY18" fmla="*/ 485989 h 3491948"/>
                      <a:gd name="connsiteX0" fmla="*/ 717 w 1465422"/>
                      <a:gd name="connsiteY0" fmla="*/ 485989 h 3494037"/>
                      <a:gd name="connsiteX1" fmla="*/ 348085 w 1465422"/>
                      <a:gd name="connsiteY1" fmla="*/ 104304 h 3494037"/>
                      <a:gd name="connsiteX2" fmla="*/ 1266175 w 1465422"/>
                      <a:gd name="connsiteY2" fmla="*/ 0 h 3494037"/>
                      <a:gd name="connsiteX3" fmla="*/ 1464849 w 1465422"/>
                      <a:gd name="connsiteY3" fmla="*/ 483984 h 3494037"/>
                      <a:gd name="connsiteX4" fmla="*/ 1464636 w 1465422"/>
                      <a:gd name="connsiteY4" fmla="*/ 1647072 h 3494037"/>
                      <a:gd name="connsiteX5" fmla="*/ 1202754 w 1465422"/>
                      <a:gd name="connsiteY5" fmla="*/ 1628125 h 3494037"/>
                      <a:gd name="connsiteX6" fmla="*/ 1201480 w 1465422"/>
                      <a:gd name="connsiteY6" fmla="*/ 461030 h 3494037"/>
                      <a:gd name="connsiteX7" fmla="*/ 1111642 w 1465422"/>
                      <a:gd name="connsiteY7" fmla="*/ 461029 h 3494037"/>
                      <a:gd name="connsiteX8" fmla="*/ 1113275 w 1465422"/>
                      <a:gd name="connsiteY8" fmla="*/ 3253899 h 3494037"/>
                      <a:gd name="connsiteX9" fmla="*/ 774187 w 1465422"/>
                      <a:gd name="connsiteY9" fmla="*/ 3259491 h 3494037"/>
                      <a:gd name="connsiteX10" fmla="*/ 772679 w 1465422"/>
                      <a:gd name="connsiteY10" fmla="*/ 1682338 h 3494037"/>
                      <a:gd name="connsiteX11" fmla="*/ 662907 w 1465422"/>
                      <a:gd name="connsiteY11" fmla="*/ 1683835 h 3494037"/>
                      <a:gd name="connsiteX12" fmla="*/ 658530 w 1465422"/>
                      <a:gd name="connsiteY12" fmla="*/ 3296189 h 3494037"/>
                      <a:gd name="connsiteX13" fmla="*/ 315629 w 1465422"/>
                      <a:gd name="connsiteY13" fmla="*/ 3346729 h 3494037"/>
                      <a:gd name="connsiteX14" fmla="*/ 315076 w 1465422"/>
                      <a:gd name="connsiteY14" fmla="*/ 584905 h 3494037"/>
                      <a:gd name="connsiteX15" fmla="*/ 263179 w 1465422"/>
                      <a:gd name="connsiteY15" fmla="*/ 586271 h 3494037"/>
                      <a:gd name="connsiteX16" fmla="*/ 263139 w 1465422"/>
                      <a:gd name="connsiteY16" fmla="*/ 1733992 h 3494037"/>
                      <a:gd name="connsiteX17" fmla="*/ 0 w 1465422"/>
                      <a:gd name="connsiteY17" fmla="*/ 1833483 h 3494037"/>
                      <a:gd name="connsiteX18" fmla="*/ 717 w 1465422"/>
                      <a:gd name="connsiteY18" fmla="*/ 485989 h 3494037"/>
                      <a:gd name="connsiteX0" fmla="*/ 717 w 1465422"/>
                      <a:gd name="connsiteY0" fmla="*/ 485989 h 3496906"/>
                      <a:gd name="connsiteX1" fmla="*/ 348085 w 1465422"/>
                      <a:gd name="connsiteY1" fmla="*/ 104304 h 3496906"/>
                      <a:gd name="connsiteX2" fmla="*/ 1266175 w 1465422"/>
                      <a:gd name="connsiteY2" fmla="*/ 0 h 3496906"/>
                      <a:gd name="connsiteX3" fmla="*/ 1464849 w 1465422"/>
                      <a:gd name="connsiteY3" fmla="*/ 483984 h 3496906"/>
                      <a:gd name="connsiteX4" fmla="*/ 1464636 w 1465422"/>
                      <a:gd name="connsiteY4" fmla="*/ 1647072 h 3496906"/>
                      <a:gd name="connsiteX5" fmla="*/ 1202754 w 1465422"/>
                      <a:gd name="connsiteY5" fmla="*/ 1628125 h 3496906"/>
                      <a:gd name="connsiteX6" fmla="*/ 1201480 w 1465422"/>
                      <a:gd name="connsiteY6" fmla="*/ 461030 h 3496906"/>
                      <a:gd name="connsiteX7" fmla="*/ 1111642 w 1465422"/>
                      <a:gd name="connsiteY7" fmla="*/ 461029 h 3496906"/>
                      <a:gd name="connsiteX8" fmla="*/ 1113275 w 1465422"/>
                      <a:gd name="connsiteY8" fmla="*/ 3253899 h 3496906"/>
                      <a:gd name="connsiteX9" fmla="*/ 774187 w 1465422"/>
                      <a:gd name="connsiteY9" fmla="*/ 3259491 h 3496906"/>
                      <a:gd name="connsiteX10" fmla="*/ 772679 w 1465422"/>
                      <a:gd name="connsiteY10" fmla="*/ 1682338 h 3496906"/>
                      <a:gd name="connsiteX11" fmla="*/ 662907 w 1465422"/>
                      <a:gd name="connsiteY11" fmla="*/ 1683835 h 3496906"/>
                      <a:gd name="connsiteX12" fmla="*/ 670200 w 1465422"/>
                      <a:gd name="connsiteY12" fmla="*/ 3305525 h 3496906"/>
                      <a:gd name="connsiteX13" fmla="*/ 315629 w 1465422"/>
                      <a:gd name="connsiteY13" fmla="*/ 3346729 h 3496906"/>
                      <a:gd name="connsiteX14" fmla="*/ 315076 w 1465422"/>
                      <a:gd name="connsiteY14" fmla="*/ 584905 h 3496906"/>
                      <a:gd name="connsiteX15" fmla="*/ 263179 w 1465422"/>
                      <a:gd name="connsiteY15" fmla="*/ 586271 h 3496906"/>
                      <a:gd name="connsiteX16" fmla="*/ 263139 w 1465422"/>
                      <a:gd name="connsiteY16" fmla="*/ 1733992 h 3496906"/>
                      <a:gd name="connsiteX17" fmla="*/ 0 w 1465422"/>
                      <a:gd name="connsiteY17" fmla="*/ 1833483 h 3496906"/>
                      <a:gd name="connsiteX18" fmla="*/ 717 w 1465422"/>
                      <a:gd name="connsiteY18" fmla="*/ 485989 h 3496906"/>
                      <a:gd name="connsiteX0" fmla="*/ 717 w 1465422"/>
                      <a:gd name="connsiteY0" fmla="*/ 485989 h 3496906"/>
                      <a:gd name="connsiteX1" fmla="*/ 348085 w 1465422"/>
                      <a:gd name="connsiteY1" fmla="*/ 104304 h 3496906"/>
                      <a:gd name="connsiteX2" fmla="*/ 1266175 w 1465422"/>
                      <a:gd name="connsiteY2" fmla="*/ 0 h 3496906"/>
                      <a:gd name="connsiteX3" fmla="*/ 1464849 w 1465422"/>
                      <a:gd name="connsiteY3" fmla="*/ 483984 h 3496906"/>
                      <a:gd name="connsiteX4" fmla="*/ 1464636 w 1465422"/>
                      <a:gd name="connsiteY4" fmla="*/ 1647072 h 3496906"/>
                      <a:gd name="connsiteX5" fmla="*/ 1202754 w 1465422"/>
                      <a:gd name="connsiteY5" fmla="*/ 1628125 h 3496906"/>
                      <a:gd name="connsiteX6" fmla="*/ 1201480 w 1465422"/>
                      <a:gd name="connsiteY6" fmla="*/ 461030 h 3496906"/>
                      <a:gd name="connsiteX7" fmla="*/ 1111642 w 1465422"/>
                      <a:gd name="connsiteY7" fmla="*/ 461029 h 3496906"/>
                      <a:gd name="connsiteX8" fmla="*/ 1113275 w 1465422"/>
                      <a:gd name="connsiteY8" fmla="*/ 3253899 h 3496906"/>
                      <a:gd name="connsiteX9" fmla="*/ 774187 w 1465422"/>
                      <a:gd name="connsiteY9" fmla="*/ 3259491 h 3496906"/>
                      <a:gd name="connsiteX10" fmla="*/ 772679 w 1465422"/>
                      <a:gd name="connsiteY10" fmla="*/ 1682338 h 3496906"/>
                      <a:gd name="connsiteX11" fmla="*/ 662907 w 1465422"/>
                      <a:gd name="connsiteY11" fmla="*/ 1683835 h 3496906"/>
                      <a:gd name="connsiteX12" fmla="*/ 674867 w 1465422"/>
                      <a:gd name="connsiteY12" fmla="*/ 3305525 h 3496906"/>
                      <a:gd name="connsiteX13" fmla="*/ 315629 w 1465422"/>
                      <a:gd name="connsiteY13" fmla="*/ 3346729 h 3496906"/>
                      <a:gd name="connsiteX14" fmla="*/ 315076 w 1465422"/>
                      <a:gd name="connsiteY14" fmla="*/ 584905 h 3496906"/>
                      <a:gd name="connsiteX15" fmla="*/ 263179 w 1465422"/>
                      <a:gd name="connsiteY15" fmla="*/ 586271 h 3496906"/>
                      <a:gd name="connsiteX16" fmla="*/ 263139 w 1465422"/>
                      <a:gd name="connsiteY16" fmla="*/ 1733992 h 3496906"/>
                      <a:gd name="connsiteX17" fmla="*/ 0 w 1465422"/>
                      <a:gd name="connsiteY17" fmla="*/ 1833483 h 3496906"/>
                      <a:gd name="connsiteX18" fmla="*/ 717 w 1465422"/>
                      <a:gd name="connsiteY18" fmla="*/ 485989 h 3496906"/>
                      <a:gd name="connsiteX0" fmla="*/ 717 w 1465422"/>
                      <a:gd name="connsiteY0" fmla="*/ 485989 h 3497639"/>
                      <a:gd name="connsiteX1" fmla="*/ 348085 w 1465422"/>
                      <a:gd name="connsiteY1" fmla="*/ 104304 h 3497639"/>
                      <a:gd name="connsiteX2" fmla="*/ 1266175 w 1465422"/>
                      <a:gd name="connsiteY2" fmla="*/ 0 h 3497639"/>
                      <a:gd name="connsiteX3" fmla="*/ 1464849 w 1465422"/>
                      <a:gd name="connsiteY3" fmla="*/ 483984 h 3497639"/>
                      <a:gd name="connsiteX4" fmla="*/ 1464636 w 1465422"/>
                      <a:gd name="connsiteY4" fmla="*/ 1647072 h 3497639"/>
                      <a:gd name="connsiteX5" fmla="*/ 1202754 w 1465422"/>
                      <a:gd name="connsiteY5" fmla="*/ 1628125 h 3497639"/>
                      <a:gd name="connsiteX6" fmla="*/ 1201480 w 1465422"/>
                      <a:gd name="connsiteY6" fmla="*/ 461030 h 3497639"/>
                      <a:gd name="connsiteX7" fmla="*/ 1111642 w 1465422"/>
                      <a:gd name="connsiteY7" fmla="*/ 461029 h 3497639"/>
                      <a:gd name="connsiteX8" fmla="*/ 1113275 w 1465422"/>
                      <a:gd name="connsiteY8" fmla="*/ 3253899 h 3497639"/>
                      <a:gd name="connsiteX9" fmla="*/ 774187 w 1465422"/>
                      <a:gd name="connsiteY9" fmla="*/ 3259491 h 3497639"/>
                      <a:gd name="connsiteX10" fmla="*/ 772679 w 1465422"/>
                      <a:gd name="connsiteY10" fmla="*/ 1682338 h 3497639"/>
                      <a:gd name="connsiteX11" fmla="*/ 662907 w 1465422"/>
                      <a:gd name="connsiteY11" fmla="*/ 1683835 h 3497639"/>
                      <a:gd name="connsiteX12" fmla="*/ 632858 w 1465422"/>
                      <a:gd name="connsiteY12" fmla="*/ 3307859 h 3497639"/>
                      <a:gd name="connsiteX13" fmla="*/ 315629 w 1465422"/>
                      <a:gd name="connsiteY13" fmla="*/ 3346729 h 3497639"/>
                      <a:gd name="connsiteX14" fmla="*/ 315076 w 1465422"/>
                      <a:gd name="connsiteY14" fmla="*/ 584905 h 3497639"/>
                      <a:gd name="connsiteX15" fmla="*/ 263179 w 1465422"/>
                      <a:gd name="connsiteY15" fmla="*/ 586271 h 3497639"/>
                      <a:gd name="connsiteX16" fmla="*/ 263139 w 1465422"/>
                      <a:gd name="connsiteY16" fmla="*/ 1733992 h 3497639"/>
                      <a:gd name="connsiteX17" fmla="*/ 0 w 1465422"/>
                      <a:gd name="connsiteY17" fmla="*/ 1833483 h 3497639"/>
                      <a:gd name="connsiteX18" fmla="*/ 717 w 1465422"/>
                      <a:gd name="connsiteY18" fmla="*/ 485989 h 3497639"/>
                      <a:gd name="connsiteX0" fmla="*/ 717 w 1465422"/>
                      <a:gd name="connsiteY0" fmla="*/ 485989 h 3494478"/>
                      <a:gd name="connsiteX1" fmla="*/ 348085 w 1465422"/>
                      <a:gd name="connsiteY1" fmla="*/ 104304 h 3494478"/>
                      <a:gd name="connsiteX2" fmla="*/ 1266175 w 1465422"/>
                      <a:gd name="connsiteY2" fmla="*/ 0 h 3494478"/>
                      <a:gd name="connsiteX3" fmla="*/ 1464849 w 1465422"/>
                      <a:gd name="connsiteY3" fmla="*/ 483984 h 3494478"/>
                      <a:gd name="connsiteX4" fmla="*/ 1464636 w 1465422"/>
                      <a:gd name="connsiteY4" fmla="*/ 1647072 h 3494478"/>
                      <a:gd name="connsiteX5" fmla="*/ 1202754 w 1465422"/>
                      <a:gd name="connsiteY5" fmla="*/ 1628125 h 3494478"/>
                      <a:gd name="connsiteX6" fmla="*/ 1201480 w 1465422"/>
                      <a:gd name="connsiteY6" fmla="*/ 461030 h 3494478"/>
                      <a:gd name="connsiteX7" fmla="*/ 1111642 w 1465422"/>
                      <a:gd name="connsiteY7" fmla="*/ 461029 h 3494478"/>
                      <a:gd name="connsiteX8" fmla="*/ 1113275 w 1465422"/>
                      <a:gd name="connsiteY8" fmla="*/ 3253899 h 3494478"/>
                      <a:gd name="connsiteX9" fmla="*/ 774187 w 1465422"/>
                      <a:gd name="connsiteY9" fmla="*/ 3259491 h 3494478"/>
                      <a:gd name="connsiteX10" fmla="*/ 772679 w 1465422"/>
                      <a:gd name="connsiteY10" fmla="*/ 1682338 h 3494478"/>
                      <a:gd name="connsiteX11" fmla="*/ 662907 w 1465422"/>
                      <a:gd name="connsiteY11" fmla="*/ 1683835 h 3494478"/>
                      <a:gd name="connsiteX12" fmla="*/ 663497 w 1465422"/>
                      <a:gd name="connsiteY12" fmla="*/ 3297646 h 3494478"/>
                      <a:gd name="connsiteX13" fmla="*/ 315629 w 1465422"/>
                      <a:gd name="connsiteY13" fmla="*/ 3346729 h 3494478"/>
                      <a:gd name="connsiteX14" fmla="*/ 315076 w 1465422"/>
                      <a:gd name="connsiteY14" fmla="*/ 584905 h 3494478"/>
                      <a:gd name="connsiteX15" fmla="*/ 263179 w 1465422"/>
                      <a:gd name="connsiteY15" fmla="*/ 586271 h 3494478"/>
                      <a:gd name="connsiteX16" fmla="*/ 263139 w 1465422"/>
                      <a:gd name="connsiteY16" fmla="*/ 1733992 h 3494478"/>
                      <a:gd name="connsiteX17" fmla="*/ 0 w 1465422"/>
                      <a:gd name="connsiteY17" fmla="*/ 1833483 h 3494478"/>
                      <a:gd name="connsiteX18" fmla="*/ 717 w 1465422"/>
                      <a:gd name="connsiteY18" fmla="*/ 485989 h 3494478"/>
                      <a:gd name="connsiteX0" fmla="*/ 717 w 1465422"/>
                      <a:gd name="connsiteY0" fmla="*/ 485989 h 3494478"/>
                      <a:gd name="connsiteX1" fmla="*/ 348085 w 1465422"/>
                      <a:gd name="connsiteY1" fmla="*/ 104304 h 3494478"/>
                      <a:gd name="connsiteX2" fmla="*/ 1266175 w 1465422"/>
                      <a:gd name="connsiteY2" fmla="*/ 0 h 3494478"/>
                      <a:gd name="connsiteX3" fmla="*/ 1464849 w 1465422"/>
                      <a:gd name="connsiteY3" fmla="*/ 483984 h 3494478"/>
                      <a:gd name="connsiteX4" fmla="*/ 1464636 w 1465422"/>
                      <a:gd name="connsiteY4" fmla="*/ 1647072 h 3494478"/>
                      <a:gd name="connsiteX5" fmla="*/ 1202754 w 1465422"/>
                      <a:gd name="connsiteY5" fmla="*/ 1628125 h 3494478"/>
                      <a:gd name="connsiteX6" fmla="*/ 1201480 w 1465422"/>
                      <a:gd name="connsiteY6" fmla="*/ 461030 h 3494478"/>
                      <a:gd name="connsiteX7" fmla="*/ 1111642 w 1465422"/>
                      <a:gd name="connsiteY7" fmla="*/ 461029 h 3494478"/>
                      <a:gd name="connsiteX8" fmla="*/ 1113275 w 1465422"/>
                      <a:gd name="connsiteY8" fmla="*/ 3253899 h 3494478"/>
                      <a:gd name="connsiteX9" fmla="*/ 774187 w 1465422"/>
                      <a:gd name="connsiteY9" fmla="*/ 3259491 h 3494478"/>
                      <a:gd name="connsiteX10" fmla="*/ 772679 w 1465422"/>
                      <a:gd name="connsiteY10" fmla="*/ 1682338 h 3494478"/>
                      <a:gd name="connsiteX11" fmla="*/ 662907 w 1465422"/>
                      <a:gd name="connsiteY11" fmla="*/ 1677027 h 3494478"/>
                      <a:gd name="connsiteX12" fmla="*/ 663497 w 1465422"/>
                      <a:gd name="connsiteY12" fmla="*/ 3297646 h 3494478"/>
                      <a:gd name="connsiteX13" fmla="*/ 315629 w 1465422"/>
                      <a:gd name="connsiteY13" fmla="*/ 3346729 h 3494478"/>
                      <a:gd name="connsiteX14" fmla="*/ 315076 w 1465422"/>
                      <a:gd name="connsiteY14" fmla="*/ 584905 h 3494478"/>
                      <a:gd name="connsiteX15" fmla="*/ 263179 w 1465422"/>
                      <a:gd name="connsiteY15" fmla="*/ 586271 h 3494478"/>
                      <a:gd name="connsiteX16" fmla="*/ 263139 w 1465422"/>
                      <a:gd name="connsiteY16" fmla="*/ 1733992 h 3494478"/>
                      <a:gd name="connsiteX17" fmla="*/ 0 w 1465422"/>
                      <a:gd name="connsiteY17" fmla="*/ 1833483 h 3494478"/>
                      <a:gd name="connsiteX18" fmla="*/ 717 w 1465422"/>
                      <a:gd name="connsiteY18" fmla="*/ 485989 h 3494478"/>
                      <a:gd name="connsiteX0" fmla="*/ 717 w 1465422"/>
                      <a:gd name="connsiteY0" fmla="*/ 485989 h 3494478"/>
                      <a:gd name="connsiteX1" fmla="*/ 348085 w 1465422"/>
                      <a:gd name="connsiteY1" fmla="*/ 104304 h 3494478"/>
                      <a:gd name="connsiteX2" fmla="*/ 1266175 w 1465422"/>
                      <a:gd name="connsiteY2" fmla="*/ 0 h 3494478"/>
                      <a:gd name="connsiteX3" fmla="*/ 1464849 w 1465422"/>
                      <a:gd name="connsiteY3" fmla="*/ 483984 h 3494478"/>
                      <a:gd name="connsiteX4" fmla="*/ 1464636 w 1465422"/>
                      <a:gd name="connsiteY4" fmla="*/ 1647072 h 3494478"/>
                      <a:gd name="connsiteX5" fmla="*/ 1202754 w 1465422"/>
                      <a:gd name="connsiteY5" fmla="*/ 1628125 h 3494478"/>
                      <a:gd name="connsiteX6" fmla="*/ 1201480 w 1465422"/>
                      <a:gd name="connsiteY6" fmla="*/ 461030 h 3494478"/>
                      <a:gd name="connsiteX7" fmla="*/ 1111642 w 1465422"/>
                      <a:gd name="connsiteY7" fmla="*/ 461029 h 3494478"/>
                      <a:gd name="connsiteX8" fmla="*/ 1113275 w 1465422"/>
                      <a:gd name="connsiteY8" fmla="*/ 3253899 h 3494478"/>
                      <a:gd name="connsiteX9" fmla="*/ 774187 w 1465422"/>
                      <a:gd name="connsiteY9" fmla="*/ 3259491 h 3494478"/>
                      <a:gd name="connsiteX10" fmla="*/ 772679 w 1465422"/>
                      <a:gd name="connsiteY10" fmla="*/ 1682338 h 3494478"/>
                      <a:gd name="connsiteX11" fmla="*/ 662907 w 1465422"/>
                      <a:gd name="connsiteY11" fmla="*/ 1680431 h 3494478"/>
                      <a:gd name="connsiteX12" fmla="*/ 663497 w 1465422"/>
                      <a:gd name="connsiteY12" fmla="*/ 3297646 h 3494478"/>
                      <a:gd name="connsiteX13" fmla="*/ 315629 w 1465422"/>
                      <a:gd name="connsiteY13" fmla="*/ 3346729 h 3494478"/>
                      <a:gd name="connsiteX14" fmla="*/ 315076 w 1465422"/>
                      <a:gd name="connsiteY14" fmla="*/ 584905 h 3494478"/>
                      <a:gd name="connsiteX15" fmla="*/ 263179 w 1465422"/>
                      <a:gd name="connsiteY15" fmla="*/ 586271 h 3494478"/>
                      <a:gd name="connsiteX16" fmla="*/ 263139 w 1465422"/>
                      <a:gd name="connsiteY16" fmla="*/ 1733992 h 3494478"/>
                      <a:gd name="connsiteX17" fmla="*/ 0 w 1465422"/>
                      <a:gd name="connsiteY17" fmla="*/ 1833483 h 3494478"/>
                      <a:gd name="connsiteX18" fmla="*/ 717 w 1465422"/>
                      <a:gd name="connsiteY18" fmla="*/ 485989 h 3494478"/>
                      <a:gd name="connsiteX0" fmla="*/ 717 w 1465422"/>
                      <a:gd name="connsiteY0" fmla="*/ 485989 h 3494478"/>
                      <a:gd name="connsiteX1" fmla="*/ 348085 w 1465422"/>
                      <a:gd name="connsiteY1" fmla="*/ 104304 h 3494478"/>
                      <a:gd name="connsiteX2" fmla="*/ 1266175 w 1465422"/>
                      <a:gd name="connsiteY2" fmla="*/ 0 h 3494478"/>
                      <a:gd name="connsiteX3" fmla="*/ 1464849 w 1465422"/>
                      <a:gd name="connsiteY3" fmla="*/ 483984 h 3494478"/>
                      <a:gd name="connsiteX4" fmla="*/ 1464636 w 1465422"/>
                      <a:gd name="connsiteY4" fmla="*/ 1647072 h 3494478"/>
                      <a:gd name="connsiteX5" fmla="*/ 1202754 w 1465422"/>
                      <a:gd name="connsiteY5" fmla="*/ 1628125 h 3494478"/>
                      <a:gd name="connsiteX6" fmla="*/ 1201480 w 1465422"/>
                      <a:gd name="connsiteY6" fmla="*/ 461030 h 3494478"/>
                      <a:gd name="connsiteX7" fmla="*/ 1111642 w 1465422"/>
                      <a:gd name="connsiteY7" fmla="*/ 461029 h 3494478"/>
                      <a:gd name="connsiteX8" fmla="*/ 1113275 w 1465422"/>
                      <a:gd name="connsiteY8" fmla="*/ 3253899 h 3494478"/>
                      <a:gd name="connsiteX9" fmla="*/ 774187 w 1465422"/>
                      <a:gd name="connsiteY9" fmla="*/ 3259491 h 3494478"/>
                      <a:gd name="connsiteX10" fmla="*/ 774615 w 1465422"/>
                      <a:gd name="connsiteY10" fmla="*/ 1680403 h 3494478"/>
                      <a:gd name="connsiteX11" fmla="*/ 662907 w 1465422"/>
                      <a:gd name="connsiteY11" fmla="*/ 1680431 h 3494478"/>
                      <a:gd name="connsiteX12" fmla="*/ 663497 w 1465422"/>
                      <a:gd name="connsiteY12" fmla="*/ 3297646 h 3494478"/>
                      <a:gd name="connsiteX13" fmla="*/ 315629 w 1465422"/>
                      <a:gd name="connsiteY13" fmla="*/ 3346729 h 3494478"/>
                      <a:gd name="connsiteX14" fmla="*/ 315076 w 1465422"/>
                      <a:gd name="connsiteY14" fmla="*/ 584905 h 3494478"/>
                      <a:gd name="connsiteX15" fmla="*/ 263179 w 1465422"/>
                      <a:gd name="connsiteY15" fmla="*/ 586271 h 3494478"/>
                      <a:gd name="connsiteX16" fmla="*/ 263139 w 1465422"/>
                      <a:gd name="connsiteY16" fmla="*/ 1733992 h 3494478"/>
                      <a:gd name="connsiteX17" fmla="*/ 0 w 1465422"/>
                      <a:gd name="connsiteY17" fmla="*/ 1833483 h 3494478"/>
                      <a:gd name="connsiteX18" fmla="*/ 717 w 1465422"/>
                      <a:gd name="connsiteY18" fmla="*/ 485989 h 3494478"/>
                      <a:gd name="connsiteX0" fmla="*/ 717 w 1465422"/>
                      <a:gd name="connsiteY0" fmla="*/ 485989 h 3494478"/>
                      <a:gd name="connsiteX1" fmla="*/ 348085 w 1465422"/>
                      <a:gd name="connsiteY1" fmla="*/ 104304 h 3494478"/>
                      <a:gd name="connsiteX2" fmla="*/ 1266175 w 1465422"/>
                      <a:gd name="connsiteY2" fmla="*/ 0 h 3494478"/>
                      <a:gd name="connsiteX3" fmla="*/ 1464849 w 1465422"/>
                      <a:gd name="connsiteY3" fmla="*/ 483984 h 3494478"/>
                      <a:gd name="connsiteX4" fmla="*/ 1464636 w 1465422"/>
                      <a:gd name="connsiteY4" fmla="*/ 1647072 h 3494478"/>
                      <a:gd name="connsiteX5" fmla="*/ 1202754 w 1465422"/>
                      <a:gd name="connsiteY5" fmla="*/ 1628125 h 3494478"/>
                      <a:gd name="connsiteX6" fmla="*/ 1201480 w 1465422"/>
                      <a:gd name="connsiteY6" fmla="*/ 461030 h 3494478"/>
                      <a:gd name="connsiteX7" fmla="*/ 1111642 w 1465422"/>
                      <a:gd name="connsiteY7" fmla="*/ 461029 h 3494478"/>
                      <a:gd name="connsiteX8" fmla="*/ 1113275 w 1465422"/>
                      <a:gd name="connsiteY8" fmla="*/ 3253899 h 3494478"/>
                      <a:gd name="connsiteX9" fmla="*/ 774187 w 1465422"/>
                      <a:gd name="connsiteY9" fmla="*/ 3259491 h 3494478"/>
                      <a:gd name="connsiteX10" fmla="*/ 774615 w 1465422"/>
                      <a:gd name="connsiteY10" fmla="*/ 1680403 h 3494478"/>
                      <a:gd name="connsiteX11" fmla="*/ 662907 w 1465422"/>
                      <a:gd name="connsiteY11" fmla="*/ 1680431 h 3494478"/>
                      <a:gd name="connsiteX12" fmla="*/ 663497 w 1465422"/>
                      <a:gd name="connsiteY12" fmla="*/ 3297646 h 3494478"/>
                      <a:gd name="connsiteX13" fmla="*/ 315629 w 1465422"/>
                      <a:gd name="connsiteY13" fmla="*/ 3346729 h 3494478"/>
                      <a:gd name="connsiteX14" fmla="*/ 315076 w 1465422"/>
                      <a:gd name="connsiteY14" fmla="*/ 584905 h 3494478"/>
                      <a:gd name="connsiteX15" fmla="*/ 263179 w 1465422"/>
                      <a:gd name="connsiteY15" fmla="*/ 586271 h 3494478"/>
                      <a:gd name="connsiteX16" fmla="*/ 263139 w 1465422"/>
                      <a:gd name="connsiteY16" fmla="*/ 1733992 h 3494478"/>
                      <a:gd name="connsiteX17" fmla="*/ 0 w 1465422"/>
                      <a:gd name="connsiteY17" fmla="*/ 1833483 h 3494478"/>
                      <a:gd name="connsiteX18" fmla="*/ 717 w 1465422"/>
                      <a:gd name="connsiteY18" fmla="*/ 485989 h 3494478"/>
                      <a:gd name="connsiteX0" fmla="*/ 717 w 1465422"/>
                      <a:gd name="connsiteY0" fmla="*/ 485989 h 3494478"/>
                      <a:gd name="connsiteX1" fmla="*/ 348085 w 1465422"/>
                      <a:gd name="connsiteY1" fmla="*/ 104304 h 3494478"/>
                      <a:gd name="connsiteX2" fmla="*/ 1266175 w 1465422"/>
                      <a:gd name="connsiteY2" fmla="*/ 0 h 3494478"/>
                      <a:gd name="connsiteX3" fmla="*/ 1464849 w 1465422"/>
                      <a:gd name="connsiteY3" fmla="*/ 483984 h 3494478"/>
                      <a:gd name="connsiteX4" fmla="*/ 1464636 w 1465422"/>
                      <a:gd name="connsiteY4" fmla="*/ 1647072 h 3494478"/>
                      <a:gd name="connsiteX5" fmla="*/ 1202754 w 1465422"/>
                      <a:gd name="connsiteY5" fmla="*/ 1628125 h 3494478"/>
                      <a:gd name="connsiteX6" fmla="*/ 1201480 w 1465422"/>
                      <a:gd name="connsiteY6" fmla="*/ 461030 h 3494478"/>
                      <a:gd name="connsiteX7" fmla="*/ 1111642 w 1465422"/>
                      <a:gd name="connsiteY7" fmla="*/ 461029 h 3494478"/>
                      <a:gd name="connsiteX8" fmla="*/ 1113275 w 1465422"/>
                      <a:gd name="connsiteY8" fmla="*/ 3253899 h 3494478"/>
                      <a:gd name="connsiteX9" fmla="*/ 774187 w 1465422"/>
                      <a:gd name="connsiteY9" fmla="*/ 3259491 h 3494478"/>
                      <a:gd name="connsiteX10" fmla="*/ 774615 w 1465422"/>
                      <a:gd name="connsiteY10" fmla="*/ 1680403 h 3494478"/>
                      <a:gd name="connsiteX11" fmla="*/ 662907 w 1465422"/>
                      <a:gd name="connsiteY11" fmla="*/ 1680431 h 3494478"/>
                      <a:gd name="connsiteX12" fmla="*/ 663497 w 1465422"/>
                      <a:gd name="connsiteY12" fmla="*/ 3297646 h 3494478"/>
                      <a:gd name="connsiteX13" fmla="*/ 315629 w 1465422"/>
                      <a:gd name="connsiteY13" fmla="*/ 3346729 h 3494478"/>
                      <a:gd name="connsiteX14" fmla="*/ 315076 w 1465422"/>
                      <a:gd name="connsiteY14" fmla="*/ 584905 h 3494478"/>
                      <a:gd name="connsiteX15" fmla="*/ 263179 w 1465422"/>
                      <a:gd name="connsiteY15" fmla="*/ 586271 h 3494478"/>
                      <a:gd name="connsiteX16" fmla="*/ 263139 w 1465422"/>
                      <a:gd name="connsiteY16" fmla="*/ 1733992 h 3494478"/>
                      <a:gd name="connsiteX17" fmla="*/ 0 w 1465422"/>
                      <a:gd name="connsiteY17" fmla="*/ 1833483 h 3494478"/>
                      <a:gd name="connsiteX18" fmla="*/ 717 w 1465422"/>
                      <a:gd name="connsiteY18" fmla="*/ 485989 h 3494478"/>
                      <a:gd name="connsiteX0" fmla="*/ 717 w 1465422"/>
                      <a:gd name="connsiteY0" fmla="*/ 485989 h 3469309"/>
                      <a:gd name="connsiteX1" fmla="*/ 348085 w 1465422"/>
                      <a:gd name="connsiteY1" fmla="*/ 104304 h 3469309"/>
                      <a:gd name="connsiteX2" fmla="*/ 1266175 w 1465422"/>
                      <a:gd name="connsiteY2" fmla="*/ 0 h 3469309"/>
                      <a:gd name="connsiteX3" fmla="*/ 1464849 w 1465422"/>
                      <a:gd name="connsiteY3" fmla="*/ 483984 h 3469309"/>
                      <a:gd name="connsiteX4" fmla="*/ 1464636 w 1465422"/>
                      <a:gd name="connsiteY4" fmla="*/ 1647072 h 3469309"/>
                      <a:gd name="connsiteX5" fmla="*/ 1202754 w 1465422"/>
                      <a:gd name="connsiteY5" fmla="*/ 1628125 h 3469309"/>
                      <a:gd name="connsiteX6" fmla="*/ 1201480 w 1465422"/>
                      <a:gd name="connsiteY6" fmla="*/ 461030 h 3469309"/>
                      <a:gd name="connsiteX7" fmla="*/ 1111642 w 1465422"/>
                      <a:gd name="connsiteY7" fmla="*/ 461029 h 3469309"/>
                      <a:gd name="connsiteX8" fmla="*/ 1113275 w 1465422"/>
                      <a:gd name="connsiteY8" fmla="*/ 3253899 h 3469309"/>
                      <a:gd name="connsiteX9" fmla="*/ 774187 w 1465422"/>
                      <a:gd name="connsiteY9" fmla="*/ 3259491 h 3469309"/>
                      <a:gd name="connsiteX10" fmla="*/ 774615 w 1465422"/>
                      <a:gd name="connsiteY10" fmla="*/ 1680403 h 3469309"/>
                      <a:gd name="connsiteX11" fmla="*/ 662907 w 1465422"/>
                      <a:gd name="connsiteY11" fmla="*/ 1680431 h 3469309"/>
                      <a:gd name="connsiteX12" fmla="*/ 663497 w 1465422"/>
                      <a:gd name="connsiteY12" fmla="*/ 3297646 h 3469309"/>
                      <a:gd name="connsiteX13" fmla="*/ 315629 w 1465422"/>
                      <a:gd name="connsiteY13" fmla="*/ 3346729 h 3469309"/>
                      <a:gd name="connsiteX14" fmla="*/ 315076 w 1465422"/>
                      <a:gd name="connsiteY14" fmla="*/ 584905 h 3469309"/>
                      <a:gd name="connsiteX15" fmla="*/ 263179 w 1465422"/>
                      <a:gd name="connsiteY15" fmla="*/ 586271 h 3469309"/>
                      <a:gd name="connsiteX16" fmla="*/ 263139 w 1465422"/>
                      <a:gd name="connsiteY16" fmla="*/ 1733992 h 3469309"/>
                      <a:gd name="connsiteX17" fmla="*/ 0 w 1465422"/>
                      <a:gd name="connsiteY17" fmla="*/ 1833483 h 3469309"/>
                      <a:gd name="connsiteX18" fmla="*/ 717 w 1465422"/>
                      <a:gd name="connsiteY18" fmla="*/ 485989 h 3469309"/>
                      <a:gd name="connsiteX0" fmla="*/ 717 w 1465422"/>
                      <a:gd name="connsiteY0" fmla="*/ 485989 h 3464550"/>
                      <a:gd name="connsiteX1" fmla="*/ 348085 w 1465422"/>
                      <a:gd name="connsiteY1" fmla="*/ 104304 h 3464550"/>
                      <a:gd name="connsiteX2" fmla="*/ 1266175 w 1465422"/>
                      <a:gd name="connsiteY2" fmla="*/ 0 h 3464550"/>
                      <a:gd name="connsiteX3" fmla="*/ 1464849 w 1465422"/>
                      <a:gd name="connsiteY3" fmla="*/ 483984 h 3464550"/>
                      <a:gd name="connsiteX4" fmla="*/ 1464636 w 1465422"/>
                      <a:gd name="connsiteY4" fmla="*/ 1647072 h 3464550"/>
                      <a:gd name="connsiteX5" fmla="*/ 1202754 w 1465422"/>
                      <a:gd name="connsiteY5" fmla="*/ 1628125 h 3464550"/>
                      <a:gd name="connsiteX6" fmla="*/ 1201480 w 1465422"/>
                      <a:gd name="connsiteY6" fmla="*/ 461030 h 3464550"/>
                      <a:gd name="connsiteX7" fmla="*/ 1111642 w 1465422"/>
                      <a:gd name="connsiteY7" fmla="*/ 461029 h 3464550"/>
                      <a:gd name="connsiteX8" fmla="*/ 1113275 w 1465422"/>
                      <a:gd name="connsiteY8" fmla="*/ 3253899 h 3464550"/>
                      <a:gd name="connsiteX9" fmla="*/ 774187 w 1465422"/>
                      <a:gd name="connsiteY9" fmla="*/ 3259491 h 3464550"/>
                      <a:gd name="connsiteX10" fmla="*/ 774615 w 1465422"/>
                      <a:gd name="connsiteY10" fmla="*/ 1680403 h 3464550"/>
                      <a:gd name="connsiteX11" fmla="*/ 662907 w 1465422"/>
                      <a:gd name="connsiteY11" fmla="*/ 1680431 h 3464550"/>
                      <a:gd name="connsiteX12" fmla="*/ 663497 w 1465422"/>
                      <a:gd name="connsiteY12" fmla="*/ 3297646 h 3464550"/>
                      <a:gd name="connsiteX13" fmla="*/ 315629 w 1465422"/>
                      <a:gd name="connsiteY13" fmla="*/ 3346729 h 3464550"/>
                      <a:gd name="connsiteX14" fmla="*/ 315076 w 1465422"/>
                      <a:gd name="connsiteY14" fmla="*/ 584905 h 3464550"/>
                      <a:gd name="connsiteX15" fmla="*/ 263179 w 1465422"/>
                      <a:gd name="connsiteY15" fmla="*/ 586271 h 3464550"/>
                      <a:gd name="connsiteX16" fmla="*/ 263139 w 1465422"/>
                      <a:gd name="connsiteY16" fmla="*/ 1733992 h 3464550"/>
                      <a:gd name="connsiteX17" fmla="*/ 0 w 1465422"/>
                      <a:gd name="connsiteY17" fmla="*/ 1833483 h 3464550"/>
                      <a:gd name="connsiteX18" fmla="*/ 717 w 1465422"/>
                      <a:gd name="connsiteY18" fmla="*/ 485989 h 3464550"/>
                      <a:gd name="connsiteX0" fmla="*/ 717 w 1465422"/>
                      <a:gd name="connsiteY0" fmla="*/ 485989 h 3411342"/>
                      <a:gd name="connsiteX1" fmla="*/ 348085 w 1465422"/>
                      <a:gd name="connsiteY1" fmla="*/ 104304 h 3411342"/>
                      <a:gd name="connsiteX2" fmla="*/ 1266175 w 1465422"/>
                      <a:gd name="connsiteY2" fmla="*/ 0 h 3411342"/>
                      <a:gd name="connsiteX3" fmla="*/ 1464849 w 1465422"/>
                      <a:gd name="connsiteY3" fmla="*/ 483984 h 3411342"/>
                      <a:gd name="connsiteX4" fmla="*/ 1464636 w 1465422"/>
                      <a:gd name="connsiteY4" fmla="*/ 1647072 h 3411342"/>
                      <a:gd name="connsiteX5" fmla="*/ 1202754 w 1465422"/>
                      <a:gd name="connsiteY5" fmla="*/ 1628125 h 3411342"/>
                      <a:gd name="connsiteX6" fmla="*/ 1201480 w 1465422"/>
                      <a:gd name="connsiteY6" fmla="*/ 461030 h 3411342"/>
                      <a:gd name="connsiteX7" fmla="*/ 1111642 w 1465422"/>
                      <a:gd name="connsiteY7" fmla="*/ 461029 h 3411342"/>
                      <a:gd name="connsiteX8" fmla="*/ 1113275 w 1465422"/>
                      <a:gd name="connsiteY8" fmla="*/ 3253899 h 3411342"/>
                      <a:gd name="connsiteX9" fmla="*/ 774187 w 1465422"/>
                      <a:gd name="connsiteY9" fmla="*/ 3259491 h 3411342"/>
                      <a:gd name="connsiteX10" fmla="*/ 774615 w 1465422"/>
                      <a:gd name="connsiteY10" fmla="*/ 1680403 h 3411342"/>
                      <a:gd name="connsiteX11" fmla="*/ 662907 w 1465422"/>
                      <a:gd name="connsiteY11" fmla="*/ 1680431 h 3411342"/>
                      <a:gd name="connsiteX12" fmla="*/ 663497 w 1465422"/>
                      <a:gd name="connsiteY12" fmla="*/ 3297646 h 3411342"/>
                      <a:gd name="connsiteX13" fmla="*/ 315629 w 1465422"/>
                      <a:gd name="connsiteY13" fmla="*/ 3346729 h 3411342"/>
                      <a:gd name="connsiteX14" fmla="*/ 315076 w 1465422"/>
                      <a:gd name="connsiteY14" fmla="*/ 584905 h 3411342"/>
                      <a:gd name="connsiteX15" fmla="*/ 263179 w 1465422"/>
                      <a:gd name="connsiteY15" fmla="*/ 586271 h 3411342"/>
                      <a:gd name="connsiteX16" fmla="*/ 263139 w 1465422"/>
                      <a:gd name="connsiteY16" fmla="*/ 1733992 h 3411342"/>
                      <a:gd name="connsiteX17" fmla="*/ 0 w 1465422"/>
                      <a:gd name="connsiteY17" fmla="*/ 1833483 h 3411342"/>
                      <a:gd name="connsiteX18" fmla="*/ 717 w 1465422"/>
                      <a:gd name="connsiteY18" fmla="*/ 485989 h 3411342"/>
                      <a:gd name="connsiteX0" fmla="*/ 717 w 1465422"/>
                      <a:gd name="connsiteY0" fmla="*/ 485989 h 3433167"/>
                      <a:gd name="connsiteX1" fmla="*/ 348085 w 1465422"/>
                      <a:gd name="connsiteY1" fmla="*/ 104304 h 3433167"/>
                      <a:gd name="connsiteX2" fmla="*/ 1266175 w 1465422"/>
                      <a:gd name="connsiteY2" fmla="*/ 0 h 3433167"/>
                      <a:gd name="connsiteX3" fmla="*/ 1464849 w 1465422"/>
                      <a:gd name="connsiteY3" fmla="*/ 483984 h 3433167"/>
                      <a:gd name="connsiteX4" fmla="*/ 1464636 w 1465422"/>
                      <a:gd name="connsiteY4" fmla="*/ 1647072 h 3433167"/>
                      <a:gd name="connsiteX5" fmla="*/ 1202754 w 1465422"/>
                      <a:gd name="connsiteY5" fmla="*/ 1628125 h 3433167"/>
                      <a:gd name="connsiteX6" fmla="*/ 1201480 w 1465422"/>
                      <a:gd name="connsiteY6" fmla="*/ 461030 h 3433167"/>
                      <a:gd name="connsiteX7" fmla="*/ 1111642 w 1465422"/>
                      <a:gd name="connsiteY7" fmla="*/ 461029 h 3433167"/>
                      <a:gd name="connsiteX8" fmla="*/ 1113275 w 1465422"/>
                      <a:gd name="connsiteY8" fmla="*/ 3253899 h 3433167"/>
                      <a:gd name="connsiteX9" fmla="*/ 774187 w 1465422"/>
                      <a:gd name="connsiteY9" fmla="*/ 3259491 h 3433167"/>
                      <a:gd name="connsiteX10" fmla="*/ 774615 w 1465422"/>
                      <a:gd name="connsiteY10" fmla="*/ 1680403 h 3433167"/>
                      <a:gd name="connsiteX11" fmla="*/ 662907 w 1465422"/>
                      <a:gd name="connsiteY11" fmla="*/ 1680431 h 3433167"/>
                      <a:gd name="connsiteX12" fmla="*/ 663497 w 1465422"/>
                      <a:gd name="connsiteY12" fmla="*/ 3297646 h 3433167"/>
                      <a:gd name="connsiteX13" fmla="*/ 315629 w 1465422"/>
                      <a:gd name="connsiteY13" fmla="*/ 3346729 h 3433167"/>
                      <a:gd name="connsiteX14" fmla="*/ 315076 w 1465422"/>
                      <a:gd name="connsiteY14" fmla="*/ 584905 h 3433167"/>
                      <a:gd name="connsiteX15" fmla="*/ 263179 w 1465422"/>
                      <a:gd name="connsiteY15" fmla="*/ 586271 h 3433167"/>
                      <a:gd name="connsiteX16" fmla="*/ 263139 w 1465422"/>
                      <a:gd name="connsiteY16" fmla="*/ 1733992 h 3433167"/>
                      <a:gd name="connsiteX17" fmla="*/ 0 w 1465422"/>
                      <a:gd name="connsiteY17" fmla="*/ 1833483 h 3433167"/>
                      <a:gd name="connsiteX18" fmla="*/ 717 w 1465422"/>
                      <a:gd name="connsiteY18" fmla="*/ 485989 h 3433167"/>
                      <a:gd name="connsiteX0" fmla="*/ 717 w 1465422"/>
                      <a:gd name="connsiteY0" fmla="*/ 485989 h 3447945"/>
                      <a:gd name="connsiteX1" fmla="*/ 348085 w 1465422"/>
                      <a:gd name="connsiteY1" fmla="*/ 104304 h 3447945"/>
                      <a:gd name="connsiteX2" fmla="*/ 1266175 w 1465422"/>
                      <a:gd name="connsiteY2" fmla="*/ 0 h 3447945"/>
                      <a:gd name="connsiteX3" fmla="*/ 1464849 w 1465422"/>
                      <a:gd name="connsiteY3" fmla="*/ 483984 h 3447945"/>
                      <a:gd name="connsiteX4" fmla="*/ 1464636 w 1465422"/>
                      <a:gd name="connsiteY4" fmla="*/ 1647072 h 3447945"/>
                      <a:gd name="connsiteX5" fmla="*/ 1202754 w 1465422"/>
                      <a:gd name="connsiteY5" fmla="*/ 1628125 h 3447945"/>
                      <a:gd name="connsiteX6" fmla="*/ 1201480 w 1465422"/>
                      <a:gd name="connsiteY6" fmla="*/ 461030 h 3447945"/>
                      <a:gd name="connsiteX7" fmla="*/ 1111642 w 1465422"/>
                      <a:gd name="connsiteY7" fmla="*/ 461029 h 3447945"/>
                      <a:gd name="connsiteX8" fmla="*/ 1113275 w 1465422"/>
                      <a:gd name="connsiteY8" fmla="*/ 3253899 h 3447945"/>
                      <a:gd name="connsiteX9" fmla="*/ 774187 w 1465422"/>
                      <a:gd name="connsiteY9" fmla="*/ 3259491 h 3447945"/>
                      <a:gd name="connsiteX10" fmla="*/ 774615 w 1465422"/>
                      <a:gd name="connsiteY10" fmla="*/ 1680403 h 3447945"/>
                      <a:gd name="connsiteX11" fmla="*/ 662907 w 1465422"/>
                      <a:gd name="connsiteY11" fmla="*/ 1680431 h 3447945"/>
                      <a:gd name="connsiteX12" fmla="*/ 663497 w 1465422"/>
                      <a:gd name="connsiteY12" fmla="*/ 3297646 h 3447945"/>
                      <a:gd name="connsiteX13" fmla="*/ 315629 w 1465422"/>
                      <a:gd name="connsiteY13" fmla="*/ 3346729 h 3447945"/>
                      <a:gd name="connsiteX14" fmla="*/ 315076 w 1465422"/>
                      <a:gd name="connsiteY14" fmla="*/ 584905 h 3447945"/>
                      <a:gd name="connsiteX15" fmla="*/ 263179 w 1465422"/>
                      <a:gd name="connsiteY15" fmla="*/ 586271 h 3447945"/>
                      <a:gd name="connsiteX16" fmla="*/ 263139 w 1465422"/>
                      <a:gd name="connsiteY16" fmla="*/ 1733992 h 3447945"/>
                      <a:gd name="connsiteX17" fmla="*/ 0 w 1465422"/>
                      <a:gd name="connsiteY17" fmla="*/ 1833483 h 3447945"/>
                      <a:gd name="connsiteX18" fmla="*/ 717 w 1465422"/>
                      <a:gd name="connsiteY18" fmla="*/ 485989 h 3447945"/>
                      <a:gd name="connsiteX0" fmla="*/ 717 w 1465422"/>
                      <a:gd name="connsiteY0" fmla="*/ 485989 h 3470304"/>
                      <a:gd name="connsiteX1" fmla="*/ 348085 w 1465422"/>
                      <a:gd name="connsiteY1" fmla="*/ 104304 h 3470304"/>
                      <a:gd name="connsiteX2" fmla="*/ 1266175 w 1465422"/>
                      <a:gd name="connsiteY2" fmla="*/ 0 h 3470304"/>
                      <a:gd name="connsiteX3" fmla="*/ 1464849 w 1465422"/>
                      <a:gd name="connsiteY3" fmla="*/ 483984 h 3470304"/>
                      <a:gd name="connsiteX4" fmla="*/ 1464636 w 1465422"/>
                      <a:gd name="connsiteY4" fmla="*/ 1647072 h 3470304"/>
                      <a:gd name="connsiteX5" fmla="*/ 1202754 w 1465422"/>
                      <a:gd name="connsiteY5" fmla="*/ 1628125 h 3470304"/>
                      <a:gd name="connsiteX6" fmla="*/ 1201480 w 1465422"/>
                      <a:gd name="connsiteY6" fmla="*/ 461030 h 3470304"/>
                      <a:gd name="connsiteX7" fmla="*/ 1111642 w 1465422"/>
                      <a:gd name="connsiteY7" fmla="*/ 461029 h 3470304"/>
                      <a:gd name="connsiteX8" fmla="*/ 1113275 w 1465422"/>
                      <a:gd name="connsiteY8" fmla="*/ 3253899 h 3470304"/>
                      <a:gd name="connsiteX9" fmla="*/ 774187 w 1465422"/>
                      <a:gd name="connsiteY9" fmla="*/ 3259491 h 3470304"/>
                      <a:gd name="connsiteX10" fmla="*/ 774615 w 1465422"/>
                      <a:gd name="connsiteY10" fmla="*/ 1680403 h 3470304"/>
                      <a:gd name="connsiteX11" fmla="*/ 662907 w 1465422"/>
                      <a:gd name="connsiteY11" fmla="*/ 1680431 h 3470304"/>
                      <a:gd name="connsiteX12" fmla="*/ 663497 w 1465422"/>
                      <a:gd name="connsiteY12" fmla="*/ 3297646 h 3470304"/>
                      <a:gd name="connsiteX13" fmla="*/ 315629 w 1465422"/>
                      <a:gd name="connsiteY13" fmla="*/ 3346729 h 3470304"/>
                      <a:gd name="connsiteX14" fmla="*/ 315076 w 1465422"/>
                      <a:gd name="connsiteY14" fmla="*/ 584905 h 3470304"/>
                      <a:gd name="connsiteX15" fmla="*/ 263179 w 1465422"/>
                      <a:gd name="connsiteY15" fmla="*/ 586271 h 3470304"/>
                      <a:gd name="connsiteX16" fmla="*/ 263139 w 1465422"/>
                      <a:gd name="connsiteY16" fmla="*/ 1733992 h 3470304"/>
                      <a:gd name="connsiteX17" fmla="*/ 0 w 1465422"/>
                      <a:gd name="connsiteY17" fmla="*/ 1833483 h 3470304"/>
                      <a:gd name="connsiteX18" fmla="*/ 717 w 1465422"/>
                      <a:gd name="connsiteY18" fmla="*/ 485989 h 3470304"/>
                      <a:gd name="connsiteX0" fmla="*/ 717 w 1465422"/>
                      <a:gd name="connsiteY0" fmla="*/ 485989 h 3479751"/>
                      <a:gd name="connsiteX1" fmla="*/ 348085 w 1465422"/>
                      <a:gd name="connsiteY1" fmla="*/ 104304 h 3479751"/>
                      <a:gd name="connsiteX2" fmla="*/ 1266175 w 1465422"/>
                      <a:gd name="connsiteY2" fmla="*/ 0 h 3479751"/>
                      <a:gd name="connsiteX3" fmla="*/ 1464849 w 1465422"/>
                      <a:gd name="connsiteY3" fmla="*/ 483984 h 3479751"/>
                      <a:gd name="connsiteX4" fmla="*/ 1464636 w 1465422"/>
                      <a:gd name="connsiteY4" fmla="*/ 1647072 h 3479751"/>
                      <a:gd name="connsiteX5" fmla="*/ 1202754 w 1465422"/>
                      <a:gd name="connsiteY5" fmla="*/ 1628125 h 3479751"/>
                      <a:gd name="connsiteX6" fmla="*/ 1201480 w 1465422"/>
                      <a:gd name="connsiteY6" fmla="*/ 461030 h 3479751"/>
                      <a:gd name="connsiteX7" fmla="*/ 1111642 w 1465422"/>
                      <a:gd name="connsiteY7" fmla="*/ 461029 h 3479751"/>
                      <a:gd name="connsiteX8" fmla="*/ 1113275 w 1465422"/>
                      <a:gd name="connsiteY8" fmla="*/ 3253899 h 3479751"/>
                      <a:gd name="connsiteX9" fmla="*/ 774187 w 1465422"/>
                      <a:gd name="connsiteY9" fmla="*/ 3259491 h 3479751"/>
                      <a:gd name="connsiteX10" fmla="*/ 774615 w 1465422"/>
                      <a:gd name="connsiteY10" fmla="*/ 1680403 h 3479751"/>
                      <a:gd name="connsiteX11" fmla="*/ 662907 w 1465422"/>
                      <a:gd name="connsiteY11" fmla="*/ 1680431 h 3479751"/>
                      <a:gd name="connsiteX12" fmla="*/ 663497 w 1465422"/>
                      <a:gd name="connsiteY12" fmla="*/ 3297646 h 3479751"/>
                      <a:gd name="connsiteX13" fmla="*/ 315629 w 1465422"/>
                      <a:gd name="connsiteY13" fmla="*/ 3346729 h 3479751"/>
                      <a:gd name="connsiteX14" fmla="*/ 315076 w 1465422"/>
                      <a:gd name="connsiteY14" fmla="*/ 584905 h 3479751"/>
                      <a:gd name="connsiteX15" fmla="*/ 263179 w 1465422"/>
                      <a:gd name="connsiteY15" fmla="*/ 586271 h 3479751"/>
                      <a:gd name="connsiteX16" fmla="*/ 263139 w 1465422"/>
                      <a:gd name="connsiteY16" fmla="*/ 1733992 h 3479751"/>
                      <a:gd name="connsiteX17" fmla="*/ 0 w 1465422"/>
                      <a:gd name="connsiteY17" fmla="*/ 1833483 h 3479751"/>
                      <a:gd name="connsiteX18" fmla="*/ 717 w 1465422"/>
                      <a:gd name="connsiteY18" fmla="*/ 485989 h 3479751"/>
                      <a:gd name="connsiteX0" fmla="*/ 717 w 1465422"/>
                      <a:gd name="connsiteY0" fmla="*/ 485989 h 3484593"/>
                      <a:gd name="connsiteX1" fmla="*/ 348085 w 1465422"/>
                      <a:gd name="connsiteY1" fmla="*/ 104304 h 3484593"/>
                      <a:gd name="connsiteX2" fmla="*/ 1266175 w 1465422"/>
                      <a:gd name="connsiteY2" fmla="*/ 0 h 3484593"/>
                      <a:gd name="connsiteX3" fmla="*/ 1464849 w 1465422"/>
                      <a:gd name="connsiteY3" fmla="*/ 483984 h 3484593"/>
                      <a:gd name="connsiteX4" fmla="*/ 1464636 w 1465422"/>
                      <a:gd name="connsiteY4" fmla="*/ 1647072 h 3484593"/>
                      <a:gd name="connsiteX5" fmla="*/ 1202754 w 1465422"/>
                      <a:gd name="connsiteY5" fmla="*/ 1628125 h 3484593"/>
                      <a:gd name="connsiteX6" fmla="*/ 1201480 w 1465422"/>
                      <a:gd name="connsiteY6" fmla="*/ 461030 h 3484593"/>
                      <a:gd name="connsiteX7" fmla="*/ 1111642 w 1465422"/>
                      <a:gd name="connsiteY7" fmla="*/ 461029 h 3484593"/>
                      <a:gd name="connsiteX8" fmla="*/ 1113275 w 1465422"/>
                      <a:gd name="connsiteY8" fmla="*/ 3253899 h 3484593"/>
                      <a:gd name="connsiteX9" fmla="*/ 774187 w 1465422"/>
                      <a:gd name="connsiteY9" fmla="*/ 3259491 h 3484593"/>
                      <a:gd name="connsiteX10" fmla="*/ 774615 w 1465422"/>
                      <a:gd name="connsiteY10" fmla="*/ 1680403 h 3484593"/>
                      <a:gd name="connsiteX11" fmla="*/ 662907 w 1465422"/>
                      <a:gd name="connsiteY11" fmla="*/ 1680431 h 3484593"/>
                      <a:gd name="connsiteX12" fmla="*/ 663497 w 1465422"/>
                      <a:gd name="connsiteY12" fmla="*/ 3297646 h 3484593"/>
                      <a:gd name="connsiteX13" fmla="*/ 315629 w 1465422"/>
                      <a:gd name="connsiteY13" fmla="*/ 3346729 h 3484593"/>
                      <a:gd name="connsiteX14" fmla="*/ 315076 w 1465422"/>
                      <a:gd name="connsiteY14" fmla="*/ 584905 h 3484593"/>
                      <a:gd name="connsiteX15" fmla="*/ 263179 w 1465422"/>
                      <a:gd name="connsiteY15" fmla="*/ 586271 h 3484593"/>
                      <a:gd name="connsiteX16" fmla="*/ 263139 w 1465422"/>
                      <a:gd name="connsiteY16" fmla="*/ 1733992 h 3484593"/>
                      <a:gd name="connsiteX17" fmla="*/ 0 w 1465422"/>
                      <a:gd name="connsiteY17" fmla="*/ 1833483 h 3484593"/>
                      <a:gd name="connsiteX18" fmla="*/ 717 w 1465422"/>
                      <a:gd name="connsiteY18" fmla="*/ 485989 h 3484593"/>
                      <a:gd name="connsiteX0" fmla="*/ 717 w 1465422"/>
                      <a:gd name="connsiteY0" fmla="*/ 485989 h 3490176"/>
                      <a:gd name="connsiteX1" fmla="*/ 348085 w 1465422"/>
                      <a:gd name="connsiteY1" fmla="*/ 104304 h 3490176"/>
                      <a:gd name="connsiteX2" fmla="*/ 1266175 w 1465422"/>
                      <a:gd name="connsiteY2" fmla="*/ 0 h 3490176"/>
                      <a:gd name="connsiteX3" fmla="*/ 1464849 w 1465422"/>
                      <a:gd name="connsiteY3" fmla="*/ 483984 h 3490176"/>
                      <a:gd name="connsiteX4" fmla="*/ 1464636 w 1465422"/>
                      <a:gd name="connsiteY4" fmla="*/ 1647072 h 3490176"/>
                      <a:gd name="connsiteX5" fmla="*/ 1202754 w 1465422"/>
                      <a:gd name="connsiteY5" fmla="*/ 1628125 h 3490176"/>
                      <a:gd name="connsiteX6" fmla="*/ 1201480 w 1465422"/>
                      <a:gd name="connsiteY6" fmla="*/ 461030 h 3490176"/>
                      <a:gd name="connsiteX7" fmla="*/ 1111642 w 1465422"/>
                      <a:gd name="connsiteY7" fmla="*/ 461029 h 3490176"/>
                      <a:gd name="connsiteX8" fmla="*/ 1113275 w 1465422"/>
                      <a:gd name="connsiteY8" fmla="*/ 3253899 h 3490176"/>
                      <a:gd name="connsiteX9" fmla="*/ 774187 w 1465422"/>
                      <a:gd name="connsiteY9" fmla="*/ 3259491 h 3490176"/>
                      <a:gd name="connsiteX10" fmla="*/ 774615 w 1465422"/>
                      <a:gd name="connsiteY10" fmla="*/ 1680403 h 3490176"/>
                      <a:gd name="connsiteX11" fmla="*/ 662907 w 1465422"/>
                      <a:gd name="connsiteY11" fmla="*/ 1680431 h 3490176"/>
                      <a:gd name="connsiteX12" fmla="*/ 663497 w 1465422"/>
                      <a:gd name="connsiteY12" fmla="*/ 3297646 h 3490176"/>
                      <a:gd name="connsiteX13" fmla="*/ 315629 w 1465422"/>
                      <a:gd name="connsiteY13" fmla="*/ 3346729 h 3490176"/>
                      <a:gd name="connsiteX14" fmla="*/ 315076 w 1465422"/>
                      <a:gd name="connsiteY14" fmla="*/ 584905 h 3490176"/>
                      <a:gd name="connsiteX15" fmla="*/ 263179 w 1465422"/>
                      <a:gd name="connsiteY15" fmla="*/ 586271 h 3490176"/>
                      <a:gd name="connsiteX16" fmla="*/ 263139 w 1465422"/>
                      <a:gd name="connsiteY16" fmla="*/ 1733992 h 3490176"/>
                      <a:gd name="connsiteX17" fmla="*/ 0 w 1465422"/>
                      <a:gd name="connsiteY17" fmla="*/ 1833483 h 3490176"/>
                      <a:gd name="connsiteX18" fmla="*/ 717 w 1465422"/>
                      <a:gd name="connsiteY18" fmla="*/ 485989 h 3490176"/>
                      <a:gd name="connsiteX0" fmla="*/ 717 w 1465422"/>
                      <a:gd name="connsiteY0" fmla="*/ 485989 h 3491872"/>
                      <a:gd name="connsiteX1" fmla="*/ 348085 w 1465422"/>
                      <a:gd name="connsiteY1" fmla="*/ 104304 h 3491872"/>
                      <a:gd name="connsiteX2" fmla="*/ 1266175 w 1465422"/>
                      <a:gd name="connsiteY2" fmla="*/ 0 h 3491872"/>
                      <a:gd name="connsiteX3" fmla="*/ 1464849 w 1465422"/>
                      <a:gd name="connsiteY3" fmla="*/ 483984 h 3491872"/>
                      <a:gd name="connsiteX4" fmla="*/ 1464636 w 1465422"/>
                      <a:gd name="connsiteY4" fmla="*/ 1647072 h 3491872"/>
                      <a:gd name="connsiteX5" fmla="*/ 1202754 w 1465422"/>
                      <a:gd name="connsiteY5" fmla="*/ 1628125 h 3491872"/>
                      <a:gd name="connsiteX6" fmla="*/ 1201480 w 1465422"/>
                      <a:gd name="connsiteY6" fmla="*/ 461030 h 3491872"/>
                      <a:gd name="connsiteX7" fmla="*/ 1111642 w 1465422"/>
                      <a:gd name="connsiteY7" fmla="*/ 461029 h 3491872"/>
                      <a:gd name="connsiteX8" fmla="*/ 1113275 w 1465422"/>
                      <a:gd name="connsiteY8" fmla="*/ 3253899 h 3491872"/>
                      <a:gd name="connsiteX9" fmla="*/ 774187 w 1465422"/>
                      <a:gd name="connsiteY9" fmla="*/ 3259491 h 3491872"/>
                      <a:gd name="connsiteX10" fmla="*/ 774615 w 1465422"/>
                      <a:gd name="connsiteY10" fmla="*/ 1680403 h 3491872"/>
                      <a:gd name="connsiteX11" fmla="*/ 662907 w 1465422"/>
                      <a:gd name="connsiteY11" fmla="*/ 1680431 h 3491872"/>
                      <a:gd name="connsiteX12" fmla="*/ 663497 w 1465422"/>
                      <a:gd name="connsiteY12" fmla="*/ 3297646 h 3491872"/>
                      <a:gd name="connsiteX13" fmla="*/ 315629 w 1465422"/>
                      <a:gd name="connsiteY13" fmla="*/ 3346729 h 3491872"/>
                      <a:gd name="connsiteX14" fmla="*/ 315076 w 1465422"/>
                      <a:gd name="connsiteY14" fmla="*/ 584905 h 3491872"/>
                      <a:gd name="connsiteX15" fmla="*/ 263179 w 1465422"/>
                      <a:gd name="connsiteY15" fmla="*/ 586271 h 3491872"/>
                      <a:gd name="connsiteX16" fmla="*/ 263139 w 1465422"/>
                      <a:gd name="connsiteY16" fmla="*/ 1733992 h 3491872"/>
                      <a:gd name="connsiteX17" fmla="*/ 0 w 1465422"/>
                      <a:gd name="connsiteY17" fmla="*/ 1833483 h 3491872"/>
                      <a:gd name="connsiteX18" fmla="*/ 717 w 1465422"/>
                      <a:gd name="connsiteY18" fmla="*/ 485989 h 3491872"/>
                      <a:gd name="connsiteX0" fmla="*/ 717 w 1465422"/>
                      <a:gd name="connsiteY0" fmla="*/ 485989 h 3490840"/>
                      <a:gd name="connsiteX1" fmla="*/ 348085 w 1465422"/>
                      <a:gd name="connsiteY1" fmla="*/ 104304 h 3490840"/>
                      <a:gd name="connsiteX2" fmla="*/ 1266175 w 1465422"/>
                      <a:gd name="connsiteY2" fmla="*/ 0 h 3490840"/>
                      <a:gd name="connsiteX3" fmla="*/ 1464849 w 1465422"/>
                      <a:gd name="connsiteY3" fmla="*/ 483984 h 3490840"/>
                      <a:gd name="connsiteX4" fmla="*/ 1464636 w 1465422"/>
                      <a:gd name="connsiteY4" fmla="*/ 1647072 h 3490840"/>
                      <a:gd name="connsiteX5" fmla="*/ 1202754 w 1465422"/>
                      <a:gd name="connsiteY5" fmla="*/ 1628125 h 3490840"/>
                      <a:gd name="connsiteX6" fmla="*/ 1201480 w 1465422"/>
                      <a:gd name="connsiteY6" fmla="*/ 461030 h 3490840"/>
                      <a:gd name="connsiteX7" fmla="*/ 1111642 w 1465422"/>
                      <a:gd name="connsiteY7" fmla="*/ 461029 h 3490840"/>
                      <a:gd name="connsiteX8" fmla="*/ 1113275 w 1465422"/>
                      <a:gd name="connsiteY8" fmla="*/ 3253899 h 3490840"/>
                      <a:gd name="connsiteX9" fmla="*/ 774187 w 1465422"/>
                      <a:gd name="connsiteY9" fmla="*/ 3259491 h 3490840"/>
                      <a:gd name="connsiteX10" fmla="*/ 774615 w 1465422"/>
                      <a:gd name="connsiteY10" fmla="*/ 1680403 h 3490840"/>
                      <a:gd name="connsiteX11" fmla="*/ 662907 w 1465422"/>
                      <a:gd name="connsiteY11" fmla="*/ 1680431 h 3490840"/>
                      <a:gd name="connsiteX12" fmla="*/ 663497 w 1465422"/>
                      <a:gd name="connsiteY12" fmla="*/ 3297646 h 3490840"/>
                      <a:gd name="connsiteX13" fmla="*/ 315629 w 1465422"/>
                      <a:gd name="connsiteY13" fmla="*/ 3346729 h 3490840"/>
                      <a:gd name="connsiteX14" fmla="*/ 315076 w 1465422"/>
                      <a:gd name="connsiteY14" fmla="*/ 584905 h 3490840"/>
                      <a:gd name="connsiteX15" fmla="*/ 263179 w 1465422"/>
                      <a:gd name="connsiteY15" fmla="*/ 586271 h 3490840"/>
                      <a:gd name="connsiteX16" fmla="*/ 263139 w 1465422"/>
                      <a:gd name="connsiteY16" fmla="*/ 1733992 h 3490840"/>
                      <a:gd name="connsiteX17" fmla="*/ 0 w 1465422"/>
                      <a:gd name="connsiteY17" fmla="*/ 1833483 h 3490840"/>
                      <a:gd name="connsiteX18" fmla="*/ 717 w 1465422"/>
                      <a:gd name="connsiteY18" fmla="*/ 485989 h 3490840"/>
                      <a:gd name="connsiteX0" fmla="*/ 717 w 1465422"/>
                      <a:gd name="connsiteY0" fmla="*/ 485989 h 3490840"/>
                      <a:gd name="connsiteX1" fmla="*/ 348085 w 1465422"/>
                      <a:gd name="connsiteY1" fmla="*/ 104304 h 3490840"/>
                      <a:gd name="connsiteX2" fmla="*/ 1266175 w 1465422"/>
                      <a:gd name="connsiteY2" fmla="*/ 0 h 3490840"/>
                      <a:gd name="connsiteX3" fmla="*/ 1464849 w 1465422"/>
                      <a:gd name="connsiteY3" fmla="*/ 483984 h 3490840"/>
                      <a:gd name="connsiteX4" fmla="*/ 1464636 w 1465422"/>
                      <a:gd name="connsiteY4" fmla="*/ 1647072 h 3490840"/>
                      <a:gd name="connsiteX5" fmla="*/ 1202754 w 1465422"/>
                      <a:gd name="connsiteY5" fmla="*/ 1628125 h 3490840"/>
                      <a:gd name="connsiteX6" fmla="*/ 1201480 w 1465422"/>
                      <a:gd name="connsiteY6" fmla="*/ 461030 h 3490840"/>
                      <a:gd name="connsiteX7" fmla="*/ 1111642 w 1465422"/>
                      <a:gd name="connsiteY7" fmla="*/ 461029 h 3490840"/>
                      <a:gd name="connsiteX8" fmla="*/ 1113275 w 1465422"/>
                      <a:gd name="connsiteY8" fmla="*/ 3253899 h 3490840"/>
                      <a:gd name="connsiteX9" fmla="*/ 774187 w 1465422"/>
                      <a:gd name="connsiteY9" fmla="*/ 3259491 h 3490840"/>
                      <a:gd name="connsiteX10" fmla="*/ 774615 w 1465422"/>
                      <a:gd name="connsiteY10" fmla="*/ 1680403 h 3490840"/>
                      <a:gd name="connsiteX11" fmla="*/ 662907 w 1465422"/>
                      <a:gd name="connsiteY11" fmla="*/ 1680431 h 3490840"/>
                      <a:gd name="connsiteX12" fmla="*/ 663497 w 1465422"/>
                      <a:gd name="connsiteY12" fmla="*/ 3297646 h 3490840"/>
                      <a:gd name="connsiteX13" fmla="*/ 315629 w 1465422"/>
                      <a:gd name="connsiteY13" fmla="*/ 3346729 h 3490840"/>
                      <a:gd name="connsiteX14" fmla="*/ 315076 w 1465422"/>
                      <a:gd name="connsiteY14" fmla="*/ 584905 h 3490840"/>
                      <a:gd name="connsiteX15" fmla="*/ 263179 w 1465422"/>
                      <a:gd name="connsiteY15" fmla="*/ 586271 h 3490840"/>
                      <a:gd name="connsiteX16" fmla="*/ 263139 w 1465422"/>
                      <a:gd name="connsiteY16" fmla="*/ 1733992 h 3490840"/>
                      <a:gd name="connsiteX17" fmla="*/ 0 w 1465422"/>
                      <a:gd name="connsiteY17" fmla="*/ 1833483 h 3490840"/>
                      <a:gd name="connsiteX18" fmla="*/ 717 w 1465422"/>
                      <a:gd name="connsiteY18" fmla="*/ 485989 h 3490840"/>
                      <a:gd name="connsiteX0" fmla="*/ 717 w 1465422"/>
                      <a:gd name="connsiteY0" fmla="*/ 485989 h 3511947"/>
                      <a:gd name="connsiteX1" fmla="*/ 348085 w 1465422"/>
                      <a:gd name="connsiteY1" fmla="*/ 104304 h 3511947"/>
                      <a:gd name="connsiteX2" fmla="*/ 1266175 w 1465422"/>
                      <a:gd name="connsiteY2" fmla="*/ 0 h 3511947"/>
                      <a:gd name="connsiteX3" fmla="*/ 1464849 w 1465422"/>
                      <a:gd name="connsiteY3" fmla="*/ 483984 h 3511947"/>
                      <a:gd name="connsiteX4" fmla="*/ 1464636 w 1465422"/>
                      <a:gd name="connsiteY4" fmla="*/ 1647072 h 3511947"/>
                      <a:gd name="connsiteX5" fmla="*/ 1202754 w 1465422"/>
                      <a:gd name="connsiteY5" fmla="*/ 1628125 h 3511947"/>
                      <a:gd name="connsiteX6" fmla="*/ 1201480 w 1465422"/>
                      <a:gd name="connsiteY6" fmla="*/ 461030 h 3511947"/>
                      <a:gd name="connsiteX7" fmla="*/ 1111642 w 1465422"/>
                      <a:gd name="connsiteY7" fmla="*/ 461029 h 3511947"/>
                      <a:gd name="connsiteX8" fmla="*/ 1113275 w 1465422"/>
                      <a:gd name="connsiteY8" fmla="*/ 3253899 h 3511947"/>
                      <a:gd name="connsiteX9" fmla="*/ 774187 w 1465422"/>
                      <a:gd name="connsiteY9" fmla="*/ 3259491 h 3511947"/>
                      <a:gd name="connsiteX10" fmla="*/ 774615 w 1465422"/>
                      <a:gd name="connsiteY10" fmla="*/ 1680403 h 3511947"/>
                      <a:gd name="connsiteX11" fmla="*/ 662907 w 1465422"/>
                      <a:gd name="connsiteY11" fmla="*/ 1680431 h 3511947"/>
                      <a:gd name="connsiteX12" fmla="*/ 663497 w 1465422"/>
                      <a:gd name="connsiteY12" fmla="*/ 3297646 h 3511947"/>
                      <a:gd name="connsiteX13" fmla="*/ 315629 w 1465422"/>
                      <a:gd name="connsiteY13" fmla="*/ 3346729 h 3511947"/>
                      <a:gd name="connsiteX14" fmla="*/ 315076 w 1465422"/>
                      <a:gd name="connsiteY14" fmla="*/ 584905 h 3511947"/>
                      <a:gd name="connsiteX15" fmla="*/ 263179 w 1465422"/>
                      <a:gd name="connsiteY15" fmla="*/ 586271 h 3511947"/>
                      <a:gd name="connsiteX16" fmla="*/ 263139 w 1465422"/>
                      <a:gd name="connsiteY16" fmla="*/ 1733992 h 3511947"/>
                      <a:gd name="connsiteX17" fmla="*/ 0 w 1465422"/>
                      <a:gd name="connsiteY17" fmla="*/ 1833483 h 3511947"/>
                      <a:gd name="connsiteX18" fmla="*/ 717 w 1465422"/>
                      <a:gd name="connsiteY18" fmla="*/ 485989 h 3511947"/>
                      <a:gd name="connsiteX0" fmla="*/ 717 w 1465422"/>
                      <a:gd name="connsiteY0" fmla="*/ 485989 h 3480526"/>
                      <a:gd name="connsiteX1" fmla="*/ 348085 w 1465422"/>
                      <a:gd name="connsiteY1" fmla="*/ 104304 h 3480526"/>
                      <a:gd name="connsiteX2" fmla="*/ 1266175 w 1465422"/>
                      <a:gd name="connsiteY2" fmla="*/ 0 h 3480526"/>
                      <a:gd name="connsiteX3" fmla="*/ 1464849 w 1465422"/>
                      <a:gd name="connsiteY3" fmla="*/ 483984 h 3480526"/>
                      <a:gd name="connsiteX4" fmla="*/ 1464636 w 1465422"/>
                      <a:gd name="connsiteY4" fmla="*/ 1647072 h 3480526"/>
                      <a:gd name="connsiteX5" fmla="*/ 1202754 w 1465422"/>
                      <a:gd name="connsiteY5" fmla="*/ 1628125 h 3480526"/>
                      <a:gd name="connsiteX6" fmla="*/ 1201480 w 1465422"/>
                      <a:gd name="connsiteY6" fmla="*/ 461030 h 3480526"/>
                      <a:gd name="connsiteX7" fmla="*/ 1111642 w 1465422"/>
                      <a:gd name="connsiteY7" fmla="*/ 461029 h 3480526"/>
                      <a:gd name="connsiteX8" fmla="*/ 1113275 w 1465422"/>
                      <a:gd name="connsiteY8" fmla="*/ 3253899 h 3480526"/>
                      <a:gd name="connsiteX9" fmla="*/ 774187 w 1465422"/>
                      <a:gd name="connsiteY9" fmla="*/ 3259491 h 3480526"/>
                      <a:gd name="connsiteX10" fmla="*/ 774615 w 1465422"/>
                      <a:gd name="connsiteY10" fmla="*/ 1680403 h 3480526"/>
                      <a:gd name="connsiteX11" fmla="*/ 662907 w 1465422"/>
                      <a:gd name="connsiteY11" fmla="*/ 1680431 h 3480526"/>
                      <a:gd name="connsiteX12" fmla="*/ 663497 w 1465422"/>
                      <a:gd name="connsiteY12" fmla="*/ 3297646 h 3480526"/>
                      <a:gd name="connsiteX13" fmla="*/ 315629 w 1465422"/>
                      <a:gd name="connsiteY13" fmla="*/ 3346729 h 3480526"/>
                      <a:gd name="connsiteX14" fmla="*/ 315076 w 1465422"/>
                      <a:gd name="connsiteY14" fmla="*/ 584905 h 3480526"/>
                      <a:gd name="connsiteX15" fmla="*/ 263179 w 1465422"/>
                      <a:gd name="connsiteY15" fmla="*/ 586271 h 3480526"/>
                      <a:gd name="connsiteX16" fmla="*/ 263139 w 1465422"/>
                      <a:gd name="connsiteY16" fmla="*/ 1733992 h 3480526"/>
                      <a:gd name="connsiteX17" fmla="*/ 0 w 1465422"/>
                      <a:gd name="connsiteY17" fmla="*/ 1833483 h 3480526"/>
                      <a:gd name="connsiteX18" fmla="*/ 717 w 1465422"/>
                      <a:gd name="connsiteY18" fmla="*/ 485989 h 3480526"/>
                      <a:gd name="connsiteX0" fmla="*/ 717 w 1465422"/>
                      <a:gd name="connsiteY0" fmla="*/ 485989 h 3482893"/>
                      <a:gd name="connsiteX1" fmla="*/ 348085 w 1465422"/>
                      <a:gd name="connsiteY1" fmla="*/ 104304 h 3482893"/>
                      <a:gd name="connsiteX2" fmla="*/ 1266175 w 1465422"/>
                      <a:gd name="connsiteY2" fmla="*/ 0 h 3482893"/>
                      <a:gd name="connsiteX3" fmla="*/ 1464849 w 1465422"/>
                      <a:gd name="connsiteY3" fmla="*/ 483984 h 3482893"/>
                      <a:gd name="connsiteX4" fmla="*/ 1464636 w 1465422"/>
                      <a:gd name="connsiteY4" fmla="*/ 1647072 h 3482893"/>
                      <a:gd name="connsiteX5" fmla="*/ 1202754 w 1465422"/>
                      <a:gd name="connsiteY5" fmla="*/ 1628125 h 3482893"/>
                      <a:gd name="connsiteX6" fmla="*/ 1201480 w 1465422"/>
                      <a:gd name="connsiteY6" fmla="*/ 461030 h 3482893"/>
                      <a:gd name="connsiteX7" fmla="*/ 1111642 w 1465422"/>
                      <a:gd name="connsiteY7" fmla="*/ 461029 h 3482893"/>
                      <a:gd name="connsiteX8" fmla="*/ 1113275 w 1465422"/>
                      <a:gd name="connsiteY8" fmla="*/ 3253899 h 3482893"/>
                      <a:gd name="connsiteX9" fmla="*/ 774187 w 1465422"/>
                      <a:gd name="connsiteY9" fmla="*/ 3259491 h 3482893"/>
                      <a:gd name="connsiteX10" fmla="*/ 774615 w 1465422"/>
                      <a:gd name="connsiteY10" fmla="*/ 1680403 h 3482893"/>
                      <a:gd name="connsiteX11" fmla="*/ 662907 w 1465422"/>
                      <a:gd name="connsiteY11" fmla="*/ 1680431 h 3482893"/>
                      <a:gd name="connsiteX12" fmla="*/ 663497 w 1465422"/>
                      <a:gd name="connsiteY12" fmla="*/ 3297646 h 3482893"/>
                      <a:gd name="connsiteX13" fmla="*/ 315629 w 1465422"/>
                      <a:gd name="connsiteY13" fmla="*/ 3346729 h 3482893"/>
                      <a:gd name="connsiteX14" fmla="*/ 315076 w 1465422"/>
                      <a:gd name="connsiteY14" fmla="*/ 584905 h 3482893"/>
                      <a:gd name="connsiteX15" fmla="*/ 263179 w 1465422"/>
                      <a:gd name="connsiteY15" fmla="*/ 586271 h 3482893"/>
                      <a:gd name="connsiteX16" fmla="*/ 263139 w 1465422"/>
                      <a:gd name="connsiteY16" fmla="*/ 1733992 h 3482893"/>
                      <a:gd name="connsiteX17" fmla="*/ 0 w 1465422"/>
                      <a:gd name="connsiteY17" fmla="*/ 1833483 h 3482893"/>
                      <a:gd name="connsiteX18" fmla="*/ 717 w 1465422"/>
                      <a:gd name="connsiteY18" fmla="*/ 485989 h 3482893"/>
                      <a:gd name="connsiteX0" fmla="*/ 717 w 1465422"/>
                      <a:gd name="connsiteY0" fmla="*/ 485989 h 3486300"/>
                      <a:gd name="connsiteX1" fmla="*/ 348085 w 1465422"/>
                      <a:gd name="connsiteY1" fmla="*/ 104304 h 3486300"/>
                      <a:gd name="connsiteX2" fmla="*/ 1266175 w 1465422"/>
                      <a:gd name="connsiteY2" fmla="*/ 0 h 3486300"/>
                      <a:gd name="connsiteX3" fmla="*/ 1464849 w 1465422"/>
                      <a:gd name="connsiteY3" fmla="*/ 483984 h 3486300"/>
                      <a:gd name="connsiteX4" fmla="*/ 1464636 w 1465422"/>
                      <a:gd name="connsiteY4" fmla="*/ 1647072 h 3486300"/>
                      <a:gd name="connsiteX5" fmla="*/ 1202754 w 1465422"/>
                      <a:gd name="connsiteY5" fmla="*/ 1628125 h 3486300"/>
                      <a:gd name="connsiteX6" fmla="*/ 1201480 w 1465422"/>
                      <a:gd name="connsiteY6" fmla="*/ 461030 h 3486300"/>
                      <a:gd name="connsiteX7" fmla="*/ 1111642 w 1465422"/>
                      <a:gd name="connsiteY7" fmla="*/ 461029 h 3486300"/>
                      <a:gd name="connsiteX8" fmla="*/ 1113275 w 1465422"/>
                      <a:gd name="connsiteY8" fmla="*/ 3253899 h 3486300"/>
                      <a:gd name="connsiteX9" fmla="*/ 774187 w 1465422"/>
                      <a:gd name="connsiteY9" fmla="*/ 3259491 h 3486300"/>
                      <a:gd name="connsiteX10" fmla="*/ 774615 w 1465422"/>
                      <a:gd name="connsiteY10" fmla="*/ 1680403 h 3486300"/>
                      <a:gd name="connsiteX11" fmla="*/ 662907 w 1465422"/>
                      <a:gd name="connsiteY11" fmla="*/ 1680431 h 3486300"/>
                      <a:gd name="connsiteX12" fmla="*/ 663497 w 1465422"/>
                      <a:gd name="connsiteY12" fmla="*/ 3297646 h 3486300"/>
                      <a:gd name="connsiteX13" fmla="*/ 315629 w 1465422"/>
                      <a:gd name="connsiteY13" fmla="*/ 3346729 h 3486300"/>
                      <a:gd name="connsiteX14" fmla="*/ 315076 w 1465422"/>
                      <a:gd name="connsiteY14" fmla="*/ 584905 h 3486300"/>
                      <a:gd name="connsiteX15" fmla="*/ 263179 w 1465422"/>
                      <a:gd name="connsiteY15" fmla="*/ 586271 h 3486300"/>
                      <a:gd name="connsiteX16" fmla="*/ 263139 w 1465422"/>
                      <a:gd name="connsiteY16" fmla="*/ 1733992 h 3486300"/>
                      <a:gd name="connsiteX17" fmla="*/ 0 w 1465422"/>
                      <a:gd name="connsiteY17" fmla="*/ 1833483 h 3486300"/>
                      <a:gd name="connsiteX18" fmla="*/ 717 w 1465422"/>
                      <a:gd name="connsiteY18" fmla="*/ 485989 h 3486300"/>
                      <a:gd name="connsiteX0" fmla="*/ 717 w 1465422"/>
                      <a:gd name="connsiteY0" fmla="*/ 485989 h 3485316"/>
                      <a:gd name="connsiteX1" fmla="*/ 348085 w 1465422"/>
                      <a:gd name="connsiteY1" fmla="*/ 104304 h 3485316"/>
                      <a:gd name="connsiteX2" fmla="*/ 1266175 w 1465422"/>
                      <a:gd name="connsiteY2" fmla="*/ 0 h 3485316"/>
                      <a:gd name="connsiteX3" fmla="*/ 1464849 w 1465422"/>
                      <a:gd name="connsiteY3" fmla="*/ 483984 h 3485316"/>
                      <a:gd name="connsiteX4" fmla="*/ 1464636 w 1465422"/>
                      <a:gd name="connsiteY4" fmla="*/ 1647072 h 3485316"/>
                      <a:gd name="connsiteX5" fmla="*/ 1202754 w 1465422"/>
                      <a:gd name="connsiteY5" fmla="*/ 1628125 h 3485316"/>
                      <a:gd name="connsiteX6" fmla="*/ 1201480 w 1465422"/>
                      <a:gd name="connsiteY6" fmla="*/ 461030 h 3485316"/>
                      <a:gd name="connsiteX7" fmla="*/ 1111642 w 1465422"/>
                      <a:gd name="connsiteY7" fmla="*/ 461029 h 3485316"/>
                      <a:gd name="connsiteX8" fmla="*/ 1113275 w 1465422"/>
                      <a:gd name="connsiteY8" fmla="*/ 3253899 h 3485316"/>
                      <a:gd name="connsiteX9" fmla="*/ 774187 w 1465422"/>
                      <a:gd name="connsiteY9" fmla="*/ 3259491 h 3485316"/>
                      <a:gd name="connsiteX10" fmla="*/ 774615 w 1465422"/>
                      <a:gd name="connsiteY10" fmla="*/ 1680403 h 3485316"/>
                      <a:gd name="connsiteX11" fmla="*/ 662907 w 1465422"/>
                      <a:gd name="connsiteY11" fmla="*/ 1680431 h 3485316"/>
                      <a:gd name="connsiteX12" fmla="*/ 663497 w 1465422"/>
                      <a:gd name="connsiteY12" fmla="*/ 3297646 h 3485316"/>
                      <a:gd name="connsiteX13" fmla="*/ 315629 w 1465422"/>
                      <a:gd name="connsiteY13" fmla="*/ 3346729 h 3485316"/>
                      <a:gd name="connsiteX14" fmla="*/ 315076 w 1465422"/>
                      <a:gd name="connsiteY14" fmla="*/ 584905 h 3485316"/>
                      <a:gd name="connsiteX15" fmla="*/ 263179 w 1465422"/>
                      <a:gd name="connsiteY15" fmla="*/ 586271 h 3485316"/>
                      <a:gd name="connsiteX16" fmla="*/ 263139 w 1465422"/>
                      <a:gd name="connsiteY16" fmla="*/ 1733992 h 3485316"/>
                      <a:gd name="connsiteX17" fmla="*/ 0 w 1465422"/>
                      <a:gd name="connsiteY17" fmla="*/ 1833483 h 3485316"/>
                      <a:gd name="connsiteX18" fmla="*/ 717 w 1465422"/>
                      <a:gd name="connsiteY18" fmla="*/ 485989 h 3485316"/>
                      <a:gd name="connsiteX0" fmla="*/ 717 w 1465422"/>
                      <a:gd name="connsiteY0" fmla="*/ 485989 h 3464831"/>
                      <a:gd name="connsiteX1" fmla="*/ 348085 w 1465422"/>
                      <a:gd name="connsiteY1" fmla="*/ 104304 h 3464831"/>
                      <a:gd name="connsiteX2" fmla="*/ 1266175 w 1465422"/>
                      <a:gd name="connsiteY2" fmla="*/ 0 h 3464831"/>
                      <a:gd name="connsiteX3" fmla="*/ 1464849 w 1465422"/>
                      <a:gd name="connsiteY3" fmla="*/ 483984 h 3464831"/>
                      <a:gd name="connsiteX4" fmla="*/ 1464636 w 1465422"/>
                      <a:gd name="connsiteY4" fmla="*/ 1647072 h 3464831"/>
                      <a:gd name="connsiteX5" fmla="*/ 1202754 w 1465422"/>
                      <a:gd name="connsiteY5" fmla="*/ 1628125 h 3464831"/>
                      <a:gd name="connsiteX6" fmla="*/ 1201480 w 1465422"/>
                      <a:gd name="connsiteY6" fmla="*/ 461030 h 3464831"/>
                      <a:gd name="connsiteX7" fmla="*/ 1111642 w 1465422"/>
                      <a:gd name="connsiteY7" fmla="*/ 461029 h 3464831"/>
                      <a:gd name="connsiteX8" fmla="*/ 1113275 w 1465422"/>
                      <a:gd name="connsiteY8" fmla="*/ 3253899 h 3464831"/>
                      <a:gd name="connsiteX9" fmla="*/ 774187 w 1465422"/>
                      <a:gd name="connsiteY9" fmla="*/ 3259491 h 3464831"/>
                      <a:gd name="connsiteX10" fmla="*/ 774615 w 1465422"/>
                      <a:gd name="connsiteY10" fmla="*/ 1680403 h 3464831"/>
                      <a:gd name="connsiteX11" fmla="*/ 662907 w 1465422"/>
                      <a:gd name="connsiteY11" fmla="*/ 1680431 h 3464831"/>
                      <a:gd name="connsiteX12" fmla="*/ 663497 w 1465422"/>
                      <a:gd name="connsiteY12" fmla="*/ 3297646 h 3464831"/>
                      <a:gd name="connsiteX13" fmla="*/ 315629 w 1465422"/>
                      <a:gd name="connsiteY13" fmla="*/ 3346729 h 3464831"/>
                      <a:gd name="connsiteX14" fmla="*/ 315076 w 1465422"/>
                      <a:gd name="connsiteY14" fmla="*/ 584905 h 3464831"/>
                      <a:gd name="connsiteX15" fmla="*/ 263179 w 1465422"/>
                      <a:gd name="connsiteY15" fmla="*/ 586271 h 3464831"/>
                      <a:gd name="connsiteX16" fmla="*/ 263139 w 1465422"/>
                      <a:gd name="connsiteY16" fmla="*/ 1733992 h 3464831"/>
                      <a:gd name="connsiteX17" fmla="*/ 0 w 1465422"/>
                      <a:gd name="connsiteY17" fmla="*/ 1833483 h 3464831"/>
                      <a:gd name="connsiteX18" fmla="*/ 717 w 1465422"/>
                      <a:gd name="connsiteY18" fmla="*/ 485989 h 3464831"/>
                      <a:gd name="connsiteX0" fmla="*/ 717 w 1465422"/>
                      <a:gd name="connsiteY0" fmla="*/ 485989 h 3487025"/>
                      <a:gd name="connsiteX1" fmla="*/ 348085 w 1465422"/>
                      <a:gd name="connsiteY1" fmla="*/ 104304 h 3487025"/>
                      <a:gd name="connsiteX2" fmla="*/ 1266175 w 1465422"/>
                      <a:gd name="connsiteY2" fmla="*/ 0 h 3487025"/>
                      <a:gd name="connsiteX3" fmla="*/ 1464849 w 1465422"/>
                      <a:gd name="connsiteY3" fmla="*/ 483984 h 3487025"/>
                      <a:gd name="connsiteX4" fmla="*/ 1464636 w 1465422"/>
                      <a:gd name="connsiteY4" fmla="*/ 1647072 h 3487025"/>
                      <a:gd name="connsiteX5" fmla="*/ 1202754 w 1465422"/>
                      <a:gd name="connsiteY5" fmla="*/ 1628125 h 3487025"/>
                      <a:gd name="connsiteX6" fmla="*/ 1201480 w 1465422"/>
                      <a:gd name="connsiteY6" fmla="*/ 461030 h 3487025"/>
                      <a:gd name="connsiteX7" fmla="*/ 1111642 w 1465422"/>
                      <a:gd name="connsiteY7" fmla="*/ 461029 h 3487025"/>
                      <a:gd name="connsiteX8" fmla="*/ 1113275 w 1465422"/>
                      <a:gd name="connsiteY8" fmla="*/ 3253899 h 3487025"/>
                      <a:gd name="connsiteX9" fmla="*/ 774187 w 1465422"/>
                      <a:gd name="connsiteY9" fmla="*/ 3259491 h 3487025"/>
                      <a:gd name="connsiteX10" fmla="*/ 774615 w 1465422"/>
                      <a:gd name="connsiteY10" fmla="*/ 1680403 h 3487025"/>
                      <a:gd name="connsiteX11" fmla="*/ 662907 w 1465422"/>
                      <a:gd name="connsiteY11" fmla="*/ 1680431 h 3487025"/>
                      <a:gd name="connsiteX12" fmla="*/ 663497 w 1465422"/>
                      <a:gd name="connsiteY12" fmla="*/ 3297646 h 3487025"/>
                      <a:gd name="connsiteX13" fmla="*/ 315629 w 1465422"/>
                      <a:gd name="connsiteY13" fmla="*/ 3346729 h 3487025"/>
                      <a:gd name="connsiteX14" fmla="*/ 315076 w 1465422"/>
                      <a:gd name="connsiteY14" fmla="*/ 584905 h 3487025"/>
                      <a:gd name="connsiteX15" fmla="*/ 263179 w 1465422"/>
                      <a:gd name="connsiteY15" fmla="*/ 586271 h 3487025"/>
                      <a:gd name="connsiteX16" fmla="*/ 263139 w 1465422"/>
                      <a:gd name="connsiteY16" fmla="*/ 1733992 h 3487025"/>
                      <a:gd name="connsiteX17" fmla="*/ 0 w 1465422"/>
                      <a:gd name="connsiteY17" fmla="*/ 1833483 h 3487025"/>
                      <a:gd name="connsiteX18" fmla="*/ 717 w 1465422"/>
                      <a:gd name="connsiteY18" fmla="*/ 485989 h 3487025"/>
                      <a:gd name="connsiteX0" fmla="*/ 717 w 1465422"/>
                      <a:gd name="connsiteY0" fmla="*/ 485989 h 3488008"/>
                      <a:gd name="connsiteX1" fmla="*/ 348085 w 1465422"/>
                      <a:gd name="connsiteY1" fmla="*/ 104304 h 3488008"/>
                      <a:gd name="connsiteX2" fmla="*/ 1266175 w 1465422"/>
                      <a:gd name="connsiteY2" fmla="*/ 0 h 3488008"/>
                      <a:gd name="connsiteX3" fmla="*/ 1464849 w 1465422"/>
                      <a:gd name="connsiteY3" fmla="*/ 483984 h 3488008"/>
                      <a:gd name="connsiteX4" fmla="*/ 1464636 w 1465422"/>
                      <a:gd name="connsiteY4" fmla="*/ 1647072 h 3488008"/>
                      <a:gd name="connsiteX5" fmla="*/ 1202754 w 1465422"/>
                      <a:gd name="connsiteY5" fmla="*/ 1628125 h 3488008"/>
                      <a:gd name="connsiteX6" fmla="*/ 1201480 w 1465422"/>
                      <a:gd name="connsiteY6" fmla="*/ 461030 h 3488008"/>
                      <a:gd name="connsiteX7" fmla="*/ 1111642 w 1465422"/>
                      <a:gd name="connsiteY7" fmla="*/ 461029 h 3488008"/>
                      <a:gd name="connsiteX8" fmla="*/ 1113275 w 1465422"/>
                      <a:gd name="connsiteY8" fmla="*/ 3253899 h 3488008"/>
                      <a:gd name="connsiteX9" fmla="*/ 774187 w 1465422"/>
                      <a:gd name="connsiteY9" fmla="*/ 3259491 h 3488008"/>
                      <a:gd name="connsiteX10" fmla="*/ 774615 w 1465422"/>
                      <a:gd name="connsiteY10" fmla="*/ 1680403 h 3488008"/>
                      <a:gd name="connsiteX11" fmla="*/ 662907 w 1465422"/>
                      <a:gd name="connsiteY11" fmla="*/ 1680431 h 3488008"/>
                      <a:gd name="connsiteX12" fmla="*/ 663497 w 1465422"/>
                      <a:gd name="connsiteY12" fmla="*/ 3297646 h 3488008"/>
                      <a:gd name="connsiteX13" fmla="*/ 315629 w 1465422"/>
                      <a:gd name="connsiteY13" fmla="*/ 3346729 h 3488008"/>
                      <a:gd name="connsiteX14" fmla="*/ 315076 w 1465422"/>
                      <a:gd name="connsiteY14" fmla="*/ 584905 h 3488008"/>
                      <a:gd name="connsiteX15" fmla="*/ 263179 w 1465422"/>
                      <a:gd name="connsiteY15" fmla="*/ 586271 h 3488008"/>
                      <a:gd name="connsiteX16" fmla="*/ 263139 w 1465422"/>
                      <a:gd name="connsiteY16" fmla="*/ 1733992 h 3488008"/>
                      <a:gd name="connsiteX17" fmla="*/ 0 w 1465422"/>
                      <a:gd name="connsiteY17" fmla="*/ 1833483 h 3488008"/>
                      <a:gd name="connsiteX18" fmla="*/ 717 w 1465422"/>
                      <a:gd name="connsiteY18" fmla="*/ 485989 h 3488008"/>
                      <a:gd name="connsiteX0" fmla="*/ 717 w 1465422"/>
                      <a:gd name="connsiteY0" fmla="*/ 485989 h 3488008"/>
                      <a:gd name="connsiteX1" fmla="*/ 348085 w 1465422"/>
                      <a:gd name="connsiteY1" fmla="*/ 104304 h 3488008"/>
                      <a:gd name="connsiteX2" fmla="*/ 1266175 w 1465422"/>
                      <a:gd name="connsiteY2" fmla="*/ 0 h 3488008"/>
                      <a:gd name="connsiteX3" fmla="*/ 1464849 w 1465422"/>
                      <a:gd name="connsiteY3" fmla="*/ 483984 h 3488008"/>
                      <a:gd name="connsiteX4" fmla="*/ 1464636 w 1465422"/>
                      <a:gd name="connsiteY4" fmla="*/ 1647072 h 3488008"/>
                      <a:gd name="connsiteX5" fmla="*/ 1202754 w 1465422"/>
                      <a:gd name="connsiteY5" fmla="*/ 1628125 h 3488008"/>
                      <a:gd name="connsiteX6" fmla="*/ 1201480 w 1465422"/>
                      <a:gd name="connsiteY6" fmla="*/ 461030 h 3488008"/>
                      <a:gd name="connsiteX7" fmla="*/ 1111642 w 1465422"/>
                      <a:gd name="connsiteY7" fmla="*/ 461029 h 3488008"/>
                      <a:gd name="connsiteX8" fmla="*/ 1113275 w 1465422"/>
                      <a:gd name="connsiteY8" fmla="*/ 3253899 h 3488008"/>
                      <a:gd name="connsiteX9" fmla="*/ 774187 w 1465422"/>
                      <a:gd name="connsiteY9" fmla="*/ 3259491 h 3488008"/>
                      <a:gd name="connsiteX10" fmla="*/ 774615 w 1465422"/>
                      <a:gd name="connsiteY10" fmla="*/ 1680403 h 3488008"/>
                      <a:gd name="connsiteX11" fmla="*/ 662907 w 1465422"/>
                      <a:gd name="connsiteY11" fmla="*/ 1680431 h 3488008"/>
                      <a:gd name="connsiteX12" fmla="*/ 663497 w 1465422"/>
                      <a:gd name="connsiteY12" fmla="*/ 3297646 h 3488008"/>
                      <a:gd name="connsiteX13" fmla="*/ 315629 w 1465422"/>
                      <a:gd name="connsiteY13" fmla="*/ 3346729 h 3488008"/>
                      <a:gd name="connsiteX14" fmla="*/ 317011 w 1465422"/>
                      <a:gd name="connsiteY14" fmla="*/ 590710 h 3488008"/>
                      <a:gd name="connsiteX15" fmla="*/ 263179 w 1465422"/>
                      <a:gd name="connsiteY15" fmla="*/ 586271 h 3488008"/>
                      <a:gd name="connsiteX16" fmla="*/ 263139 w 1465422"/>
                      <a:gd name="connsiteY16" fmla="*/ 1733992 h 3488008"/>
                      <a:gd name="connsiteX17" fmla="*/ 0 w 1465422"/>
                      <a:gd name="connsiteY17" fmla="*/ 1833483 h 3488008"/>
                      <a:gd name="connsiteX18" fmla="*/ 717 w 1465422"/>
                      <a:gd name="connsiteY18" fmla="*/ 485989 h 3488008"/>
                      <a:gd name="connsiteX0" fmla="*/ 717 w 1465422"/>
                      <a:gd name="connsiteY0" fmla="*/ 485989 h 3488008"/>
                      <a:gd name="connsiteX1" fmla="*/ 348085 w 1465422"/>
                      <a:gd name="connsiteY1" fmla="*/ 104304 h 3488008"/>
                      <a:gd name="connsiteX2" fmla="*/ 1266175 w 1465422"/>
                      <a:gd name="connsiteY2" fmla="*/ 0 h 3488008"/>
                      <a:gd name="connsiteX3" fmla="*/ 1464849 w 1465422"/>
                      <a:gd name="connsiteY3" fmla="*/ 483984 h 3488008"/>
                      <a:gd name="connsiteX4" fmla="*/ 1464636 w 1465422"/>
                      <a:gd name="connsiteY4" fmla="*/ 1647072 h 3488008"/>
                      <a:gd name="connsiteX5" fmla="*/ 1202754 w 1465422"/>
                      <a:gd name="connsiteY5" fmla="*/ 1628125 h 3488008"/>
                      <a:gd name="connsiteX6" fmla="*/ 1201480 w 1465422"/>
                      <a:gd name="connsiteY6" fmla="*/ 461030 h 3488008"/>
                      <a:gd name="connsiteX7" fmla="*/ 1111642 w 1465422"/>
                      <a:gd name="connsiteY7" fmla="*/ 461029 h 3488008"/>
                      <a:gd name="connsiteX8" fmla="*/ 1113275 w 1465422"/>
                      <a:gd name="connsiteY8" fmla="*/ 3253899 h 3488008"/>
                      <a:gd name="connsiteX9" fmla="*/ 774187 w 1465422"/>
                      <a:gd name="connsiteY9" fmla="*/ 3259491 h 3488008"/>
                      <a:gd name="connsiteX10" fmla="*/ 774615 w 1465422"/>
                      <a:gd name="connsiteY10" fmla="*/ 1680403 h 3488008"/>
                      <a:gd name="connsiteX11" fmla="*/ 662907 w 1465422"/>
                      <a:gd name="connsiteY11" fmla="*/ 1680431 h 3488008"/>
                      <a:gd name="connsiteX12" fmla="*/ 663497 w 1465422"/>
                      <a:gd name="connsiteY12" fmla="*/ 3297646 h 3488008"/>
                      <a:gd name="connsiteX13" fmla="*/ 315629 w 1465422"/>
                      <a:gd name="connsiteY13" fmla="*/ 3346729 h 3488008"/>
                      <a:gd name="connsiteX14" fmla="*/ 317011 w 1465422"/>
                      <a:gd name="connsiteY14" fmla="*/ 584905 h 3488008"/>
                      <a:gd name="connsiteX15" fmla="*/ 263179 w 1465422"/>
                      <a:gd name="connsiteY15" fmla="*/ 586271 h 3488008"/>
                      <a:gd name="connsiteX16" fmla="*/ 263139 w 1465422"/>
                      <a:gd name="connsiteY16" fmla="*/ 1733992 h 3488008"/>
                      <a:gd name="connsiteX17" fmla="*/ 0 w 1465422"/>
                      <a:gd name="connsiteY17" fmla="*/ 1833483 h 3488008"/>
                      <a:gd name="connsiteX18" fmla="*/ 717 w 1465422"/>
                      <a:gd name="connsiteY18" fmla="*/ 485989 h 3488008"/>
                      <a:gd name="connsiteX0" fmla="*/ 717 w 1465422"/>
                      <a:gd name="connsiteY0" fmla="*/ 485989 h 3488008"/>
                      <a:gd name="connsiteX1" fmla="*/ 348085 w 1465422"/>
                      <a:gd name="connsiteY1" fmla="*/ 104304 h 3488008"/>
                      <a:gd name="connsiteX2" fmla="*/ 1266175 w 1465422"/>
                      <a:gd name="connsiteY2" fmla="*/ 0 h 3488008"/>
                      <a:gd name="connsiteX3" fmla="*/ 1464849 w 1465422"/>
                      <a:gd name="connsiteY3" fmla="*/ 483984 h 3488008"/>
                      <a:gd name="connsiteX4" fmla="*/ 1464636 w 1465422"/>
                      <a:gd name="connsiteY4" fmla="*/ 1647072 h 3488008"/>
                      <a:gd name="connsiteX5" fmla="*/ 1202754 w 1465422"/>
                      <a:gd name="connsiteY5" fmla="*/ 1628125 h 3488008"/>
                      <a:gd name="connsiteX6" fmla="*/ 1201480 w 1465422"/>
                      <a:gd name="connsiteY6" fmla="*/ 461030 h 3488008"/>
                      <a:gd name="connsiteX7" fmla="*/ 1111642 w 1465422"/>
                      <a:gd name="connsiteY7" fmla="*/ 461029 h 3488008"/>
                      <a:gd name="connsiteX8" fmla="*/ 1113275 w 1465422"/>
                      <a:gd name="connsiteY8" fmla="*/ 3253899 h 3488008"/>
                      <a:gd name="connsiteX9" fmla="*/ 774187 w 1465422"/>
                      <a:gd name="connsiteY9" fmla="*/ 3259491 h 3488008"/>
                      <a:gd name="connsiteX10" fmla="*/ 774615 w 1465422"/>
                      <a:gd name="connsiteY10" fmla="*/ 1680403 h 3488008"/>
                      <a:gd name="connsiteX11" fmla="*/ 662907 w 1465422"/>
                      <a:gd name="connsiteY11" fmla="*/ 1680431 h 3488008"/>
                      <a:gd name="connsiteX12" fmla="*/ 663497 w 1465422"/>
                      <a:gd name="connsiteY12" fmla="*/ 3297646 h 3488008"/>
                      <a:gd name="connsiteX13" fmla="*/ 315629 w 1465422"/>
                      <a:gd name="connsiteY13" fmla="*/ 3346729 h 3488008"/>
                      <a:gd name="connsiteX14" fmla="*/ 320881 w 1465422"/>
                      <a:gd name="connsiteY14" fmla="*/ 586841 h 3488008"/>
                      <a:gd name="connsiteX15" fmla="*/ 263179 w 1465422"/>
                      <a:gd name="connsiteY15" fmla="*/ 586271 h 3488008"/>
                      <a:gd name="connsiteX16" fmla="*/ 263139 w 1465422"/>
                      <a:gd name="connsiteY16" fmla="*/ 1733992 h 3488008"/>
                      <a:gd name="connsiteX17" fmla="*/ 0 w 1465422"/>
                      <a:gd name="connsiteY17" fmla="*/ 1833483 h 3488008"/>
                      <a:gd name="connsiteX18" fmla="*/ 717 w 1465422"/>
                      <a:gd name="connsiteY18" fmla="*/ 485989 h 3488008"/>
                      <a:gd name="connsiteX0" fmla="*/ 717 w 1465422"/>
                      <a:gd name="connsiteY0" fmla="*/ 485989 h 3488008"/>
                      <a:gd name="connsiteX1" fmla="*/ 348085 w 1465422"/>
                      <a:gd name="connsiteY1" fmla="*/ 104304 h 3488008"/>
                      <a:gd name="connsiteX2" fmla="*/ 1266175 w 1465422"/>
                      <a:gd name="connsiteY2" fmla="*/ 0 h 3488008"/>
                      <a:gd name="connsiteX3" fmla="*/ 1464849 w 1465422"/>
                      <a:gd name="connsiteY3" fmla="*/ 483984 h 3488008"/>
                      <a:gd name="connsiteX4" fmla="*/ 1464636 w 1465422"/>
                      <a:gd name="connsiteY4" fmla="*/ 1647072 h 3488008"/>
                      <a:gd name="connsiteX5" fmla="*/ 1202754 w 1465422"/>
                      <a:gd name="connsiteY5" fmla="*/ 1628125 h 3488008"/>
                      <a:gd name="connsiteX6" fmla="*/ 1201480 w 1465422"/>
                      <a:gd name="connsiteY6" fmla="*/ 461030 h 3488008"/>
                      <a:gd name="connsiteX7" fmla="*/ 1111642 w 1465422"/>
                      <a:gd name="connsiteY7" fmla="*/ 461029 h 3488008"/>
                      <a:gd name="connsiteX8" fmla="*/ 1113275 w 1465422"/>
                      <a:gd name="connsiteY8" fmla="*/ 3253899 h 3488008"/>
                      <a:gd name="connsiteX9" fmla="*/ 774187 w 1465422"/>
                      <a:gd name="connsiteY9" fmla="*/ 3259491 h 3488008"/>
                      <a:gd name="connsiteX10" fmla="*/ 774615 w 1465422"/>
                      <a:gd name="connsiteY10" fmla="*/ 1680403 h 3488008"/>
                      <a:gd name="connsiteX11" fmla="*/ 662907 w 1465422"/>
                      <a:gd name="connsiteY11" fmla="*/ 1680431 h 3488008"/>
                      <a:gd name="connsiteX12" fmla="*/ 663497 w 1465422"/>
                      <a:gd name="connsiteY12" fmla="*/ 3297646 h 3488008"/>
                      <a:gd name="connsiteX13" fmla="*/ 315629 w 1465422"/>
                      <a:gd name="connsiteY13" fmla="*/ 3346729 h 3488008"/>
                      <a:gd name="connsiteX14" fmla="*/ 320881 w 1465422"/>
                      <a:gd name="connsiteY14" fmla="*/ 586841 h 3488008"/>
                      <a:gd name="connsiteX15" fmla="*/ 263179 w 1465422"/>
                      <a:gd name="connsiteY15" fmla="*/ 586271 h 3488008"/>
                      <a:gd name="connsiteX16" fmla="*/ 263139 w 1465422"/>
                      <a:gd name="connsiteY16" fmla="*/ 1733992 h 3488008"/>
                      <a:gd name="connsiteX17" fmla="*/ 0 w 1465422"/>
                      <a:gd name="connsiteY17" fmla="*/ 1833483 h 3488008"/>
                      <a:gd name="connsiteX18" fmla="*/ 717 w 1465422"/>
                      <a:gd name="connsiteY18" fmla="*/ 485989 h 3488008"/>
                      <a:gd name="connsiteX0" fmla="*/ 717 w 1465422"/>
                      <a:gd name="connsiteY0" fmla="*/ 485989 h 3485325"/>
                      <a:gd name="connsiteX1" fmla="*/ 348085 w 1465422"/>
                      <a:gd name="connsiteY1" fmla="*/ 104304 h 3485325"/>
                      <a:gd name="connsiteX2" fmla="*/ 1266175 w 1465422"/>
                      <a:gd name="connsiteY2" fmla="*/ 0 h 3485325"/>
                      <a:gd name="connsiteX3" fmla="*/ 1464849 w 1465422"/>
                      <a:gd name="connsiteY3" fmla="*/ 483984 h 3485325"/>
                      <a:gd name="connsiteX4" fmla="*/ 1464636 w 1465422"/>
                      <a:gd name="connsiteY4" fmla="*/ 1647072 h 3485325"/>
                      <a:gd name="connsiteX5" fmla="*/ 1202754 w 1465422"/>
                      <a:gd name="connsiteY5" fmla="*/ 1628125 h 3485325"/>
                      <a:gd name="connsiteX6" fmla="*/ 1201480 w 1465422"/>
                      <a:gd name="connsiteY6" fmla="*/ 461030 h 3485325"/>
                      <a:gd name="connsiteX7" fmla="*/ 1111642 w 1465422"/>
                      <a:gd name="connsiteY7" fmla="*/ 461029 h 3485325"/>
                      <a:gd name="connsiteX8" fmla="*/ 1113275 w 1465422"/>
                      <a:gd name="connsiteY8" fmla="*/ 3253899 h 3485325"/>
                      <a:gd name="connsiteX9" fmla="*/ 774187 w 1465422"/>
                      <a:gd name="connsiteY9" fmla="*/ 3259491 h 3485325"/>
                      <a:gd name="connsiteX10" fmla="*/ 774615 w 1465422"/>
                      <a:gd name="connsiteY10" fmla="*/ 1680403 h 3485325"/>
                      <a:gd name="connsiteX11" fmla="*/ 662907 w 1465422"/>
                      <a:gd name="connsiteY11" fmla="*/ 1680431 h 3485325"/>
                      <a:gd name="connsiteX12" fmla="*/ 663497 w 1465422"/>
                      <a:gd name="connsiteY12" fmla="*/ 3297646 h 3485325"/>
                      <a:gd name="connsiteX13" fmla="*/ 321434 w 1465422"/>
                      <a:gd name="connsiteY13" fmla="*/ 3342860 h 3485325"/>
                      <a:gd name="connsiteX14" fmla="*/ 320881 w 1465422"/>
                      <a:gd name="connsiteY14" fmla="*/ 586841 h 3485325"/>
                      <a:gd name="connsiteX15" fmla="*/ 263179 w 1465422"/>
                      <a:gd name="connsiteY15" fmla="*/ 586271 h 3485325"/>
                      <a:gd name="connsiteX16" fmla="*/ 263139 w 1465422"/>
                      <a:gd name="connsiteY16" fmla="*/ 1733992 h 3485325"/>
                      <a:gd name="connsiteX17" fmla="*/ 0 w 1465422"/>
                      <a:gd name="connsiteY17" fmla="*/ 1833483 h 3485325"/>
                      <a:gd name="connsiteX18" fmla="*/ 717 w 1465422"/>
                      <a:gd name="connsiteY18" fmla="*/ 485989 h 3485325"/>
                      <a:gd name="connsiteX0" fmla="*/ 717 w 1465422"/>
                      <a:gd name="connsiteY0" fmla="*/ 485989 h 3485325"/>
                      <a:gd name="connsiteX1" fmla="*/ 348085 w 1465422"/>
                      <a:gd name="connsiteY1" fmla="*/ 104304 h 3485325"/>
                      <a:gd name="connsiteX2" fmla="*/ 1266175 w 1465422"/>
                      <a:gd name="connsiteY2" fmla="*/ 0 h 3485325"/>
                      <a:gd name="connsiteX3" fmla="*/ 1464849 w 1465422"/>
                      <a:gd name="connsiteY3" fmla="*/ 483984 h 3485325"/>
                      <a:gd name="connsiteX4" fmla="*/ 1464636 w 1465422"/>
                      <a:gd name="connsiteY4" fmla="*/ 1647072 h 3485325"/>
                      <a:gd name="connsiteX5" fmla="*/ 1202754 w 1465422"/>
                      <a:gd name="connsiteY5" fmla="*/ 1628125 h 3485325"/>
                      <a:gd name="connsiteX6" fmla="*/ 1201480 w 1465422"/>
                      <a:gd name="connsiteY6" fmla="*/ 461030 h 3485325"/>
                      <a:gd name="connsiteX7" fmla="*/ 1111642 w 1465422"/>
                      <a:gd name="connsiteY7" fmla="*/ 461029 h 3485325"/>
                      <a:gd name="connsiteX8" fmla="*/ 1113275 w 1465422"/>
                      <a:gd name="connsiteY8" fmla="*/ 3253899 h 3485325"/>
                      <a:gd name="connsiteX9" fmla="*/ 774187 w 1465422"/>
                      <a:gd name="connsiteY9" fmla="*/ 3259491 h 3485325"/>
                      <a:gd name="connsiteX10" fmla="*/ 774615 w 1465422"/>
                      <a:gd name="connsiteY10" fmla="*/ 1680403 h 3485325"/>
                      <a:gd name="connsiteX11" fmla="*/ 662907 w 1465422"/>
                      <a:gd name="connsiteY11" fmla="*/ 1680431 h 3485325"/>
                      <a:gd name="connsiteX12" fmla="*/ 663497 w 1465422"/>
                      <a:gd name="connsiteY12" fmla="*/ 3297646 h 3485325"/>
                      <a:gd name="connsiteX13" fmla="*/ 321434 w 1465422"/>
                      <a:gd name="connsiteY13" fmla="*/ 3342860 h 3485325"/>
                      <a:gd name="connsiteX14" fmla="*/ 320881 w 1465422"/>
                      <a:gd name="connsiteY14" fmla="*/ 586841 h 3485325"/>
                      <a:gd name="connsiteX15" fmla="*/ 263179 w 1465422"/>
                      <a:gd name="connsiteY15" fmla="*/ 586271 h 3485325"/>
                      <a:gd name="connsiteX16" fmla="*/ 263139 w 1465422"/>
                      <a:gd name="connsiteY16" fmla="*/ 1733992 h 3485325"/>
                      <a:gd name="connsiteX17" fmla="*/ 0 w 1465422"/>
                      <a:gd name="connsiteY17" fmla="*/ 1833483 h 3485325"/>
                      <a:gd name="connsiteX18" fmla="*/ 717 w 1465422"/>
                      <a:gd name="connsiteY18" fmla="*/ 485989 h 3485325"/>
                      <a:gd name="connsiteX0" fmla="*/ 717 w 1465422"/>
                      <a:gd name="connsiteY0" fmla="*/ 485989 h 3485325"/>
                      <a:gd name="connsiteX1" fmla="*/ 348085 w 1465422"/>
                      <a:gd name="connsiteY1" fmla="*/ 104304 h 3485325"/>
                      <a:gd name="connsiteX2" fmla="*/ 1266175 w 1465422"/>
                      <a:gd name="connsiteY2" fmla="*/ 0 h 3485325"/>
                      <a:gd name="connsiteX3" fmla="*/ 1464849 w 1465422"/>
                      <a:gd name="connsiteY3" fmla="*/ 483984 h 3485325"/>
                      <a:gd name="connsiteX4" fmla="*/ 1464636 w 1465422"/>
                      <a:gd name="connsiteY4" fmla="*/ 1647072 h 3485325"/>
                      <a:gd name="connsiteX5" fmla="*/ 1202754 w 1465422"/>
                      <a:gd name="connsiteY5" fmla="*/ 1628125 h 3485325"/>
                      <a:gd name="connsiteX6" fmla="*/ 1201480 w 1465422"/>
                      <a:gd name="connsiteY6" fmla="*/ 461030 h 3485325"/>
                      <a:gd name="connsiteX7" fmla="*/ 1111642 w 1465422"/>
                      <a:gd name="connsiteY7" fmla="*/ 461029 h 3485325"/>
                      <a:gd name="connsiteX8" fmla="*/ 1113275 w 1465422"/>
                      <a:gd name="connsiteY8" fmla="*/ 3253899 h 3485325"/>
                      <a:gd name="connsiteX9" fmla="*/ 774187 w 1465422"/>
                      <a:gd name="connsiteY9" fmla="*/ 3259491 h 3485325"/>
                      <a:gd name="connsiteX10" fmla="*/ 774615 w 1465422"/>
                      <a:gd name="connsiteY10" fmla="*/ 1680403 h 3485325"/>
                      <a:gd name="connsiteX11" fmla="*/ 662907 w 1465422"/>
                      <a:gd name="connsiteY11" fmla="*/ 1680431 h 3485325"/>
                      <a:gd name="connsiteX12" fmla="*/ 663497 w 1465422"/>
                      <a:gd name="connsiteY12" fmla="*/ 3297646 h 3485325"/>
                      <a:gd name="connsiteX13" fmla="*/ 321434 w 1465422"/>
                      <a:gd name="connsiteY13" fmla="*/ 3342860 h 3485325"/>
                      <a:gd name="connsiteX14" fmla="*/ 320881 w 1465422"/>
                      <a:gd name="connsiteY14" fmla="*/ 586841 h 3485325"/>
                      <a:gd name="connsiteX15" fmla="*/ 263179 w 1465422"/>
                      <a:gd name="connsiteY15" fmla="*/ 586271 h 3485325"/>
                      <a:gd name="connsiteX16" fmla="*/ 263139 w 1465422"/>
                      <a:gd name="connsiteY16" fmla="*/ 1733992 h 3485325"/>
                      <a:gd name="connsiteX17" fmla="*/ 0 w 1465422"/>
                      <a:gd name="connsiteY17" fmla="*/ 1833483 h 3485325"/>
                      <a:gd name="connsiteX18" fmla="*/ 717 w 1465422"/>
                      <a:gd name="connsiteY18" fmla="*/ 485989 h 3485325"/>
                      <a:gd name="connsiteX0" fmla="*/ 717 w 1465422"/>
                      <a:gd name="connsiteY0" fmla="*/ 485989 h 3485325"/>
                      <a:gd name="connsiteX1" fmla="*/ 348085 w 1465422"/>
                      <a:gd name="connsiteY1" fmla="*/ 104304 h 3485325"/>
                      <a:gd name="connsiteX2" fmla="*/ 1266175 w 1465422"/>
                      <a:gd name="connsiteY2" fmla="*/ 0 h 3485325"/>
                      <a:gd name="connsiteX3" fmla="*/ 1464849 w 1465422"/>
                      <a:gd name="connsiteY3" fmla="*/ 483984 h 3485325"/>
                      <a:gd name="connsiteX4" fmla="*/ 1464636 w 1465422"/>
                      <a:gd name="connsiteY4" fmla="*/ 1647072 h 3485325"/>
                      <a:gd name="connsiteX5" fmla="*/ 1202754 w 1465422"/>
                      <a:gd name="connsiteY5" fmla="*/ 1628125 h 3485325"/>
                      <a:gd name="connsiteX6" fmla="*/ 1201480 w 1465422"/>
                      <a:gd name="connsiteY6" fmla="*/ 461030 h 3485325"/>
                      <a:gd name="connsiteX7" fmla="*/ 1111642 w 1465422"/>
                      <a:gd name="connsiteY7" fmla="*/ 461029 h 3485325"/>
                      <a:gd name="connsiteX8" fmla="*/ 1113275 w 1465422"/>
                      <a:gd name="connsiteY8" fmla="*/ 3253899 h 3485325"/>
                      <a:gd name="connsiteX9" fmla="*/ 774187 w 1465422"/>
                      <a:gd name="connsiteY9" fmla="*/ 3259491 h 3485325"/>
                      <a:gd name="connsiteX10" fmla="*/ 774615 w 1465422"/>
                      <a:gd name="connsiteY10" fmla="*/ 1680403 h 3485325"/>
                      <a:gd name="connsiteX11" fmla="*/ 662907 w 1465422"/>
                      <a:gd name="connsiteY11" fmla="*/ 1680431 h 3485325"/>
                      <a:gd name="connsiteX12" fmla="*/ 663497 w 1465422"/>
                      <a:gd name="connsiteY12" fmla="*/ 3297646 h 3485325"/>
                      <a:gd name="connsiteX13" fmla="*/ 321434 w 1465422"/>
                      <a:gd name="connsiteY13" fmla="*/ 3342860 h 3485325"/>
                      <a:gd name="connsiteX14" fmla="*/ 320881 w 1465422"/>
                      <a:gd name="connsiteY14" fmla="*/ 586841 h 3485325"/>
                      <a:gd name="connsiteX15" fmla="*/ 263179 w 1465422"/>
                      <a:gd name="connsiteY15" fmla="*/ 586271 h 3485325"/>
                      <a:gd name="connsiteX16" fmla="*/ 263139 w 1465422"/>
                      <a:gd name="connsiteY16" fmla="*/ 1733992 h 3485325"/>
                      <a:gd name="connsiteX17" fmla="*/ 0 w 1465422"/>
                      <a:gd name="connsiteY17" fmla="*/ 1833483 h 3485325"/>
                      <a:gd name="connsiteX18" fmla="*/ 717 w 1465422"/>
                      <a:gd name="connsiteY18" fmla="*/ 485989 h 3485325"/>
                      <a:gd name="connsiteX0" fmla="*/ 717 w 1465422"/>
                      <a:gd name="connsiteY0" fmla="*/ 485989 h 3485325"/>
                      <a:gd name="connsiteX1" fmla="*/ 348085 w 1465422"/>
                      <a:gd name="connsiteY1" fmla="*/ 104304 h 3485325"/>
                      <a:gd name="connsiteX2" fmla="*/ 1266175 w 1465422"/>
                      <a:gd name="connsiteY2" fmla="*/ 0 h 3485325"/>
                      <a:gd name="connsiteX3" fmla="*/ 1464849 w 1465422"/>
                      <a:gd name="connsiteY3" fmla="*/ 483984 h 3485325"/>
                      <a:gd name="connsiteX4" fmla="*/ 1464636 w 1465422"/>
                      <a:gd name="connsiteY4" fmla="*/ 1647072 h 3485325"/>
                      <a:gd name="connsiteX5" fmla="*/ 1202754 w 1465422"/>
                      <a:gd name="connsiteY5" fmla="*/ 1628125 h 3485325"/>
                      <a:gd name="connsiteX6" fmla="*/ 1201480 w 1465422"/>
                      <a:gd name="connsiteY6" fmla="*/ 461030 h 3485325"/>
                      <a:gd name="connsiteX7" fmla="*/ 1111642 w 1465422"/>
                      <a:gd name="connsiteY7" fmla="*/ 461029 h 3485325"/>
                      <a:gd name="connsiteX8" fmla="*/ 1113275 w 1465422"/>
                      <a:gd name="connsiteY8" fmla="*/ 3253899 h 3485325"/>
                      <a:gd name="connsiteX9" fmla="*/ 774187 w 1465422"/>
                      <a:gd name="connsiteY9" fmla="*/ 3259491 h 3485325"/>
                      <a:gd name="connsiteX10" fmla="*/ 774615 w 1465422"/>
                      <a:gd name="connsiteY10" fmla="*/ 1680403 h 3485325"/>
                      <a:gd name="connsiteX11" fmla="*/ 662907 w 1465422"/>
                      <a:gd name="connsiteY11" fmla="*/ 1680431 h 3485325"/>
                      <a:gd name="connsiteX12" fmla="*/ 663497 w 1465422"/>
                      <a:gd name="connsiteY12" fmla="*/ 3297646 h 3485325"/>
                      <a:gd name="connsiteX13" fmla="*/ 321434 w 1465422"/>
                      <a:gd name="connsiteY13" fmla="*/ 3342860 h 3485325"/>
                      <a:gd name="connsiteX14" fmla="*/ 320881 w 1465422"/>
                      <a:gd name="connsiteY14" fmla="*/ 586841 h 3485325"/>
                      <a:gd name="connsiteX15" fmla="*/ 263179 w 1465422"/>
                      <a:gd name="connsiteY15" fmla="*/ 586271 h 3485325"/>
                      <a:gd name="connsiteX16" fmla="*/ 263139 w 1465422"/>
                      <a:gd name="connsiteY16" fmla="*/ 1733992 h 3485325"/>
                      <a:gd name="connsiteX17" fmla="*/ 0 w 1465422"/>
                      <a:gd name="connsiteY17" fmla="*/ 1833483 h 3485325"/>
                      <a:gd name="connsiteX18" fmla="*/ 717 w 1465422"/>
                      <a:gd name="connsiteY18" fmla="*/ 485989 h 3485325"/>
                      <a:gd name="connsiteX0" fmla="*/ 717 w 1465422"/>
                      <a:gd name="connsiteY0" fmla="*/ 485989 h 3482658"/>
                      <a:gd name="connsiteX1" fmla="*/ 348085 w 1465422"/>
                      <a:gd name="connsiteY1" fmla="*/ 104304 h 3482658"/>
                      <a:gd name="connsiteX2" fmla="*/ 1266175 w 1465422"/>
                      <a:gd name="connsiteY2" fmla="*/ 0 h 3482658"/>
                      <a:gd name="connsiteX3" fmla="*/ 1464849 w 1465422"/>
                      <a:gd name="connsiteY3" fmla="*/ 483984 h 3482658"/>
                      <a:gd name="connsiteX4" fmla="*/ 1464636 w 1465422"/>
                      <a:gd name="connsiteY4" fmla="*/ 1647072 h 3482658"/>
                      <a:gd name="connsiteX5" fmla="*/ 1202754 w 1465422"/>
                      <a:gd name="connsiteY5" fmla="*/ 1628125 h 3482658"/>
                      <a:gd name="connsiteX6" fmla="*/ 1201480 w 1465422"/>
                      <a:gd name="connsiteY6" fmla="*/ 461030 h 3482658"/>
                      <a:gd name="connsiteX7" fmla="*/ 1111642 w 1465422"/>
                      <a:gd name="connsiteY7" fmla="*/ 461029 h 3482658"/>
                      <a:gd name="connsiteX8" fmla="*/ 1113275 w 1465422"/>
                      <a:gd name="connsiteY8" fmla="*/ 3253899 h 3482658"/>
                      <a:gd name="connsiteX9" fmla="*/ 774187 w 1465422"/>
                      <a:gd name="connsiteY9" fmla="*/ 3259491 h 3482658"/>
                      <a:gd name="connsiteX10" fmla="*/ 774615 w 1465422"/>
                      <a:gd name="connsiteY10" fmla="*/ 1680403 h 3482658"/>
                      <a:gd name="connsiteX11" fmla="*/ 662907 w 1465422"/>
                      <a:gd name="connsiteY11" fmla="*/ 1680431 h 3482658"/>
                      <a:gd name="connsiteX12" fmla="*/ 663497 w 1465422"/>
                      <a:gd name="connsiteY12" fmla="*/ 3297646 h 3482658"/>
                      <a:gd name="connsiteX13" fmla="*/ 319499 w 1465422"/>
                      <a:gd name="connsiteY13" fmla="*/ 3338990 h 3482658"/>
                      <a:gd name="connsiteX14" fmla="*/ 320881 w 1465422"/>
                      <a:gd name="connsiteY14" fmla="*/ 586841 h 3482658"/>
                      <a:gd name="connsiteX15" fmla="*/ 263179 w 1465422"/>
                      <a:gd name="connsiteY15" fmla="*/ 586271 h 3482658"/>
                      <a:gd name="connsiteX16" fmla="*/ 263139 w 1465422"/>
                      <a:gd name="connsiteY16" fmla="*/ 1733992 h 3482658"/>
                      <a:gd name="connsiteX17" fmla="*/ 0 w 1465422"/>
                      <a:gd name="connsiteY17" fmla="*/ 1833483 h 3482658"/>
                      <a:gd name="connsiteX18" fmla="*/ 717 w 1465422"/>
                      <a:gd name="connsiteY18" fmla="*/ 485989 h 3482658"/>
                      <a:gd name="connsiteX0" fmla="*/ 717 w 1465422"/>
                      <a:gd name="connsiteY0" fmla="*/ 485989 h 3482658"/>
                      <a:gd name="connsiteX1" fmla="*/ 348085 w 1465422"/>
                      <a:gd name="connsiteY1" fmla="*/ 104304 h 3482658"/>
                      <a:gd name="connsiteX2" fmla="*/ 1266175 w 1465422"/>
                      <a:gd name="connsiteY2" fmla="*/ 0 h 3482658"/>
                      <a:gd name="connsiteX3" fmla="*/ 1464849 w 1465422"/>
                      <a:gd name="connsiteY3" fmla="*/ 483984 h 3482658"/>
                      <a:gd name="connsiteX4" fmla="*/ 1464636 w 1465422"/>
                      <a:gd name="connsiteY4" fmla="*/ 1647072 h 3482658"/>
                      <a:gd name="connsiteX5" fmla="*/ 1202754 w 1465422"/>
                      <a:gd name="connsiteY5" fmla="*/ 1628125 h 3482658"/>
                      <a:gd name="connsiteX6" fmla="*/ 1201480 w 1465422"/>
                      <a:gd name="connsiteY6" fmla="*/ 461030 h 3482658"/>
                      <a:gd name="connsiteX7" fmla="*/ 1111642 w 1465422"/>
                      <a:gd name="connsiteY7" fmla="*/ 461029 h 3482658"/>
                      <a:gd name="connsiteX8" fmla="*/ 1113275 w 1465422"/>
                      <a:gd name="connsiteY8" fmla="*/ 3253899 h 3482658"/>
                      <a:gd name="connsiteX9" fmla="*/ 774187 w 1465422"/>
                      <a:gd name="connsiteY9" fmla="*/ 3259491 h 3482658"/>
                      <a:gd name="connsiteX10" fmla="*/ 774615 w 1465422"/>
                      <a:gd name="connsiteY10" fmla="*/ 1680403 h 3482658"/>
                      <a:gd name="connsiteX11" fmla="*/ 662907 w 1465422"/>
                      <a:gd name="connsiteY11" fmla="*/ 1680431 h 3482658"/>
                      <a:gd name="connsiteX12" fmla="*/ 663497 w 1465422"/>
                      <a:gd name="connsiteY12" fmla="*/ 3297646 h 3482658"/>
                      <a:gd name="connsiteX13" fmla="*/ 321433 w 1465422"/>
                      <a:gd name="connsiteY13" fmla="*/ 3338990 h 3482658"/>
                      <a:gd name="connsiteX14" fmla="*/ 320881 w 1465422"/>
                      <a:gd name="connsiteY14" fmla="*/ 586841 h 3482658"/>
                      <a:gd name="connsiteX15" fmla="*/ 263179 w 1465422"/>
                      <a:gd name="connsiteY15" fmla="*/ 586271 h 3482658"/>
                      <a:gd name="connsiteX16" fmla="*/ 263139 w 1465422"/>
                      <a:gd name="connsiteY16" fmla="*/ 1733992 h 3482658"/>
                      <a:gd name="connsiteX17" fmla="*/ 0 w 1465422"/>
                      <a:gd name="connsiteY17" fmla="*/ 1833483 h 3482658"/>
                      <a:gd name="connsiteX18" fmla="*/ 717 w 1465422"/>
                      <a:gd name="connsiteY18" fmla="*/ 485989 h 3482658"/>
                      <a:gd name="connsiteX0" fmla="*/ 717 w 1465422"/>
                      <a:gd name="connsiteY0" fmla="*/ 485989 h 3482658"/>
                      <a:gd name="connsiteX1" fmla="*/ 348085 w 1465422"/>
                      <a:gd name="connsiteY1" fmla="*/ 104304 h 3482658"/>
                      <a:gd name="connsiteX2" fmla="*/ 1266175 w 1465422"/>
                      <a:gd name="connsiteY2" fmla="*/ 0 h 3482658"/>
                      <a:gd name="connsiteX3" fmla="*/ 1464849 w 1465422"/>
                      <a:gd name="connsiteY3" fmla="*/ 483984 h 3482658"/>
                      <a:gd name="connsiteX4" fmla="*/ 1464636 w 1465422"/>
                      <a:gd name="connsiteY4" fmla="*/ 1647072 h 3482658"/>
                      <a:gd name="connsiteX5" fmla="*/ 1202754 w 1465422"/>
                      <a:gd name="connsiteY5" fmla="*/ 1628125 h 3482658"/>
                      <a:gd name="connsiteX6" fmla="*/ 1201480 w 1465422"/>
                      <a:gd name="connsiteY6" fmla="*/ 461030 h 3482658"/>
                      <a:gd name="connsiteX7" fmla="*/ 1111642 w 1465422"/>
                      <a:gd name="connsiteY7" fmla="*/ 461029 h 3482658"/>
                      <a:gd name="connsiteX8" fmla="*/ 1113275 w 1465422"/>
                      <a:gd name="connsiteY8" fmla="*/ 3253899 h 3482658"/>
                      <a:gd name="connsiteX9" fmla="*/ 774187 w 1465422"/>
                      <a:gd name="connsiteY9" fmla="*/ 3259491 h 3482658"/>
                      <a:gd name="connsiteX10" fmla="*/ 774615 w 1465422"/>
                      <a:gd name="connsiteY10" fmla="*/ 1680403 h 3482658"/>
                      <a:gd name="connsiteX11" fmla="*/ 662907 w 1465422"/>
                      <a:gd name="connsiteY11" fmla="*/ 1680431 h 3482658"/>
                      <a:gd name="connsiteX12" fmla="*/ 663497 w 1465422"/>
                      <a:gd name="connsiteY12" fmla="*/ 3297646 h 3482658"/>
                      <a:gd name="connsiteX13" fmla="*/ 321433 w 1465422"/>
                      <a:gd name="connsiteY13" fmla="*/ 3338990 h 3482658"/>
                      <a:gd name="connsiteX14" fmla="*/ 320881 w 1465422"/>
                      <a:gd name="connsiteY14" fmla="*/ 586841 h 3482658"/>
                      <a:gd name="connsiteX15" fmla="*/ 263179 w 1465422"/>
                      <a:gd name="connsiteY15" fmla="*/ 586271 h 3482658"/>
                      <a:gd name="connsiteX16" fmla="*/ 263139 w 1465422"/>
                      <a:gd name="connsiteY16" fmla="*/ 1733992 h 3482658"/>
                      <a:gd name="connsiteX17" fmla="*/ 0 w 1465422"/>
                      <a:gd name="connsiteY17" fmla="*/ 1833483 h 3482658"/>
                      <a:gd name="connsiteX18" fmla="*/ 717 w 1465422"/>
                      <a:gd name="connsiteY18" fmla="*/ 485989 h 3482658"/>
                      <a:gd name="connsiteX0" fmla="*/ 717 w 1465422"/>
                      <a:gd name="connsiteY0" fmla="*/ 485989 h 3483989"/>
                      <a:gd name="connsiteX1" fmla="*/ 348085 w 1465422"/>
                      <a:gd name="connsiteY1" fmla="*/ 104304 h 3483989"/>
                      <a:gd name="connsiteX2" fmla="*/ 1266175 w 1465422"/>
                      <a:gd name="connsiteY2" fmla="*/ 0 h 3483989"/>
                      <a:gd name="connsiteX3" fmla="*/ 1464849 w 1465422"/>
                      <a:gd name="connsiteY3" fmla="*/ 483984 h 3483989"/>
                      <a:gd name="connsiteX4" fmla="*/ 1464636 w 1465422"/>
                      <a:gd name="connsiteY4" fmla="*/ 1647072 h 3483989"/>
                      <a:gd name="connsiteX5" fmla="*/ 1202754 w 1465422"/>
                      <a:gd name="connsiteY5" fmla="*/ 1628125 h 3483989"/>
                      <a:gd name="connsiteX6" fmla="*/ 1201480 w 1465422"/>
                      <a:gd name="connsiteY6" fmla="*/ 461030 h 3483989"/>
                      <a:gd name="connsiteX7" fmla="*/ 1111642 w 1465422"/>
                      <a:gd name="connsiteY7" fmla="*/ 461029 h 3483989"/>
                      <a:gd name="connsiteX8" fmla="*/ 1113275 w 1465422"/>
                      <a:gd name="connsiteY8" fmla="*/ 3253899 h 3483989"/>
                      <a:gd name="connsiteX9" fmla="*/ 774187 w 1465422"/>
                      <a:gd name="connsiteY9" fmla="*/ 3259491 h 3483989"/>
                      <a:gd name="connsiteX10" fmla="*/ 774615 w 1465422"/>
                      <a:gd name="connsiteY10" fmla="*/ 1680403 h 3483989"/>
                      <a:gd name="connsiteX11" fmla="*/ 662907 w 1465422"/>
                      <a:gd name="connsiteY11" fmla="*/ 1680431 h 3483989"/>
                      <a:gd name="connsiteX12" fmla="*/ 663497 w 1465422"/>
                      <a:gd name="connsiteY12" fmla="*/ 3297646 h 3483989"/>
                      <a:gd name="connsiteX13" fmla="*/ 327237 w 1465422"/>
                      <a:gd name="connsiteY13" fmla="*/ 3340925 h 3483989"/>
                      <a:gd name="connsiteX14" fmla="*/ 320881 w 1465422"/>
                      <a:gd name="connsiteY14" fmla="*/ 586841 h 3483989"/>
                      <a:gd name="connsiteX15" fmla="*/ 263179 w 1465422"/>
                      <a:gd name="connsiteY15" fmla="*/ 586271 h 3483989"/>
                      <a:gd name="connsiteX16" fmla="*/ 263139 w 1465422"/>
                      <a:gd name="connsiteY16" fmla="*/ 1733992 h 3483989"/>
                      <a:gd name="connsiteX17" fmla="*/ 0 w 1465422"/>
                      <a:gd name="connsiteY17" fmla="*/ 1833483 h 3483989"/>
                      <a:gd name="connsiteX18" fmla="*/ 717 w 1465422"/>
                      <a:gd name="connsiteY18" fmla="*/ 485989 h 3483989"/>
                      <a:gd name="connsiteX0" fmla="*/ 717 w 1465422"/>
                      <a:gd name="connsiteY0" fmla="*/ 485989 h 3483989"/>
                      <a:gd name="connsiteX1" fmla="*/ 348085 w 1465422"/>
                      <a:gd name="connsiteY1" fmla="*/ 104304 h 3483989"/>
                      <a:gd name="connsiteX2" fmla="*/ 1266175 w 1465422"/>
                      <a:gd name="connsiteY2" fmla="*/ 0 h 3483989"/>
                      <a:gd name="connsiteX3" fmla="*/ 1464849 w 1465422"/>
                      <a:gd name="connsiteY3" fmla="*/ 483984 h 3483989"/>
                      <a:gd name="connsiteX4" fmla="*/ 1464636 w 1465422"/>
                      <a:gd name="connsiteY4" fmla="*/ 1647072 h 3483989"/>
                      <a:gd name="connsiteX5" fmla="*/ 1202754 w 1465422"/>
                      <a:gd name="connsiteY5" fmla="*/ 1628125 h 3483989"/>
                      <a:gd name="connsiteX6" fmla="*/ 1201480 w 1465422"/>
                      <a:gd name="connsiteY6" fmla="*/ 461030 h 3483989"/>
                      <a:gd name="connsiteX7" fmla="*/ 1111642 w 1465422"/>
                      <a:gd name="connsiteY7" fmla="*/ 461029 h 3483989"/>
                      <a:gd name="connsiteX8" fmla="*/ 1113275 w 1465422"/>
                      <a:gd name="connsiteY8" fmla="*/ 3253899 h 3483989"/>
                      <a:gd name="connsiteX9" fmla="*/ 774187 w 1465422"/>
                      <a:gd name="connsiteY9" fmla="*/ 3259491 h 3483989"/>
                      <a:gd name="connsiteX10" fmla="*/ 774615 w 1465422"/>
                      <a:gd name="connsiteY10" fmla="*/ 1680403 h 3483989"/>
                      <a:gd name="connsiteX11" fmla="*/ 662907 w 1465422"/>
                      <a:gd name="connsiteY11" fmla="*/ 1680431 h 3483989"/>
                      <a:gd name="connsiteX12" fmla="*/ 663497 w 1465422"/>
                      <a:gd name="connsiteY12" fmla="*/ 3297646 h 3483989"/>
                      <a:gd name="connsiteX13" fmla="*/ 327237 w 1465422"/>
                      <a:gd name="connsiteY13" fmla="*/ 3340925 h 3483989"/>
                      <a:gd name="connsiteX14" fmla="*/ 320881 w 1465422"/>
                      <a:gd name="connsiteY14" fmla="*/ 586841 h 3483989"/>
                      <a:gd name="connsiteX15" fmla="*/ 263179 w 1465422"/>
                      <a:gd name="connsiteY15" fmla="*/ 586271 h 3483989"/>
                      <a:gd name="connsiteX16" fmla="*/ 263139 w 1465422"/>
                      <a:gd name="connsiteY16" fmla="*/ 1733992 h 3483989"/>
                      <a:gd name="connsiteX17" fmla="*/ 0 w 1465422"/>
                      <a:gd name="connsiteY17" fmla="*/ 1833483 h 3483989"/>
                      <a:gd name="connsiteX18" fmla="*/ 717 w 1465422"/>
                      <a:gd name="connsiteY18" fmla="*/ 485989 h 3483989"/>
                      <a:gd name="connsiteX0" fmla="*/ 717 w 1465422"/>
                      <a:gd name="connsiteY0" fmla="*/ 485989 h 3483989"/>
                      <a:gd name="connsiteX1" fmla="*/ 348085 w 1465422"/>
                      <a:gd name="connsiteY1" fmla="*/ 104304 h 3483989"/>
                      <a:gd name="connsiteX2" fmla="*/ 1266175 w 1465422"/>
                      <a:gd name="connsiteY2" fmla="*/ 0 h 3483989"/>
                      <a:gd name="connsiteX3" fmla="*/ 1464849 w 1465422"/>
                      <a:gd name="connsiteY3" fmla="*/ 483984 h 3483989"/>
                      <a:gd name="connsiteX4" fmla="*/ 1464636 w 1465422"/>
                      <a:gd name="connsiteY4" fmla="*/ 1647072 h 3483989"/>
                      <a:gd name="connsiteX5" fmla="*/ 1202754 w 1465422"/>
                      <a:gd name="connsiteY5" fmla="*/ 1628125 h 3483989"/>
                      <a:gd name="connsiteX6" fmla="*/ 1201480 w 1465422"/>
                      <a:gd name="connsiteY6" fmla="*/ 461030 h 3483989"/>
                      <a:gd name="connsiteX7" fmla="*/ 1111642 w 1465422"/>
                      <a:gd name="connsiteY7" fmla="*/ 461029 h 3483989"/>
                      <a:gd name="connsiteX8" fmla="*/ 1113275 w 1465422"/>
                      <a:gd name="connsiteY8" fmla="*/ 3253899 h 3483989"/>
                      <a:gd name="connsiteX9" fmla="*/ 774187 w 1465422"/>
                      <a:gd name="connsiteY9" fmla="*/ 3259491 h 3483989"/>
                      <a:gd name="connsiteX10" fmla="*/ 774615 w 1465422"/>
                      <a:gd name="connsiteY10" fmla="*/ 1680403 h 3483989"/>
                      <a:gd name="connsiteX11" fmla="*/ 662907 w 1465422"/>
                      <a:gd name="connsiteY11" fmla="*/ 1680431 h 3483989"/>
                      <a:gd name="connsiteX12" fmla="*/ 663497 w 1465422"/>
                      <a:gd name="connsiteY12" fmla="*/ 3297646 h 3483989"/>
                      <a:gd name="connsiteX13" fmla="*/ 327237 w 1465422"/>
                      <a:gd name="connsiteY13" fmla="*/ 3340925 h 3483989"/>
                      <a:gd name="connsiteX14" fmla="*/ 320881 w 1465422"/>
                      <a:gd name="connsiteY14" fmla="*/ 586841 h 3483989"/>
                      <a:gd name="connsiteX15" fmla="*/ 263179 w 1465422"/>
                      <a:gd name="connsiteY15" fmla="*/ 586271 h 3483989"/>
                      <a:gd name="connsiteX16" fmla="*/ 263139 w 1465422"/>
                      <a:gd name="connsiteY16" fmla="*/ 1733992 h 3483989"/>
                      <a:gd name="connsiteX17" fmla="*/ 0 w 1465422"/>
                      <a:gd name="connsiteY17" fmla="*/ 1833483 h 3483989"/>
                      <a:gd name="connsiteX18" fmla="*/ 717 w 1465422"/>
                      <a:gd name="connsiteY18" fmla="*/ 485989 h 3483989"/>
                      <a:gd name="connsiteX0" fmla="*/ 717 w 1465422"/>
                      <a:gd name="connsiteY0" fmla="*/ 485989 h 3483989"/>
                      <a:gd name="connsiteX1" fmla="*/ 348085 w 1465422"/>
                      <a:gd name="connsiteY1" fmla="*/ 104304 h 3483989"/>
                      <a:gd name="connsiteX2" fmla="*/ 1266175 w 1465422"/>
                      <a:gd name="connsiteY2" fmla="*/ 0 h 3483989"/>
                      <a:gd name="connsiteX3" fmla="*/ 1464849 w 1465422"/>
                      <a:gd name="connsiteY3" fmla="*/ 483984 h 3483989"/>
                      <a:gd name="connsiteX4" fmla="*/ 1464636 w 1465422"/>
                      <a:gd name="connsiteY4" fmla="*/ 1647072 h 3483989"/>
                      <a:gd name="connsiteX5" fmla="*/ 1202754 w 1465422"/>
                      <a:gd name="connsiteY5" fmla="*/ 1628125 h 3483989"/>
                      <a:gd name="connsiteX6" fmla="*/ 1201480 w 1465422"/>
                      <a:gd name="connsiteY6" fmla="*/ 461030 h 3483989"/>
                      <a:gd name="connsiteX7" fmla="*/ 1111642 w 1465422"/>
                      <a:gd name="connsiteY7" fmla="*/ 461029 h 3483989"/>
                      <a:gd name="connsiteX8" fmla="*/ 1113275 w 1465422"/>
                      <a:gd name="connsiteY8" fmla="*/ 3253899 h 3483989"/>
                      <a:gd name="connsiteX9" fmla="*/ 774187 w 1465422"/>
                      <a:gd name="connsiteY9" fmla="*/ 3259491 h 3483989"/>
                      <a:gd name="connsiteX10" fmla="*/ 774615 w 1465422"/>
                      <a:gd name="connsiteY10" fmla="*/ 1680403 h 3483989"/>
                      <a:gd name="connsiteX11" fmla="*/ 662907 w 1465422"/>
                      <a:gd name="connsiteY11" fmla="*/ 1680431 h 3483989"/>
                      <a:gd name="connsiteX12" fmla="*/ 663497 w 1465422"/>
                      <a:gd name="connsiteY12" fmla="*/ 3297646 h 3483989"/>
                      <a:gd name="connsiteX13" fmla="*/ 325302 w 1465422"/>
                      <a:gd name="connsiteY13" fmla="*/ 3340925 h 3483989"/>
                      <a:gd name="connsiteX14" fmla="*/ 320881 w 1465422"/>
                      <a:gd name="connsiteY14" fmla="*/ 586841 h 3483989"/>
                      <a:gd name="connsiteX15" fmla="*/ 263179 w 1465422"/>
                      <a:gd name="connsiteY15" fmla="*/ 586271 h 3483989"/>
                      <a:gd name="connsiteX16" fmla="*/ 263139 w 1465422"/>
                      <a:gd name="connsiteY16" fmla="*/ 1733992 h 3483989"/>
                      <a:gd name="connsiteX17" fmla="*/ 0 w 1465422"/>
                      <a:gd name="connsiteY17" fmla="*/ 1833483 h 3483989"/>
                      <a:gd name="connsiteX18" fmla="*/ 717 w 1465422"/>
                      <a:gd name="connsiteY18" fmla="*/ 485989 h 3483989"/>
                      <a:gd name="connsiteX0" fmla="*/ 717 w 1465422"/>
                      <a:gd name="connsiteY0" fmla="*/ 485989 h 3483989"/>
                      <a:gd name="connsiteX1" fmla="*/ 348085 w 1465422"/>
                      <a:gd name="connsiteY1" fmla="*/ 104304 h 3483989"/>
                      <a:gd name="connsiteX2" fmla="*/ 1266175 w 1465422"/>
                      <a:gd name="connsiteY2" fmla="*/ 0 h 3483989"/>
                      <a:gd name="connsiteX3" fmla="*/ 1464849 w 1465422"/>
                      <a:gd name="connsiteY3" fmla="*/ 483984 h 3483989"/>
                      <a:gd name="connsiteX4" fmla="*/ 1464636 w 1465422"/>
                      <a:gd name="connsiteY4" fmla="*/ 1647072 h 3483989"/>
                      <a:gd name="connsiteX5" fmla="*/ 1202754 w 1465422"/>
                      <a:gd name="connsiteY5" fmla="*/ 1628125 h 3483989"/>
                      <a:gd name="connsiteX6" fmla="*/ 1201480 w 1465422"/>
                      <a:gd name="connsiteY6" fmla="*/ 461030 h 3483989"/>
                      <a:gd name="connsiteX7" fmla="*/ 1111642 w 1465422"/>
                      <a:gd name="connsiteY7" fmla="*/ 461029 h 3483989"/>
                      <a:gd name="connsiteX8" fmla="*/ 1113275 w 1465422"/>
                      <a:gd name="connsiteY8" fmla="*/ 3253899 h 3483989"/>
                      <a:gd name="connsiteX9" fmla="*/ 774187 w 1465422"/>
                      <a:gd name="connsiteY9" fmla="*/ 3259491 h 3483989"/>
                      <a:gd name="connsiteX10" fmla="*/ 774615 w 1465422"/>
                      <a:gd name="connsiteY10" fmla="*/ 1680403 h 3483989"/>
                      <a:gd name="connsiteX11" fmla="*/ 662907 w 1465422"/>
                      <a:gd name="connsiteY11" fmla="*/ 1680431 h 3483989"/>
                      <a:gd name="connsiteX12" fmla="*/ 663497 w 1465422"/>
                      <a:gd name="connsiteY12" fmla="*/ 3297646 h 3483989"/>
                      <a:gd name="connsiteX13" fmla="*/ 325302 w 1465422"/>
                      <a:gd name="connsiteY13" fmla="*/ 3340925 h 3483989"/>
                      <a:gd name="connsiteX14" fmla="*/ 322816 w 1465422"/>
                      <a:gd name="connsiteY14" fmla="*/ 586841 h 3483989"/>
                      <a:gd name="connsiteX15" fmla="*/ 263179 w 1465422"/>
                      <a:gd name="connsiteY15" fmla="*/ 586271 h 3483989"/>
                      <a:gd name="connsiteX16" fmla="*/ 263139 w 1465422"/>
                      <a:gd name="connsiteY16" fmla="*/ 1733992 h 3483989"/>
                      <a:gd name="connsiteX17" fmla="*/ 0 w 1465422"/>
                      <a:gd name="connsiteY17" fmla="*/ 1833483 h 3483989"/>
                      <a:gd name="connsiteX18" fmla="*/ 717 w 1465422"/>
                      <a:gd name="connsiteY18" fmla="*/ 485989 h 3483989"/>
                      <a:gd name="connsiteX0" fmla="*/ 717 w 1465422"/>
                      <a:gd name="connsiteY0" fmla="*/ 485989 h 3485325"/>
                      <a:gd name="connsiteX1" fmla="*/ 348085 w 1465422"/>
                      <a:gd name="connsiteY1" fmla="*/ 104304 h 3485325"/>
                      <a:gd name="connsiteX2" fmla="*/ 1266175 w 1465422"/>
                      <a:gd name="connsiteY2" fmla="*/ 0 h 3485325"/>
                      <a:gd name="connsiteX3" fmla="*/ 1464849 w 1465422"/>
                      <a:gd name="connsiteY3" fmla="*/ 483984 h 3485325"/>
                      <a:gd name="connsiteX4" fmla="*/ 1464636 w 1465422"/>
                      <a:gd name="connsiteY4" fmla="*/ 1647072 h 3485325"/>
                      <a:gd name="connsiteX5" fmla="*/ 1202754 w 1465422"/>
                      <a:gd name="connsiteY5" fmla="*/ 1628125 h 3485325"/>
                      <a:gd name="connsiteX6" fmla="*/ 1201480 w 1465422"/>
                      <a:gd name="connsiteY6" fmla="*/ 461030 h 3485325"/>
                      <a:gd name="connsiteX7" fmla="*/ 1111642 w 1465422"/>
                      <a:gd name="connsiteY7" fmla="*/ 461029 h 3485325"/>
                      <a:gd name="connsiteX8" fmla="*/ 1113275 w 1465422"/>
                      <a:gd name="connsiteY8" fmla="*/ 3253899 h 3485325"/>
                      <a:gd name="connsiteX9" fmla="*/ 774187 w 1465422"/>
                      <a:gd name="connsiteY9" fmla="*/ 3259491 h 3485325"/>
                      <a:gd name="connsiteX10" fmla="*/ 774615 w 1465422"/>
                      <a:gd name="connsiteY10" fmla="*/ 1680403 h 3485325"/>
                      <a:gd name="connsiteX11" fmla="*/ 662907 w 1465422"/>
                      <a:gd name="connsiteY11" fmla="*/ 1680431 h 3485325"/>
                      <a:gd name="connsiteX12" fmla="*/ 663497 w 1465422"/>
                      <a:gd name="connsiteY12" fmla="*/ 3297646 h 3485325"/>
                      <a:gd name="connsiteX13" fmla="*/ 323367 w 1465422"/>
                      <a:gd name="connsiteY13" fmla="*/ 3342860 h 3485325"/>
                      <a:gd name="connsiteX14" fmla="*/ 322816 w 1465422"/>
                      <a:gd name="connsiteY14" fmla="*/ 586841 h 3485325"/>
                      <a:gd name="connsiteX15" fmla="*/ 263179 w 1465422"/>
                      <a:gd name="connsiteY15" fmla="*/ 586271 h 3485325"/>
                      <a:gd name="connsiteX16" fmla="*/ 263139 w 1465422"/>
                      <a:gd name="connsiteY16" fmla="*/ 1733992 h 3485325"/>
                      <a:gd name="connsiteX17" fmla="*/ 0 w 1465422"/>
                      <a:gd name="connsiteY17" fmla="*/ 1833483 h 3485325"/>
                      <a:gd name="connsiteX18" fmla="*/ 717 w 1465422"/>
                      <a:gd name="connsiteY18" fmla="*/ 485989 h 3485325"/>
                      <a:gd name="connsiteX0" fmla="*/ 717 w 1465422"/>
                      <a:gd name="connsiteY0" fmla="*/ 485989 h 3485325"/>
                      <a:gd name="connsiteX1" fmla="*/ 348085 w 1465422"/>
                      <a:gd name="connsiteY1" fmla="*/ 104304 h 3485325"/>
                      <a:gd name="connsiteX2" fmla="*/ 1266175 w 1465422"/>
                      <a:gd name="connsiteY2" fmla="*/ 0 h 3485325"/>
                      <a:gd name="connsiteX3" fmla="*/ 1464849 w 1465422"/>
                      <a:gd name="connsiteY3" fmla="*/ 483984 h 3485325"/>
                      <a:gd name="connsiteX4" fmla="*/ 1464636 w 1465422"/>
                      <a:gd name="connsiteY4" fmla="*/ 1647072 h 3485325"/>
                      <a:gd name="connsiteX5" fmla="*/ 1202754 w 1465422"/>
                      <a:gd name="connsiteY5" fmla="*/ 1628125 h 3485325"/>
                      <a:gd name="connsiteX6" fmla="*/ 1201480 w 1465422"/>
                      <a:gd name="connsiteY6" fmla="*/ 461030 h 3485325"/>
                      <a:gd name="connsiteX7" fmla="*/ 1111642 w 1465422"/>
                      <a:gd name="connsiteY7" fmla="*/ 461029 h 3485325"/>
                      <a:gd name="connsiteX8" fmla="*/ 1113275 w 1465422"/>
                      <a:gd name="connsiteY8" fmla="*/ 3253899 h 3485325"/>
                      <a:gd name="connsiteX9" fmla="*/ 774187 w 1465422"/>
                      <a:gd name="connsiteY9" fmla="*/ 3259491 h 3485325"/>
                      <a:gd name="connsiteX10" fmla="*/ 774615 w 1465422"/>
                      <a:gd name="connsiteY10" fmla="*/ 1680403 h 3485325"/>
                      <a:gd name="connsiteX11" fmla="*/ 662907 w 1465422"/>
                      <a:gd name="connsiteY11" fmla="*/ 1680431 h 3485325"/>
                      <a:gd name="connsiteX12" fmla="*/ 663497 w 1465422"/>
                      <a:gd name="connsiteY12" fmla="*/ 3297646 h 3485325"/>
                      <a:gd name="connsiteX13" fmla="*/ 323367 w 1465422"/>
                      <a:gd name="connsiteY13" fmla="*/ 3342860 h 3485325"/>
                      <a:gd name="connsiteX14" fmla="*/ 322816 w 1465422"/>
                      <a:gd name="connsiteY14" fmla="*/ 586841 h 3485325"/>
                      <a:gd name="connsiteX15" fmla="*/ 263179 w 1465422"/>
                      <a:gd name="connsiteY15" fmla="*/ 586271 h 3485325"/>
                      <a:gd name="connsiteX16" fmla="*/ 263139 w 1465422"/>
                      <a:gd name="connsiteY16" fmla="*/ 1733992 h 3485325"/>
                      <a:gd name="connsiteX17" fmla="*/ 0 w 1465422"/>
                      <a:gd name="connsiteY17" fmla="*/ 1833483 h 3485325"/>
                      <a:gd name="connsiteX18" fmla="*/ 717 w 1465422"/>
                      <a:gd name="connsiteY18" fmla="*/ 485989 h 3485325"/>
                      <a:gd name="connsiteX0" fmla="*/ 717 w 1465422"/>
                      <a:gd name="connsiteY0" fmla="*/ 485989 h 3482658"/>
                      <a:gd name="connsiteX1" fmla="*/ 348085 w 1465422"/>
                      <a:gd name="connsiteY1" fmla="*/ 104304 h 3482658"/>
                      <a:gd name="connsiteX2" fmla="*/ 1266175 w 1465422"/>
                      <a:gd name="connsiteY2" fmla="*/ 0 h 3482658"/>
                      <a:gd name="connsiteX3" fmla="*/ 1464849 w 1465422"/>
                      <a:gd name="connsiteY3" fmla="*/ 483984 h 3482658"/>
                      <a:gd name="connsiteX4" fmla="*/ 1464636 w 1465422"/>
                      <a:gd name="connsiteY4" fmla="*/ 1647072 h 3482658"/>
                      <a:gd name="connsiteX5" fmla="*/ 1202754 w 1465422"/>
                      <a:gd name="connsiteY5" fmla="*/ 1628125 h 3482658"/>
                      <a:gd name="connsiteX6" fmla="*/ 1201480 w 1465422"/>
                      <a:gd name="connsiteY6" fmla="*/ 461030 h 3482658"/>
                      <a:gd name="connsiteX7" fmla="*/ 1111642 w 1465422"/>
                      <a:gd name="connsiteY7" fmla="*/ 461029 h 3482658"/>
                      <a:gd name="connsiteX8" fmla="*/ 1113275 w 1465422"/>
                      <a:gd name="connsiteY8" fmla="*/ 3253899 h 3482658"/>
                      <a:gd name="connsiteX9" fmla="*/ 774187 w 1465422"/>
                      <a:gd name="connsiteY9" fmla="*/ 3259491 h 3482658"/>
                      <a:gd name="connsiteX10" fmla="*/ 774615 w 1465422"/>
                      <a:gd name="connsiteY10" fmla="*/ 1680403 h 3482658"/>
                      <a:gd name="connsiteX11" fmla="*/ 662907 w 1465422"/>
                      <a:gd name="connsiteY11" fmla="*/ 1680431 h 3482658"/>
                      <a:gd name="connsiteX12" fmla="*/ 663497 w 1465422"/>
                      <a:gd name="connsiteY12" fmla="*/ 3297646 h 3482658"/>
                      <a:gd name="connsiteX13" fmla="*/ 321433 w 1465422"/>
                      <a:gd name="connsiteY13" fmla="*/ 3338990 h 3482658"/>
                      <a:gd name="connsiteX14" fmla="*/ 322816 w 1465422"/>
                      <a:gd name="connsiteY14" fmla="*/ 586841 h 3482658"/>
                      <a:gd name="connsiteX15" fmla="*/ 263179 w 1465422"/>
                      <a:gd name="connsiteY15" fmla="*/ 586271 h 3482658"/>
                      <a:gd name="connsiteX16" fmla="*/ 263139 w 1465422"/>
                      <a:gd name="connsiteY16" fmla="*/ 1733992 h 3482658"/>
                      <a:gd name="connsiteX17" fmla="*/ 0 w 1465422"/>
                      <a:gd name="connsiteY17" fmla="*/ 1833483 h 3482658"/>
                      <a:gd name="connsiteX18" fmla="*/ 717 w 1465422"/>
                      <a:gd name="connsiteY18" fmla="*/ 485989 h 3482658"/>
                      <a:gd name="connsiteX0" fmla="*/ 717 w 1465422"/>
                      <a:gd name="connsiteY0" fmla="*/ 485989 h 3480009"/>
                      <a:gd name="connsiteX1" fmla="*/ 348085 w 1465422"/>
                      <a:gd name="connsiteY1" fmla="*/ 104304 h 3480009"/>
                      <a:gd name="connsiteX2" fmla="*/ 1266175 w 1465422"/>
                      <a:gd name="connsiteY2" fmla="*/ 0 h 3480009"/>
                      <a:gd name="connsiteX3" fmla="*/ 1464849 w 1465422"/>
                      <a:gd name="connsiteY3" fmla="*/ 483984 h 3480009"/>
                      <a:gd name="connsiteX4" fmla="*/ 1464636 w 1465422"/>
                      <a:gd name="connsiteY4" fmla="*/ 1647072 h 3480009"/>
                      <a:gd name="connsiteX5" fmla="*/ 1202754 w 1465422"/>
                      <a:gd name="connsiteY5" fmla="*/ 1628125 h 3480009"/>
                      <a:gd name="connsiteX6" fmla="*/ 1201480 w 1465422"/>
                      <a:gd name="connsiteY6" fmla="*/ 461030 h 3480009"/>
                      <a:gd name="connsiteX7" fmla="*/ 1111642 w 1465422"/>
                      <a:gd name="connsiteY7" fmla="*/ 461029 h 3480009"/>
                      <a:gd name="connsiteX8" fmla="*/ 1113275 w 1465422"/>
                      <a:gd name="connsiteY8" fmla="*/ 3253899 h 3480009"/>
                      <a:gd name="connsiteX9" fmla="*/ 774187 w 1465422"/>
                      <a:gd name="connsiteY9" fmla="*/ 3259491 h 3480009"/>
                      <a:gd name="connsiteX10" fmla="*/ 774615 w 1465422"/>
                      <a:gd name="connsiteY10" fmla="*/ 1680403 h 3480009"/>
                      <a:gd name="connsiteX11" fmla="*/ 662907 w 1465422"/>
                      <a:gd name="connsiteY11" fmla="*/ 1680431 h 3480009"/>
                      <a:gd name="connsiteX12" fmla="*/ 663497 w 1465422"/>
                      <a:gd name="connsiteY12" fmla="*/ 3297646 h 3480009"/>
                      <a:gd name="connsiteX13" fmla="*/ 321433 w 1465422"/>
                      <a:gd name="connsiteY13" fmla="*/ 3335119 h 3480009"/>
                      <a:gd name="connsiteX14" fmla="*/ 322816 w 1465422"/>
                      <a:gd name="connsiteY14" fmla="*/ 586841 h 3480009"/>
                      <a:gd name="connsiteX15" fmla="*/ 263179 w 1465422"/>
                      <a:gd name="connsiteY15" fmla="*/ 586271 h 3480009"/>
                      <a:gd name="connsiteX16" fmla="*/ 263139 w 1465422"/>
                      <a:gd name="connsiteY16" fmla="*/ 1733992 h 3480009"/>
                      <a:gd name="connsiteX17" fmla="*/ 0 w 1465422"/>
                      <a:gd name="connsiteY17" fmla="*/ 1833483 h 3480009"/>
                      <a:gd name="connsiteX18" fmla="*/ 717 w 1465422"/>
                      <a:gd name="connsiteY18" fmla="*/ 485989 h 3480009"/>
                      <a:gd name="connsiteX0" fmla="*/ 717 w 1465422"/>
                      <a:gd name="connsiteY0" fmla="*/ 485989 h 3472175"/>
                      <a:gd name="connsiteX1" fmla="*/ 348085 w 1465422"/>
                      <a:gd name="connsiteY1" fmla="*/ 104304 h 3472175"/>
                      <a:gd name="connsiteX2" fmla="*/ 1266175 w 1465422"/>
                      <a:gd name="connsiteY2" fmla="*/ 0 h 3472175"/>
                      <a:gd name="connsiteX3" fmla="*/ 1464849 w 1465422"/>
                      <a:gd name="connsiteY3" fmla="*/ 483984 h 3472175"/>
                      <a:gd name="connsiteX4" fmla="*/ 1464636 w 1465422"/>
                      <a:gd name="connsiteY4" fmla="*/ 1647072 h 3472175"/>
                      <a:gd name="connsiteX5" fmla="*/ 1202754 w 1465422"/>
                      <a:gd name="connsiteY5" fmla="*/ 1628125 h 3472175"/>
                      <a:gd name="connsiteX6" fmla="*/ 1201480 w 1465422"/>
                      <a:gd name="connsiteY6" fmla="*/ 461030 h 3472175"/>
                      <a:gd name="connsiteX7" fmla="*/ 1111642 w 1465422"/>
                      <a:gd name="connsiteY7" fmla="*/ 461029 h 3472175"/>
                      <a:gd name="connsiteX8" fmla="*/ 1113275 w 1465422"/>
                      <a:gd name="connsiteY8" fmla="*/ 3253899 h 3472175"/>
                      <a:gd name="connsiteX9" fmla="*/ 774187 w 1465422"/>
                      <a:gd name="connsiteY9" fmla="*/ 3259491 h 3472175"/>
                      <a:gd name="connsiteX10" fmla="*/ 774615 w 1465422"/>
                      <a:gd name="connsiteY10" fmla="*/ 1680403 h 3472175"/>
                      <a:gd name="connsiteX11" fmla="*/ 662907 w 1465422"/>
                      <a:gd name="connsiteY11" fmla="*/ 1680431 h 3472175"/>
                      <a:gd name="connsiteX12" fmla="*/ 663497 w 1465422"/>
                      <a:gd name="connsiteY12" fmla="*/ 3297646 h 3472175"/>
                      <a:gd name="connsiteX13" fmla="*/ 319498 w 1465422"/>
                      <a:gd name="connsiteY13" fmla="*/ 3323510 h 3472175"/>
                      <a:gd name="connsiteX14" fmla="*/ 322816 w 1465422"/>
                      <a:gd name="connsiteY14" fmla="*/ 586841 h 3472175"/>
                      <a:gd name="connsiteX15" fmla="*/ 263179 w 1465422"/>
                      <a:gd name="connsiteY15" fmla="*/ 586271 h 3472175"/>
                      <a:gd name="connsiteX16" fmla="*/ 263139 w 1465422"/>
                      <a:gd name="connsiteY16" fmla="*/ 1733992 h 3472175"/>
                      <a:gd name="connsiteX17" fmla="*/ 0 w 1465422"/>
                      <a:gd name="connsiteY17" fmla="*/ 1833483 h 3472175"/>
                      <a:gd name="connsiteX18" fmla="*/ 717 w 1465422"/>
                      <a:gd name="connsiteY18" fmla="*/ 485989 h 3472175"/>
                      <a:gd name="connsiteX0" fmla="*/ 717 w 1465422"/>
                      <a:gd name="connsiteY0" fmla="*/ 485989 h 3473470"/>
                      <a:gd name="connsiteX1" fmla="*/ 348085 w 1465422"/>
                      <a:gd name="connsiteY1" fmla="*/ 104304 h 3473470"/>
                      <a:gd name="connsiteX2" fmla="*/ 1266175 w 1465422"/>
                      <a:gd name="connsiteY2" fmla="*/ 0 h 3473470"/>
                      <a:gd name="connsiteX3" fmla="*/ 1464849 w 1465422"/>
                      <a:gd name="connsiteY3" fmla="*/ 483984 h 3473470"/>
                      <a:gd name="connsiteX4" fmla="*/ 1464636 w 1465422"/>
                      <a:gd name="connsiteY4" fmla="*/ 1647072 h 3473470"/>
                      <a:gd name="connsiteX5" fmla="*/ 1202754 w 1465422"/>
                      <a:gd name="connsiteY5" fmla="*/ 1628125 h 3473470"/>
                      <a:gd name="connsiteX6" fmla="*/ 1201480 w 1465422"/>
                      <a:gd name="connsiteY6" fmla="*/ 461030 h 3473470"/>
                      <a:gd name="connsiteX7" fmla="*/ 1111642 w 1465422"/>
                      <a:gd name="connsiteY7" fmla="*/ 461029 h 3473470"/>
                      <a:gd name="connsiteX8" fmla="*/ 1113275 w 1465422"/>
                      <a:gd name="connsiteY8" fmla="*/ 3253899 h 3473470"/>
                      <a:gd name="connsiteX9" fmla="*/ 774187 w 1465422"/>
                      <a:gd name="connsiteY9" fmla="*/ 3259491 h 3473470"/>
                      <a:gd name="connsiteX10" fmla="*/ 774615 w 1465422"/>
                      <a:gd name="connsiteY10" fmla="*/ 1680403 h 3473470"/>
                      <a:gd name="connsiteX11" fmla="*/ 662907 w 1465422"/>
                      <a:gd name="connsiteY11" fmla="*/ 1680431 h 3473470"/>
                      <a:gd name="connsiteX12" fmla="*/ 663497 w 1465422"/>
                      <a:gd name="connsiteY12" fmla="*/ 3297646 h 3473470"/>
                      <a:gd name="connsiteX13" fmla="*/ 321432 w 1465422"/>
                      <a:gd name="connsiteY13" fmla="*/ 3325446 h 3473470"/>
                      <a:gd name="connsiteX14" fmla="*/ 322816 w 1465422"/>
                      <a:gd name="connsiteY14" fmla="*/ 586841 h 3473470"/>
                      <a:gd name="connsiteX15" fmla="*/ 263179 w 1465422"/>
                      <a:gd name="connsiteY15" fmla="*/ 586271 h 3473470"/>
                      <a:gd name="connsiteX16" fmla="*/ 263139 w 1465422"/>
                      <a:gd name="connsiteY16" fmla="*/ 1733992 h 3473470"/>
                      <a:gd name="connsiteX17" fmla="*/ 0 w 1465422"/>
                      <a:gd name="connsiteY17" fmla="*/ 1833483 h 3473470"/>
                      <a:gd name="connsiteX18" fmla="*/ 717 w 1465422"/>
                      <a:gd name="connsiteY18" fmla="*/ 485989 h 3473470"/>
                      <a:gd name="connsiteX0" fmla="*/ 717 w 1465422"/>
                      <a:gd name="connsiteY0" fmla="*/ 485989 h 3473470"/>
                      <a:gd name="connsiteX1" fmla="*/ 348085 w 1465422"/>
                      <a:gd name="connsiteY1" fmla="*/ 104304 h 3473470"/>
                      <a:gd name="connsiteX2" fmla="*/ 1266175 w 1465422"/>
                      <a:gd name="connsiteY2" fmla="*/ 0 h 3473470"/>
                      <a:gd name="connsiteX3" fmla="*/ 1464849 w 1465422"/>
                      <a:gd name="connsiteY3" fmla="*/ 483984 h 3473470"/>
                      <a:gd name="connsiteX4" fmla="*/ 1464636 w 1465422"/>
                      <a:gd name="connsiteY4" fmla="*/ 1647072 h 3473470"/>
                      <a:gd name="connsiteX5" fmla="*/ 1202754 w 1465422"/>
                      <a:gd name="connsiteY5" fmla="*/ 1628125 h 3473470"/>
                      <a:gd name="connsiteX6" fmla="*/ 1201480 w 1465422"/>
                      <a:gd name="connsiteY6" fmla="*/ 461030 h 3473470"/>
                      <a:gd name="connsiteX7" fmla="*/ 1111642 w 1465422"/>
                      <a:gd name="connsiteY7" fmla="*/ 461029 h 3473470"/>
                      <a:gd name="connsiteX8" fmla="*/ 1113275 w 1465422"/>
                      <a:gd name="connsiteY8" fmla="*/ 3253899 h 3473470"/>
                      <a:gd name="connsiteX9" fmla="*/ 774187 w 1465422"/>
                      <a:gd name="connsiteY9" fmla="*/ 3259491 h 3473470"/>
                      <a:gd name="connsiteX10" fmla="*/ 774615 w 1465422"/>
                      <a:gd name="connsiteY10" fmla="*/ 1680403 h 3473470"/>
                      <a:gd name="connsiteX11" fmla="*/ 662907 w 1465422"/>
                      <a:gd name="connsiteY11" fmla="*/ 1680431 h 3473470"/>
                      <a:gd name="connsiteX12" fmla="*/ 663497 w 1465422"/>
                      <a:gd name="connsiteY12" fmla="*/ 3297646 h 3473470"/>
                      <a:gd name="connsiteX13" fmla="*/ 321432 w 1465422"/>
                      <a:gd name="connsiteY13" fmla="*/ 3325446 h 3473470"/>
                      <a:gd name="connsiteX14" fmla="*/ 322816 w 1465422"/>
                      <a:gd name="connsiteY14" fmla="*/ 586841 h 3473470"/>
                      <a:gd name="connsiteX15" fmla="*/ 263179 w 1465422"/>
                      <a:gd name="connsiteY15" fmla="*/ 586271 h 3473470"/>
                      <a:gd name="connsiteX16" fmla="*/ 263139 w 1465422"/>
                      <a:gd name="connsiteY16" fmla="*/ 1733992 h 3473470"/>
                      <a:gd name="connsiteX17" fmla="*/ 0 w 1465422"/>
                      <a:gd name="connsiteY17" fmla="*/ 1833483 h 3473470"/>
                      <a:gd name="connsiteX18" fmla="*/ 717 w 1465422"/>
                      <a:gd name="connsiteY18" fmla="*/ 485989 h 3473470"/>
                      <a:gd name="connsiteX0" fmla="*/ 717 w 1465422"/>
                      <a:gd name="connsiteY0" fmla="*/ 485989 h 3473470"/>
                      <a:gd name="connsiteX1" fmla="*/ 348085 w 1465422"/>
                      <a:gd name="connsiteY1" fmla="*/ 104304 h 3473470"/>
                      <a:gd name="connsiteX2" fmla="*/ 1266175 w 1465422"/>
                      <a:gd name="connsiteY2" fmla="*/ 0 h 3473470"/>
                      <a:gd name="connsiteX3" fmla="*/ 1464849 w 1465422"/>
                      <a:gd name="connsiteY3" fmla="*/ 483984 h 3473470"/>
                      <a:gd name="connsiteX4" fmla="*/ 1464636 w 1465422"/>
                      <a:gd name="connsiteY4" fmla="*/ 1647072 h 3473470"/>
                      <a:gd name="connsiteX5" fmla="*/ 1202754 w 1465422"/>
                      <a:gd name="connsiteY5" fmla="*/ 1628125 h 3473470"/>
                      <a:gd name="connsiteX6" fmla="*/ 1201480 w 1465422"/>
                      <a:gd name="connsiteY6" fmla="*/ 461030 h 3473470"/>
                      <a:gd name="connsiteX7" fmla="*/ 1111642 w 1465422"/>
                      <a:gd name="connsiteY7" fmla="*/ 461029 h 3473470"/>
                      <a:gd name="connsiteX8" fmla="*/ 1113275 w 1465422"/>
                      <a:gd name="connsiteY8" fmla="*/ 3253899 h 3473470"/>
                      <a:gd name="connsiteX9" fmla="*/ 774187 w 1465422"/>
                      <a:gd name="connsiteY9" fmla="*/ 3259491 h 3473470"/>
                      <a:gd name="connsiteX10" fmla="*/ 774615 w 1465422"/>
                      <a:gd name="connsiteY10" fmla="*/ 1680403 h 3473470"/>
                      <a:gd name="connsiteX11" fmla="*/ 662907 w 1465422"/>
                      <a:gd name="connsiteY11" fmla="*/ 1680431 h 3473470"/>
                      <a:gd name="connsiteX12" fmla="*/ 663497 w 1465422"/>
                      <a:gd name="connsiteY12" fmla="*/ 3297646 h 3473470"/>
                      <a:gd name="connsiteX13" fmla="*/ 323367 w 1465422"/>
                      <a:gd name="connsiteY13" fmla="*/ 3325446 h 3473470"/>
                      <a:gd name="connsiteX14" fmla="*/ 322816 w 1465422"/>
                      <a:gd name="connsiteY14" fmla="*/ 586841 h 3473470"/>
                      <a:gd name="connsiteX15" fmla="*/ 263179 w 1465422"/>
                      <a:gd name="connsiteY15" fmla="*/ 586271 h 3473470"/>
                      <a:gd name="connsiteX16" fmla="*/ 263139 w 1465422"/>
                      <a:gd name="connsiteY16" fmla="*/ 1733992 h 3473470"/>
                      <a:gd name="connsiteX17" fmla="*/ 0 w 1465422"/>
                      <a:gd name="connsiteY17" fmla="*/ 1833483 h 3473470"/>
                      <a:gd name="connsiteX18" fmla="*/ 717 w 1465422"/>
                      <a:gd name="connsiteY18" fmla="*/ 485989 h 3473470"/>
                      <a:gd name="connsiteX0" fmla="*/ 717 w 1465422"/>
                      <a:gd name="connsiteY0" fmla="*/ 485989 h 3473470"/>
                      <a:gd name="connsiteX1" fmla="*/ 348085 w 1465422"/>
                      <a:gd name="connsiteY1" fmla="*/ 104304 h 3473470"/>
                      <a:gd name="connsiteX2" fmla="*/ 1266175 w 1465422"/>
                      <a:gd name="connsiteY2" fmla="*/ 0 h 3473470"/>
                      <a:gd name="connsiteX3" fmla="*/ 1464849 w 1465422"/>
                      <a:gd name="connsiteY3" fmla="*/ 483984 h 3473470"/>
                      <a:gd name="connsiteX4" fmla="*/ 1464636 w 1465422"/>
                      <a:gd name="connsiteY4" fmla="*/ 1647072 h 3473470"/>
                      <a:gd name="connsiteX5" fmla="*/ 1202754 w 1465422"/>
                      <a:gd name="connsiteY5" fmla="*/ 1628125 h 3473470"/>
                      <a:gd name="connsiteX6" fmla="*/ 1201480 w 1465422"/>
                      <a:gd name="connsiteY6" fmla="*/ 461030 h 3473470"/>
                      <a:gd name="connsiteX7" fmla="*/ 1111642 w 1465422"/>
                      <a:gd name="connsiteY7" fmla="*/ 461029 h 3473470"/>
                      <a:gd name="connsiteX8" fmla="*/ 1113275 w 1465422"/>
                      <a:gd name="connsiteY8" fmla="*/ 3253899 h 3473470"/>
                      <a:gd name="connsiteX9" fmla="*/ 774187 w 1465422"/>
                      <a:gd name="connsiteY9" fmla="*/ 3259491 h 3473470"/>
                      <a:gd name="connsiteX10" fmla="*/ 774615 w 1465422"/>
                      <a:gd name="connsiteY10" fmla="*/ 1680403 h 3473470"/>
                      <a:gd name="connsiteX11" fmla="*/ 662907 w 1465422"/>
                      <a:gd name="connsiteY11" fmla="*/ 1680431 h 3473470"/>
                      <a:gd name="connsiteX12" fmla="*/ 663497 w 1465422"/>
                      <a:gd name="connsiteY12" fmla="*/ 3297646 h 3473470"/>
                      <a:gd name="connsiteX13" fmla="*/ 323367 w 1465422"/>
                      <a:gd name="connsiteY13" fmla="*/ 3325446 h 3473470"/>
                      <a:gd name="connsiteX14" fmla="*/ 322816 w 1465422"/>
                      <a:gd name="connsiteY14" fmla="*/ 586841 h 3473470"/>
                      <a:gd name="connsiteX15" fmla="*/ 263179 w 1465422"/>
                      <a:gd name="connsiteY15" fmla="*/ 586271 h 3473470"/>
                      <a:gd name="connsiteX16" fmla="*/ 263139 w 1465422"/>
                      <a:gd name="connsiteY16" fmla="*/ 1733992 h 3473470"/>
                      <a:gd name="connsiteX17" fmla="*/ 0 w 1465422"/>
                      <a:gd name="connsiteY17" fmla="*/ 1833483 h 3473470"/>
                      <a:gd name="connsiteX18" fmla="*/ 717 w 1465422"/>
                      <a:gd name="connsiteY18" fmla="*/ 485989 h 3473470"/>
                      <a:gd name="connsiteX0" fmla="*/ 717 w 1465422"/>
                      <a:gd name="connsiteY0" fmla="*/ 485989 h 3473470"/>
                      <a:gd name="connsiteX1" fmla="*/ 348085 w 1465422"/>
                      <a:gd name="connsiteY1" fmla="*/ 104304 h 3473470"/>
                      <a:gd name="connsiteX2" fmla="*/ 1266175 w 1465422"/>
                      <a:gd name="connsiteY2" fmla="*/ 0 h 3473470"/>
                      <a:gd name="connsiteX3" fmla="*/ 1464849 w 1465422"/>
                      <a:gd name="connsiteY3" fmla="*/ 483984 h 3473470"/>
                      <a:gd name="connsiteX4" fmla="*/ 1464636 w 1465422"/>
                      <a:gd name="connsiteY4" fmla="*/ 1647072 h 3473470"/>
                      <a:gd name="connsiteX5" fmla="*/ 1202754 w 1465422"/>
                      <a:gd name="connsiteY5" fmla="*/ 1628125 h 3473470"/>
                      <a:gd name="connsiteX6" fmla="*/ 1201480 w 1465422"/>
                      <a:gd name="connsiteY6" fmla="*/ 461030 h 3473470"/>
                      <a:gd name="connsiteX7" fmla="*/ 1111642 w 1465422"/>
                      <a:gd name="connsiteY7" fmla="*/ 461029 h 3473470"/>
                      <a:gd name="connsiteX8" fmla="*/ 1113275 w 1465422"/>
                      <a:gd name="connsiteY8" fmla="*/ 3253899 h 3473470"/>
                      <a:gd name="connsiteX9" fmla="*/ 774187 w 1465422"/>
                      <a:gd name="connsiteY9" fmla="*/ 3259491 h 3473470"/>
                      <a:gd name="connsiteX10" fmla="*/ 774615 w 1465422"/>
                      <a:gd name="connsiteY10" fmla="*/ 1680403 h 3473470"/>
                      <a:gd name="connsiteX11" fmla="*/ 662907 w 1465422"/>
                      <a:gd name="connsiteY11" fmla="*/ 1680431 h 3473470"/>
                      <a:gd name="connsiteX12" fmla="*/ 663497 w 1465422"/>
                      <a:gd name="connsiteY12" fmla="*/ 3297646 h 3473470"/>
                      <a:gd name="connsiteX13" fmla="*/ 323367 w 1465422"/>
                      <a:gd name="connsiteY13" fmla="*/ 3325446 h 3473470"/>
                      <a:gd name="connsiteX14" fmla="*/ 322816 w 1465422"/>
                      <a:gd name="connsiteY14" fmla="*/ 586841 h 3473470"/>
                      <a:gd name="connsiteX15" fmla="*/ 263179 w 1465422"/>
                      <a:gd name="connsiteY15" fmla="*/ 586271 h 3473470"/>
                      <a:gd name="connsiteX16" fmla="*/ 263139 w 1465422"/>
                      <a:gd name="connsiteY16" fmla="*/ 1733992 h 3473470"/>
                      <a:gd name="connsiteX17" fmla="*/ 0 w 1465422"/>
                      <a:gd name="connsiteY17" fmla="*/ 1833483 h 3473470"/>
                      <a:gd name="connsiteX18" fmla="*/ 717 w 1465422"/>
                      <a:gd name="connsiteY18" fmla="*/ 485989 h 3473470"/>
                      <a:gd name="connsiteX0" fmla="*/ 717 w 1465422"/>
                      <a:gd name="connsiteY0" fmla="*/ 485989 h 3473470"/>
                      <a:gd name="connsiteX1" fmla="*/ 348085 w 1465422"/>
                      <a:gd name="connsiteY1" fmla="*/ 104304 h 3473470"/>
                      <a:gd name="connsiteX2" fmla="*/ 1266175 w 1465422"/>
                      <a:gd name="connsiteY2" fmla="*/ 0 h 3473470"/>
                      <a:gd name="connsiteX3" fmla="*/ 1464849 w 1465422"/>
                      <a:gd name="connsiteY3" fmla="*/ 483984 h 3473470"/>
                      <a:gd name="connsiteX4" fmla="*/ 1464636 w 1465422"/>
                      <a:gd name="connsiteY4" fmla="*/ 1647072 h 3473470"/>
                      <a:gd name="connsiteX5" fmla="*/ 1202754 w 1465422"/>
                      <a:gd name="connsiteY5" fmla="*/ 1628125 h 3473470"/>
                      <a:gd name="connsiteX6" fmla="*/ 1201480 w 1465422"/>
                      <a:gd name="connsiteY6" fmla="*/ 461030 h 3473470"/>
                      <a:gd name="connsiteX7" fmla="*/ 1111642 w 1465422"/>
                      <a:gd name="connsiteY7" fmla="*/ 461029 h 3473470"/>
                      <a:gd name="connsiteX8" fmla="*/ 1113275 w 1465422"/>
                      <a:gd name="connsiteY8" fmla="*/ 3253899 h 3473470"/>
                      <a:gd name="connsiteX9" fmla="*/ 774187 w 1465422"/>
                      <a:gd name="connsiteY9" fmla="*/ 3259491 h 3473470"/>
                      <a:gd name="connsiteX10" fmla="*/ 774615 w 1465422"/>
                      <a:gd name="connsiteY10" fmla="*/ 1680403 h 3473470"/>
                      <a:gd name="connsiteX11" fmla="*/ 662907 w 1465422"/>
                      <a:gd name="connsiteY11" fmla="*/ 1680431 h 3473470"/>
                      <a:gd name="connsiteX12" fmla="*/ 663497 w 1465422"/>
                      <a:gd name="connsiteY12" fmla="*/ 3297646 h 3473470"/>
                      <a:gd name="connsiteX13" fmla="*/ 323367 w 1465422"/>
                      <a:gd name="connsiteY13" fmla="*/ 3325446 h 3473470"/>
                      <a:gd name="connsiteX14" fmla="*/ 322816 w 1465422"/>
                      <a:gd name="connsiteY14" fmla="*/ 586841 h 3473470"/>
                      <a:gd name="connsiteX15" fmla="*/ 263179 w 1465422"/>
                      <a:gd name="connsiteY15" fmla="*/ 586271 h 3473470"/>
                      <a:gd name="connsiteX16" fmla="*/ 263139 w 1465422"/>
                      <a:gd name="connsiteY16" fmla="*/ 1733992 h 3473470"/>
                      <a:gd name="connsiteX17" fmla="*/ 0 w 1465422"/>
                      <a:gd name="connsiteY17" fmla="*/ 1833483 h 3473470"/>
                      <a:gd name="connsiteX18" fmla="*/ 717 w 1465422"/>
                      <a:gd name="connsiteY18" fmla="*/ 485989 h 3473470"/>
                      <a:gd name="connsiteX0" fmla="*/ 717 w 1465422"/>
                      <a:gd name="connsiteY0" fmla="*/ 485989 h 3472176"/>
                      <a:gd name="connsiteX1" fmla="*/ 348085 w 1465422"/>
                      <a:gd name="connsiteY1" fmla="*/ 104304 h 3472176"/>
                      <a:gd name="connsiteX2" fmla="*/ 1266175 w 1465422"/>
                      <a:gd name="connsiteY2" fmla="*/ 0 h 3472176"/>
                      <a:gd name="connsiteX3" fmla="*/ 1464849 w 1465422"/>
                      <a:gd name="connsiteY3" fmla="*/ 483984 h 3472176"/>
                      <a:gd name="connsiteX4" fmla="*/ 1464636 w 1465422"/>
                      <a:gd name="connsiteY4" fmla="*/ 1647072 h 3472176"/>
                      <a:gd name="connsiteX5" fmla="*/ 1202754 w 1465422"/>
                      <a:gd name="connsiteY5" fmla="*/ 1628125 h 3472176"/>
                      <a:gd name="connsiteX6" fmla="*/ 1201480 w 1465422"/>
                      <a:gd name="connsiteY6" fmla="*/ 461030 h 3472176"/>
                      <a:gd name="connsiteX7" fmla="*/ 1111642 w 1465422"/>
                      <a:gd name="connsiteY7" fmla="*/ 461029 h 3472176"/>
                      <a:gd name="connsiteX8" fmla="*/ 1113275 w 1465422"/>
                      <a:gd name="connsiteY8" fmla="*/ 3253899 h 3472176"/>
                      <a:gd name="connsiteX9" fmla="*/ 774187 w 1465422"/>
                      <a:gd name="connsiteY9" fmla="*/ 3259491 h 3472176"/>
                      <a:gd name="connsiteX10" fmla="*/ 774615 w 1465422"/>
                      <a:gd name="connsiteY10" fmla="*/ 1680403 h 3472176"/>
                      <a:gd name="connsiteX11" fmla="*/ 662907 w 1465422"/>
                      <a:gd name="connsiteY11" fmla="*/ 1680431 h 3472176"/>
                      <a:gd name="connsiteX12" fmla="*/ 663497 w 1465422"/>
                      <a:gd name="connsiteY12" fmla="*/ 3297646 h 3472176"/>
                      <a:gd name="connsiteX13" fmla="*/ 321432 w 1465422"/>
                      <a:gd name="connsiteY13" fmla="*/ 3323511 h 3472176"/>
                      <a:gd name="connsiteX14" fmla="*/ 322816 w 1465422"/>
                      <a:gd name="connsiteY14" fmla="*/ 586841 h 3472176"/>
                      <a:gd name="connsiteX15" fmla="*/ 263179 w 1465422"/>
                      <a:gd name="connsiteY15" fmla="*/ 586271 h 3472176"/>
                      <a:gd name="connsiteX16" fmla="*/ 263139 w 1465422"/>
                      <a:gd name="connsiteY16" fmla="*/ 1733992 h 3472176"/>
                      <a:gd name="connsiteX17" fmla="*/ 0 w 1465422"/>
                      <a:gd name="connsiteY17" fmla="*/ 1833483 h 3472176"/>
                      <a:gd name="connsiteX18" fmla="*/ 717 w 1465422"/>
                      <a:gd name="connsiteY18" fmla="*/ 485989 h 3472176"/>
                      <a:gd name="connsiteX0" fmla="*/ 717 w 1465422"/>
                      <a:gd name="connsiteY0" fmla="*/ 485989 h 3468323"/>
                      <a:gd name="connsiteX1" fmla="*/ 348085 w 1465422"/>
                      <a:gd name="connsiteY1" fmla="*/ 104304 h 3468323"/>
                      <a:gd name="connsiteX2" fmla="*/ 1266175 w 1465422"/>
                      <a:gd name="connsiteY2" fmla="*/ 0 h 3468323"/>
                      <a:gd name="connsiteX3" fmla="*/ 1464849 w 1465422"/>
                      <a:gd name="connsiteY3" fmla="*/ 483984 h 3468323"/>
                      <a:gd name="connsiteX4" fmla="*/ 1464636 w 1465422"/>
                      <a:gd name="connsiteY4" fmla="*/ 1647072 h 3468323"/>
                      <a:gd name="connsiteX5" fmla="*/ 1202754 w 1465422"/>
                      <a:gd name="connsiteY5" fmla="*/ 1628125 h 3468323"/>
                      <a:gd name="connsiteX6" fmla="*/ 1201480 w 1465422"/>
                      <a:gd name="connsiteY6" fmla="*/ 461030 h 3468323"/>
                      <a:gd name="connsiteX7" fmla="*/ 1111642 w 1465422"/>
                      <a:gd name="connsiteY7" fmla="*/ 461029 h 3468323"/>
                      <a:gd name="connsiteX8" fmla="*/ 1113275 w 1465422"/>
                      <a:gd name="connsiteY8" fmla="*/ 3253899 h 3468323"/>
                      <a:gd name="connsiteX9" fmla="*/ 774187 w 1465422"/>
                      <a:gd name="connsiteY9" fmla="*/ 3259491 h 3468323"/>
                      <a:gd name="connsiteX10" fmla="*/ 774615 w 1465422"/>
                      <a:gd name="connsiteY10" fmla="*/ 1680403 h 3468323"/>
                      <a:gd name="connsiteX11" fmla="*/ 662907 w 1465422"/>
                      <a:gd name="connsiteY11" fmla="*/ 1680431 h 3468323"/>
                      <a:gd name="connsiteX12" fmla="*/ 663497 w 1465422"/>
                      <a:gd name="connsiteY12" fmla="*/ 3297646 h 3468323"/>
                      <a:gd name="connsiteX13" fmla="*/ 321432 w 1465422"/>
                      <a:gd name="connsiteY13" fmla="*/ 3317706 h 3468323"/>
                      <a:gd name="connsiteX14" fmla="*/ 322816 w 1465422"/>
                      <a:gd name="connsiteY14" fmla="*/ 586841 h 3468323"/>
                      <a:gd name="connsiteX15" fmla="*/ 263179 w 1465422"/>
                      <a:gd name="connsiteY15" fmla="*/ 586271 h 3468323"/>
                      <a:gd name="connsiteX16" fmla="*/ 263139 w 1465422"/>
                      <a:gd name="connsiteY16" fmla="*/ 1733992 h 3468323"/>
                      <a:gd name="connsiteX17" fmla="*/ 0 w 1465422"/>
                      <a:gd name="connsiteY17" fmla="*/ 1833483 h 3468323"/>
                      <a:gd name="connsiteX18" fmla="*/ 717 w 1465422"/>
                      <a:gd name="connsiteY18" fmla="*/ 485989 h 3468323"/>
                      <a:gd name="connsiteX0" fmla="*/ 717 w 1465422"/>
                      <a:gd name="connsiteY0" fmla="*/ 485989 h 3468323"/>
                      <a:gd name="connsiteX1" fmla="*/ 348085 w 1465422"/>
                      <a:gd name="connsiteY1" fmla="*/ 104304 h 3468323"/>
                      <a:gd name="connsiteX2" fmla="*/ 1266175 w 1465422"/>
                      <a:gd name="connsiteY2" fmla="*/ 0 h 3468323"/>
                      <a:gd name="connsiteX3" fmla="*/ 1464849 w 1465422"/>
                      <a:gd name="connsiteY3" fmla="*/ 483984 h 3468323"/>
                      <a:gd name="connsiteX4" fmla="*/ 1464636 w 1465422"/>
                      <a:gd name="connsiteY4" fmla="*/ 1647072 h 3468323"/>
                      <a:gd name="connsiteX5" fmla="*/ 1202754 w 1465422"/>
                      <a:gd name="connsiteY5" fmla="*/ 1628125 h 3468323"/>
                      <a:gd name="connsiteX6" fmla="*/ 1201480 w 1465422"/>
                      <a:gd name="connsiteY6" fmla="*/ 461030 h 3468323"/>
                      <a:gd name="connsiteX7" fmla="*/ 1111642 w 1465422"/>
                      <a:gd name="connsiteY7" fmla="*/ 461029 h 3468323"/>
                      <a:gd name="connsiteX8" fmla="*/ 1113275 w 1465422"/>
                      <a:gd name="connsiteY8" fmla="*/ 3253899 h 3468323"/>
                      <a:gd name="connsiteX9" fmla="*/ 774187 w 1465422"/>
                      <a:gd name="connsiteY9" fmla="*/ 3259491 h 3468323"/>
                      <a:gd name="connsiteX10" fmla="*/ 774615 w 1465422"/>
                      <a:gd name="connsiteY10" fmla="*/ 1680403 h 3468323"/>
                      <a:gd name="connsiteX11" fmla="*/ 662907 w 1465422"/>
                      <a:gd name="connsiteY11" fmla="*/ 1680431 h 3468323"/>
                      <a:gd name="connsiteX12" fmla="*/ 663497 w 1465422"/>
                      <a:gd name="connsiteY12" fmla="*/ 3297646 h 3468323"/>
                      <a:gd name="connsiteX13" fmla="*/ 321432 w 1465422"/>
                      <a:gd name="connsiteY13" fmla="*/ 3317706 h 3468323"/>
                      <a:gd name="connsiteX14" fmla="*/ 322816 w 1465422"/>
                      <a:gd name="connsiteY14" fmla="*/ 586841 h 3468323"/>
                      <a:gd name="connsiteX15" fmla="*/ 263179 w 1465422"/>
                      <a:gd name="connsiteY15" fmla="*/ 586271 h 3468323"/>
                      <a:gd name="connsiteX16" fmla="*/ 263139 w 1465422"/>
                      <a:gd name="connsiteY16" fmla="*/ 1733992 h 3468323"/>
                      <a:gd name="connsiteX17" fmla="*/ 0 w 1465422"/>
                      <a:gd name="connsiteY17" fmla="*/ 1833483 h 3468323"/>
                      <a:gd name="connsiteX18" fmla="*/ 717 w 1465422"/>
                      <a:gd name="connsiteY18" fmla="*/ 485989 h 3468323"/>
                      <a:gd name="connsiteX0" fmla="*/ 717 w 1465422"/>
                      <a:gd name="connsiteY0" fmla="*/ 485989 h 3468323"/>
                      <a:gd name="connsiteX1" fmla="*/ 348085 w 1465422"/>
                      <a:gd name="connsiteY1" fmla="*/ 104304 h 3468323"/>
                      <a:gd name="connsiteX2" fmla="*/ 1266175 w 1465422"/>
                      <a:gd name="connsiteY2" fmla="*/ 0 h 3468323"/>
                      <a:gd name="connsiteX3" fmla="*/ 1464849 w 1465422"/>
                      <a:gd name="connsiteY3" fmla="*/ 483984 h 3468323"/>
                      <a:gd name="connsiteX4" fmla="*/ 1464636 w 1465422"/>
                      <a:gd name="connsiteY4" fmla="*/ 1647072 h 3468323"/>
                      <a:gd name="connsiteX5" fmla="*/ 1202754 w 1465422"/>
                      <a:gd name="connsiteY5" fmla="*/ 1628125 h 3468323"/>
                      <a:gd name="connsiteX6" fmla="*/ 1201480 w 1465422"/>
                      <a:gd name="connsiteY6" fmla="*/ 461030 h 3468323"/>
                      <a:gd name="connsiteX7" fmla="*/ 1111642 w 1465422"/>
                      <a:gd name="connsiteY7" fmla="*/ 461029 h 3468323"/>
                      <a:gd name="connsiteX8" fmla="*/ 1113275 w 1465422"/>
                      <a:gd name="connsiteY8" fmla="*/ 3253899 h 3468323"/>
                      <a:gd name="connsiteX9" fmla="*/ 774187 w 1465422"/>
                      <a:gd name="connsiteY9" fmla="*/ 3259491 h 3468323"/>
                      <a:gd name="connsiteX10" fmla="*/ 774615 w 1465422"/>
                      <a:gd name="connsiteY10" fmla="*/ 1680403 h 3468323"/>
                      <a:gd name="connsiteX11" fmla="*/ 662907 w 1465422"/>
                      <a:gd name="connsiteY11" fmla="*/ 1680431 h 3468323"/>
                      <a:gd name="connsiteX12" fmla="*/ 663497 w 1465422"/>
                      <a:gd name="connsiteY12" fmla="*/ 3297646 h 3468323"/>
                      <a:gd name="connsiteX13" fmla="*/ 321432 w 1465422"/>
                      <a:gd name="connsiteY13" fmla="*/ 3317706 h 3468323"/>
                      <a:gd name="connsiteX14" fmla="*/ 322816 w 1465422"/>
                      <a:gd name="connsiteY14" fmla="*/ 586841 h 3468323"/>
                      <a:gd name="connsiteX15" fmla="*/ 263179 w 1465422"/>
                      <a:gd name="connsiteY15" fmla="*/ 586271 h 3468323"/>
                      <a:gd name="connsiteX16" fmla="*/ 263139 w 1465422"/>
                      <a:gd name="connsiteY16" fmla="*/ 1733992 h 3468323"/>
                      <a:gd name="connsiteX17" fmla="*/ 0 w 1465422"/>
                      <a:gd name="connsiteY17" fmla="*/ 1833483 h 3468323"/>
                      <a:gd name="connsiteX18" fmla="*/ 717 w 1465422"/>
                      <a:gd name="connsiteY18" fmla="*/ 485989 h 3468323"/>
                      <a:gd name="connsiteX0" fmla="*/ 717 w 1465422"/>
                      <a:gd name="connsiteY0" fmla="*/ 485989 h 3468323"/>
                      <a:gd name="connsiteX1" fmla="*/ 348085 w 1465422"/>
                      <a:gd name="connsiteY1" fmla="*/ 104304 h 3468323"/>
                      <a:gd name="connsiteX2" fmla="*/ 1266175 w 1465422"/>
                      <a:gd name="connsiteY2" fmla="*/ 0 h 3468323"/>
                      <a:gd name="connsiteX3" fmla="*/ 1464849 w 1465422"/>
                      <a:gd name="connsiteY3" fmla="*/ 483984 h 3468323"/>
                      <a:gd name="connsiteX4" fmla="*/ 1464636 w 1465422"/>
                      <a:gd name="connsiteY4" fmla="*/ 1647072 h 3468323"/>
                      <a:gd name="connsiteX5" fmla="*/ 1202754 w 1465422"/>
                      <a:gd name="connsiteY5" fmla="*/ 1628125 h 3468323"/>
                      <a:gd name="connsiteX6" fmla="*/ 1201480 w 1465422"/>
                      <a:gd name="connsiteY6" fmla="*/ 461030 h 3468323"/>
                      <a:gd name="connsiteX7" fmla="*/ 1111642 w 1465422"/>
                      <a:gd name="connsiteY7" fmla="*/ 461029 h 3468323"/>
                      <a:gd name="connsiteX8" fmla="*/ 1113275 w 1465422"/>
                      <a:gd name="connsiteY8" fmla="*/ 3253899 h 3468323"/>
                      <a:gd name="connsiteX9" fmla="*/ 774187 w 1465422"/>
                      <a:gd name="connsiteY9" fmla="*/ 3259491 h 3468323"/>
                      <a:gd name="connsiteX10" fmla="*/ 774615 w 1465422"/>
                      <a:gd name="connsiteY10" fmla="*/ 1680403 h 3468323"/>
                      <a:gd name="connsiteX11" fmla="*/ 662907 w 1465422"/>
                      <a:gd name="connsiteY11" fmla="*/ 1680431 h 3468323"/>
                      <a:gd name="connsiteX12" fmla="*/ 663497 w 1465422"/>
                      <a:gd name="connsiteY12" fmla="*/ 3297646 h 3468323"/>
                      <a:gd name="connsiteX13" fmla="*/ 321432 w 1465422"/>
                      <a:gd name="connsiteY13" fmla="*/ 3317706 h 3468323"/>
                      <a:gd name="connsiteX14" fmla="*/ 320881 w 1465422"/>
                      <a:gd name="connsiteY14" fmla="*/ 586841 h 3468323"/>
                      <a:gd name="connsiteX15" fmla="*/ 263179 w 1465422"/>
                      <a:gd name="connsiteY15" fmla="*/ 586271 h 3468323"/>
                      <a:gd name="connsiteX16" fmla="*/ 263139 w 1465422"/>
                      <a:gd name="connsiteY16" fmla="*/ 1733992 h 3468323"/>
                      <a:gd name="connsiteX17" fmla="*/ 0 w 1465422"/>
                      <a:gd name="connsiteY17" fmla="*/ 1833483 h 3468323"/>
                      <a:gd name="connsiteX18" fmla="*/ 717 w 1465422"/>
                      <a:gd name="connsiteY18" fmla="*/ 485989 h 3468323"/>
                      <a:gd name="connsiteX0" fmla="*/ 717 w 1465422"/>
                      <a:gd name="connsiteY0" fmla="*/ 485989 h 3468323"/>
                      <a:gd name="connsiteX1" fmla="*/ 348085 w 1465422"/>
                      <a:gd name="connsiteY1" fmla="*/ 104304 h 3468323"/>
                      <a:gd name="connsiteX2" fmla="*/ 1266175 w 1465422"/>
                      <a:gd name="connsiteY2" fmla="*/ 0 h 3468323"/>
                      <a:gd name="connsiteX3" fmla="*/ 1464849 w 1465422"/>
                      <a:gd name="connsiteY3" fmla="*/ 483984 h 3468323"/>
                      <a:gd name="connsiteX4" fmla="*/ 1464636 w 1465422"/>
                      <a:gd name="connsiteY4" fmla="*/ 1647072 h 3468323"/>
                      <a:gd name="connsiteX5" fmla="*/ 1202754 w 1465422"/>
                      <a:gd name="connsiteY5" fmla="*/ 1628125 h 3468323"/>
                      <a:gd name="connsiteX6" fmla="*/ 1201480 w 1465422"/>
                      <a:gd name="connsiteY6" fmla="*/ 461030 h 3468323"/>
                      <a:gd name="connsiteX7" fmla="*/ 1111642 w 1465422"/>
                      <a:gd name="connsiteY7" fmla="*/ 461029 h 3468323"/>
                      <a:gd name="connsiteX8" fmla="*/ 1113275 w 1465422"/>
                      <a:gd name="connsiteY8" fmla="*/ 3253899 h 3468323"/>
                      <a:gd name="connsiteX9" fmla="*/ 774187 w 1465422"/>
                      <a:gd name="connsiteY9" fmla="*/ 3259491 h 3468323"/>
                      <a:gd name="connsiteX10" fmla="*/ 774615 w 1465422"/>
                      <a:gd name="connsiteY10" fmla="*/ 1680403 h 3468323"/>
                      <a:gd name="connsiteX11" fmla="*/ 662907 w 1465422"/>
                      <a:gd name="connsiteY11" fmla="*/ 1680431 h 3468323"/>
                      <a:gd name="connsiteX12" fmla="*/ 663497 w 1465422"/>
                      <a:gd name="connsiteY12" fmla="*/ 3297646 h 3468323"/>
                      <a:gd name="connsiteX13" fmla="*/ 321432 w 1465422"/>
                      <a:gd name="connsiteY13" fmla="*/ 3317706 h 3468323"/>
                      <a:gd name="connsiteX14" fmla="*/ 317011 w 1465422"/>
                      <a:gd name="connsiteY14" fmla="*/ 584906 h 3468323"/>
                      <a:gd name="connsiteX15" fmla="*/ 263179 w 1465422"/>
                      <a:gd name="connsiteY15" fmla="*/ 586271 h 3468323"/>
                      <a:gd name="connsiteX16" fmla="*/ 263139 w 1465422"/>
                      <a:gd name="connsiteY16" fmla="*/ 1733992 h 3468323"/>
                      <a:gd name="connsiteX17" fmla="*/ 0 w 1465422"/>
                      <a:gd name="connsiteY17" fmla="*/ 1833483 h 3468323"/>
                      <a:gd name="connsiteX18" fmla="*/ 717 w 1465422"/>
                      <a:gd name="connsiteY18" fmla="*/ 485989 h 3468323"/>
                      <a:gd name="connsiteX0" fmla="*/ 717 w 1465422"/>
                      <a:gd name="connsiteY0" fmla="*/ 485989 h 3468323"/>
                      <a:gd name="connsiteX1" fmla="*/ 348085 w 1465422"/>
                      <a:gd name="connsiteY1" fmla="*/ 104304 h 3468323"/>
                      <a:gd name="connsiteX2" fmla="*/ 1266175 w 1465422"/>
                      <a:gd name="connsiteY2" fmla="*/ 0 h 3468323"/>
                      <a:gd name="connsiteX3" fmla="*/ 1464849 w 1465422"/>
                      <a:gd name="connsiteY3" fmla="*/ 483984 h 3468323"/>
                      <a:gd name="connsiteX4" fmla="*/ 1464636 w 1465422"/>
                      <a:gd name="connsiteY4" fmla="*/ 1647072 h 3468323"/>
                      <a:gd name="connsiteX5" fmla="*/ 1202754 w 1465422"/>
                      <a:gd name="connsiteY5" fmla="*/ 1628125 h 3468323"/>
                      <a:gd name="connsiteX6" fmla="*/ 1201480 w 1465422"/>
                      <a:gd name="connsiteY6" fmla="*/ 461030 h 3468323"/>
                      <a:gd name="connsiteX7" fmla="*/ 1111642 w 1465422"/>
                      <a:gd name="connsiteY7" fmla="*/ 461029 h 3468323"/>
                      <a:gd name="connsiteX8" fmla="*/ 1113275 w 1465422"/>
                      <a:gd name="connsiteY8" fmla="*/ 3253899 h 3468323"/>
                      <a:gd name="connsiteX9" fmla="*/ 774187 w 1465422"/>
                      <a:gd name="connsiteY9" fmla="*/ 3259491 h 3468323"/>
                      <a:gd name="connsiteX10" fmla="*/ 774615 w 1465422"/>
                      <a:gd name="connsiteY10" fmla="*/ 1680403 h 3468323"/>
                      <a:gd name="connsiteX11" fmla="*/ 662907 w 1465422"/>
                      <a:gd name="connsiteY11" fmla="*/ 1680431 h 3468323"/>
                      <a:gd name="connsiteX12" fmla="*/ 663497 w 1465422"/>
                      <a:gd name="connsiteY12" fmla="*/ 3297646 h 3468323"/>
                      <a:gd name="connsiteX13" fmla="*/ 321432 w 1465422"/>
                      <a:gd name="connsiteY13" fmla="*/ 3317706 h 3468323"/>
                      <a:gd name="connsiteX14" fmla="*/ 318945 w 1465422"/>
                      <a:gd name="connsiteY14" fmla="*/ 586841 h 3468323"/>
                      <a:gd name="connsiteX15" fmla="*/ 263179 w 1465422"/>
                      <a:gd name="connsiteY15" fmla="*/ 586271 h 3468323"/>
                      <a:gd name="connsiteX16" fmla="*/ 263139 w 1465422"/>
                      <a:gd name="connsiteY16" fmla="*/ 1733992 h 3468323"/>
                      <a:gd name="connsiteX17" fmla="*/ 0 w 1465422"/>
                      <a:gd name="connsiteY17" fmla="*/ 1833483 h 3468323"/>
                      <a:gd name="connsiteX18" fmla="*/ 717 w 1465422"/>
                      <a:gd name="connsiteY18" fmla="*/ 485989 h 3468323"/>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21432 w 1465422"/>
                      <a:gd name="connsiteY13" fmla="*/ 3317707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2143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6042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318945 w 1465422"/>
                      <a:gd name="connsiteY14" fmla="*/ 58684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321640 w 1465422"/>
                      <a:gd name="connsiteY14" fmla="*/ 597621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329726 w 1465422"/>
                      <a:gd name="connsiteY14" fmla="*/ 584146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518382 w 1465422"/>
                      <a:gd name="connsiteY14" fmla="*/ 834790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518382 w 1465422"/>
                      <a:gd name="connsiteY14" fmla="*/ 834790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518382 w 1465422"/>
                      <a:gd name="connsiteY14" fmla="*/ 834790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518382 w 1465422"/>
                      <a:gd name="connsiteY14" fmla="*/ 834790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518382 w 1465422"/>
                      <a:gd name="connsiteY14" fmla="*/ 834790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18736 w 1465422"/>
                      <a:gd name="connsiteY13" fmla="*/ 3317708 h 3468324"/>
                      <a:gd name="connsiteX14" fmla="*/ 523773 w 1465422"/>
                      <a:gd name="connsiteY14" fmla="*/ 826704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8324"/>
                      <a:gd name="connsiteX1" fmla="*/ 348085 w 1465422"/>
                      <a:gd name="connsiteY1" fmla="*/ 104304 h 3468324"/>
                      <a:gd name="connsiteX2" fmla="*/ 1266175 w 1465422"/>
                      <a:gd name="connsiteY2" fmla="*/ 0 h 3468324"/>
                      <a:gd name="connsiteX3" fmla="*/ 1464849 w 1465422"/>
                      <a:gd name="connsiteY3" fmla="*/ 483984 h 3468324"/>
                      <a:gd name="connsiteX4" fmla="*/ 1464636 w 1465422"/>
                      <a:gd name="connsiteY4" fmla="*/ 1647072 h 3468324"/>
                      <a:gd name="connsiteX5" fmla="*/ 1202754 w 1465422"/>
                      <a:gd name="connsiteY5" fmla="*/ 1628125 h 3468324"/>
                      <a:gd name="connsiteX6" fmla="*/ 1201480 w 1465422"/>
                      <a:gd name="connsiteY6" fmla="*/ 461030 h 3468324"/>
                      <a:gd name="connsiteX7" fmla="*/ 1111642 w 1465422"/>
                      <a:gd name="connsiteY7" fmla="*/ 461029 h 3468324"/>
                      <a:gd name="connsiteX8" fmla="*/ 1113275 w 1465422"/>
                      <a:gd name="connsiteY8" fmla="*/ 3253899 h 3468324"/>
                      <a:gd name="connsiteX9" fmla="*/ 774187 w 1465422"/>
                      <a:gd name="connsiteY9" fmla="*/ 3259491 h 3468324"/>
                      <a:gd name="connsiteX10" fmla="*/ 774615 w 1465422"/>
                      <a:gd name="connsiteY10" fmla="*/ 1680403 h 3468324"/>
                      <a:gd name="connsiteX11" fmla="*/ 662907 w 1465422"/>
                      <a:gd name="connsiteY11" fmla="*/ 1680431 h 3468324"/>
                      <a:gd name="connsiteX12" fmla="*/ 663497 w 1465422"/>
                      <a:gd name="connsiteY12" fmla="*/ 3297646 h 3468324"/>
                      <a:gd name="connsiteX13" fmla="*/ 353773 w 1465422"/>
                      <a:gd name="connsiteY13" fmla="*/ 3317708 h 3468324"/>
                      <a:gd name="connsiteX14" fmla="*/ 523773 w 1465422"/>
                      <a:gd name="connsiteY14" fmla="*/ 826704 h 3468324"/>
                      <a:gd name="connsiteX15" fmla="*/ 263179 w 1465422"/>
                      <a:gd name="connsiteY15" fmla="*/ 586271 h 3468324"/>
                      <a:gd name="connsiteX16" fmla="*/ 263139 w 1465422"/>
                      <a:gd name="connsiteY16" fmla="*/ 1733992 h 3468324"/>
                      <a:gd name="connsiteX17" fmla="*/ 0 w 1465422"/>
                      <a:gd name="connsiteY17" fmla="*/ 1833483 h 3468324"/>
                      <a:gd name="connsiteX18" fmla="*/ 717 w 1465422"/>
                      <a:gd name="connsiteY18" fmla="*/ 485989 h 3468324"/>
                      <a:gd name="connsiteX0" fmla="*/ 717 w 1465422"/>
                      <a:gd name="connsiteY0" fmla="*/ 485989 h 3464786"/>
                      <a:gd name="connsiteX1" fmla="*/ 348085 w 1465422"/>
                      <a:gd name="connsiteY1" fmla="*/ 104304 h 3464786"/>
                      <a:gd name="connsiteX2" fmla="*/ 1266175 w 1465422"/>
                      <a:gd name="connsiteY2" fmla="*/ 0 h 3464786"/>
                      <a:gd name="connsiteX3" fmla="*/ 1464849 w 1465422"/>
                      <a:gd name="connsiteY3" fmla="*/ 483984 h 3464786"/>
                      <a:gd name="connsiteX4" fmla="*/ 1464636 w 1465422"/>
                      <a:gd name="connsiteY4" fmla="*/ 1647072 h 3464786"/>
                      <a:gd name="connsiteX5" fmla="*/ 1202754 w 1465422"/>
                      <a:gd name="connsiteY5" fmla="*/ 1628125 h 3464786"/>
                      <a:gd name="connsiteX6" fmla="*/ 1201480 w 1465422"/>
                      <a:gd name="connsiteY6" fmla="*/ 461030 h 3464786"/>
                      <a:gd name="connsiteX7" fmla="*/ 1111642 w 1465422"/>
                      <a:gd name="connsiteY7" fmla="*/ 461029 h 3464786"/>
                      <a:gd name="connsiteX8" fmla="*/ 1113275 w 1465422"/>
                      <a:gd name="connsiteY8" fmla="*/ 3253899 h 3464786"/>
                      <a:gd name="connsiteX9" fmla="*/ 774187 w 1465422"/>
                      <a:gd name="connsiteY9" fmla="*/ 3259491 h 3464786"/>
                      <a:gd name="connsiteX10" fmla="*/ 774615 w 1465422"/>
                      <a:gd name="connsiteY10" fmla="*/ 1680403 h 3464786"/>
                      <a:gd name="connsiteX11" fmla="*/ 662907 w 1465422"/>
                      <a:gd name="connsiteY11" fmla="*/ 1680431 h 3464786"/>
                      <a:gd name="connsiteX12" fmla="*/ 663497 w 1465422"/>
                      <a:gd name="connsiteY12" fmla="*/ 3297646 h 3464786"/>
                      <a:gd name="connsiteX13" fmla="*/ 321432 w 1465422"/>
                      <a:gd name="connsiteY13" fmla="*/ 3312318 h 3464786"/>
                      <a:gd name="connsiteX14" fmla="*/ 523773 w 1465422"/>
                      <a:gd name="connsiteY14" fmla="*/ 826704 h 3464786"/>
                      <a:gd name="connsiteX15" fmla="*/ 263179 w 1465422"/>
                      <a:gd name="connsiteY15" fmla="*/ 586271 h 3464786"/>
                      <a:gd name="connsiteX16" fmla="*/ 263139 w 1465422"/>
                      <a:gd name="connsiteY16" fmla="*/ 1733992 h 3464786"/>
                      <a:gd name="connsiteX17" fmla="*/ 0 w 1465422"/>
                      <a:gd name="connsiteY17" fmla="*/ 1833483 h 3464786"/>
                      <a:gd name="connsiteX18" fmla="*/ 717 w 1465422"/>
                      <a:gd name="connsiteY18" fmla="*/ 485989 h 3464786"/>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523773 w 1465422"/>
                      <a:gd name="connsiteY14" fmla="*/ 826704 h 3464787"/>
                      <a:gd name="connsiteX15" fmla="*/ 263179 w 1465422"/>
                      <a:gd name="connsiteY15" fmla="*/ 58627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63179 w 1465422"/>
                      <a:gd name="connsiteY15" fmla="*/ 58627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63179 w 1465422"/>
                      <a:gd name="connsiteY15" fmla="*/ 58627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63179 w 1465422"/>
                      <a:gd name="connsiteY15" fmla="*/ 58627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63179 w 1465422"/>
                      <a:gd name="connsiteY15" fmla="*/ 58627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63179 w 1465422"/>
                      <a:gd name="connsiteY15" fmla="*/ 58627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63179 w 1465422"/>
                      <a:gd name="connsiteY15" fmla="*/ 58627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52399 w 1465422"/>
                      <a:gd name="connsiteY15" fmla="*/ 570100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21641 w 1465422"/>
                      <a:gd name="connsiteY14" fmla="*/ 570670 h 3464787"/>
                      <a:gd name="connsiteX15" fmla="*/ 263179 w 1465422"/>
                      <a:gd name="connsiteY15" fmla="*/ 57549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18945 w 1465422"/>
                      <a:gd name="connsiteY14" fmla="*/ 584145 h 3464787"/>
                      <a:gd name="connsiteX15" fmla="*/ 263179 w 1465422"/>
                      <a:gd name="connsiteY15" fmla="*/ 57549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18945 w 1465422"/>
                      <a:gd name="connsiteY14" fmla="*/ 584145 h 3464787"/>
                      <a:gd name="connsiteX15" fmla="*/ 263179 w 1465422"/>
                      <a:gd name="connsiteY15" fmla="*/ 58088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18945 w 1465422"/>
                      <a:gd name="connsiteY14" fmla="*/ 581450 h 3464787"/>
                      <a:gd name="connsiteX15" fmla="*/ 263179 w 1465422"/>
                      <a:gd name="connsiteY15" fmla="*/ 58088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18945 w 1465422"/>
                      <a:gd name="connsiteY14" fmla="*/ 581450 h 3464787"/>
                      <a:gd name="connsiteX15" fmla="*/ 263179 w 1465422"/>
                      <a:gd name="connsiteY15" fmla="*/ 58088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18945 w 1465422"/>
                      <a:gd name="connsiteY14" fmla="*/ 581450 h 3464787"/>
                      <a:gd name="connsiteX15" fmla="*/ 263179 w 1465422"/>
                      <a:gd name="connsiteY15" fmla="*/ 58088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18945 w 1465422"/>
                      <a:gd name="connsiteY14" fmla="*/ 581450 h 3464787"/>
                      <a:gd name="connsiteX15" fmla="*/ 263179 w 1465422"/>
                      <a:gd name="connsiteY15" fmla="*/ 58088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19 h 3464787"/>
                      <a:gd name="connsiteX14" fmla="*/ 318945 w 1465422"/>
                      <a:gd name="connsiteY14" fmla="*/ 581450 h 3464787"/>
                      <a:gd name="connsiteX15" fmla="*/ 263179 w 1465422"/>
                      <a:gd name="connsiteY15" fmla="*/ 58088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7"/>
                      <a:gd name="connsiteX1" fmla="*/ 348085 w 1465422"/>
                      <a:gd name="connsiteY1" fmla="*/ 104304 h 3464787"/>
                      <a:gd name="connsiteX2" fmla="*/ 1266175 w 1465422"/>
                      <a:gd name="connsiteY2" fmla="*/ 0 h 3464787"/>
                      <a:gd name="connsiteX3" fmla="*/ 1464849 w 1465422"/>
                      <a:gd name="connsiteY3" fmla="*/ 483984 h 3464787"/>
                      <a:gd name="connsiteX4" fmla="*/ 1464636 w 1465422"/>
                      <a:gd name="connsiteY4" fmla="*/ 1647072 h 3464787"/>
                      <a:gd name="connsiteX5" fmla="*/ 1202754 w 1465422"/>
                      <a:gd name="connsiteY5" fmla="*/ 1628125 h 3464787"/>
                      <a:gd name="connsiteX6" fmla="*/ 1201480 w 1465422"/>
                      <a:gd name="connsiteY6" fmla="*/ 461030 h 3464787"/>
                      <a:gd name="connsiteX7" fmla="*/ 1111642 w 1465422"/>
                      <a:gd name="connsiteY7" fmla="*/ 461029 h 3464787"/>
                      <a:gd name="connsiteX8" fmla="*/ 1113275 w 1465422"/>
                      <a:gd name="connsiteY8" fmla="*/ 3253899 h 3464787"/>
                      <a:gd name="connsiteX9" fmla="*/ 774187 w 1465422"/>
                      <a:gd name="connsiteY9" fmla="*/ 3259491 h 3464787"/>
                      <a:gd name="connsiteX10" fmla="*/ 774615 w 1465422"/>
                      <a:gd name="connsiteY10" fmla="*/ 1680403 h 3464787"/>
                      <a:gd name="connsiteX11" fmla="*/ 662907 w 1465422"/>
                      <a:gd name="connsiteY11" fmla="*/ 1680431 h 3464787"/>
                      <a:gd name="connsiteX12" fmla="*/ 663497 w 1465422"/>
                      <a:gd name="connsiteY12" fmla="*/ 3297646 h 3464787"/>
                      <a:gd name="connsiteX13" fmla="*/ 321432 w 1465422"/>
                      <a:gd name="connsiteY13" fmla="*/ 3312320 h 3464787"/>
                      <a:gd name="connsiteX14" fmla="*/ 318945 w 1465422"/>
                      <a:gd name="connsiteY14" fmla="*/ 581450 h 3464787"/>
                      <a:gd name="connsiteX15" fmla="*/ 263179 w 1465422"/>
                      <a:gd name="connsiteY15" fmla="*/ 580881 h 3464787"/>
                      <a:gd name="connsiteX16" fmla="*/ 263139 w 1465422"/>
                      <a:gd name="connsiteY16" fmla="*/ 1733992 h 3464787"/>
                      <a:gd name="connsiteX17" fmla="*/ 0 w 1465422"/>
                      <a:gd name="connsiteY17" fmla="*/ 1833483 h 3464787"/>
                      <a:gd name="connsiteX18" fmla="*/ 717 w 1465422"/>
                      <a:gd name="connsiteY18" fmla="*/ 485989 h 3464787"/>
                      <a:gd name="connsiteX0" fmla="*/ 717 w 1465422"/>
                      <a:gd name="connsiteY0" fmla="*/ 485989 h 3464788"/>
                      <a:gd name="connsiteX1" fmla="*/ 348085 w 1465422"/>
                      <a:gd name="connsiteY1" fmla="*/ 104304 h 3464788"/>
                      <a:gd name="connsiteX2" fmla="*/ 1266175 w 1465422"/>
                      <a:gd name="connsiteY2" fmla="*/ 0 h 3464788"/>
                      <a:gd name="connsiteX3" fmla="*/ 1464849 w 1465422"/>
                      <a:gd name="connsiteY3" fmla="*/ 483984 h 3464788"/>
                      <a:gd name="connsiteX4" fmla="*/ 1464636 w 1465422"/>
                      <a:gd name="connsiteY4" fmla="*/ 1647072 h 3464788"/>
                      <a:gd name="connsiteX5" fmla="*/ 1202754 w 1465422"/>
                      <a:gd name="connsiteY5" fmla="*/ 1628125 h 3464788"/>
                      <a:gd name="connsiteX6" fmla="*/ 1201480 w 1465422"/>
                      <a:gd name="connsiteY6" fmla="*/ 461030 h 3464788"/>
                      <a:gd name="connsiteX7" fmla="*/ 1111642 w 1465422"/>
                      <a:gd name="connsiteY7" fmla="*/ 461029 h 3464788"/>
                      <a:gd name="connsiteX8" fmla="*/ 1113275 w 1465422"/>
                      <a:gd name="connsiteY8" fmla="*/ 3253899 h 3464788"/>
                      <a:gd name="connsiteX9" fmla="*/ 774187 w 1465422"/>
                      <a:gd name="connsiteY9" fmla="*/ 3259491 h 3464788"/>
                      <a:gd name="connsiteX10" fmla="*/ 774615 w 1465422"/>
                      <a:gd name="connsiteY10" fmla="*/ 1680403 h 3464788"/>
                      <a:gd name="connsiteX11" fmla="*/ 662907 w 1465422"/>
                      <a:gd name="connsiteY11" fmla="*/ 1680431 h 3464788"/>
                      <a:gd name="connsiteX12" fmla="*/ 663497 w 1465422"/>
                      <a:gd name="connsiteY12" fmla="*/ 3297646 h 3464788"/>
                      <a:gd name="connsiteX13" fmla="*/ 321432 w 1465422"/>
                      <a:gd name="connsiteY13" fmla="*/ 3312321 h 3464788"/>
                      <a:gd name="connsiteX14" fmla="*/ 318945 w 1465422"/>
                      <a:gd name="connsiteY14" fmla="*/ 581450 h 3464788"/>
                      <a:gd name="connsiteX15" fmla="*/ 263179 w 1465422"/>
                      <a:gd name="connsiteY15" fmla="*/ 580881 h 3464788"/>
                      <a:gd name="connsiteX16" fmla="*/ 263139 w 1465422"/>
                      <a:gd name="connsiteY16" fmla="*/ 1733992 h 3464788"/>
                      <a:gd name="connsiteX17" fmla="*/ 0 w 1465422"/>
                      <a:gd name="connsiteY17" fmla="*/ 1833483 h 3464788"/>
                      <a:gd name="connsiteX18" fmla="*/ 717 w 1465422"/>
                      <a:gd name="connsiteY18" fmla="*/ 485989 h 3464788"/>
                      <a:gd name="connsiteX0" fmla="*/ 717 w 1465422"/>
                      <a:gd name="connsiteY0" fmla="*/ 485989 h 3466552"/>
                      <a:gd name="connsiteX1" fmla="*/ 348085 w 1465422"/>
                      <a:gd name="connsiteY1" fmla="*/ 104304 h 3466552"/>
                      <a:gd name="connsiteX2" fmla="*/ 1266175 w 1465422"/>
                      <a:gd name="connsiteY2" fmla="*/ 0 h 3466552"/>
                      <a:gd name="connsiteX3" fmla="*/ 1464849 w 1465422"/>
                      <a:gd name="connsiteY3" fmla="*/ 483984 h 3466552"/>
                      <a:gd name="connsiteX4" fmla="*/ 1464636 w 1465422"/>
                      <a:gd name="connsiteY4" fmla="*/ 1647072 h 3466552"/>
                      <a:gd name="connsiteX5" fmla="*/ 1202754 w 1465422"/>
                      <a:gd name="connsiteY5" fmla="*/ 1628125 h 3466552"/>
                      <a:gd name="connsiteX6" fmla="*/ 1201480 w 1465422"/>
                      <a:gd name="connsiteY6" fmla="*/ 461030 h 3466552"/>
                      <a:gd name="connsiteX7" fmla="*/ 1111642 w 1465422"/>
                      <a:gd name="connsiteY7" fmla="*/ 461029 h 3466552"/>
                      <a:gd name="connsiteX8" fmla="*/ 1113275 w 1465422"/>
                      <a:gd name="connsiteY8" fmla="*/ 3253899 h 3466552"/>
                      <a:gd name="connsiteX9" fmla="*/ 774187 w 1465422"/>
                      <a:gd name="connsiteY9" fmla="*/ 3259491 h 3466552"/>
                      <a:gd name="connsiteX10" fmla="*/ 774615 w 1465422"/>
                      <a:gd name="connsiteY10" fmla="*/ 1680403 h 3466552"/>
                      <a:gd name="connsiteX11" fmla="*/ 662907 w 1465422"/>
                      <a:gd name="connsiteY11" fmla="*/ 1680431 h 3466552"/>
                      <a:gd name="connsiteX12" fmla="*/ 663497 w 1465422"/>
                      <a:gd name="connsiteY12" fmla="*/ 3297646 h 3466552"/>
                      <a:gd name="connsiteX13" fmla="*/ 318736 w 1465422"/>
                      <a:gd name="connsiteY13" fmla="*/ 3315016 h 3466552"/>
                      <a:gd name="connsiteX14" fmla="*/ 318945 w 1465422"/>
                      <a:gd name="connsiteY14" fmla="*/ 581450 h 3466552"/>
                      <a:gd name="connsiteX15" fmla="*/ 263179 w 1465422"/>
                      <a:gd name="connsiteY15" fmla="*/ 580881 h 3466552"/>
                      <a:gd name="connsiteX16" fmla="*/ 263139 w 1465422"/>
                      <a:gd name="connsiteY16" fmla="*/ 1733992 h 3466552"/>
                      <a:gd name="connsiteX17" fmla="*/ 0 w 1465422"/>
                      <a:gd name="connsiteY17" fmla="*/ 1833483 h 3466552"/>
                      <a:gd name="connsiteX18" fmla="*/ 717 w 1465422"/>
                      <a:gd name="connsiteY18" fmla="*/ 485989 h 3466552"/>
                      <a:gd name="connsiteX0" fmla="*/ 717 w 1465422"/>
                      <a:gd name="connsiteY0" fmla="*/ 485989 h 3471236"/>
                      <a:gd name="connsiteX1" fmla="*/ 348085 w 1465422"/>
                      <a:gd name="connsiteY1" fmla="*/ 104304 h 3471236"/>
                      <a:gd name="connsiteX2" fmla="*/ 1266175 w 1465422"/>
                      <a:gd name="connsiteY2" fmla="*/ 0 h 3471236"/>
                      <a:gd name="connsiteX3" fmla="*/ 1464849 w 1465422"/>
                      <a:gd name="connsiteY3" fmla="*/ 483984 h 3471236"/>
                      <a:gd name="connsiteX4" fmla="*/ 1464636 w 1465422"/>
                      <a:gd name="connsiteY4" fmla="*/ 1647072 h 3471236"/>
                      <a:gd name="connsiteX5" fmla="*/ 1202754 w 1465422"/>
                      <a:gd name="connsiteY5" fmla="*/ 1628125 h 3471236"/>
                      <a:gd name="connsiteX6" fmla="*/ 1201480 w 1465422"/>
                      <a:gd name="connsiteY6" fmla="*/ 461030 h 3471236"/>
                      <a:gd name="connsiteX7" fmla="*/ 1111642 w 1465422"/>
                      <a:gd name="connsiteY7" fmla="*/ 461029 h 3471236"/>
                      <a:gd name="connsiteX8" fmla="*/ 1113275 w 1465422"/>
                      <a:gd name="connsiteY8" fmla="*/ 3253899 h 3471236"/>
                      <a:gd name="connsiteX9" fmla="*/ 774187 w 1465422"/>
                      <a:gd name="connsiteY9" fmla="*/ 3259491 h 3471236"/>
                      <a:gd name="connsiteX10" fmla="*/ 774615 w 1465422"/>
                      <a:gd name="connsiteY10" fmla="*/ 1680403 h 3471236"/>
                      <a:gd name="connsiteX11" fmla="*/ 662907 w 1465422"/>
                      <a:gd name="connsiteY11" fmla="*/ 1680431 h 3471236"/>
                      <a:gd name="connsiteX12" fmla="*/ 663497 w 1465422"/>
                      <a:gd name="connsiteY12" fmla="*/ 3297646 h 3471236"/>
                      <a:gd name="connsiteX13" fmla="*/ 318736 w 1465422"/>
                      <a:gd name="connsiteY13" fmla="*/ 3315016 h 3471236"/>
                      <a:gd name="connsiteX14" fmla="*/ 318945 w 1465422"/>
                      <a:gd name="connsiteY14" fmla="*/ 581450 h 3471236"/>
                      <a:gd name="connsiteX15" fmla="*/ 263179 w 1465422"/>
                      <a:gd name="connsiteY15" fmla="*/ 580881 h 3471236"/>
                      <a:gd name="connsiteX16" fmla="*/ 263139 w 1465422"/>
                      <a:gd name="connsiteY16" fmla="*/ 1733992 h 3471236"/>
                      <a:gd name="connsiteX17" fmla="*/ 0 w 1465422"/>
                      <a:gd name="connsiteY17" fmla="*/ 1833483 h 3471236"/>
                      <a:gd name="connsiteX18" fmla="*/ 717 w 1465422"/>
                      <a:gd name="connsiteY18" fmla="*/ 485989 h 3471236"/>
                      <a:gd name="connsiteX0" fmla="*/ 717 w 1465422"/>
                      <a:gd name="connsiteY0" fmla="*/ 485989 h 3483034"/>
                      <a:gd name="connsiteX1" fmla="*/ 348085 w 1465422"/>
                      <a:gd name="connsiteY1" fmla="*/ 104304 h 3483034"/>
                      <a:gd name="connsiteX2" fmla="*/ 1266175 w 1465422"/>
                      <a:gd name="connsiteY2" fmla="*/ 0 h 3483034"/>
                      <a:gd name="connsiteX3" fmla="*/ 1464849 w 1465422"/>
                      <a:gd name="connsiteY3" fmla="*/ 483984 h 3483034"/>
                      <a:gd name="connsiteX4" fmla="*/ 1464636 w 1465422"/>
                      <a:gd name="connsiteY4" fmla="*/ 1647072 h 3483034"/>
                      <a:gd name="connsiteX5" fmla="*/ 1202754 w 1465422"/>
                      <a:gd name="connsiteY5" fmla="*/ 1628125 h 3483034"/>
                      <a:gd name="connsiteX6" fmla="*/ 1201480 w 1465422"/>
                      <a:gd name="connsiteY6" fmla="*/ 461030 h 3483034"/>
                      <a:gd name="connsiteX7" fmla="*/ 1111642 w 1465422"/>
                      <a:gd name="connsiteY7" fmla="*/ 461029 h 3483034"/>
                      <a:gd name="connsiteX8" fmla="*/ 1113275 w 1465422"/>
                      <a:gd name="connsiteY8" fmla="*/ 3253899 h 3483034"/>
                      <a:gd name="connsiteX9" fmla="*/ 774187 w 1465422"/>
                      <a:gd name="connsiteY9" fmla="*/ 3259491 h 3483034"/>
                      <a:gd name="connsiteX10" fmla="*/ 774615 w 1465422"/>
                      <a:gd name="connsiteY10" fmla="*/ 1680403 h 3483034"/>
                      <a:gd name="connsiteX11" fmla="*/ 662907 w 1465422"/>
                      <a:gd name="connsiteY11" fmla="*/ 1680431 h 3483034"/>
                      <a:gd name="connsiteX12" fmla="*/ 663497 w 1465422"/>
                      <a:gd name="connsiteY12" fmla="*/ 3297646 h 3483034"/>
                      <a:gd name="connsiteX13" fmla="*/ 318736 w 1465422"/>
                      <a:gd name="connsiteY13" fmla="*/ 3315016 h 3483034"/>
                      <a:gd name="connsiteX14" fmla="*/ 318945 w 1465422"/>
                      <a:gd name="connsiteY14" fmla="*/ 581450 h 3483034"/>
                      <a:gd name="connsiteX15" fmla="*/ 263179 w 1465422"/>
                      <a:gd name="connsiteY15" fmla="*/ 580881 h 3483034"/>
                      <a:gd name="connsiteX16" fmla="*/ 263139 w 1465422"/>
                      <a:gd name="connsiteY16" fmla="*/ 1733992 h 3483034"/>
                      <a:gd name="connsiteX17" fmla="*/ 0 w 1465422"/>
                      <a:gd name="connsiteY17" fmla="*/ 1833483 h 3483034"/>
                      <a:gd name="connsiteX18" fmla="*/ 717 w 1465422"/>
                      <a:gd name="connsiteY18" fmla="*/ 485989 h 3483034"/>
                      <a:gd name="connsiteX0" fmla="*/ 717 w 1465422"/>
                      <a:gd name="connsiteY0" fmla="*/ 485989 h 3477412"/>
                      <a:gd name="connsiteX1" fmla="*/ 348085 w 1465422"/>
                      <a:gd name="connsiteY1" fmla="*/ 104304 h 3477412"/>
                      <a:gd name="connsiteX2" fmla="*/ 1266175 w 1465422"/>
                      <a:gd name="connsiteY2" fmla="*/ 0 h 3477412"/>
                      <a:gd name="connsiteX3" fmla="*/ 1464849 w 1465422"/>
                      <a:gd name="connsiteY3" fmla="*/ 483984 h 3477412"/>
                      <a:gd name="connsiteX4" fmla="*/ 1464636 w 1465422"/>
                      <a:gd name="connsiteY4" fmla="*/ 1647072 h 3477412"/>
                      <a:gd name="connsiteX5" fmla="*/ 1202754 w 1465422"/>
                      <a:gd name="connsiteY5" fmla="*/ 1628125 h 3477412"/>
                      <a:gd name="connsiteX6" fmla="*/ 1201480 w 1465422"/>
                      <a:gd name="connsiteY6" fmla="*/ 461030 h 3477412"/>
                      <a:gd name="connsiteX7" fmla="*/ 1111642 w 1465422"/>
                      <a:gd name="connsiteY7" fmla="*/ 461029 h 3477412"/>
                      <a:gd name="connsiteX8" fmla="*/ 1113275 w 1465422"/>
                      <a:gd name="connsiteY8" fmla="*/ 3253899 h 3477412"/>
                      <a:gd name="connsiteX9" fmla="*/ 774187 w 1465422"/>
                      <a:gd name="connsiteY9" fmla="*/ 3259491 h 3477412"/>
                      <a:gd name="connsiteX10" fmla="*/ 774615 w 1465422"/>
                      <a:gd name="connsiteY10" fmla="*/ 1680403 h 3477412"/>
                      <a:gd name="connsiteX11" fmla="*/ 662907 w 1465422"/>
                      <a:gd name="connsiteY11" fmla="*/ 1680431 h 3477412"/>
                      <a:gd name="connsiteX12" fmla="*/ 663497 w 1465422"/>
                      <a:gd name="connsiteY12" fmla="*/ 3297646 h 3477412"/>
                      <a:gd name="connsiteX13" fmla="*/ 318736 w 1465422"/>
                      <a:gd name="connsiteY13" fmla="*/ 3315016 h 3477412"/>
                      <a:gd name="connsiteX14" fmla="*/ 318945 w 1465422"/>
                      <a:gd name="connsiteY14" fmla="*/ 581450 h 3477412"/>
                      <a:gd name="connsiteX15" fmla="*/ 263179 w 1465422"/>
                      <a:gd name="connsiteY15" fmla="*/ 580881 h 3477412"/>
                      <a:gd name="connsiteX16" fmla="*/ 263139 w 1465422"/>
                      <a:gd name="connsiteY16" fmla="*/ 1733992 h 3477412"/>
                      <a:gd name="connsiteX17" fmla="*/ 0 w 1465422"/>
                      <a:gd name="connsiteY17" fmla="*/ 1833483 h 3477412"/>
                      <a:gd name="connsiteX18" fmla="*/ 717 w 1465422"/>
                      <a:gd name="connsiteY18" fmla="*/ 485989 h 3477412"/>
                      <a:gd name="connsiteX0" fmla="*/ 717 w 1465422"/>
                      <a:gd name="connsiteY0" fmla="*/ 485989 h 3476253"/>
                      <a:gd name="connsiteX1" fmla="*/ 348085 w 1465422"/>
                      <a:gd name="connsiteY1" fmla="*/ 104304 h 3476253"/>
                      <a:gd name="connsiteX2" fmla="*/ 1266175 w 1465422"/>
                      <a:gd name="connsiteY2" fmla="*/ 0 h 3476253"/>
                      <a:gd name="connsiteX3" fmla="*/ 1464849 w 1465422"/>
                      <a:gd name="connsiteY3" fmla="*/ 483984 h 3476253"/>
                      <a:gd name="connsiteX4" fmla="*/ 1464636 w 1465422"/>
                      <a:gd name="connsiteY4" fmla="*/ 1647072 h 3476253"/>
                      <a:gd name="connsiteX5" fmla="*/ 1202754 w 1465422"/>
                      <a:gd name="connsiteY5" fmla="*/ 1628125 h 3476253"/>
                      <a:gd name="connsiteX6" fmla="*/ 1201480 w 1465422"/>
                      <a:gd name="connsiteY6" fmla="*/ 461030 h 3476253"/>
                      <a:gd name="connsiteX7" fmla="*/ 1111642 w 1465422"/>
                      <a:gd name="connsiteY7" fmla="*/ 461029 h 3476253"/>
                      <a:gd name="connsiteX8" fmla="*/ 1113275 w 1465422"/>
                      <a:gd name="connsiteY8" fmla="*/ 3253899 h 3476253"/>
                      <a:gd name="connsiteX9" fmla="*/ 774187 w 1465422"/>
                      <a:gd name="connsiteY9" fmla="*/ 3259491 h 3476253"/>
                      <a:gd name="connsiteX10" fmla="*/ 774615 w 1465422"/>
                      <a:gd name="connsiteY10" fmla="*/ 1680403 h 3476253"/>
                      <a:gd name="connsiteX11" fmla="*/ 662907 w 1465422"/>
                      <a:gd name="connsiteY11" fmla="*/ 1680431 h 3476253"/>
                      <a:gd name="connsiteX12" fmla="*/ 663497 w 1465422"/>
                      <a:gd name="connsiteY12" fmla="*/ 3297646 h 3476253"/>
                      <a:gd name="connsiteX13" fmla="*/ 318736 w 1465422"/>
                      <a:gd name="connsiteY13" fmla="*/ 3315016 h 3476253"/>
                      <a:gd name="connsiteX14" fmla="*/ 318945 w 1465422"/>
                      <a:gd name="connsiteY14" fmla="*/ 581450 h 3476253"/>
                      <a:gd name="connsiteX15" fmla="*/ 263179 w 1465422"/>
                      <a:gd name="connsiteY15" fmla="*/ 580881 h 3476253"/>
                      <a:gd name="connsiteX16" fmla="*/ 263139 w 1465422"/>
                      <a:gd name="connsiteY16" fmla="*/ 1733992 h 3476253"/>
                      <a:gd name="connsiteX17" fmla="*/ 0 w 1465422"/>
                      <a:gd name="connsiteY17" fmla="*/ 1833483 h 3476253"/>
                      <a:gd name="connsiteX18" fmla="*/ 717 w 1465422"/>
                      <a:gd name="connsiteY18" fmla="*/ 485989 h 3476253"/>
                      <a:gd name="connsiteX0" fmla="*/ 717 w 1465422"/>
                      <a:gd name="connsiteY0" fmla="*/ 485989 h 3481071"/>
                      <a:gd name="connsiteX1" fmla="*/ 348085 w 1465422"/>
                      <a:gd name="connsiteY1" fmla="*/ 104304 h 3481071"/>
                      <a:gd name="connsiteX2" fmla="*/ 1266175 w 1465422"/>
                      <a:gd name="connsiteY2" fmla="*/ 0 h 3481071"/>
                      <a:gd name="connsiteX3" fmla="*/ 1464849 w 1465422"/>
                      <a:gd name="connsiteY3" fmla="*/ 483984 h 3481071"/>
                      <a:gd name="connsiteX4" fmla="*/ 1464636 w 1465422"/>
                      <a:gd name="connsiteY4" fmla="*/ 1647072 h 3481071"/>
                      <a:gd name="connsiteX5" fmla="*/ 1202754 w 1465422"/>
                      <a:gd name="connsiteY5" fmla="*/ 1628125 h 3481071"/>
                      <a:gd name="connsiteX6" fmla="*/ 1201480 w 1465422"/>
                      <a:gd name="connsiteY6" fmla="*/ 461030 h 3481071"/>
                      <a:gd name="connsiteX7" fmla="*/ 1111642 w 1465422"/>
                      <a:gd name="connsiteY7" fmla="*/ 461029 h 3481071"/>
                      <a:gd name="connsiteX8" fmla="*/ 1113275 w 1465422"/>
                      <a:gd name="connsiteY8" fmla="*/ 3253899 h 3481071"/>
                      <a:gd name="connsiteX9" fmla="*/ 774187 w 1465422"/>
                      <a:gd name="connsiteY9" fmla="*/ 3259491 h 3481071"/>
                      <a:gd name="connsiteX10" fmla="*/ 774615 w 1465422"/>
                      <a:gd name="connsiteY10" fmla="*/ 1680403 h 3481071"/>
                      <a:gd name="connsiteX11" fmla="*/ 662907 w 1465422"/>
                      <a:gd name="connsiteY11" fmla="*/ 1680431 h 3481071"/>
                      <a:gd name="connsiteX12" fmla="*/ 663497 w 1465422"/>
                      <a:gd name="connsiteY12" fmla="*/ 3297646 h 3481071"/>
                      <a:gd name="connsiteX13" fmla="*/ 318736 w 1465422"/>
                      <a:gd name="connsiteY13" fmla="*/ 3315016 h 3481071"/>
                      <a:gd name="connsiteX14" fmla="*/ 318945 w 1465422"/>
                      <a:gd name="connsiteY14" fmla="*/ 581450 h 3481071"/>
                      <a:gd name="connsiteX15" fmla="*/ 263179 w 1465422"/>
                      <a:gd name="connsiteY15" fmla="*/ 580881 h 3481071"/>
                      <a:gd name="connsiteX16" fmla="*/ 263139 w 1465422"/>
                      <a:gd name="connsiteY16" fmla="*/ 1733992 h 3481071"/>
                      <a:gd name="connsiteX17" fmla="*/ 0 w 1465422"/>
                      <a:gd name="connsiteY17" fmla="*/ 1833483 h 3481071"/>
                      <a:gd name="connsiteX18" fmla="*/ 717 w 1465422"/>
                      <a:gd name="connsiteY18" fmla="*/ 485989 h 3481071"/>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465422"/>
                      <a:gd name="connsiteY0" fmla="*/ 485989 h 3484519"/>
                      <a:gd name="connsiteX1" fmla="*/ 348085 w 1465422"/>
                      <a:gd name="connsiteY1" fmla="*/ 104304 h 3484519"/>
                      <a:gd name="connsiteX2" fmla="*/ 1266175 w 1465422"/>
                      <a:gd name="connsiteY2" fmla="*/ 0 h 3484519"/>
                      <a:gd name="connsiteX3" fmla="*/ 1464849 w 1465422"/>
                      <a:gd name="connsiteY3" fmla="*/ 483984 h 3484519"/>
                      <a:gd name="connsiteX4" fmla="*/ 1464636 w 1465422"/>
                      <a:gd name="connsiteY4" fmla="*/ 1647072 h 3484519"/>
                      <a:gd name="connsiteX5" fmla="*/ 1202754 w 1465422"/>
                      <a:gd name="connsiteY5" fmla="*/ 1628125 h 3484519"/>
                      <a:gd name="connsiteX6" fmla="*/ 1201480 w 1465422"/>
                      <a:gd name="connsiteY6" fmla="*/ 461030 h 3484519"/>
                      <a:gd name="connsiteX7" fmla="*/ 1111642 w 1465422"/>
                      <a:gd name="connsiteY7" fmla="*/ 461029 h 3484519"/>
                      <a:gd name="connsiteX8" fmla="*/ 1113275 w 1465422"/>
                      <a:gd name="connsiteY8" fmla="*/ 3253899 h 3484519"/>
                      <a:gd name="connsiteX9" fmla="*/ 774187 w 1465422"/>
                      <a:gd name="connsiteY9" fmla="*/ 3259491 h 3484519"/>
                      <a:gd name="connsiteX10" fmla="*/ 774615 w 1465422"/>
                      <a:gd name="connsiteY10" fmla="*/ 1680403 h 3484519"/>
                      <a:gd name="connsiteX11" fmla="*/ 662907 w 1465422"/>
                      <a:gd name="connsiteY11" fmla="*/ 1680431 h 3484519"/>
                      <a:gd name="connsiteX12" fmla="*/ 663497 w 1465422"/>
                      <a:gd name="connsiteY12" fmla="*/ 3297646 h 3484519"/>
                      <a:gd name="connsiteX13" fmla="*/ 318736 w 1465422"/>
                      <a:gd name="connsiteY13" fmla="*/ 3315016 h 3484519"/>
                      <a:gd name="connsiteX14" fmla="*/ 318945 w 1465422"/>
                      <a:gd name="connsiteY14" fmla="*/ 581450 h 3484519"/>
                      <a:gd name="connsiteX15" fmla="*/ 263179 w 1465422"/>
                      <a:gd name="connsiteY15" fmla="*/ 580881 h 3484519"/>
                      <a:gd name="connsiteX16" fmla="*/ 263139 w 1465422"/>
                      <a:gd name="connsiteY16" fmla="*/ 1733992 h 3484519"/>
                      <a:gd name="connsiteX17" fmla="*/ 0 w 1465422"/>
                      <a:gd name="connsiteY17" fmla="*/ 1833483 h 3484519"/>
                      <a:gd name="connsiteX18" fmla="*/ 717 w 1465422"/>
                      <a:gd name="connsiteY18" fmla="*/ 485989 h 3484519"/>
                      <a:gd name="connsiteX0" fmla="*/ 717 w 1581263"/>
                      <a:gd name="connsiteY0" fmla="*/ 494565 h 3493095"/>
                      <a:gd name="connsiteX1" fmla="*/ 348085 w 1581263"/>
                      <a:gd name="connsiteY1" fmla="*/ 112880 h 3493095"/>
                      <a:gd name="connsiteX2" fmla="*/ 1506291 w 1581263"/>
                      <a:gd name="connsiteY2" fmla="*/ 0 h 3493095"/>
                      <a:gd name="connsiteX3" fmla="*/ 1464849 w 1581263"/>
                      <a:gd name="connsiteY3" fmla="*/ 492560 h 3493095"/>
                      <a:gd name="connsiteX4" fmla="*/ 1464636 w 1581263"/>
                      <a:gd name="connsiteY4" fmla="*/ 1655648 h 3493095"/>
                      <a:gd name="connsiteX5" fmla="*/ 1202754 w 1581263"/>
                      <a:gd name="connsiteY5" fmla="*/ 1636701 h 3493095"/>
                      <a:gd name="connsiteX6" fmla="*/ 1201480 w 1581263"/>
                      <a:gd name="connsiteY6" fmla="*/ 469606 h 3493095"/>
                      <a:gd name="connsiteX7" fmla="*/ 1111642 w 1581263"/>
                      <a:gd name="connsiteY7" fmla="*/ 469605 h 3493095"/>
                      <a:gd name="connsiteX8" fmla="*/ 1113275 w 1581263"/>
                      <a:gd name="connsiteY8" fmla="*/ 3262475 h 3493095"/>
                      <a:gd name="connsiteX9" fmla="*/ 774187 w 1581263"/>
                      <a:gd name="connsiteY9" fmla="*/ 3268067 h 3493095"/>
                      <a:gd name="connsiteX10" fmla="*/ 774615 w 1581263"/>
                      <a:gd name="connsiteY10" fmla="*/ 1688979 h 3493095"/>
                      <a:gd name="connsiteX11" fmla="*/ 662907 w 1581263"/>
                      <a:gd name="connsiteY11" fmla="*/ 1689007 h 3493095"/>
                      <a:gd name="connsiteX12" fmla="*/ 663497 w 1581263"/>
                      <a:gd name="connsiteY12" fmla="*/ 3306222 h 3493095"/>
                      <a:gd name="connsiteX13" fmla="*/ 318736 w 1581263"/>
                      <a:gd name="connsiteY13" fmla="*/ 3323592 h 3493095"/>
                      <a:gd name="connsiteX14" fmla="*/ 318945 w 1581263"/>
                      <a:gd name="connsiteY14" fmla="*/ 590026 h 3493095"/>
                      <a:gd name="connsiteX15" fmla="*/ 263179 w 1581263"/>
                      <a:gd name="connsiteY15" fmla="*/ 589457 h 3493095"/>
                      <a:gd name="connsiteX16" fmla="*/ 263139 w 1581263"/>
                      <a:gd name="connsiteY16" fmla="*/ 1742568 h 3493095"/>
                      <a:gd name="connsiteX17" fmla="*/ 0 w 1581263"/>
                      <a:gd name="connsiteY17" fmla="*/ 1842059 h 3493095"/>
                      <a:gd name="connsiteX18" fmla="*/ 717 w 1581263"/>
                      <a:gd name="connsiteY18" fmla="*/ 494565 h 3493095"/>
                      <a:gd name="connsiteX0" fmla="*/ 47008 w 1627554"/>
                      <a:gd name="connsiteY0" fmla="*/ 518119 h 3516649"/>
                      <a:gd name="connsiteX1" fmla="*/ 68504 w 1627554"/>
                      <a:gd name="connsiteY1" fmla="*/ 16377 h 3516649"/>
                      <a:gd name="connsiteX2" fmla="*/ 1552582 w 1627554"/>
                      <a:gd name="connsiteY2" fmla="*/ 23554 h 3516649"/>
                      <a:gd name="connsiteX3" fmla="*/ 1511140 w 1627554"/>
                      <a:gd name="connsiteY3" fmla="*/ 516114 h 3516649"/>
                      <a:gd name="connsiteX4" fmla="*/ 1510927 w 1627554"/>
                      <a:gd name="connsiteY4" fmla="*/ 1679202 h 3516649"/>
                      <a:gd name="connsiteX5" fmla="*/ 1249045 w 1627554"/>
                      <a:gd name="connsiteY5" fmla="*/ 1660255 h 3516649"/>
                      <a:gd name="connsiteX6" fmla="*/ 1247771 w 1627554"/>
                      <a:gd name="connsiteY6" fmla="*/ 493160 h 3516649"/>
                      <a:gd name="connsiteX7" fmla="*/ 1157933 w 1627554"/>
                      <a:gd name="connsiteY7" fmla="*/ 493159 h 3516649"/>
                      <a:gd name="connsiteX8" fmla="*/ 1159566 w 1627554"/>
                      <a:gd name="connsiteY8" fmla="*/ 3286029 h 3516649"/>
                      <a:gd name="connsiteX9" fmla="*/ 820478 w 1627554"/>
                      <a:gd name="connsiteY9" fmla="*/ 3291621 h 3516649"/>
                      <a:gd name="connsiteX10" fmla="*/ 820906 w 1627554"/>
                      <a:gd name="connsiteY10" fmla="*/ 1712533 h 3516649"/>
                      <a:gd name="connsiteX11" fmla="*/ 709198 w 1627554"/>
                      <a:gd name="connsiteY11" fmla="*/ 1712561 h 3516649"/>
                      <a:gd name="connsiteX12" fmla="*/ 709788 w 1627554"/>
                      <a:gd name="connsiteY12" fmla="*/ 3329776 h 3516649"/>
                      <a:gd name="connsiteX13" fmla="*/ 365027 w 1627554"/>
                      <a:gd name="connsiteY13" fmla="*/ 3347146 h 3516649"/>
                      <a:gd name="connsiteX14" fmla="*/ 365236 w 1627554"/>
                      <a:gd name="connsiteY14" fmla="*/ 613580 h 3516649"/>
                      <a:gd name="connsiteX15" fmla="*/ 309470 w 1627554"/>
                      <a:gd name="connsiteY15" fmla="*/ 613011 h 3516649"/>
                      <a:gd name="connsiteX16" fmla="*/ 309430 w 1627554"/>
                      <a:gd name="connsiteY16" fmla="*/ 1766122 h 3516649"/>
                      <a:gd name="connsiteX17" fmla="*/ 46291 w 1627554"/>
                      <a:gd name="connsiteY17" fmla="*/ 1865613 h 3516649"/>
                      <a:gd name="connsiteX18" fmla="*/ 47008 w 1627554"/>
                      <a:gd name="connsiteY18" fmla="*/ 518119 h 3516649"/>
                      <a:gd name="connsiteX0" fmla="*/ 47008 w 1627554"/>
                      <a:gd name="connsiteY0" fmla="*/ 502196 h 3500726"/>
                      <a:gd name="connsiteX1" fmla="*/ 68504 w 1627554"/>
                      <a:gd name="connsiteY1" fmla="*/ 454 h 3500726"/>
                      <a:gd name="connsiteX2" fmla="*/ 1552582 w 1627554"/>
                      <a:gd name="connsiteY2" fmla="*/ 7631 h 3500726"/>
                      <a:gd name="connsiteX3" fmla="*/ 1511140 w 1627554"/>
                      <a:gd name="connsiteY3" fmla="*/ 500191 h 3500726"/>
                      <a:gd name="connsiteX4" fmla="*/ 1510927 w 1627554"/>
                      <a:gd name="connsiteY4" fmla="*/ 1663279 h 3500726"/>
                      <a:gd name="connsiteX5" fmla="*/ 1249045 w 1627554"/>
                      <a:gd name="connsiteY5" fmla="*/ 1644332 h 3500726"/>
                      <a:gd name="connsiteX6" fmla="*/ 1247771 w 1627554"/>
                      <a:gd name="connsiteY6" fmla="*/ 477237 h 3500726"/>
                      <a:gd name="connsiteX7" fmla="*/ 1157933 w 1627554"/>
                      <a:gd name="connsiteY7" fmla="*/ 477236 h 3500726"/>
                      <a:gd name="connsiteX8" fmla="*/ 1159566 w 1627554"/>
                      <a:gd name="connsiteY8" fmla="*/ 3270106 h 3500726"/>
                      <a:gd name="connsiteX9" fmla="*/ 820478 w 1627554"/>
                      <a:gd name="connsiteY9" fmla="*/ 3275698 h 3500726"/>
                      <a:gd name="connsiteX10" fmla="*/ 820906 w 1627554"/>
                      <a:gd name="connsiteY10" fmla="*/ 1696610 h 3500726"/>
                      <a:gd name="connsiteX11" fmla="*/ 709198 w 1627554"/>
                      <a:gd name="connsiteY11" fmla="*/ 1696638 h 3500726"/>
                      <a:gd name="connsiteX12" fmla="*/ 709788 w 1627554"/>
                      <a:gd name="connsiteY12" fmla="*/ 3313853 h 3500726"/>
                      <a:gd name="connsiteX13" fmla="*/ 365027 w 1627554"/>
                      <a:gd name="connsiteY13" fmla="*/ 3331223 h 3500726"/>
                      <a:gd name="connsiteX14" fmla="*/ 365236 w 1627554"/>
                      <a:gd name="connsiteY14" fmla="*/ 597657 h 3500726"/>
                      <a:gd name="connsiteX15" fmla="*/ 309470 w 1627554"/>
                      <a:gd name="connsiteY15" fmla="*/ 597088 h 3500726"/>
                      <a:gd name="connsiteX16" fmla="*/ 309430 w 1627554"/>
                      <a:gd name="connsiteY16" fmla="*/ 1750199 h 3500726"/>
                      <a:gd name="connsiteX17" fmla="*/ 46291 w 1627554"/>
                      <a:gd name="connsiteY17" fmla="*/ 1849690 h 3500726"/>
                      <a:gd name="connsiteX18" fmla="*/ 47008 w 1627554"/>
                      <a:gd name="connsiteY18" fmla="*/ 502196 h 3500726"/>
                      <a:gd name="connsiteX0" fmla="*/ 47008 w 1627554"/>
                      <a:gd name="connsiteY0" fmla="*/ 501742 h 3500272"/>
                      <a:gd name="connsiteX1" fmla="*/ 68504 w 1627554"/>
                      <a:gd name="connsiteY1" fmla="*/ 0 h 3500272"/>
                      <a:gd name="connsiteX2" fmla="*/ 1552582 w 1627554"/>
                      <a:gd name="connsiteY2" fmla="*/ 7177 h 3500272"/>
                      <a:gd name="connsiteX3" fmla="*/ 1511140 w 1627554"/>
                      <a:gd name="connsiteY3" fmla="*/ 499737 h 3500272"/>
                      <a:gd name="connsiteX4" fmla="*/ 1510927 w 1627554"/>
                      <a:gd name="connsiteY4" fmla="*/ 1662825 h 3500272"/>
                      <a:gd name="connsiteX5" fmla="*/ 1249045 w 1627554"/>
                      <a:gd name="connsiteY5" fmla="*/ 1643878 h 3500272"/>
                      <a:gd name="connsiteX6" fmla="*/ 1247771 w 1627554"/>
                      <a:gd name="connsiteY6" fmla="*/ 476783 h 3500272"/>
                      <a:gd name="connsiteX7" fmla="*/ 1157933 w 1627554"/>
                      <a:gd name="connsiteY7" fmla="*/ 476782 h 3500272"/>
                      <a:gd name="connsiteX8" fmla="*/ 1159566 w 1627554"/>
                      <a:gd name="connsiteY8" fmla="*/ 3269652 h 3500272"/>
                      <a:gd name="connsiteX9" fmla="*/ 820478 w 1627554"/>
                      <a:gd name="connsiteY9" fmla="*/ 3275244 h 3500272"/>
                      <a:gd name="connsiteX10" fmla="*/ 820906 w 1627554"/>
                      <a:gd name="connsiteY10" fmla="*/ 1696156 h 3500272"/>
                      <a:gd name="connsiteX11" fmla="*/ 709198 w 1627554"/>
                      <a:gd name="connsiteY11" fmla="*/ 1696184 h 3500272"/>
                      <a:gd name="connsiteX12" fmla="*/ 709788 w 1627554"/>
                      <a:gd name="connsiteY12" fmla="*/ 3313399 h 3500272"/>
                      <a:gd name="connsiteX13" fmla="*/ 365027 w 1627554"/>
                      <a:gd name="connsiteY13" fmla="*/ 3330769 h 3500272"/>
                      <a:gd name="connsiteX14" fmla="*/ 365236 w 1627554"/>
                      <a:gd name="connsiteY14" fmla="*/ 597203 h 3500272"/>
                      <a:gd name="connsiteX15" fmla="*/ 309470 w 1627554"/>
                      <a:gd name="connsiteY15" fmla="*/ 596634 h 3500272"/>
                      <a:gd name="connsiteX16" fmla="*/ 309430 w 1627554"/>
                      <a:gd name="connsiteY16" fmla="*/ 1749745 h 3500272"/>
                      <a:gd name="connsiteX17" fmla="*/ 46291 w 1627554"/>
                      <a:gd name="connsiteY17" fmla="*/ 1849236 h 3500272"/>
                      <a:gd name="connsiteX18" fmla="*/ 47008 w 1627554"/>
                      <a:gd name="connsiteY18" fmla="*/ 501742 h 3500272"/>
                      <a:gd name="connsiteX0" fmla="*/ 47008 w 1645035"/>
                      <a:gd name="connsiteY0" fmla="*/ 516003 h 3514533"/>
                      <a:gd name="connsiteX1" fmla="*/ 68504 w 1645035"/>
                      <a:gd name="connsiteY1" fmla="*/ 14261 h 3514533"/>
                      <a:gd name="connsiteX2" fmla="*/ 1574021 w 1645035"/>
                      <a:gd name="connsiteY2" fmla="*/ 0 h 3514533"/>
                      <a:gd name="connsiteX3" fmla="*/ 1511140 w 1645035"/>
                      <a:gd name="connsiteY3" fmla="*/ 513998 h 3514533"/>
                      <a:gd name="connsiteX4" fmla="*/ 1510927 w 1645035"/>
                      <a:gd name="connsiteY4" fmla="*/ 1677086 h 3514533"/>
                      <a:gd name="connsiteX5" fmla="*/ 1249045 w 1645035"/>
                      <a:gd name="connsiteY5" fmla="*/ 1658139 h 3514533"/>
                      <a:gd name="connsiteX6" fmla="*/ 1247771 w 1645035"/>
                      <a:gd name="connsiteY6" fmla="*/ 491044 h 3514533"/>
                      <a:gd name="connsiteX7" fmla="*/ 1157933 w 1645035"/>
                      <a:gd name="connsiteY7" fmla="*/ 491043 h 3514533"/>
                      <a:gd name="connsiteX8" fmla="*/ 1159566 w 1645035"/>
                      <a:gd name="connsiteY8" fmla="*/ 3283913 h 3514533"/>
                      <a:gd name="connsiteX9" fmla="*/ 820478 w 1645035"/>
                      <a:gd name="connsiteY9" fmla="*/ 3289505 h 3514533"/>
                      <a:gd name="connsiteX10" fmla="*/ 820906 w 1645035"/>
                      <a:gd name="connsiteY10" fmla="*/ 1710417 h 3514533"/>
                      <a:gd name="connsiteX11" fmla="*/ 709198 w 1645035"/>
                      <a:gd name="connsiteY11" fmla="*/ 1710445 h 3514533"/>
                      <a:gd name="connsiteX12" fmla="*/ 709788 w 1645035"/>
                      <a:gd name="connsiteY12" fmla="*/ 3327660 h 3514533"/>
                      <a:gd name="connsiteX13" fmla="*/ 365027 w 1645035"/>
                      <a:gd name="connsiteY13" fmla="*/ 3345030 h 3514533"/>
                      <a:gd name="connsiteX14" fmla="*/ 365236 w 1645035"/>
                      <a:gd name="connsiteY14" fmla="*/ 611464 h 3514533"/>
                      <a:gd name="connsiteX15" fmla="*/ 309470 w 1645035"/>
                      <a:gd name="connsiteY15" fmla="*/ 610895 h 3514533"/>
                      <a:gd name="connsiteX16" fmla="*/ 309430 w 1645035"/>
                      <a:gd name="connsiteY16" fmla="*/ 1764006 h 3514533"/>
                      <a:gd name="connsiteX17" fmla="*/ 46291 w 1645035"/>
                      <a:gd name="connsiteY17" fmla="*/ 1863497 h 3514533"/>
                      <a:gd name="connsiteX18" fmla="*/ 47008 w 1645035"/>
                      <a:gd name="connsiteY18" fmla="*/ 516003 h 3514533"/>
                      <a:gd name="connsiteX0" fmla="*/ 43817 w 1641844"/>
                      <a:gd name="connsiteY0" fmla="*/ 516003 h 3514533"/>
                      <a:gd name="connsiteX1" fmla="*/ 69600 w 1641844"/>
                      <a:gd name="connsiteY1" fmla="*/ 22838 h 3514533"/>
                      <a:gd name="connsiteX2" fmla="*/ 1570830 w 1641844"/>
                      <a:gd name="connsiteY2" fmla="*/ 0 h 3514533"/>
                      <a:gd name="connsiteX3" fmla="*/ 1507949 w 1641844"/>
                      <a:gd name="connsiteY3" fmla="*/ 513998 h 3514533"/>
                      <a:gd name="connsiteX4" fmla="*/ 1507736 w 1641844"/>
                      <a:gd name="connsiteY4" fmla="*/ 1677086 h 3514533"/>
                      <a:gd name="connsiteX5" fmla="*/ 1245854 w 1641844"/>
                      <a:gd name="connsiteY5" fmla="*/ 1658139 h 3514533"/>
                      <a:gd name="connsiteX6" fmla="*/ 1244580 w 1641844"/>
                      <a:gd name="connsiteY6" fmla="*/ 491044 h 3514533"/>
                      <a:gd name="connsiteX7" fmla="*/ 1154742 w 1641844"/>
                      <a:gd name="connsiteY7" fmla="*/ 491043 h 3514533"/>
                      <a:gd name="connsiteX8" fmla="*/ 1156375 w 1641844"/>
                      <a:gd name="connsiteY8" fmla="*/ 3283913 h 3514533"/>
                      <a:gd name="connsiteX9" fmla="*/ 817287 w 1641844"/>
                      <a:gd name="connsiteY9" fmla="*/ 3289505 h 3514533"/>
                      <a:gd name="connsiteX10" fmla="*/ 817715 w 1641844"/>
                      <a:gd name="connsiteY10" fmla="*/ 1710417 h 3514533"/>
                      <a:gd name="connsiteX11" fmla="*/ 706007 w 1641844"/>
                      <a:gd name="connsiteY11" fmla="*/ 1710445 h 3514533"/>
                      <a:gd name="connsiteX12" fmla="*/ 706597 w 1641844"/>
                      <a:gd name="connsiteY12" fmla="*/ 3327660 h 3514533"/>
                      <a:gd name="connsiteX13" fmla="*/ 361836 w 1641844"/>
                      <a:gd name="connsiteY13" fmla="*/ 3345030 h 3514533"/>
                      <a:gd name="connsiteX14" fmla="*/ 362045 w 1641844"/>
                      <a:gd name="connsiteY14" fmla="*/ 611464 h 3514533"/>
                      <a:gd name="connsiteX15" fmla="*/ 306279 w 1641844"/>
                      <a:gd name="connsiteY15" fmla="*/ 610895 h 3514533"/>
                      <a:gd name="connsiteX16" fmla="*/ 306239 w 1641844"/>
                      <a:gd name="connsiteY16" fmla="*/ 1764006 h 3514533"/>
                      <a:gd name="connsiteX17" fmla="*/ 43100 w 1641844"/>
                      <a:gd name="connsiteY17" fmla="*/ 1863497 h 3514533"/>
                      <a:gd name="connsiteX18" fmla="*/ 43817 w 1641844"/>
                      <a:gd name="connsiteY18" fmla="*/ 516003 h 3514533"/>
                      <a:gd name="connsiteX0" fmla="*/ 43817 w 1641844"/>
                      <a:gd name="connsiteY0" fmla="*/ 516003 h 3514533"/>
                      <a:gd name="connsiteX1" fmla="*/ 69600 w 1641844"/>
                      <a:gd name="connsiteY1" fmla="*/ 22838 h 3514533"/>
                      <a:gd name="connsiteX2" fmla="*/ 1570830 w 1641844"/>
                      <a:gd name="connsiteY2" fmla="*/ 0 h 3514533"/>
                      <a:gd name="connsiteX3" fmla="*/ 1507949 w 1641844"/>
                      <a:gd name="connsiteY3" fmla="*/ 513998 h 3514533"/>
                      <a:gd name="connsiteX4" fmla="*/ 1507736 w 1641844"/>
                      <a:gd name="connsiteY4" fmla="*/ 1677086 h 3514533"/>
                      <a:gd name="connsiteX5" fmla="*/ 1245854 w 1641844"/>
                      <a:gd name="connsiteY5" fmla="*/ 1658139 h 3514533"/>
                      <a:gd name="connsiteX6" fmla="*/ 1244580 w 1641844"/>
                      <a:gd name="connsiteY6" fmla="*/ 491044 h 3514533"/>
                      <a:gd name="connsiteX7" fmla="*/ 1154742 w 1641844"/>
                      <a:gd name="connsiteY7" fmla="*/ 491043 h 3514533"/>
                      <a:gd name="connsiteX8" fmla="*/ 1156375 w 1641844"/>
                      <a:gd name="connsiteY8" fmla="*/ 3283913 h 3514533"/>
                      <a:gd name="connsiteX9" fmla="*/ 817287 w 1641844"/>
                      <a:gd name="connsiteY9" fmla="*/ 3289505 h 3514533"/>
                      <a:gd name="connsiteX10" fmla="*/ 817715 w 1641844"/>
                      <a:gd name="connsiteY10" fmla="*/ 1710417 h 3514533"/>
                      <a:gd name="connsiteX11" fmla="*/ 706007 w 1641844"/>
                      <a:gd name="connsiteY11" fmla="*/ 1710445 h 3514533"/>
                      <a:gd name="connsiteX12" fmla="*/ 706597 w 1641844"/>
                      <a:gd name="connsiteY12" fmla="*/ 3327660 h 3514533"/>
                      <a:gd name="connsiteX13" fmla="*/ 361836 w 1641844"/>
                      <a:gd name="connsiteY13" fmla="*/ 3345030 h 3514533"/>
                      <a:gd name="connsiteX14" fmla="*/ 362045 w 1641844"/>
                      <a:gd name="connsiteY14" fmla="*/ 611464 h 3514533"/>
                      <a:gd name="connsiteX15" fmla="*/ 306279 w 1641844"/>
                      <a:gd name="connsiteY15" fmla="*/ 610895 h 3514533"/>
                      <a:gd name="connsiteX16" fmla="*/ 306239 w 1641844"/>
                      <a:gd name="connsiteY16" fmla="*/ 1764006 h 3514533"/>
                      <a:gd name="connsiteX17" fmla="*/ 43100 w 1641844"/>
                      <a:gd name="connsiteY17" fmla="*/ 1863497 h 3514533"/>
                      <a:gd name="connsiteX18" fmla="*/ 43817 w 1641844"/>
                      <a:gd name="connsiteY18" fmla="*/ 516003 h 3514533"/>
                      <a:gd name="connsiteX0" fmla="*/ 43817 w 1641844"/>
                      <a:gd name="connsiteY0" fmla="*/ 516003 h 3514533"/>
                      <a:gd name="connsiteX1" fmla="*/ 69600 w 1641844"/>
                      <a:gd name="connsiteY1" fmla="*/ 22838 h 3514533"/>
                      <a:gd name="connsiteX2" fmla="*/ 1570830 w 1641844"/>
                      <a:gd name="connsiteY2" fmla="*/ 0 h 3514533"/>
                      <a:gd name="connsiteX3" fmla="*/ 1507949 w 1641844"/>
                      <a:gd name="connsiteY3" fmla="*/ 513998 h 3514533"/>
                      <a:gd name="connsiteX4" fmla="*/ 1507736 w 1641844"/>
                      <a:gd name="connsiteY4" fmla="*/ 1677086 h 3514533"/>
                      <a:gd name="connsiteX5" fmla="*/ 1245854 w 1641844"/>
                      <a:gd name="connsiteY5" fmla="*/ 1658139 h 3514533"/>
                      <a:gd name="connsiteX6" fmla="*/ 1244580 w 1641844"/>
                      <a:gd name="connsiteY6" fmla="*/ 491044 h 3514533"/>
                      <a:gd name="connsiteX7" fmla="*/ 1154742 w 1641844"/>
                      <a:gd name="connsiteY7" fmla="*/ 491043 h 3514533"/>
                      <a:gd name="connsiteX8" fmla="*/ 1156375 w 1641844"/>
                      <a:gd name="connsiteY8" fmla="*/ 3283913 h 3514533"/>
                      <a:gd name="connsiteX9" fmla="*/ 817287 w 1641844"/>
                      <a:gd name="connsiteY9" fmla="*/ 3289505 h 3514533"/>
                      <a:gd name="connsiteX10" fmla="*/ 817715 w 1641844"/>
                      <a:gd name="connsiteY10" fmla="*/ 1710417 h 3514533"/>
                      <a:gd name="connsiteX11" fmla="*/ 706007 w 1641844"/>
                      <a:gd name="connsiteY11" fmla="*/ 1710445 h 3514533"/>
                      <a:gd name="connsiteX12" fmla="*/ 706597 w 1641844"/>
                      <a:gd name="connsiteY12" fmla="*/ 3327660 h 3514533"/>
                      <a:gd name="connsiteX13" fmla="*/ 361836 w 1641844"/>
                      <a:gd name="connsiteY13" fmla="*/ 3345030 h 3514533"/>
                      <a:gd name="connsiteX14" fmla="*/ 362045 w 1641844"/>
                      <a:gd name="connsiteY14" fmla="*/ 611464 h 3514533"/>
                      <a:gd name="connsiteX15" fmla="*/ 306279 w 1641844"/>
                      <a:gd name="connsiteY15" fmla="*/ 610895 h 3514533"/>
                      <a:gd name="connsiteX16" fmla="*/ 306239 w 1641844"/>
                      <a:gd name="connsiteY16" fmla="*/ 1764006 h 3514533"/>
                      <a:gd name="connsiteX17" fmla="*/ 43100 w 1641844"/>
                      <a:gd name="connsiteY17" fmla="*/ 1863497 h 3514533"/>
                      <a:gd name="connsiteX18" fmla="*/ 43817 w 1641844"/>
                      <a:gd name="connsiteY18" fmla="*/ 516003 h 3514533"/>
                      <a:gd name="connsiteX0" fmla="*/ 43817 w 1641844"/>
                      <a:gd name="connsiteY0" fmla="*/ 511716 h 3510246"/>
                      <a:gd name="connsiteX1" fmla="*/ 69600 w 1641844"/>
                      <a:gd name="connsiteY1" fmla="*/ 18551 h 3510246"/>
                      <a:gd name="connsiteX2" fmla="*/ 1570830 w 1641844"/>
                      <a:gd name="connsiteY2" fmla="*/ 0 h 3510246"/>
                      <a:gd name="connsiteX3" fmla="*/ 1507949 w 1641844"/>
                      <a:gd name="connsiteY3" fmla="*/ 509711 h 3510246"/>
                      <a:gd name="connsiteX4" fmla="*/ 1507736 w 1641844"/>
                      <a:gd name="connsiteY4" fmla="*/ 1672799 h 3510246"/>
                      <a:gd name="connsiteX5" fmla="*/ 1245854 w 1641844"/>
                      <a:gd name="connsiteY5" fmla="*/ 1653852 h 3510246"/>
                      <a:gd name="connsiteX6" fmla="*/ 1244580 w 1641844"/>
                      <a:gd name="connsiteY6" fmla="*/ 486757 h 3510246"/>
                      <a:gd name="connsiteX7" fmla="*/ 1154742 w 1641844"/>
                      <a:gd name="connsiteY7" fmla="*/ 486756 h 3510246"/>
                      <a:gd name="connsiteX8" fmla="*/ 1156375 w 1641844"/>
                      <a:gd name="connsiteY8" fmla="*/ 3279626 h 3510246"/>
                      <a:gd name="connsiteX9" fmla="*/ 817287 w 1641844"/>
                      <a:gd name="connsiteY9" fmla="*/ 3285218 h 3510246"/>
                      <a:gd name="connsiteX10" fmla="*/ 817715 w 1641844"/>
                      <a:gd name="connsiteY10" fmla="*/ 1706130 h 3510246"/>
                      <a:gd name="connsiteX11" fmla="*/ 706007 w 1641844"/>
                      <a:gd name="connsiteY11" fmla="*/ 1706158 h 3510246"/>
                      <a:gd name="connsiteX12" fmla="*/ 706597 w 1641844"/>
                      <a:gd name="connsiteY12" fmla="*/ 3323373 h 3510246"/>
                      <a:gd name="connsiteX13" fmla="*/ 361836 w 1641844"/>
                      <a:gd name="connsiteY13" fmla="*/ 3340743 h 3510246"/>
                      <a:gd name="connsiteX14" fmla="*/ 362045 w 1641844"/>
                      <a:gd name="connsiteY14" fmla="*/ 607177 h 3510246"/>
                      <a:gd name="connsiteX15" fmla="*/ 306279 w 1641844"/>
                      <a:gd name="connsiteY15" fmla="*/ 606608 h 3510246"/>
                      <a:gd name="connsiteX16" fmla="*/ 306239 w 1641844"/>
                      <a:gd name="connsiteY16" fmla="*/ 1759719 h 3510246"/>
                      <a:gd name="connsiteX17" fmla="*/ 43100 w 1641844"/>
                      <a:gd name="connsiteY17" fmla="*/ 1859210 h 3510246"/>
                      <a:gd name="connsiteX18" fmla="*/ 43817 w 1641844"/>
                      <a:gd name="connsiteY18" fmla="*/ 511716 h 3510246"/>
                      <a:gd name="connsiteX0" fmla="*/ 0 w 1760962"/>
                      <a:gd name="connsiteY0" fmla="*/ 511717 h 3510246"/>
                      <a:gd name="connsiteX1" fmla="*/ 188718 w 1760962"/>
                      <a:gd name="connsiteY1" fmla="*/ 18551 h 3510246"/>
                      <a:gd name="connsiteX2" fmla="*/ 1689948 w 1760962"/>
                      <a:gd name="connsiteY2" fmla="*/ 0 h 3510246"/>
                      <a:gd name="connsiteX3" fmla="*/ 1627067 w 1760962"/>
                      <a:gd name="connsiteY3" fmla="*/ 509711 h 3510246"/>
                      <a:gd name="connsiteX4" fmla="*/ 1626854 w 1760962"/>
                      <a:gd name="connsiteY4" fmla="*/ 1672799 h 3510246"/>
                      <a:gd name="connsiteX5" fmla="*/ 1364972 w 1760962"/>
                      <a:gd name="connsiteY5" fmla="*/ 1653852 h 3510246"/>
                      <a:gd name="connsiteX6" fmla="*/ 1363698 w 1760962"/>
                      <a:gd name="connsiteY6" fmla="*/ 486757 h 3510246"/>
                      <a:gd name="connsiteX7" fmla="*/ 1273860 w 1760962"/>
                      <a:gd name="connsiteY7" fmla="*/ 486756 h 3510246"/>
                      <a:gd name="connsiteX8" fmla="*/ 1275493 w 1760962"/>
                      <a:gd name="connsiteY8" fmla="*/ 3279626 h 3510246"/>
                      <a:gd name="connsiteX9" fmla="*/ 936405 w 1760962"/>
                      <a:gd name="connsiteY9" fmla="*/ 3285218 h 3510246"/>
                      <a:gd name="connsiteX10" fmla="*/ 936833 w 1760962"/>
                      <a:gd name="connsiteY10" fmla="*/ 1706130 h 3510246"/>
                      <a:gd name="connsiteX11" fmla="*/ 825125 w 1760962"/>
                      <a:gd name="connsiteY11" fmla="*/ 1706158 h 3510246"/>
                      <a:gd name="connsiteX12" fmla="*/ 825715 w 1760962"/>
                      <a:gd name="connsiteY12" fmla="*/ 3323373 h 3510246"/>
                      <a:gd name="connsiteX13" fmla="*/ 480954 w 1760962"/>
                      <a:gd name="connsiteY13" fmla="*/ 3340743 h 3510246"/>
                      <a:gd name="connsiteX14" fmla="*/ 481163 w 1760962"/>
                      <a:gd name="connsiteY14" fmla="*/ 607177 h 3510246"/>
                      <a:gd name="connsiteX15" fmla="*/ 425397 w 1760962"/>
                      <a:gd name="connsiteY15" fmla="*/ 606608 h 3510246"/>
                      <a:gd name="connsiteX16" fmla="*/ 425357 w 1760962"/>
                      <a:gd name="connsiteY16" fmla="*/ 1759719 h 3510246"/>
                      <a:gd name="connsiteX17" fmla="*/ 162218 w 1760962"/>
                      <a:gd name="connsiteY17" fmla="*/ 1859210 h 3510246"/>
                      <a:gd name="connsiteX18" fmla="*/ 0 w 1760962"/>
                      <a:gd name="connsiteY18" fmla="*/ 511717 h 3510246"/>
                      <a:gd name="connsiteX0" fmla="*/ 0 w 1760962"/>
                      <a:gd name="connsiteY0" fmla="*/ 511717 h 3510246"/>
                      <a:gd name="connsiteX1" fmla="*/ 188718 w 1760962"/>
                      <a:gd name="connsiteY1" fmla="*/ 18551 h 3510246"/>
                      <a:gd name="connsiteX2" fmla="*/ 1689948 w 1760962"/>
                      <a:gd name="connsiteY2" fmla="*/ 0 h 3510246"/>
                      <a:gd name="connsiteX3" fmla="*/ 1627067 w 1760962"/>
                      <a:gd name="connsiteY3" fmla="*/ 509711 h 3510246"/>
                      <a:gd name="connsiteX4" fmla="*/ 1626854 w 1760962"/>
                      <a:gd name="connsiteY4" fmla="*/ 1672799 h 3510246"/>
                      <a:gd name="connsiteX5" fmla="*/ 1364972 w 1760962"/>
                      <a:gd name="connsiteY5" fmla="*/ 1653852 h 3510246"/>
                      <a:gd name="connsiteX6" fmla="*/ 1363698 w 1760962"/>
                      <a:gd name="connsiteY6" fmla="*/ 486757 h 3510246"/>
                      <a:gd name="connsiteX7" fmla="*/ 1273860 w 1760962"/>
                      <a:gd name="connsiteY7" fmla="*/ 486756 h 3510246"/>
                      <a:gd name="connsiteX8" fmla="*/ 1275493 w 1760962"/>
                      <a:gd name="connsiteY8" fmla="*/ 3279626 h 3510246"/>
                      <a:gd name="connsiteX9" fmla="*/ 936405 w 1760962"/>
                      <a:gd name="connsiteY9" fmla="*/ 3285218 h 3510246"/>
                      <a:gd name="connsiteX10" fmla="*/ 936833 w 1760962"/>
                      <a:gd name="connsiteY10" fmla="*/ 1706130 h 3510246"/>
                      <a:gd name="connsiteX11" fmla="*/ 825125 w 1760962"/>
                      <a:gd name="connsiteY11" fmla="*/ 1706158 h 3510246"/>
                      <a:gd name="connsiteX12" fmla="*/ 825715 w 1760962"/>
                      <a:gd name="connsiteY12" fmla="*/ 3323373 h 3510246"/>
                      <a:gd name="connsiteX13" fmla="*/ 480954 w 1760962"/>
                      <a:gd name="connsiteY13" fmla="*/ 3340743 h 3510246"/>
                      <a:gd name="connsiteX14" fmla="*/ 481163 w 1760962"/>
                      <a:gd name="connsiteY14" fmla="*/ 607177 h 3510246"/>
                      <a:gd name="connsiteX15" fmla="*/ 425397 w 1760962"/>
                      <a:gd name="connsiteY15" fmla="*/ 606608 h 3510246"/>
                      <a:gd name="connsiteX16" fmla="*/ 425357 w 1760962"/>
                      <a:gd name="connsiteY16" fmla="*/ 1759719 h 3510246"/>
                      <a:gd name="connsiteX17" fmla="*/ 162218 w 1760962"/>
                      <a:gd name="connsiteY17" fmla="*/ 1859210 h 3510246"/>
                      <a:gd name="connsiteX18" fmla="*/ 0 w 1760962"/>
                      <a:gd name="connsiteY18" fmla="*/ 511717 h 3510246"/>
                      <a:gd name="connsiteX0" fmla="*/ 0 w 1760962"/>
                      <a:gd name="connsiteY0" fmla="*/ 511717 h 3510246"/>
                      <a:gd name="connsiteX1" fmla="*/ 188718 w 1760962"/>
                      <a:gd name="connsiteY1" fmla="*/ 18551 h 3510246"/>
                      <a:gd name="connsiteX2" fmla="*/ 1689948 w 1760962"/>
                      <a:gd name="connsiteY2" fmla="*/ 0 h 3510246"/>
                      <a:gd name="connsiteX3" fmla="*/ 1627067 w 1760962"/>
                      <a:gd name="connsiteY3" fmla="*/ 509711 h 3510246"/>
                      <a:gd name="connsiteX4" fmla="*/ 1626854 w 1760962"/>
                      <a:gd name="connsiteY4" fmla="*/ 1672799 h 3510246"/>
                      <a:gd name="connsiteX5" fmla="*/ 1364972 w 1760962"/>
                      <a:gd name="connsiteY5" fmla="*/ 1653852 h 3510246"/>
                      <a:gd name="connsiteX6" fmla="*/ 1363698 w 1760962"/>
                      <a:gd name="connsiteY6" fmla="*/ 486757 h 3510246"/>
                      <a:gd name="connsiteX7" fmla="*/ 1273860 w 1760962"/>
                      <a:gd name="connsiteY7" fmla="*/ 486756 h 3510246"/>
                      <a:gd name="connsiteX8" fmla="*/ 1275493 w 1760962"/>
                      <a:gd name="connsiteY8" fmla="*/ 3279626 h 3510246"/>
                      <a:gd name="connsiteX9" fmla="*/ 936405 w 1760962"/>
                      <a:gd name="connsiteY9" fmla="*/ 3285218 h 3510246"/>
                      <a:gd name="connsiteX10" fmla="*/ 936833 w 1760962"/>
                      <a:gd name="connsiteY10" fmla="*/ 1706130 h 3510246"/>
                      <a:gd name="connsiteX11" fmla="*/ 825125 w 1760962"/>
                      <a:gd name="connsiteY11" fmla="*/ 1706158 h 3510246"/>
                      <a:gd name="connsiteX12" fmla="*/ 825715 w 1760962"/>
                      <a:gd name="connsiteY12" fmla="*/ 3323373 h 3510246"/>
                      <a:gd name="connsiteX13" fmla="*/ 480954 w 1760962"/>
                      <a:gd name="connsiteY13" fmla="*/ 3340743 h 3510246"/>
                      <a:gd name="connsiteX14" fmla="*/ 481163 w 1760962"/>
                      <a:gd name="connsiteY14" fmla="*/ 607177 h 3510246"/>
                      <a:gd name="connsiteX15" fmla="*/ 425397 w 1760962"/>
                      <a:gd name="connsiteY15" fmla="*/ 606608 h 3510246"/>
                      <a:gd name="connsiteX16" fmla="*/ 425357 w 1760962"/>
                      <a:gd name="connsiteY16" fmla="*/ 1759719 h 3510246"/>
                      <a:gd name="connsiteX17" fmla="*/ 162218 w 1760962"/>
                      <a:gd name="connsiteY17" fmla="*/ 1859210 h 3510246"/>
                      <a:gd name="connsiteX18" fmla="*/ 0 w 1760962"/>
                      <a:gd name="connsiteY18" fmla="*/ 511717 h 3510246"/>
                      <a:gd name="connsiteX0" fmla="*/ 0 w 1837171"/>
                      <a:gd name="connsiteY0" fmla="*/ 511717 h 3510246"/>
                      <a:gd name="connsiteX1" fmla="*/ 188718 w 1837171"/>
                      <a:gd name="connsiteY1" fmla="*/ 18551 h 3510246"/>
                      <a:gd name="connsiteX2" fmla="*/ 1689948 w 1837171"/>
                      <a:gd name="connsiteY2" fmla="*/ 0 h 3510246"/>
                      <a:gd name="connsiteX3" fmla="*/ 1837169 w 1837171"/>
                      <a:gd name="connsiteY3" fmla="*/ 531149 h 3510246"/>
                      <a:gd name="connsiteX4" fmla="*/ 1626854 w 1837171"/>
                      <a:gd name="connsiteY4" fmla="*/ 1672799 h 3510246"/>
                      <a:gd name="connsiteX5" fmla="*/ 1364972 w 1837171"/>
                      <a:gd name="connsiteY5" fmla="*/ 1653852 h 3510246"/>
                      <a:gd name="connsiteX6" fmla="*/ 1363698 w 1837171"/>
                      <a:gd name="connsiteY6" fmla="*/ 486757 h 3510246"/>
                      <a:gd name="connsiteX7" fmla="*/ 1273860 w 1837171"/>
                      <a:gd name="connsiteY7" fmla="*/ 486756 h 3510246"/>
                      <a:gd name="connsiteX8" fmla="*/ 1275493 w 1837171"/>
                      <a:gd name="connsiteY8" fmla="*/ 3279626 h 3510246"/>
                      <a:gd name="connsiteX9" fmla="*/ 936405 w 1837171"/>
                      <a:gd name="connsiteY9" fmla="*/ 3285218 h 3510246"/>
                      <a:gd name="connsiteX10" fmla="*/ 936833 w 1837171"/>
                      <a:gd name="connsiteY10" fmla="*/ 1706130 h 3510246"/>
                      <a:gd name="connsiteX11" fmla="*/ 825125 w 1837171"/>
                      <a:gd name="connsiteY11" fmla="*/ 1706158 h 3510246"/>
                      <a:gd name="connsiteX12" fmla="*/ 825715 w 1837171"/>
                      <a:gd name="connsiteY12" fmla="*/ 3323373 h 3510246"/>
                      <a:gd name="connsiteX13" fmla="*/ 480954 w 1837171"/>
                      <a:gd name="connsiteY13" fmla="*/ 3340743 h 3510246"/>
                      <a:gd name="connsiteX14" fmla="*/ 481163 w 1837171"/>
                      <a:gd name="connsiteY14" fmla="*/ 607177 h 3510246"/>
                      <a:gd name="connsiteX15" fmla="*/ 425397 w 1837171"/>
                      <a:gd name="connsiteY15" fmla="*/ 606608 h 3510246"/>
                      <a:gd name="connsiteX16" fmla="*/ 425357 w 1837171"/>
                      <a:gd name="connsiteY16" fmla="*/ 1759719 h 3510246"/>
                      <a:gd name="connsiteX17" fmla="*/ 162218 w 1837171"/>
                      <a:gd name="connsiteY17" fmla="*/ 1859210 h 3510246"/>
                      <a:gd name="connsiteX18" fmla="*/ 0 w 1837171"/>
                      <a:gd name="connsiteY18" fmla="*/ 511717 h 3510246"/>
                      <a:gd name="connsiteX0" fmla="*/ 0 w 1846003"/>
                      <a:gd name="connsiteY0" fmla="*/ 511717 h 3510246"/>
                      <a:gd name="connsiteX1" fmla="*/ 188718 w 1846003"/>
                      <a:gd name="connsiteY1" fmla="*/ 18551 h 3510246"/>
                      <a:gd name="connsiteX2" fmla="*/ 1689948 w 1846003"/>
                      <a:gd name="connsiteY2" fmla="*/ 0 h 3510246"/>
                      <a:gd name="connsiteX3" fmla="*/ 1837169 w 1846003"/>
                      <a:gd name="connsiteY3" fmla="*/ 531149 h 3510246"/>
                      <a:gd name="connsiteX4" fmla="*/ 1626854 w 1846003"/>
                      <a:gd name="connsiteY4" fmla="*/ 1672799 h 3510246"/>
                      <a:gd name="connsiteX5" fmla="*/ 1364972 w 1846003"/>
                      <a:gd name="connsiteY5" fmla="*/ 1653852 h 3510246"/>
                      <a:gd name="connsiteX6" fmla="*/ 1363698 w 1846003"/>
                      <a:gd name="connsiteY6" fmla="*/ 486757 h 3510246"/>
                      <a:gd name="connsiteX7" fmla="*/ 1273860 w 1846003"/>
                      <a:gd name="connsiteY7" fmla="*/ 486756 h 3510246"/>
                      <a:gd name="connsiteX8" fmla="*/ 1275493 w 1846003"/>
                      <a:gd name="connsiteY8" fmla="*/ 3279626 h 3510246"/>
                      <a:gd name="connsiteX9" fmla="*/ 936405 w 1846003"/>
                      <a:gd name="connsiteY9" fmla="*/ 3285218 h 3510246"/>
                      <a:gd name="connsiteX10" fmla="*/ 936833 w 1846003"/>
                      <a:gd name="connsiteY10" fmla="*/ 1706130 h 3510246"/>
                      <a:gd name="connsiteX11" fmla="*/ 825125 w 1846003"/>
                      <a:gd name="connsiteY11" fmla="*/ 1706158 h 3510246"/>
                      <a:gd name="connsiteX12" fmla="*/ 825715 w 1846003"/>
                      <a:gd name="connsiteY12" fmla="*/ 3323373 h 3510246"/>
                      <a:gd name="connsiteX13" fmla="*/ 480954 w 1846003"/>
                      <a:gd name="connsiteY13" fmla="*/ 3340743 h 3510246"/>
                      <a:gd name="connsiteX14" fmla="*/ 481163 w 1846003"/>
                      <a:gd name="connsiteY14" fmla="*/ 607177 h 3510246"/>
                      <a:gd name="connsiteX15" fmla="*/ 425397 w 1846003"/>
                      <a:gd name="connsiteY15" fmla="*/ 606608 h 3510246"/>
                      <a:gd name="connsiteX16" fmla="*/ 425357 w 1846003"/>
                      <a:gd name="connsiteY16" fmla="*/ 1759719 h 3510246"/>
                      <a:gd name="connsiteX17" fmla="*/ 162218 w 1846003"/>
                      <a:gd name="connsiteY17" fmla="*/ 1859210 h 3510246"/>
                      <a:gd name="connsiteX18" fmla="*/ 0 w 1846003"/>
                      <a:gd name="connsiteY18" fmla="*/ 511717 h 3510246"/>
                      <a:gd name="connsiteX0" fmla="*/ 0 w 1840576"/>
                      <a:gd name="connsiteY0" fmla="*/ 503141 h 3501670"/>
                      <a:gd name="connsiteX1" fmla="*/ 188718 w 1840576"/>
                      <a:gd name="connsiteY1" fmla="*/ 9975 h 3501670"/>
                      <a:gd name="connsiteX2" fmla="*/ 1659933 w 1840576"/>
                      <a:gd name="connsiteY2" fmla="*/ 0 h 3501670"/>
                      <a:gd name="connsiteX3" fmla="*/ 1837169 w 1840576"/>
                      <a:gd name="connsiteY3" fmla="*/ 522573 h 3501670"/>
                      <a:gd name="connsiteX4" fmla="*/ 1626854 w 1840576"/>
                      <a:gd name="connsiteY4" fmla="*/ 1664223 h 3501670"/>
                      <a:gd name="connsiteX5" fmla="*/ 1364972 w 1840576"/>
                      <a:gd name="connsiteY5" fmla="*/ 1645276 h 3501670"/>
                      <a:gd name="connsiteX6" fmla="*/ 1363698 w 1840576"/>
                      <a:gd name="connsiteY6" fmla="*/ 478181 h 3501670"/>
                      <a:gd name="connsiteX7" fmla="*/ 1273860 w 1840576"/>
                      <a:gd name="connsiteY7" fmla="*/ 478180 h 3501670"/>
                      <a:gd name="connsiteX8" fmla="*/ 1275493 w 1840576"/>
                      <a:gd name="connsiteY8" fmla="*/ 3271050 h 3501670"/>
                      <a:gd name="connsiteX9" fmla="*/ 936405 w 1840576"/>
                      <a:gd name="connsiteY9" fmla="*/ 3276642 h 3501670"/>
                      <a:gd name="connsiteX10" fmla="*/ 936833 w 1840576"/>
                      <a:gd name="connsiteY10" fmla="*/ 1697554 h 3501670"/>
                      <a:gd name="connsiteX11" fmla="*/ 825125 w 1840576"/>
                      <a:gd name="connsiteY11" fmla="*/ 1697582 h 3501670"/>
                      <a:gd name="connsiteX12" fmla="*/ 825715 w 1840576"/>
                      <a:gd name="connsiteY12" fmla="*/ 3314797 h 3501670"/>
                      <a:gd name="connsiteX13" fmla="*/ 480954 w 1840576"/>
                      <a:gd name="connsiteY13" fmla="*/ 3332167 h 3501670"/>
                      <a:gd name="connsiteX14" fmla="*/ 481163 w 1840576"/>
                      <a:gd name="connsiteY14" fmla="*/ 598601 h 3501670"/>
                      <a:gd name="connsiteX15" fmla="*/ 425397 w 1840576"/>
                      <a:gd name="connsiteY15" fmla="*/ 598032 h 3501670"/>
                      <a:gd name="connsiteX16" fmla="*/ 425357 w 1840576"/>
                      <a:gd name="connsiteY16" fmla="*/ 1751143 h 3501670"/>
                      <a:gd name="connsiteX17" fmla="*/ 162218 w 1840576"/>
                      <a:gd name="connsiteY17" fmla="*/ 1850634 h 3501670"/>
                      <a:gd name="connsiteX18" fmla="*/ 0 w 1840576"/>
                      <a:gd name="connsiteY18" fmla="*/ 503141 h 3501670"/>
                      <a:gd name="connsiteX0" fmla="*/ 0 w 1838595"/>
                      <a:gd name="connsiteY0" fmla="*/ 493165 h 3491694"/>
                      <a:gd name="connsiteX1" fmla="*/ 188718 w 1838595"/>
                      <a:gd name="connsiteY1" fmla="*/ -1 h 3491694"/>
                      <a:gd name="connsiteX2" fmla="*/ 1629919 w 1838595"/>
                      <a:gd name="connsiteY2" fmla="*/ 2886 h 3491694"/>
                      <a:gd name="connsiteX3" fmla="*/ 1837169 w 1838595"/>
                      <a:gd name="connsiteY3" fmla="*/ 512597 h 3491694"/>
                      <a:gd name="connsiteX4" fmla="*/ 1626854 w 1838595"/>
                      <a:gd name="connsiteY4" fmla="*/ 1654247 h 3491694"/>
                      <a:gd name="connsiteX5" fmla="*/ 1364972 w 1838595"/>
                      <a:gd name="connsiteY5" fmla="*/ 1635300 h 3491694"/>
                      <a:gd name="connsiteX6" fmla="*/ 1363698 w 1838595"/>
                      <a:gd name="connsiteY6" fmla="*/ 468205 h 3491694"/>
                      <a:gd name="connsiteX7" fmla="*/ 1273860 w 1838595"/>
                      <a:gd name="connsiteY7" fmla="*/ 468204 h 3491694"/>
                      <a:gd name="connsiteX8" fmla="*/ 1275493 w 1838595"/>
                      <a:gd name="connsiteY8" fmla="*/ 3261074 h 3491694"/>
                      <a:gd name="connsiteX9" fmla="*/ 936405 w 1838595"/>
                      <a:gd name="connsiteY9" fmla="*/ 3266666 h 3491694"/>
                      <a:gd name="connsiteX10" fmla="*/ 936833 w 1838595"/>
                      <a:gd name="connsiteY10" fmla="*/ 1687578 h 3491694"/>
                      <a:gd name="connsiteX11" fmla="*/ 825125 w 1838595"/>
                      <a:gd name="connsiteY11" fmla="*/ 1687606 h 3491694"/>
                      <a:gd name="connsiteX12" fmla="*/ 825715 w 1838595"/>
                      <a:gd name="connsiteY12" fmla="*/ 3304821 h 3491694"/>
                      <a:gd name="connsiteX13" fmla="*/ 480954 w 1838595"/>
                      <a:gd name="connsiteY13" fmla="*/ 3322191 h 3491694"/>
                      <a:gd name="connsiteX14" fmla="*/ 481163 w 1838595"/>
                      <a:gd name="connsiteY14" fmla="*/ 588625 h 3491694"/>
                      <a:gd name="connsiteX15" fmla="*/ 425397 w 1838595"/>
                      <a:gd name="connsiteY15" fmla="*/ 588056 h 3491694"/>
                      <a:gd name="connsiteX16" fmla="*/ 425357 w 1838595"/>
                      <a:gd name="connsiteY16" fmla="*/ 1741167 h 3491694"/>
                      <a:gd name="connsiteX17" fmla="*/ 162218 w 1838595"/>
                      <a:gd name="connsiteY17" fmla="*/ 1840658 h 3491694"/>
                      <a:gd name="connsiteX18" fmla="*/ 0 w 1838595"/>
                      <a:gd name="connsiteY18" fmla="*/ 493165 h 3491694"/>
                      <a:gd name="connsiteX0" fmla="*/ 0 w 1838345"/>
                      <a:gd name="connsiteY0" fmla="*/ 503142 h 3501671"/>
                      <a:gd name="connsiteX1" fmla="*/ 188718 w 1838345"/>
                      <a:gd name="connsiteY1" fmla="*/ 9976 h 3501671"/>
                      <a:gd name="connsiteX2" fmla="*/ 1621342 w 1838345"/>
                      <a:gd name="connsiteY2" fmla="*/ 0 h 3501671"/>
                      <a:gd name="connsiteX3" fmla="*/ 1837169 w 1838345"/>
                      <a:gd name="connsiteY3" fmla="*/ 522574 h 3501671"/>
                      <a:gd name="connsiteX4" fmla="*/ 1626854 w 1838345"/>
                      <a:gd name="connsiteY4" fmla="*/ 1664224 h 3501671"/>
                      <a:gd name="connsiteX5" fmla="*/ 1364972 w 1838345"/>
                      <a:gd name="connsiteY5" fmla="*/ 1645277 h 3501671"/>
                      <a:gd name="connsiteX6" fmla="*/ 1363698 w 1838345"/>
                      <a:gd name="connsiteY6" fmla="*/ 478182 h 3501671"/>
                      <a:gd name="connsiteX7" fmla="*/ 1273860 w 1838345"/>
                      <a:gd name="connsiteY7" fmla="*/ 478181 h 3501671"/>
                      <a:gd name="connsiteX8" fmla="*/ 1275493 w 1838345"/>
                      <a:gd name="connsiteY8" fmla="*/ 3271051 h 3501671"/>
                      <a:gd name="connsiteX9" fmla="*/ 936405 w 1838345"/>
                      <a:gd name="connsiteY9" fmla="*/ 3276643 h 3501671"/>
                      <a:gd name="connsiteX10" fmla="*/ 936833 w 1838345"/>
                      <a:gd name="connsiteY10" fmla="*/ 1697555 h 3501671"/>
                      <a:gd name="connsiteX11" fmla="*/ 825125 w 1838345"/>
                      <a:gd name="connsiteY11" fmla="*/ 1697583 h 3501671"/>
                      <a:gd name="connsiteX12" fmla="*/ 825715 w 1838345"/>
                      <a:gd name="connsiteY12" fmla="*/ 3314798 h 3501671"/>
                      <a:gd name="connsiteX13" fmla="*/ 480954 w 1838345"/>
                      <a:gd name="connsiteY13" fmla="*/ 3332168 h 3501671"/>
                      <a:gd name="connsiteX14" fmla="*/ 481163 w 1838345"/>
                      <a:gd name="connsiteY14" fmla="*/ 598602 h 3501671"/>
                      <a:gd name="connsiteX15" fmla="*/ 425397 w 1838345"/>
                      <a:gd name="connsiteY15" fmla="*/ 598033 h 3501671"/>
                      <a:gd name="connsiteX16" fmla="*/ 425357 w 1838345"/>
                      <a:gd name="connsiteY16" fmla="*/ 1751144 h 3501671"/>
                      <a:gd name="connsiteX17" fmla="*/ 162218 w 1838345"/>
                      <a:gd name="connsiteY17" fmla="*/ 1850635 h 3501671"/>
                      <a:gd name="connsiteX18" fmla="*/ 0 w 1838345"/>
                      <a:gd name="connsiteY18" fmla="*/ 503142 h 3501671"/>
                      <a:gd name="connsiteX0" fmla="*/ 0 w 1838345"/>
                      <a:gd name="connsiteY0" fmla="*/ 494566 h 3493095"/>
                      <a:gd name="connsiteX1" fmla="*/ 188718 w 1838345"/>
                      <a:gd name="connsiteY1" fmla="*/ 1400 h 3493095"/>
                      <a:gd name="connsiteX2" fmla="*/ 1621342 w 1838345"/>
                      <a:gd name="connsiteY2" fmla="*/ 0 h 3493095"/>
                      <a:gd name="connsiteX3" fmla="*/ 1837169 w 1838345"/>
                      <a:gd name="connsiteY3" fmla="*/ 513998 h 3493095"/>
                      <a:gd name="connsiteX4" fmla="*/ 1626854 w 1838345"/>
                      <a:gd name="connsiteY4" fmla="*/ 1655648 h 3493095"/>
                      <a:gd name="connsiteX5" fmla="*/ 1364972 w 1838345"/>
                      <a:gd name="connsiteY5" fmla="*/ 1636701 h 3493095"/>
                      <a:gd name="connsiteX6" fmla="*/ 1363698 w 1838345"/>
                      <a:gd name="connsiteY6" fmla="*/ 469606 h 3493095"/>
                      <a:gd name="connsiteX7" fmla="*/ 1273860 w 1838345"/>
                      <a:gd name="connsiteY7" fmla="*/ 469605 h 3493095"/>
                      <a:gd name="connsiteX8" fmla="*/ 1275493 w 1838345"/>
                      <a:gd name="connsiteY8" fmla="*/ 3262475 h 3493095"/>
                      <a:gd name="connsiteX9" fmla="*/ 936405 w 1838345"/>
                      <a:gd name="connsiteY9" fmla="*/ 3268067 h 3493095"/>
                      <a:gd name="connsiteX10" fmla="*/ 936833 w 1838345"/>
                      <a:gd name="connsiteY10" fmla="*/ 1688979 h 3493095"/>
                      <a:gd name="connsiteX11" fmla="*/ 825125 w 1838345"/>
                      <a:gd name="connsiteY11" fmla="*/ 1689007 h 3493095"/>
                      <a:gd name="connsiteX12" fmla="*/ 825715 w 1838345"/>
                      <a:gd name="connsiteY12" fmla="*/ 3306222 h 3493095"/>
                      <a:gd name="connsiteX13" fmla="*/ 480954 w 1838345"/>
                      <a:gd name="connsiteY13" fmla="*/ 3323592 h 3493095"/>
                      <a:gd name="connsiteX14" fmla="*/ 481163 w 1838345"/>
                      <a:gd name="connsiteY14" fmla="*/ 590026 h 3493095"/>
                      <a:gd name="connsiteX15" fmla="*/ 425397 w 1838345"/>
                      <a:gd name="connsiteY15" fmla="*/ 589457 h 3493095"/>
                      <a:gd name="connsiteX16" fmla="*/ 425357 w 1838345"/>
                      <a:gd name="connsiteY16" fmla="*/ 1742568 h 3493095"/>
                      <a:gd name="connsiteX17" fmla="*/ 162218 w 1838345"/>
                      <a:gd name="connsiteY17" fmla="*/ 1842059 h 3493095"/>
                      <a:gd name="connsiteX18" fmla="*/ 0 w 1838345"/>
                      <a:gd name="connsiteY18" fmla="*/ 494566 h 3493095"/>
                      <a:gd name="connsiteX0" fmla="*/ 0 w 1838250"/>
                      <a:gd name="connsiteY0" fmla="*/ 494566 h 3493095"/>
                      <a:gd name="connsiteX1" fmla="*/ 188718 w 1838250"/>
                      <a:gd name="connsiteY1" fmla="*/ 1400 h 3493095"/>
                      <a:gd name="connsiteX2" fmla="*/ 1621342 w 1838250"/>
                      <a:gd name="connsiteY2" fmla="*/ 0 h 3493095"/>
                      <a:gd name="connsiteX3" fmla="*/ 1837169 w 1838250"/>
                      <a:gd name="connsiteY3" fmla="*/ 513998 h 3493095"/>
                      <a:gd name="connsiteX4" fmla="*/ 1626854 w 1838250"/>
                      <a:gd name="connsiteY4" fmla="*/ 1655648 h 3493095"/>
                      <a:gd name="connsiteX5" fmla="*/ 1364972 w 1838250"/>
                      <a:gd name="connsiteY5" fmla="*/ 1636701 h 3493095"/>
                      <a:gd name="connsiteX6" fmla="*/ 1363698 w 1838250"/>
                      <a:gd name="connsiteY6" fmla="*/ 469606 h 3493095"/>
                      <a:gd name="connsiteX7" fmla="*/ 1273860 w 1838250"/>
                      <a:gd name="connsiteY7" fmla="*/ 469605 h 3493095"/>
                      <a:gd name="connsiteX8" fmla="*/ 1275493 w 1838250"/>
                      <a:gd name="connsiteY8" fmla="*/ 3262475 h 3493095"/>
                      <a:gd name="connsiteX9" fmla="*/ 936405 w 1838250"/>
                      <a:gd name="connsiteY9" fmla="*/ 3268067 h 3493095"/>
                      <a:gd name="connsiteX10" fmla="*/ 936833 w 1838250"/>
                      <a:gd name="connsiteY10" fmla="*/ 1688979 h 3493095"/>
                      <a:gd name="connsiteX11" fmla="*/ 825125 w 1838250"/>
                      <a:gd name="connsiteY11" fmla="*/ 1689007 h 3493095"/>
                      <a:gd name="connsiteX12" fmla="*/ 825715 w 1838250"/>
                      <a:gd name="connsiteY12" fmla="*/ 3306222 h 3493095"/>
                      <a:gd name="connsiteX13" fmla="*/ 480954 w 1838250"/>
                      <a:gd name="connsiteY13" fmla="*/ 3323592 h 3493095"/>
                      <a:gd name="connsiteX14" fmla="*/ 481163 w 1838250"/>
                      <a:gd name="connsiteY14" fmla="*/ 590026 h 3493095"/>
                      <a:gd name="connsiteX15" fmla="*/ 425397 w 1838250"/>
                      <a:gd name="connsiteY15" fmla="*/ 589457 h 3493095"/>
                      <a:gd name="connsiteX16" fmla="*/ 425357 w 1838250"/>
                      <a:gd name="connsiteY16" fmla="*/ 1742568 h 3493095"/>
                      <a:gd name="connsiteX17" fmla="*/ 162218 w 1838250"/>
                      <a:gd name="connsiteY17" fmla="*/ 1842059 h 3493095"/>
                      <a:gd name="connsiteX18" fmla="*/ 0 w 1838250"/>
                      <a:gd name="connsiteY18" fmla="*/ 494566 h 3493095"/>
                      <a:gd name="connsiteX0" fmla="*/ 0 w 1837170"/>
                      <a:gd name="connsiteY0" fmla="*/ 494566 h 3493095"/>
                      <a:gd name="connsiteX1" fmla="*/ 188718 w 1837170"/>
                      <a:gd name="connsiteY1" fmla="*/ 1400 h 3493095"/>
                      <a:gd name="connsiteX2" fmla="*/ 1621342 w 1837170"/>
                      <a:gd name="connsiteY2" fmla="*/ 0 h 3493095"/>
                      <a:gd name="connsiteX3" fmla="*/ 1837169 w 1837170"/>
                      <a:gd name="connsiteY3" fmla="*/ 513998 h 3493095"/>
                      <a:gd name="connsiteX4" fmla="*/ 1626854 w 1837170"/>
                      <a:gd name="connsiteY4" fmla="*/ 1655648 h 3493095"/>
                      <a:gd name="connsiteX5" fmla="*/ 1364972 w 1837170"/>
                      <a:gd name="connsiteY5" fmla="*/ 1636701 h 3493095"/>
                      <a:gd name="connsiteX6" fmla="*/ 1363698 w 1837170"/>
                      <a:gd name="connsiteY6" fmla="*/ 469606 h 3493095"/>
                      <a:gd name="connsiteX7" fmla="*/ 1273860 w 1837170"/>
                      <a:gd name="connsiteY7" fmla="*/ 469605 h 3493095"/>
                      <a:gd name="connsiteX8" fmla="*/ 1275493 w 1837170"/>
                      <a:gd name="connsiteY8" fmla="*/ 3262475 h 3493095"/>
                      <a:gd name="connsiteX9" fmla="*/ 936405 w 1837170"/>
                      <a:gd name="connsiteY9" fmla="*/ 3268067 h 3493095"/>
                      <a:gd name="connsiteX10" fmla="*/ 936833 w 1837170"/>
                      <a:gd name="connsiteY10" fmla="*/ 1688979 h 3493095"/>
                      <a:gd name="connsiteX11" fmla="*/ 825125 w 1837170"/>
                      <a:gd name="connsiteY11" fmla="*/ 1689007 h 3493095"/>
                      <a:gd name="connsiteX12" fmla="*/ 825715 w 1837170"/>
                      <a:gd name="connsiteY12" fmla="*/ 3306222 h 3493095"/>
                      <a:gd name="connsiteX13" fmla="*/ 480954 w 1837170"/>
                      <a:gd name="connsiteY13" fmla="*/ 3323592 h 3493095"/>
                      <a:gd name="connsiteX14" fmla="*/ 481163 w 1837170"/>
                      <a:gd name="connsiteY14" fmla="*/ 590026 h 3493095"/>
                      <a:gd name="connsiteX15" fmla="*/ 425397 w 1837170"/>
                      <a:gd name="connsiteY15" fmla="*/ 589457 h 3493095"/>
                      <a:gd name="connsiteX16" fmla="*/ 425357 w 1837170"/>
                      <a:gd name="connsiteY16" fmla="*/ 1742568 h 3493095"/>
                      <a:gd name="connsiteX17" fmla="*/ 162218 w 1837170"/>
                      <a:gd name="connsiteY17" fmla="*/ 1842059 h 3493095"/>
                      <a:gd name="connsiteX18" fmla="*/ 0 w 1837170"/>
                      <a:gd name="connsiteY18" fmla="*/ 494566 h 3493095"/>
                      <a:gd name="connsiteX0" fmla="*/ 0 w 1837170"/>
                      <a:gd name="connsiteY0" fmla="*/ 494566 h 3493095"/>
                      <a:gd name="connsiteX1" fmla="*/ 188718 w 1837170"/>
                      <a:gd name="connsiteY1" fmla="*/ 1400 h 3493095"/>
                      <a:gd name="connsiteX2" fmla="*/ 1621342 w 1837170"/>
                      <a:gd name="connsiteY2" fmla="*/ 0 h 3493095"/>
                      <a:gd name="connsiteX3" fmla="*/ 1837169 w 1837170"/>
                      <a:gd name="connsiteY3" fmla="*/ 513998 h 3493095"/>
                      <a:gd name="connsiteX4" fmla="*/ 1626854 w 1837170"/>
                      <a:gd name="connsiteY4" fmla="*/ 1655648 h 3493095"/>
                      <a:gd name="connsiteX5" fmla="*/ 1364972 w 1837170"/>
                      <a:gd name="connsiteY5" fmla="*/ 1636701 h 3493095"/>
                      <a:gd name="connsiteX6" fmla="*/ 1363698 w 1837170"/>
                      <a:gd name="connsiteY6" fmla="*/ 469606 h 3493095"/>
                      <a:gd name="connsiteX7" fmla="*/ 1273860 w 1837170"/>
                      <a:gd name="connsiteY7" fmla="*/ 469605 h 3493095"/>
                      <a:gd name="connsiteX8" fmla="*/ 1275493 w 1837170"/>
                      <a:gd name="connsiteY8" fmla="*/ 3262475 h 3493095"/>
                      <a:gd name="connsiteX9" fmla="*/ 936405 w 1837170"/>
                      <a:gd name="connsiteY9" fmla="*/ 3268067 h 3493095"/>
                      <a:gd name="connsiteX10" fmla="*/ 936833 w 1837170"/>
                      <a:gd name="connsiteY10" fmla="*/ 1688979 h 3493095"/>
                      <a:gd name="connsiteX11" fmla="*/ 825125 w 1837170"/>
                      <a:gd name="connsiteY11" fmla="*/ 1689007 h 3493095"/>
                      <a:gd name="connsiteX12" fmla="*/ 825715 w 1837170"/>
                      <a:gd name="connsiteY12" fmla="*/ 3306222 h 3493095"/>
                      <a:gd name="connsiteX13" fmla="*/ 480954 w 1837170"/>
                      <a:gd name="connsiteY13" fmla="*/ 3323592 h 3493095"/>
                      <a:gd name="connsiteX14" fmla="*/ 481163 w 1837170"/>
                      <a:gd name="connsiteY14" fmla="*/ 590026 h 3493095"/>
                      <a:gd name="connsiteX15" fmla="*/ 425397 w 1837170"/>
                      <a:gd name="connsiteY15" fmla="*/ 589457 h 3493095"/>
                      <a:gd name="connsiteX16" fmla="*/ 425357 w 1837170"/>
                      <a:gd name="connsiteY16" fmla="*/ 1742568 h 3493095"/>
                      <a:gd name="connsiteX17" fmla="*/ 162218 w 1837170"/>
                      <a:gd name="connsiteY17" fmla="*/ 1842059 h 3493095"/>
                      <a:gd name="connsiteX18" fmla="*/ 0 w 1837170"/>
                      <a:gd name="connsiteY18" fmla="*/ 494566 h 3493095"/>
                      <a:gd name="connsiteX0" fmla="*/ 0 w 1837464"/>
                      <a:gd name="connsiteY0" fmla="*/ 494566 h 3493095"/>
                      <a:gd name="connsiteX1" fmla="*/ 188718 w 1837464"/>
                      <a:gd name="connsiteY1" fmla="*/ 1400 h 3493095"/>
                      <a:gd name="connsiteX2" fmla="*/ 1621342 w 1837464"/>
                      <a:gd name="connsiteY2" fmla="*/ 0 h 3493095"/>
                      <a:gd name="connsiteX3" fmla="*/ 1837169 w 1837464"/>
                      <a:gd name="connsiteY3" fmla="*/ 513998 h 3493095"/>
                      <a:gd name="connsiteX4" fmla="*/ 1626854 w 1837464"/>
                      <a:gd name="connsiteY4" fmla="*/ 1655648 h 3493095"/>
                      <a:gd name="connsiteX5" fmla="*/ 1364972 w 1837464"/>
                      <a:gd name="connsiteY5" fmla="*/ 1636701 h 3493095"/>
                      <a:gd name="connsiteX6" fmla="*/ 1363698 w 1837464"/>
                      <a:gd name="connsiteY6" fmla="*/ 469606 h 3493095"/>
                      <a:gd name="connsiteX7" fmla="*/ 1273860 w 1837464"/>
                      <a:gd name="connsiteY7" fmla="*/ 469605 h 3493095"/>
                      <a:gd name="connsiteX8" fmla="*/ 1275493 w 1837464"/>
                      <a:gd name="connsiteY8" fmla="*/ 3262475 h 3493095"/>
                      <a:gd name="connsiteX9" fmla="*/ 936405 w 1837464"/>
                      <a:gd name="connsiteY9" fmla="*/ 3268067 h 3493095"/>
                      <a:gd name="connsiteX10" fmla="*/ 936833 w 1837464"/>
                      <a:gd name="connsiteY10" fmla="*/ 1688979 h 3493095"/>
                      <a:gd name="connsiteX11" fmla="*/ 825125 w 1837464"/>
                      <a:gd name="connsiteY11" fmla="*/ 1689007 h 3493095"/>
                      <a:gd name="connsiteX12" fmla="*/ 825715 w 1837464"/>
                      <a:gd name="connsiteY12" fmla="*/ 3306222 h 3493095"/>
                      <a:gd name="connsiteX13" fmla="*/ 480954 w 1837464"/>
                      <a:gd name="connsiteY13" fmla="*/ 3323592 h 3493095"/>
                      <a:gd name="connsiteX14" fmla="*/ 481163 w 1837464"/>
                      <a:gd name="connsiteY14" fmla="*/ 590026 h 3493095"/>
                      <a:gd name="connsiteX15" fmla="*/ 425397 w 1837464"/>
                      <a:gd name="connsiteY15" fmla="*/ 589457 h 3493095"/>
                      <a:gd name="connsiteX16" fmla="*/ 425357 w 1837464"/>
                      <a:gd name="connsiteY16" fmla="*/ 1742568 h 3493095"/>
                      <a:gd name="connsiteX17" fmla="*/ 162218 w 1837464"/>
                      <a:gd name="connsiteY17" fmla="*/ 1842059 h 3493095"/>
                      <a:gd name="connsiteX18" fmla="*/ 0 w 1837464"/>
                      <a:gd name="connsiteY18" fmla="*/ 494566 h 3493095"/>
                      <a:gd name="connsiteX0" fmla="*/ 0 w 1846327"/>
                      <a:gd name="connsiteY0" fmla="*/ 494566 h 3493095"/>
                      <a:gd name="connsiteX1" fmla="*/ 188718 w 1846327"/>
                      <a:gd name="connsiteY1" fmla="*/ 1400 h 3493095"/>
                      <a:gd name="connsiteX2" fmla="*/ 1621342 w 1846327"/>
                      <a:gd name="connsiteY2" fmla="*/ 0 h 3493095"/>
                      <a:gd name="connsiteX3" fmla="*/ 1837169 w 1846327"/>
                      <a:gd name="connsiteY3" fmla="*/ 513998 h 3493095"/>
                      <a:gd name="connsiteX4" fmla="*/ 1626854 w 1846327"/>
                      <a:gd name="connsiteY4" fmla="*/ 1655648 h 3493095"/>
                      <a:gd name="connsiteX5" fmla="*/ 1364972 w 1846327"/>
                      <a:gd name="connsiteY5" fmla="*/ 1636701 h 3493095"/>
                      <a:gd name="connsiteX6" fmla="*/ 1363698 w 1846327"/>
                      <a:gd name="connsiteY6" fmla="*/ 469606 h 3493095"/>
                      <a:gd name="connsiteX7" fmla="*/ 1273860 w 1846327"/>
                      <a:gd name="connsiteY7" fmla="*/ 469605 h 3493095"/>
                      <a:gd name="connsiteX8" fmla="*/ 1275493 w 1846327"/>
                      <a:gd name="connsiteY8" fmla="*/ 3262475 h 3493095"/>
                      <a:gd name="connsiteX9" fmla="*/ 936405 w 1846327"/>
                      <a:gd name="connsiteY9" fmla="*/ 3268067 h 3493095"/>
                      <a:gd name="connsiteX10" fmla="*/ 936833 w 1846327"/>
                      <a:gd name="connsiteY10" fmla="*/ 1688979 h 3493095"/>
                      <a:gd name="connsiteX11" fmla="*/ 825125 w 1846327"/>
                      <a:gd name="connsiteY11" fmla="*/ 1689007 h 3493095"/>
                      <a:gd name="connsiteX12" fmla="*/ 825715 w 1846327"/>
                      <a:gd name="connsiteY12" fmla="*/ 3306222 h 3493095"/>
                      <a:gd name="connsiteX13" fmla="*/ 480954 w 1846327"/>
                      <a:gd name="connsiteY13" fmla="*/ 3323592 h 3493095"/>
                      <a:gd name="connsiteX14" fmla="*/ 481163 w 1846327"/>
                      <a:gd name="connsiteY14" fmla="*/ 590026 h 3493095"/>
                      <a:gd name="connsiteX15" fmla="*/ 425397 w 1846327"/>
                      <a:gd name="connsiteY15" fmla="*/ 589457 h 3493095"/>
                      <a:gd name="connsiteX16" fmla="*/ 425357 w 1846327"/>
                      <a:gd name="connsiteY16" fmla="*/ 1742568 h 3493095"/>
                      <a:gd name="connsiteX17" fmla="*/ 162218 w 1846327"/>
                      <a:gd name="connsiteY17" fmla="*/ 1842059 h 3493095"/>
                      <a:gd name="connsiteX18" fmla="*/ 0 w 1846327"/>
                      <a:gd name="connsiteY18" fmla="*/ 494566 h 3493095"/>
                      <a:gd name="connsiteX0" fmla="*/ 0 w 1837171"/>
                      <a:gd name="connsiteY0" fmla="*/ 494566 h 3493095"/>
                      <a:gd name="connsiteX1" fmla="*/ 188718 w 1837171"/>
                      <a:gd name="connsiteY1" fmla="*/ 1400 h 3493095"/>
                      <a:gd name="connsiteX2" fmla="*/ 1621342 w 1837171"/>
                      <a:gd name="connsiteY2" fmla="*/ 0 h 3493095"/>
                      <a:gd name="connsiteX3" fmla="*/ 1837169 w 1837171"/>
                      <a:gd name="connsiteY3" fmla="*/ 513998 h 3493095"/>
                      <a:gd name="connsiteX4" fmla="*/ 1626854 w 1837171"/>
                      <a:gd name="connsiteY4" fmla="*/ 1655648 h 3493095"/>
                      <a:gd name="connsiteX5" fmla="*/ 1364972 w 1837171"/>
                      <a:gd name="connsiteY5" fmla="*/ 1636701 h 3493095"/>
                      <a:gd name="connsiteX6" fmla="*/ 1363698 w 1837171"/>
                      <a:gd name="connsiteY6" fmla="*/ 469606 h 3493095"/>
                      <a:gd name="connsiteX7" fmla="*/ 1273860 w 1837171"/>
                      <a:gd name="connsiteY7" fmla="*/ 469605 h 3493095"/>
                      <a:gd name="connsiteX8" fmla="*/ 1275493 w 1837171"/>
                      <a:gd name="connsiteY8" fmla="*/ 3262475 h 3493095"/>
                      <a:gd name="connsiteX9" fmla="*/ 936405 w 1837171"/>
                      <a:gd name="connsiteY9" fmla="*/ 3268067 h 3493095"/>
                      <a:gd name="connsiteX10" fmla="*/ 936833 w 1837171"/>
                      <a:gd name="connsiteY10" fmla="*/ 1688979 h 3493095"/>
                      <a:gd name="connsiteX11" fmla="*/ 825125 w 1837171"/>
                      <a:gd name="connsiteY11" fmla="*/ 1689007 h 3493095"/>
                      <a:gd name="connsiteX12" fmla="*/ 825715 w 1837171"/>
                      <a:gd name="connsiteY12" fmla="*/ 3306222 h 3493095"/>
                      <a:gd name="connsiteX13" fmla="*/ 480954 w 1837171"/>
                      <a:gd name="connsiteY13" fmla="*/ 3323592 h 3493095"/>
                      <a:gd name="connsiteX14" fmla="*/ 481163 w 1837171"/>
                      <a:gd name="connsiteY14" fmla="*/ 590026 h 3493095"/>
                      <a:gd name="connsiteX15" fmla="*/ 425397 w 1837171"/>
                      <a:gd name="connsiteY15" fmla="*/ 589457 h 3493095"/>
                      <a:gd name="connsiteX16" fmla="*/ 425357 w 1837171"/>
                      <a:gd name="connsiteY16" fmla="*/ 1742568 h 3493095"/>
                      <a:gd name="connsiteX17" fmla="*/ 162218 w 1837171"/>
                      <a:gd name="connsiteY17" fmla="*/ 1842059 h 3493095"/>
                      <a:gd name="connsiteX18" fmla="*/ 0 w 1837171"/>
                      <a:gd name="connsiteY18" fmla="*/ 494566 h 3493095"/>
                      <a:gd name="connsiteX0" fmla="*/ 0 w 1837169"/>
                      <a:gd name="connsiteY0" fmla="*/ 494566 h 3493095"/>
                      <a:gd name="connsiteX1" fmla="*/ 188718 w 1837169"/>
                      <a:gd name="connsiteY1" fmla="*/ 1400 h 3493095"/>
                      <a:gd name="connsiteX2" fmla="*/ 1621342 w 1837169"/>
                      <a:gd name="connsiteY2" fmla="*/ 0 h 3493095"/>
                      <a:gd name="connsiteX3" fmla="*/ 1837169 w 1837169"/>
                      <a:gd name="connsiteY3" fmla="*/ 513998 h 3493095"/>
                      <a:gd name="connsiteX4" fmla="*/ 1626854 w 1837169"/>
                      <a:gd name="connsiteY4" fmla="*/ 1655648 h 3493095"/>
                      <a:gd name="connsiteX5" fmla="*/ 1364972 w 1837169"/>
                      <a:gd name="connsiteY5" fmla="*/ 1636701 h 3493095"/>
                      <a:gd name="connsiteX6" fmla="*/ 1363698 w 1837169"/>
                      <a:gd name="connsiteY6" fmla="*/ 469606 h 3493095"/>
                      <a:gd name="connsiteX7" fmla="*/ 1273860 w 1837169"/>
                      <a:gd name="connsiteY7" fmla="*/ 469605 h 3493095"/>
                      <a:gd name="connsiteX8" fmla="*/ 1275493 w 1837169"/>
                      <a:gd name="connsiteY8" fmla="*/ 3262475 h 3493095"/>
                      <a:gd name="connsiteX9" fmla="*/ 936405 w 1837169"/>
                      <a:gd name="connsiteY9" fmla="*/ 3268067 h 3493095"/>
                      <a:gd name="connsiteX10" fmla="*/ 936833 w 1837169"/>
                      <a:gd name="connsiteY10" fmla="*/ 1688979 h 3493095"/>
                      <a:gd name="connsiteX11" fmla="*/ 825125 w 1837169"/>
                      <a:gd name="connsiteY11" fmla="*/ 1689007 h 3493095"/>
                      <a:gd name="connsiteX12" fmla="*/ 825715 w 1837169"/>
                      <a:gd name="connsiteY12" fmla="*/ 3306222 h 3493095"/>
                      <a:gd name="connsiteX13" fmla="*/ 480954 w 1837169"/>
                      <a:gd name="connsiteY13" fmla="*/ 3323592 h 3493095"/>
                      <a:gd name="connsiteX14" fmla="*/ 481163 w 1837169"/>
                      <a:gd name="connsiteY14" fmla="*/ 590026 h 3493095"/>
                      <a:gd name="connsiteX15" fmla="*/ 425397 w 1837169"/>
                      <a:gd name="connsiteY15" fmla="*/ 589457 h 3493095"/>
                      <a:gd name="connsiteX16" fmla="*/ 425357 w 1837169"/>
                      <a:gd name="connsiteY16" fmla="*/ 1742568 h 3493095"/>
                      <a:gd name="connsiteX17" fmla="*/ 162218 w 1837169"/>
                      <a:gd name="connsiteY17" fmla="*/ 1842059 h 3493095"/>
                      <a:gd name="connsiteX18" fmla="*/ 0 w 1837169"/>
                      <a:gd name="connsiteY18" fmla="*/ 494566 h 3493095"/>
                      <a:gd name="connsiteX0" fmla="*/ 0 w 1837171"/>
                      <a:gd name="connsiteY0" fmla="*/ 494566 h 3493095"/>
                      <a:gd name="connsiteX1" fmla="*/ 188718 w 1837171"/>
                      <a:gd name="connsiteY1" fmla="*/ 1400 h 3493095"/>
                      <a:gd name="connsiteX2" fmla="*/ 1621342 w 1837171"/>
                      <a:gd name="connsiteY2" fmla="*/ 0 h 3493095"/>
                      <a:gd name="connsiteX3" fmla="*/ 1837169 w 1837171"/>
                      <a:gd name="connsiteY3" fmla="*/ 513998 h 3493095"/>
                      <a:gd name="connsiteX4" fmla="*/ 1626854 w 1837171"/>
                      <a:gd name="connsiteY4" fmla="*/ 1655648 h 3493095"/>
                      <a:gd name="connsiteX5" fmla="*/ 1364972 w 1837171"/>
                      <a:gd name="connsiteY5" fmla="*/ 1636701 h 3493095"/>
                      <a:gd name="connsiteX6" fmla="*/ 1363698 w 1837171"/>
                      <a:gd name="connsiteY6" fmla="*/ 469606 h 3493095"/>
                      <a:gd name="connsiteX7" fmla="*/ 1273860 w 1837171"/>
                      <a:gd name="connsiteY7" fmla="*/ 469605 h 3493095"/>
                      <a:gd name="connsiteX8" fmla="*/ 1275493 w 1837171"/>
                      <a:gd name="connsiteY8" fmla="*/ 3262475 h 3493095"/>
                      <a:gd name="connsiteX9" fmla="*/ 936405 w 1837171"/>
                      <a:gd name="connsiteY9" fmla="*/ 3268067 h 3493095"/>
                      <a:gd name="connsiteX10" fmla="*/ 936833 w 1837171"/>
                      <a:gd name="connsiteY10" fmla="*/ 1688979 h 3493095"/>
                      <a:gd name="connsiteX11" fmla="*/ 825125 w 1837171"/>
                      <a:gd name="connsiteY11" fmla="*/ 1689007 h 3493095"/>
                      <a:gd name="connsiteX12" fmla="*/ 825715 w 1837171"/>
                      <a:gd name="connsiteY12" fmla="*/ 3306222 h 3493095"/>
                      <a:gd name="connsiteX13" fmla="*/ 480954 w 1837171"/>
                      <a:gd name="connsiteY13" fmla="*/ 3323592 h 3493095"/>
                      <a:gd name="connsiteX14" fmla="*/ 481163 w 1837171"/>
                      <a:gd name="connsiteY14" fmla="*/ 590026 h 3493095"/>
                      <a:gd name="connsiteX15" fmla="*/ 425397 w 1837171"/>
                      <a:gd name="connsiteY15" fmla="*/ 589457 h 3493095"/>
                      <a:gd name="connsiteX16" fmla="*/ 425357 w 1837171"/>
                      <a:gd name="connsiteY16" fmla="*/ 1742568 h 3493095"/>
                      <a:gd name="connsiteX17" fmla="*/ 162218 w 1837171"/>
                      <a:gd name="connsiteY17" fmla="*/ 1842059 h 3493095"/>
                      <a:gd name="connsiteX18" fmla="*/ 0 w 1837171"/>
                      <a:gd name="connsiteY18" fmla="*/ 494566 h 3493095"/>
                      <a:gd name="connsiteX0" fmla="*/ 0 w 1850035"/>
                      <a:gd name="connsiteY0" fmla="*/ 494566 h 3493095"/>
                      <a:gd name="connsiteX1" fmla="*/ 188718 w 1850035"/>
                      <a:gd name="connsiteY1" fmla="*/ 1400 h 3493095"/>
                      <a:gd name="connsiteX2" fmla="*/ 1621342 w 1850035"/>
                      <a:gd name="connsiteY2" fmla="*/ 0 h 3493095"/>
                      <a:gd name="connsiteX3" fmla="*/ 1850033 w 1850035"/>
                      <a:gd name="connsiteY3" fmla="*/ 509711 h 3493095"/>
                      <a:gd name="connsiteX4" fmla="*/ 1626854 w 1850035"/>
                      <a:gd name="connsiteY4" fmla="*/ 1655648 h 3493095"/>
                      <a:gd name="connsiteX5" fmla="*/ 1364972 w 1850035"/>
                      <a:gd name="connsiteY5" fmla="*/ 1636701 h 3493095"/>
                      <a:gd name="connsiteX6" fmla="*/ 1363698 w 1850035"/>
                      <a:gd name="connsiteY6" fmla="*/ 469606 h 3493095"/>
                      <a:gd name="connsiteX7" fmla="*/ 1273860 w 1850035"/>
                      <a:gd name="connsiteY7" fmla="*/ 469605 h 3493095"/>
                      <a:gd name="connsiteX8" fmla="*/ 1275493 w 1850035"/>
                      <a:gd name="connsiteY8" fmla="*/ 3262475 h 3493095"/>
                      <a:gd name="connsiteX9" fmla="*/ 936405 w 1850035"/>
                      <a:gd name="connsiteY9" fmla="*/ 3268067 h 3493095"/>
                      <a:gd name="connsiteX10" fmla="*/ 936833 w 1850035"/>
                      <a:gd name="connsiteY10" fmla="*/ 1688979 h 3493095"/>
                      <a:gd name="connsiteX11" fmla="*/ 825125 w 1850035"/>
                      <a:gd name="connsiteY11" fmla="*/ 1689007 h 3493095"/>
                      <a:gd name="connsiteX12" fmla="*/ 825715 w 1850035"/>
                      <a:gd name="connsiteY12" fmla="*/ 3306222 h 3493095"/>
                      <a:gd name="connsiteX13" fmla="*/ 480954 w 1850035"/>
                      <a:gd name="connsiteY13" fmla="*/ 3323592 h 3493095"/>
                      <a:gd name="connsiteX14" fmla="*/ 481163 w 1850035"/>
                      <a:gd name="connsiteY14" fmla="*/ 590026 h 3493095"/>
                      <a:gd name="connsiteX15" fmla="*/ 425397 w 1850035"/>
                      <a:gd name="connsiteY15" fmla="*/ 589457 h 3493095"/>
                      <a:gd name="connsiteX16" fmla="*/ 425357 w 1850035"/>
                      <a:gd name="connsiteY16" fmla="*/ 1742568 h 3493095"/>
                      <a:gd name="connsiteX17" fmla="*/ 162218 w 1850035"/>
                      <a:gd name="connsiteY17" fmla="*/ 1842059 h 3493095"/>
                      <a:gd name="connsiteX18" fmla="*/ 0 w 1850035"/>
                      <a:gd name="connsiteY18" fmla="*/ 494566 h 3493095"/>
                      <a:gd name="connsiteX0" fmla="*/ 0 w 1850206"/>
                      <a:gd name="connsiteY0" fmla="*/ 494566 h 3493095"/>
                      <a:gd name="connsiteX1" fmla="*/ 188718 w 1850206"/>
                      <a:gd name="connsiteY1" fmla="*/ 1400 h 3493095"/>
                      <a:gd name="connsiteX2" fmla="*/ 1621342 w 1850206"/>
                      <a:gd name="connsiteY2" fmla="*/ 0 h 3493095"/>
                      <a:gd name="connsiteX3" fmla="*/ 1850033 w 1850206"/>
                      <a:gd name="connsiteY3" fmla="*/ 509711 h 3493095"/>
                      <a:gd name="connsiteX4" fmla="*/ 1626854 w 1850206"/>
                      <a:gd name="connsiteY4" fmla="*/ 1655648 h 3493095"/>
                      <a:gd name="connsiteX5" fmla="*/ 1364972 w 1850206"/>
                      <a:gd name="connsiteY5" fmla="*/ 1636701 h 3493095"/>
                      <a:gd name="connsiteX6" fmla="*/ 1363698 w 1850206"/>
                      <a:gd name="connsiteY6" fmla="*/ 469606 h 3493095"/>
                      <a:gd name="connsiteX7" fmla="*/ 1273860 w 1850206"/>
                      <a:gd name="connsiteY7" fmla="*/ 469605 h 3493095"/>
                      <a:gd name="connsiteX8" fmla="*/ 1275493 w 1850206"/>
                      <a:gd name="connsiteY8" fmla="*/ 3262475 h 3493095"/>
                      <a:gd name="connsiteX9" fmla="*/ 936405 w 1850206"/>
                      <a:gd name="connsiteY9" fmla="*/ 3268067 h 3493095"/>
                      <a:gd name="connsiteX10" fmla="*/ 936833 w 1850206"/>
                      <a:gd name="connsiteY10" fmla="*/ 1688979 h 3493095"/>
                      <a:gd name="connsiteX11" fmla="*/ 825125 w 1850206"/>
                      <a:gd name="connsiteY11" fmla="*/ 1689007 h 3493095"/>
                      <a:gd name="connsiteX12" fmla="*/ 825715 w 1850206"/>
                      <a:gd name="connsiteY12" fmla="*/ 3306222 h 3493095"/>
                      <a:gd name="connsiteX13" fmla="*/ 480954 w 1850206"/>
                      <a:gd name="connsiteY13" fmla="*/ 3323592 h 3493095"/>
                      <a:gd name="connsiteX14" fmla="*/ 481163 w 1850206"/>
                      <a:gd name="connsiteY14" fmla="*/ 590026 h 3493095"/>
                      <a:gd name="connsiteX15" fmla="*/ 425397 w 1850206"/>
                      <a:gd name="connsiteY15" fmla="*/ 589457 h 3493095"/>
                      <a:gd name="connsiteX16" fmla="*/ 425357 w 1850206"/>
                      <a:gd name="connsiteY16" fmla="*/ 1742568 h 3493095"/>
                      <a:gd name="connsiteX17" fmla="*/ 162218 w 1850206"/>
                      <a:gd name="connsiteY17" fmla="*/ 1842059 h 3493095"/>
                      <a:gd name="connsiteX18" fmla="*/ 0 w 1850206"/>
                      <a:gd name="connsiteY18" fmla="*/ 494566 h 3493095"/>
                      <a:gd name="connsiteX0" fmla="*/ 0 w 1850033"/>
                      <a:gd name="connsiteY0" fmla="*/ 494566 h 3493095"/>
                      <a:gd name="connsiteX1" fmla="*/ 188718 w 1850033"/>
                      <a:gd name="connsiteY1" fmla="*/ 1400 h 3493095"/>
                      <a:gd name="connsiteX2" fmla="*/ 1621342 w 1850033"/>
                      <a:gd name="connsiteY2" fmla="*/ 0 h 3493095"/>
                      <a:gd name="connsiteX3" fmla="*/ 1850033 w 1850033"/>
                      <a:gd name="connsiteY3" fmla="*/ 509711 h 3493095"/>
                      <a:gd name="connsiteX4" fmla="*/ 1626854 w 1850033"/>
                      <a:gd name="connsiteY4" fmla="*/ 1655648 h 3493095"/>
                      <a:gd name="connsiteX5" fmla="*/ 1364972 w 1850033"/>
                      <a:gd name="connsiteY5" fmla="*/ 1636701 h 3493095"/>
                      <a:gd name="connsiteX6" fmla="*/ 1363698 w 1850033"/>
                      <a:gd name="connsiteY6" fmla="*/ 469606 h 3493095"/>
                      <a:gd name="connsiteX7" fmla="*/ 1273860 w 1850033"/>
                      <a:gd name="connsiteY7" fmla="*/ 469605 h 3493095"/>
                      <a:gd name="connsiteX8" fmla="*/ 1275493 w 1850033"/>
                      <a:gd name="connsiteY8" fmla="*/ 3262475 h 3493095"/>
                      <a:gd name="connsiteX9" fmla="*/ 936405 w 1850033"/>
                      <a:gd name="connsiteY9" fmla="*/ 3268067 h 3493095"/>
                      <a:gd name="connsiteX10" fmla="*/ 936833 w 1850033"/>
                      <a:gd name="connsiteY10" fmla="*/ 1688979 h 3493095"/>
                      <a:gd name="connsiteX11" fmla="*/ 825125 w 1850033"/>
                      <a:gd name="connsiteY11" fmla="*/ 1689007 h 3493095"/>
                      <a:gd name="connsiteX12" fmla="*/ 825715 w 1850033"/>
                      <a:gd name="connsiteY12" fmla="*/ 3306222 h 3493095"/>
                      <a:gd name="connsiteX13" fmla="*/ 480954 w 1850033"/>
                      <a:gd name="connsiteY13" fmla="*/ 3323592 h 3493095"/>
                      <a:gd name="connsiteX14" fmla="*/ 481163 w 1850033"/>
                      <a:gd name="connsiteY14" fmla="*/ 590026 h 3493095"/>
                      <a:gd name="connsiteX15" fmla="*/ 425397 w 1850033"/>
                      <a:gd name="connsiteY15" fmla="*/ 589457 h 3493095"/>
                      <a:gd name="connsiteX16" fmla="*/ 425357 w 1850033"/>
                      <a:gd name="connsiteY16" fmla="*/ 1742568 h 3493095"/>
                      <a:gd name="connsiteX17" fmla="*/ 162218 w 1850033"/>
                      <a:gd name="connsiteY17" fmla="*/ 1842059 h 3493095"/>
                      <a:gd name="connsiteX18" fmla="*/ 0 w 1850033"/>
                      <a:gd name="connsiteY18" fmla="*/ 494566 h 3493095"/>
                      <a:gd name="connsiteX0" fmla="*/ 0 w 1850206"/>
                      <a:gd name="connsiteY0" fmla="*/ 494566 h 3493095"/>
                      <a:gd name="connsiteX1" fmla="*/ 188718 w 1850206"/>
                      <a:gd name="connsiteY1" fmla="*/ 1400 h 3493095"/>
                      <a:gd name="connsiteX2" fmla="*/ 1621342 w 1850206"/>
                      <a:gd name="connsiteY2" fmla="*/ 0 h 3493095"/>
                      <a:gd name="connsiteX3" fmla="*/ 1850033 w 1850206"/>
                      <a:gd name="connsiteY3" fmla="*/ 509711 h 3493095"/>
                      <a:gd name="connsiteX4" fmla="*/ 1626854 w 1850206"/>
                      <a:gd name="connsiteY4" fmla="*/ 1655648 h 3493095"/>
                      <a:gd name="connsiteX5" fmla="*/ 1364972 w 1850206"/>
                      <a:gd name="connsiteY5" fmla="*/ 1636701 h 3493095"/>
                      <a:gd name="connsiteX6" fmla="*/ 1363698 w 1850206"/>
                      <a:gd name="connsiteY6" fmla="*/ 469606 h 3493095"/>
                      <a:gd name="connsiteX7" fmla="*/ 1273860 w 1850206"/>
                      <a:gd name="connsiteY7" fmla="*/ 469605 h 3493095"/>
                      <a:gd name="connsiteX8" fmla="*/ 1275493 w 1850206"/>
                      <a:gd name="connsiteY8" fmla="*/ 3262475 h 3493095"/>
                      <a:gd name="connsiteX9" fmla="*/ 936405 w 1850206"/>
                      <a:gd name="connsiteY9" fmla="*/ 3268067 h 3493095"/>
                      <a:gd name="connsiteX10" fmla="*/ 936833 w 1850206"/>
                      <a:gd name="connsiteY10" fmla="*/ 1688979 h 3493095"/>
                      <a:gd name="connsiteX11" fmla="*/ 825125 w 1850206"/>
                      <a:gd name="connsiteY11" fmla="*/ 1689007 h 3493095"/>
                      <a:gd name="connsiteX12" fmla="*/ 825715 w 1850206"/>
                      <a:gd name="connsiteY12" fmla="*/ 3306222 h 3493095"/>
                      <a:gd name="connsiteX13" fmla="*/ 480954 w 1850206"/>
                      <a:gd name="connsiteY13" fmla="*/ 3323592 h 3493095"/>
                      <a:gd name="connsiteX14" fmla="*/ 481163 w 1850206"/>
                      <a:gd name="connsiteY14" fmla="*/ 590026 h 3493095"/>
                      <a:gd name="connsiteX15" fmla="*/ 425397 w 1850206"/>
                      <a:gd name="connsiteY15" fmla="*/ 589457 h 3493095"/>
                      <a:gd name="connsiteX16" fmla="*/ 425357 w 1850206"/>
                      <a:gd name="connsiteY16" fmla="*/ 1742568 h 3493095"/>
                      <a:gd name="connsiteX17" fmla="*/ 162218 w 1850206"/>
                      <a:gd name="connsiteY17" fmla="*/ 1842059 h 3493095"/>
                      <a:gd name="connsiteX18" fmla="*/ 0 w 1850206"/>
                      <a:gd name="connsiteY18" fmla="*/ 494566 h 3493095"/>
                      <a:gd name="connsiteX0" fmla="*/ 0 w 1850728"/>
                      <a:gd name="connsiteY0" fmla="*/ 494566 h 3493095"/>
                      <a:gd name="connsiteX1" fmla="*/ 188718 w 1850728"/>
                      <a:gd name="connsiteY1" fmla="*/ 1400 h 3493095"/>
                      <a:gd name="connsiteX2" fmla="*/ 1621342 w 1850728"/>
                      <a:gd name="connsiteY2" fmla="*/ 0 h 3493095"/>
                      <a:gd name="connsiteX3" fmla="*/ 1850033 w 1850728"/>
                      <a:gd name="connsiteY3" fmla="*/ 509711 h 3493095"/>
                      <a:gd name="connsiteX4" fmla="*/ 1626854 w 1850728"/>
                      <a:gd name="connsiteY4" fmla="*/ 1655648 h 3493095"/>
                      <a:gd name="connsiteX5" fmla="*/ 1364972 w 1850728"/>
                      <a:gd name="connsiteY5" fmla="*/ 1636701 h 3493095"/>
                      <a:gd name="connsiteX6" fmla="*/ 1363698 w 1850728"/>
                      <a:gd name="connsiteY6" fmla="*/ 469606 h 3493095"/>
                      <a:gd name="connsiteX7" fmla="*/ 1273860 w 1850728"/>
                      <a:gd name="connsiteY7" fmla="*/ 469605 h 3493095"/>
                      <a:gd name="connsiteX8" fmla="*/ 1275493 w 1850728"/>
                      <a:gd name="connsiteY8" fmla="*/ 3262475 h 3493095"/>
                      <a:gd name="connsiteX9" fmla="*/ 936405 w 1850728"/>
                      <a:gd name="connsiteY9" fmla="*/ 3268067 h 3493095"/>
                      <a:gd name="connsiteX10" fmla="*/ 936833 w 1850728"/>
                      <a:gd name="connsiteY10" fmla="*/ 1688979 h 3493095"/>
                      <a:gd name="connsiteX11" fmla="*/ 825125 w 1850728"/>
                      <a:gd name="connsiteY11" fmla="*/ 1689007 h 3493095"/>
                      <a:gd name="connsiteX12" fmla="*/ 825715 w 1850728"/>
                      <a:gd name="connsiteY12" fmla="*/ 3306222 h 3493095"/>
                      <a:gd name="connsiteX13" fmla="*/ 480954 w 1850728"/>
                      <a:gd name="connsiteY13" fmla="*/ 3323592 h 3493095"/>
                      <a:gd name="connsiteX14" fmla="*/ 481163 w 1850728"/>
                      <a:gd name="connsiteY14" fmla="*/ 590026 h 3493095"/>
                      <a:gd name="connsiteX15" fmla="*/ 425397 w 1850728"/>
                      <a:gd name="connsiteY15" fmla="*/ 589457 h 3493095"/>
                      <a:gd name="connsiteX16" fmla="*/ 425357 w 1850728"/>
                      <a:gd name="connsiteY16" fmla="*/ 1742568 h 3493095"/>
                      <a:gd name="connsiteX17" fmla="*/ 162218 w 1850728"/>
                      <a:gd name="connsiteY17" fmla="*/ 1842059 h 3493095"/>
                      <a:gd name="connsiteX18" fmla="*/ 0 w 1850728"/>
                      <a:gd name="connsiteY18" fmla="*/ 494566 h 3493095"/>
                      <a:gd name="connsiteX0" fmla="*/ 0 w 1854902"/>
                      <a:gd name="connsiteY0" fmla="*/ 494566 h 3493095"/>
                      <a:gd name="connsiteX1" fmla="*/ 188718 w 1854902"/>
                      <a:gd name="connsiteY1" fmla="*/ 1400 h 3493095"/>
                      <a:gd name="connsiteX2" fmla="*/ 1621342 w 1854902"/>
                      <a:gd name="connsiteY2" fmla="*/ 0 h 3493095"/>
                      <a:gd name="connsiteX3" fmla="*/ 1854320 w 1854902"/>
                      <a:gd name="connsiteY3" fmla="*/ 398227 h 3493095"/>
                      <a:gd name="connsiteX4" fmla="*/ 1626854 w 1854902"/>
                      <a:gd name="connsiteY4" fmla="*/ 1655648 h 3493095"/>
                      <a:gd name="connsiteX5" fmla="*/ 1364972 w 1854902"/>
                      <a:gd name="connsiteY5" fmla="*/ 1636701 h 3493095"/>
                      <a:gd name="connsiteX6" fmla="*/ 1363698 w 1854902"/>
                      <a:gd name="connsiteY6" fmla="*/ 469606 h 3493095"/>
                      <a:gd name="connsiteX7" fmla="*/ 1273860 w 1854902"/>
                      <a:gd name="connsiteY7" fmla="*/ 469605 h 3493095"/>
                      <a:gd name="connsiteX8" fmla="*/ 1275493 w 1854902"/>
                      <a:gd name="connsiteY8" fmla="*/ 3262475 h 3493095"/>
                      <a:gd name="connsiteX9" fmla="*/ 936405 w 1854902"/>
                      <a:gd name="connsiteY9" fmla="*/ 3268067 h 3493095"/>
                      <a:gd name="connsiteX10" fmla="*/ 936833 w 1854902"/>
                      <a:gd name="connsiteY10" fmla="*/ 1688979 h 3493095"/>
                      <a:gd name="connsiteX11" fmla="*/ 825125 w 1854902"/>
                      <a:gd name="connsiteY11" fmla="*/ 1689007 h 3493095"/>
                      <a:gd name="connsiteX12" fmla="*/ 825715 w 1854902"/>
                      <a:gd name="connsiteY12" fmla="*/ 3306222 h 3493095"/>
                      <a:gd name="connsiteX13" fmla="*/ 480954 w 1854902"/>
                      <a:gd name="connsiteY13" fmla="*/ 3323592 h 3493095"/>
                      <a:gd name="connsiteX14" fmla="*/ 481163 w 1854902"/>
                      <a:gd name="connsiteY14" fmla="*/ 590026 h 3493095"/>
                      <a:gd name="connsiteX15" fmla="*/ 425397 w 1854902"/>
                      <a:gd name="connsiteY15" fmla="*/ 589457 h 3493095"/>
                      <a:gd name="connsiteX16" fmla="*/ 425357 w 1854902"/>
                      <a:gd name="connsiteY16" fmla="*/ 1742568 h 3493095"/>
                      <a:gd name="connsiteX17" fmla="*/ 162218 w 1854902"/>
                      <a:gd name="connsiteY17" fmla="*/ 1842059 h 3493095"/>
                      <a:gd name="connsiteX18" fmla="*/ 0 w 1854902"/>
                      <a:gd name="connsiteY18" fmla="*/ 494566 h 3493095"/>
                      <a:gd name="connsiteX0" fmla="*/ 0 w 1854320"/>
                      <a:gd name="connsiteY0" fmla="*/ 494566 h 3493095"/>
                      <a:gd name="connsiteX1" fmla="*/ 188718 w 1854320"/>
                      <a:gd name="connsiteY1" fmla="*/ 1400 h 3493095"/>
                      <a:gd name="connsiteX2" fmla="*/ 1621342 w 1854320"/>
                      <a:gd name="connsiteY2" fmla="*/ 0 h 3493095"/>
                      <a:gd name="connsiteX3" fmla="*/ 1854320 w 1854320"/>
                      <a:gd name="connsiteY3" fmla="*/ 398227 h 3493095"/>
                      <a:gd name="connsiteX4" fmla="*/ 1626854 w 1854320"/>
                      <a:gd name="connsiteY4" fmla="*/ 1655648 h 3493095"/>
                      <a:gd name="connsiteX5" fmla="*/ 1364972 w 1854320"/>
                      <a:gd name="connsiteY5" fmla="*/ 1636701 h 3493095"/>
                      <a:gd name="connsiteX6" fmla="*/ 1363698 w 1854320"/>
                      <a:gd name="connsiteY6" fmla="*/ 469606 h 3493095"/>
                      <a:gd name="connsiteX7" fmla="*/ 1273860 w 1854320"/>
                      <a:gd name="connsiteY7" fmla="*/ 469605 h 3493095"/>
                      <a:gd name="connsiteX8" fmla="*/ 1275493 w 1854320"/>
                      <a:gd name="connsiteY8" fmla="*/ 3262475 h 3493095"/>
                      <a:gd name="connsiteX9" fmla="*/ 936405 w 1854320"/>
                      <a:gd name="connsiteY9" fmla="*/ 3268067 h 3493095"/>
                      <a:gd name="connsiteX10" fmla="*/ 936833 w 1854320"/>
                      <a:gd name="connsiteY10" fmla="*/ 1688979 h 3493095"/>
                      <a:gd name="connsiteX11" fmla="*/ 825125 w 1854320"/>
                      <a:gd name="connsiteY11" fmla="*/ 1689007 h 3493095"/>
                      <a:gd name="connsiteX12" fmla="*/ 825715 w 1854320"/>
                      <a:gd name="connsiteY12" fmla="*/ 3306222 h 3493095"/>
                      <a:gd name="connsiteX13" fmla="*/ 480954 w 1854320"/>
                      <a:gd name="connsiteY13" fmla="*/ 3323592 h 3493095"/>
                      <a:gd name="connsiteX14" fmla="*/ 481163 w 1854320"/>
                      <a:gd name="connsiteY14" fmla="*/ 590026 h 3493095"/>
                      <a:gd name="connsiteX15" fmla="*/ 425397 w 1854320"/>
                      <a:gd name="connsiteY15" fmla="*/ 589457 h 3493095"/>
                      <a:gd name="connsiteX16" fmla="*/ 425357 w 1854320"/>
                      <a:gd name="connsiteY16" fmla="*/ 1742568 h 3493095"/>
                      <a:gd name="connsiteX17" fmla="*/ 162218 w 1854320"/>
                      <a:gd name="connsiteY17" fmla="*/ 1842059 h 3493095"/>
                      <a:gd name="connsiteX18" fmla="*/ 0 w 1854320"/>
                      <a:gd name="connsiteY18" fmla="*/ 494566 h 3493095"/>
                      <a:gd name="connsiteX0" fmla="*/ 0 w 1854358"/>
                      <a:gd name="connsiteY0" fmla="*/ 494566 h 3493095"/>
                      <a:gd name="connsiteX1" fmla="*/ 188718 w 1854358"/>
                      <a:gd name="connsiteY1" fmla="*/ 1400 h 3493095"/>
                      <a:gd name="connsiteX2" fmla="*/ 1621342 w 1854358"/>
                      <a:gd name="connsiteY2" fmla="*/ 0 h 3493095"/>
                      <a:gd name="connsiteX3" fmla="*/ 1854320 w 1854358"/>
                      <a:gd name="connsiteY3" fmla="*/ 398227 h 3493095"/>
                      <a:gd name="connsiteX4" fmla="*/ 1845531 w 1854358"/>
                      <a:gd name="connsiteY4" fmla="*/ 1372653 h 3493095"/>
                      <a:gd name="connsiteX5" fmla="*/ 1364972 w 1854358"/>
                      <a:gd name="connsiteY5" fmla="*/ 1636701 h 3493095"/>
                      <a:gd name="connsiteX6" fmla="*/ 1363698 w 1854358"/>
                      <a:gd name="connsiteY6" fmla="*/ 469606 h 3493095"/>
                      <a:gd name="connsiteX7" fmla="*/ 1273860 w 1854358"/>
                      <a:gd name="connsiteY7" fmla="*/ 469605 h 3493095"/>
                      <a:gd name="connsiteX8" fmla="*/ 1275493 w 1854358"/>
                      <a:gd name="connsiteY8" fmla="*/ 3262475 h 3493095"/>
                      <a:gd name="connsiteX9" fmla="*/ 936405 w 1854358"/>
                      <a:gd name="connsiteY9" fmla="*/ 3268067 h 3493095"/>
                      <a:gd name="connsiteX10" fmla="*/ 936833 w 1854358"/>
                      <a:gd name="connsiteY10" fmla="*/ 1688979 h 3493095"/>
                      <a:gd name="connsiteX11" fmla="*/ 825125 w 1854358"/>
                      <a:gd name="connsiteY11" fmla="*/ 1689007 h 3493095"/>
                      <a:gd name="connsiteX12" fmla="*/ 825715 w 1854358"/>
                      <a:gd name="connsiteY12" fmla="*/ 3306222 h 3493095"/>
                      <a:gd name="connsiteX13" fmla="*/ 480954 w 1854358"/>
                      <a:gd name="connsiteY13" fmla="*/ 3323592 h 3493095"/>
                      <a:gd name="connsiteX14" fmla="*/ 481163 w 1854358"/>
                      <a:gd name="connsiteY14" fmla="*/ 590026 h 3493095"/>
                      <a:gd name="connsiteX15" fmla="*/ 425397 w 1854358"/>
                      <a:gd name="connsiteY15" fmla="*/ 589457 h 3493095"/>
                      <a:gd name="connsiteX16" fmla="*/ 425357 w 1854358"/>
                      <a:gd name="connsiteY16" fmla="*/ 1742568 h 3493095"/>
                      <a:gd name="connsiteX17" fmla="*/ 162218 w 1854358"/>
                      <a:gd name="connsiteY17" fmla="*/ 1842059 h 3493095"/>
                      <a:gd name="connsiteX18" fmla="*/ 0 w 1854358"/>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364972 w 1854893"/>
                      <a:gd name="connsiteY5" fmla="*/ 1636701 h 3493095"/>
                      <a:gd name="connsiteX6" fmla="*/ 1363698 w 1854893"/>
                      <a:gd name="connsiteY6" fmla="*/ 469606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9 w 1854893"/>
                      <a:gd name="connsiteY5" fmla="*/ 1246514 h 3493095"/>
                      <a:gd name="connsiteX6" fmla="*/ 1363698 w 1854893"/>
                      <a:gd name="connsiteY6" fmla="*/ 469606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626528 w 1854893"/>
                      <a:gd name="connsiteY5" fmla="*/ 1315119 h 3493095"/>
                      <a:gd name="connsiteX6" fmla="*/ 1363698 w 1854893"/>
                      <a:gd name="connsiteY6" fmla="*/ 469606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6470 w 1854893"/>
                      <a:gd name="connsiteY5" fmla="*/ 1362283 h 3493095"/>
                      <a:gd name="connsiteX6" fmla="*/ 1363698 w 1854893"/>
                      <a:gd name="connsiteY6" fmla="*/ 469606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673692 w 1854893"/>
                      <a:gd name="connsiteY5" fmla="*/ 1409449 h 3493095"/>
                      <a:gd name="connsiteX6" fmla="*/ 1363698 w 1854893"/>
                      <a:gd name="connsiteY6" fmla="*/ 469606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32196 w 1854893"/>
                      <a:gd name="connsiteY5" fmla="*/ 1418026 h 3493095"/>
                      <a:gd name="connsiteX6" fmla="*/ 1363698 w 1854893"/>
                      <a:gd name="connsiteY6" fmla="*/ 469606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36483 w 1854893"/>
                      <a:gd name="connsiteY5" fmla="*/ 1370860 h 3493095"/>
                      <a:gd name="connsiteX6" fmla="*/ 1363698 w 1854893"/>
                      <a:gd name="connsiteY6" fmla="*/ 469606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36483 w 1854893"/>
                      <a:gd name="connsiteY5" fmla="*/ 1370860 h 3493095"/>
                      <a:gd name="connsiteX6" fmla="*/ 1599527 w 1854893"/>
                      <a:gd name="connsiteY6" fmla="*/ 426728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36483 w 1854893"/>
                      <a:gd name="connsiteY5" fmla="*/ 1370860 h 3493095"/>
                      <a:gd name="connsiteX6" fmla="*/ 1505195 w 1854893"/>
                      <a:gd name="connsiteY6" fmla="*/ 431015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36483 w 1854893"/>
                      <a:gd name="connsiteY5" fmla="*/ 1370860 h 3493095"/>
                      <a:gd name="connsiteX6" fmla="*/ 1488044 w 1854893"/>
                      <a:gd name="connsiteY6" fmla="*/ 431015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488044 w 1854893"/>
                      <a:gd name="connsiteY6" fmla="*/ 431015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488044 w 1854893"/>
                      <a:gd name="connsiteY6" fmla="*/ 431015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488044 w 1854893"/>
                      <a:gd name="connsiteY6" fmla="*/ 431015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483755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483755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500906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500906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500906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500906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502181 w 1854893"/>
                      <a:gd name="connsiteY5" fmla="*/ 1370860 h 3493095"/>
                      <a:gd name="connsiteX6" fmla="*/ 1500906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93604 w 1854893"/>
                      <a:gd name="connsiteY5" fmla="*/ 1362285 h 3493095"/>
                      <a:gd name="connsiteX6" fmla="*/ 1500906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93604 w 1854893"/>
                      <a:gd name="connsiteY5" fmla="*/ 1362285 h 3493095"/>
                      <a:gd name="connsiteX6" fmla="*/ 1500906 w 1854893"/>
                      <a:gd name="connsiteY6" fmla="*/ 452454 h 3493095"/>
                      <a:gd name="connsiteX7" fmla="*/ 1273860 w 1854893"/>
                      <a:gd name="connsiteY7" fmla="*/ 469605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93604 w 1854893"/>
                      <a:gd name="connsiteY5" fmla="*/ 1362285 h 3493095"/>
                      <a:gd name="connsiteX6" fmla="*/ 1500906 w 1854893"/>
                      <a:gd name="connsiteY6" fmla="*/ 452454 h 3493095"/>
                      <a:gd name="connsiteX7" fmla="*/ 1436797 w 1854893"/>
                      <a:gd name="connsiteY7" fmla="*/ 452454 h 3493095"/>
                      <a:gd name="connsiteX8" fmla="*/ 1275493 w 1854893"/>
                      <a:gd name="connsiteY8" fmla="*/ 3262475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93604 w 1854893"/>
                      <a:gd name="connsiteY5" fmla="*/ 1362285 h 3493095"/>
                      <a:gd name="connsiteX6" fmla="*/ 1500906 w 1854893"/>
                      <a:gd name="connsiteY6" fmla="*/ 452454 h 3493095"/>
                      <a:gd name="connsiteX7" fmla="*/ 1436797 w 1854893"/>
                      <a:gd name="connsiteY7" fmla="*/ 452454 h 3493095"/>
                      <a:gd name="connsiteX8" fmla="*/ 1434141 w 1854893"/>
                      <a:gd name="connsiteY8" fmla="*/ 3095251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93604 w 1854893"/>
                      <a:gd name="connsiteY5" fmla="*/ 1362285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936405 w 1854893"/>
                      <a:gd name="connsiteY9" fmla="*/ 3268067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17871 w 1854893"/>
                      <a:gd name="connsiteY9" fmla="*/ 3100842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39312 w 1854893"/>
                      <a:gd name="connsiteY9" fmla="*/ 3096555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26448 w 1854893"/>
                      <a:gd name="connsiteY9" fmla="*/ 3087980 h 3493095"/>
                      <a:gd name="connsiteX10" fmla="*/ 936833 w 1854893"/>
                      <a:gd name="connsiteY10" fmla="*/ 168897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26448 w 1854893"/>
                      <a:gd name="connsiteY9" fmla="*/ 3087980 h 3493095"/>
                      <a:gd name="connsiteX10" fmla="*/ 1048317 w 1854893"/>
                      <a:gd name="connsiteY10" fmla="*/ 1667541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26448 w 1854893"/>
                      <a:gd name="connsiteY9" fmla="*/ 3087980 h 3493095"/>
                      <a:gd name="connsiteX10" fmla="*/ 1266993 w 1854893"/>
                      <a:gd name="connsiteY10" fmla="*/ 1187309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26448 w 1854893"/>
                      <a:gd name="connsiteY9" fmla="*/ 3087980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26448 w 1854893"/>
                      <a:gd name="connsiteY9" fmla="*/ 3087980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17871 w 1854893"/>
                      <a:gd name="connsiteY9" fmla="*/ 3087980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17871 w 1854893"/>
                      <a:gd name="connsiteY9" fmla="*/ 3087980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09297 w 1854893"/>
                      <a:gd name="connsiteY9" fmla="*/ 3083693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09297 w 1854893"/>
                      <a:gd name="connsiteY9" fmla="*/ 3083693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13584 w 1854893"/>
                      <a:gd name="connsiteY9" fmla="*/ 3083693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13584 w 1854893"/>
                      <a:gd name="connsiteY9" fmla="*/ 3083693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13584 w 1854893"/>
                      <a:gd name="connsiteY9" fmla="*/ 3083693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493095"/>
                      <a:gd name="connsiteX1" fmla="*/ 188718 w 1854893"/>
                      <a:gd name="connsiteY1" fmla="*/ 1400 h 3493095"/>
                      <a:gd name="connsiteX2" fmla="*/ 1621342 w 1854893"/>
                      <a:gd name="connsiteY2" fmla="*/ 0 h 3493095"/>
                      <a:gd name="connsiteX3" fmla="*/ 1854320 w 1854893"/>
                      <a:gd name="connsiteY3" fmla="*/ 398227 h 3493095"/>
                      <a:gd name="connsiteX4" fmla="*/ 1854106 w 1854893"/>
                      <a:gd name="connsiteY4" fmla="*/ 1346925 h 3493095"/>
                      <a:gd name="connsiteX5" fmla="*/ 1489317 w 1854893"/>
                      <a:gd name="connsiteY5" fmla="*/ 1353710 h 3493095"/>
                      <a:gd name="connsiteX6" fmla="*/ 1492331 w 1854893"/>
                      <a:gd name="connsiteY6" fmla="*/ 448167 h 3493095"/>
                      <a:gd name="connsiteX7" fmla="*/ 1436797 w 1854893"/>
                      <a:gd name="connsiteY7" fmla="*/ 452454 h 3493095"/>
                      <a:gd name="connsiteX8" fmla="*/ 1434141 w 1854893"/>
                      <a:gd name="connsiteY8" fmla="*/ 3095251 h 3493095"/>
                      <a:gd name="connsiteX9" fmla="*/ 1013584 w 1854893"/>
                      <a:gd name="connsiteY9" fmla="*/ 3083693 h 3493095"/>
                      <a:gd name="connsiteX10" fmla="*/ 1001149 w 1854893"/>
                      <a:gd name="connsiteY10" fmla="*/ 1714706 h 3493095"/>
                      <a:gd name="connsiteX11" fmla="*/ 825125 w 1854893"/>
                      <a:gd name="connsiteY11" fmla="*/ 1689007 h 3493095"/>
                      <a:gd name="connsiteX12" fmla="*/ 825715 w 1854893"/>
                      <a:gd name="connsiteY12" fmla="*/ 3306222 h 3493095"/>
                      <a:gd name="connsiteX13" fmla="*/ 480954 w 1854893"/>
                      <a:gd name="connsiteY13" fmla="*/ 3323592 h 3493095"/>
                      <a:gd name="connsiteX14" fmla="*/ 481163 w 1854893"/>
                      <a:gd name="connsiteY14" fmla="*/ 590026 h 3493095"/>
                      <a:gd name="connsiteX15" fmla="*/ 425397 w 1854893"/>
                      <a:gd name="connsiteY15" fmla="*/ 589457 h 3493095"/>
                      <a:gd name="connsiteX16" fmla="*/ 425357 w 1854893"/>
                      <a:gd name="connsiteY16" fmla="*/ 1742568 h 3493095"/>
                      <a:gd name="connsiteX17" fmla="*/ 162218 w 1854893"/>
                      <a:gd name="connsiteY17" fmla="*/ 1842059 h 3493095"/>
                      <a:gd name="connsiteX18" fmla="*/ 0 w 1854893"/>
                      <a:gd name="connsiteY18" fmla="*/ 494566 h 3493095"/>
                      <a:gd name="connsiteX0" fmla="*/ 0 w 1854893"/>
                      <a:gd name="connsiteY0" fmla="*/ 494566 h 3367250"/>
                      <a:gd name="connsiteX1" fmla="*/ 188718 w 1854893"/>
                      <a:gd name="connsiteY1" fmla="*/ 1400 h 3367250"/>
                      <a:gd name="connsiteX2" fmla="*/ 1621342 w 1854893"/>
                      <a:gd name="connsiteY2" fmla="*/ 0 h 3367250"/>
                      <a:gd name="connsiteX3" fmla="*/ 1854320 w 1854893"/>
                      <a:gd name="connsiteY3" fmla="*/ 398227 h 3367250"/>
                      <a:gd name="connsiteX4" fmla="*/ 1854106 w 1854893"/>
                      <a:gd name="connsiteY4" fmla="*/ 1346925 h 3367250"/>
                      <a:gd name="connsiteX5" fmla="*/ 1489317 w 1854893"/>
                      <a:gd name="connsiteY5" fmla="*/ 1353710 h 3367250"/>
                      <a:gd name="connsiteX6" fmla="*/ 1492331 w 1854893"/>
                      <a:gd name="connsiteY6" fmla="*/ 448167 h 3367250"/>
                      <a:gd name="connsiteX7" fmla="*/ 1436797 w 1854893"/>
                      <a:gd name="connsiteY7" fmla="*/ 452454 h 3367250"/>
                      <a:gd name="connsiteX8" fmla="*/ 1434141 w 1854893"/>
                      <a:gd name="connsiteY8" fmla="*/ 3095251 h 3367250"/>
                      <a:gd name="connsiteX9" fmla="*/ 1013584 w 1854893"/>
                      <a:gd name="connsiteY9" fmla="*/ 3083693 h 3367250"/>
                      <a:gd name="connsiteX10" fmla="*/ 1001149 w 1854893"/>
                      <a:gd name="connsiteY10" fmla="*/ 1714706 h 3367250"/>
                      <a:gd name="connsiteX11" fmla="*/ 825125 w 1854893"/>
                      <a:gd name="connsiteY11" fmla="*/ 1689007 h 3367250"/>
                      <a:gd name="connsiteX12" fmla="*/ 825715 w 1854893"/>
                      <a:gd name="connsiteY12" fmla="*/ 3306222 h 3367250"/>
                      <a:gd name="connsiteX13" fmla="*/ 382335 w 1854893"/>
                      <a:gd name="connsiteY13" fmla="*/ 2993433 h 3367250"/>
                      <a:gd name="connsiteX14" fmla="*/ 481163 w 1854893"/>
                      <a:gd name="connsiteY14" fmla="*/ 590026 h 3367250"/>
                      <a:gd name="connsiteX15" fmla="*/ 425397 w 1854893"/>
                      <a:gd name="connsiteY15" fmla="*/ 589457 h 3367250"/>
                      <a:gd name="connsiteX16" fmla="*/ 425357 w 1854893"/>
                      <a:gd name="connsiteY16" fmla="*/ 1742568 h 3367250"/>
                      <a:gd name="connsiteX17" fmla="*/ 162218 w 1854893"/>
                      <a:gd name="connsiteY17" fmla="*/ 1842059 h 3367250"/>
                      <a:gd name="connsiteX18" fmla="*/ 0 w 1854893"/>
                      <a:gd name="connsiteY18" fmla="*/ 494566 h 3367250"/>
                      <a:gd name="connsiteX0" fmla="*/ 0 w 1854893"/>
                      <a:gd name="connsiteY0" fmla="*/ 494566 h 3367248"/>
                      <a:gd name="connsiteX1" fmla="*/ 188718 w 1854893"/>
                      <a:gd name="connsiteY1" fmla="*/ 1400 h 3367248"/>
                      <a:gd name="connsiteX2" fmla="*/ 1621342 w 1854893"/>
                      <a:gd name="connsiteY2" fmla="*/ 0 h 3367248"/>
                      <a:gd name="connsiteX3" fmla="*/ 1854320 w 1854893"/>
                      <a:gd name="connsiteY3" fmla="*/ 398227 h 3367248"/>
                      <a:gd name="connsiteX4" fmla="*/ 1854106 w 1854893"/>
                      <a:gd name="connsiteY4" fmla="*/ 1346925 h 3367248"/>
                      <a:gd name="connsiteX5" fmla="*/ 1489317 w 1854893"/>
                      <a:gd name="connsiteY5" fmla="*/ 1353710 h 3367248"/>
                      <a:gd name="connsiteX6" fmla="*/ 1492331 w 1854893"/>
                      <a:gd name="connsiteY6" fmla="*/ 448167 h 3367248"/>
                      <a:gd name="connsiteX7" fmla="*/ 1436797 w 1854893"/>
                      <a:gd name="connsiteY7" fmla="*/ 452454 h 3367248"/>
                      <a:gd name="connsiteX8" fmla="*/ 1434141 w 1854893"/>
                      <a:gd name="connsiteY8" fmla="*/ 3095251 h 3367248"/>
                      <a:gd name="connsiteX9" fmla="*/ 1013584 w 1854893"/>
                      <a:gd name="connsiteY9" fmla="*/ 3083693 h 3367248"/>
                      <a:gd name="connsiteX10" fmla="*/ 1001149 w 1854893"/>
                      <a:gd name="connsiteY10" fmla="*/ 1714706 h 3367248"/>
                      <a:gd name="connsiteX11" fmla="*/ 825125 w 1854893"/>
                      <a:gd name="connsiteY11" fmla="*/ 1689007 h 3367248"/>
                      <a:gd name="connsiteX12" fmla="*/ 825715 w 1854893"/>
                      <a:gd name="connsiteY12" fmla="*/ 3306222 h 3367248"/>
                      <a:gd name="connsiteX13" fmla="*/ 382335 w 1854893"/>
                      <a:gd name="connsiteY13" fmla="*/ 2993433 h 3367248"/>
                      <a:gd name="connsiteX14" fmla="*/ 481163 w 1854893"/>
                      <a:gd name="connsiteY14" fmla="*/ 590026 h 3367248"/>
                      <a:gd name="connsiteX15" fmla="*/ 275324 w 1854893"/>
                      <a:gd name="connsiteY15" fmla="*/ 456536 h 3367248"/>
                      <a:gd name="connsiteX16" fmla="*/ 425357 w 1854893"/>
                      <a:gd name="connsiteY16" fmla="*/ 1742568 h 3367248"/>
                      <a:gd name="connsiteX17" fmla="*/ 162218 w 1854893"/>
                      <a:gd name="connsiteY17" fmla="*/ 1842059 h 3367248"/>
                      <a:gd name="connsiteX18" fmla="*/ 0 w 1854893"/>
                      <a:gd name="connsiteY18" fmla="*/ 494566 h 3367248"/>
                      <a:gd name="connsiteX0" fmla="*/ 0 w 1854893"/>
                      <a:gd name="connsiteY0" fmla="*/ 494566 h 3367250"/>
                      <a:gd name="connsiteX1" fmla="*/ 188718 w 1854893"/>
                      <a:gd name="connsiteY1" fmla="*/ 1400 h 3367250"/>
                      <a:gd name="connsiteX2" fmla="*/ 1621342 w 1854893"/>
                      <a:gd name="connsiteY2" fmla="*/ 0 h 3367250"/>
                      <a:gd name="connsiteX3" fmla="*/ 1854320 w 1854893"/>
                      <a:gd name="connsiteY3" fmla="*/ 398227 h 3367250"/>
                      <a:gd name="connsiteX4" fmla="*/ 1854106 w 1854893"/>
                      <a:gd name="connsiteY4" fmla="*/ 1346925 h 3367250"/>
                      <a:gd name="connsiteX5" fmla="*/ 1489317 w 1854893"/>
                      <a:gd name="connsiteY5" fmla="*/ 1353710 h 3367250"/>
                      <a:gd name="connsiteX6" fmla="*/ 1492331 w 1854893"/>
                      <a:gd name="connsiteY6" fmla="*/ 448167 h 3367250"/>
                      <a:gd name="connsiteX7" fmla="*/ 1436797 w 1854893"/>
                      <a:gd name="connsiteY7" fmla="*/ 452454 h 3367250"/>
                      <a:gd name="connsiteX8" fmla="*/ 1434141 w 1854893"/>
                      <a:gd name="connsiteY8" fmla="*/ 3095251 h 3367250"/>
                      <a:gd name="connsiteX9" fmla="*/ 1013584 w 1854893"/>
                      <a:gd name="connsiteY9" fmla="*/ 3083693 h 3367250"/>
                      <a:gd name="connsiteX10" fmla="*/ 1001149 w 1854893"/>
                      <a:gd name="connsiteY10" fmla="*/ 1714706 h 3367250"/>
                      <a:gd name="connsiteX11" fmla="*/ 825125 w 1854893"/>
                      <a:gd name="connsiteY11" fmla="*/ 1689007 h 3367250"/>
                      <a:gd name="connsiteX12" fmla="*/ 825715 w 1854893"/>
                      <a:gd name="connsiteY12" fmla="*/ 3306222 h 3367250"/>
                      <a:gd name="connsiteX13" fmla="*/ 382335 w 1854893"/>
                      <a:gd name="connsiteY13" fmla="*/ 2993433 h 3367250"/>
                      <a:gd name="connsiteX14" fmla="*/ 481163 w 1854893"/>
                      <a:gd name="connsiteY14" fmla="*/ 590026 h 3367250"/>
                      <a:gd name="connsiteX15" fmla="*/ 335352 w 1854893"/>
                      <a:gd name="connsiteY15" fmla="*/ 473687 h 3367250"/>
                      <a:gd name="connsiteX16" fmla="*/ 425357 w 1854893"/>
                      <a:gd name="connsiteY16" fmla="*/ 1742568 h 3367250"/>
                      <a:gd name="connsiteX17" fmla="*/ 162218 w 1854893"/>
                      <a:gd name="connsiteY17" fmla="*/ 1842059 h 3367250"/>
                      <a:gd name="connsiteX18" fmla="*/ 0 w 1854893"/>
                      <a:gd name="connsiteY18" fmla="*/ 494566 h 3367250"/>
                      <a:gd name="connsiteX0" fmla="*/ 365180 w 2220073"/>
                      <a:gd name="connsiteY0" fmla="*/ 494566 h 3367248"/>
                      <a:gd name="connsiteX1" fmla="*/ 553898 w 2220073"/>
                      <a:gd name="connsiteY1" fmla="*/ 1400 h 3367248"/>
                      <a:gd name="connsiteX2" fmla="*/ 1986522 w 2220073"/>
                      <a:gd name="connsiteY2" fmla="*/ 0 h 3367248"/>
                      <a:gd name="connsiteX3" fmla="*/ 2219500 w 2220073"/>
                      <a:gd name="connsiteY3" fmla="*/ 398227 h 3367248"/>
                      <a:gd name="connsiteX4" fmla="*/ 2219286 w 2220073"/>
                      <a:gd name="connsiteY4" fmla="*/ 1346925 h 3367248"/>
                      <a:gd name="connsiteX5" fmla="*/ 1854497 w 2220073"/>
                      <a:gd name="connsiteY5" fmla="*/ 1353710 h 3367248"/>
                      <a:gd name="connsiteX6" fmla="*/ 1857511 w 2220073"/>
                      <a:gd name="connsiteY6" fmla="*/ 448167 h 3367248"/>
                      <a:gd name="connsiteX7" fmla="*/ 1801977 w 2220073"/>
                      <a:gd name="connsiteY7" fmla="*/ 452454 h 3367248"/>
                      <a:gd name="connsiteX8" fmla="*/ 1799321 w 2220073"/>
                      <a:gd name="connsiteY8" fmla="*/ 3095251 h 3367248"/>
                      <a:gd name="connsiteX9" fmla="*/ 1378764 w 2220073"/>
                      <a:gd name="connsiteY9" fmla="*/ 3083693 h 3367248"/>
                      <a:gd name="connsiteX10" fmla="*/ 1366329 w 2220073"/>
                      <a:gd name="connsiteY10" fmla="*/ 1714706 h 3367248"/>
                      <a:gd name="connsiteX11" fmla="*/ 1190305 w 2220073"/>
                      <a:gd name="connsiteY11" fmla="*/ 1689007 h 3367248"/>
                      <a:gd name="connsiteX12" fmla="*/ 1190895 w 2220073"/>
                      <a:gd name="connsiteY12" fmla="*/ 3306222 h 3367248"/>
                      <a:gd name="connsiteX13" fmla="*/ 747515 w 2220073"/>
                      <a:gd name="connsiteY13" fmla="*/ 2993433 h 3367248"/>
                      <a:gd name="connsiteX14" fmla="*/ 846343 w 2220073"/>
                      <a:gd name="connsiteY14" fmla="*/ 590026 h 3367248"/>
                      <a:gd name="connsiteX15" fmla="*/ 700532 w 2220073"/>
                      <a:gd name="connsiteY15" fmla="*/ 473687 h 3367248"/>
                      <a:gd name="connsiteX16" fmla="*/ 790537 w 2220073"/>
                      <a:gd name="connsiteY16" fmla="*/ 1742568 h 3367248"/>
                      <a:gd name="connsiteX17" fmla="*/ 0 w 2220073"/>
                      <a:gd name="connsiteY17" fmla="*/ 937336 h 3367248"/>
                      <a:gd name="connsiteX18" fmla="*/ 365180 w 2220073"/>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481881 w 1855611"/>
                      <a:gd name="connsiteY14" fmla="*/ 590026 h 3367250"/>
                      <a:gd name="connsiteX15" fmla="*/ 336070 w 1855611"/>
                      <a:gd name="connsiteY15" fmla="*/ 473687 h 3367250"/>
                      <a:gd name="connsiteX16" fmla="*/ 426075 w 1855611"/>
                      <a:gd name="connsiteY16" fmla="*/ 1742568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481881 w 1855611"/>
                      <a:gd name="connsiteY14" fmla="*/ 590026 h 3367248"/>
                      <a:gd name="connsiteX15" fmla="*/ 336070 w 1855611"/>
                      <a:gd name="connsiteY15" fmla="*/ 473687 h 3367248"/>
                      <a:gd name="connsiteX16" fmla="*/ 357470 w 1855611"/>
                      <a:gd name="connsiteY16" fmla="*/ 1189441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481881 w 1855611"/>
                      <a:gd name="connsiteY14" fmla="*/ 590026 h 3367250"/>
                      <a:gd name="connsiteX15" fmla="*/ 336070 w 1855611"/>
                      <a:gd name="connsiteY15" fmla="*/ 473687 h 3367250"/>
                      <a:gd name="connsiteX16" fmla="*/ 293154 w 1855611"/>
                      <a:gd name="connsiteY16" fmla="*/ 120659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481881 w 1855611"/>
                      <a:gd name="connsiteY14" fmla="*/ 590026 h 3367248"/>
                      <a:gd name="connsiteX15" fmla="*/ 336070 w 1855611"/>
                      <a:gd name="connsiteY15" fmla="*/ 473687 h 3367248"/>
                      <a:gd name="connsiteX16" fmla="*/ 340319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481881 w 1855611"/>
                      <a:gd name="connsiteY14" fmla="*/ 590026 h 3367250"/>
                      <a:gd name="connsiteX15" fmla="*/ 336070 w 1855611"/>
                      <a:gd name="connsiteY15" fmla="*/ 473687 h 3367250"/>
                      <a:gd name="connsiteX16" fmla="*/ 340319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481881 w 1855611"/>
                      <a:gd name="connsiteY14" fmla="*/ 590026 h 3367248"/>
                      <a:gd name="connsiteX15" fmla="*/ 336070 w 1855611"/>
                      <a:gd name="connsiteY15" fmla="*/ 473687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481881 w 1855611"/>
                      <a:gd name="connsiteY14" fmla="*/ 590026 h 3367250"/>
                      <a:gd name="connsiteX15" fmla="*/ 336070 w 1855611"/>
                      <a:gd name="connsiteY15" fmla="*/ 473687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91837 w 1855611"/>
                      <a:gd name="connsiteY14" fmla="*/ 452816 h 3367248"/>
                      <a:gd name="connsiteX15" fmla="*/ 336070 w 1855611"/>
                      <a:gd name="connsiteY15" fmla="*/ 473687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91837 w 1855611"/>
                      <a:gd name="connsiteY14" fmla="*/ 452816 h 3367250"/>
                      <a:gd name="connsiteX15" fmla="*/ 336070 w 1855611"/>
                      <a:gd name="connsiteY15" fmla="*/ 473687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400413 w 1855611"/>
                      <a:gd name="connsiteY14" fmla="*/ 461391 h 3367248"/>
                      <a:gd name="connsiteX15" fmla="*/ 336070 w 1855611"/>
                      <a:gd name="connsiteY15" fmla="*/ 473687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400413 w 1855611"/>
                      <a:gd name="connsiteY14" fmla="*/ 461391 h 3367250"/>
                      <a:gd name="connsiteX15" fmla="*/ 336070 w 1855611"/>
                      <a:gd name="connsiteY15" fmla="*/ 473687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87549 w 1855611"/>
                      <a:gd name="connsiteY14" fmla="*/ 469967 h 3367248"/>
                      <a:gd name="connsiteX15" fmla="*/ 336070 w 1855611"/>
                      <a:gd name="connsiteY15" fmla="*/ 473687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87549 w 1855611"/>
                      <a:gd name="connsiteY14" fmla="*/ 469967 h 3367250"/>
                      <a:gd name="connsiteX15" fmla="*/ 323207 w 1855611"/>
                      <a:gd name="connsiteY15" fmla="*/ 473687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87549 w 1855611"/>
                      <a:gd name="connsiteY14" fmla="*/ 469967 h 3367248"/>
                      <a:gd name="connsiteX15" fmla="*/ 331783 w 1855611"/>
                      <a:gd name="connsiteY15" fmla="*/ 477975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87549 w 1855611"/>
                      <a:gd name="connsiteY14" fmla="*/ 469967 h 3367250"/>
                      <a:gd name="connsiteX15" fmla="*/ 331783 w 1855611"/>
                      <a:gd name="connsiteY15" fmla="*/ 477975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87549 w 1855611"/>
                      <a:gd name="connsiteY14" fmla="*/ 469967 h 3367248"/>
                      <a:gd name="connsiteX15" fmla="*/ 327496 w 1855611"/>
                      <a:gd name="connsiteY15" fmla="*/ 473687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87549 w 1855611"/>
                      <a:gd name="connsiteY14" fmla="*/ 469967 h 3367250"/>
                      <a:gd name="connsiteX15" fmla="*/ 327496 w 1855611"/>
                      <a:gd name="connsiteY15" fmla="*/ 473687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87549 w 1855611"/>
                      <a:gd name="connsiteY14" fmla="*/ 469967 h 3367248"/>
                      <a:gd name="connsiteX15" fmla="*/ 336071 w 1855611"/>
                      <a:gd name="connsiteY15" fmla="*/ 473687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87549 w 1855611"/>
                      <a:gd name="connsiteY14" fmla="*/ 469967 h 3367250"/>
                      <a:gd name="connsiteX15" fmla="*/ 331783 w 1855611"/>
                      <a:gd name="connsiteY15" fmla="*/ 469400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94566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87549 w 1855611"/>
                      <a:gd name="connsiteY14" fmla="*/ 469967 h 3367248"/>
                      <a:gd name="connsiteX15" fmla="*/ 331783 w 1855611"/>
                      <a:gd name="connsiteY15" fmla="*/ 460825 h 3367248"/>
                      <a:gd name="connsiteX16" fmla="*/ 331744 w 1855611"/>
                      <a:gd name="connsiteY16" fmla="*/ 1266622 h 3367248"/>
                      <a:gd name="connsiteX17" fmla="*/ 0 w 1855611"/>
                      <a:gd name="connsiteY17" fmla="*/ 1211755 h 3367248"/>
                      <a:gd name="connsiteX18" fmla="*/ 718 w 1855611"/>
                      <a:gd name="connsiteY18" fmla="*/ 494566 h 3367248"/>
                      <a:gd name="connsiteX0" fmla="*/ 718 w 1855611"/>
                      <a:gd name="connsiteY0" fmla="*/ 494566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91837 w 1855611"/>
                      <a:gd name="connsiteY14" fmla="*/ 465680 h 3367250"/>
                      <a:gd name="connsiteX15" fmla="*/ 331783 w 1855611"/>
                      <a:gd name="connsiteY15" fmla="*/ 460825 h 3367250"/>
                      <a:gd name="connsiteX16" fmla="*/ 331744 w 1855611"/>
                      <a:gd name="connsiteY16" fmla="*/ 1266622 h 3367250"/>
                      <a:gd name="connsiteX17" fmla="*/ 0 w 1855611"/>
                      <a:gd name="connsiteY17" fmla="*/ 1211755 h 3367250"/>
                      <a:gd name="connsiteX18" fmla="*/ 718 w 1855611"/>
                      <a:gd name="connsiteY18" fmla="*/ 494566 h 3367250"/>
                      <a:gd name="connsiteX0" fmla="*/ 718 w 1855611"/>
                      <a:gd name="connsiteY0" fmla="*/ 477415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91837 w 1855611"/>
                      <a:gd name="connsiteY14" fmla="*/ 465680 h 3367248"/>
                      <a:gd name="connsiteX15" fmla="*/ 331783 w 1855611"/>
                      <a:gd name="connsiteY15" fmla="*/ 460825 h 3367248"/>
                      <a:gd name="connsiteX16" fmla="*/ 331744 w 1855611"/>
                      <a:gd name="connsiteY16" fmla="*/ 1266622 h 3367248"/>
                      <a:gd name="connsiteX17" fmla="*/ 0 w 1855611"/>
                      <a:gd name="connsiteY17" fmla="*/ 1211755 h 3367248"/>
                      <a:gd name="connsiteX18" fmla="*/ 718 w 1855611"/>
                      <a:gd name="connsiteY18" fmla="*/ 477415 h 3367248"/>
                      <a:gd name="connsiteX0" fmla="*/ 718 w 1855611"/>
                      <a:gd name="connsiteY0" fmla="*/ 477415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91837 w 1855611"/>
                      <a:gd name="connsiteY14" fmla="*/ 465680 h 3367250"/>
                      <a:gd name="connsiteX15" fmla="*/ 331783 w 1855611"/>
                      <a:gd name="connsiteY15" fmla="*/ 460825 h 3367250"/>
                      <a:gd name="connsiteX16" fmla="*/ 331744 w 1855611"/>
                      <a:gd name="connsiteY16" fmla="*/ 1266622 h 3367250"/>
                      <a:gd name="connsiteX17" fmla="*/ 0 w 1855611"/>
                      <a:gd name="connsiteY17" fmla="*/ 1211755 h 3367250"/>
                      <a:gd name="connsiteX18" fmla="*/ 718 w 1855611"/>
                      <a:gd name="connsiteY18" fmla="*/ 477415 h 3367250"/>
                      <a:gd name="connsiteX0" fmla="*/ 718 w 1855611"/>
                      <a:gd name="connsiteY0" fmla="*/ 477415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91837 w 1855611"/>
                      <a:gd name="connsiteY14" fmla="*/ 465680 h 3367248"/>
                      <a:gd name="connsiteX15" fmla="*/ 331783 w 1855611"/>
                      <a:gd name="connsiteY15" fmla="*/ 460825 h 3367248"/>
                      <a:gd name="connsiteX16" fmla="*/ 331744 w 1855611"/>
                      <a:gd name="connsiteY16" fmla="*/ 1266622 h 3367248"/>
                      <a:gd name="connsiteX17" fmla="*/ 0 w 1855611"/>
                      <a:gd name="connsiteY17" fmla="*/ 1211755 h 3367248"/>
                      <a:gd name="connsiteX18" fmla="*/ 718 w 1855611"/>
                      <a:gd name="connsiteY18" fmla="*/ 477415 h 3367248"/>
                      <a:gd name="connsiteX0" fmla="*/ 5006 w 1855611"/>
                      <a:gd name="connsiteY0" fmla="*/ 477415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91837 w 1855611"/>
                      <a:gd name="connsiteY14" fmla="*/ 465680 h 3367250"/>
                      <a:gd name="connsiteX15" fmla="*/ 331783 w 1855611"/>
                      <a:gd name="connsiteY15" fmla="*/ 460825 h 3367250"/>
                      <a:gd name="connsiteX16" fmla="*/ 331744 w 1855611"/>
                      <a:gd name="connsiteY16" fmla="*/ 1266622 h 3367250"/>
                      <a:gd name="connsiteX17" fmla="*/ 0 w 1855611"/>
                      <a:gd name="connsiteY17" fmla="*/ 1211755 h 3367250"/>
                      <a:gd name="connsiteX18" fmla="*/ 5006 w 1855611"/>
                      <a:gd name="connsiteY18" fmla="*/ 477415 h 3367250"/>
                      <a:gd name="connsiteX0" fmla="*/ 17870 w 1855611"/>
                      <a:gd name="connsiteY0" fmla="*/ 477415 h 3367248"/>
                      <a:gd name="connsiteX1" fmla="*/ 189436 w 1855611"/>
                      <a:gd name="connsiteY1" fmla="*/ 1400 h 3367248"/>
                      <a:gd name="connsiteX2" fmla="*/ 1622060 w 1855611"/>
                      <a:gd name="connsiteY2" fmla="*/ 0 h 3367248"/>
                      <a:gd name="connsiteX3" fmla="*/ 1855038 w 1855611"/>
                      <a:gd name="connsiteY3" fmla="*/ 398227 h 3367248"/>
                      <a:gd name="connsiteX4" fmla="*/ 1854824 w 1855611"/>
                      <a:gd name="connsiteY4" fmla="*/ 1346925 h 3367248"/>
                      <a:gd name="connsiteX5" fmla="*/ 1490035 w 1855611"/>
                      <a:gd name="connsiteY5" fmla="*/ 1353710 h 3367248"/>
                      <a:gd name="connsiteX6" fmla="*/ 1493049 w 1855611"/>
                      <a:gd name="connsiteY6" fmla="*/ 448167 h 3367248"/>
                      <a:gd name="connsiteX7" fmla="*/ 1437515 w 1855611"/>
                      <a:gd name="connsiteY7" fmla="*/ 452454 h 3367248"/>
                      <a:gd name="connsiteX8" fmla="*/ 1434859 w 1855611"/>
                      <a:gd name="connsiteY8" fmla="*/ 3095251 h 3367248"/>
                      <a:gd name="connsiteX9" fmla="*/ 1014302 w 1855611"/>
                      <a:gd name="connsiteY9" fmla="*/ 3083693 h 3367248"/>
                      <a:gd name="connsiteX10" fmla="*/ 1001867 w 1855611"/>
                      <a:gd name="connsiteY10" fmla="*/ 1714706 h 3367248"/>
                      <a:gd name="connsiteX11" fmla="*/ 825843 w 1855611"/>
                      <a:gd name="connsiteY11" fmla="*/ 1689007 h 3367248"/>
                      <a:gd name="connsiteX12" fmla="*/ 826433 w 1855611"/>
                      <a:gd name="connsiteY12" fmla="*/ 3306222 h 3367248"/>
                      <a:gd name="connsiteX13" fmla="*/ 383053 w 1855611"/>
                      <a:gd name="connsiteY13" fmla="*/ 2993433 h 3367248"/>
                      <a:gd name="connsiteX14" fmla="*/ 391837 w 1855611"/>
                      <a:gd name="connsiteY14" fmla="*/ 465680 h 3367248"/>
                      <a:gd name="connsiteX15" fmla="*/ 331783 w 1855611"/>
                      <a:gd name="connsiteY15" fmla="*/ 460825 h 3367248"/>
                      <a:gd name="connsiteX16" fmla="*/ 331744 w 1855611"/>
                      <a:gd name="connsiteY16" fmla="*/ 1266622 h 3367248"/>
                      <a:gd name="connsiteX17" fmla="*/ 0 w 1855611"/>
                      <a:gd name="connsiteY17" fmla="*/ 1211755 h 3367248"/>
                      <a:gd name="connsiteX18" fmla="*/ 17870 w 1855611"/>
                      <a:gd name="connsiteY18" fmla="*/ 477415 h 3367248"/>
                      <a:gd name="connsiteX0" fmla="*/ 5006 w 1855611"/>
                      <a:gd name="connsiteY0" fmla="*/ 477415 h 3367250"/>
                      <a:gd name="connsiteX1" fmla="*/ 189436 w 1855611"/>
                      <a:gd name="connsiteY1" fmla="*/ 1400 h 3367250"/>
                      <a:gd name="connsiteX2" fmla="*/ 1622060 w 1855611"/>
                      <a:gd name="connsiteY2" fmla="*/ 0 h 3367250"/>
                      <a:gd name="connsiteX3" fmla="*/ 1855038 w 1855611"/>
                      <a:gd name="connsiteY3" fmla="*/ 398227 h 3367250"/>
                      <a:gd name="connsiteX4" fmla="*/ 1854824 w 1855611"/>
                      <a:gd name="connsiteY4" fmla="*/ 1346925 h 3367250"/>
                      <a:gd name="connsiteX5" fmla="*/ 1490035 w 1855611"/>
                      <a:gd name="connsiteY5" fmla="*/ 1353710 h 3367250"/>
                      <a:gd name="connsiteX6" fmla="*/ 1493049 w 1855611"/>
                      <a:gd name="connsiteY6" fmla="*/ 448167 h 3367250"/>
                      <a:gd name="connsiteX7" fmla="*/ 1437515 w 1855611"/>
                      <a:gd name="connsiteY7" fmla="*/ 452454 h 3367250"/>
                      <a:gd name="connsiteX8" fmla="*/ 1434859 w 1855611"/>
                      <a:gd name="connsiteY8" fmla="*/ 3095251 h 3367250"/>
                      <a:gd name="connsiteX9" fmla="*/ 1014302 w 1855611"/>
                      <a:gd name="connsiteY9" fmla="*/ 3083693 h 3367250"/>
                      <a:gd name="connsiteX10" fmla="*/ 1001867 w 1855611"/>
                      <a:gd name="connsiteY10" fmla="*/ 1714706 h 3367250"/>
                      <a:gd name="connsiteX11" fmla="*/ 825843 w 1855611"/>
                      <a:gd name="connsiteY11" fmla="*/ 1689007 h 3367250"/>
                      <a:gd name="connsiteX12" fmla="*/ 826433 w 1855611"/>
                      <a:gd name="connsiteY12" fmla="*/ 3306222 h 3367250"/>
                      <a:gd name="connsiteX13" fmla="*/ 383053 w 1855611"/>
                      <a:gd name="connsiteY13" fmla="*/ 2993433 h 3367250"/>
                      <a:gd name="connsiteX14" fmla="*/ 391837 w 1855611"/>
                      <a:gd name="connsiteY14" fmla="*/ 465680 h 3367250"/>
                      <a:gd name="connsiteX15" fmla="*/ 331783 w 1855611"/>
                      <a:gd name="connsiteY15" fmla="*/ 460825 h 3367250"/>
                      <a:gd name="connsiteX16" fmla="*/ 331744 w 1855611"/>
                      <a:gd name="connsiteY16" fmla="*/ 1266622 h 3367250"/>
                      <a:gd name="connsiteX17" fmla="*/ 0 w 1855611"/>
                      <a:gd name="connsiteY17" fmla="*/ 1211755 h 3367250"/>
                      <a:gd name="connsiteX18" fmla="*/ 5006 w 1855611"/>
                      <a:gd name="connsiteY18" fmla="*/ 477415 h 3367250"/>
                      <a:gd name="connsiteX0" fmla="*/ 0 w 1850605"/>
                      <a:gd name="connsiteY0" fmla="*/ 477415 h 3367248"/>
                      <a:gd name="connsiteX1" fmla="*/ 184430 w 1850605"/>
                      <a:gd name="connsiteY1" fmla="*/ 1400 h 3367248"/>
                      <a:gd name="connsiteX2" fmla="*/ 1617054 w 1850605"/>
                      <a:gd name="connsiteY2" fmla="*/ 0 h 3367248"/>
                      <a:gd name="connsiteX3" fmla="*/ 1850032 w 1850605"/>
                      <a:gd name="connsiteY3" fmla="*/ 398227 h 3367248"/>
                      <a:gd name="connsiteX4" fmla="*/ 1849818 w 1850605"/>
                      <a:gd name="connsiteY4" fmla="*/ 1346925 h 3367248"/>
                      <a:gd name="connsiteX5" fmla="*/ 1485029 w 1850605"/>
                      <a:gd name="connsiteY5" fmla="*/ 1353710 h 3367248"/>
                      <a:gd name="connsiteX6" fmla="*/ 1488043 w 1850605"/>
                      <a:gd name="connsiteY6" fmla="*/ 448167 h 3367248"/>
                      <a:gd name="connsiteX7" fmla="*/ 1432509 w 1850605"/>
                      <a:gd name="connsiteY7" fmla="*/ 452454 h 3367248"/>
                      <a:gd name="connsiteX8" fmla="*/ 1429853 w 1850605"/>
                      <a:gd name="connsiteY8" fmla="*/ 3095251 h 3367248"/>
                      <a:gd name="connsiteX9" fmla="*/ 1009296 w 1850605"/>
                      <a:gd name="connsiteY9" fmla="*/ 3083693 h 3367248"/>
                      <a:gd name="connsiteX10" fmla="*/ 996861 w 1850605"/>
                      <a:gd name="connsiteY10" fmla="*/ 1714706 h 3367248"/>
                      <a:gd name="connsiteX11" fmla="*/ 820837 w 1850605"/>
                      <a:gd name="connsiteY11" fmla="*/ 1689007 h 3367248"/>
                      <a:gd name="connsiteX12" fmla="*/ 821427 w 1850605"/>
                      <a:gd name="connsiteY12" fmla="*/ 3306222 h 3367248"/>
                      <a:gd name="connsiteX13" fmla="*/ 378047 w 1850605"/>
                      <a:gd name="connsiteY13" fmla="*/ 2993433 h 3367248"/>
                      <a:gd name="connsiteX14" fmla="*/ 386831 w 1850605"/>
                      <a:gd name="connsiteY14" fmla="*/ 465680 h 3367248"/>
                      <a:gd name="connsiteX15" fmla="*/ 326777 w 1850605"/>
                      <a:gd name="connsiteY15" fmla="*/ 460825 h 3367248"/>
                      <a:gd name="connsiteX16" fmla="*/ 326738 w 1850605"/>
                      <a:gd name="connsiteY16" fmla="*/ 1266622 h 3367248"/>
                      <a:gd name="connsiteX17" fmla="*/ 7856 w 1850605"/>
                      <a:gd name="connsiteY17" fmla="*/ 1220329 h 3367248"/>
                      <a:gd name="connsiteX18" fmla="*/ 0 w 1850605"/>
                      <a:gd name="connsiteY18" fmla="*/ 477415 h 3367248"/>
                      <a:gd name="connsiteX0" fmla="*/ 0 w 1850605"/>
                      <a:gd name="connsiteY0" fmla="*/ 477415 h 3367250"/>
                      <a:gd name="connsiteX1" fmla="*/ 184430 w 1850605"/>
                      <a:gd name="connsiteY1" fmla="*/ 1400 h 3367250"/>
                      <a:gd name="connsiteX2" fmla="*/ 1617054 w 1850605"/>
                      <a:gd name="connsiteY2" fmla="*/ 0 h 3367250"/>
                      <a:gd name="connsiteX3" fmla="*/ 1850032 w 1850605"/>
                      <a:gd name="connsiteY3" fmla="*/ 398227 h 3367250"/>
                      <a:gd name="connsiteX4" fmla="*/ 1849818 w 1850605"/>
                      <a:gd name="connsiteY4" fmla="*/ 1346925 h 3367250"/>
                      <a:gd name="connsiteX5" fmla="*/ 1485029 w 1850605"/>
                      <a:gd name="connsiteY5" fmla="*/ 1353710 h 3367250"/>
                      <a:gd name="connsiteX6" fmla="*/ 1488043 w 1850605"/>
                      <a:gd name="connsiteY6" fmla="*/ 448167 h 3367250"/>
                      <a:gd name="connsiteX7" fmla="*/ 1432509 w 1850605"/>
                      <a:gd name="connsiteY7" fmla="*/ 452454 h 3367250"/>
                      <a:gd name="connsiteX8" fmla="*/ 1429853 w 1850605"/>
                      <a:gd name="connsiteY8" fmla="*/ 3095251 h 3367250"/>
                      <a:gd name="connsiteX9" fmla="*/ 1009296 w 1850605"/>
                      <a:gd name="connsiteY9" fmla="*/ 3083693 h 3367250"/>
                      <a:gd name="connsiteX10" fmla="*/ 996861 w 1850605"/>
                      <a:gd name="connsiteY10" fmla="*/ 1714706 h 3367250"/>
                      <a:gd name="connsiteX11" fmla="*/ 820837 w 1850605"/>
                      <a:gd name="connsiteY11" fmla="*/ 1689007 h 3367250"/>
                      <a:gd name="connsiteX12" fmla="*/ 821427 w 1850605"/>
                      <a:gd name="connsiteY12" fmla="*/ 3306222 h 3367250"/>
                      <a:gd name="connsiteX13" fmla="*/ 378047 w 1850605"/>
                      <a:gd name="connsiteY13" fmla="*/ 2993433 h 3367250"/>
                      <a:gd name="connsiteX14" fmla="*/ 386831 w 1850605"/>
                      <a:gd name="connsiteY14" fmla="*/ 465680 h 3367250"/>
                      <a:gd name="connsiteX15" fmla="*/ 326777 w 1850605"/>
                      <a:gd name="connsiteY15" fmla="*/ 460825 h 3367250"/>
                      <a:gd name="connsiteX16" fmla="*/ 326738 w 1850605"/>
                      <a:gd name="connsiteY16" fmla="*/ 1266622 h 3367250"/>
                      <a:gd name="connsiteX17" fmla="*/ 3569 w 1850605"/>
                      <a:gd name="connsiteY17" fmla="*/ 1220329 h 3367250"/>
                      <a:gd name="connsiteX18" fmla="*/ 0 w 1850605"/>
                      <a:gd name="connsiteY18" fmla="*/ 477415 h 3367250"/>
                      <a:gd name="connsiteX0" fmla="*/ 0 w 1850605"/>
                      <a:gd name="connsiteY0" fmla="*/ 477415 h 3367248"/>
                      <a:gd name="connsiteX1" fmla="*/ 184430 w 1850605"/>
                      <a:gd name="connsiteY1" fmla="*/ 1400 h 3367248"/>
                      <a:gd name="connsiteX2" fmla="*/ 1617054 w 1850605"/>
                      <a:gd name="connsiteY2" fmla="*/ 0 h 3367248"/>
                      <a:gd name="connsiteX3" fmla="*/ 1850032 w 1850605"/>
                      <a:gd name="connsiteY3" fmla="*/ 398227 h 3367248"/>
                      <a:gd name="connsiteX4" fmla="*/ 1849818 w 1850605"/>
                      <a:gd name="connsiteY4" fmla="*/ 1346925 h 3367248"/>
                      <a:gd name="connsiteX5" fmla="*/ 1485029 w 1850605"/>
                      <a:gd name="connsiteY5" fmla="*/ 1353710 h 3367248"/>
                      <a:gd name="connsiteX6" fmla="*/ 1488043 w 1850605"/>
                      <a:gd name="connsiteY6" fmla="*/ 448167 h 3367248"/>
                      <a:gd name="connsiteX7" fmla="*/ 1432509 w 1850605"/>
                      <a:gd name="connsiteY7" fmla="*/ 452454 h 3367248"/>
                      <a:gd name="connsiteX8" fmla="*/ 1429853 w 1850605"/>
                      <a:gd name="connsiteY8" fmla="*/ 3095251 h 3367248"/>
                      <a:gd name="connsiteX9" fmla="*/ 1009296 w 1850605"/>
                      <a:gd name="connsiteY9" fmla="*/ 3083693 h 3367248"/>
                      <a:gd name="connsiteX10" fmla="*/ 996861 w 1850605"/>
                      <a:gd name="connsiteY10" fmla="*/ 1714706 h 3367248"/>
                      <a:gd name="connsiteX11" fmla="*/ 820837 w 1850605"/>
                      <a:gd name="connsiteY11" fmla="*/ 1689007 h 3367248"/>
                      <a:gd name="connsiteX12" fmla="*/ 821427 w 1850605"/>
                      <a:gd name="connsiteY12" fmla="*/ 3306222 h 3367248"/>
                      <a:gd name="connsiteX13" fmla="*/ 378047 w 1850605"/>
                      <a:gd name="connsiteY13" fmla="*/ 2993433 h 3367248"/>
                      <a:gd name="connsiteX14" fmla="*/ 386831 w 1850605"/>
                      <a:gd name="connsiteY14" fmla="*/ 465680 h 3367248"/>
                      <a:gd name="connsiteX15" fmla="*/ 326777 w 1850605"/>
                      <a:gd name="connsiteY15" fmla="*/ 460825 h 3367248"/>
                      <a:gd name="connsiteX16" fmla="*/ 326738 w 1850605"/>
                      <a:gd name="connsiteY16" fmla="*/ 1266622 h 3367248"/>
                      <a:gd name="connsiteX17" fmla="*/ 3569 w 1850605"/>
                      <a:gd name="connsiteY17" fmla="*/ 1220329 h 3367248"/>
                      <a:gd name="connsiteX18" fmla="*/ 0 w 1850605"/>
                      <a:gd name="connsiteY18" fmla="*/ 477415 h 3367248"/>
                      <a:gd name="connsiteX0" fmla="*/ 718 w 1847036"/>
                      <a:gd name="connsiteY0" fmla="*/ 477415 h 3367250"/>
                      <a:gd name="connsiteX1" fmla="*/ 180861 w 1847036"/>
                      <a:gd name="connsiteY1" fmla="*/ 1400 h 3367250"/>
                      <a:gd name="connsiteX2" fmla="*/ 1613485 w 1847036"/>
                      <a:gd name="connsiteY2" fmla="*/ 0 h 3367250"/>
                      <a:gd name="connsiteX3" fmla="*/ 1846463 w 1847036"/>
                      <a:gd name="connsiteY3" fmla="*/ 398227 h 3367250"/>
                      <a:gd name="connsiteX4" fmla="*/ 1846249 w 1847036"/>
                      <a:gd name="connsiteY4" fmla="*/ 1346925 h 3367250"/>
                      <a:gd name="connsiteX5" fmla="*/ 1481460 w 1847036"/>
                      <a:gd name="connsiteY5" fmla="*/ 1353710 h 3367250"/>
                      <a:gd name="connsiteX6" fmla="*/ 1484474 w 1847036"/>
                      <a:gd name="connsiteY6" fmla="*/ 448167 h 3367250"/>
                      <a:gd name="connsiteX7" fmla="*/ 1428940 w 1847036"/>
                      <a:gd name="connsiteY7" fmla="*/ 452454 h 3367250"/>
                      <a:gd name="connsiteX8" fmla="*/ 1426284 w 1847036"/>
                      <a:gd name="connsiteY8" fmla="*/ 3095251 h 3367250"/>
                      <a:gd name="connsiteX9" fmla="*/ 1005727 w 1847036"/>
                      <a:gd name="connsiteY9" fmla="*/ 3083693 h 3367250"/>
                      <a:gd name="connsiteX10" fmla="*/ 993292 w 1847036"/>
                      <a:gd name="connsiteY10" fmla="*/ 1714706 h 3367250"/>
                      <a:gd name="connsiteX11" fmla="*/ 817268 w 1847036"/>
                      <a:gd name="connsiteY11" fmla="*/ 1689007 h 3367250"/>
                      <a:gd name="connsiteX12" fmla="*/ 817858 w 1847036"/>
                      <a:gd name="connsiteY12" fmla="*/ 3306222 h 3367250"/>
                      <a:gd name="connsiteX13" fmla="*/ 374478 w 1847036"/>
                      <a:gd name="connsiteY13" fmla="*/ 2993433 h 3367250"/>
                      <a:gd name="connsiteX14" fmla="*/ 383262 w 1847036"/>
                      <a:gd name="connsiteY14" fmla="*/ 465680 h 3367250"/>
                      <a:gd name="connsiteX15" fmla="*/ 323208 w 1847036"/>
                      <a:gd name="connsiteY15" fmla="*/ 460825 h 3367250"/>
                      <a:gd name="connsiteX16" fmla="*/ 323169 w 1847036"/>
                      <a:gd name="connsiteY16" fmla="*/ 1266622 h 3367250"/>
                      <a:gd name="connsiteX17" fmla="*/ 0 w 1847036"/>
                      <a:gd name="connsiteY17" fmla="*/ 1220329 h 3367250"/>
                      <a:gd name="connsiteX18" fmla="*/ 718 w 1847036"/>
                      <a:gd name="connsiteY18" fmla="*/ 477415 h 3367250"/>
                      <a:gd name="connsiteX0" fmla="*/ 875 w 1847193"/>
                      <a:gd name="connsiteY0" fmla="*/ 477415 h 3367248"/>
                      <a:gd name="connsiteX1" fmla="*/ 181018 w 1847193"/>
                      <a:gd name="connsiteY1" fmla="*/ 1400 h 3367248"/>
                      <a:gd name="connsiteX2" fmla="*/ 1613642 w 1847193"/>
                      <a:gd name="connsiteY2" fmla="*/ 0 h 3367248"/>
                      <a:gd name="connsiteX3" fmla="*/ 1846620 w 1847193"/>
                      <a:gd name="connsiteY3" fmla="*/ 398227 h 3367248"/>
                      <a:gd name="connsiteX4" fmla="*/ 1846406 w 1847193"/>
                      <a:gd name="connsiteY4" fmla="*/ 1346925 h 3367248"/>
                      <a:gd name="connsiteX5" fmla="*/ 1481617 w 1847193"/>
                      <a:gd name="connsiteY5" fmla="*/ 1353710 h 3367248"/>
                      <a:gd name="connsiteX6" fmla="*/ 1484631 w 1847193"/>
                      <a:gd name="connsiteY6" fmla="*/ 448167 h 3367248"/>
                      <a:gd name="connsiteX7" fmla="*/ 1429097 w 1847193"/>
                      <a:gd name="connsiteY7" fmla="*/ 452454 h 3367248"/>
                      <a:gd name="connsiteX8" fmla="*/ 1426441 w 1847193"/>
                      <a:gd name="connsiteY8" fmla="*/ 3095251 h 3367248"/>
                      <a:gd name="connsiteX9" fmla="*/ 1005884 w 1847193"/>
                      <a:gd name="connsiteY9" fmla="*/ 3083693 h 3367248"/>
                      <a:gd name="connsiteX10" fmla="*/ 993449 w 1847193"/>
                      <a:gd name="connsiteY10" fmla="*/ 1714706 h 3367248"/>
                      <a:gd name="connsiteX11" fmla="*/ 817425 w 1847193"/>
                      <a:gd name="connsiteY11" fmla="*/ 1689007 h 3367248"/>
                      <a:gd name="connsiteX12" fmla="*/ 818015 w 1847193"/>
                      <a:gd name="connsiteY12" fmla="*/ 3306222 h 3367248"/>
                      <a:gd name="connsiteX13" fmla="*/ 374635 w 1847193"/>
                      <a:gd name="connsiteY13" fmla="*/ 2993433 h 3367248"/>
                      <a:gd name="connsiteX14" fmla="*/ 383419 w 1847193"/>
                      <a:gd name="connsiteY14" fmla="*/ 465680 h 3367248"/>
                      <a:gd name="connsiteX15" fmla="*/ 323365 w 1847193"/>
                      <a:gd name="connsiteY15" fmla="*/ 460825 h 3367248"/>
                      <a:gd name="connsiteX16" fmla="*/ 323326 w 1847193"/>
                      <a:gd name="connsiteY16" fmla="*/ 1266622 h 3367248"/>
                      <a:gd name="connsiteX17" fmla="*/ 157 w 1847193"/>
                      <a:gd name="connsiteY17" fmla="*/ 1220329 h 3367248"/>
                      <a:gd name="connsiteX18" fmla="*/ 875 w 1847193"/>
                      <a:gd name="connsiteY18" fmla="*/ 477415 h 3367248"/>
                      <a:gd name="connsiteX0" fmla="*/ 875 w 1847193"/>
                      <a:gd name="connsiteY0" fmla="*/ 477415 h 3367250"/>
                      <a:gd name="connsiteX1" fmla="*/ 181018 w 1847193"/>
                      <a:gd name="connsiteY1" fmla="*/ 1400 h 3367250"/>
                      <a:gd name="connsiteX2" fmla="*/ 1613642 w 1847193"/>
                      <a:gd name="connsiteY2" fmla="*/ 0 h 3367250"/>
                      <a:gd name="connsiteX3" fmla="*/ 1846620 w 1847193"/>
                      <a:gd name="connsiteY3" fmla="*/ 398227 h 3367250"/>
                      <a:gd name="connsiteX4" fmla="*/ 1846406 w 1847193"/>
                      <a:gd name="connsiteY4" fmla="*/ 1346925 h 3367250"/>
                      <a:gd name="connsiteX5" fmla="*/ 1481617 w 1847193"/>
                      <a:gd name="connsiteY5" fmla="*/ 1353710 h 3367250"/>
                      <a:gd name="connsiteX6" fmla="*/ 1484631 w 1847193"/>
                      <a:gd name="connsiteY6" fmla="*/ 448167 h 3367250"/>
                      <a:gd name="connsiteX7" fmla="*/ 1429097 w 1847193"/>
                      <a:gd name="connsiteY7" fmla="*/ 452454 h 3367250"/>
                      <a:gd name="connsiteX8" fmla="*/ 1426441 w 1847193"/>
                      <a:gd name="connsiteY8" fmla="*/ 3095251 h 3367250"/>
                      <a:gd name="connsiteX9" fmla="*/ 1005884 w 1847193"/>
                      <a:gd name="connsiteY9" fmla="*/ 3083693 h 3367250"/>
                      <a:gd name="connsiteX10" fmla="*/ 993449 w 1847193"/>
                      <a:gd name="connsiteY10" fmla="*/ 1714706 h 3367250"/>
                      <a:gd name="connsiteX11" fmla="*/ 817425 w 1847193"/>
                      <a:gd name="connsiteY11" fmla="*/ 1689007 h 3367250"/>
                      <a:gd name="connsiteX12" fmla="*/ 818015 w 1847193"/>
                      <a:gd name="connsiteY12" fmla="*/ 3306222 h 3367250"/>
                      <a:gd name="connsiteX13" fmla="*/ 374635 w 1847193"/>
                      <a:gd name="connsiteY13" fmla="*/ 2993433 h 3367250"/>
                      <a:gd name="connsiteX14" fmla="*/ 383419 w 1847193"/>
                      <a:gd name="connsiteY14" fmla="*/ 465680 h 3367250"/>
                      <a:gd name="connsiteX15" fmla="*/ 323365 w 1847193"/>
                      <a:gd name="connsiteY15" fmla="*/ 460825 h 3367250"/>
                      <a:gd name="connsiteX16" fmla="*/ 323326 w 1847193"/>
                      <a:gd name="connsiteY16" fmla="*/ 1266622 h 3367250"/>
                      <a:gd name="connsiteX17" fmla="*/ 157 w 1847193"/>
                      <a:gd name="connsiteY17" fmla="*/ 1220329 h 3367250"/>
                      <a:gd name="connsiteX18" fmla="*/ 875 w 1847193"/>
                      <a:gd name="connsiteY18" fmla="*/ 477415 h 3367250"/>
                      <a:gd name="connsiteX0" fmla="*/ 875 w 1847193"/>
                      <a:gd name="connsiteY0" fmla="*/ 477415 h 3243798"/>
                      <a:gd name="connsiteX1" fmla="*/ 181018 w 1847193"/>
                      <a:gd name="connsiteY1" fmla="*/ 1400 h 3243798"/>
                      <a:gd name="connsiteX2" fmla="*/ 1613642 w 1847193"/>
                      <a:gd name="connsiteY2" fmla="*/ 0 h 3243798"/>
                      <a:gd name="connsiteX3" fmla="*/ 1846620 w 1847193"/>
                      <a:gd name="connsiteY3" fmla="*/ 398227 h 3243798"/>
                      <a:gd name="connsiteX4" fmla="*/ 1846406 w 1847193"/>
                      <a:gd name="connsiteY4" fmla="*/ 1346925 h 3243798"/>
                      <a:gd name="connsiteX5" fmla="*/ 1481617 w 1847193"/>
                      <a:gd name="connsiteY5" fmla="*/ 1353710 h 3243798"/>
                      <a:gd name="connsiteX6" fmla="*/ 1484631 w 1847193"/>
                      <a:gd name="connsiteY6" fmla="*/ 448167 h 3243798"/>
                      <a:gd name="connsiteX7" fmla="*/ 1429097 w 1847193"/>
                      <a:gd name="connsiteY7" fmla="*/ 452454 h 3243798"/>
                      <a:gd name="connsiteX8" fmla="*/ 1426441 w 1847193"/>
                      <a:gd name="connsiteY8" fmla="*/ 3095251 h 3243798"/>
                      <a:gd name="connsiteX9" fmla="*/ 1005884 w 1847193"/>
                      <a:gd name="connsiteY9" fmla="*/ 3083693 h 3243798"/>
                      <a:gd name="connsiteX10" fmla="*/ 993449 w 1847193"/>
                      <a:gd name="connsiteY10" fmla="*/ 1714706 h 3243798"/>
                      <a:gd name="connsiteX11" fmla="*/ 817425 w 1847193"/>
                      <a:gd name="connsiteY11" fmla="*/ 1689007 h 3243798"/>
                      <a:gd name="connsiteX12" fmla="*/ 500720 w 1847193"/>
                      <a:gd name="connsiteY12" fmla="*/ 2688781 h 3243798"/>
                      <a:gd name="connsiteX13" fmla="*/ 374635 w 1847193"/>
                      <a:gd name="connsiteY13" fmla="*/ 2993433 h 3243798"/>
                      <a:gd name="connsiteX14" fmla="*/ 383419 w 1847193"/>
                      <a:gd name="connsiteY14" fmla="*/ 465680 h 3243798"/>
                      <a:gd name="connsiteX15" fmla="*/ 323365 w 1847193"/>
                      <a:gd name="connsiteY15" fmla="*/ 460825 h 3243798"/>
                      <a:gd name="connsiteX16" fmla="*/ 323326 w 1847193"/>
                      <a:gd name="connsiteY16" fmla="*/ 1266622 h 3243798"/>
                      <a:gd name="connsiteX17" fmla="*/ 157 w 1847193"/>
                      <a:gd name="connsiteY17" fmla="*/ 1220329 h 3243798"/>
                      <a:gd name="connsiteX18" fmla="*/ 875 w 1847193"/>
                      <a:gd name="connsiteY18" fmla="*/ 477415 h 3243798"/>
                      <a:gd name="connsiteX0" fmla="*/ 875 w 1847193"/>
                      <a:gd name="connsiteY0" fmla="*/ 477415 h 3243796"/>
                      <a:gd name="connsiteX1" fmla="*/ 181018 w 1847193"/>
                      <a:gd name="connsiteY1" fmla="*/ 1400 h 3243796"/>
                      <a:gd name="connsiteX2" fmla="*/ 1613642 w 1847193"/>
                      <a:gd name="connsiteY2" fmla="*/ 0 h 3243796"/>
                      <a:gd name="connsiteX3" fmla="*/ 1846620 w 1847193"/>
                      <a:gd name="connsiteY3" fmla="*/ 398227 h 3243796"/>
                      <a:gd name="connsiteX4" fmla="*/ 1846406 w 1847193"/>
                      <a:gd name="connsiteY4" fmla="*/ 1346925 h 3243796"/>
                      <a:gd name="connsiteX5" fmla="*/ 1481617 w 1847193"/>
                      <a:gd name="connsiteY5" fmla="*/ 1353710 h 3243796"/>
                      <a:gd name="connsiteX6" fmla="*/ 1484631 w 1847193"/>
                      <a:gd name="connsiteY6" fmla="*/ 448167 h 3243796"/>
                      <a:gd name="connsiteX7" fmla="*/ 1429097 w 1847193"/>
                      <a:gd name="connsiteY7" fmla="*/ 452454 h 3243796"/>
                      <a:gd name="connsiteX8" fmla="*/ 1426441 w 1847193"/>
                      <a:gd name="connsiteY8" fmla="*/ 3095251 h 3243796"/>
                      <a:gd name="connsiteX9" fmla="*/ 1005884 w 1847193"/>
                      <a:gd name="connsiteY9" fmla="*/ 3083693 h 3243796"/>
                      <a:gd name="connsiteX10" fmla="*/ 993449 w 1847193"/>
                      <a:gd name="connsiteY10" fmla="*/ 1714706 h 3243796"/>
                      <a:gd name="connsiteX11" fmla="*/ 817425 w 1847193"/>
                      <a:gd name="connsiteY11" fmla="*/ 1689007 h 3243796"/>
                      <a:gd name="connsiteX12" fmla="*/ 813730 w 1847193"/>
                      <a:gd name="connsiteY12" fmla="*/ 2993214 h 3243796"/>
                      <a:gd name="connsiteX13" fmla="*/ 374635 w 1847193"/>
                      <a:gd name="connsiteY13" fmla="*/ 2993433 h 3243796"/>
                      <a:gd name="connsiteX14" fmla="*/ 383419 w 1847193"/>
                      <a:gd name="connsiteY14" fmla="*/ 465680 h 3243796"/>
                      <a:gd name="connsiteX15" fmla="*/ 323365 w 1847193"/>
                      <a:gd name="connsiteY15" fmla="*/ 460825 h 3243796"/>
                      <a:gd name="connsiteX16" fmla="*/ 323326 w 1847193"/>
                      <a:gd name="connsiteY16" fmla="*/ 1266622 h 3243796"/>
                      <a:gd name="connsiteX17" fmla="*/ 157 w 1847193"/>
                      <a:gd name="connsiteY17" fmla="*/ 1220329 h 3243796"/>
                      <a:gd name="connsiteX18" fmla="*/ 875 w 1847193"/>
                      <a:gd name="connsiteY18" fmla="*/ 477415 h 3243796"/>
                      <a:gd name="connsiteX0" fmla="*/ 875 w 1847193"/>
                      <a:gd name="connsiteY0" fmla="*/ 477415 h 3243798"/>
                      <a:gd name="connsiteX1" fmla="*/ 181018 w 1847193"/>
                      <a:gd name="connsiteY1" fmla="*/ 1400 h 3243798"/>
                      <a:gd name="connsiteX2" fmla="*/ 1613642 w 1847193"/>
                      <a:gd name="connsiteY2" fmla="*/ 0 h 3243798"/>
                      <a:gd name="connsiteX3" fmla="*/ 1846620 w 1847193"/>
                      <a:gd name="connsiteY3" fmla="*/ 398227 h 3243798"/>
                      <a:gd name="connsiteX4" fmla="*/ 1846406 w 1847193"/>
                      <a:gd name="connsiteY4" fmla="*/ 1346925 h 3243798"/>
                      <a:gd name="connsiteX5" fmla="*/ 1481617 w 1847193"/>
                      <a:gd name="connsiteY5" fmla="*/ 1353710 h 3243798"/>
                      <a:gd name="connsiteX6" fmla="*/ 1484631 w 1847193"/>
                      <a:gd name="connsiteY6" fmla="*/ 448167 h 3243798"/>
                      <a:gd name="connsiteX7" fmla="*/ 1429097 w 1847193"/>
                      <a:gd name="connsiteY7" fmla="*/ 452454 h 3243798"/>
                      <a:gd name="connsiteX8" fmla="*/ 1426441 w 1847193"/>
                      <a:gd name="connsiteY8" fmla="*/ 3095251 h 3243798"/>
                      <a:gd name="connsiteX9" fmla="*/ 1005884 w 1847193"/>
                      <a:gd name="connsiteY9" fmla="*/ 3083693 h 3243798"/>
                      <a:gd name="connsiteX10" fmla="*/ 993449 w 1847193"/>
                      <a:gd name="connsiteY10" fmla="*/ 1714706 h 3243798"/>
                      <a:gd name="connsiteX11" fmla="*/ 817425 w 1847193"/>
                      <a:gd name="connsiteY11" fmla="*/ 1689007 h 3243798"/>
                      <a:gd name="connsiteX12" fmla="*/ 813730 w 1847193"/>
                      <a:gd name="connsiteY12" fmla="*/ 2993214 h 3243798"/>
                      <a:gd name="connsiteX13" fmla="*/ 391786 w 1847193"/>
                      <a:gd name="connsiteY13" fmla="*/ 3002009 h 3243798"/>
                      <a:gd name="connsiteX14" fmla="*/ 383419 w 1847193"/>
                      <a:gd name="connsiteY14" fmla="*/ 465680 h 3243798"/>
                      <a:gd name="connsiteX15" fmla="*/ 323365 w 1847193"/>
                      <a:gd name="connsiteY15" fmla="*/ 460825 h 3243798"/>
                      <a:gd name="connsiteX16" fmla="*/ 323326 w 1847193"/>
                      <a:gd name="connsiteY16" fmla="*/ 1266622 h 3243798"/>
                      <a:gd name="connsiteX17" fmla="*/ 157 w 1847193"/>
                      <a:gd name="connsiteY17" fmla="*/ 1220329 h 3243798"/>
                      <a:gd name="connsiteX18" fmla="*/ 875 w 1847193"/>
                      <a:gd name="connsiteY18" fmla="*/ 477415 h 3243798"/>
                      <a:gd name="connsiteX0" fmla="*/ 875 w 1847193"/>
                      <a:gd name="connsiteY0" fmla="*/ 477415 h 3243796"/>
                      <a:gd name="connsiteX1" fmla="*/ 181018 w 1847193"/>
                      <a:gd name="connsiteY1" fmla="*/ 1400 h 3243796"/>
                      <a:gd name="connsiteX2" fmla="*/ 1613642 w 1847193"/>
                      <a:gd name="connsiteY2" fmla="*/ 0 h 3243796"/>
                      <a:gd name="connsiteX3" fmla="*/ 1846620 w 1847193"/>
                      <a:gd name="connsiteY3" fmla="*/ 398227 h 3243796"/>
                      <a:gd name="connsiteX4" fmla="*/ 1846406 w 1847193"/>
                      <a:gd name="connsiteY4" fmla="*/ 1346925 h 3243796"/>
                      <a:gd name="connsiteX5" fmla="*/ 1481617 w 1847193"/>
                      <a:gd name="connsiteY5" fmla="*/ 1353710 h 3243796"/>
                      <a:gd name="connsiteX6" fmla="*/ 1484631 w 1847193"/>
                      <a:gd name="connsiteY6" fmla="*/ 448167 h 3243796"/>
                      <a:gd name="connsiteX7" fmla="*/ 1429097 w 1847193"/>
                      <a:gd name="connsiteY7" fmla="*/ 452454 h 3243796"/>
                      <a:gd name="connsiteX8" fmla="*/ 1426441 w 1847193"/>
                      <a:gd name="connsiteY8" fmla="*/ 3095251 h 3243796"/>
                      <a:gd name="connsiteX9" fmla="*/ 1005884 w 1847193"/>
                      <a:gd name="connsiteY9" fmla="*/ 3083693 h 3243796"/>
                      <a:gd name="connsiteX10" fmla="*/ 993449 w 1847193"/>
                      <a:gd name="connsiteY10" fmla="*/ 1714706 h 3243796"/>
                      <a:gd name="connsiteX11" fmla="*/ 817425 w 1847193"/>
                      <a:gd name="connsiteY11" fmla="*/ 1689007 h 3243796"/>
                      <a:gd name="connsiteX12" fmla="*/ 813730 w 1847193"/>
                      <a:gd name="connsiteY12" fmla="*/ 2993214 h 3243796"/>
                      <a:gd name="connsiteX13" fmla="*/ 387497 w 1847193"/>
                      <a:gd name="connsiteY13" fmla="*/ 3036311 h 3243796"/>
                      <a:gd name="connsiteX14" fmla="*/ 383419 w 1847193"/>
                      <a:gd name="connsiteY14" fmla="*/ 465680 h 3243796"/>
                      <a:gd name="connsiteX15" fmla="*/ 323365 w 1847193"/>
                      <a:gd name="connsiteY15" fmla="*/ 460825 h 3243796"/>
                      <a:gd name="connsiteX16" fmla="*/ 323326 w 1847193"/>
                      <a:gd name="connsiteY16" fmla="*/ 1266622 h 3243796"/>
                      <a:gd name="connsiteX17" fmla="*/ 157 w 1847193"/>
                      <a:gd name="connsiteY17" fmla="*/ 1220329 h 3243796"/>
                      <a:gd name="connsiteX18" fmla="*/ 875 w 1847193"/>
                      <a:gd name="connsiteY18" fmla="*/ 477415 h 3243796"/>
                      <a:gd name="connsiteX0" fmla="*/ 875 w 1847193"/>
                      <a:gd name="connsiteY0" fmla="*/ 477415 h 3243798"/>
                      <a:gd name="connsiteX1" fmla="*/ 181018 w 1847193"/>
                      <a:gd name="connsiteY1" fmla="*/ 1400 h 3243798"/>
                      <a:gd name="connsiteX2" fmla="*/ 1613642 w 1847193"/>
                      <a:gd name="connsiteY2" fmla="*/ 0 h 3243798"/>
                      <a:gd name="connsiteX3" fmla="*/ 1846620 w 1847193"/>
                      <a:gd name="connsiteY3" fmla="*/ 398227 h 3243798"/>
                      <a:gd name="connsiteX4" fmla="*/ 1846406 w 1847193"/>
                      <a:gd name="connsiteY4" fmla="*/ 1346925 h 3243798"/>
                      <a:gd name="connsiteX5" fmla="*/ 1481617 w 1847193"/>
                      <a:gd name="connsiteY5" fmla="*/ 1353710 h 3243798"/>
                      <a:gd name="connsiteX6" fmla="*/ 1484631 w 1847193"/>
                      <a:gd name="connsiteY6" fmla="*/ 448167 h 3243798"/>
                      <a:gd name="connsiteX7" fmla="*/ 1429097 w 1847193"/>
                      <a:gd name="connsiteY7" fmla="*/ 452454 h 3243798"/>
                      <a:gd name="connsiteX8" fmla="*/ 1426441 w 1847193"/>
                      <a:gd name="connsiteY8" fmla="*/ 3095251 h 3243798"/>
                      <a:gd name="connsiteX9" fmla="*/ 1005884 w 1847193"/>
                      <a:gd name="connsiteY9" fmla="*/ 3083693 h 3243798"/>
                      <a:gd name="connsiteX10" fmla="*/ 993449 w 1847193"/>
                      <a:gd name="connsiteY10" fmla="*/ 1714706 h 3243798"/>
                      <a:gd name="connsiteX11" fmla="*/ 817425 w 1847193"/>
                      <a:gd name="connsiteY11" fmla="*/ 1689007 h 3243798"/>
                      <a:gd name="connsiteX12" fmla="*/ 809443 w 1847193"/>
                      <a:gd name="connsiteY12" fmla="*/ 3023229 h 3243798"/>
                      <a:gd name="connsiteX13" fmla="*/ 387497 w 1847193"/>
                      <a:gd name="connsiteY13" fmla="*/ 3036311 h 3243798"/>
                      <a:gd name="connsiteX14" fmla="*/ 383419 w 1847193"/>
                      <a:gd name="connsiteY14" fmla="*/ 465680 h 3243798"/>
                      <a:gd name="connsiteX15" fmla="*/ 323365 w 1847193"/>
                      <a:gd name="connsiteY15" fmla="*/ 460825 h 3243798"/>
                      <a:gd name="connsiteX16" fmla="*/ 323326 w 1847193"/>
                      <a:gd name="connsiteY16" fmla="*/ 1266622 h 3243798"/>
                      <a:gd name="connsiteX17" fmla="*/ 157 w 1847193"/>
                      <a:gd name="connsiteY17" fmla="*/ 1220329 h 3243798"/>
                      <a:gd name="connsiteX18" fmla="*/ 875 w 1847193"/>
                      <a:gd name="connsiteY18" fmla="*/ 477415 h 3243798"/>
                      <a:gd name="connsiteX0" fmla="*/ 875 w 1847193"/>
                      <a:gd name="connsiteY0" fmla="*/ 477415 h 3243796"/>
                      <a:gd name="connsiteX1" fmla="*/ 181018 w 1847193"/>
                      <a:gd name="connsiteY1" fmla="*/ 1400 h 3243796"/>
                      <a:gd name="connsiteX2" fmla="*/ 1613642 w 1847193"/>
                      <a:gd name="connsiteY2" fmla="*/ 0 h 3243796"/>
                      <a:gd name="connsiteX3" fmla="*/ 1846620 w 1847193"/>
                      <a:gd name="connsiteY3" fmla="*/ 398227 h 3243796"/>
                      <a:gd name="connsiteX4" fmla="*/ 1846406 w 1847193"/>
                      <a:gd name="connsiteY4" fmla="*/ 1346925 h 3243796"/>
                      <a:gd name="connsiteX5" fmla="*/ 1481617 w 1847193"/>
                      <a:gd name="connsiteY5" fmla="*/ 1353710 h 3243796"/>
                      <a:gd name="connsiteX6" fmla="*/ 1484631 w 1847193"/>
                      <a:gd name="connsiteY6" fmla="*/ 448167 h 3243796"/>
                      <a:gd name="connsiteX7" fmla="*/ 1429097 w 1847193"/>
                      <a:gd name="connsiteY7" fmla="*/ 452454 h 3243796"/>
                      <a:gd name="connsiteX8" fmla="*/ 1426441 w 1847193"/>
                      <a:gd name="connsiteY8" fmla="*/ 3095251 h 3243796"/>
                      <a:gd name="connsiteX9" fmla="*/ 1005884 w 1847193"/>
                      <a:gd name="connsiteY9" fmla="*/ 3083693 h 3243796"/>
                      <a:gd name="connsiteX10" fmla="*/ 993449 w 1847193"/>
                      <a:gd name="connsiteY10" fmla="*/ 1714706 h 3243796"/>
                      <a:gd name="connsiteX11" fmla="*/ 817425 w 1847193"/>
                      <a:gd name="connsiteY11" fmla="*/ 1689007 h 3243796"/>
                      <a:gd name="connsiteX12" fmla="*/ 809443 w 1847193"/>
                      <a:gd name="connsiteY12" fmla="*/ 3023229 h 3243796"/>
                      <a:gd name="connsiteX13" fmla="*/ 387497 w 1847193"/>
                      <a:gd name="connsiteY13" fmla="*/ 3036311 h 3243796"/>
                      <a:gd name="connsiteX14" fmla="*/ 383419 w 1847193"/>
                      <a:gd name="connsiteY14" fmla="*/ 465680 h 3243796"/>
                      <a:gd name="connsiteX15" fmla="*/ 323365 w 1847193"/>
                      <a:gd name="connsiteY15" fmla="*/ 460825 h 3243796"/>
                      <a:gd name="connsiteX16" fmla="*/ 323326 w 1847193"/>
                      <a:gd name="connsiteY16" fmla="*/ 1266622 h 3243796"/>
                      <a:gd name="connsiteX17" fmla="*/ 157 w 1847193"/>
                      <a:gd name="connsiteY17" fmla="*/ 1220329 h 3243796"/>
                      <a:gd name="connsiteX18" fmla="*/ 875 w 1847193"/>
                      <a:gd name="connsiteY18" fmla="*/ 477415 h 3243796"/>
                      <a:gd name="connsiteX0" fmla="*/ 875 w 1847193"/>
                      <a:gd name="connsiteY0" fmla="*/ 477415 h 3243798"/>
                      <a:gd name="connsiteX1" fmla="*/ 181018 w 1847193"/>
                      <a:gd name="connsiteY1" fmla="*/ 1400 h 3243798"/>
                      <a:gd name="connsiteX2" fmla="*/ 1613642 w 1847193"/>
                      <a:gd name="connsiteY2" fmla="*/ 0 h 3243798"/>
                      <a:gd name="connsiteX3" fmla="*/ 1846620 w 1847193"/>
                      <a:gd name="connsiteY3" fmla="*/ 398227 h 3243798"/>
                      <a:gd name="connsiteX4" fmla="*/ 1846406 w 1847193"/>
                      <a:gd name="connsiteY4" fmla="*/ 1346925 h 3243798"/>
                      <a:gd name="connsiteX5" fmla="*/ 1481617 w 1847193"/>
                      <a:gd name="connsiteY5" fmla="*/ 1353710 h 3243798"/>
                      <a:gd name="connsiteX6" fmla="*/ 1484631 w 1847193"/>
                      <a:gd name="connsiteY6" fmla="*/ 448167 h 3243798"/>
                      <a:gd name="connsiteX7" fmla="*/ 1429097 w 1847193"/>
                      <a:gd name="connsiteY7" fmla="*/ 452454 h 3243798"/>
                      <a:gd name="connsiteX8" fmla="*/ 1426441 w 1847193"/>
                      <a:gd name="connsiteY8" fmla="*/ 3095251 h 3243798"/>
                      <a:gd name="connsiteX9" fmla="*/ 1005884 w 1847193"/>
                      <a:gd name="connsiteY9" fmla="*/ 3083693 h 3243798"/>
                      <a:gd name="connsiteX10" fmla="*/ 1044902 w 1847193"/>
                      <a:gd name="connsiteY10" fmla="*/ 1328804 h 3243798"/>
                      <a:gd name="connsiteX11" fmla="*/ 817425 w 1847193"/>
                      <a:gd name="connsiteY11" fmla="*/ 1689007 h 3243798"/>
                      <a:gd name="connsiteX12" fmla="*/ 809443 w 1847193"/>
                      <a:gd name="connsiteY12" fmla="*/ 3023229 h 3243798"/>
                      <a:gd name="connsiteX13" fmla="*/ 387497 w 1847193"/>
                      <a:gd name="connsiteY13" fmla="*/ 3036311 h 3243798"/>
                      <a:gd name="connsiteX14" fmla="*/ 383419 w 1847193"/>
                      <a:gd name="connsiteY14" fmla="*/ 465680 h 3243798"/>
                      <a:gd name="connsiteX15" fmla="*/ 323365 w 1847193"/>
                      <a:gd name="connsiteY15" fmla="*/ 460825 h 3243798"/>
                      <a:gd name="connsiteX16" fmla="*/ 323326 w 1847193"/>
                      <a:gd name="connsiteY16" fmla="*/ 1266622 h 3243798"/>
                      <a:gd name="connsiteX17" fmla="*/ 157 w 1847193"/>
                      <a:gd name="connsiteY17" fmla="*/ 1220329 h 3243798"/>
                      <a:gd name="connsiteX18" fmla="*/ 875 w 1847193"/>
                      <a:gd name="connsiteY18" fmla="*/ 477415 h 3243798"/>
                      <a:gd name="connsiteX0" fmla="*/ 875 w 1847193"/>
                      <a:gd name="connsiteY0" fmla="*/ 477415 h 3243796"/>
                      <a:gd name="connsiteX1" fmla="*/ 181018 w 1847193"/>
                      <a:gd name="connsiteY1" fmla="*/ 1400 h 3243796"/>
                      <a:gd name="connsiteX2" fmla="*/ 1613642 w 1847193"/>
                      <a:gd name="connsiteY2" fmla="*/ 0 h 3243796"/>
                      <a:gd name="connsiteX3" fmla="*/ 1846620 w 1847193"/>
                      <a:gd name="connsiteY3" fmla="*/ 398227 h 3243796"/>
                      <a:gd name="connsiteX4" fmla="*/ 1846406 w 1847193"/>
                      <a:gd name="connsiteY4" fmla="*/ 1346925 h 3243796"/>
                      <a:gd name="connsiteX5" fmla="*/ 1481617 w 1847193"/>
                      <a:gd name="connsiteY5" fmla="*/ 1353710 h 3243796"/>
                      <a:gd name="connsiteX6" fmla="*/ 1484631 w 1847193"/>
                      <a:gd name="connsiteY6" fmla="*/ 448167 h 3243796"/>
                      <a:gd name="connsiteX7" fmla="*/ 1429097 w 1847193"/>
                      <a:gd name="connsiteY7" fmla="*/ 452454 h 3243796"/>
                      <a:gd name="connsiteX8" fmla="*/ 1426441 w 1847193"/>
                      <a:gd name="connsiteY8" fmla="*/ 3095251 h 3243796"/>
                      <a:gd name="connsiteX9" fmla="*/ 1005884 w 1847193"/>
                      <a:gd name="connsiteY9" fmla="*/ 3083693 h 3243796"/>
                      <a:gd name="connsiteX10" fmla="*/ 1019177 w 1847193"/>
                      <a:gd name="connsiteY10" fmla="*/ 1444575 h 3243796"/>
                      <a:gd name="connsiteX11" fmla="*/ 817425 w 1847193"/>
                      <a:gd name="connsiteY11" fmla="*/ 1689007 h 3243796"/>
                      <a:gd name="connsiteX12" fmla="*/ 809443 w 1847193"/>
                      <a:gd name="connsiteY12" fmla="*/ 3023229 h 3243796"/>
                      <a:gd name="connsiteX13" fmla="*/ 387497 w 1847193"/>
                      <a:gd name="connsiteY13" fmla="*/ 3036311 h 3243796"/>
                      <a:gd name="connsiteX14" fmla="*/ 383419 w 1847193"/>
                      <a:gd name="connsiteY14" fmla="*/ 465680 h 3243796"/>
                      <a:gd name="connsiteX15" fmla="*/ 323365 w 1847193"/>
                      <a:gd name="connsiteY15" fmla="*/ 460825 h 3243796"/>
                      <a:gd name="connsiteX16" fmla="*/ 323326 w 1847193"/>
                      <a:gd name="connsiteY16" fmla="*/ 1266622 h 3243796"/>
                      <a:gd name="connsiteX17" fmla="*/ 157 w 1847193"/>
                      <a:gd name="connsiteY17" fmla="*/ 1220329 h 3243796"/>
                      <a:gd name="connsiteX18" fmla="*/ 875 w 1847193"/>
                      <a:gd name="connsiteY18" fmla="*/ 477415 h 3243796"/>
                      <a:gd name="connsiteX0" fmla="*/ 875 w 1847193"/>
                      <a:gd name="connsiteY0" fmla="*/ 477415 h 3243798"/>
                      <a:gd name="connsiteX1" fmla="*/ 181018 w 1847193"/>
                      <a:gd name="connsiteY1" fmla="*/ 1400 h 3243798"/>
                      <a:gd name="connsiteX2" fmla="*/ 1613642 w 1847193"/>
                      <a:gd name="connsiteY2" fmla="*/ 0 h 3243798"/>
                      <a:gd name="connsiteX3" fmla="*/ 1846620 w 1847193"/>
                      <a:gd name="connsiteY3" fmla="*/ 398227 h 3243798"/>
                      <a:gd name="connsiteX4" fmla="*/ 1846406 w 1847193"/>
                      <a:gd name="connsiteY4" fmla="*/ 1346925 h 3243798"/>
                      <a:gd name="connsiteX5" fmla="*/ 1481617 w 1847193"/>
                      <a:gd name="connsiteY5" fmla="*/ 1353710 h 3243798"/>
                      <a:gd name="connsiteX6" fmla="*/ 1484631 w 1847193"/>
                      <a:gd name="connsiteY6" fmla="*/ 448167 h 3243798"/>
                      <a:gd name="connsiteX7" fmla="*/ 1429097 w 1847193"/>
                      <a:gd name="connsiteY7" fmla="*/ 452454 h 3243798"/>
                      <a:gd name="connsiteX8" fmla="*/ 1426441 w 1847193"/>
                      <a:gd name="connsiteY8" fmla="*/ 3095251 h 3243798"/>
                      <a:gd name="connsiteX9" fmla="*/ 1005884 w 1847193"/>
                      <a:gd name="connsiteY9" fmla="*/ 3083693 h 3243798"/>
                      <a:gd name="connsiteX10" fmla="*/ 1019177 w 1847193"/>
                      <a:gd name="connsiteY10" fmla="*/ 1444575 h 3243798"/>
                      <a:gd name="connsiteX11" fmla="*/ 615898 w 1847193"/>
                      <a:gd name="connsiteY11" fmla="*/ 1483193 h 3243798"/>
                      <a:gd name="connsiteX12" fmla="*/ 809443 w 1847193"/>
                      <a:gd name="connsiteY12" fmla="*/ 3023229 h 3243798"/>
                      <a:gd name="connsiteX13" fmla="*/ 387497 w 1847193"/>
                      <a:gd name="connsiteY13" fmla="*/ 3036311 h 3243798"/>
                      <a:gd name="connsiteX14" fmla="*/ 383419 w 1847193"/>
                      <a:gd name="connsiteY14" fmla="*/ 465680 h 3243798"/>
                      <a:gd name="connsiteX15" fmla="*/ 323365 w 1847193"/>
                      <a:gd name="connsiteY15" fmla="*/ 460825 h 3243798"/>
                      <a:gd name="connsiteX16" fmla="*/ 323326 w 1847193"/>
                      <a:gd name="connsiteY16" fmla="*/ 1266622 h 3243798"/>
                      <a:gd name="connsiteX17" fmla="*/ 157 w 1847193"/>
                      <a:gd name="connsiteY17" fmla="*/ 1220329 h 3243798"/>
                      <a:gd name="connsiteX18" fmla="*/ 875 w 1847193"/>
                      <a:gd name="connsiteY18" fmla="*/ 477415 h 3243798"/>
                      <a:gd name="connsiteX0" fmla="*/ 875 w 1847193"/>
                      <a:gd name="connsiteY0" fmla="*/ 477415 h 3243796"/>
                      <a:gd name="connsiteX1" fmla="*/ 181018 w 1847193"/>
                      <a:gd name="connsiteY1" fmla="*/ 1400 h 3243796"/>
                      <a:gd name="connsiteX2" fmla="*/ 1613642 w 1847193"/>
                      <a:gd name="connsiteY2" fmla="*/ 0 h 3243796"/>
                      <a:gd name="connsiteX3" fmla="*/ 1846620 w 1847193"/>
                      <a:gd name="connsiteY3" fmla="*/ 398227 h 3243796"/>
                      <a:gd name="connsiteX4" fmla="*/ 1846406 w 1847193"/>
                      <a:gd name="connsiteY4" fmla="*/ 1346925 h 3243796"/>
                      <a:gd name="connsiteX5" fmla="*/ 1481617 w 1847193"/>
                      <a:gd name="connsiteY5" fmla="*/ 1353710 h 3243796"/>
                      <a:gd name="connsiteX6" fmla="*/ 1484631 w 1847193"/>
                      <a:gd name="connsiteY6" fmla="*/ 448167 h 3243796"/>
                      <a:gd name="connsiteX7" fmla="*/ 1429097 w 1847193"/>
                      <a:gd name="connsiteY7" fmla="*/ 452454 h 3243796"/>
                      <a:gd name="connsiteX8" fmla="*/ 1426441 w 1847193"/>
                      <a:gd name="connsiteY8" fmla="*/ 3095251 h 3243796"/>
                      <a:gd name="connsiteX9" fmla="*/ 1005884 w 1847193"/>
                      <a:gd name="connsiteY9" fmla="*/ 3083693 h 3243796"/>
                      <a:gd name="connsiteX10" fmla="*/ 1726661 w 1847193"/>
                      <a:gd name="connsiteY10" fmla="*/ 1225897 h 3243796"/>
                      <a:gd name="connsiteX11" fmla="*/ 615898 w 1847193"/>
                      <a:gd name="connsiteY11" fmla="*/ 1483193 h 3243796"/>
                      <a:gd name="connsiteX12" fmla="*/ 809443 w 1847193"/>
                      <a:gd name="connsiteY12" fmla="*/ 3023229 h 3243796"/>
                      <a:gd name="connsiteX13" fmla="*/ 387497 w 1847193"/>
                      <a:gd name="connsiteY13" fmla="*/ 3036311 h 3243796"/>
                      <a:gd name="connsiteX14" fmla="*/ 383419 w 1847193"/>
                      <a:gd name="connsiteY14" fmla="*/ 465680 h 3243796"/>
                      <a:gd name="connsiteX15" fmla="*/ 323365 w 1847193"/>
                      <a:gd name="connsiteY15" fmla="*/ 460825 h 3243796"/>
                      <a:gd name="connsiteX16" fmla="*/ 323326 w 1847193"/>
                      <a:gd name="connsiteY16" fmla="*/ 1266622 h 3243796"/>
                      <a:gd name="connsiteX17" fmla="*/ 157 w 1847193"/>
                      <a:gd name="connsiteY17" fmla="*/ 1220329 h 3243796"/>
                      <a:gd name="connsiteX18" fmla="*/ 875 w 1847193"/>
                      <a:gd name="connsiteY18" fmla="*/ 477415 h 3243796"/>
                      <a:gd name="connsiteX0" fmla="*/ 875 w 1847193"/>
                      <a:gd name="connsiteY0" fmla="*/ 477415 h 3243798"/>
                      <a:gd name="connsiteX1" fmla="*/ 181018 w 1847193"/>
                      <a:gd name="connsiteY1" fmla="*/ 1400 h 3243798"/>
                      <a:gd name="connsiteX2" fmla="*/ 1613642 w 1847193"/>
                      <a:gd name="connsiteY2" fmla="*/ 0 h 3243798"/>
                      <a:gd name="connsiteX3" fmla="*/ 1846620 w 1847193"/>
                      <a:gd name="connsiteY3" fmla="*/ 398227 h 3243798"/>
                      <a:gd name="connsiteX4" fmla="*/ 1846406 w 1847193"/>
                      <a:gd name="connsiteY4" fmla="*/ 1346925 h 3243798"/>
                      <a:gd name="connsiteX5" fmla="*/ 1481617 w 1847193"/>
                      <a:gd name="connsiteY5" fmla="*/ 1353710 h 3243798"/>
                      <a:gd name="connsiteX6" fmla="*/ 1484631 w 1847193"/>
                      <a:gd name="connsiteY6" fmla="*/ 448167 h 3243798"/>
                      <a:gd name="connsiteX7" fmla="*/ 1429097 w 1847193"/>
                      <a:gd name="connsiteY7" fmla="*/ 452454 h 3243798"/>
                      <a:gd name="connsiteX8" fmla="*/ 1426441 w 1847193"/>
                      <a:gd name="connsiteY8" fmla="*/ 3095251 h 3243798"/>
                      <a:gd name="connsiteX9" fmla="*/ 1005884 w 1847193"/>
                      <a:gd name="connsiteY9" fmla="*/ 3083693 h 3243798"/>
                      <a:gd name="connsiteX10" fmla="*/ 1726661 w 1847193"/>
                      <a:gd name="connsiteY10" fmla="*/ 1225897 h 3243798"/>
                      <a:gd name="connsiteX11" fmla="*/ 795985 w 1847193"/>
                      <a:gd name="connsiteY11" fmla="*/ 1710446 h 3243798"/>
                      <a:gd name="connsiteX12" fmla="*/ 809443 w 1847193"/>
                      <a:gd name="connsiteY12" fmla="*/ 3023229 h 3243798"/>
                      <a:gd name="connsiteX13" fmla="*/ 387497 w 1847193"/>
                      <a:gd name="connsiteY13" fmla="*/ 3036311 h 3243798"/>
                      <a:gd name="connsiteX14" fmla="*/ 383419 w 1847193"/>
                      <a:gd name="connsiteY14" fmla="*/ 465680 h 3243798"/>
                      <a:gd name="connsiteX15" fmla="*/ 323365 w 1847193"/>
                      <a:gd name="connsiteY15" fmla="*/ 460825 h 3243798"/>
                      <a:gd name="connsiteX16" fmla="*/ 323326 w 1847193"/>
                      <a:gd name="connsiteY16" fmla="*/ 1266622 h 3243798"/>
                      <a:gd name="connsiteX17" fmla="*/ 157 w 1847193"/>
                      <a:gd name="connsiteY17" fmla="*/ 1220329 h 3243798"/>
                      <a:gd name="connsiteX18" fmla="*/ 875 w 1847193"/>
                      <a:gd name="connsiteY18" fmla="*/ 477415 h 3243798"/>
                      <a:gd name="connsiteX0" fmla="*/ 875 w 1847193"/>
                      <a:gd name="connsiteY0" fmla="*/ 477415 h 3243796"/>
                      <a:gd name="connsiteX1" fmla="*/ 181018 w 1847193"/>
                      <a:gd name="connsiteY1" fmla="*/ 1400 h 3243796"/>
                      <a:gd name="connsiteX2" fmla="*/ 1613642 w 1847193"/>
                      <a:gd name="connsiteY2" fmla="*/ 0 h 3243796"/>
                      <a:gd name="connsiteX3" fmla="*/ 1846620 w 1847193"/>
                      <a:gd name="connsiteY3" fmla="*/ 398227 h 3243796"/>
                      <a:gd name="connsiteX4" fmla="*/ 1846406 w 1847193"/>
                      <a:gd name="connsiteY4" fmla="*/ 1346925 h 3243796"/>
                      <a:gd name="connsiteX5" fmla="*/ 1481617 w 1847193"/>
                      <a:gd name="connsiteY5" fmla="*/ 1353710 h 3243796"/>
                      <a:gd name="connsiteX6" fmla="*/ 1484631 w 1847193"/>
                      <a:gd name="connsiteY6" fmla="*/ 448167 h 3243796"/>
                      <a:gd name="connsiteX7" fmla="*/ 1429097 w 1847193"/>
                      <a:gd name="connsiteY7" fmla="*/ 452454 h 3243796"/>
                      <a:gd name="connsiteX8" fmla="*/ 1426441 w 1847193"/>
                      <a:gd name="connsiteY8" fmla="*/ 3095251 h 3243796"/>
                      <a:gd name="connsiteX9" fmla="*/ 1005884 w 1847193"/>
                      <a:gd name="connsiteY9" fmla="*/ 3083693 h 3243796"/>
                      <a:gd name="connsiteX10" fmla="*/ 989162 w 1847193"/>
                      <a:gd name="connsiteY10" fmla="*/ 1688979 h 3243796"/>
                      <a:gd name="connsiteX11" fmla="*/ 795985 w 1847193"/>
                      <a:gd name="connsiteY11" fmla="*/ 1710446 h 3243796"/>
                      <a:gd name="connsiteX12" fmla="*/ 809443 w 1847193"/>
                      <a:gd name="connsiteY12" fmla="*/ 3023229 h 3243796"/>
                      <a:gd name="connsiteX13" fmla="*/ 387497 w 1847193"/>
                      <a:gd name="connsiteY13" fmla="*/ 3036311 h 3243796"/>
                      <a:gd name="connsiteX14" fmla="*/ 383419 w 1847193"/>
                      <a:gd name="connsiteY14" fmla="*/ 465680 h 3243796"/>
                      <a:gd name="connsiteX15" fmla="*/ 323365 w 1847193"/>
                      <a:gd name="connsiteY15" fmla="*/ 460825 h 3243796"/>
                      <a:gd name="connsiteX16" fmla="*/ 323326 w 1847193"/>
                      <a:gd name="connsiteY16" fmla="*/ 1266622 h 3243796"/>
                      <a:gd name="connsiteX17" fmla="*/ 157 w 1847193"/>
                      <a:gd name="connsiteY17" fmla="*/ 1220329 h 3243796"/>
                      <a:gd name="connsiteX18" fmla="*/ 875 w 1847193"/>
                      <a:gd name="connsiteY18" fmla="*/ 477415 h 3243796"/>
                      <a:gd name="connsiteX0" fmla="*/ 875 w 1847193"/>
                      <a:gd name="connsiteY0" fmla="*/ 477415 h 3243798"/>
                      <a:gd name="connsiteX1" fmla="*/ 181018 w 1847193"/>
                      <a:gd name="connsiteY1" fmla="*/ 1400 h 3243798"/>
                      <a:gd name="connsiteX2" fmla="*/ 1613642 w 1847193"/>
                      <a:gd name="connsiteY2" fmla="*/ 0 h 3243798"/>
                      <a:gd name="connsiteX3" fmla="*/ 1846620 w 1847193"/>
                      <a:gd name="connsiteY3" fmla="*/ 398227 h 3243798"/>
                      <a:gd name="connsiteX4" fmla="*/ 1846406 w 1847193"/>
                      <a:gd name="connsiteY4" fmla="*/ 1346925 h 3243798"/>
                      <a:gd name="connsiteX5" fmla="*/ 1481617 w 1847193"/>
                      <a:gd name="connsiteY5" fmla="*/ 1353710 h 3243798"/>
                      <a:gd name="connsiteX6" fmla="*/ 1484631 w 1847193"/>
                      <a:gd name="connsiteY6" fmla="*/ 448167 h 3243798"/>
                      <a:gd name="connsiteX7" fmla="*/ 1429097 w 1847193"/>
                      <a:gd name="connsiteY7" fmla="*/ 452454 h 3243798"/>
                      <a:gd name="connsiteX8" fmla="*/ 1426441 w 1847193"/>
                      <a:gd name="connsiteY8" fmla="*/ 3095251 h 3243798"/>
                      <a:gd name="connsiteX9" fmla="*/ 1005884 w 1847193"/>
                      <a:gd name="connsiteY9" fmla="*/ 3083693 h 3243798"/>
                      <a:gd name="connsiteX10" fmla="*/ 989162 w 1847193"/>
                      <a:gd name="connsiteY10" fmla="*/ 1710417 h 3243798"/>
                      <a:gd name="connsiteX11" fmla="*/ 795985 w 1847193"/>
                      <a:gd name="connsiteY11" fmla="*/ 1710446 h 3243798"/>
                      <a:gd name="connsiteX12" fmla="*/ 809443 w 1847193"/>
                      <a:gd name="connsiteY12" fmla="*/ 3023229 h 3243798"/>
                      <a:gd name="connsiteX13" fmla="*/ 387497 w 1847193"/>
                      <a:gd name="connsiteY13" fmla="*/ 3036311 h 3243798"/>
                      <a:gd name="connsiteX14" fmla="*/ 383419 w 1847193"/>
                      <a:gd name="connsiteY14" fmla="*/ 465680 h 3243798"/>
                      <a:gd name="connsiteX15" fmla="*/ 323365 w 1847193"/>
                      <a:gd name="connsiteY15" fmla="*/ 460825 h 3243798"/>
                      <a:gd name="connsiteX16" fmla="*/ 323326 w 1847193"/>
                      <a:gd name="connsiteY16" fmla="*/ 1266622 h 3243798"/>
                      <a:gd name="connsiteX17" fmla="*/ 157 w 1847193"/>
                      <a:gd name="connsiteY17" fmla="*/ 1220329 h 3243798"/>
                      <a:gd name="connsiteX18" fmla="*/ 875 w 1847193"/>
                      <a:gd name="connsiteY18" fmla="*/ 477415 h 3243798"/>
                      <a:gd name="connsiteX0" fmla="*/ 875 w 1847193"/>
                      <a:gd name="connsiteY0" fmla="*/ 477415 h 3207416"/>
                      <a:gd name="connsiteX1" fmla="*/ 181018 w 1847193"/>
                      <a:gd name="connsiteY1" fmla="*/ 1400 h 3207416"/>
                      <a:gd name="connsiteX2" fmla="*/ 1613642 w 1847193"/>
                      <a:gd name="connsiteY2" fmla="*/ 0 h 3207416"/>
                      <a:gd name="connsiteX3" fmla="*/ 1846620 w 1847193"/>
                      <a:gd name="connsiteY3" fmla="*/ 398227 h 3207416"/>
                      <a:gd name="connsiteX4" fmla="*/ 1846406 w 1847193"/>
                      <a:gd name="connsiteY4" fmla="*/ 1346925 h 3207416"/>
                      <a:gd name="connsiteX5" fmla="*/ 1481617 w 1847193"/>
                      <a:gd name="connsiteY5" fmla="*/ 1353710 h 3207416"/>
                      <a:gd name="connsiteX6" fmla="*/ 1484631 w 1847193"/>
                      <a:gd name="connsiteY6" fmla="*/ 448167 h 3207416"/>
                      <a:gd name="connsiteX7" fmla="*/ 1429097 w 1847193"/>
                      <a:gd name="connsiteY7" fmla="*/ 452454 h 3207416"/>
                      <a:gd name="connsiteX8" fmla="*/ 1426441 w 1847193"/>
                      <a:gd name="connsiteY8" fmla="*/ 3095251 h 3207416"/>
                      <a:gd name="connsiteX9" fmla="*/ 1010172 w 1847193"/>
                      <a:gd name="connsiteY9" fmla="*/ 2985074 h 3207416"/>
                      <a:gd name="connsiteX10" fmla="*/ 989162 w 1847193"/>
                      <a:gd name="connsiteY10" fmla="*/ 1710417 h 3207416"/>
                      <a:gd name="connsiteX11" fmla="*/ 795985 w 1847193"/>
                      <a:gd name="connsiteY11" fmla="*/ 1710446 h 3207416"/>
                      <a:gd name="connsiteX12" fmla="*/ 809443 w 1847193"/>
                      <a:gd name="connsiteY12" fmla="*/ 3023229 h 3207416"/>
                      <a:gd name="connsiteX13" fmla="*/ 387497 w 1847193"/>
                      <a:gd name="connsiteY13" fmla="*/ 3036311 h 3207416"/>
                      <a:gd name="connsiteX14" fmla="*/ 383419 w 1847193"/>
                      <a:gd name="connsiteY14" fmla="*/ 465680 h 3207416"/>
                      <a:gd name="connsiteX15" fmla="*/ 323365 w 1847193"/>
                      <a:gd name="connsiteY15" fmla="*/ 460825 h 3207416"/>
                      <a:gd name="connsiteX16" fmla="*/ 323326 w 1847193"/>
                      <a:gd name="connsiteY16" fmla="*/ 1266622 h 3207416"/>
                      <a:gd name="connsiteX17" fmla="*/ 157 w 1847193"/>
                      <a:gd name="connsiteY17" fmla="*/ 1220329 h 3207416"/>
                      <a:gd name="connsiteX18" fmla="*/ 875 w 1847193"/>
                      <a:gd name="connsiteY18" fmla="*/ 477415 h 3207416"/>
                      <a:gd name="connsiteX0" fmla="*/ 875 w 1847193"/>
                      <a:gd name="connsiteY0" fmla="*/ 477415 h 3207416"/>
                      <a:gd name="connsiteX1" fmla="*/ 181018 w 1847193"/>
                      <a:gd name="connsiteY1" fmla="*/ 1400 h 3207416"/>
                      <a:gd name="connsiteX2" fmla="*/ 1613642 w 1847193"/>
                      <a:gd name="connsiteY2" fmla="*/ 0 h 3207416"/>
                      <a:gd name="connsiteX3" fmla="*/ 1846620 w 1847193"/>
                      <a:gd name="connsiteY3" fmla="*/ 398227 h 3207416"/>
                      <a:gd name="connsiteX4" fmla="*/ 1846406 w 1847193"/>
                      <a:gd name="connsiteY4" fmla="*/ 1346925 h 3207416"/>
                      <a:gd name="connsiteX5" fmla="*/ 1481617 w 1847193"/>
                      <a:gd name="connsiteY5" fmla="*/ 1353710 h 3207416"/>
                      <a:gd name="connsiteX6" fmla="*/ 1484631 w 1847193"/>
                      <a:gd name="connsiteY6" fmla="*/ 448167 h 3207416"/>
                      <a:gd name="connsiteX7" fmla="*/ 1429097 w 1847193"/>
                      <a:gd name="connsiteY7" fmla="*/ 452454 h 3207416"/>
                      <a:gd name="connsiteX8" fmla="*/ 1426441 w 1847193"/>
                      <a:gd name="connsiteY8" fmla="*/ 3095251 h 3207416"/>
                      <a:gd name="connsiteX9" fmla="*/ 1010172 w 1847193"/>
                      <a:gd name="connsiteY9" fmla="*/ 2985074 h 3207416"/>
                      <a:gd name="connsiteX10" fmla="*/ 989162 w 1847193"/>
                      <a:gd name="connsiteY10" fmla="*/ 1710417 h 3207416"/>
                      <a:gd name="connsiteX11" fmla="*/ 795985 w 1847193"/>
                      <a:gd name="connsiteY11" fmla="*/ 1710446 h 3207416"/>
                      <a:gd name="connsiteX12" fmla="*/ 809443 w 1847193"/>
                      <a:gd name="connsiteY12" fmla="*/ 3023229 h 3207416"/>
                      <a:gd name="connsiteX13" fmla="*/ 387497 w 1847193"/>
                      <a:gd name="connsiteY13" fmla="*/ 3036311 h 3207416"/>
                      <a:gd name="connsiteX14" fmla="*/ 383419 w 1847193"/>
                      <a:gd name="connsiteY14" fmla="*/ 465680 h 3207416"/>
                      <a:gd name="connsiteX15" fmla="*/ 323365 w 1847193"/>
                      <a:gd name="connsiteY15" fmla="*/ 460825 h 3207416"/>
                      <a:gd name="connsiteX16" fmla="*/ 323326 w 1847193"/>
                      <a:gd name="connsiteY16" fmla="*/ 1266622 h 3207416"/>
                      <a:gd name="connsiteX17" fmla="*/ 157 w 1847193"/>
                      <a:gd name="connsiteY17" fmla="*/ 1220329 h 3207416"/>
                      <a:gd name="connsiteX18" fmla="*/ 875 w 1847193"/>
                      <a:gd name="connsiteY18" fmla="*/ 477415 h 3207416"/>
                      <a:gd name="connsiteX0" fmla="*/ 875 w 1847193"/>
                      <a:gd name="connsiteY0" fmla="*/ 477415 h 3207416"/>
                      <a:gd name="connsiteX1" fmla="*/ 181018 w 1847193"/>
                      <a:gd name="connsiteY1" fmla="*/ 1400 h 3207416"/>
                      <a:gd name="connsiteX2" fmla="*/ 1613642 w 1847193"/>
                      <a:gd name="connsiteY2" fmla="*/ 0 h 3207416"/>
                      <a:gd name="connsiteX3" fmla="*/ 1846620 w 1847193"/>
                      <a:gd name="connsiteY3" fmla="*/ 398227 h 3207416"/>
                      <a:gd name="connsiteX4" fmla="*/ 1846406 w 1847193"/>
                      <a:gd name="connsiteY4" fmla="*/ 1346925 h 3207416"/>
                      <a:gd name="connsiteX5" fmla="*/ 1481617 w 1847193"/>
                      <a:gd name="connsiteY5" fmla="*/ 1353710 h 3207416"/>
                      <a:gd name="connsiteX6" fmla="*/ 1484631 w 1847193"/>
                      <a:gd name="connsiteY6" fmla="*/ 448167 h 3207416"/>
                      <a:gd name="connsiteX7" fmla="*/ 1429097 w 1847193"/>
                      <a:gd name="connsiteY7" fmla="*/ 452454 h 3207416"/>
                      <a:gd name="connsiteX8" fmla="*/ 1426441 w 1847193"/>
                      <a:gd name="connsiteY8" fmla="*/ 3095251 h 3207416"/>
                      <a:gd name="connsiteX9" fmla="*/ 1010172 w 1847193"/>
                      <a:gd name="connsiteY9" fmla="*/ 2985074 h 3207416"/>
                      <a:gd name="connsiteX10" fmla="*/ 1019177 w 1847193"/>
                      <a:gd name="connsiteY10" fmla="*/ 1701841 h 3207416"/>
                      <a:gd name="connsiteX11" fmla="*/ 795985 w 1847193"/>
                      <a:gd name="connsiteY11" fmla="*/ 1710446 h 3207416"/>
                      <a:gd name="connsiteX12" fmla="*/ 809443 w 1847193"/>
                      <a:gd name="connsiteY12" fmla="*/ 3023229 h 3207416"/>
                      <a:gd name="connsiteX13" fmla="*/ 387497 w 1847193"/>
                      <a:gd name="connsiteY13" fmla="*/ 3036311 h 3207416"/>
                      <a:gd name="connsiteX14" fmla="*/ 383419 w 1847193"/>
                      <a:gd name="connsiteY14" fmla="*/ 465680 h 3207416"/>
                      <a:gd name="connsiteX15" fmla="*/ 323365 w 1847193"/>
                      <a:gd name="connsiteY15" fmla="*/ 460825 h 3207416"/>
                      <a:gd name="connsiteX16" fmla="*/ 323326 w 1847193"/>
                      <a:gd name="connsiteY16" fmla="*/ 1266622 h 3207416"/>
                      <a:gd name="connsiteX17" fmla="*/ 157 w 1847193"/>
                      <a:gd name="connsiteY17" fmla="*/ 1220329 h 3207416"/>
                      <a:gd name="connsiteX18" fmla="*/ 875 w 1847193"/>
                      <a:gd name="connsiteY18" fmla="*/ 477415 h 3207416"/>
                      <a:gd name="connsiteX0" fmla="*/ 875 w 1847193"/>
                      <a:gd name="connsiteY0" fmla="*/ 477415 h 3207416"/>
                      <a:gd name="connsiteX1" fmla="*/ 181018 w 1847193"/>
                      <a:gd name="connsiteY1" fmla="*/ 1400 h 3207416"/>
                      <a:gd name="connsiteX2" fmla="*/ 1613642 w 1847193"/>
                      <a:gd name="connsiteY2" fmla="*/ 0 h 3207416"/>
                      <a:gd name="connsiteX3" fmla="*/ 1846620 w 1847193"/>
                      <a:gd name="connsiteY3" fmla="*/ 398227 h 3207416"/>
                      <a:gd name="connsiteX4" fmla="*/ 1846406 w 1847193"/>
                      <a:gd name="connsiteY4" fmla="*/ 1346925 h 3207416"/>
                      <a:gd name="connsiteX5" fmla="*/ 1481617 w 1847193"/>
                      <a:gd name="connsiteY5" fmla="*/ 1353710 h 3207416"/>
                      <a:gd name="connsiteX6" fmla="*/ 1484631 w 1847193"/>
                      <a:gd name="connsiteY6" fmla="*/ 448167 h 3207416"/>
                      <a:gd name="connsiteX7" fmla="*/ 1429097 w 1847193"/>
                      <a:gd name="connsiteY7" fmla="*/ 452454 h 3207416"/>
                      <a:gd name="connsiteX8" fmla="*/ 1430729 w 1847193"/>
                      <a:gd name="connsiteY8" fmla="*/ 3000920 h 3207416"/>
                      <a:gd name="connsiteX9" fmla="*/ 1010172 w 1847193"/>
                      <a:gd name="connsiteY9" fmla="*/ 2985074 h 3207416"/>
                      <a:gd name="connsiteX10" fmla="*/ 1019177 w 1847193"/>
                      <a:gd name="connsiteY10" fmla="*/ 1701841 h 3207416"/>
                      <a:gd name="connsiteX11" fmla="*/ 795985 w 1847193"/>
                      <a:gd name="connsiteY11" fmla="*/ 1710446 h 3207416"/>
                      <a:gd name="connsiteX12" fmla="*/ 809443 w 1847193"/>
                      <a:gd name="connsiteY12" fmla="*/ 3023229 h 3207416"/>
                      <a:gd name="connsiteX13" fmla="*/ 387497 w 1847193"/>
                      <a:gd name="connsiteY13" fmla="*/ 3036311 h 3207416"/>
                      <a:gd name="connsiteX14" fmla="*/ 383419 w 1847193"/>
                      <a:gd name="connsiteY14" fmla="*/ 465680 h 3207416"/>
                      <a:gd name="connsiteX15" fmla="*/ 323365 w 1847193"/>
                      <a:gd name="connsiteY15" fmla="*/ 460825 h 3207416"/>
                      <a:gd name="connsiteX16" fmla="*/ 323326 w 1847193"/>
                      <a:gd name="connsiteY16" fmla="*/ 1266622 h 3207416"/>
                      <a:gd name="connsiteX17" fmla="*/ 157 w 1847193"/>
                      <a:gd name="connsiteY17" fmla="*/ 1220329 h 3207416"/>
                      <a:gd name="connsiteX18" fmla="*/ 875 w 1847193"/>
                      <a:gd name="connsiteY18" fmla="*/ 477415 h 3207416"/>
                      <a:gd name="connsiteX0" fmla="*/ 875 w 1847193"/>
                      <a:gd name="connsiteY0" fmla="*/ 477415 h 3207416"/>
                      <a:gd name="connsiteX1" fmla="*/ 181018 w 1847193"/>
                      <a:gd name="connsiteY1" fmla="*/ 1400 h 3207416"/>
                      <a:gd name="connsiteX2" fmla="*/ 1613642 w 1847193"/>
                      <a:gd name="connsiteY2" fmla="*/ 0 h 3207416"/>
                      <a:gd name="connsiteX3" fmla="*/ 1846620 w 1847193"/>
                      <a:gd name="connsiteY3" fmla="*/ 398227 h 3207416"/>
                      <a:gd name="connsiteX4" fmla="*/ 1846406 w 1847193"/>
                      <a:gd name="connsiteY4" fmla="*/ 1346925 h 3207416"/>
                      <a:gd name="connsiteX5" fmla="*/ 1481617 w 1847193"/>
                      <a:gd name="connsiteY5" fmla="*/ 1353710 h 3207416"/>
                      <a:gd name="connsiteX6" fmla="*/ 1484631 w 1847193"/>
                      <a:gd name="connsiteY6" fmla="*/ 448167 h 3207416"/>
                      <a:gd name="connsiteX7" fmla="*/ 1429097 w 1847193"/>
                      <a:gd name="connsiteY7" fmla="*/ 452454 h 3207416"/>
                      <a:gd name="connsiteX8" fmla="*/ 1430729 w 1847193"/>
                      <a:gd name="connsiteY8" fmla="*/ 3000920 h 3207416"/>
                      <a:gd name="connsiteX9" fmla="*/ 1005884 w 1847193"/>
                      <a:gd name="connsiteY9" fmla="*/ 3023665 h 3207416"/>
                      <a:gd name="connsiteX10" fmla="*/ 1019177 w 1847193"/>
                      <a:gd name="connsiteY10" fmla="*/ 1701841 h 3207416"/>
                      <a:gd name="connsiteX11" fmla="*/ 795985 w 1847193"/>
                      <a:gd name="connsiteY11" fmla="*/ 1710446 h 3207416"/>
                      <a:gd name="connsiteX12" fmla="*/ 809443 w 1847193"/>
                      <a:gd name="connsiteY12" fmla="*/ 3023229 h 3207416"/>
                      <a:gd name="connsiteX13" fmla="*/ 387497 w 1847193"/>
                      <a:gd name="connsiteY13" fmla="*/ 3036311 h 3207416"/>
                      <a:gd name="connsiteX14" fmla="*/ 383419 w 1847193"/>
                      <a:gd name="connsiteY14" fmla="*/ 465680 h 3207416"/>
                      <a:gd name="connsiteX15" fmla="*/ 323365 w 1847193"/>
                      <a:gd name="connsiteY15" fmla="*/ 460825 h 3207416"/>
                      <a:gd name="connsiteX16" fmla="*/ 323326 w 1847193"/>
                      <a:gd name="connsiteY16" fmla="*/ 1266622 h 3207416"/>
                      <a:gd name="connsiteX17" fmla="*/ 157 w 1847193"/>
                      <a:gd name="connsiteY17" fmla="*/ 1220329 h 3207416"/>
                      <a:gd name="connsiteX18" fmla="*/ 875 w 1847193"/>
                      <a:gd name="connsiteY18" fmla="*/ 477415 h 3207416"/>
                      <a:gd name="connsiteX0" fmla="*/ 875 w 1847193"/>
                      <a:gd name="connsiteY0" fmla="*/ 477415 h 3207416"/>
                      <a:gd name="connsiteX1" fmla="*/ 181018 w 1847193"/>
                      <a:gd name="connsiteY1" fmla="*/ 1400 h 3207416"/>
                      <a:gd name="connsiteX2" fmla="*/ 1613642 w 1847193"/>
                      <a:gd name="connsiteY2" fmla="*/ 0 h 3207416"/>
                      <a:gd name="connsiteX3" fmla="*/ 1846620 w 1847193"/>
                      <a:gd name="connsiteY3" fmla="*/ 398227 h 3207416"/>
                      <a:gd name="connsiteX4" fmla="*/ 1846406 w 1847193"/>
                      <a:gd name="connsiteY4" fmla="*/ 1346925 h 3207416"/>
                      <a:gd name="connsiteX5" fmla="*/ 1481617 w 1847193"/>
                      <a:gd name="connsiteY5" fmla="*/ 1353710 h 3207416"/>
                      <a:gd name="connsiteX6" fmla="*/ 1484631 w 1847193"/>
                      <a:gd name="connsiteY6" fmla="*/ 448167 h 3207416"/>
                      <a:gd name="connsiteX7" fmla="*/ 1429097 w 1847193"/>
                      <a:gd name="connsiteY7" fmla="*/ 452454 h 3207416"/>
                      <a:gd name="connsiteX8" fmla="*/ 1430729 w 1847193"/>
                      <a:gd name="connsiteY8" fmla="*/ 3022358 h 3207416"/>
                      <a:gd name="connsiteX9" fmla="*/ 1005884 w 1847193"/>
                      <a:gd name="connsiteY9" fmla="*/ 3023665 h 3207416"/>
                      <a:gd name="connsiteX10" fmla="*/ 1019177 w 1847193"/>
                      <a:gd name="connsiteY10" fmla="*/ 1701841 h 3207416"/>
                      <a:gd name="connsiteX11" fmla="*/ 795985 w 1847193"/>
                      <a:gd name="connsiteY11" fmla="*/ 1710446 h 3207416"/>
                      <a:gd name="connsiteX12" fmla="*/ 809443 w 1847193"/>
                      <a:gd name="connsiteY12" fmla="*/ 3023229 h 3207416"/>
                      <a:gd name="connsiteX13" fmla="*/ 387497 w 1847193"/>
                      <a:gd name="connsiteY13" fmla="*/ 3036311 h 3207416"/>
                      <a:gd name="connsiteX14" fmla="*/ 383419 w 1847193"/>
                      <a:gd name="connsiteY14" fmla="*/ 465680 h 3207416"/>
                      <a:gd name="connsiteX15" fmla="*/ 323365 w 1847193"/>
                      <a:gd name="connsiteY15" fmla="*/ 460825 h 3207416"/>
                      <a:gd name="connsiteX16" fmla="*/ 323326 w 1847193"/>
                      <a:gd name="connsiteY16" fmla="*/ 1266622 h 3207416"/>
                      <a:gd name="connsiteX17" fmla="*/ 157 w 1847193"/>
                      <a:gd name="connsiteY17" fmla="*/ 1220329 h 3207416"/>
                      <a:gd name="connsiteX18" fmla="*/ 875 w 1847193"/>
                      <a:gd name="connsiteY18" fmla="*/ 477415 h 3207416"/>
                      <a:gd name="connsiteX0" fmla="*/ 875 w 1847193"/>
                      <a:gd name="connsiteY0" fmla="*/ 477415 h 3253251"/>
                      <a:gd name="connsiteX1" fmla="*/ 181018 w 1847193"/>
                      <a:gd name="connsiteY1" fmla="*/ 1400 h 3253251"/>
                      <a:gd name="connsiteX2" fmla="*/ 1613642 w 1847193"/>
                      <a:gd name="connsiteY2" fmla="*/ 0 h 3253251"/>
                      <a:gd name="connsiteX3" fmla="*/ 1846620 w 1847193"/>
                      <a:gd name="connsiteY3" fmla="*/ 398227 h 3253251"/>
                      <a:gd name="connsiteX4" fmla="*/ 1846406 w 1847193"/>
                      <a:gd name="connsiteY4" fmla="*/ 1346925 h 3253251"/>
                      <a:gd name="connsiteX5" fmla="*/ 1481617 w 1847193"/>
                      <a:gd name="connsiteY5" fmla="*/ 1353710 h 3253251"/>
                      <a:gd name="connsiteX6" fmla="*/ 1484631 w 1847193"/>
                      <a:gd name="connsiteY6" fmla="*/ 448167 h 3253251"/>
                      <a:gd name="connsiteX7" fmla="*/ 1429097 w 1847193"/>
                      <a:gd name="connsiteY7" fmla="*/ 452454 h 3253251"/>
                      <a:gd name="connsiteX8" fmla="*/ 1430729 w 1847193"/>
                      <a:gd name="connsiteY8" fmla="*/ 3022358 h 3253251"/>
                      <a:gd name="connsiteX9" fmla="*/ 1005884 w 1847193"/>
                      <a:gd name="connsiteY9" fmla="*/ 3023665 h 3253251"/>
                      <a:gd name="connsiteX10" fmla="*/ 1019177 w 1847193"/>
                      <a:gd name="connsiteY10" fmla="*/ 1701841 h 3253251"/>
                      <a:gd name="connsiteX11" fmla="*/ 795985 w 1847193"/>
                      <a:gd name="connsiteY11" fmla="*/ 1710446 h 3253251"/>
                      <a:gd name="connsiteX12" fmla="*/ 809443 w 1847193"/>
                      <a:gd name="connsiteY12" fmla="*/ 3023229 h 3253251"/>
                      <a:gd name="connsiteX13" fmla="*/ 387497 w 1847193"/>
                      <a:gd name="connsiteY13" fmla="*/ 3036311 h 3253251"/>
                      <a:gd name="connsiteX14" fmla="*/ 383419 w 1847193"/>
                      <a:gd name="connsiteY14" fmla="*/ 465680 h 3253251"/>
                      <a:gd name="connsiteX15" fmla="*/ 323365 w 1847193"/>
                      <a:gd name="connsiteY15" fmla="*/ 460825 h 3253251"/>
                      <a:gd name="connsiteX16" fmla="*/ 323326 w 1847193"/>
                      <a:gd name="connsiteY16" fmla="*/ 1266622 h 3253251"/>
                      <a:gd name="connsiteX17" fmla="*/ 157 w 1847193"/>
                      <a:gd name="connsiteY17" fmla="*/ 1220329 h 3253251"/>
                      <a:gd name="connsiteX18" fmla="*/ 875 w 1847193"/>
                      <a:gd name="connsiteY18" fmla="*/ 477415 h 3253251"/>
                      <a:gd name="connsiteX0" fmla="*/ 875 w 1847193"/>
                      <a:gd name="connsiteY0" fmla="*/ 477415 h 3251641"/>
                      <a:gd name="connsiteX1" fmla="*/ 181018 w 1847193"/>
                      <a:gd name="connsiteY1" fmla="*/ 1400 h 3251641"/>
                      <a:gd name="connsiteX2" fmla="*/ 1613642 w 1847193"/>
                      <a:gd name="connsiteY2" fmla="*/ 0 h 3251641"/>
                      <a:gd name="connsiteX3" fmla="*/ 1846620 w 1847193"/>
                      <a:gd name="connsiteY3" fmla="*/ 398227 h 3251641"/>
                      <a:gd name="connsiteX4" fmla="*/ 1846406 w 1847193"/>
                      <a:gd name="connsiteY4" fmla="*/ 1346925 h 3251641"/>
                      <a:gd name="connsiteX5" fmla="*/ 1481617 w 1847193"/>
                      <a:gd name="connsiteY5" fmla="*/ 1353710 h 3251641"/>
                      <a:gd name="connsiteX6" fmla="*/ 1484631 w 1847193"/>
                      <a:gd name="connsiteY6" fmla="*/ 448167 h 3251641"/>
                      <a:gd name="connsiteX7" fmla="*/ 1429097 w 1847193"/>
                      <a:gd name="connsiteY7" fmla="*/ 452454 h 3251641"/>
                      <a:gd name="connsiteX8" fmla="*/ 1417865 w 1847193"/>
                      <a:gd name="connsiteY8" fmla="*/ 3018070 h 3251641"/>
                      <a:gd name="connsiteX9" fmla="*/ 1005884 w 1847193"/>
                      <a:gd name="connsiteY9" fmla="*/ 3023665 h 3251641"/>
                      <a:gd name="connsiteX10" fmla="*/ 1019177 w 1847193"/>
                      <a:gd name="connsiteY10" fmla="*/ 1701841 h 3251641"/>
                      <a:gd name="connsiteX11" fmla="*/ 795985 w 1847193"/>
                      <a:gd name="connsiteY11" fmla="*/ 1710446 h 3251641"/>
                      <a:gd name="connsiteX12" fmla="*/ 809443 w 1847193"/>
                      <a:gd name="connsiteY12" fmla="*/ 3023229 h 3251641"/>
                      <a:gd name="connsiteX13" fmla="*/ 387497 w 1847193"/>
                      <a:gd name="connsiteY13" fmla="*/ 3036311 h 3251641"/>
                      <a:gd name="connsiteX14" fmla="*/ 383419 w 1847193"/>
                      <a:gd name="connsiteY14" fmla="*/ 465680 h 3251641"/>
                      <a:gd name="connsiteX15" fmla="*/ 323365 w 1847193"/>
                      <a:gd name="connsiteY15" fmla="*/ 460825 h 3251641"/>
                      <a:gd name="connsiteX16" fmla="*/ 323326 w 1847193"/>
                      <a:gd name="connsiteY16" fmla="*/ 1266622 h 3251641"/>
                      <a:gd name="connsiteX17" fmla="*/ 157 w 1847193"/>
                      <a:gd name="connsiteY17" fmla="*/ 1220329 h 3251641"/>
                      <a:gd name="connsiteX18" fmla="*/ 875 w 1847193"/>
                      <a:gd name="connsiteY18" fmla="*/ 477415 h 3251641"/>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795985 w 1847193"/>
                      <a:gd name="connsiteY11" fmla="*/ 1710446 h 3304324"/>
                      <a:gd name="connsiteX12" fmla="*/ 809443 w 1847193"/>
                      <a:gd name="connsiteY12" fmla="*/ 3023229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795985 w 1847193"/>
                      <a:gd name="connsiteY11" fmla="*/ 1710446 h 3304324"/>
                      <a:gd name="connsiteX12" fmla="*/ 813730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19022 h 3304324"/>
                      <a:gd name="connsiteX12" fmla="*/ 813730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693294 h 3304324"/>
                      <a:gd name="connsiteX12" fmla="*/ 813730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813730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813730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792292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796579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813730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813730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809443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809443 w 1847193"/>
                      <a:gd name="connsiteY12" fmla="*/ 3031803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4"/>
                      <a:gd name="connsiteX1" fmla="*/ 181018 w 1847193"/>
                      <a:gd name="connsiteY1" fmla="*/ 1400 h 3304324"/>
                      <a:gd name="connsiteX2" fmla="*/ 1613642 w 1847193"/>
                      <a:gd name="connsiteY2" fmla="*/ 0 h 3304324"/>
                      <a:gd name="connsiteX3" fmla="*/ 1846620 w 1847193"/>
                      <a:gd name="connsiteY3" fmla="*/ 398227 h 3304324"/>
                      <a:gd name="connsiteX4" fmla="*/ 1846406 w 1847193"/>
                      <a:gd name="connsiteY4" fmla="*/ 1346925 h 3304324"/>
                      <a:gd name="connsiteX5" fmla="*/ 1481617 w 1847193"/>
                      <a:gd name="connsiteY5" fmla="*/ 1353710 h 3304324"/>
                      <a:gd name="connsiteX6" fmla="*/ 1484631 w 1847193"/>
                      <a:gd name="connsiteY6" fmla="*/ 448167 h 3304324"/>
                      <a:gd name="connsiteX7" fmla="*/ 1429097 w 1847193"/>
                      <a:gd name="connsiteY7" fmla="*/ 452454 h 3304324"/>
                      <a:gd name="connsiteX8" fmla="*/ 1417865 w 1847193"/>
                      <a:gd name="connsiteY8" fmla="*/ 3018070 h 3304324"/>
                      <a:gd name="connsiteX9" fmla="*/ 1005884 w 1847193"/>
                      <a:gd name="connsiteY9" fmla="*/ 3023665 h 3304324"/>
                      <a:gd name="connsiteX10" fmla="*/ 1019177 w 1847193"/>
                      <a:gd name="connsiteY10" fmla="*/ 1701841 h 3304324"/>
                      <a:gd name="connsiteX11" fmla="*/ 800272 w 1847193"/>
                      <a:gd name="connsiteY11" fmla="*/ 1701871 h 3304324"/>
                      <a:gd name="connsiteX12" fmla="*/ 800868 w 1847193"/>
                      <a:gd name="connsiteY12" fmla="*/ 3023227 h 3304324"/>
                      <a:gd name="connsiteX13" fmla="*/ 387497 w 1847193"/>
                      <a:gd name="connsiteY13" fmla="*/ 3036311 h 3304324"/>
                      <a:gd name="connsiteX14" fmla="*/ 383419 w 1847193"/>
                      <a:gd name="connsiteY14" fmla="*/ 465680 h 3304324"/>
                      <a:gd name="connsiteX15" fmla="*/ 323365 w 1847193"/>
                      <a:gd name="connsiteY15" fmla="*/ 460825 h 3304324"/>
                      <a:gd name="connsiteX16" fmla="*/ 323326 w 1847193"/>
                      <a:gd name="connsiteY16" fmla="*/ 1266622 h 3304324"/>
                      <a:gd name="connsiteX17" fmla="*/ 157 w 1847193"/>
                      <a:gd name="connsiteY17" fmla="*/ 1220329 h 3304324"/>
                      <a:gd name="connsiteX18" fmla="*/ 875 w 1847193"/>
                      <a:gd name="connsiteY18" fmla="*/ 477415 h 3304324"/>
                      <a:gd name="connsiteX0" fmla="*/ 875 w 1847193"/>
                      <a:gd name="connsiteY0" fmla="*/ 477415 h 3304322"/>
                      <a:gd name="connsiteX1" fmla="*/ 181018 w 1847193"/>
                      <a:gd name="connsiteY1" fmla="*/ 1400 h 3304322"/>
                      <a:gd name="connsiteX2" fmla="*/ 1613642 w 1847193"/>
                      <a:gd name="connsiteY2" fmla="*/ 0 h 3304322"/>
                      <a:gd name="connsiteX3" fmla="*/ 1846620 w 1847193"/>
                      <a:gd name="connsiteY3" fmla="*/ 398227 h 3304322"/>
                      <a:gd name="connsiteX4" fmla="*/ 1846406 w 1847193"/>
                      <a:gd name="connsiteY4" fmla="*/ 1346925 h 3304322"/>
                      <a:gd name="connsiteX5" fmla="*/ 1481617 w 1847193"/>
                      <a:gd name="connsiteY5" fmla="*/ 1353710 h 3304322"/>
                      <a:gd name="connsiteX6" fmla="*/ 1484631 w 1847193"/>
                      <a:gd name="connsiteY6" fmla="*/ 448167 h 3304322"/>
                      <a:gd name="connsiteX7" fmla="*/ 1429097 w 1847193"/>
                      <a:gd name="connsiteY7" fmla="*/ 452454 h 3304322"/>
                      <a:gd name="connsiteX8" fmla="*/ 1417865 w 1847193"/>
                      <a:gd name="connsiteY8" fmla="*/ 3018070 h 3304322"/>
                      <a:gd name="connsiteX9" fmla="*/ 1023035 w 1847193"/>
                      <a:gd name="connsiteY9" fmla="*/ 3023664 h 3304322"/>
                      <a:gd name="connsiteX10" fmla="*/ 1019177 w 1847193"/>
                      <a:gd name="connsiteY10" fmla="*/ 1701841 h 3304322"/>
                      <a:gd name="connsiteX11" fmla="*/ 800272 w 1847193"/>
                      <a:gd name="connsiteY11" fmla="*/ 1701871 h 3304322"/>
                      <a:gd name="connsiteX12" fmla="*/ 800868 w 1847193"/>
                      <a:gd name="connsiteY12" fmla="*/ 3023227 h 3304322"/>
                      <a:gd name="connsiteX13" fmla="*/ 387497 w 1847193"/>
                      <a:gd name="connsiteY13" fmla="*/ 3036311 h 3304322"/>
                      <a:gd name="connsiteX14" fmla="*/ 383419 w 1847193"/>
                      <a:gd name="connsiteY14" fmla="*/ 465680 h 3304322"/>
                      <a:gd name="connsiteX15" fmla="*/ 323365 w 1847193"/>
                      <a:gd name="connsiteY15" fmla="*/ 460825 h 3304322"/>
                      <a:gd name="connsiteX16" fmla="*/ 323326 w 1847193"/>
                      <a:gd name="connsiteY16" fmla="*/ 1266622 h 3304322"/>
                      <a:gd name="connsiteX17" fmla="*/ 157 w 1847193"/>
                      <a:gd name="connsiteY17" fmla="*/ 1220329 h 3304322"/>
                      <a:gd name="connsiteX18" fmla="*/ 875 w 1847193"/>
                      <a:gd name="connsiteY18" fmla="*/ 477415 h 3304322"/>
                      <a:gd name="connsiteX0" fmla="*/ 875 w 1847193"/>
                      <a:gd name="connsiteY0" fmla="*/ 477415 h 3306611"/>
                      <a:gd name="connsiteX1" fmla="*/ 181018 w 1847193"/>
                      <a:gd name="connsiteY1" fmla="*/ 1400 h 3306611"/>
                      <a:gd name="connsiteX2" fmla="*/ 1613642 w 1847193"/>
                      <a:gd name="connsiteY2" fmla="*/ 0 h 3306611"/>
                      <a:gd name="connsiteX3" fmla="*/ 1846620 w 1847193"/>
                      <a:gd name="connsiteY3" fmla="*/ 398227 h 3306611"/>
                      <a:gd name="connsiteX4" fmla="*/ 1846406 w 1847193"/>
                      <a:gd name="connsiteY4" fmla="*/ 1346925 h 3306611"/>
                      <a:gd name="connsiteX5" fmla="*/ 1481617 w 1847193"/>
                      <a:gd name="connsiteY5" fmla="*/ 1353710 h 3306611"/>
                      <a:gd name="connsiteX6" fmla="*/ 1484631 w 1847193"/>
                      <a:gd name="connsiteY6" fmla="*/ 448167 h 3306611"/>
                      <a:gd name="connsiteX7" fmla="*/ 1429097 w 1847193"/>
                      <a:gd name="connsiteY7" fmla="*/ 452454 h 3306611"/>
                      <a:gd name="connsiteX8" fmla="*/ 1417865 w 1847193"/>
                      <a:gd name="connsiteY8" fmla="*/ 3018070 h 3306611"/>
                      <a:gd name="connsiteX9" fmla="*/ 1014459 w 1847193"/>
                      <a:gd name="connsiteY9" fmla="*/ 3027952 h 3306611"/>
                      <a:gd name="connsiteX10" fmla="*/ 1019177 w 1847193"/>
                      <a:gd name="connsiteY10" fmla="*/ 1701841 h 3306611"/>
                      <a:gd name="connsiteX11" fmla="*/ 800272 w 1847193"/>
                      <a:gd name="connsiteY11" fmla="*/ 1701871 h 3306611"/>
                      <a:gd name="connsiteX12" fmla="*/ 800868 w 1847193"/>
                      <a:gd name="connsiteY12" fmla="*/ 3023227 h 3306611"/>
                      <a:gd name="connsiteX13" fmla="*/ 387497 w 1847193"/>
                      <a:gd name="connsiteY13" fmla="*/ 3036311 h 3306611"/>
                      <a:gd name="connsiteX14" fmla="*/ 383419 w 1847193"/>
                      <a:gd name="connsiteY14" fmla="*/ 465680 h 3306611"/>
                      <a:gd name="connsiteX15" fmla="*/ 323365 w 1847193"/>
                      <a:gd name="connsiteY15" fmla="*/ 460825 h 3306611"/>
                      <a:gd name="connsiteX16" fmla="*/ 323326 w 1847193"/>
                      <a:gd name="connsiteY16" fmla="*/ 1266622 h 3306611"/>
                      <a:gd name="connsiteX17" fmla="*/ 157 w 1847193"/>
                      <a:gd name="connsiteY17" fmla="*/ 1220329 h 3306611"/>
                      <a:gd name="connsiteX18" fmla="*/ 875 w 1847193"/>
                      <a:gd name="connsiteY18" fmla="*/ 477415 h 3306611"/>
                      <a:gd name="connsiteX0" fmla="*/ 875 w 1847193"/>
                      <a:gd name="connsiteY0" fmla="*/ 477415 h 3306611"/>
                      <a:gd name="connsiteX1" fmla="*/ 181018 w 1847193"/>
                      <a:gd name="connsiteY1" fmla="*/ 1400 h 3306611"/>
                      <a:gd name="connsiteX2" fmla="*/ 1613642 w 1847193"/>
                      <a:gd name="connsiteY2" fmla="*/ 0 h 3306611"/>
                      <a:gd name="connsiteX3" fmla="*/ 1846620 w 1847193"/>
                      <a:gd name="connsiteY3" fmla="*/ 398227 h 3306611"/>
                      <a:gd name="connsiteX4" fmla="*/ 1846406 w 1847193"/>
                      <a:gd name="connsiteY4" fmla="*/ 1346925 h 3306611"/>
                      <a:gd name="connsiteX5" fmla="*/ 1481617 w 1847193"/>
                      <a:gd name="connsiteY5" fmla="*/ 1353710 h 3306611"/>
                      <a:gd name="connsiteX6" fmla="*/ 1484631 w 1847193"/>
                      <a:gd name="connsiteY6" fmla="*/ 448167 h 3306611"/>
                      <a:gd name="connsiteX7" fmla="*/ 1429097 w 1847193"/>
                      <a:gd name="connsiteY7" fmla="*/ 452454 h 3306611"/>
                      <a:gd name="connsiteX8" fmla="*/ 1417865 w 1847193"/>
                      <a:gd name="connsiteY8" fmla="*/ 3018070 h 3306611"/>
                      <a:gd name="connsiteX9" fmla="*/ 1014459 w 1847193"/>
                      <a:gd name="connsiteY9" fmla="*/ 3027952 h 3306611"/>
                      <a:gd name="connsiteX10" fmla="*/ 1019177 w 1847193"/>
                      <a:gd name="connsiteY10" fmla="*/ 1701841 h 3306611"/>
                      <a:gd name="connsiteX11" fmla="*/ 800272 w 1847193"/>
                      <a:gd name="connsiteY11" fmla="*/ 1701871 h 3306611"/>
                      <a:gd name="connsiteX12" fmla="*/ 800868 w 1847193"/>
                      <a:gd name="connsiteY12" fmla="*/ 3023227 h 3306611"/>
                      <a:gd name="connsiteX13" fmla="*/ 387497 w 1847193"/>
                      <a:gd name="connsiteY13" fmla="*/ 3036311 h 3306611"/>
                      <a:gd name="connsiteX14" fmla="*/ 383419 w 1847193"/>
                      <a:gd name="connsiteY14" fmla="*/ 465680 h 3306611"/>
                      <a:gd name="connsiteX15" fmla="*/ 323365 w 1847193"/>
                      <a:gd name="connsiteY15" fmla="*/ 460825 h 3306611"/>
                      <a:gd name="connsiteX16" fmla="*/ 323326 w 1847193"/>
                      <a:gd name="connsiteY16" fmla="*/ 1266622 h 3306611"/>
                      <a:gd name="connsiteX17" fmla="*/ 157 w 1847193"/>
                      <a:gd name="connsiteY17" fmla="*/ 1220329 h 3306611"/>
                      <a:gd name="connsiteX18" fmla="*/ 875 w 1847193"/>
                      <a:gd name="connsiteY18" fmla="*/ 477415 h 3306611"/>
                      <a:gd name="connsiteX0" fmla="*/ 875 w 1847193"/>
                      <a:gd name="connsiteY0" fmla="*/ 477415 h 3304322"/>
                      <a:gd name="connsiteX1" fmla="*/ 181018 w 1847193"/>
                      <a:gd name="connsiteY1" fmla="*/ 1400 h 3304322"/>
                      <a:gd name="connsiteX2" fmla="*/ 1613642 w 1847193"/>
                      <a:gd name="connsiteY2" fmla="*/ 0 h 3304322"/>
                      <a:gd name="connsiteX3" fmla="*/ 1846620 w 1847193"/>
                      <a:gd name="connsiteY3" fmla="*/ 398227 h 3304322"/>
                      <a:gd name="connsiteX4" fmla="*/ 1846406 w 1847193"/>
                      <a:gd name="connsiteY4" fmla="*/ 1346925 h 3304322"/>
                      <a:gd name="connsiteX5" fmla="*/ 1481617 w 1847193"/>
                      <a:gd name="connsiteY5" fmla="*/ 1353710 h 3304322"/>
                      <a:gd name="connsiteX6" fmla="*/ 1484631 w 1847193"/>
                      <a:gd name="connsiteY6" fmla="*/ 448167 h 3304322"/>
                      <a:gd name="connsiteX7" fmla="*/ 1429097 w 1847193"/>
                      <a:gd name="connsiteY7" fmla="*/ 452454 h 3304322"/>
                      <a:gd name="connsiteX8" fmla="*/ 1417865 w 1847193"/>
                      <a:gd name="connsiteY8" fmla="*/ 3018070 h 3304322"/>
                      <a:gd name="connsiteX9" fmla="*/ 1027323 w 1847193"/>
                      <a:gd name="connsiteY9" fmla="*/ 3023663 h 3304322"/>
                      <a:gd name="connsiteX10" fmla="*/ 1019177 w 1847193"/>
                      <a:gd name="connsiteY10" fmla="*/ 1701841 h 3304322"/>
                      <a:gd name="connsiteX11" fmla="*/ 800272 w 1847193"/>
                      <a:gd name="connsiteY11" fmla="*/ 1701871 h 3304322"/>
                      <a:gd name="connsiteX12" fmla="*/ 800868 w 1847193"/>
                      <a:gd name="connsiteY12" fmla="*/ 3023227 h 3304322"/>
                      <a:gd name="connsiteX13" fmla="*/ 387497 w 1847193"/>
                      <a:gd name="connsiteY13" fmla="*/ 3036311 h 3304322"/>
                      <a:gd name="connsiteX14" fmla="*/ 383419 w 1847193"/>
                      <a:gd name="connsiteY14" fmla="*/ 465680 h 3304322"/>
                      <a:gd name="connsiteX15" fmla="*/ 323365 w 1847193"/>
                      <a:gd name="connsiteY15" fmla="*/ 460825 h 3304322"/>
                      <a:gd name="connsiteX16" fmla="*/ 323326 w 1847193"/>
                      <a:gd name="connsiteY16" fmla="*/ 1266622 h 3304322"/>
                      <a:gd name="connsiteX17" fmla="*/ 157 w 1847193"/>
                      <a:gd name="connsiteY17" fmla="*/ 1220329 h 3304322"/>
                      <a:gd name="connsiteX18" fmla="*/ 875 w 1847193"/>
                      <a:gd name="connsiteY18" fmla="*/ 477415 h 3304322"/>
                      <a:gd name="connsiteX0" fmla="*/ 875 w 1847193"/>
                      <a:gd name="connsiteY0" fmla="*/ 477415 h 3304322"/>
                      <a:gd name="connsiteX1" fmla="*/ 181018 w 1847193"/>
                      <a:gd name="connsiteY1" fmla="*/ 1400 h 3304322"/>
                      <a:gd name="connsiteX2" fmla="*/ 1613642 w 1847193"/>
                      <a:gd name="connsiteY2" fmla="*/ 0 h 3304322"/>
                      <a:gd name="connsiteX3" fmla="*/ 1846620 w 1847193"/>
                      <a:gd name="connsiteY3" fmla="*/ 398227 h 3304322"/>
                      <a:gd name="connsiteX4" fmla="*/ 1846406 w 1847193"/>
                      <a:gd name="connsiteY4" fmla="*/ 1346925 h 3304322"/>
                      <a:gd name="connsiteX5" fmla="*/ 1481617 w 1847193"/>
                      <a:gd name="connsiteY5" fmla="*/ 1353710 h 3304322"/>
                      <a:gd name="connsiteX6" fmla="*/ 1484631 w 1847193"/>
                      <a:gd name="connsiteY6" fmla="*/ 448167 h 3304322"/>
                      <a:gd name="connsiteX7" fmla="*/ 1429097 w 1847193"/>
                      <a:gd name="connsiteY7" fmla="*/ 452454 h 3304322"/>
                      <a:gd name="connsiteX8" fmla="*/ 1417865 w 1847193"/>
                      <a:gd name="connsiteY8" fmla="*/ 3018070 h 3304322"/>
                      <a:gd name="connsiteX9" fmla="*/ 1027323 w 1847193"/>
                      <a:gd name="connsiteY9" fmla="*/ 3023662 h 3304322"/>
                      <a:gd name="connsiteX10" fmla="*/ 1019177 w 1847193"/>
                      <a:gd name="connsiteY10" fmla="*/ 1701841 h 3304322"/>
                      <a:gd name="connsiteX11" fmla="*/ 800272 w 1847193"/>
                      <a:gd name="connsiteY11" fmla="*/ 1701871 h 3304322"/>
                      <a:gd name="connsiteX12" fmla="*/ 800868 w 1847193"/>
                      <a:gd name="connsiteY12" fmla="*/ 3023227 h 3304322"/>
                      <a:gd name="connsiteX13" fmla="*/ 387497 w 1847193"/>
                      <a:gd name="connsiteY13" fmla="*/ 3036311 h 3304322"/>
                      <a:gd name="connsiteX14" fmla="*/ 383419 w 1847193"/>
                      <a:gd name="connsiteY14" fmla="*/ 465680 h 3304322"/>
                      <a:gd name="connsiteX15" fmla="*/ 323365 w 1847193"/>
                      <a:gd name="connsiteY15" fmla="*/ 460825 h 3304322"/>
                      <a:gd name="connsiteX16" fmla="*/ 323326 w 1847193"/>
                      <a:gd name="connsiteY16" fmla="*/ 1266622 h 3304322"/>
                      <a:gd name="connsiteX17" fmla="*/ 157 w 1847193"/>
                      <a:gd name="connsiteY17" fmla="*/ 1220329 h 3304322"/>
                      <a:gd name="connsiteX18" fmla="*/ 875 w 1847193"/>
                      <a:gd name="connsiteY18" fmla="*/ 477415 h 3304322"/>
                      <a:gd name="connsiteX0" fmla="*/ 875 w 1847193"/>
                      <a:gd name="connsiteY0" fmla="*/ 477415 h 3304322"/>
                      <a:gd name="connsiteX1" fmla="*/ 181018 w 1847193"/>
                      <a:gd name="connsiteY1" fmla="*/ 1400 h 3304322"/>
                      <a:gd name="connsiteX2" fmla="*/ 1613642 w 1847193"/>
                      <a:gd name="connsiteY2" fmla="*/ 0 h 3304322"/>
                      <a:gd name="connsiteX3" fmla="*/ 1846620 w 1847193"/>
                      <a:gd name="connsiteY3" fmla="*/ 398227 h 3304322"/>
                      <a:gd name="connsiteX4" fmla="*/ 1846406 w 1847193"/>
                      <a:gd name="connsiteY4" fmla="*/ 1346925 h 3304322"/>
                      <a:gd name="connsiteX5" fmla="*/ 1481617 w 1847193"/>
                      <a:gd name="connsiteY5" fmla="*/ 1353710 h 3304322"/>
                      <a:gd name="connsiteX6" fmla="*/ 1484631 w 1847193"/>
                      <a:gd name="connsiteY6" fmla="*/ 448167 h 3304322"/>
                      <a:gd name="connsiteX7" fmla="*/ 1429097 w 1847193"/>
                      <a:gd name="connsiteY7" fmla="*/ 452454 h 3304322"/>
                      <a:gd name="connsiteX8" fmla="*/ 1417865 w 1847193"/>
                      <a:gd name="connsiteY8" fmla="*/ 3018070 h 3304322"/>
                      <a:gd name="connsiteX9" fmla="*/ 1027323 w 1847193"/>
                      <a:gd name="connsiteY9" fmla="*/ 3023662 h 3304322"/>
                      <a:gd name="connsiteX10" fmla="*/ 1019177 w 1847193"/>
                      <a:gd name="connsiteY10" fmla="*/ 1701841 h 3304322"/>
                      <a:gd name="connsiteX11" fmla="*/ 800272 w 1847193"/>
                      <a:gd name="connsiteY11" fmla="*/ 1701871 h 3304322"/>
                      <a:gd name="connsiteX12" fmla="*/ 800868 w 1847193"/>
                      <a:gd name="connsiteY12" fmla="*/ 3023227 h 3304322"/>
                      <a:gd name="connsiteX13" fmla="*/ 387497 w 1847193"/>
                      <a:gd name="connsiteY13" fmla="*/ 3036311 h 3304322"/>
                      <a:gd name="connsiteX14" fmla="*/ 383419 w 1847193"/>
                      <a:gd name="connsiteY14" fmla="*/ 465680 h 3304322"/>
                      <a:gd name="connsiteX15" fmla="*/ 323365 w 1847193"/>
                      <a:gd name="connsiteY15" fmla="*/ 460825 h 3304322"/>
                      <a:gd name="connsiteX16" fmla="*/ 323326 w 1847193"/>
                      <a:gd name="connsiteY16" fmla="*/ 1266622 h 3304322"/>
                      <a:gd name="connsiteX17" fmla="*/ 157 w 1847193"/>
                      <a:gd name="connsiteY17" fmla="*/ 1220329 h 3304322"/>
                      <a:gd name="connsiteX18" fmla="*/ 875 w 1847193"/>
                      <a:gd name="connsiteY18" fmla="*/ 477415 h 3304322"/>
                      <a:gd name="connsiteX0" fmla="*/ 875 w 1847193"/>
                      <a:gd name="connsiteY0" fmla="*/ 477415 h 3304322"/>
                      <a:gd name="connsiteX1" fmla="*/ 181018 w 1847193"/>
                      <a:gd name="connsiteY1" fmla="*/ 1400 h 3304322"/>
                      <a:gd name="connsiteX2" fmla="*/ 1613642 w 1847193"/>
                      <a:gd name="connsiteY2" fmla="*/ 0 h 3304322"/>
                      <a:gd name="connsiteX3" fmla="*/ 1846620 w 1847193"/>
                      <a:gd name="connsiteY3" fmla="*/ 398227 h 3304322"/>
                      <a:gd name="connsiteX4" fmla="*/ 1846406 w 1847193"/>
                      <a:gd name="connsiteY4" fmla="*/ 1346925 h 3304322"/>
                      <a:gd name="connsiteX5" fmla="*/ 1481617 w 1847193"/>
                      <a:gd name="connsiteY5" fmla="*/ 1353710 h 3304322"/>
                      <a:gd name="connsiteX6" fmla="*/ 1484631 w 1847193"/>
                      <a:gd name="connsiteY6" fmla="*/ 448167 h 3304322"/>
                      <a:gd name="connsiteX7" fmla="*/ 1429097 w 1847193"/>
                      <a:gd name="connsiteY7" fmla="*/ 452454 h 3304322"/>
                      <a:gd name="connsiteX8" fmla="*/ 1417865 w 1847193"/>
                      <a:gd name="connsiteY8" fmla="*/ 3018070 h 3304322"/>
                      <a:gd name="connsiteX9" fmla="*/ 1027323 w 1847193"/>
                      <a:gd name="connsiteY9" fmla="*/ 3023662 h 3304322"/>
                      <a:gd name="connsiteX10" fmla="*/ 1019177 w 1847193"/>
                      <a:gd name="connsiteY10" fmla="*/ 1701841 h 3304322"/>
                      <a:gd name="connsiteX11" fmla="*/ 800272 w 1847193"/>
                      <a:gd name="connsiteY11" fmla="*/ 1701871 h 3304322"/>
                      <a:gd name="connsiteX12" fmla="*/ 800868 w 1847193"/>
                      <a:gd name="connsiteY12" fmla="*/ 3023227 h 3304322"/>
                      <a:gd name="connsiteX13" fmla="*/ 387497 w 1847193"/>
                      <a:gd name="connsiteY13" fmla="*/ 3036311 h 3304322"/>
                      <a:gd name="connsiteX14" fmla="*/ 383419 w 1847193"/>
                      <a:gd name="connsiteY14" fmla="*/ 465680 h 3304322"/>
                      <a:gd name="connsiteX15" fmla="*/ 323365 w 1847193"/>
                      <a:gd name="connsiteY15" fmla="*/ 460825 h 3304322"/>
                      <a:gd name="connsiteX16" fmla="*/ 323326 w 1847193"/>
                      <a:gd name="connsiteY16" fmla="*/ 1266622 h 3304322"/>
                      <a:gd name="connsiteX17" fmla="*/ 157 w 1847193"/>
                      <a:gd name="connsiteY17" fmla="*/ 1220329 h 3304322"/>
                      <a:gd name="connsiteX18" fmla="*/ 875 w 1847193"/>
                      <a:gd name="connsiteY18" fmla="*/ 477415 h 3304322"/>
                      <a:gd name="connsiteX0" fmla="*/ 875 w 1847193"/>
                      <a:gd name="connsiteY0" fmla="*/ 477415 h 3304322"/>
                      <a:gd name="connsiteX1" fmla="*/ 181018 w 1847193"/>
                      <a:gd name="connsiteY1" fmla="*/ 1400 h 3304322"/>
                      <a:gd name="connsiteX2" fmla="*/ 1613642 w 1847193"/>
                      <a:gd name="connsiteY2" fmla="*/ 0 h 3304322"/>
                      <a:gd name="connsiteX3" fmla="*/ 1846620 w 1847193"/>
                      <a:gd name="connsiteY3" fmla="*/ 398227 h 3304322"/>
                      <a:gd name="connsiteX4" fmla="*/ 1846406 w 1847193"/>
                      <a:gd name="connsiteY4" fmla="*/ 1346925 h 3304322"/>
                      <a:gd name="connsiteX5" fmla="*/ 1481617 w 1847193"/>
                      <a:gd name="connsiteY5" fmla="*/ 1353710 h 3304322"/>
                      <a:gd name="connsiteX6" fmla="*/ 1484631 w 1847193"/>
                      <a:gd name="connsiteY6" fmla="*/ 448167 h 3304322"/>
                      <a:gd name="connsiteX7" fmla="*/ 1429097 w 1847193"/>
                      <a:gd name="connsiteY7" fmla="*/ 452454 h 3304322"/>
                      <a:gd name="connsiteX8" fmla="*/ 1417865 w 1847193"/>
                      <a:gd name="connsiteY8" fmla="*/ 3018070 h 3304322"/>
                      <a:gd name="connsiteX9" fmla="*/ 1018746 w 1847193"/>
                      <a:gd name="connsiteY9" fmla="*/ 3023662 h 3304322"/>
                      <a:gd name="connsiteX10" fmla="*/ 1019177 w 1847193"/>
                      <a:gd name="connsiteY10" fmla="*/ 1701841 h 3304322"/>
                      <a:gd name="connsiteX11" fmla="*/ 800272 w 1847193"/>
                      <a:gd name="connsiteY11" fmla="*/ 1701871 h 3304322"/>
                      <a:gd name="connsiteX12" fmla="*/ 800868 w 1847193"/>
                      <a:gd name="connsiteY12" fmla="*/ 3023227 h 3304322"/>
                      <a:gd name="connsiteX13" fmla="*/ 387497 w 1847193"/>
                      <a:gd name="connsiteY13" fmla="*/ 3036311 h 3304322"/>
                      <a:gd name="connsiteX14" fmla="*/ 383419 w 1847193"/>
                      <a:gd name="connsiteY14" fmla="*/ 465680 h 3304322"/>
                      <a:gd name="connsiteX15" fmla="*/ 323365 w 1847193"/>
                      <a:gd name="connsiteY15" fmla="*/ 460825 h 3304322"/>
                      <a:gd name="connsiteX16" fmla="*/ 323326 w 1847193"/>
                      <a:gd name="connsiteY16" fmla="*/ 1266622 h 3304322"/>
                      <a:gd name="connsiteX17" fmla="*/ 157 w 1847193"/>
                      <a:gd name="connsiteY17" fmla="*/ 1220329 h 3304322"/>
                      <a:gd name="connsiteX18" fmla="*/ 875 w 1847193"/>
                      <a:gd name="connsiteY18" fmla="*/ 477415 h 3304322"/>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9097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9097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9097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9097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9097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9097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4810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4810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4810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4810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24810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41961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41961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41961 w 1847193"/>
                      <a:gd name="connsiteY7" fmla="*/ 44816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33386 w 1847193"/>
                      <a:gd name="connsiteY7" fmla="*/ 461029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33386 w 1847193"/>
                      <a:gd name="connsiteY7" fmla="*/ 443877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4631 w 1847193"/>
                      <a:gd name="connsiteY6" fmla="*/ 448167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1617 w 1847193"/>
                      <a:gd name="connsiteY5" fmla="*/ 1353710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49423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5904 w 1847193"/>
                      <a:gd name="connsiteY5" fmla="*/ 1345135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85904 w 1847193"/>
                      <a:gd name="connsiteY5" fmla="*/ 1345135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40848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36561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36561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15919 w 1847193"/>
                      <a:gd name="connsiteY5" fmla="*/ 1336561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15919 w 1847193"/>
                      <a:gd name="connsiteY5" fmla="*/ 1336561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88918 w 1847193"/>
                      <a:gd name="connsiteY6" fmla="*/ 452454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07344 w 1847193"/>
                      <a:gd name="connsiteY5" fmla="*/ 1332273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11632 w 1847193"/>
                      <a:gd name="connsiteY5" fmla="*/ 1327986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11632 w 1847193"/>
                      <a:gd name="connsiteY5" fmla="*/ 1327986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511632 w 1847193"/>
                      <a:gd name="connsiteY5" fmla="*/ 1327986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8768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3206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157 w 1847193"/>
                      <a:gd name="connsiteY17" fmla="*/ 1220329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7497 w 1847193"/>
                      <a:gd name="connsiteY13" fmla="*/ 3036311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4635 w 1847193"/>
                      <a:gd name="connsiteY13" fmla="*/ 3036312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4635 w 1847193"/>
                      <a:gd name="connsiteY13" fmla="*/ 3036312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4635 w 1847193"/>
                      <a:gd name="connsiteY13" fmla="*/ 3036312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4635 w 1847193"/>
                      <a:gd name="connsiteY13" fmla="*/ 3036312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4635 w 1847193"/>
                      <a:gd name="connsiteY13" fmla="*/ 3036312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8923 w 1847193"/>
                      <a:gd name="connsiteY13" fmla="*/ 3036312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8923 w 1847193"/>
                      <a:gd name="connsiteY13" fmla="*/ 3036312 h 3300339"/>
                      <a:gd name="connsiteX14" fmla="*/ 383419 w 1847193"/>
                      <a:gd name="connsiteY14" fmla="*/ 465680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78923 w 1847193"/>
                      <a:gd name="connsiteY13" fmla="*/ 3036312 h 3300339"/>
                      <a:gd name="connsiteX14" fmla="*/ 383419 w 1847193"/>
                      <a:gd name="connsiteY14" fmla="*/ 457105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3212 w 1847193"/>
                      <a:gd name="connsiteY13" fmla="*/ 3032025 h 3300339"/>
                      <a:gd name="connsiteX14" fmla="*/ 383419 w 1847193"/>
                      <a:gd name="connsiteY14" fmla="*/ 457105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3212 w 1847193"/>
                      <a:gd name="connsiteY13" fmla="*/ 3032025 h 3300339"/>
                      <a:gd name="connsiteX14" fmla="*/ 383419 w 1847193"/>
                      <a:gd name="connsiteY14" fmla="*/ 457105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3212 w 1847193"/>
                      <a:gd name="connsiteY13" fmla="*/ 3032025 h 3300339"/>
                      <a:gd name="connsiteX14" fmla="*/ 383419 w 1847193"/>
                      <a:gd name="connsiteY14" fmla="*/ 457105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875 w 1847193"/>
                      <a:gd name="connsiteY0" fmla="*/ 477415 h 3300339"/>
                      <a:gd name="connsiteX1" fmla="*/ 181018 w 1847193"/>
                      <a:gd name="connsiteY1" fmla="*/ 1400 h 3300339"/>
                      <a:gd name="connsiteX2" fmla="*/ 1613642 w 1847193"/>
                      <a:gd name="connsiteY2" fmla="*/ 0 h 3300339"/>
                      <a:gd name="connsiteX3" fmla="*/ 1846620 w 1847193"/>
                      <a:gd name="connsiteY3" fmla="*/ 398227 h 3300339"/>
                      <a:gd name="connsiteX4" fmla="*/ 1846406 w 1847193"/>
                      <a:gd name="connsiteY4" fmla="*/ 1346925 h 3300339"/>
                      <a:gd name="connsiteX5" fmla="*/ 1494481 w 1847193"/>
                      <a:gd name="connsiteY5" fmla="*/ 1323699 h 3300339"/>
                      <a:gd name="connsiteX6" fmla="*/ 1497493 w 1847193"/>
                      <a:gd name="connsiteY6" fmla="*/ 456741 h 3300339"/>
                      <a:gd name="connsiteX7" fmla="*/ 1437676 w 1847193"/>
                      <a:gd name="connsiteY7" fmla="*/ 452454 h 3300339"/>
                      <a:gd name="connsiteX8" fmla="*/ 1435016 w 1847193"/>
                      <a:gd name="connsiteY8" fmla="*/ 3009493 h 3300339"/>
                      <a:gd name="connsiteX9" fmla="*/ 1018746 w 1847193"/>
                      <a:gd name="connsiteY9" fmla="*/ 3023662 h 3300339"/>
                      <a:gd name="connsiteX10" fmla="*/ 1019177 w 1847193"/>
                      <a:gd name="connsiteY10" fmla="*/ 1701841 h 3300339"/>
                      <a:gd name="connsiteX11" fmla="*/ 800272 w 1847193"/>
                      <a:gd name="connsiteY11" fmla="*/ 1701871 h 3300339"/>
                      <a:gd name="connsiteX12" fmla="*/ 800868 w 1847193"/>
                      <a:gd name="connsiteY12" fmla="*/ 3023227 h 3300339"/>
                      <a:gd name="connsiteX13" fmla="*/ 383212 w 1847193"/>
                      <a:gd name="connsiteY13" fmla="*/ 3032025 h 3300339"/>
                      <a:gd name="connsiteX14" fmla="*/ 383419 w 1847193"/>
                      <a:gd name="connsiteY14" fmla="*/ 457105 h 3300339"/>
                      <a:gd name="connsiteX15" fmla="*/ 323365 w 1847193"/>
                      <a:gd name="connsiteY15" fmla="*/ 460825 h 3300339"/>
                      <a:gd name="connsiteX16" fmla="*/ 323326 w 1847193"/>
                      <a:gd name="connsiteY16" fmla="*/ 1266622 h 3300339"/>
                      <a:gd name="connsiteX17" fmla="*/ 8733 w 1847193"/>
                      <a:gd name="connsiteY17" fmla="*/ 1267495 h 3300339"/>
                      <a:gd name="connsiteX18" fmla="*/ 875 w 1847193"/>
                      <a:gd name="connsiteY18" fmla="*/ 477415 h 3300339"/>
                      <a:gd name="connsiteX0" fmla="*/ 6390 w 1852708"/>
                      <a:gd name="connsiteY0" fmla="*/ 477415 h 3300339"/>
                      <a:gd name="connsiteX1" fmla="*/ 186533 w 1852708"/>
                      <a:gd name="connsiteY1" fmla="*/ 1400 h 3300339"/>
                      <a:gd name="connsiteX2" fmla="*/ 1619157 w 1852708"/>
                      <a:gd name="connsiteY2" fmla="*/ 0 h 3300339"/>
                      <a:gd name="connsiteX3" fmla="*/ 1852135 w 1852708"/>
                      <a:gd name="connsiteY3" fmla="*/ 398227 h 3300339"/>
                      <a:gd name="connsiteX4" fmla="*/ 1851921 w 1852708"/>
                      <a:gd name="connsiteY4" fmla="*/ 1346925 h 3300339"/>
                      <a:gd name="connsiteX5" fmla="*/ 1499996 w 1852708"/>
                      <a:gd name="connsiteY5" fmla="*/ 1323699 h 3300339"/>
                      <a:gd name="connsiteX6" fmla="*/ 1503008 w 1852708"/>
                      <a:gd name="connsiteY6" fmla="*/ 456741 h 3300339"/>
                      <a:gd name="connsiteX7" fmla="*/ 1443191 w 1852708"/>
                      <a:gd name="connsiteY7" fmla="*/ 452454 h 3300339"/>
                      <a:gd name="connsiteX8" fmla="*/ 1440531 w 1852708"/>
                      <a:gd name="connsiteY8" fmla="*/ 3009493 h 3300339"/>
                      <a:gd name="connsiteX9" fmla="*/ 1024261 w 1852708"/>
                      <a:gd name="connsiteY9" fmla="*/ 3023662 h 3300339"/>
                      <a:gd name="connsiteX10" fmla="*/ 1024692 w 1852708"/>
                      <a:gd name="connsiteY10" fmla="*/ 1701841 h 3300339"/>
                      <a:gd name="connsiteX11" fmla="*/ 805787 w 1852708"/>
                      <a:gd name="connsiteY11" fmla="*/ 1701871 h 3300339"/>
                      <a:gd name="connsiteX12" fmla="*/ 806383 w 1852708"/>
                      <a:gd name="connsiteY12" fmla="*/ 3023227 h 3300339"/>
                      <a:gd name="connsiteX13" fmla="*/ 388727 w 1852708"/>
                      <a:gd name="connsiteY13" fmla="*/ 3032025 h 3300339"/>
                      <a:gd name="connsiteX14" fmla="*/ 388934 w 1852708"/>
                      <a:gd name="connsiteY14" fmla="*/ 457105 h 3300339"/>
                      <a:gd name="connsiteX15" fmla="*/ 328880 w 1852708"/>
                      <a:gd name="connsiteY15" fmla="*/ 460825 h 3300339"/>
                      <a:gd name="connsiteX16" fmla="*/ 328841 w 1852708"/>
                      <a:gd name="connsiteY16" fmla="*/ 1266622 h 3300339"/>
                      <a:gd name="connsiteX17" fmla="*/ 14248 w 1852708"/>
                      <a:gd name="connsiteY17" fmla="*/ 1267495 h 3300339"/>
                      <a:gd name="connsiteX18" fmla="*/ 6390 w 1852708"/>
                      <a:gd name="connsiteY18" fmla="*/ 477415 h 3300339"/>
                      <a:gd name="connsiteX0" fmla="*/ 2697 w 1849015"/>
                      <a:gd name="connsiteY0" fmla="*/ 477415 h 3300339"/>
                      <a:gd name="connsiteX1" fmla="*/ 182840 w 1849015"/>
                      <a:gd name="connsiteY1" fmla="*/ 1400 h 3300339"/>
                      <a:gd name="connsiteX2" fmla="*/ 1615464 w 1849015"/>
                      <a:gd name="connsiteY2" fmla="*/ 0 h 3300339"/>
                      <a:gd name="connsiteX3" fmla="*/ 1848442 w 1849015"/>
                      <a:gd name="connsiteY3" fmla="*/ 398227 h 3300339"/>
                      <a:gd name="connsiteX4" fmla="*/ 1848228 w 1849015"/>
                      <a:gd name="connsiteY4" fmla="*/ 1346925 h 3300339"/>
                      <a:gd name="connsiteX5" fmla="*/ 1496303 w 1849015"/>
                      <a:gd name="connsiteY5" fmla="*/ 1323699 h 3300339"/>
                      <a:gd name="connsiteX6" fmla="*/ 1499315 w 1849015"/>
                      <a:gd name="connsiteY6" fmla="*/ 456741 h 3300339"/>
                      <a:gd name="connsiteX7" fmla="*/ 1439498 w 1849015"/>
                      <a:gd name="connsiteY7" fmla="*/ 452454 h 3300339"/>
                      <a:gd name="connsiteX8" fmla="*/ 1436838 w 1849015"/>
                      <a:gd name="connsiteY8" fmla="*/ 3009493 h 3300339"/>
                      <a:gd name="connsiteX9" fmla="*/ 1020568 w 1849015"/>
                      <a:gd name="connsiteY9" fmla="*/ 3023662 h 3300339"/>
                      <a:gd name="connsiteX10" fmla="*/ 1020999 w 1849015"/>
                      <a:gd name="connsiteY10" fmla="*/ 1701841 h 3300339"/>
                      <a:gd name="connsiteX11" fmla="*/ 802094 w 1849015"/>
                      <a:gd name="connsiteY11" fmla="*/ 1701871 h 3300339"/>
                      <a:gd name="connsiteX12" fmla="*/ 802690 w 1849015"/>
                      <a:gd name="connsiteY12" fmla="*/ 3023227 h 3300339"/>
                      <a:gd name="connsiteX13" fmla="*/ 385034 w 1849015"/>
                      <a:gd name="connsiteY13" fmla="*/ 3032025 h 3300339"/>
                      <a:gd name="connsiteX14" fmla="*/ 385241 w 1849015"/>
                      <a:gd name="connsiteY14" fmla="*/ 457105 h 3300339"/>
                      <a:gd name="connsiteX15" fmla="*/ 325187 w 1849015"/>
                      <a:gd name="connsiteY15" fmla="*/ 460825 h 3300339"/>
                      <a:gd name="connsiteX16" fmla="*/ 325148 w 1849015"/>
                      <a:gd name="connsiteY16" fmla="*/ 1266622 h 3300339"/>
                      <a:gd name="connsiteX17" fmla="*/ 10555 w 1849015"/>
                      <a:gd name="connsiteY17" fmla="*/ 1267495 h 3300339"/>
                      <a:gd name="connsiteX18" fmla="*/ 2697 w 1849015"/>
                      <a:gd name="connsiteY18" fmla="*/ 477415 h 3300339"/>
                      <a:gd name="connsiteX0" fmla="*/ 3 w 1846321"/>
                      <a:gd name="connsiteY0" fmla="*/ 477415 h 3300339"/>
                      <a:gd name="connsiteX1" fmla="*/ 180146 w 1846321"/>
                      <a:gd name="connsiteY1" fmla="*/ 1400 h 3300339"/>
                      <a:gd name="connsiteX2" fmla="*/ 1612770 w 1846321"/>
                      <a:gd name="connsiteY2" fmla="*/ 0 h 3300339"/>
                      <a:gd name="connsiteX3" fmla="*/ 1845748 w 1846321"/>
                      <a:gd name="connsiteY3" fmla="*/ 398227 h 3300339"/>
                      <a:gd name="connsiteX4" fmla="*/ 1845534 w 1846321"/>
                      <a:gd name="connsiteY4" fmla="*/ 1346925 h 3300339"/>
                      <a:gd name="connsiteX5" fmla="*/ 1493609 w 1846321"/>
                      <a:gd name="connsiteY5" fmla="*/ 1323699 h 3300339"/>
                      <a:gd name="connsiteX6" fmla="*/ 1496621 w 1846321"/>
                      <a:gd name="connsiteY6" fmla="*/ 456741 h 3300339"/>
                      <a:gd name="connsiteX7" fmla="*/ 1436804 w 1846321"/>
                      <a:gd name="connsiteY7" fmla="*/ 452454 h 3300339"/>
                      <a:gd name="connsiteX8" fmla="*/ 1434144 w 1846321"/>
                      <a:gd name="connsiteY8" fmla="*/ 3009493 h 3300339"/>
                      <a:gd name="connsiteX9" fmla="*/ 1017874 w 1846321"/>
                      <a:gd name="connsiteY9" fmla="*/ 3023662 h 3300339"/>
                      <a:gd name="connsiteX10" fmla="*/ 1018305 w 1846321"/>
                      <a:gd name="connsiteY10" fmla="*/ 1701841 h 3300339"/>
                      <a:gd name="connsiteX11" fmla="*/ 799400 w 1846321"/>
                      <a:gd name="connsiteY11" fmla="*/ 1701871 h 3300339"/>
                      <a:gd name="connsiteX12" fmla="*/ 799996 w 1846321"/>
                      <a:gd name="connsiteY12" fmla="*/ 3023227 h 3300339"/>
                      <a:gd name="connsiteX13" fmla="*/ 382340 w 1846321"/>
                      <a:gd name="connsiteY13" fmla="*/ 3032025 h 3300339"/>
                      <a:gd name="connsiteX14" fmla="*/ 382547 w 1846321"/>
                      <a:gd name="connsiteY14" fmla="*/ 457105 h 3300339"/>
                      <a:gd name="connsiteX15" fmla="*/ 322493 w 1846321"/>
                      <a:gd name="connsiteY15" fmla="*/ 460825 h 3300339"/>
                      <a:gd name="connsiteX16" fmla="*/ 322454 w 1846321"/>
                      <a:gd name="connsiteY16" fmla="*/ 1266622 h 3300339"/>
                      <a:gd name="connsiteX17" fmla="*/ 7861 w 1846321"/>
                      <a:gd name="connsiteY17" fmla="*/ 1267495 h 3300339"/>
                      <a:gd name="connsiteX18" fmla="*/ 3 w 1846321"/>
                      <a:gd name="connsiteY18" fmla="*/ 477415 h 3300339"/>
                      <a:gd name="connsiteX0" fmla="*/ 1552 w 1847870"/>
                      <a:gd name="connsiteY0" fmla="*/ 477415 h 3300339"/>
                      <a:gd name="connsiteX1" fmla="*/ 181695 w 1847870"/>
                      <a:gd name="connsiteY1" fmla="*/ 1400 h 3300339"/>
                      <a:gd name="connsiteX2" fmla="*/ 1614319 w 1847870"/>
                      <a:gd name="connsiteY2" fmla="*/ 0 h 3300339"/>
                      <a:gd name="connsiteX3" fmla="*/ 1847297 w 1847870"/>
                      <a:gd name="connsiteY3" fmla="*/ 398227 h 3300339"/>
                      <a:gd name="connsiteX4" fmla="*/ 1847083 w 1847870"/>
                      <a:gd name="connsiteY4" fmla="*/ 1346925 h 3300339"/>
                      <a:gd name="connsiteX5" fmla="*/ 1495158 w 1847870"/>
                      <a:gd name="connsiteY5" fmla="*/ 1323699 h 3300339"/>
                      <a:gd name="connsiteX6" fmla="*/ 1498170 w 1847870"/>
                      <a:gd name="connsiteY6" fmla="*/ 456741 h 3300339"/>
                      <a:gd name="connsiteX7" fmla="*/ 1438353 w 1847870"/>
                      <a:gd name="connsiteY7" fmla="*/ 452454 h 3300339"/>
                      <a:gd name="connsiteX8" fmla="*/ 1435693 w 1847870"/>
                      <a:gd name="connsiteY8" fmla="*/ 3009493 h 3300339"/>
                      <a:gd name="connsiteX9" fmla="*/ 1019423 w 1847870"/>
                      <a:gd name="connsiteY9" fmla="*/ 3023662 h 3300339"/>
                      <a:gd name="connsiteX10" fmla="*/ 1019854 w 1847870"/>
                      <a:gd name="connsiteY10" fmla="*/ 1701841 h 3300339"/>
                      <a:gd name="connsiteX11" fmla="*/ 800949 w 1847870"/>
                      <a:gd name="connsiteY11" fmla="*/ 1701871 h 3300339"/>
                      <a:gd name="connsiteX12" fmla="*/ 801545 w 1847870"/>
                      <a:gd name="connsiteY12" fmla="*/ 3023227 h 3300339"/>
                      <a:gd name="connsiteX13" fmla="*/ 383889 w 1847870"/>
                      <a:gd name="connsiteY13" fmla="*/ 3032025 h 3300339"/>
                      <a:gd name="connsiteX14" fmla="*/ 384096 w 1847870"/>
                      <a:gd name="connsiteY14" fmla="*/ 457105 h 3300339"/>
                      <a:gd name="connsiteX15" fmla="*/ 324042 w 1847870"/>
                      <a:gd name="connsiteY15" fmla="*/ 460825 h 3300339"/>
                      <a:gd name="connsiteX16" fmla="*/ 324003 w 1847870"/>
                      <a:gd name="connsiteY16" fmla="*/ 1266622 h 3300339"/>
                      <a:gd name="connsiteX17" fmla="*/ 9410 w 1847870"/>
                      <a:gd name="connsiteY17" fmla="*/ 1267495 h 3300339"/>
                      <a:gd name="connsiteX18" fmla="*/ 1552 w 1847870"/>
                      <a:gd name="connsiteY18" fmla="*/ 477415 h 3300339"/>
                      <a:gd name="connsiteX0" fmla="*/ 1552 w 1847870"/>
                      <a:gd name="connsiteY0" fmla="*/ 477429 h 3300353"/>
                      <a:gd name="connsiteX1" fmla="*/ 181695 w 1847870"/>
                      <a:gd name="connsiteY1" fmla="*/ 1414 h 3300353"/>
                      <a:gd name="connsiteX2" fmla="*/ 1614319 w 1847870"/>
                      <a:gd name="connsiteY2" fmla="*/ 14 h 3300353"/>
                      <a:gd name="connsiteX3" fmla="*/ 1847297 w 1847870"/>
                      <a:gd name="connsiteY3" fmla="*/ 398241 h 3300353"/>
                      <a:gd name="connsiteX4" fmla="*/ 1847083 w 1847870"/>
                      <a:gd name="connsiteY4" fmla="*/ 1346939 h 3300353"/>
                      <a:gd name="connsiteX5" fmla="*/ 1495158 w 1847870"/>
                      <a:gd name="connsiteY5" fmla="*/ 1323713 h 3300353"/>
                      <a:gd name="connsiteX6" fmla="*/ 1498170 w 1847870"/>
                      <a:gd name="connsiteY6" fmla="*/ 456755 h 3300353"/>
                      <a:gd name="connsiteX7" fmla="*/ 1438353 w 1847870"/>
                      <a:gd name="connsiteY7" fmla="*/ 452468 h 3300353"/>
                      <a:gd name="connsiteX8" fmla="*/ 1435693 w 1847870"/>
                      <a:gd name="connsiteY8" fmla="*/ 3009507 h 3300353"/>
                      <a:gd name="connsiteX9" fmla="*/ 1019423 w 1847870"/>
                      <a:gd name="connsiteY9" fmla="*/ 3023676 h 3300353"/>
                      <a:gd name="connsiteX10" fmla="*/ 1019854 w 1847870"/>
                      <a:gd name="connsiteY10" fmla="*/ 1701855 h 3300353"/>
                      <a:gd name="connsiteX11" fmla="*/ 800949 w 1847870"/>
                      <a:gd name="connsiteY11" fmla="*/ 1701885 h 3300353"/>
                      <a:gd name="connsiteX12" fmla="*/ 801545 w 1847870"/>
                      <a:gd name="connsiteY12" fmla="*/ 3023241 h 3300353"/>
                      <a:gd name="connsiteX13" fmla="*/ 383889 w 1847870"/>
                      <a:gd name="connsiteY13" fmla="*/ 3032039 h 3300353"/>
                      <a:gd name="connsiteX14" fmla="*/ 384096 w 1847870"/>
                      <a:gd name="connsiteY14" fmla="*/ 457119 h 3300353"/>
                      <a:gd name="connsiteX15" fmla="*/ 324042 w 1847870"/>
                      <a:gd name="connsiteY15" fmla="*/ 460839 h 3300353"/>
                      <a:gd name="connsiteX16" fmla="*/ 324003 w 1847870"/>
                      <a:gd name="connsiteY16" fmla="*/ 1266636 h 3300353"/>
                      <a:gd name="connsiteX17" fmla="*/ 9410 w 1847870"/>
                      <a:gd name="connsiteY17" fmla="*/ 1267509 h 3300353"/>
                      <a:gd name="connsiteX18" fmla="*/ 1552 w 1847870"/>
                      <a:gd name="connsiteY18" fmla="*/ 477429 h 3300353"/>
                      <a:gd name="connsiteX0" fmla="*/ 1552 w 1847870"/>
                      <a:gd name="connsiteY0" fmla="*/ 477429 h 3300353"/>
                      <a:gd name="connsiteX1" fmla="*/ 181695 w 1847870"/>
                      <a:gd name="connsiteY1" fmla="*/ 1414 h 3300353"/>
                      <a:gd name="connsiteX2" fmla="*/ 1614319 w 1847870"/>
                      <a:gd name="connsiteY2" fmla="*/ 14 h 3300353"/>
                      <a:gd name="connsiteX3" fmla="*/ 1847297 w 1847870"/>
                      <a:gd name="connsiteY3" fmla="*/ 398241 h 3300353"/>
                      <a:gd name="connsiteX4" fmla="*/ 1847083 w 1847870"/>
                      <a:gd name="connsiteY4" fmla="*/ 1346939 h 3300353"/>
                      <a:gd name="connsiteX5" fmla="*/ 1495158 w 1847870"/>
                      <a:gd name="connsiteY5" fmla="*/ 1323713 h 3300353"/>
                      <a:gd name="connsiteX6" fmla="*/ 1498170 w 1847870"/>
                      <a:gd name="connsiteY6" fmla="*/ 456755 h 3300353"/>
                      <a:gd name="connsiteX7" fmla="*/ 1438353 w 1847870"/>
                      <a:gd name="connsiteY7" fmla="*/ 452468 h 3300353"/>
                      <a:gd name="connsiteX8" fmla="*/ 1435693 w 1847870"/>
                      <a:gd name="connsiteY8" fmla="*/ 3009507 h 3300353"/>
                      <a:gd name="connsiteX9" fmla="*/ 1019423 w 1847870"/>
                      <a:gd name="connsiteY9" fmla="*/ 3023676 h 3300353"/>
                      <a:gd name="connsiteX10" fmla="*/ 1019854 w 1847870"/>
                      <a:gd name="connsiteY10" fmla="*/ 1701855 h 3300353"/>
                      <a:gd name="connsiteX11" fmla="*/ 800949 w 1847870"/>
                      <a:gd name="connsiteY11" fmla="*/ 1701885 h 3300353"/>
                      <a:gd name="connsiteX12" fmla="*/ 801545 w 1847870"/>
                      <a:gd name="connsiteY12" fmla="*/ 3023241 h 3300353"/>
                      <a:gd name="connsiteX13" fmla="*/ 383889 w 1847870"/>
                      <a:gd name="connsiteY13" fmla="*/ 3032039 h 3300353"/>
                      <a:gd name="connsiteX14" fmla="*/ 384096 w 1847870"/>
                      <a:gd name="connsiteY14" fmla="*/ 457119 h 3300353"/>
                      <a:gd name="connsiteX15" fmla="*/ 324042 w 1847870"/>
                      <a:gd name="connsiteY15" fmla="*/ 460839 h 3300353"/>
                      <a:gd name="connsiteX16" fmla="*/ 324003 w 1847870"/>
                      <a:gd name="connsiteY16" fmla="*/ 1266636 h 3300353"/>
                      <a:gd name="connsiteX17" fmla="*/ 9410 w 1847870"/>
                      <a:gd name="connsiteY17" fmla="*/ 1267509 h 3300353"/>
                      <a:gd name="connsiteX18" fmla="*/ 1552 w 1847870"/>
                      <a:gd name="connsiteY18" fmla="*/ 477429 h 3300353"/>
                      <a:gd name="connsiteX0" fmla="*/ 1552 w 1847870"/>
                      <a:gd name="connsiteY0" fmla="*/ 477429 h 3300353"/>
                      <a:gd name="connsiteX1" fmla="*/ 181695 w 1847870"/>
                      <a:gd name="connsiteY1" fmla="*/ 1414 h 3300353"/>
                      <a:gd name="connsiteX2" fmla="*/ 1614319 w 1847870"/>
                      <a:gd name="connsiteY2" fmla="*/ 14 h 3300353"/>
                      <a:gd name="connsiteX3" fmla="*/ 1847297 w 1847870"/>
                      <a:gd name="connsiteY3" fmla="*/ 398241 h 3300353"/>
                      <a:gd name="connsiteX4" fmla="*/ 1847083 w 1847870"/>
                      <a:gd name="connsiteY4" fmla="*/ 1346939 h 3300353"/>
                      <a:gd name="connsiteX5" fmla="*/ 1495158 w 1847870"/>
                      <a:gd name="connsiteY5" fmla="*/ 1323713 h 3300353"/>
                      <a:gd name="connsiteX6" fmla="*/ 1498170 w 1847870"/>
                      <a:gd name="connsiteY6" fmla="*/ 456755 h 3300353"/>
                      <a:gd name="connsiteX7" fmla="*/ 1438353 w 1847870"/>
                      <a:gd name="connsiteY7" fmla="*/ 452468 h 3300353"/>
                      <a:gd name="connsiteX8" fmla="*/ 1435693 w 1847870"/>
                      <a:gd name="connsiteY8" fmla="*/ 3009507 h 3300353"/>
                      <a:gd name="connsiteX9" fmla="*/ 1019423 w 1847870"/>
                      <a:gd name="connsiteY9" fmla="*/ 3023676 h 3300353"/>
                      <a:gd name="connsiteX10" fmla="*/ 1019854 w 1847870"/>
                      <a:gd name="connsiteY10" fmla="*/ 1701855 h 3300353"/>
                      <a:gd name="connsiteX11" fmla="*/ 800949 w 1847870"/>
                      <a:gd name="connsiteY11" fmla="*/ 1701885 h 3300353"/>
                      <a:gd name="connsiteX12" fmla="*/ 801545 w 1847870"/>
                      <a:gd name="connsiteY12" fmla="*/ 3023241 h 3300353"/>
                      <a:gd name="connsiteX13" fmla="*/ 383889 w 1847870"/>
                      <a:gd name="connsiteY13" fmla="*/ 3032039 h 3300353"/>
                      <a:gd name="connsiteX14" fmla="*/ 384096 w 1847870"/>
                      <a:gd name="connsiteY14" fmla="*/ 457119 h 3300353"/>
                      <a:gd name="connsiteX15" fmla="*/ 324042 w 1847870"/>
                      <a:gd name="connsiteY15" fmla="*/ 460839 h 3300353"/>
                      <a:gd name="connsiteX16" fmla="*/ 324003 w 1847870"/>
                      <a:gd name="connsiteY16" fmla="*/ 1266636 h 3300353"/>
                      <a:gd name="connsiteX17" fmla="*/ 9410 w 1847870"/>
                      <a:gd name="connsiteY17" fmla="*/ 1267509 h 3300353"/>
                      <a:gd name="connsiteX18" fmla="*/ 1552 w 1847870"/>
                      <a:gd name="connsiteY18" fmla="*/ 477429 h 3300353"/>
                      <a:gd name="connsiteX0" fmla="*/ 1552 w 1847870"/>
                      <a:gd name="connsiteY0" fmla="*/ 477429 h 3300353"/>
                      <a:gd name="connsiteX1" fmla="*/ 181695 w 1847870"/>
                      <a:gd name="connsiteY1" fmla="*/ 1414 h 3300353"/>
                      <a:gd name="connsiteX2" fmla="*/ 1614319 w 1847870"/>
                      <a:gd name="connsiteY2" fmla="*/ 14 h 3300353"/>
                      <a:gd name="connsiteX3" fmla="*/ 1847297 w 1847870"/>
                      <a:gd name="connsiteY3" fmla="*/ 398241 h 3300353"/>
                      <a:gd name="connsiteX4" fmla="*/ 1847083 w 1847870"/>
                      <a:gd name="connsiteY4" fmla="*/ 1346939 h 3300353"/>
                      <a:gd name="connsiteX5" fmla="*/ 1495158 w 1847870"/>
                      <a:gd name="connsiteY5" fmla="*/ 1323713 h 3300353"/>
                      <a:gd name="connsiteX6" fmla="*/ 1498170 w 1847870"/>
                      <a:gd name="connsiteY6" fmla="*/ 456755 h 3300353"/>
                      <a:gd name="connsiteX7" fmla="*/ 1438353 w 1847870"/>
                      <a:gd name="connsiteY7" fmla="*/ 452468 h 3300353"/>
                      <a:gd name="connsiteX8" fmla="*/ 1435693 w 1847870"/>
                      <a:gd name="connsiteY8" fmla="*/ 3009507 h 3300353"/>
                      <a:gd name="connsiteX9" fmla="*/ 1019423 w 1847870"/>
                      <a:gd name="connsiteY9" fmla="*/ 3023676 h 3300353"/>
                      <a:gd name="connsiteX10" fmla="*/ 1019854 w 1847870"/>
                      <a:gd name="connsiteY10" fmla="*/ 1701855 h 3300353"/>
                      <a:gd name="connsiteX11" fmla="*/ 800949 w 1847870"/>
                      <a:gd name="connsiteY11" fmla="*/ 1701885 h 3300353"/>
                      <a:gd name="connsiteX12" fmla="*/ 801545 w 1847870"/>
                      <a:gd name="connsiteY12" fmla="*/ 3023241 h 3300353"/>
                      <a:gd name="connsiteX13" fmla="*/ 383889 w 1847870"/>
                      <a:gd name="connsiteY13" fmla="*/ 3032039 h 3300353"/>
                      <a:gd name="connsiteX14" fmla="*/ 384096 w 1847870"/>
                      <a:gd name="connsiteY14" fmla="*/ 457119 h 3300353"/>
                      <a:gd name="connsiteX15" fmla="*/ 324042 w 1847870"/>
                      <a:gd name="connsiteY15" fmla="*/ 460839 h 3300353"/>
                      <a:gd name="connsiteX16" fmla="*/ 324003 w 1847870"/>
                      <a:gd name="connsiteY16" fmla="*/ 1266636 h 3300353"/>
                      <a:gd name="connsiteX17" fmla="*/ 9410 w 1847870"/>
                      <a:gd name="connsiteY17" fmla="*/ 1267509 h 3300353"/>
                      <a:gd name="connsiteX18" fmla="*/ 1552 w 1847870"/>
                      <a:gd name="connsiteY18" fmla="*/ 477429 h 3300353"/>
                      <a:gd name="connsiteX0" fmla="*/ 1552 w 1847870"/>
                      <a:gd name="connsiteY0" fmla="*/ 477429 h 3300360"/>
                      <a:gd name="connsiteX1" fmla="*/ 181695 w 1847870"/>
                      <a:gd name="connsiteY1" fmla="*/ 1414 h 3300360"/>
                      <a:gd name="connsiteX2" fmla="*/ 1614319 w 1847870"/>
                      <a:gd name="connsiteY2" fmla="*/ 14 h 3300360"/>
                      <a:gd name="connsiteX3" fmla="*/ 1847297 w 1847870"/>
                      <a:gd name="connsiteY3" fmla="*/ 398241 h 3300360"/>
                      <a:gd name="connsiteX4" fmla="*/ 1847083 w 1847870"/>
                      <a:gd name="connsiteY4" fmla="*/ 1346939 h 3300360"/>
                      <a:gd name="connsiteX5" fmla="*/ 1495158 w 1847870"/>
                      <a:gd name="connsiteY5" fmla="*/ 1323713 h 3300360"/>
                      <a:gd name="connsiteX6" fmla="*/ 1498170 w 1847870"/>
                      <a:gd name="connsiteY6" fmla="*/ 456755 h 3300360"/>
                      <a:gd name="connsiteX7" fmla="*/ 1438353 w 1847870"/>
                      <a:gd name="connsiteY7" fmla="*/ 452468 h 3300360"/>
                      <a:gd name="connsiteX8" fmla="*/ 1435693 w 1847870"/>
                      <a:gd name="connsiteY8" fmla="*/ 3009507 h 3300360"/>
                      <a:gd name="connsiteX9" fmla="*/ 1019423 w 1847870"/>
                      <a:gd name="connsiteY9" fmla="*/ 3023676 h 3300360"/>
                      <a:gd name="connsiteX10" fmla="*/ 1019854 w 1847870"/>
                      <a:gd name="connsiteY10" fmla="*/ 1701855 h 3300360"/>
                      <a:gd name="connsiteX11" fmla="*/ 800949 w 1847870"/>
                      <a:gd name="connsiteY11" fmla="*/ 1701885 h 3300360"/>
                      <a:gd name="connsiteX12" fmla="*/ 801545 w 1847870"/>
                      <a:gd name="connsiteY12" fmla="*/ 3023241 h 3300360"/>
                      <a:gd name="connsiteX13" fmla="*/ 383889 w 1847870"/>
                      <a:gd name="connsiteY13" fmla="*/ 3032039 h 3300360"/>
                      <a:gd name="connsiteX14" fmla="*/ 384096 w 1847870"/>
                      <a:gd name="connsiteY14" fmla="*/ 457119 h 3300360"/>
                      <a:gd name="connsiteX15" fmla="*/ 324042 w 1847870"/>
                      <a:gd name="connsiteY15" fmla="*/ 460839 h 3300360"/>
                      <a:gd name="connsiteX16" fmla="*/ 324003 w 1847870"/>
                      <a:gd name="connsiteY16" fmla="*/ 1266636 h 3300360"/>
                      <a:gd name="connsiteX17" fmla="*/ 9410 w 1847870"/>
                      <a:gd name="connsiteY17" fmla="*/ 1267509 h 3300360"/>
                      <a:gd name="connsiteX18" fmla="*/ 1552 w 1847870"/>
                      <a:gd name="connsiteY18" fmla="*/ 477429 h 3300360"/>
                      <a:gd name="connsiteX0" fmla="*/ 1552 w 1847870"/>
                      <a:gd name="connsiteY0" fmla="*/ 477429 h 3300353"/>
                      <a:gd name="connsiteX1" fmla="*/ 181695 w 1847870"/>
                      <a:gd name="connsiteY1" fmla="*/ 1414 h 3300353"/>
                      <a:gd name="connsiteX2" fmla="*/ 1614319 w 1847870"/>
                      <a:gd name="connsiteY2" fmla="*/ 14 h 3300353"/>
                      <a:gd name="connsiteX3" fmla="*/ 1847297 w 1847870"/>
                      <a:gd name="connsiteY3" fmla="*/ 398241 h 3300353"/>
                      <a:gd name="connsiteX4" fmla="*/ 1847083 w 1847870"/>
                      <a:gd name="connsiteY4" fmla="*/ 1346939 h 3300353"/>
                      <a:gd name="connsiteX5" fmla="*/ 1495158 w 1847870"/>
                      <a:gd name="connsiteY5" fmla="*/ 1323713 h 3300353"/>
                      <a:gd name="connsiteX6" fmla="*/ 1498170 w 1847870"/>
                      <a:gd name="connsiteY6" fmla="*/ 456755 h 3300353"/>
                      <a:gd name="connsiteX7" fmla="*/ 1438353 w 1847870"/>
                      <a:gd name="connsiteY7" fmla="*/ 452468 h 3300353"/>
                      <a:gd name="connsiteX8" fmla="*/ 1435693 w 1847870"/>
                      <a:gd name="connsiteY8" fmla="*/ 3009507 h 3300353"/>
                      <a:gd name="connsiteX9" fmla="*/ 1019423 w 1847870"/>
                      <a:gd name="connsiteY9" fmla="*/ 3023676 h 3300353"/>
                      <a:gd name="connsiteX10" fmla="*/ 1019854 w 1847870"/>
                      <a:gd name="connsiteY10" fmla="*/ 1701855 h 3300353"/>
                      <a:gd name="connsiteX11" fmla="*/ 800949 w 1847870"/>
                      <a:gd name="connsiteY11" fmla="*/ 1701885 h 3300353"/>
                      <a:gd name="connsiteX12" fmla="*/ 801545 w 1847870"/>
                      <a:gd name="connsiteY12" fmla="*/ 3023241 h 3300353"/>
                      <a:gd name="connsiteX13" fmla="*/ 383889 w 1847870"/>
                      <a:gd name="connsiteY13" fmla="*/ 3032039 h 3300353"/>
                      <a:gd name="connsiteX14" fmla="*/ 384096 w 1847870"/>
                      <a:gd name="connsiteY14" fmla="*/ 457119 h 3300353"/>
                      <a:gd name="connsiteX15" fmla="*/ 324042 w 1847870"/>
                      <a:gd name="connsiteY15" fmla="*/ 460839 h 3300353"/>
                      <a:gd name="connsiteX16" fmla="*/ 324003 w 1847870"/>
                      <a:gd name="connsiteY16" fmla="*/ 1266636 h 3300353"/>
                      <a:gd name="connsiteX17" fmla="*/ 9410 w 1847870"/>
                      <a:gd name="connsiteY17" fmla="*/ 1267509 h 3300353"/>
                      <a:gd name="connsiteX18" fmla="*/ 1552 w 1847870"/>
                      <a:gd name="connsiteY18" fmla="*/ 477429 h 3300353"/>
                      <a:gd name="connsiteX0" fmla="*/ 1552 w 1847870"/>
                      <a:gd name="connsiteY0" fmla="*/ 477429 h 3300353"/>
                      <a:gd name="connsiteX1" fmla="*/ 181695 w 1847870"/>
                      <a:gd name="connsiteY1" fmla="*/ 1414 h 3300353"/>
                      <a:gd name="connsiteX2" fmla="*/ 1614319 w 1847870"/>
                      <a:gd name="connsiteY2" fmla="*/ 14 h 3300353"/>
                      <a:gd name="connsiteX3" fmla="*/ 1847297 w 1847870"/>
                      <a:gd name="connsiteY3" fmla="*/ 398241 h 3300353"/>
                      <a:gd name="connsiteX4" fmla="*/ 1847083 w 1847870"/>
                      <a:gd name="connsiteY4" fmla="*/ 1346939 h 3300353"/>
                      <a:gd name="connsiteX5" fmla="*/ 1495158 w 1847870"/>
                      <a:gd name="connsiteY5" fmla="*/ 1323713 h 3300353"/>
                      <a:gd name="connsiteX6" fmla="*/ 1498170 w 1847870"/>
                      <a:gd name="connsiteY6" fmla="*/ 456755 h 3300353"/>
                      <a:gd name="connsiteX7" fmla="*/ 1438353 w 1847870"/>
                      <a:gd name="connsiteY7" fmla="*/ 452468 h 3300353"/>
                      <a:gd name="connsiteX8" fmla="*/ 1435693 w 1847870"/>
                      <a:gd name="connsiteY8" fmla="*/ 3009507 h 3300353"/>
                      <a:gd name="connsiteX9" fmla="*/ 1019423 w 1847870"/>
                      <a:gd name="connsiteY9" fmla="*/ 3023676 h 3300353"/>
                      <a:gd name="connsiteX10" fmla="*/ 1019854 w 1847870"/>
                      <a:gd name="connsiteY10" fmla="*/ 1701855 h 3300353"/>
                      <a:gd name="connsiteX11" fmla="*/ 800949 w 1847870"/>
                      <a:gd name="connsiteY11" fmla="*/ 1701885 h 3300353"/>
                      <a:gd name="connsiteX12" fmla="*/ 801545 w 1847870"/>
                      <a:gd name="connsiteY12" fmla="*/ 3023241 h 3300353"/>
                      <a:gd name="connsiteX13" fmla="*/ 383889 w 1847870"/>
                      <a:gd name="connsiteY13" fmla="*/ 3032039 h 3300353"/>
                      <a:gd name="connsiteX14" fmla="*/ 384096 w 1847870"/>
                      <a:gd name="connsiteY14" fmla="*/ 457119 h 3300353"/>
                      <a:gd name="connsiteX15" fmla="*/ 324042 w 1847870"/>
                      <a:gd name="connsiteY15" fmla="*/ 460839 h 3300353"/>
                      <a:gd name="connsiteX16" fmla="*/ 324003 w 1847870"/>
                      <a:gd name="connsiteY16" fmla="*/ 1266636 h 3300353"/>
                      <a:gd name="connsiteX17" fmla="*/ 9410 w 1847870"/>
                      <a:gd name="connsiteY17" fmla="*/ 1267509 h 3300353"/>
                      <a:gd name="connsiteX18" fmla="*/ 1552 w 1847870"/>
                      <a:gd name="connsiteY18" fmla="*/ 477429 h 3300353"/>
                      <a:gd name="connsiteX0" fmla="*/ 1552 w 1847870"/>
                      <a:gd name="connsiteY0" fmla="*/ 477429 h 3300353"/>
                      <a:gd name="connsiteX1" fmla="*/ 181695 w 1847870"/>
                      <a:gd name="connsiteY1" fmla="*/ 1414 h 3300353"/>
                      <a:gd name="connsiteX2" fmla="*/ 1614319 w 1847870"/>
                      <a:gd name="connsiteY2" fmla="*/ 14 h 3300353"/>
                      <a:gd name="connsiteX3" fmla="*/ 1847297 w 1847870"/>
                      <a:gd name="connsiteY3" fmla="*/ 398241 h 3300353"/>
                      <a:gd name="connsiteX4" fmla="*/ 1847083 w 1847870"/>
                      <a:gd name="connsiteY4" fmla="*/ 1346939 h 3300353"/>
                      <a:gd name="connsiteX5" fmla="*/ 1495158 w 1847870"/>
                      <a:gd name="connsiteY5" fmla="*/ 1323713 h 3300353"/>
                      <a:gd name="connsiteX6" fmla="*/ 1498170 w 1847870"/>
                      <a:gd name="connsiteY6" fmla="*/ 456755 h 3300353"/>
                      <a:gd name="connsiteX7" fmla="*/ 1438353 w 1847870"/>
                      <a:gd name="connsiteY7" fmla="*/ 452468 h 3300353"/>
                      <a:gd name="connsiteX8" fmla="*/ 1435693 w 1847870"/>
                      <a:gd name="connsiteY8" fmla="*/ 3009507 h 3300353"/>
                      <a:gd name="connsiteX9" fmla="*/ 1019423 w 1847870"/>
                      <a:gd name="connsiteY9" fmla="*/ 3023676 h 3300353"/>
                      <a:gd name="connsiteX10" fmla="*/ 1019854 w 1847870"/>
                      <a:gd name="connsiteY10" fmla="*/ 1701855 h 3300353"/>
                      <a:gd name="connsiteX11" fmla="*/ 800949 w 1847870"/>
                      <a:gd name="connsiteY11" fmla="*/ 1701885 h 3300353"/>
                      <a:gd name="connsiteX12" fmla="*/ 801545 w 1847870"/>
                      <a:gd name="connsiteY12" fmla="*/ 3023241 h 3300353"/>
                      <a:gd name="connsiteX13" fmla="*/ 383889 w 1847870"/>
                      <a:gd name="connsiteY13" fmla="*/ 3032039 h 3300353"/>
                      <a:gd name="connsiteX14" fmla="*/ 384096 w 1847870"/>
                      <a:gd name="connsiteY14" fmla="*/ 457119 h 3300353"/>
                      <a:gd name="connsiteX15" fmla="*/ 324042 w 1847870"/>
                      <a:gd name="connsiteY15" fmla="*/ 460839 h 3300353"/>
                      <a:gd name="connsiteX16" fmla="*/ 324003 w 1847870"/>
                      <a:gd name="connsiteY16" fmla="*/ 1266636 h 3300353"/>
                      <a:gd name="connsiteX17" fmla="*/ 9410 w 1847870"/>
                      <a:gd name="connsiteY17" fmla="*/ 1267509 h 3300353"/>
                      <a:gd name="connsiteX18" fmla="*/ 1552 w 1847870"/>
                      <a:gd name="connsiteY18" fmla="*/ 477429 h 3300353"/>
                      <a:gd name="connsiteX0" fmla="*/ 1552 w 1847870"/>
                      <a:gd name="connsiteY0" fmla="*/ 477429 h 3301460"/>
                      <a:gd name="connsiteX1" fmla="*/ 181695 w 1847870"/>
                      <a:gd name="connsiteY1" fmla="*/ 1414 h 3301460"/>
                      <a:gd name="connsiteX2" fmla="*/ 1614319 w 1847870"/>
                      <a:gd name="connsiteY2" fmla="*/ 14 h 3301460"/>
                      <a:gd name="connsiteX3" fmla="*/ 1847297 w 1847870"/>
                      <a:gd name="connsiteY3" fmla="*/ 398241 h 3301460"/>
                      <a:gd name="connsiteX4" fmla="*/ 1847083 w 1847870"/>
                      <a:gd name="connsiteY4" fmla="*/ 1346939 h 3301460"/>
                      <a:gd name="connsiteX5" fmla="*/ 1495158 w 1847870"/>
                      <a:gd name="connsiteY5" fmla="*/ 1323713 h 3301460"/>
                      <a:gd name="connsiteX6" fmla="*/ 1498170 w 1847870"/>
                      <a:gd name="connsiteY6" fmla="*/ 456755 h 3301460"/>
                      <a:gd name="connsiteX7" fmla="*/ 1438353 w 1847870"/>
                      <a:gd name="connsiteY7" fmla="*/ 452468 h 3301460"/>
                      <a:gd name="connsiteX8" fmla="*/ 1435693 w 1847870"/>
                      <a:gd name="connsiteY8" fmla="*/ 3009507 h 3301460"/>
                      <a:gd name="connsiteX9" fmla="*/ 1019423 w 1847870"/>
                      <a:gd name="connsiteY9" fmla="*/ 3023676 h 3301460"/>
                      <a:gd name="connsiteX10" fmla="*/ 1019854 w 1847870"/>
                      <a:gd name="connsiteY10" fmla="*/ 1701855 h 3301460"/>
                      <a:gd name="connsiteX11" fmla="*/ 800949 w 1847870"/>
                      <a:gd name="connsiteY11" fmla="*/ 1701885 h 3301460"/>
                      <a:gd name="connsiteX12" fmla="*/ 801545 w 1847870"/>
                      <a:gd name="connsiteY12" fmla="*/ 3023241 h 3301460"/>
                      <a:gd name="connsiteX13" fmla="*/ 383889 w 1847870"/>
                      <a:gd name="connsiteY13" fmla="*/ 3032039 h 3301460"/>
                      <a:gd name="connsiteX14" fmla="*/ 384096 w 1847870"/>
                      <a:gd name="connsiteY14" fmla="*/ 457119 h 3301460"/>
                      <a:gd name="connsiteX15" fmla="*/ 324042 w 1847870"/>
                      <a:gd name="connsiteY15" fmla="*/ 460839 h 3301460"/>
                      <a:gd name="connsiteX16" fmla="*/ 324003 w 1847870"/>
                      <a:gd name="connsiteY16" fmla="*/ 1266636 h 3301460"/>
                      <a:gd name="connsiteX17" fmla="*/ 9410 w 1847870"/>
                      <a:gd name="connsiteY17" fmla="*/ 1267509 h 3301460"/>
                      <a:gd name="connsiteX18" fmla="*/ 1552 w 1847870"/>
                      <a:gd name="connsiteY18" fmla="*/ 477429 h 3301460"/>
                      <a:gd name="connsiteX0" fmla="*/ 1552 w 1847870"/>
                      <a:gd name="connsiteY0" fmla="*/ 477429 h 3303036"/>
                      <a:gd name="connsiteX1" fmla="*/ 181695 w 1847870"/>
                      <a:gd name="connsiteY1" fmla="*/ 1414 h 3303036"/>
                      <a:gd name="connsiteX2" fmla="*/ 1614319 w 1847870"/>
                      <a:gd name="connsiteY2" fmla="*/ 14 h 3303036"/>
                      <a:gd name="connsiteX3" fmla="*/ 1847297 w 1847870"/>
                      <a:gd name="connsiteY3" fmla="*/ 398241 h 3303036"/>
                      <a:gd name="connsiteX4" fmla="*/ 1847083 w 1847870"/>
                      <a:gd name="connsiteY4" fmla="*/ 1346939 h 3303036"/>
                      <a:gd name="connsiteX5" fmla="*/ 1495158 w 1847870"/>
                      <a:gd name="connsiteY5" fmla="*/ 1323713 h 3303036"/>
                      <a:gd name="connsiteX6" fmla="*/ 1498170 w 1847870"/>
                      <a:gd name="connsiteY6" fmla="*/ 456755 h 3303036"/>
                      <a:gd name="connsiteX7" fmla="*/ 1438353 w 1847870"/>
                      <a:gd name="connsiteY7" fmla="*/ 452468 h 3303036"/>
                      <a:gd name="connsiteX8" fmla="*/ 1435693 w 1847870"/>
                      <a:gd name="connsiteY8" fmla="*/ 3009507 h 3303036"/>
                      <a:gd name="connsiteX9" fmla="*/ 1019423 w 1847870"/>
                      <a:gd name="connsiteY9" fmla="*/ 3023676 h 3303036"/>
                      <a:gd name="connsiteX10" fmla="*/ 1019854 w 1847870"/>
                      <a:gd name="connsiteY10" fmla="*/ 1701855 h 3303036"/>
                      <a:gd name="connsiteX11" fmla="*/ 800949 w 1847870"/>
                      <a:gd name="connsiteY11" fmla="*/ 1701885 h 3303036"/>
                      <a:gd name="connsiteX12" fmla="*/ 801545 w 1847870"/>
                      <a:gd name="connsiteY12" fmla="*/ 3023241 h 3303036"/>
                      <a:gd name="connsiteX13" fmla="*/ 383889 w 1847870"/>
                      <a:gd name="connsiteY13" fmla="*/ 3032039 h 3303036"/>
                      <a:gd name="connsiteX14" fmla="*/ 384096 w 1847870"/>
                      <a:gd name="connsiteY14" fmla="*/ 457119 h 3303036"/>
                      <a:gd name="connsiteX15" fmla="*/ 324042 w 1847870"/>
                      <a:gd name="connsiteY15" fmla="*/ 460839 h 3303036"/>
                      <a:gd name="connsiteX16" fmla="*/ 324003 w 1847870"/>
                      <a:gd name="connsiteY16" fmla="*/ 1266636 h 3303036"/>
                      <a:gd name="connsiteX17" fmla="*/ 9410 w 1847870"/>
                      <a:gd name="connsiteY17" fmla="*/ 1267509 h 3303036"/>
                      <a:gd name="connsiteX18" fmla="*/ 1552 w 1847870"/>
                      <a:gd name="connsiteY18" fmla="*/ 477429 h 3303036"/>
                      <a:gd name="connsiteX0" fmla="*/ 1552 w 1847870"/>
                      <a:gd name="connsiteY0" fmla="*/ 477429 h 3309383"/>
                      <a:gd name="connsiteX1" fmla="*/ 181695 w 1847870"/>
                      <a:gd name="connsiteY1" fmla="*/ 1414 h 3309383"/>
                      <a:gd name="connsiteX2" fmla="*/ 1614319 w 1847870"/>
                      <a:gd name="connsiteY2" fmla="*/ 14 h 3309383"/>
                      <a:gd name="connsiteX3" fmla="*/ 1847297 w 1847870"/>
                      <a:gd name="connsiteY3" fmla="*/ 398241 h 3309383"/>
                      <a:gd name="connsiteX4" fmla="*/ 1847083 w 1847870"/>
                      <a:gd name="connsiteY4" fmla="*/ 1346939 h 3309383"/>
                      <a:gd name="connsiteX5" fmla="*/ 1495158 w 1847870"/>
                      <a:gd name="connsiteY5" fmla="*/ 1323713 h 3309383"/>
                      <a:gd name="connsiteX6" fmla="*/ 1498170 w 1847870"/>
                      <a:gd name="connsiteY6" fmla="*/ 456755 h 3309383"/>
                      <a:gd name="connsiteX7" fmla="*/ 1438353 w 1847870"/>
                      <a:gd name="connsiteY7" fmla="*/ 452468 h 3309383"/>
                      <a:gd name="connsiteX8" fmla="*/ 1435693 w 1847870"/>
                      <a:gd name="connsiteY8" fmla="*/ 3009507 h 3309383"/>
                      <a:gd name="connsiteX9" fmla="*/ 1019423 w 1847870"/>
                      <a:gd name="connsiteY9" fmla="*/ 3023676 h 3309383"/>
                      <a:gd name="connsiteX10" fmla="*/ 1019854 w 1847870"/>
                      <a:gd name="connsiteY10" fmla="*/ 1701855 h 3309383"/>
                      <a:gd name="connsiteX11" fmla="*/ 800949 w 1847870"/>
                      <a:gd name="connsiteY11" fmla="*/ 1701885 h 3309383"/>
                      <a:gd name="connsiteX12" fmla="*/ 801545 w 1847870"/>
                      <a:gd name="connsiteY12" fmla="*/ 3023241 h 3309383"/>
                      <a:gd name="connsiteX13" fmla="*/ 383889 w 1847870"/>
                      <a:gd name="connsiteY13" fmla="*/ 3032039 h 3309383"/>
                      <a:gd name="connsiteX14" fmla="*/ 384096 w 1847870"/>
                      <a:gd name="connsiteY14" fmla="*/ 457119 h 3309383"/>
                      <a:gd name="connsiteX15" fmla="*/ 324042 w 1847870"/>
                      <a:gd name="connsiteY15" fmla="*/ 460839 h 3309383"/>
                      <a:gd name="connsiteX16" fmla="*/ 324003 w 1847870"/>
                      <a:gd name="connsiteY16" fmla="*/ 1266636 h 3309383"/>
                      <a:gd name="connsiteX17" fmla="*/ 9410 w 1847870"/>
                      <a:gd name="connsiteY17" fmla="*/ 1267509 h 3309383"/>
                      <a:gd name="connsiteX18" fmla="*/ 1552 w 1847870"/>
                      <a:gd name="connsiteY18" fmla="*/ 477429 h 3309383"/>
                      <a:gd name="connsiteX0" fmla="*/ 1552 w 1847870"/>
                      <a:gd name="connsiteY0" fmla="*/ 477429 h 3309383"/>
                      <a:gd name="connsiteX1" fmla="*/ 181695 w 1847870"/>
                      <a:gd name="connsiteY1" fmla="*/ 1414 h 3309383"/>
                      <a:gd name="connsiteX2" fmla="*/ 1614319 w 1847870"/>
                      <a:gd name="connsiteY2" fmla="*/ 14 h 3309383"/>
                      <a:gd name="connsiteX3" fmla="*/ 1847297 w 1847870"/>
                      <a:gd name="connsiteY3" fmla="*/ 398241 h 3309383"/>
                      <a:gd name="connsiteX4" fmla="*/ 1847083 w 1847870"/>
                      <a:gd name="connsiteY4" fmla="*/ 1346939 h 3309383"/>
                      <a:gd name="connsiteX5" fmla="*/ 1495158 w 1847870"/>
                      <a:gd name="connsiteY5" fmla="*/ 1323713 h 3309383"/>
                      <a:gd name="connsiteX6" fmla="*/ 1498170 w 1847870"/>
                      <a:gd name="connsiteY6" fmla="*/ 456755 h 3309383"/>
                      <a:gd name="connsiteX7" fmla="*/ 1438353 w 1847870"/>
                      <a:gd name="connsiteY7" fmla="*/ 452468 h 3309383"/>
                      <a:gd name="connsiteX8" fmla="*/ 1435693 w 1847870"/>
                      <a:gd name="connsiteY8" fmla="*/ 3009507 h 3309383"/>
                      <a:gd name="connsiteX9" fmla="*/ 1019423 w 1847870"/>
                      <a:gd name="connsiteY9" fmla="*/ 3023676 h 3309383"/>
                      <a:gd name="connsiteX10" fmla="*/ 1019854 w 1847870"/>
                      <a:gd name="connsiteY10" fmla="*/ 1701855 h 3309383"/>
                      <a:gd name="connsiteX11" fmla="*/ 800949 w 1847870"/>
                      <a:gd name="connsiteY11" fmla="*/ 1701885 h 3309383"/>
                      <a:gd name="connsiteX12" fmla="*/ 801545 w 1847870"/>
                      <a:gd name="connsiteY12" fmla="*/ 3023241 h 3309383"/>
                      <a:gd name="connsiteX13" fmla="*/ 383889 w 1847870"/>
                      <a:gd name="connsiteY13" fmla="*/ 3032039 h 3309383"/>
                      <a:gd name="connsiteX14" fmla="*/ 384096 w 1847870"/>
                      <a:gd name="connsiteY14" fmla="*/ 457119 h 3309383"/>
                      <a:gd name="connsiteX15" fmla="*/ 324042 w 1847870"/>
                      <a:gd name="connsiteY15" fmla="*/ 460839 h 3309383"/>
                      <a:gd name="connsiteX16" fmla="*/ 324003 w 1847870"/>
                      <a:gd name="connsiteY16" fmla="*/ 1266636 h 3309383"/>
                      <a:gd name="connsiteX17" fmla="*/ 9410 w 1847870"/>
                      <a:gd name="connsiteY17" fmla="*/ 1267509 h 3309383"/>
                      <a:gd name="connsiteX18" fmla="*/ 1552 w 1847870"/>
                      <a:gd name="connsiteY18" fmla="*/ 477429 h 3309383"/>
                      <a:gd name="connsiteX0" fmla="*/ 1552 w 1847870"/>
                      <a:gd name="connsiteY0" fmla="*/ 477429 h 3309383"/>
                      <a:gd name="connsiteX1" fmla="*/ 181695 w 1847870"/>
                      <a:gd name="connsiteY1" fmla="*/ 1414 h 3309383"/>
                      <a:gd name="connsiteX2" fmla="*/ 1614319 w 1847870"/>
                      <a:gd name="connsiteY2" fmla="*/ 14 h 3309383"/>
                      <a:gd name="connsiteX3" fmla="*/ 1847297 w 1847870"/>
                      <a:gd name="connsiteY3" fmla="*/ 398241 h 3309383"/>
                      <a:gd name="connsiteX4" fmla="*/ 1847083 w 1847870"/>
                      <a:gd name="connsiteY4" fmla="*/ 1346939 h 3309383"/>
                      <a:gd name="connsiteX5" fmla="*/ 1495158 w 1847870"/>
                      <a:gd name="connsiteY5" fmla="*/ 1323713 h 3309383"/>
                      <a:gd name="connsiteX6" fmla="*/ 1498170 w 1847870"/>
                      <a:gd name="connsiteY6" fmla="*/ 456755 h 3309383"/>
                      <a:gd name="connsiteX7" fmla="*/ 1438353 w 1847870"/>
                      <a:gd name="connsiteY7" fmla="*/ 452468 h 3309383"/>
                      <a:gd name="connsiteX8" fmla="*/ 1435693 w 1847870"/>
                      <a:gd name="connsiteY8" fmla="*/ 3009507 h 3309383"/>
                      <a:gd name="connsiteX9" fmla="*/ 1019423 w 1847870"/>
                      <a:gd name="connsiteY9" fmla="*/ 3023676 h 3309383"/>
                      <a:gd name="connsiteX10" fmla="*/ 1019854 w 1847870"/>
                      <a:gd name="connsiteY10" fmla="*/ 1701855 h 3309383"/>
                      <a:gd name="connsiteX11" fmla="*/ 800949 w 1847870"/>
                      <a:gd name="connsiteY11" fmla="*/ 1701885 h 3309383"/>
                      <a:gd name="connsiteX12" fmla="*/ 801545 w 1847870"/>
                      <a:gd name="connsiteY12" fmla="*/ 3023241 h 3309383"/>
                      <a:gd name="connsiteX13" fmla="*/ 383889 w 1847870"/>
                      <a:gd name="connsiteY13" fmla="*/ 3032039 h 3309383"/>
                      <a:gd name="connsiteX14" fmla="*/ 384096 w 1847870"/>
                      <a:gd name="connsiteY14" fmla="*/ 457119 h 3309383"/>
                      <a:gd name="connsiteX15" fmla="*/ 324042 w 1847870"/>
                      <a:gd name="connsiteY15" fmla="*/ 460839 h 3309383"/>
                      <a:gd name="connsiteX16" fmla="*/ 324003 w 1847870"/>
                      <a:gd name="connsiteY16" fmla="*/ 1266636 h 3309383"/>
                      <a:gd name="connsiteX17" fmla="*/ 9410 w 1847870"/>
                      <a:gd name="connsiteY17" fmla="*/ 1267509 h 3309383"/>
                      <a:gd name="connsiteX18" fmla="*/ 1552 w 1847870"/>
                      <a:gd name="connsiteY18" fmla="*/ 477429 h 3309383"/>
                      <a:gd name="connsiteX0" fmla="*/ 1552 w 1847870"/>
                      <a:gd name="connsiteY0" fmla="*/ 477429 h 3314868"/>
                      <a:gd name="connsiteX1" fmla="*/ 181695 w 1847870"/>
                      <a:gd name="connsiteY1" fmla="*/ 1414 h 3314868"/>
                      <a:gd name="connsiteX2" fmla="*/ 1614319 w 1847870"/>
                      <a:gd name="connsiteY2" fmla="*/ 14 h 3314868"/>
                      <a:gd name="connsiteX3" fmla="*/ 1847297 w 1847870"/>
                      <a:gd name="connsiteY3" fmla="*/ 398241 h 3314868"/>
                      <a:gd name="connsiteX4" fmla="*/ 1847083 w 1847870"/>
                      <a:gd name="connsiteY4" fmla="*/ 1346939 h 3314868"/>
                      <a:gd name="connsiteX5" fmla="*/ 1495158 w 1847870"/>
                      <a:gd name="connsiteY5" fmla="*/ 1323713 h 3314868"/>
                      <a:gd name="connsiteX6" fmla="*/ 1498170 w 1847870"/>
                      <a:gd name="connsiteY6" fmla="*/ 456755 h 3314868"/>
                      <a:gd name="connsiteX7" fmla="*/ 1438353 w 1847870"/>
                      <a:gd name="connsiteY7" fmla="*/ 452468 h 3314868"/>
                      <a:gd name="connsiteX8" fmla="*/ 1435693 w 1847870"/>
                      <a:gd name="connsiteY8" fmla="*/ 3009507 h 3314868"/>
                      <a:gd name="connsiteX9" fmla="*/ 1019423 w 1847870"/>
                      <a:gd name="connsiteY9" fmla="*/ 3023676 h 3314868"/>
                      <a:gd name="connsiteX10" fmla="*/ 1019854 w 1847870"/>
                      <a:gd name="connsiteY10" fmla="*/ 1701855 h 3314868"/>
                      <a:gd name="connsiteX11" fmla="*/ 800949 w 1847870"/>
                      <a:gd name="connsiteY11" fmla="*/ 1701885 h 3314868"/>
                      <a:gd name="connsiteX12" fmla="*/ 801545 w 1847870"/>
                      <a:gd name="connsiteY12" fmla="*/ 3023241 h 3314868"/>
                      <a:gd name="connsiteX13" fmla="*/ 383889 w 1847870"/>
                      <a:gd name="connsiteY13" fmla="*/ 3032039 h 3314868"/>
                      <a:gd name="connsiteX14" fmla="*/ 384096 w 1847870"/>
                      <a:gd name="connsiteY14" fmla="*/ 457119 h 3314868"/>
                      <a:gd name="connsiteX15" fmla="*/ 324042 w 1847870"/>
                      <a:gd name="connsiteY15" fmla="*/ 460839 h 3314868"/>
                      <a:gd name="connsiteX16" fmla="*/ 324003 w 1847870"/>
                      <a:gd name="connsiteY16" fmla="*/ 1266636 h 3314868"/>
                      <a:gd name="connsiteX17" fmla="*/ 9410 w 1847870"/>
                      <a:gd name="connsiteY17" fmla="*/ 1267509 h 3314868"/>
                      <a:gd name="connsiteX18" fmla="*/ 1552 w 1847870"/>
                      <a:gd name="connsiteY18" fmla="*/ 477429 h 3314868"/>
                      <a:gd name="connsiteX0" fmla="*/ 1552 w 1847870"/>
                      <a:gd name="connsiteY0" fmla="*/ 477429 h 3325618"/>
                      <a:gd name="connsiteX1" fmla="*/ 181695 w 1847870"/>
                      <a:gd name="connsiteY1" fmla="*/ 1414 h 3325618"/>
                      <a:gd name="connsiteX2" fmla="*/ 1614319 w 1847870"/>
                      <a:gd name="connsiteY2" fmla="*/ 14 h 3325618"/>
                      <a:gd name="connsiteX3" fmla="*/ 1847297 w 1847870"/>
                      <a:gd name="connsiteY3" fmla="*/ 398241 h 3325618"/>
                      <a:gd name="connsiteX4" fmla="*/ 1847083 w 1847870"/>
                      <a:gd name="connsiteY4" fmla="*/ 1346939 h 3325618"/>
                      <a:gd name="connsiteX5" fmla="*/ 1495158 w 1847870"/>
                      <a:gd name="connsiteY5" fmla="*/ 1323713 h 3325618"/>
                      <a:gd name="connsiteX6" fmla="*/ 1498170 w 1847870"/>
                      <a:gd name="connsiteY6" fmla="*/ 456755 h 3325618"/>
                      <a:gd name="connsiteX7" fmla="*/ 1438353 w 1847870"/>
                      <a:gd name="connsiteY7" fmla="*/ 452468 h 3325618"/>
                      <a:gd name="connsiteX8" fmla="*/ 1435693 w 1847870"/>
                      <a:gd name="connsiteY8" fmla="*/ 3009507 h 3325618"/>
                      <a:gd name="connsiteX9" fmla="*/ 1019423 w 1847870"/>
                      <a:gd name="connsiteY9" fmla="*/ 3023676 h 3325618"/>
                      <a:gd name="connsiteX10" fmla="*/ 1019854 w 1847870"/>
                      <a:gd name="connsiteY10" fmla="*/ 1701855 h 3325618"/>
                      <a:gd name="connsiteX11" fmla="*/ 800949 w 1847870"/>
                      <a:gd name="connsiteY11" fmla="*/ 1701885 h 3325618"/>
                      <a:gd name="connsiteX12" fmla="*/ 801545 w 1847870"/>
                      <a:gd name="connsiteY12" fmla="*/ 3023241 h 3325618"/>
                      <a:gd name="connsiteX13" fmla="*/ 383889 w 1847870"/>
                      <a:gd name="connsiteY13" fmla="*/ 3032039 h 3325618"/>
                      <a:gd name="connsiteX14" fmla="*/ 384096 w 1847870"/>
                      <a:gd name="connsiteY14" fmla="*/ 457119 h 3325618"/>
                      <a:gd name="connsiteX15" fmla="*/ 324042 w 1847870"/>
                      <a:gd name="connsiteY15" fmla="*/ 460839 h 3325618"/>
                      <a:gd name="connsiteX16" fmla="*/ 324003 w 1847870"/>
                      <a:gd name="connsiteY16" fmla="*/ 1266636 h 3325618"/>
                      <a:gd name="connsiteX17" fmla="*/ 9410 w 1847870"/>
                      <a:gd name="connsiteY17" fmla="*/ 1267509 h 3325618"/>
                      <a:gd name="connsiteX18" fmla="*/ 1552 w 1847870"/>
                      <a:gd name="connsiteY18" fmla="*/ 477429 h 3325618"/>
                      <a:gd name="connsiteX0" fmla="*/ 1552 w 1847870"/>
                      <a:gd name="connsiteY0" fmla="*/ 477429 h 3322307"/>
                      <a:gd name="connsiteX1" fmla="*/ 181695 w 1847870"/>
                      <a:gd name="connsiteY1" fmla="*/ 1414 h 3322307"/>
                      <a:gd name="connsiteX2" fmla="*/ 1614319 w 1847870"/>
                      <a:gd name="connsiteY2" fmla="*/ 14 h 3322307"/>
                      <a:gd name="connsiteX3" fmla="*/ 1847297 w 1847870"/>
                      <a:gd name="connsiteY3" fmla="*/ 398241 h 3322307"/>
                      <a:gd name="connsiteX4" fmla="*/ 1847083 w 1847870"/>
                      <a:gd name="connsiteY4" fmla="*/ 1346939 h 3322307"/>
                      <a:gd name="connsiteX5" fmla="*/ 1495158 w 1847870"/>
                      <a:gd name="connsiteY5" fmla="*/ 1323713 h 3322307"/>
                      <a:gd name="connsiteX6" fmla="*/ 1498170 w 1847870"/>
                      <a:gd name="connsiteY6" fmla="*/ 456755 h 3322307"/>
                      <a:gd name="connsiteX7" fmla="*/ 1438353 w 1847870"/>
                      <a:gd name="connsiteY7" fmla="*/ 452468 h 3322307"/>
                      <a:gd name="connsiteX8" fmla="*/ 1435693 w 1847870"/>
                      <a:gd name="connsiteY8" fmla="*/ 3009507 h 3322307"/>
                      <a:gd name="connsiteX9" fmla="*/ 1019423 w 1847870"/>
                      <a:gd name="connsiteY9" fmla="*/ 3023676 h 3322307"/>
                      <a:gd name="connsiteX10" fmla="*/ 1019854 w 1847870"/>
                      <a:gd name="connsiteY10" fmla="*/ 1701855 h 3322307"/>
                      <a:gd name="connsiteX11" fmla="*/ 800949 w 1847870"/>
                      <a:gd name="connsiteY11" fmla="*/ 1701885 h 3322307"/>
                      <a:gd name="connsiteX12" fmla="*/ 801545 w 1847870"/>
                      <a:gd name="connsiteY12" fmla="*/ 3023241 h 3322307"/>
                      <a:gd name="connsiteX13" fmla="*/ 383889 w 1847870"/>
                      <a:gd name="connsiteY13" fmla="*/ 3032039 h 3322307"/>
                      <a:gd name="connsiteX14" fmla="*/ 384096 w 1847870"/>
                      <a:gd name="connsiteY14" fmla="*/ 457119 h 3322307"/>
                      <a:gd name="connsiteX15" fmla="*/ 324042 w 1847870"/>
                      <a:gd name="connsiteY15" fmla="*/ 460839 h 3322307"/>
                      <a:gd name="connsiteX16" fmla="*/ 324003 w 1847870"/>
                      <a:gd name="connsiteY16" fmla="*/ 1266636 h 3322307"/>
                      <a:gd name="connsiteX17" fmla="*/ 9410 w 1847870"/>
                      <a:gd name="connsiteY17" fmla="*/ 1267509 h 3322307"/>
                      <a:gd name="connsiteX18" fmla="*/ 1552 w 1847870"/>
                      <a:gd name="connsiteY18" fmla="*/ 477429 h 3322307"/>
                      <a:gd name="connsiteX0" fmla="*/ 1552 w 1847870"/>
                      <a:gd name="connsiteY0" fmla="*/ 477429 h 3322305"/>
                      <a:gd name="connsiteX1" fmla="*/ 181695 w 1847870"/>
                      <a:gd name="connsiteY1" fmla="*/ 1414 h 3322305"/>
                      <a:gd name="connsiteX2" fmla="*/ 1614319 w 1847870"/>
                      <a:gd name="connsiteY2" fmla="*/ 14 h 3322305"/>
                      <a:gd name="connsiteX3" fmla="*/ 1847297 w 1847870"/>
                      <a:gd name="connsiteY3" fmla="*/ 398241 h 3322305"/>
                      <a:gd name="connsiteX4" fmla="*/ 1847083 w 1847870"/>
                      <a:gd name="connsiteY4" fmla="*/ 1346939 h 3322305"/>
                      <a:gd name="connsiteX5" fmla="*/ 1495158 w 1847870"/>
                      <a:gd name="connsiteY5" fmla="*/ 1323713 h 3322305"/>
                      <a:gd name="connsiteX6" fmla="*/ 1498170 w 1847870"/>
                      <a:gd name="connsiteY6" fmla="*/ 456755 h 3322305"/>
                      <a:gd name="connsiteX7" fmla="*/ 1438353 w 1847870"/>
                      <a:gd name="connsiteY7" fmla="*/ 452468 h 3322305"/>
                      <a:gd name="connsiteX8" fmla="*/ 1435693 w 1847870"/>
                      <a:gd name="connsiteY8" fmla="*/ 3009507 h 3322305"/>
                      <a:gd name="connsiteX9" fmla="*/ 1019423 w 1847870"/>
                      <a:gd name="connsiteY9" fmla="*/ 3023676 h 3322305"/>
                      <a:gd name="connsiteX10" fmla="*/ 1019854 w 1847870"/>
                      <a:gd name="connsiteY10" fmla="*/ 1701855 h 3322305"/>
                      <a:gd name="connsiteX11" fmla="*/ 800949 w 1847870"/>
                      <a:gd name="connsiteY11" fmla="*/ 1701885 h 3322305"/>
                      <a:gd name="connsiteX12" fmla="*/ 801545 w 1847870"/>
                      <a:gd name="connsiteY12" fmla="*/ 3023241 h 3322305"/>
                      <a:gd name="connsiteX13" fmla="*/ 383889 w 1847870"/>
                      <a:gd name="connsiteY13" fmla="*/ 3032039 h 3322305"/>
                      <a:gd name="connsiteX14" fmla="*/ 384096 w 1847870"/>
                      <a:gd name="connsiteY14" fmla="*/ 457119 h 3322305"/>
                      <a:gd name="connsiteX15" fmla="*/ 324042 w 1847870"/>
                      <a:gd name="connsiteY15" fmla="*/ 460839 h 3322305"/>
                      <a:gd name="connsiteX16" fmla="*/ 324003 w 1847870"/>
                      <a:gd name="connsiteY16" fmla="*/ 1266636 h 3322305"/>
                      <a:gd name="connsiteX17" fmla="*/ 9410 w 1847870"/>
                      <a:gd name="connsiteY17" fmla="*/ 1267509 h 3322305"/>
                      <a:gd name="connsiteX18" fmla="*/ 1552 w 1847870"/>
                      <a:gd name="connsiteY18" fmla="*/ 477429 h 3322305"/>
                      <a:gd name="connsiteX0" fmla="*/ 1552 w 1847870"/>
                      <a:gd name="connsiteY0" fmla="*/ 477429 h 3322307"/>
                      <a:gd name="connsiteX1" fmla="*/ 181695 w 1847870"/>
                      <a:gd name="connsiteY1" fmla="*/ 1414 h 3322307"/>
                      <a:gd name="connsiteX2" fmla="*/ 1614319 w 1847870"/>
                      <a:gd name="connsiteY2" fmla="*/ 14 h 3322307"/>
                      <a:gd name="connsiteX3" fmla="*/ 1847297 w 1847870"/>
                      <a:gd name="connsiteY3" fmla="*/ 398241 h 3322307"/>
                      <a:gd name="connsiteX4" fmla="*/ 1847083 w 1847870"/>
                      <a:gd name="connsiteY4" fmla="*/ 1346939 h 3322307"/>
                      <a:gd name="connsiteX5" fmla="*/ 1495158 w 1847870"/>
                      <a:gd name="connsiteY5" fmla="*/ 1323713 h 3322307"/>
                      <a:gd name="connsiteX6" fmla="*/ 1498170 w 1847870"/>
                      <a:gd name="connsiteY6" fmla="*/ 456755 h 3322307"/>
                      <a:gd name="connsiteX7" fmla="*/ 1438353 w 1847870"/>
                      <a:gd name="connsiteY7" fmla="*/ 452468 h 3322307"/>
                      <a:gd name="connsiteX8" fmla="*/ 1435693 w 1847870"/>
                      <a:gd name="connsiteY8" fmla="*/ 3009507 h 3322307"/>
                      <a:gd name="connsiteX9" fmla="*/ 1019423 w 1847870"/>
                      <a:gd name="connsiteY9" fmla="*/ 3023676 h 3322307"/>
                      <a:gd name="connsiteX10" fmla="*/ 1019854 w 1847870"/>
                      <a:gd name="connsiteY10" fmla="*/ 1701855 h 3322307"/>
                      <a:gd name="connsiteX11" fmla="*/ 800949 w 1847870"/>
                      <a:gd name="connsiteY11" fmla="*/ 1701885 h 3322307"/>
                      <a:gd name="connsiteX12" fmla="*/ 801545 w 1847870"/>
                      <a:gd name="connsiteY12" fmla="*/ 3023241 h 3322307"/>
                      <a:gd name="connsiteX13" fmla="*/ 383889 w 1847870"/>
                      <a:gd name="connsiteY13" fmla="*/ 3032039 h 3322307"/>
                      <a:gd name="connsiteX14" fmla="*/ 384096 w 1847870"/>
                      <a:gd name="connsiteY14" fmla="*/ 457119 h 3322307"/>
                      <a:gd name="connsiteX15" fmla="*/ 336906 w 1847870"/>
                      <a:gd name="connsiteY15" fmla="*/ 465127 h 3322307"/>
                      <a:gd name="connsiteX16" fmla="*/ 324003 w 1847870"/>
                      <a:gd name="connsiteY16" fmla="*/ 1266636 h 3322307"/>
                      <a:gd name="connsiteX17" fmla="*/ 9410 w 1847870"/>
                      <a:gd name="connsiteY17" fmla="*/ 1267509 h 3322307"/>
                      <a:gd name="connsiteX18" fmla="*/ 1552 w 1847870"/>
                      <a:gd name="connsiteY18" fmla="*/ 477429 h 3322307"/>
                      <a:gd name="connsiteX0" fmla="*/ 1552 w 1847870"/>
                      <a:gd name="connsiteY0" fmla="*/ 477429 h 3322305"/>
                      <a:gd name="connsiteX1" fmla="*/ 181695 w 1847870"/>
                      <a:gd name="connsiteY1" fmla="*/ 1414 h 3322305"/>
                      <a:gd name="connsiteX2" fmla="*/ 1614319 w 1847870"/>
                      <a:gd name="connsiteY2" fmla="*/ 14 h 3322305"/>
                      <a:gd name="connsiteX3" fmla="*/ 1847297 w 1847870"/>
                      <a:gd name="connsiteY3" fmla="*/ 398241 h 3322305"/>
                      <a:gd name="connsiteX4" fmla="*/ 1847083 w 1847870"/>
                      <a:gd name="connsiteY4" fmla="*/ 1346939 h 3322305"/>
                      <a:gd name="connsiteX5" fmla="*/ 1495158 w 1847870"/>
                      <a:gd name="connsiteY5" fmla="*/ 1323713 h 3322305"/>
                      <a:gd name="connsiteX6" fmla="*/ 1498170 w 1847870"/>
                      <a:gd name="connsiteY6" fmla="*/ 456755 h 3322305"/>
                      <a:gd name="connsiteX7" fmla="*/ 1438353 w 1847870"/>
                      <a:gd name="connsiteY7" fmla="*/ 452468 h 3322305"/>
                      <a:gd name="connsiteX8" fmla="*/ 1435693 w 1847870"/>
                      <a:gd name="connsiteY8" fmla="*/ 3009507 h 3322305"/>
                      <a:gd name="connsiteX9" fmla="*/ 1019423 w 1847870"/>
                      <a:gd name="connsiteY9" fmla="*/ 3023676 h 3322305"/>
                      <a:gd name="connsiteX10" fmla="*/ 1019854 w 1847870"/>
                      <a:gd name="connsiteY10" fmla="*/ 1701855 h 3322305"/>
                      <a:gd name="connsiteX11" fmla="*/ 800949 w 1847870"/>
                      <a:gd name="connsiteY11" fmla="*/ 1701885 h 3322305"/>
                      <a:gd name="connsiteX12" fmla="*/ 801545 w 1847870"/>
                      <a:gd name="connsiteY12" fmla="*/ 3023241 h 3322305"/>
                      <a:gd name="connsiteX13" fmla="*/ 383889 w 1847870"/>
                      <a:gd name="connsiteY13" fmla="*/ 3032039 h 3322305"/>
                      <a:gd name="connsiteX14" fmla="*/ 384096 w 1847870"/>
                      <a:gd name="connsiteY14" fmla="*/ 457119 h 3322305"/>
                      <a:gd name="connsiteX15" fmla="*/ 336906 w 1847870"/>
                      <a:gd name="connsiteY15" fmla="*/ 465127 h 3322305"/>
                      <a:gd name="connsiteX16" fmla="*/ 324003 w 1847870"/>
                      <a:gd name="connsiteY16" fmla="*/ 1266636 h 3322305"/>
                      <a:gd name="connsiteX17" fmla="*/ 9410 w 1847870"/>
                      <a:gd name="connsiteY17" fmla="*/ 1267509 h 3322305"/>
                      <a:gd name="connsiteX18" fmla="*/ 1552 w 1847870"/>
                      <a:gd name="connsiteY18" fmla="*/ 477429 h 3322305"/>
                      <a:gd name="connsiteX0" fmla="*/ 1552 w 1847870"/>
                      <a:gd name="connsiteY0" fmla="*/ 477429 h 3322307"/>
                      <a:gd name="connsiteX1" fmla="*/ 181695 w 1847870"/>
                      <a:gd name="connsiteY1" fmla="*/ 1414 h 3322307"/>
                      <a:gd name="connsiteX2" fmla="*/ 1614319 w 1847870"/>
                      <a:gd name="connsiteY2" fmla="*/ 14 h 3322307"/>
                      <a:gd name="connsiteX3" fmla="*/ 1847297 w 1847870"/>
                      <a:gd name="connsiteY3" fmla="*/ 398241 h 3322307"/>
                      <a:gd name="connsiteX4" fmla="*/ 1847083 w 1847870"/>
                      <a:gd name="connsiteY4" fmla="*/ 1346939 h 3322307"/>
                      <a:gd name="connsiteX5" fmla="*/ 1495158 w 1847870"/>
                      <a:gd name="connsiteY5" fmla="*/ 1323713 h 3322307"/>
                      <a:gd name="connsiteX6" fmla="*/ 1498170 w 1847870"/>
                      <a:gd name="connsiteY6" fmla="*/ 456755 h 3322307"/>
                      <a:gd name="connsiteX7" fmla="*/ 1438353 w 1847870"/>
                      <a:gd name="connsiteY7" fmla="*/ 452468 h 3322307"/>
                      <a:gd name="connsiteX8" fmla="*/ 1435693 w 1847870"/>
                      <a:gd name="connsiteY8" fmla="*/ 3009507 h 3322307"/>
                      <a:gd name="connsiteX9" fmla="*/ 1019423 w 1847870"/>
                      <a:gd name="connsiteY9" fmla="*/ 3023676 h 3322307"/>
                      <a:gd name="connsiteX10" fmla="*/ 1019854 w 1847870"/>
                      <a:gd name="connsiteY10" fmla="*/ 1701855 h 3322307"/>
                      <a:gd name="connsiteX11" fmla="*/ 800949 w 1847870"/>
                      <a:gd name="connsiteY11" fmla="*/ 1701885 h 3322307"/>
                      <a:gd name="connsiteX12" fmla="*/ 801545 w 1847870"/>
                      <a:gd name="connsiteY12" fmla="*/ 3023241 h 3322307"/>
                      <a:gd name="connsiteX13" fmla="*/ 383889 w 1847870"/>
                      <a:gd name="connsiteY13" fmla="*/ 3032039 h 3322307"/>
                      <a:gd name="connsiteX14" fmla="*/ 384096 w 1847870"/>
                      <a:gd name="connsiteY14" fmla="*/ 457119 h 3322307"/>
                      <a:gd name="connsiteX15" fmla="*/ 336906 w 1847870"/>
                      <a:gd name="connsiteY15" fmla="*/ 465127 h 3322307"/>
                      <a:gd name="connsiteX16" fmla="*/ 332579 w 1847870"/>
                      <a:gd name="connsiteY16" fmla="*/ 1266636 h 3322307"/>
                      <a:gd name="connsiteX17" fmla="*/ 9410 w 1847870"/>
                      <a:gd name="connsiteY17" fmla="*/ 1267509 h 3322307"/>
                      <a:gd name="connsiteX18" fmla="*/ 1552 w 1847870"/>
                      <a:gd name="connsiteY18" fmla="*/ 477429 h 3322307"/>
                      <a:gd name="connsiteX0" fmla="*/ 1552 w 1847870"/>
                      <a:gd name="connsiteY0" fmla="*/ 477429 h 3322305"/>
                      <a:gd name="connsiteX1" fmla="*/ 181695 w 1847870"/>
                      <a:gd name="connsiteY1" fmla="*/ 1414 h 3322305"/>
                      <a:gd name="connsiteX2" fmla="*/ 1614319 w 1847870"/>
                      <a:gd name="connsiteY2" fmla="*/ 14 h 3322305"/>
                      <a:gd name="connsiteX3" fmla="*/ 1847297 w 1847870"/>
                      <a:gd name="connsiteY3" fmla="*/ 398241 h 3322305"/>
                      <a:gd name="connsiteX4" fmla="*/ 1847083 w 1847870"/>
                      <a:gd name="connsiteY4" fmla="*/ 1346939 h 3322305"/>
                      <a:gd name="connsiteX5" fmla="*/ 1495158 w 1847870"/>
                      <a:gd name="connsiteY5" fmla="*/ 1323713 h 3322305"/>
                      <a:gd name="connsiteX6" fmla="*/ 1498170 w 1847870"/>
                      <a:gd name="connsiteY6" fmla="*/ 456755 h 3322305"/>
                      <a:gd name="connsiteX7" fmla="*/ 1438353 w 1847870"/>
                      <a:gd name="connsiteY7" fmla="*/ 452468 h 3322305"/>
                      <a:gd name="connsiteX8" fmla="*/ 1435693 w 1847870"/>
                      <a:gd name="connsiteY8" fmla="*/ 3009507 h 3322305"/>
                      <a:gd name="connsiteX9" fmla="*/ 1019423 w 1847870"/>
                      <a:gd name="connsiteY9" fmla="*/ 3023676 h 3322305"/>
                      <a:gd name="connsiteX10" fmla="*/ 1019854 w 1847870"/>
                      <a:gd name="connsiteY10" fmla="*/ 1701855 h 3322305"/>
                      <a:gd name="connsiteX11" fmla="*/ 800949 w 1847870"/>
                      <a:gd name="connsiteY11" fmla="*/ 1701885 h 3322305"/>
                      <a:gd name="connsiteX12" fmla="*/ 801545 w 1847870"/>
                      <a:gd name="connsiteY12" fmla="*/ 3023241 h 3322305"/>
                      <a:gd name="connsiteX13" fmla="*/ 383889 w 1847870"/>
                      <a:gd name="connsiteY13" fmla="*/ 3032039 h 3322305"/>
                      <a:gd name="connsiteX14" fmla="*/ 384096 w 1847870"/>
                      <a:gd name="connsiteY14" fmla="*/ 457119 h 3322305"/>
                      <a:gd name="connsiteX15" fmla="*/ 336906 w 1847870"/>
                      <a:gd name="connsiteY15" fmla="*/ 465127 h 3322305"/>
                      <a:gd name="connsiteX16" fmla="*/ 332579 w 1847870"/>
                      <a:gd name="connsiteY16" fmla="*/ 1266636 h 3322305"/>
                      <a:gd name="connsiteX17" fmla="*/ 9410 w 1847870"/>
                      <a:gd name="connsiteY17" fmla="*/ 1267509 h 3322305"/>
                      <a:gd name="connsiteX18" fmla="*/ 1552 w 1847870"/>
                      <a:gd name="connsiteY18" fmla="*/ 477429 h 3322305"/>
                      <a:gd name="connsiteX0" fmla="*/ 1552 w 1847870"/>
                      <a:gd name="connsiteY0" fmla="*/ 477429 h 3322307"/>
                      <a:gd name="connsiteX1" fmla="*/ 181695 w 1847870"/>
                      <a:gd name="connsiteY1" fmla="*/ 1414 h 3322307"/>
                      <a:gd name="connsiteX2" fmla="*/ 1614319 w 1847870"/>
                      <a:gd name="connsiteY2" fmla="*/ 14 h 3322307"/>
                      <a:gd name="connsiteX3" fmla="*/ 1847297 w 1847870"/>
                      <a:gd name="connsiteY3" fmla="*/ 398241 h 3322307"/>
                      <a:gd name="connsiteX4" fmla="*/ 1847083 w 1847870"/>
                      <a:gd name="connsiteY4" fmla="*/ 1346939 h 3322307"/>
                      <a:gd name="connsiteX5" fmla="*/ 1495158 w 1847870"/>
                      <a:gd name="connsiteY5" fmla="*/ 1323713 h 3322307"/>
                      <a:gd name="connsiteX6" fmla="*/ 1498170 w 1847870"/>
                      <a:gd name="connsiteY6" fmla="*/ 456755 h 3322307"/>
                      <a:gd name="connsiteX7" fmla="*/ 1438353 w 1847870"/>
                      <a:gd name="connsiteY7" fmla="*/ 452468 h 3322307"/>
                      <a:gd name="connsiteX8" fmla="*/ 1435693 w 1847870"/>
                      <a:gd name="connsiteY8" fmla="*/ 3009507 h 3322307"/>
                      <a:gd name="connsiteX9" fmla="*/ 1019423 w 1847870"/>
                      <a:gd name="connsiteY9" fmla="*/ 3023676 h 3322307"/>
                      <a:gd name="connsiteX10" fmla="*/ 1019854 w 1847870"/>
                      <a:gd name="connsiteY10" fmla="*/ 1701855 h 3322307"/>
                      <a:gd name="connsiteX11" fmla="*/ 800949 w 1847870"/>
                      <a:gd name="connsiteY11" fmla="*/ 1701885 h 3322307"/>
                      <a:gd name="connsiteX12" fmla="*/ 801545 w 1847870"/>
                      <a:gd name="connsiteY12" fmla="*/ 3023241 h 3322307"/>
                      <a:gd name="connsiteX13" fmla="*/ 383889 w 1847870"/>
                      <a:gd name="connsiteY13" fmla="*/ 3032039 h 3322307"/>
                      <a:gd name="connsiteX14" fmla="*/ 384096 w 1847870"/>
                      <a:gd name="connsiteY14" fmla="*/ 457119 h 3322307"/>
                      <a:gd name="connsiteX15" fmla="*/ 336906 w 1847870"/>
                      <a:gd name="connsiteY15" fmla="*/ 460840 h 3322307"/>
                      <a:gd name="connsiteX16" fmla="*/ 332579 w 1847870"/>
                      <a:gd name="connsiteY16" fmla="*/ 1266636 h 3322307"/>
                      <a:gd name="connsiteX17" fmla="*/ 9410 w 1847870"/>
                      <a:gd name="connsiteY17" fmla="*/ 1267509 h 3322307"/>
                      <a:gd name="connsiteX18" fmla="*/ 1552 w 1847870"/>
                      <a:gd name="connsiteY18" fmla="*/ 477429 h 3322307"/>
                      <a:gd name="connsiteX0" fmla="*/ 5006 w 1851324"/>
                      <a:gd name="connsiteY0" fmla="*/ 477429 h 3322305"/>
                      <a:gd name="connsiteX1" fmla="*/ 185149 w 1851324"/>
                      <a:gd name="connsiteY1" fmla="*/ 1414 h 3322305"/>
                      <a:gd name="connsiteX2" fmla="*/ 1617773 w 1851324"/>
                      <a:gd name="connsiteY2" fmla="*/ 14 h 3322305"/>
                      <a:gd name="connsiteX3" fmla="*/ 1850751 w 1851324"/>
                      <a:gd name="connsiteY3" fmla="*/ 398241 h 3322305"/>
                      <a:gd name="connsiteX4" fmla="*/ 1850537 w 1851324"/>
                      <a:gd name="connsiteY4" fmla="*/ 1346939 h 3322305"/>
                      <a:gd name="connsiteX5" fmla="*/ 1498612 w 1851324"/>
                      <a:gd name="connsiteY5" fmla="*/ 1323713 h 3322305"/>
                      <a:gd name="connsiteX6" fmla="*/ 1501624 w 1851324"/>
                      <a:gd name="connsiteY6" fmla="*/ 456755 h 3322305"/>
                      <a:gd name="connsiteX7" fmla="*/ 1441807 w 1851324"/>
                      <a:gd name="connsiteY7" fmla="*/ 452468 h 3322305"/>
                      <a:gd name="connsiteX8" fmla="*/ 1439147 w 1851324"/>
                      <a:gd name="connsiteY8" fmla="*/ 3009507 h 3322305"/>
                      <a:gd name="connsiteX9" fmla="*/ 1022877 w 1851324"/>
                      <a:gd name="connsiteY9" fmla="*/ 3023676 h 3322305"/>
                      <a:gd name="connsiteX10" fmla="*/ 1023308 w 1851324"/>
                      <a:gd name="connsiteY10" fmla="*/ 1701855 h 3322305"/>
                      <a:gd name="connsiteX11" fmla="*/ 804403 w 1851324"/>
                      <a:gd name="connsiteY11" fmla="*/ 1701885 h 3322305"/>
                      <a:gd name="connsiteX12" fmla="*/ 804999 w 1851324"/>
                      <a:gd name="connsiteY12" fmla="*/ 3023241 h 3322305"/>
                      <a:gd name="connsiteX13" fmla="*/ 387343 w 1851324"/>
                      <a:gd name="connsiteY13" fmla="*/ 3032039 h 3322305"/>
                      <a:gd name="connsiteX14" fmla="*/ 387550 w 1851324"/>
                      <a:gd name="connsiteY14" fmla="*/ 457119 h 3322305"/>
                      <a:gd name="connsiteX15" fmla="*/ 340360 w 1851324"/>
                      <a:gd name="connsiteY15" fmla="*/ 460840 h 3322305"/>
                      <a:gd name="connsiteX16" fmla="*/ 336033 w 1851324"/>
                      <a:gd name="connsiteY16" fmla="*/ 1266636 h 3322305"/>
                      <a:gd name="connsiteX17" fmla="*/ 0 w 1851324"/>
                      <a:gd name="connsiteY17" fmla="*/ 1267510 h 3322305"/>
                      <a:gd name="connsiteX18" fmla="*/ 5006 w 1851324"/>
                      <a:gd name="connsiteY18" fmla="*/ 477429 h 3322305"/>
                      <a:gd name="connsiteX0" fmla="*/ 679 w 1855572"/>
                      <a:gd name="connsiteY0" fmla="*/ 468854 h 3322307"/>
                      <a:gd name="connsiteX1" fmla="*/ 189397 w 1855572"/>
                      <a:gd name="connsiteY1" fmla="*/ 1414 h 3322307"/>
                      <a:gd name="connsiteX2" fmla="*/ 1622021 w 1855572"/>
                      <a:gd name="connsiteY2" fmla="*/ 14 h 3322307"/>
                      <a:gd name="connsiteX3" fmla="*/ 1854999 w 1855572"/>
                      <a:gd name="connsiteY3" fmla="*/ 398241 h 3322307"/>
                      <a:gd name="connsiteX4" fmla="*/ 1854785 w 1855572"/>
                      <a:gd name="connsiteY4" fmla="*/ 1346939 h 3322307"/>
                      <a:gd name="connsiteX5" fmla="*/ 1502860 w 1855572"/>
                      <a:gd name="connsiteY5" fmla="*/ 1323713 h 3322307"/>
                      <a:gd name="connsiteX6" fmla="*/ 1505872 w 1855572"/>
                      <a:gd name="connsiteY6" fmla="*/ 456755 h 3322307"/>
                      <a:gd name="connsiteX7" fmla="*/ 1446055 w 1855572"/>
                      <a:gd name="connsiteY7" fmla="*/ 452468 h 3322307"/>
                      <a:gd name="connsiteX8" fmla="*/ 1443395 w 1855572"/>
                      <a:gd name="connsiteY8" fmla="*/ 3009507 h 3322307"/>
                      <a:gd name="connsiteX9" fmla="*/ 1027125 w 1855572"/>
                      <a:gd name="connsiteY9" fmla="*/ 3023676 h 3322307"/>
                      <a:gd name="connsiteX10" fmla="*/ 1027556 w 1855572"/>
                      <a:gd name="connsiteY10" fmla="*/ 1701855 h 3322307"/>
                      <a:gd name="connsiteX11" fmla="*/ 808651 w 1855572"/>
                      <a:gd name="connsiteY11" fmla="*/ 1701885 h 3322307"/>
                      <a:gd name="connsiteX12" fmla="*/ 809247 w 1855572"/>
                      <a:gd name="connsiteY12" fmla="*/ 3023241 h 3322307"/>
                      <a:gd name="connsiteX13" fmla="*/ 391591 w 1855572"/>
                      <a:gd name="connsiteY13" fmla="*/ 3032039 h 3322307"/>
                      <a:gd name="connsiteX14" fmla="*/ 391798 w 1855572"/>
                      <a:gd name="connsiteY14" fmla="*/ 457119 h 3322307"/>
                      <a:gd name="connsiteX15" fmla="*/ 344608 w 1855572"/>
                      <a:gd name="connsiteY15" fmla="*/ 460840 h 3322307"/>
                      <a:gd name="connsiteX16" fmla="*/ 340281 w 1855572"/>
                      <a:gd name="connsiteY16" fmla="*/ 1266636 h 3322307"/>
                      <a:gd name="connsiteX17" fmla="*/ 4248 w 1855572"/>
                      <a:gd name="connsiteY17" fmla="*/ 1267510 h 3322307"/>
                      <a:gd name="connsiteX18" fmla="*/ 679 w 1855572"/>
                      <a:gd name="connsiteY18" fmla="*/ 468854 h 3322307"/>
                      <a:gd name="connsiteX0" fmla="*/ 1064 w 1851670"/>
                      <a:gd name="connsiteY0" fmla="*/ 468854 h 3322305"/>
                      <a:gd name="connsiteX1" fmla="*/ 185495 w 1851670"/>
                      <a:gd name="connsiteY1" fmla="*/ 1414 h 3322305"/>
                      <a:gd name="connsiteX2" fmla="*/ 1618119 w 1851670"/>
                      <a:gd name="connsiteY2" fmla="*/ 14 h 3322305"/>
                      <a:gd name="connsiteX3" fmla="*/ 1851097 w 1851670"/>
                      <a:gd name="connsiteY3" fmla="*/ 398241 h 3322305"/>
                      <a:gd name="connsiteX4" fmla="*/ 1850883 w 1851670"/>
                      <a:gd name="connsiteY4" fmla="*/ 1346939 h 3322305"/>
                      <a:gd name="connsiteX5" fmla="*/ 1498958 w 1851670"/>
                      <a:gd name="connsiteY5" fmla="*/ 1323713 h 3322305"/>
                      <a:gd name="connsiteX6" fmla="*/ 1501970 w 1851670"/>
                      <a:gd name="connsiteY6" fmla="*/ 456755 h 3322305"/>
                      <a:gd name="connsiteX7" fmla="*/ 1442153 w 1851670"/>
                      <a:gd name="connsiteY7" fmla="*/ 452468 h 3322305"/>
                      <a:gd name="connsiteX8" fmla="*/ 1439493 w 1851670"/>
                      <a:gd name="connsiteY8" fmla="*/ 3009507 h 3322305"/>
                      <a:gd name="connsiteX9" fmla="*/ 1023223 w 1851670"/>
                      <a:gd name="connsiteY9" fmla="*/ 3023676 h 3322305"/>
                      <a:gd name="connsiteX10" fmla="*/ 1023654 w 1851670"/>
                      <a:gd name="connsiteY10" fmla="*/ 1701855 h 3322305"/>
                      <a:gd name="connsiteX11" fmla="*/ 804749 w 1851670"/>
                      <a:gd name="connsiteY11" fmla="*/ 1701885 h 3322305"/>
                      <a:gd name="connsiteX12" fmla="*/ 805345 w 1851670"/>
                      <a:gd name="connsiteY12" fmla="*/ 3023241 h 3322305"/>
                      <a:gd name="connsiteX13" fmla="*/ 387689 w 1851670"/>
                      <a:gd name="connsiteY13" fmla="*/ 3032039 h 3322305"/>
                      <a:gd name="connsiteX14" fmla="*/ 387896 w 1851670"/>
                      <a:gd name="connsiteY14" fmla="*/ 457119 h 3322305"/>
                      <a:gd name="connsiteX15" fmla="*/ 340706 w 1851670"/>
                      <a:gd name="connsiteY15" fmla="*/ 460840 h 3322305"/>
                      <a:gd name="connsiteX16" fmla="*/ 336379 w 1851670"/>
                      <a:gd name="connsiteY16" fmla="*/ 1266636 h 3322305"/>
                      <a:gd name="connsiteX17" fmla="*/ 346 w 1851670"/>
                      <a:gd name="connsiteY17" fmla="*/ 1267510 h 3322305"/>
                      <a:gd name="connsiteX18" fmla="*/ 1064 w 1851670"/>
                      <a:gd name="connsiteY18" fmla="*/ 468854 h 3322305"/>
                      <a:gd name="connsiteX0" fmla="*/ 718 w 1851324"/>
                      <a:gd name="connsiteY0" fmla="*/ 468854 h 3322307"/>
                      <a:gd name="connsiteX1" fmla="*/ 185149 w 1851324"/>
                      <a:gd name="connsiteY1" fmla="*/ 1414 h 3322307"/>
                      <a:gd name="connsiteX2" fmla="*/ 1617773 w 1851324"/>
                      <a:gd name="connsiteY2" fmla="*/ 14 h 3322307"/>
                      <a:gd name="connsiteX3" fmla="*/ 1850751 w 1851324"/>
                      <a:gd name="connsiteY3" fmla="*/ 398241 h 3322307"/>
                      <a:gd name="connsiteX4" fmla="*/ 1850537 w 1851324"/>
                      <a:gd name="connsiteY4" fmla="*/ 1346939 h 3322307"/>
                      <a:gd name="connsiteX5" fmla="*/ 1498612 w 1851324"/>
                      <a:gd name="connsiteY5" fmla="*/ 1323713 h 3322307"/>
                      <a:gd name="connsiteX6" fmla="*/ 1501624 w 1851324"/>
                      <a:gd name="connsiteY6" fmla="*/ 456755 h 3322307"/>
                      <a:gd name="connsiteX7" fmla="*/ 1441807 w 1851324"/>
                      <a:gd name="connsiteY7" fmla="*/ 452468 h 3322307"/>
                      <a:gd name="connsiteX8" fmla="*/ 1439147 w 1851324"/>
                      <a:gd name="connsiteY8" fmla="*/ 3009507 h 3322307"/>
                      <a:gd name="connsiteX9" fmla="*/ 1022877 w 1851324"/>
                      <a:gd name="connsiteY9" fmla="*/ 3023676 h 3322307"/>
                      <a:gd name="connsiteX10" fmla="*/ 1023308 w 1851324"/>
                      <a:gd name="connsiteY10" fmla="*/ 1701855 h 3322307"/>
                      <a:gd name="connsiteX11" fmla="*/ 804403 w 1851324"/>
                      <a:gd name="connsiteY11" fmla="*/ 1701885 h 3322307"/>
                      <a:gd name="connsiteX12" fmla="*/ 804999 w 1851324"/>
                      <a:gd name="connsiteY12" fmla="*/ 3023241 h 3322307"/>
                      <a:gd name="connsiteX13" fmla="*/ 387343 w 1851324"/>
                      <a:gd name="connsiteY13" fmla="*/ 3032039 h 3322307"/>
                      <a:gd name="connsiteX14" fmla="*/ 387550 w 1851324"/>
                      <a:gd name="connsiteY14" fmla="*/ 457119 h 3322307"/>
                      <a:gd name="connsiteX15" fmla="*/ 340360 w 1851324"/>
                      <a:gd name="connsiteY15" fmla="*/ 460840 h 3322307"/>
                      <a:gd name="connsiteX16" fmla="*/ 336033 w 1851324"/>
                      <a:gd name="connsiteY16" fmla="*/ 1266636 h 3322307"/>
                      <a:gd name="connsiteX17" fmla="*/ 0 w 1851324"/>
                      <a:gd name="connsiteY17" fmla="*/ 1267510 h 3322307"/>
                      <a:gd name="connsiteX18" fmla="*/ 718 w 1851324"/>
                      <a:gd name="connsiteY18" fmla="*/ 468854 h 3322307"/>
                      <a:gd name="connsiteX0" fmla="*/ 1064 w 1851670"/>
                      <a:gd name="connsiteY0" fmla="*/ 468854 h 3322305"/>
                      <a:gd name="connsiteX1" fmla="*/ 185495 w 1851670"/>
                      <a:gd name="connsiteY1" fmla="*/ 1414 h 3322305"/>
                      <a:gd name="connsiteX2" fmla="*/ 1618119 w 1851670"/>
                      <a:gd name="connsiteY2" fmla="*/ 14 h 3322305"/>
                      <a:gd name="connsiteX3" fmla="*/ 1851097 w 1851670"/>
                      <a:gd name="connsiteY3" fmla="*/ 398241 h 3322305"/>
                      <a:gd name="connsiteX4" fmla="*/ 1850883 w 1851670"/>
                      <a:gd name="connsiteY4" fmla="*/ 1346939 h 3322305"/>
                      <a:gd name="connsiteX5" fmla="*/ 1498958 w 1851670"/>
                      <a:gd name="connsiteY5" fmla="*/ 1323713 h 3322305"/>
                      <a:gd name="connsiteX6" fmla="*/ 1501970 w 1851670"/>
                      <a:gd name="connsiteY6" fmla="*/ 456755 h 3322305"/>
                      <a:gd name="connsiteX7" fmla="*/ 1442153 w 1851670"/>
                      <a:gd name="connsiteY7" fmla="*/ 452468 h 3322305"/>
                      <a:gd name="connsiteX8" fmla="*/ 1439493 w 1851670"/>
                      <a:gd name="connsiteY8" fmla="*/ 3009507 h 3322305"/>
                      <a:gd name="connsiteX9" fmla="*/ 1023223 w 1851670"/>
                      <a:gd name="connsiteY9" fmla="*/ 3023676 h 3322305"/>
                      <a:gd name="connsiteX10" fmla="*/ 1023654 w 1851670"/>
                      <a:gd name="connsiteY10" fmla="*/ 1701855 h 3322305"/>
                      <a:gd name="connsiteX11" fmla="*/ 804749 w 1851670"/>
                      <a:gd name="connsiteY11" fmla="*/ 1701885 h 3322305"/>
                      <a:gd name="connsiteX12" fmla="*/ 805345 w 1851670"/>
                      <a:gd name="connsiteY12" fmla="*/ 3023241 h 3322305"/>
                      <a:gd name="connsiteX13" fmla="*/ 387689 w 1851670"/>
                      <a:gd name="connsiteY13" fmla="*/ 3032039 h 3322305"/>
                      <a:gd name="connsiteX14" fmla="*/ 387896 w 1851670"/>
                      <a:gd name="connsiteY14" fmla="*/ 457119 h 3322305"/>
                      <a:gd name="connsiteX15" fmla="*/ 340706 w 1851670"/>
                      <a:gd name="connsiteY15" fmla="*/ 460840 h 3322305"/>
                      <a:gd name="connsiteX16" fmla="*/ 336379 w 1851670"/>
                      <a:gd name="connsiteY16" fmla="*/ 1266636 h 3322305"/>
                      <a:gd name="connsiteX17" fmla="*/ 346 w 1851670"/>
                      <a:gd name="connsiteY17" fmla="*/ 1267510 h 3322305"/>
                      <a:gd name="connsiteX18" fmla="*/ 1064 w 1851670"/>
                      <a:gd name="connsiteY18" fmla="*/ 468854 h 3322305"/>
                      <a:gd name="connsiteX0" fmla="*/ 1064 w 1855459"/>
                      <a:gd name="connsiteY0" fmla="*/ 468852 h 3322305"/>
                      <a:gd name="connsiteX1" fmla="*/ 185495 w 1855459"/>
                      <a:gd name="connsiteY1" fmla="*/ 1412 h 3322305"/>
                      <a:gd name="connsiteX2" fmla="*/ 1618119 w 1855459"/>
                      <a:gd name="connsiteY2" fmla="*/ 12 h 3322305"/>
                      <a:gd name="connsiteX3" fmla="*/ 1855387 w 1855459"/>
                      <a:gd name="connsiteY3" fmla="*/ 423966 h 3322305"/>
                      <a:gd name="connsiteX4" fmla="*/ 1850883 w 1855459"/>
                      <a:gd name="connsiteY4" fmla="*/ 1346937 h 3322305"/>
                      <a:gd name="connsiteX5" fmla="*/ 1498958 w 1855459"/>
                      <a:gd name="connsiteY5" fmla="*/ 1323711 h 3322305"/>
                      <a:gd name="connsiteX6" fmla="*/ 1501970 w 1855459"/>
                      <a:gd name="connsiteY6" fmla="*/ 456753 h 3322305"/>
                      <a:gd name="connsiteX7" fmla="*/ 1442153 w 1855459"/>
                      <a:gd name="connsiteY7" fmla="*/ 452466 h 3322305"/>
                      <a:gd name="connsiteX8" fmla="*/ 1439493 w 1855459"/>
                      <a:gd name="connsiteY8" fmla="*/ 3009505 h 3322305"/>
                      <a:gd name="connsiteX9" fmla="*/ 1023223 w 1855459"/>
                      <a:gd name="connsiteY9" fmla="*/ 3023674 h 3322305"/>
                      <a:gd name="connsiteX10" fmla="*/ 1023654 w 1855459"/>
                      <a:gd name="connsiteY10" fmla="*/ 1701853 h 3322305"/>
                      <a:gd name="connsiteX11" fmla="*/ 804749 w 1855459"/>
                      <a:gd name="connsiteY11" fmla="*/ 1701883 h 3322305"/>
                      <a:gd name="connsiteX12" fmla="*/ 805345 w 1855459"/>
                      <a:gd name="connsiteY12" fmla="*/ 3023239 h 3322305"/>
                      <a:gd name="connsiteX13" fmla="*/ 387689 w 1855459"/>
                      <a:gd name="connsiteY13" fmla="*/ 3032037 h 3322305"/>
                      <a:gd name="connsiteX14" fmla="*/ 387896 w 1855459"/>
                      <a:gd name="connsiteY14" fmla="*/ 457117 h 3322305"/>
                      <a:gd name="connsiteX15" fmla="*/ 340706 w 1855459"/>
                      <a:gd name="connsiteY15" fmla="*/ 460838 h 3322305"/>
                      <a:gd name="connsiteX16" fmla="*/ 336379 w 1855459"/>
                      <a:gd name="connsiteY16" fmla="*/ 1266634 h 3322305"/>
                      <a:gd name="connsiteX17" fmla="*/ 346 w 1855459"/>
                      <a:gd name="connsiteY17" fmla="*/ 1267508 h 3322305"/>
                      <a:gd name="connsiteX18" fmla="*/ 1064 w 1855459"/>
                      <a:gd name="connsiteY18" fmla="*/ 468852 h 3322305"/>
                      <a:gd name="connsiteX0" fmla="*/ 1064 w 1855387"/>
                      <a:gd name="connsiteY0" fmla="*/ 468852 h 3322303"/>
                      <a:gd name="connsiteX1" fmla="*/ 185495 w 1855387"/>
                      <a:gd name="connsiteY1" fmla="*/ 1412 h 3322303"/>
                      <a:gd name="connsiteX2" fmla="*/ 1618119 w 1855387"/>
                      <a:gd name="connsiteY2" fmla="*/ 12 h 3322303"/>
                      <a:gd name="connsiteX3" fmla="*/ 1855387 w 1855387"/>
                      <a:gd name="connsiteY3" fmla="*/ 423966 h 3322303"/>
                      <a:gd name="connsiteX4" fmla="*/ 1850883 w 1855387"/>
                      <a:gd name="connsiteY4" fmla="*/ 1346937 h 3322303"/>
                      <a:gd name="connsiteX5" fmla="*/ 1498958 w 1855387"/>
                      <a:gd name="connsiteY5" fmla="*/ 1323711 h 3322303"/>
                      <a:gd name="connsiteX6" fmla="*/ 1501970 w 1855387"/>
                      <a:gd name="connsiteY6" fmla="*/ 456753 h 3322303"/>
                      <a:gd name="connsiteX7" fmla="*/ 1442153 w 1855387"/>
                      <a:gd name="connsiteY7" fmla="*/ 452466 h 3322303"/>
                      <a:gd name="connsiteX8" fmla="*/ 1439493 w 1855387"/>
                      <a:gd name="connsiteY8" fmla="*/ 3009505 h 3322303"/>
                      <a:gd name="connsiteX9" fmla="*/ 1023223 w 1855387"/>
                      <a:gd name="connsiteY9" fmla="*/ 3023674 h 3322303"/>
                      <a:gd name="connsiteX10" fmla="*/ 1023654 w 1855387"/>
                      <a:gd name="connsiteY10" fmla="*/ 1701853 h 3322303"/>
                      <a:gd name="connsiteX11" fmla="*/ 804749 w 1855387"/>
                      <a:gd name="connsiteY11" fmla="*/ 1701883 h 3322303"/>
                      <a:gd name="connsiteX12" fmla="*/ 805345 w 1855387"/>
                      <a:gd name="connsiteY12" fmla="*/ 3023239 h 3322303"/>
                      <a:gd name="connsiteX13" fmla="*/ 387689 w 1855387"/>
                      <a:gd name="connsiteY13" fmla="*/ 3032037 h 3322303"/>
                      <a:gd name="connsiteX14" fmla="*/ 387896 w 1855387"/>
                      <a:gd name="connsiteY14" fmla="*/ 457117 h 3322303"/>
                      <a:gd name="connsiteX15" fmla="*/ 340706 w 1855387"/>
                      <a:gd name="connsiteY15" fmla="*/ 460838 h 3322303"/>
                      <a:gd name="connsiteX16" fmla="*/ 336379 w 1855387"/>
                      <a:gd name="connsiteY16" fmla="*/ 1266634 h 3322303"/>
                      <a:gd name="connsiteX17" fmla="*/ 346 w 1855387"/>
                      <a:gd name="connsiteY17" fmla="*/ 1267508 h 3322303"/>
                      <a:gd name="connsiteX18" fmla="*/ 1064 w 1855387"/>
                      <a:gd name="connsiteY18" fmla="*/ 468852 h 3322303"/>
                      <a:gd name="connsiteX0" fmla="*/ 1064 w 1855387"/>
                      <a:gd name="connsiteY0" fmla="*/ 468852 h 3322305"/>
                      <a:gd name="connsiteX1" fmla="*/ 185495 w 1855387"/>
                      <a:gd name="connsiteY1" fmla="*/ 1412 h 3322305"/>
                      <a:gd name="connsiteX2" fmla="*/ 1618119 w 1855387"/>
                      <a:gd name="connsiteY2" fmla="*/ 12 h 3322305"/>
                      <a:gd name="connsiteX3" fmla="*/ 1855387 w 1855387"/>
                      <a:gd name="connsiteY3" fmla="*/ 423966 h 3322305"/>
                      <a:gd name="connsiteX4" fmla="*/ 1850884 w 1855387"/>
                      <a:gd name="connsiteY4" fmla="*/ 1346938 h 3322305"/>
                      <a:gd name="connsiteX5" fmla="*/ 1498958 w 1855387"/>
                      <a:gd name="connsiteY5" fmla="*/ 1323711 h 3322305"/>
                      <a:gd name="connsiteX6" fmla="*/ 1501970 w 1855387"/>
                      <a:gd name="connsiteY6" fmla="*/ 456753 h 3322305"/>
                      <a:gd name="connsiteX7" fmla="*/ 1442153 w 1855387"/>
                      <a:gd name="connsiteY7" fmla="*/ 452466 h 3322305"/>
                      <a:gd name="connsiteX8" fmla="*/ 1439493 w 1855387"/>
                      <a:gd name="connsiteY8" fmla="*/ 3009505 h 3322305"/>
                      <a:gd name="connsiteX9" fmla="*/ 1023223 w 1855387"/>
                      <a:gd name="connsiteY9" fmla="*/ 3023674 h 3322305"/>
                      <a:gd name="connsiteX10" fmla="*/ 1023654 w 1855387"/>
                      <a:gd name="connsiteY10" fmla="*/ 1701853 h 3322305"/>
                      <a:gd name="connsiteX11" fmla="*/ 804749 w 1855387"/>
                      <a:gd name="connsiteY11" fmla="*/ 1701883 h 3322305"/>
                      <a:gd name="connsiteX12" fmla="*/ 805345 w 1855387"/>
                      <a:gd name="connsiteY12" fmla="*/ 3023239 h 3322305"/>
                      <a:gd name="connsiteX13" fmla="*/ 387689 w 1855387"/>
                      <a:gd name="connsiteY13" fmla="*/ 3032037 h 3322305"/>
                      <a:gd name="connsiteX14" fmla="*/ 387896 w 1855387"/>
                      <a:gd name="connsiteY14" fmla="*/ 457117 h 3322305"/>
                      <a:gd name="connsiteX15" fmla="*/ 340706 w 1855387"/>
                      <a:gd name="connsiteY15" fmla="*/ 460838 h 3322305"/>
                      <a:gd name="connsiteX16" fmla="*/ 336379 w 1855387"/>
                      <a:gd name="connsiteY16" fmla="*/ 1266634 h 3322305"/>
                      <a:gd name="connsiteX17" fmla="*/ 346 w 1855387"/>
                      <a:gd name="connsiteY17" fmla="*/ 1267508 h 3322305"/>
                      <a:gd name="connsiteX18" fmla="*/ 1064 w 1855387"/>
                      <a:gd name="connsiteY18" fmla="*/ 468852 h 3322305"/>
                      <a:gd name="connsiteX0" fmla="*/ 1064 w 1868089"/>
                      <a:gd name="connsiteY0" fmla="*/ 468852 h 3322303"/>
                      <a:gd name="connsiteX1" fmla="*/ 185495 w 1868089"/>
                      <a:gd name="connsiteY1" fmla="*/ 1412 h 3322303"/>
                      <a:gd name="connsiteX2" fmla="*/ 1618119 w 1868089"/>
                      <a:gd name="connsiteY2" fmla="*/ 12 h 3322303"/>
                      <a:gd name="connsiteX3" fmla="*/ 1855387 w 1868089"/>
                      <a:gd name="connsiteY3" fmla="*/ 423966 h 3322303"/>
                      <a:gd name="connsiteX4" fmla="*/ 1868035 w 1868089"/>
                      <a:gd name="connsiteY4" fmla="*/ 1346938 h 3322303"/>
                      <a:gd name="connsiteX5" fmla="*/ 1498958 w 1868089"/>
                      <a:gd name="connsiteY5" fmla="*/ 1323711 h 3322303"/>
                      <a:gd name="connsiteX6" fmla="*/ 1501970 w 1868089"/>
                      <a:gd name="connsiteY6" fmla="*/ 456753 h 3322303"/>
                      <a:gd name="connsiteX7" fmla="*/ 1442153 w 1868089"/>
                      <a:gd name="connsiteY7" fmla="*/ 452466 h 3322303"/>
                      <a:gd name="connsiteX8" fmla="*/ 1439493 w 1868089"/>
                      <a:gd name="connsiteY8" fmla="*/ 3009505 h 3322303"/>
                      <a:gd name="connsiteX9" fmla="*/ 1023223 w 1868089"/>
                      <a:gd name="connsiteY9" fmla="*/ 3023674 h 3322303"/>
                      <a:gd name="connsiteX10" fmla="*/ 1023654 w 1868089"/>
                      <a:gd name="connsiteY10" fmla="*/ 1701853 h 3322303"/>
                      <a:gd name="connsiteX11" fmla="*/ 804749 w 1868089"/>
                      <a:gd name="connsiteY11" fmla="*/ 1701883 h 3322303"/>
                      <a:gd name="connsiteX12" fmla="*/ 805345 w 1868089"/>
                      <a:gd name="connsiteY12" fmla="*/ 3023239 h 3322303"/>
                      <a:gd name="connsiteX13" fmla="*/ 387689 w 1868089"/>
                      <a:gd name="connsiteY13" fmla="*/ 3032037 h 3322303"/>
                      <a:gd name="connsiteX14" fmla="*/ 387896 w 1868089"/>
                      <a:gd name="connsiteY14" fmla="*/ 457117 h 3322303"/>
                      <a:gd name="connsiteX15" fmla="*/ 340706 w 1868089"/>
                      <a:gd name="connsiteY15" fmla="*/ 460838 h 3322303"/>
                      <a:gd name="connsiteX16" fmla="*/ 336379 w 1868089"/>
                      <a:gd name="connsiteY16" fmla="*/ 1266634 h 3322303"/>
                      <a:gd name="connsiteX17" fmla="*/ 346 w 1868089"/>
                      <a:gd name="connsiteY17" fmla="*/ 1267508 h 3322303"/>
                      <a:gd name="connsiteX18" fmla="*/ 1064 w 1868089"/>
                      <a:gd name="connsiteY18" fmla="*/ 468852 h 3322303"/>
                      <a:gd name="connsiteX0" fmla="*/ 1064 w 1868035"/>
                      <a:gd name="connsiteY0" fmla="*/ 468852 h 3322305"/>
                      <a:gd name="connsiteX1" fmla="*/ 185495 w 1868035"/>
                      <a:gd name="connsiteY1" fmla="*/ 1412 h 3322305"/>
                      <a:gd name="connsiteX2" fmla="*/ 1618119 w 1868035"/>
                      <a:gd name="connsiteY2" fmla="*/ 12 h 3322305"/>
                      <a:gd name="connsiteX3" fmla="*/ 1855387 w 1868035"/>
                      <a:gd name="connsiteY3" fmla="*/ 423966 h 3322305"/>
                      <a:gd name="connsiteX4" fmla="*/ 1868035 w 1868035"/>
                      <a:gd name="connsiteY4" fmla="*/ 1346938 h 3322305"/>
                      <a:gd name="connsiteX5" fmla="*/ 1498958 w 1868035"/>
                      <a:gd name="connsiteY5" fmla="*/ 1323711 h 3322305"/>
                      <a:gd name="connsiteX6" fmla="*/ 1501970 w 1868035"/>
                      <a:gd name="connsiteY6" fmla="*/ 456753 h 3322305"/>
                      <a:gd name="connsiteX7" fmla="*/ 1442153 w 1868035"/>
                      <a:gd name="connsiteY7" fmla="*/ 452466 h 3322305"/>
                      <a:gd name="connsiteX8" fmla="*/ 1439493 w 1868035"/>
                      <a:gd name="connsiteY8" fmla="*/ 3009505 h 3322305"/>
                      <a:gd name="connsiteX9" fmla="*/ 1023223 w 1868035"/>
                      <a:gd name="connsiteY9" fmla="*/ 3023674 h 3322305"/>
                      <a:gd name="connsiteX10" fmla="*/ 1023654 w 1868035"/>
                      <a:gd name="connsiteY10" fmla="*/ 1701853 h 3322305"/>
                      <a:gd name="connsiteX11" fmla="*/ 804749 w 1868035"/>
                      <a:gd name="connsiteY11" fmla="*/ 1701883 h 3322305"/>
                      <a:gd name="connsiteX12" fmla="*/ 805345 w 1868035"/>
                      <a:gd name="connsiteY12" fmla="*/ 3023239 h 3322305"/>
                      <a:gd name="connsiteX13" fmla="*/ 387689 w 1868035"/>
                      <a:gd name="connsiteY13" fmla="*/ 3032037 h 3322305"/>
                      <a:gd name="connsiteX14" fmla="*/ 387896 w 1868035"/>
                      <a:gd name="connsiteY14" fmla="*/ 457117 h 3322305"/>
                      <a:gd name="connsiteX15" fmla="*/ 340706 w 1868035"/>
                      <a:gd name="connsiteY15" fmla="*/ 460838 h 3322305"/>
                      <a:gd name="connsiteX16" fmla="*/ 336379 w 1868035"/>
                      <a:gd name="connsiteY16" fmla="*/ 1266634 h 3322305"/>
                      <a:gd name="connsiteX17" fmla="*/ 346 w 1868035"/>
                      <a:gd name="connsiteY17" fmla="*/ 1267508 h 3322305"/>
                      <a:gd name="connsiteX18" fmla="*/ 1064 w 1868035"/>
                      <a:gd name="connsiteY18" fmla="*/ 468852 h 3322305"/>
                      <a:gd name="connsiteX0" fmla="*/ 1064 w 1885186"/>
                      <a:gd name="connsiteY0" fmla="*/ 468852 h 3322303"/>
                      <a:gd name="connsiteX1" fmla="*/ 185495 w 1885186"/>
                      <a:gd name="connsiteY1" fmla="*/ 1412 h 3322303"/>
                      <a:gd name="connsiteX2" fmla="*/ 1618119 w 1885186"/>
                      <a:gd name="connsiteY2" fmla="*/ 12 h 3322303"/>
                      <a:gd name="connsiteX3" fmla="*/ 1855387 w 1885186"/>
                      <a:gd name="connsiteY3" fmla="*/ 423966 h 3322303"/>
                      <a:gd name="connsiteX4" fmla="*/ 1885186 w 1885186"/>
                      <a:gd name="connsiteY4" fmla="*/ 1338361 h 3322303"/>
                      <a:gd name="connsiteX5" fmla="*/ 1498958 w 1885186"/>
                      <a:gd name="connsiteY5" fmla="*/ 1323711 h 3322303"/>
                      <a:gd name="connsiteX6" fmla="*/ 1501970 w 1885186"/>
                      <a:gd name="connsiteY6" fmla="*/ 456753 h 3322303"/>
                      <a:gd name="connsiteX7" fmla="*/ 1442153 w 1885186"/>
                      <a:gd name="connsiteY7" fmla="*/ 452466 h 3322303"/>
                      <a:gd name="connsiteX8" fmla="*/ 1439493 w 1885186"/>
                      <a:gd name="connsiteY8" fmla="*/ 3009505 h 3322303"/>
                      <a:gd name="connsiteX9" fmla="*/ 1023223 w 1885186"/>
                      <a:gd name="connsiteY9" fmla="*/ 3023674 h 3322303"/>
                      <a:gd name="connsiteX10" fmla="*/ 1023654 w 1885186"/>
                      <a:gd name="connsiteY10" fmla="*/ 1701853 h 3322303"/>
                      <a:gd name="connsiteX11" fmla="*/ 804749 w 1885186"/>
                      <a:gd name="connsiteY11" fmla="*/ 1701883 h 3322303"/>
                      <a:gd name="connsiteX12" fmla="*/ 805345 w 1885186"/>
                      <a:gd name="connsiteY12" fmla="*/ 3023239 h 3322303"/>
                      <a:gd name="connsiteX13" fmla="*/ 387689 w 1885186"/>
                      <a:gd name="connsiteY13" fmla="*/ 3032037 h 3322303"/>
                      <a:gd name="connsiteX14" fmla="*/ 387896 w 1885186"/>
                      <a:gd name="connsiteY14" fmla="*/ 457117 h 3322303"/>
                      <a:gd name="connsiteX15" fmla="*/ 340706 w 1885186"/>
                      <a:gd name="connsiteY15" fmla="*/ 460838 h 3322303"/>
                      <a:gd name="connsiteX16" fmla="*/ 336379 w 1885186"/>
                      <a:gd name="connsiteY16" fmla="*/ 1266634 h 3322303"/>
                      <a:gd name="connsiteX17" fmla="*/ 346 w 1885186"/>
                      <a:gd name="connsiteY17" fmla="*/ 1267508 h 3322303"/>
                      <a:gd name="connsiteX18" fmla="*/ 1064 w 1885186"/>
                      <a:gd name="connsiteY18" fmla="*/ 468852 h 3322303"/>
                      <a:gd name="connsiteX0" fmla="*/ 1064 w 2089016"/>
                      <a:gd name="connsiteY0" fmla="*/ 468852 h 3322305"/>
                      <a:gd name="connsiteX1" fmla="*/ 185495 w 2089016"/>
                      <a:gd name="connsiteY1" fmla="*/ 1412 h 3322305"/>
                      <a:gd name="connsiteX2" fmla="*/ 1618119 w 2089016"/>
                      <a:gd name="connsiteY2" fmla="*/ 12 h 3322305"/>
                      <a:gd name="connsiteX3" fmla="*/ 1855387 w 2089016"/>
                      <a:gd name="connsiteY3" fmla="*/ 423966 h 3322305"/>
                      <a:gd name="connsiteX4" fmla="*/ 1885186 w 2089016"/>
                      <a:gd name="connsiteY4" fmla="*/ 1338361 h 3322305"/>
                      <a:gd name="connsiteX5" fmla="*/ 1498958 w 2089016"/>
                      <a:gd name="connsiteY5" fmla="*/ 1323711 h 3322305"/>
                      <a:gd name="connsiteX6" fmla="*/ 1501970 w 2089016"/>
                      <a:gd name="connsiteY6" fmla="*/ 456753 h 3322305"/>
                      <a:gd name="connsiteX7" fmla="*/ 1442153 w 2089016"/>
                      <a:gd name="connsiteY7" fmla="*/ 452466 h 3322305"/>
                      <a:gd name="connsiteX8" fmla="*/ 1439493 w 2089016"/>
                      <a:gd name="connsiteY8" fmla="*/ 3009505 h 3322305"/>
                      <a:gd name="connsiteX9" fmla="*/ 1023223 w 2089016"/>
                      <a:gd name="connsiteY9" fmla="*/ 3023674 h 3322305"/>
                      <a:gd name="connsiteX10" fmla="*/ 1023654 w 2089016"/>
                      <a:gd name="connsiteY10" fmla="*/ 1701853 h 3322305"/>
                      <a:gd name="connsiteX11" fmla="*/ 804749 w 2089016"/>
                      <a:gd name="connsiteY11" fmla="*/ 1701883 h 3322305"/>
                      <a:gd name="connsiteX12" fmla="*/ 805345 w 2089016"/>
                      <a:gd name="connsiteY12" fmla="*/ 3023239 h 3322305"/>
                      <a:gd name="connsiteX13" fmla="*/ 387689 w 2089016"/>
                      <a:gd name="connsiteY13" fmla="*/ 3032037 h 3322305"/>
                      <a:gd name="connsiteX14" fmla="*/ 387896 w 2089016"/>
                      <a:gd name="connsiteY14" fmla="*/ 457117 h 3322305"/>
                      <a:gd name="connsiteX15" fmla="*/ 340706 w 2089016"/>
                      <a:gd name="connsiteY15" fmla="*/ 460838 h 3322305"/>
                      <a:gd name="connsiteX16" fmla="*/ 336379 w 2089016"/>
                      <a:gd name="connsiteY16" fmla="*/ 1266634 h 3322305"/>
                      <a:gd name="connsiteX17" fmla="*/ 346 w 2089016"/>
                      <a:gd name="connsiteY17" fmla="*/ 1267508 h 3322305"/>
                      <a:gd name="connsiteX18" fmla="*/ 1064 w 2089016"/>
                      <a:gd name="connsiteY18" fmla="*/ 468852 h 3322305"/>
                      <a:gd name="connsiteX0" fmla="*/ 1064 w 2056970"/>
                      <a:gd name="connsiteY0" fmla="*/ 468852 h 3322303"/>
                      <a:gd name="connsiteX1" fmla="*/ 185495 w 2056970"/>
                      <a:gd name="connsiteY1" fmla="*/ 1412 h 3322303"/>
                      <a:gd name="connsiteX2" fmla="*/ 1618119 w 2056970"/>
                      <a:gd name="connsiteY2" fmla="*/ 12 h 3322303"/>
                      <a:gd name="connsiteX3" fmla="*/ 1855387 w 2056970"/>
                      <a:gd name="connsiteY3" fmla="*/ 423966 h 3322303"/>
                      <a:gd name="connsiteX4" fmla="*/ 1842307 w 2056970"/>
                      <a:gd name="connsiteY4" fmla="*/ 1346938 h 3322303"/>
                      <a:gd name="connsiteX5" fmla="*/ 1498958 w 2056970"/>
                      <a:gd name="connsiteY5" fmla="*/ 1323711 h 3322303"/>
                      <a:gd name="connsiteX6" fmla="*/ 1501970 w 2056970"/>
                      <a:gd name="connsiteY6" fmla="*/ 456753 h 3322303"/>
                      <a:gd name="connsiteX7" fmla="*/ 1442153 w 2056970"/>
                      <a:gd name="connsiteY7" fmla="*/ 452466 h 3322303"/>
                      <a:gd name="connsiteX8" fmla="*/ 1439493 w 2056970"/>
                      <a:gd name="connsiteY8" fmla="*/ 3009505 h 3322303"/>
                      <a:gd name="connsiteX9" fmla="*/ 1023223 w 2056970"/>
                      <a:gd name="connsiteY9" fmla="*/ 3023674 h 3322303"/>
                      <a:gd name="connsiteX10" fmla="*/ 1023654 w 2056970"/>
                      <a:gd name="connsiteY10" fmla="*/ 1701853 h 3322303"/>
                      <a:gd name="connsiteX11" fmla="*/ 804749 w 2056970"/>
                      <a:gd name="connsiteY11" fmla="*/ 1701883 h 3322303"/>
                      <a:gd name="connsiteX12" fmla="*/ 805345 w 2056970"/>
                      <a:gd name="connsiteY12" fmla="*/ 3023239 h 3322303"/>
                      <a:gd name="connsiteX13" fmla="*/ 387689 w 2056970"/>
                      <a:gd name="connsiteY13" fmla="*/ 3032037 h 3322303"/>
                      <a:gd name="connsiteX14" fmla="*/ 387896 w 2056970"/>
                      <a:gd name="connsiteY14" fmla="*/ 457117 h 3322303"/>
                      <a:gd name="connsiteX15" fmla="*/ 340706 w 2056970"/>
                      <a:gd name="connsiteY15" fmla="*/ 460838 h 3322303"/>
                      <a:gd name="connsiteX16" fmla="*/ 336379 w 2056970"/>
                      <a:gd name="connsiteY16" fmla="*/ 1266634 h 3322303"/>
                      <a:gd name="connsiteX17" fmla="*/ 346 w 2056970"/>
                      <a:gd name="connsiteY17" fmla="*/ 1267508 h 3322303"/>
                      <a:gd name="connsiteX18" fmla="*/ 1064 w 2056970"/>
                      <a:gd name="connsiteY18" fmla="*/ 468852 h 3322303"/>
                      <a:gd name="connsiteX0" fmla="*/ 1064 w 1855387"/>
                      <a:gd name="connsiteY0" fmla="*/ 468852 h 3322305"/>
                      <a:gd name="connsiteX1" fmla="*/ 185495 w 1855387"/>
                      <a:gd name="connsiteY1" fmla="*/ 1412 h 3322305"/>
                      <a:gd name="connsiteX2" fmla="*/ 1618119 w 1855387"/>
                      <a:gd name="connsiteY2" fmla="*/ 12 h 3322305"/>
                      <a:gd name="connsiteX3" fmla="*/ 1855387 w 1855387"/>
                      <a:gd name="connsiteY3" fmla="*/ 423966 h 3322305"/>
                      <a:gd name="connsiteX4" fmla="*/ 1842307 w 1855387"/>
                      <a:gd name="connsiteY4" fmla="*/ 1346938 h 3322305"/>
                      <a:gd name="connsiteX5" fmla="*/ 1498958 w 1855387"/>
                      <a:gd name="connsiteY5" fmla="*/ 1323711 h 3322305"/>
                      <a:gd name="connsiteX6" fmla="*/ 1501970 w 1855387"/>
                      <a:gd name="connsiteY6" fmla="*/ 456753 h 3322305"/>
                      <a:gd name="connsiteX7" fmla="*/ 1442153 w 1855387"/>
                      <a:gd name="connsiteY7" fmla="*/ 452466 h 3322305"/>
                      <a:gd name="connsiteX8" fmla="*/ 1439493 w 1855387"/>
                      <a:gd name="connsiteY8" fmla="*/ 3009505 h 3322305"/>
                      <a:gd name="connsiteX9" fmla="*/ 1023223 w 1855387"/>
                      <a:gd name="connsiteY9" fmla="*/ 3023674 h 3322305"/>
                      <a:gd name="connsiteX10" fmla="*/ 1023654 w 1855387"/>
                      <a:gd name="connsiteY10" fmla="*/ 1701853 h 3322305"/>
                      <a:gd name="connsiteX11" fmla="*/ 804749 w 1855387"/>
                      <a:gd name="connsiteY11" fmla="*/ 1701883 h 3322305"/>
                      <a:gd name="connsiteX12" fmla="*/ 805345 w 1855387"/>
                      <a:gd name="connsiteY12" fmla="*/ 3023239 h 3322305"/>
                      <a:gd name="connsiteX13" fmla="*/ 387689 w 1855387"/>
                      <a:gd name="connsiteY13" fmla="*/ 3032037 h 3322305"/>
                      <a:gd name="connsiteX14" fmla="*/ 387896 w 1855387"/>
                      <a:gd name="connsiteY14" fmla="*/ 457117 h 3322305"/>
                      <a:gd name="connsiteX15" fmla="*/ 340706 w 1855387"/>
                      <a:gd name="connsiteY15" fmla="*/ 460838 h 3322305"/>
                      <a:gd name="connsiteX16" fmla="*/ 336379 w 1855387"/>
                      <a:gd name="connsiteY16" fmla="*/ 1266634 h 3322305"/>
                      <a:gd name="connsiteX17" fmla="*/ 346 w 1855387"/>
                      <a:gd name="connsiteY17" fmla="*/ 1267508 h 3322305"/>
                      <a:gd name="connsiteX18" fmla="*/ 1064 w 1855387"/>
                      <a:gd name="connsiteY18" fmla="*/ 468852 h 3322305"/>
                      <a:gd name="connsiteX0" fmla="*/ 1064 w 1855387"/>
                      <a:gd name="connsiteY0" fmla="*/ 468852 h 3322303"/>
                      <a:gd name="connsiteX1" fmla="*/ 185495 w 1855387"/>
                      <a:gd name="connsiteY1" fmla="*/ 1412 h 3322303"/>
                      <a:gd name="connsiteX2" fmla="*/ 1618119 w 1855387"/>
                      <a:gd name="connsiteY2" fmla="*/ 12 h 3322303"/>
                      <a:gd name="connsiteX3" fmla="*/ 1855387 w 1855387"/>
                      <a:gd name="connsiteY3" fmla="*/ 423966 h 3322303"/>
                      <a:gd name="connsiteX4" fmla="*/ 1842307 w 1855387"/>
                      <a:gd name="connsiteY4" fmla="*/ 1346938 h 3322303"/>
                      <a:gd name="connsiteX5" fmla="*/ 1498958 w 1855387"/>
                      <a:gd name="connsiteY5" fmla="*/ 1323711 h 3322303"/>
                      <a:gd name="connsiteX6" fmla="*/ 1501970 w 1855387"/>
                      <a:gd name="connsiteY6" fmla="*/ 456753 h 3322303"/>
                      <a:gd name="connsiteX7" fmla="*/ 1442153 w 1855387"/>
                      <a:gd name="connsiteY7" fmla="*/ 452466 h 3322303"/>
                      <a:gd name="connsiteX8" fmla="*/ 1439493 w 1855387"/>
                      <a:gd name="connsiteY8" fmla="*/ 3009505 h 3322303"/>
                      <a:gd name="connsiteX9" fmla="*/ 1023223 w 1855387"/>
                      <a:gd name="connsiteY9" fmla="*/ 3023674 h 3322303"/>
                      <a:gd name="connsiteX10" fmla="*/ 1023654 w 1855387"/>
                      <a:gd name="connsiteY10" fmla="*/ 1701853 h 3322303"/>
                      <a:gd name="connsiteX11" fmla="*/ 804749 w 1855387"/>
                      <a:gd name="connsiteY11" fmla="*/ 1701883 h 3322303"/>
                      <a:gd name="connsiteX12" fmla="*/ 805345 w 1855387"/>
                      <a:gd name="connsiteY12" fmla="*/ 3023239 h 3322303"/>
                      <a:gd name="connsiteX13" fmla="*/ 387689 w 1855387"/>
                      <a:gd name="connsiteY13" fmla="*/ 3032037 h 3322303"/>
                      <a:gd name="connsiteX14" fmla="*/ 387896 w 1855387"/>
                      <a:gd name="connsiteY14" fmla="*/ 457117 h 3322303"/>
                      <a:gd name="connsiteX15" fmla="*/ 340706 w 1855387"/>
                      <a:gd name="connsiteY15" fmla="*/ 460838 h 3322303"/>
                      <a:gd name="connsiteX16" fmla="*/ 336379 w 1855387"/>
                      <a:gd name="connsiteY16" fmla="*/ 1266634 h 3322303"/>
                      <a:gd name="connsiteX17" fmla="*/ 346 w 1855387"/>
                      <a:gd name="connsiteY17" fmla="*/ 1267508 h 3322303"/>
                      <a:gd name="connsiteX18" fmla="*/ 1064 w 1855387"/>
                      <a:gd name="connsiteY18" fmla="*/ 468852 h 3322303"/>
                      <a:gd name="connsiteX0" fmla="*/ 1064 w 1855632"/>
                      <a:gd name="connsiteY0" fmla="*/ 468852 h 3322305"/>
                      <a:gd name="connsiteX1" fmla="*/ 185495 w 1855632"/>
                      <a:gd name="connsiteY1" fmla="*/ 1412 h 3322305"/>
                      <a:gd name="connsiteX2" fmla="*/ 1618119 w 1855632"/>
                      <a:gd name="connsiteY2" fmla="*/ 12 h 3322305"/>
                      <a:gd name="connsiteX3" fmla="*/ 1855387 w 1855632"/>
                      <a:gd name="connsiteY3" fmla="*/ 423966 h 3322305"/>
                      <a:gd name="connsiteX4" fmla="*/ 1850884 w 1855632"/>
                      <a:gd name="connsiteY4" fmla="*/ 1342650 h 3322305"/>
                      <a:gd name="connsiteX5" fmla="*/ 1498958 w 1855632"/>
                      <a:gd name="connsiteY5" fmla="*/ 1323711 h 3322305"/>
                      <a:gd name="connsiteX6" fmla="*/ 1501970 w 1855632"/>
                      <a:gd name="connsiteY6" fmla="*/ 456753 h 3322305"/>
                      <a:gd name="connsiteX7" fmla="*/ 1442153 w 1855632"/>
                      <a:gd name="connsiteY7" fmla="*/ 452466 h 3322305"/>
                      <a:gd name="connsiteX8" fmla="*/ 1439493 w 1855632"/>
                      <a:gd name="connsiteY8" fmla="*/ 3009505 h 3322305"/>
                      <a:gd name="connsiteX9" fmla="*/ 1023223 w 1855632"/>
                      <a:gd name="connsiteY9" fmla="*/ 3023674 h 3322305"/>
                      <a:gd name="connsiteX10" fmla="*/ 1023654 w 1855632"/>
                      <a:gd name="connsiteY10" fmla="*/ 1701853 h 3322305"/>
                      <a:gd name="connsiteX11" fmla="*/ 804749 w 1855632"/>
                      <a:gd name="connsiteY11" fmla="*/ 1701883 h 3322305"/>
                      <a:gd name="connsiteX12" fmla="*/ 805345 w 1855632"/>
                      <a:gd name="connsiteY12" fmla="*/ 3023239 h 3322305"/>
                      <a:gd name="connsiteX13" fmla="*/ 387689 w 1855632"/>
                      <a:gd name="connsiteY13" fmla="*/ 3032037 h 3322305"/>
                      <a:gd name="connsiteX14" fmla="*/ 387896 w 1855632"/>
                      <a:gd name="connsiteY14" fmla="*/ 457117 h 3322305"/>
                      <a:gd name="connsiteX15" fmla="*/ 340706 w 1855632"/>
                      <a:gd name="connsiteY15" fmla="*/ 460838 h 3322305"/>
                      <a:gd name="connsiteX16" fmla="*/ 336379 w 1855632"/>
                      <a:gd name="connsiteY16" fmla="*/ 1266634 h 3322305"/>
                      <a:gd name="connsiteX17" fmla="*/ 346 w 1855632"/>
                      <a:gd name="connsiteY17" fmla="*/ 1267508 h 3322305"/>
                      <a:gd name="connsiteX18" fmla="*/ 1064 w 1855632"/>
                      <a:gd name="connsiteY18" fmla="*/ 468852 h 3322305"/>
                      <a:gd name="connsiteX0" fmla="*/ 1064 w 1855387"/>
                      <a:gd name="connsiteY0" fmla="*/ 468852 h 3322303"/>
                      <a:gd name="connsiteX1" fmla="*/ 185495 w 1855387"/>
                      <a:gd name="connsiteY1" fmla="*/ 1412 h 3322303"/>
                      <a:gd name="connsiteX2" fmla="*/ 1618119 w 1855387"/>
                      <a:gd name="connsiteY2" fmla="*/ 12 h 3322303"/>
                      <a:gd name="connsiteX3" fmla="*/ 1855387 w 1855387"/>
                      <a:gd name="connsiteY3" fmla="*/ 423966 h 3322303"/>
                      <a:gd name="connsiteX4" fmla="*/ 1850884 w 1855387"/>
                      <a:gd name="connsiteY4" fmla="*/ 1342650 h 3322303"/>
                      <a:gd name="connsiteX5" fmla="*/ 1498958 w 1855387"/>
                      <a:gd name="connsiteY5" fmla="*/ 1323711 h 3322303"/>
                      <a:gd name="connsiteX6" fmla="*/ 1501970 w 1855387"/>
                      <a:gd name="connsiteY6" fmla="*/ 456753 h 3322303"/>
                      <a:gd name="connsiteX7" fmla="*/ 1442153 w 1855387"/>
                      <a:gd name="connsiteY7" fmla="*/ 452466 h 3322303"/>
                      <a:gd name="connsiteX8" fmla="*/ 1439493 w 1855387"/>
                      <a:gd name="connsiteY8" fmla="*/ 3009505 h 3322303"/>
                      <a:gd name="connsiteX9" fmla="*/ 1023223 w 1855387"/>
                      <a:gd name="connsiteY9" fmla="*/ 3023674 h 3322303"/>
                      <a:gd name="connsiteX10" fmla="*/ 1023654 w 1855387"/>
                      <a:gd name="connsiteY10" fmla="*/ 1701853 h 3322303"/>
                      <a:gd name="connsiteX11" fmla="*/ 804749 w 1855387"/>
                      <a:gd name="connsiteY11" fmla="*/ 1701883 h 3322303"/>
                      <a:gd name="connsiteX12" fmla="*/ 805345 w 1855387"/>
                      <a:gd name="connsiteY12" fmla="*/ 3023239 h 3322303"/>
                      <a:gd name="connsiteX13" fmla="*/ 387689 w 1855387"/>
                      <a:gd name="connsiteY13" fmla="*/ 3032037 h 3322303"/>
                      <a:gd name="connsiteX14" fmla="*/ 387896 w 1855387"/>
                      <a:gd name="connsiteY14" fmla="*/ 457117 h 3322303"/>
                      <a:gd name="connsiteX15" fmla="*/ 340706 w 1855387"/>
                      <a:gd name="connsiteY15" fmla="*/ 460838 h 3322303"/>
                      <a:gd name="connsiteX16" fmla="*/ 336379 w 1855387"/>
                      <a:gd name="connsiteY16" fmla="*/ 1266634 h 3322303"/>
                      <a:gd name="connsiteX17" fmla="*/ 346 w 1855387"/>
                      <a:gd name="connsiteY17" fmla="*/ 1267508 h 3322303"/>
                      <a:gd name="connsiteX18" fmla="*/ 1064 w 1855387"/>
                      <a:gd name="connsiteY18" fmla="*/ 468852 h 3322303"/>
                      <a:gd name="connsiteX0" fmla="*/ 1064 w 1859563"/>
                      <a:gd name="connsiteY0" fmla="*/ 468852 h 3322305"/>
                      <a:gd name="connsiteX1" fmla="*/ 185495 w 1859563"/>
                      <a:gd name="connsiteY1" fmla="*/ 1412 h 3322305"/>
                      <a:gd name="connsiteX2" fmla="*/ 1618119 w 1859563"/>
                      <a:gd name="connsiteY2" fmla="*/ 12 h 3322305"/>
                      <a:gd name="connsiteX3" fmla="*/ 1855387 w 1859563"/>
                      <a:gd name="connsiteY3" fmla="*/ 423966 h 3322305"/>
                      <a:gd name="connsiteX4" fmla="*/ 1859458 w 1859563"/>
                      <a:gd name="connsiteY4" fmla="*/ 1342650 h 3322305"/>
                      <a:gd name="connsiteX5" fmla="*/ 1498958 w 1859563"/>
                      <a:gd name="connsiteY5" fmla="*/ 1323711 h 3322305"/>
                      <a:gd name="connsiteX6" fmla="*/ 1501970 w 1859563"/>
                      <a:gd name="connsiteY6" fmla="*/ 456753 h 3322305"/>
                      <a:gd name="connsiteX7" fmla="*/ 1442153 w 1859563"/>
                      <a:gd name="connsiteY7" fmla="*/ 452466 h 3322305"/>
                      <a:gd name="connsiteX8" fmla="*/ 1439493 w 1859563"/>
                      <a:gd name="connsiteY8" fmla="*/ 3009505 h 3322305"/>
                      <a:gd name="connsiteX9" fmla="*/ 1023223 w 1859563"/>
                      <a:gd name="connsiteY9" fmla="*/ 3023674 h 3322305"/>
                      <a:gd name="connsiteX10" fmla="*/ 1023654 w 1859563"/>
                      <a:gd name="connsiteY10" fmla="*/ 1701853 h 3322305"/>
                      <a:gd name="connsiteX11" fmla="*/ 804749 w 1859563"/>
                      <a:gd name="connsiteY11" fmla="*/ 1701883 h 3322305"/>
                      <a:gd name="connsiteX12" fmla="*/ 805345 w 1859563"/>
                      <a:gd name="connsiteY12" fmla="*/ 3023239 h 3322305"/>
                      <a:gd name="connsiteX13" fmla="*/ 387689 w 1859563"/>
                      <a:gd name="connsiteY13" fmla="*/ 3032037 h 3322305"/>
                      <a:gd name="connsiteX14" fmla="*/ 387896 w 1859563"/>
                      <a:gd name="connsiteY14" fmla="*/ 457117 h 3322305"/>
                      <a:gd name="connsiteX15" fmla="*/ 340706 w 1859563"/>
                      <a:gd name="connsiteY15" fmla="*/ 460838 h 3322305"/>
                      <a:gd name="connsiteX16" fmla="*/ 336379 w 1859563"/>
                      <a:gd name="connsiteY16" fmla="*/ 1266634 h 3322305"/>
                      <a:gd name="connsiteX17" fmla="*/ 346 w 1859563"/>
                      <a:gd name="connsiteY17" fmla="*/ 1267508 h 3322305"/>
                      <a:gd name="connsiteX18" fmla="*/ 1064 w 1859563"/>
                      <a:gd name="connsiteY18" fmla="*/ 468852 h 3322305"/>
                      <a:gd name="connsiteX0" fmla="*/ 1064 w 1855387"/>
                      <a:gd name="connsiteY0" fmla="*/ 468852 h 3322303"/>
                      <a:gd name="connsiteX1" fmla="*/ 185495 w 1855387"/>
                      <a:gd name="connsiteY1" fmla="*/ 1412 h 3322303"/>
                      <a:gd name="connsiteX2" fmla="*/ 1618119 w 1855387"/>
                      <a:gd name="connsiteY2" fmla="*/ 12 h 3322303"/>
                      <a:gd name="connsiteX3" fmla="*/ 1855387 w 1855387"/>
                      <a:gd name="connsiteY3" fmla="*/ 423966 h 3322303"/>
                      <a:gd name="connsiteX4" fmla="*/ 1850884 w 1855387"/>
                      <a:gd name="connsiteY4" fmla="*/ 1342650 h 3322303"/>
                      <a:gd name="connsiteX5" fmla="*/ 1498958 w 1855387"/>
                      <a:gd name="connsiteY5" fmla="*/ 1323711 h 3322303"/>
                      <a:gd name="connsiteX6" fmla="*/ 1501970 w 1855387"/>
                      <a:gd name="connsiteY6" fmla="*/ 456753 h 3322303"/>
                      <a:gd name="connsiteX7" fmla="*/ 1442153 w 1855387"/>
                      <a:gd name="connsiteY7" fmla="*/ 452466 h 3322303"/>
                      <a:gd name="connsiteX8" fmla="*/ 1439493 w 1855387"/>
                      <a:gd name="connsiteY8" fmla="*/ 3009505 h 3322303"/>
                      <a:gd name="connsiteX9" fmla="*/ 1023223 w 1855387"/>
                      <a:gd name="connsiteY9" fmla="*/ 3023674 h 3322303"/>
                      <a:gd name="connsiteX10" fmla="*/ 1023654 w 1855387"/>
                      <a:gd name="connsiteY10" fmla="*/ 1701853 h 3322303"/>
                      <a:gd name="connsiteX11" fmla="*/ 804749 w 1855387"/>
                      <a:gd name="connsiteY11" fmla="*/ 1701883 h 3322303"/>
                      <a:gd name="connsiteX12" fmla="*/ 805345 w 1855387"/>
                      <a:gd name="connsiteY12" fmla="*/ 3023239 h 3322303"/>
                      <a:gd name="connsiteX13" fmla="*/ 387689 w 1855387"/>
                      <a:gd name="connsiteY13" fmla="*/ 3032037 h 3322303"/>
                      <a:gd name="connsiteX14" fmla="*/ 387896 w 1855387"/>
                      <a:gd name="connsiteY14" fmla="*/ 457117 h 3322303"/>
                      <a:gd name="connsiteX15" fmla="*/ 340706 w 1855387"/>
                      <a:gd name="connsiteY15" fmla="*/ 460838 h 3322303"/>
                      <a:gd name="connsiteX16" fmla="*/ 336379 w 1855387"/>
                      <a:gd name="connsiteY16" fmla="*/ 1266634 h 3322303"/>
                      <a:gd name="connsiteX17" fmla="*/ 346 w 1855387"/>
                      <a:gd name="connsiteY17" fmla="*/ 1267508 h 3322303"/>
                      <a:gd name="connsiteX18" fmla="*/ 1064 w 1855387"/>
                      <a:gd name="connsiteY18" fmla="*/ 468852 h 3322303"/>
                      <a:gd name="connsiteX0" fmla="*/ 1064 w 1863819"/>
                      <a:gd name="connsiteY0" fmla="*/ 468852 h 3322305"/>
                      <a:gd name="connsiteX1" fmla="*/ 185495 w 1863819"/>
                      <a:gd name="connsiteY1" fmla="*/ 1412 h 3322305"/>
                      <a:gd name="connsiteX2" fmla="*/ 1618119 w 1863819"/>
                      <a:gd name="connsiteY2" fmla="*/ 12 h 3322305"/>
                      <a:gd name="connsiteX3" fmla="*/ 1855387 w 1863819"/>
                      <a:gd name="connsiteY3" fmla="*/ 423966 h 3322305"/>
                      <a:gd name="connsiteX4" fmla="*/ 1863747 w 1863819"/>
                      <a:gd name="connsiteY4" fmla="*/ 1342650 h 3322305"/>
                      <a:gd name="connsiteX5" fmla="*/ 1498958 w 1863819"/>
                      <a:gd name="connsiteY5" fmla="*/ 1323711 h 3322305"/>
                      <a:gd name="connsiteX6" fmla="*/ 1501970 w 1863819"/>
                      <a:gd name="connsiteY6" fmla="*/ 456753 h 3322305"/>
                      <a:gd name="connsiteX7" fmla="*/ 1442153 w 1863819"/>
                      <a:gd name="connsiteY7" fmla="*/ 452466 h 3322305"/>
                      <a:gd name="connsiteX8" fmla="*/ 1439493 w 1863819"/>
                      <a:gd name="connsiteY8" fmla="*/ 3009505 h 3322305"/>
                      <a:gd name="connsiteX9" fmla="*/ 1023223 w 1863819"/>
                      <a:gd name="connsiteY9" fmla="*/ 3023674 h 3322305"/>
                      <a:gd name="connsiteX10" fmla="*/ 1023654 w 1863819"/>
                      <a:gd name="connsiteY10" fmla="*/ 1701853 h 3322305"/>
                      <a:gd name="connsiteX11" fmla="*/ 804749 w 1863819"/>
                      <a:gd name="connsiteY11" fmla="*/ 1701883 h 3322305"/>
                      <a:gd name="connsiteX12" fmla="*/ 805345 w 1863819"/>
                      <a:gd name="connsiteY12" fmla="*/ 3023239 h 3322305"/>
                      <a:gd name="connsiteX13" fmla="*/ 387689 w 1863819"/>
                      <a:gd name="connsiteY13" fmla="*/ 3032037 h 3322305"/>
                      <a:gd name="connsiteX14" fmla="*/ 387896 w 1863819"/>
                      <a:gd name="connsiteY14" fmla="*/ 457117 h 3322305"/>
                      <a:gd name="connsiteX15" fmla="*/ 340706 w 1863819"/>
                      <a:gd name="connsiteY15" fmla="*/ 460838 h 3322305"/>
                      <a:gd name="connsiteX16" fmla="*/ 336379 w 1863819"/>
                      <a:gd name="connsiteY16" fmla="*/ 1266634 h 3322305"/>
                      <a:gd name="connsiteX17" fmla="*/ 346 w 1863819"/>
                      <a:gd name="connsiteY17" fmla="*/ 1267508 h 3322305"/>
                      <a:gd name="connsiteX18" fmla="*/ 1064 w 1863819"/>
                      <a:gd name="connsiteY18" fmla="*/ 468852 h 3322305"/>
                      <a:gd name="connsiteX0" fmla="*/ 1064 w 1859564"/>
                      <a:gd name="connsiteY0" fmla="*/ 468852 h 3322303"/>
                      <a:gd name="connsiteX1" fmla="*/ 185495 w 1859564"/>
                      <a:gd name="connsiteY1" fmla="*/ 1412 h 3322303"/>
                      <a:gd name="connsiteX2" fmla="*/ 1618119 w 1859564"/>
                      <a:gd name="connsiteY2" fmla="*/ 12 h 3322303"/>
                      <a:gd name="connsiteX3" fmla="*/ 1855387 w 1859564"/>
                      <a:gd name="connsiteY3" fmla="*/ 423966 h 3322303"/>
                      <a:gd name="connsiteX4" fmla="*/ 1859460 w 1859564"/>
                      <a:gd name="connsiteY4" fmla="*/ 1342650 h 3322303"/>
                      <a:gd name="connsiteX5" fmla="*/ 1498958 w 1859564"/>
                      <a:gd name="connsiteY5" fmla="*/ 1323711 h 3322303"/>
                      <a:gd name="connsiteX6" fmla="*/ 1501970 w 1859564"/>
                      <a:gd name="connsiteY6" fmla="*/ 456753 h 3322303"/>
                      <a:gd name="connsiteX7" fmla="*/ 1442153 w 1859564"/>
                      <a:gd name="connsiteY7" fmla="*/ 452466 h 3322303"/>
                      <a:gd name="connsiteX8" fmla="*/ 1439493 w 1859564"/>
                      <a:gd name="connsiteY8" fmla="*/ 3009505 h 3322303"/>
                      <a:gd name="connsiteX9" fmla="*/ 1023223 w 1859564"/>
                      <a:gd name="connsiteY9" fmla="*/ 3023674 h 3322303"/>
                      <a:gd name="connsiteX10" fmla="*/ 1023654 w 1859564"/>
                      <a:gd name="connsiteY10" fmla="*/ 1701853 h 3322303"/>
                      <a:gd name="connsiteX11" fmla="*/ 804749 w 1859564"/>
                      <a:gd name="connsiteY11" fmla="*/ 1701883 h 3322303"/>
                      <a:gd name="connsiteX12" fmla="*/ 805345 w 1859564"/>
                      <a:gd name="connsiteY12" fmla="*/ 3023239 h 3322303"/>
                      <a:gd name="connsiteX13" fmla="*/ 387689 w 1859564"/>
                      <a:gd name="connsiteY13" fmla="*/ 3032037 h 3322303"/>
                      <a:gd name="connsiteX14" fmla="*/ 387896 w 1859564"/>
                      <a:gd name="connsiteY14" fmla="*/ 457117 h 3322303"/>
                      <a:gd name="connsiteX15" fmla="*/ 340706 w 1859564"/>
                      <a:gd name="connsiteY15" fmla="*/ 460838 h 3322303"/>
                      <a:gd name="connsiteX16" fmla="*/ 336379 w 1859564"/>
                      <a:gd name="connsiteY16" fmla="*/ 1266634 h 3322303"/>
                      <a:gd name="connsiteX17" fmla="*/ 346 w 1859564"/>
                      <a:gd name="connsiteY17" fmla="*/ 1267508 h 3322303"/>
                      <a:gd name="connsiteX18" fmla="*/ 1064 w 1859564"/>
                      <a:gd name="connsiteY18" fmla="*/ 468852 h 3322303"/>
                      <a:gd name="connsiteX0" fmla="*/ 1064 w 1859460"/>
                      <a:gd name="connsiteY0" fmla="*/ 468852 h 3322305"/>
                      <a:gd name="connsiteX1" fmla="*/ 185495 w 1859460"/>
                      <a:gd name="connsiteY1" fmla="*/ 1412 h 3322305"/>
                      <a:gd name="connsiteX2" fmla="*/ 1618119 w 1859460"/>
                      <a:gd name="connsiteY2" fmla="*/ 12 h 3322305"/>
                      <a:gd name="connsiteX3" fmla="*/ 1855387 w 1859460"/>
                      <a:gd name="connsiteY3" fmla="*/ 423966 h 3322305"/>
                      <a:gd name="connsiteX4" fmla="*/ 1859460 w 1859460"/>
                      <a:gd name="connsiteY4" fmla="*/ 1342650 h 3322305"/>
                      <a:gd name="connsiteX5" fmla="*/ 1498958 w 1859460"/>
                      <a:gd name="connsiteY5" fmla="*/ 1323711 h 3322305"/>
                      <a:gd name="connsiteX6" fmla="*/ 1501970 w 1859460"/>
                      <a:gd name="connsiteY6" fmla="*/ 456753 h 3322305"/>
                      <a:gd name="connsiteX7" fmla="*/ 1442153 w 1859460"/>
                      <a:gd name="connsiteY7" fmla="*/ 452466 h 3322305"/>
                      <a:gd name="connsiteX8" fmla="*/ 1439493 w 1859460"/>
                      <a:gd name="connsiteY8" fmla="*/ 3009505 h 3322305"/>
                      <a:gd name="connsiteX9" fmla="*/ 1023223 w 1859460"/>
                      <a:gd name="connsiteY9" fmla="*/ 3023674 h 3322305"/>
                      <a:gd name="connsiteX10" fmla="*/ 1023654 w 1859460"/>
                      <a:gd name="connsiteY10" fmla="*/ 1701853 h 3322305"/>
                      <a:gd name="connsiteX11" fmla="*/ 804749 w 1859460"/>
                      <a:gd name="connsiteY11" fmla="*/ 1701883 h 3322305"/>
                      <a:gd name="connsiteX12" fmla="*/ 805345 w 1859460"/>
                      <a:gd name="connsiteY12" fmla="*/ 3023239 h 3322305"/>
                      <a:gd name="connsiteX13" fmla="*/ 387689 w 1859460"/>
                      <a:gd name="connsiteY13" fmla="*/ 3032037 h 3322305"/>
                      <a:gd name="connsiteX14" fmla="*/ 387896 w 1859460"/>
                      <a:gd name="connsiteY14" fmla="*/ 457117 h 3322305"/>
                      <a:gd name="connsiteX15" fmla="*/ 340706 w 1859460"/>
                      <a:gd name="connsiteY15" fmla="*/ 460838 h 3322305"/>
                      <a:gd name="connsiteX16" fmla="*/ 336379 w 1859460"/>
                      <a:gd name="connsiteY16" fmla="*/ 1266634 h 3322305"/>
                      <a:gd name="connsiteX17" fmla="*/ 346 w 1859460"/>
                      <a:gd name="connsiteY17" fmla="*/ 1267508 h 3322305"/>
                      <a:gd name="connsiteX18" fmla="*/ 1064 w 1859460"/>
                      <a:gd name="connsiteY18" fmla="*/ 468852 h 3322305"/>
                      <a:gd name="connsiteX0" fmla="*/ 1064 w 1863747"/>
                      <a:gd name="connsiteY0" fmla="*/ 468852 h 3322303"/>
                      <a:gd name="connsiteX1" fmla="*/ 185495 w 1863747"/>
                      <a:gd name="connsiteY1" fmla="*/ 1412 h 3322303"/>
                      <a:gd name="connsiteX2" fmla="*/ 1618119 w 1863747"/>
                      <a:gd name="connsiteY2" fmla="*/ 12 h 3322303"/>
                      <a:gd name="connsiteX3" fmla="*/ 1855387 w 1863747"/>
                      <a:gd name="connsiteY3" fmla="*/ 423966 h 3322303"/>
                      <a:gd name="connsiteX4" fmla="*/ 1863747 w 1863747"/>
                      <a:gd name="connsiteY4" fmla="*/ 1342650 h 3322303"/>
                      <a:gd name="connsiteX5" fmla="*/ 1498958 w 1863747"/>
                      <a:gd name="connsiteY5" fmla="*/ 1323711 h 3322303"/>
                      <a:gd name="connsiteX6" fmla="*/ 1501970 w 1863747"/>
                      <a:gd name="connsiteY6" fmla="*/ 456753 h 3322303"/>
                      <a:gd name="connsiteX7" fmla="*/ 1442153 w 1863747"/>
                      <a:gd name="connsiteY7" fmla="*/ 452466 h 3322303"/>
                      <a:gd name="connsiteX8" fmla="*/ 1439493 w 1863747"/>
                      <a:gd name="connsiteY8" fmla="*/ 3009505 h 3322303"/>
                      <a:gd name="connsiteX9" fmla="*/ 1023223 w 1863747"/>
                      <a:gd name="connsiteY9" fmla="*/ 3023674 h 3322303"/>
                      <a:gd name="connsiteX10" fmla="*/ 1023654 w 1863747"/>
                      <a:gd name="connsiteY10" fmla="*/ 1701853 h 3322303"/>
                      <a:gd name="connsiteX11" fmla="*/ 804749 w 1863747"/>
                      <a:gd name="connsiteY11" fmla="*/ 1701883 h 3322303"/>
                      <a:gd name="connsiteX12" fmla="*/ 805345 w 1863747"/>
                      <a:gd name="connsiteY12" fmla="*/ 3023239 h 3322303"/>
                      <a:gd name="connsiteX13" fmla="*/ 387689 w 1863747"/>
                      <a:gd name="connsiteY13" fmla="*/ 3032037 h 3322303"/>
                      <a:gd name="connsiteX14" fmla="*/ 387896 w 1863747"/>
                      <a:gd name="connsiteY14" fmla="*/ 457117 h 3322303"/>
                      <a:gd name="connsiteX15" fmla="*/ 340706 w 1863747"/>
                      <a:gd name="connsiteY15" fmla="*/ 460838 h 3322303"/>
                      <a:gd name="connsiteX16" fmla="*/ 336379 w 1863747"/>
                      <a:gd name="connsiteY16" fmla="*/ 1266634 h 3322303"/>
                      <a:gd name="connsiteX17" fmla="*/ 346 w 1863747"/>
                      <a:gd name="connsiteY17" fmla="*/ 1267508 h 3322303"/>
                      <a:gd name="connsiteX18" fmla="*/ 1064 w 1863747"/>
                      <a:gd name="connsiteY18" fmla="*/ 468852 h 3322303"/>
                      <a:gd name="connsiteX0" fmla="*/ 1064 w 1863747"/>
                      <a:gd name="connsiteY0" fmla="*/ 468852 h 3322305"/>
                      <a:gd name="connsiteX1" fmla="*/ 185495 w 1863747"/>
                      <a:gd name="connsiteY1" fmla="*/ 1412 h 3322305"/>
                      <a:gd name="connsiteX2" fmla="*/ 1618119 w 1863747"/>
                      <a:gd name="connsiteY2" fmla="*/ 12 h 3322305"/>
                      <a:gd name="connsiteX3" fmla="*/ 1855387 w 1863747"/>
                      <a:gd name="connsiteY3" fmla="*/ 423966 h 3322305"/>
                      <a:gd name="connsiteX4" fmla="*/ 1863747 w 1863747"/>
                      <a:gd name="connsiteY4" fmla="*/ 1342650 h 3322305"/>
                      <a:gd name="connsiteX5" fmla="*/ 1498958 w 1863747"/>
                      <a:gd name="connsiteY5" fmla="*/ 1323711 h 3322305"/>
                      <a:gd name="connsiteX6" fmla="*/ 1501970 w 1863747"/>
                      <a:gd name="connsiteY6" fmla="*/ 456753 h 3322305"/>
                      <a:gd name="connsiteX7" fmla="*/ 1442153 w 1863747"/>
                      <a:gd name="connsiteY7" fmla="*/ 452466 h 3322305"/>
                      <a:gd name="connsiteX8" fmla="*/ 1439493 w 1863747"/>
                      <a:gd name="connsiteY8" fmla="*/ 3009505 h 3322305"/>
                      <a:gd name="connsiteX9" fmla="*/ 1023223 w 1863747"/>
                      <a:gd name="connsiteY9" fmla="*/ 3023674 h 3322305"/>
                      <a:gd name="connsiteX10" fmla="*/ 1023654 w 1863747"/>
                      <a:gd name="connsiteY10" fmla="*/ 1701853 h 3322305"/>
                      <a:gd name="connsiteX11" fmla="*/ 804749 w 1863747"/>
                      <a:gd name="connsiteY11" fmla="*/ 1701883 h 3322305"/>
                      <a:gd name="connsiteX12" fmla="*/ 805345 w 1863747"/>
                      <a:gd name="connsiteY12" fmla="*/ 3023239 h 3322305"/>
                      <a:gd name="connsiteX13" fmla="*/ 387689 w 1863747"/>
                      <a:gd name="connsiteY13" fmla="*/ 3032037 h 3322305"/>
                      <a:gd name="connsiteX14" fmla="*/ 387896 w 1863747"/>
                      <a:gd name="connsiteY14" fmla="*/ 457117 h 3322305"/>
                      <a:gd name="connsiteX15" fmla="*/ 340706 w 1863747"/>
                      <a:gd name="connsiteY15" fmla="*/ 460838 h 3322305"/>
                      <a:gd name="connsiteX16" fmla="*/ 336379 w 1863747"/>
                      <a:gd name="connsiteY16" fmla="*/ 1266634 h 3322305"/>
                      <a:gd name="connsiteX17" fmla="*/ 346 w 1863747"/>
                      <a:gd name="connsiteY17" fmla="*/ 1267508 h 3322305"/>
                      <a:gd name="connsiteX18" fmla="*/ 1064 w 1863747"/>
                      <a:gd name="connsiteY18" fmla="*/ 468852 h 3322305"/>
                      <a:gd name="connsiteX0" fmla="*/ 1064 w 1863747"/>
                      <a:gd name="connsiteY0" fmla="*/ 468852 h 3322303"/>
                      <a:gd name="connsiteX1" fmla="*/ 185495 w 1863747"/>
                      <a:gd name="connsiteY1" fmla="*/ 1412 h 3322303"/>
                      <a:gd name="connsiteX2" fmla="*/ 1618119 w 1863747"/>
                      <a:gd name="connsiteY2" fmla="*/ 12 h 3322303"/>
                      <a:gd name="connsiteX3" fmla="*/ 1855387 w 1863747"/>
                      <a:gd name="connsiteY3" fmla="*/ 423966 h 3322303"/>
                      <a:gd name="connsiteX4" fmla="*/ 1863747 w 1863747"/>
                      <a:gd name="connsiteY4" fmla="*/ 1342650 h 3322303"/>
                      <a:gd name="connsiteX5" fmla="*/ 1498958 w 1863747"/>
                      <a:gd name="connsiteY5" fmla="*/ 1323711 h 3322303"/>
                      <a:gd name="connsiteX6" fmla="*/ 1501970 w 1863747"/>
                      <a:gd name="connsiteY6" fmla="*/ 456753 h 3322303"/>
                      <a:gd name="connsiteX7" fmla="*/ 1442153 w 1863747"/>
                      <a:gd name="connsiteY7" fmla="*/ 452466 h 3322303"/>
                      <a:gd name="connsiteX8" fmla="*/ 1439493 w 1863747"/>
                      <a:gd name="connsiteY8" fmla="*/ 3009505 h 3322303"/>
                      <a:gd name="connsiteX9" fmla="*/ 1023223 w 1863747"/>
                      <a:gd name="connsiteY9" fmla="*/ 3023674 h 3322303"/>
                      <a:gd name="connsiteX10" fmla="*/ 1023654 w 1863747"/>
                      <a:gd name="connsiteY10" fmla="*/ 1701853 h 3322303"/>
                      <a:gd name="connsiteX11" fmla="*/ 804749 w 1863747"/>
                      <a:gd name="connsiteY11" fmla="*/ 1701883 h 3322303"/>
                      <a:gd name="connsiteX12" fmla="*/ 805345 w 1863747"/>
                      <a:gd name="connsiteY12" fmla="*/ 3023239 h 3322303"/>
                      <a:gd name="connsiteX13" fmla="*/ 387689 w 1863747"/>
                      <a:gd name="connsiteY13" fmla="*/ 3032037 h 3322303"/>
                      <a:gd name="connsiteX14" fmla="*/ 387896 w 1863747"/>
                      <a:gd name="connsiteY14" fmla="*/ 457117 h 3322303"/>
                      <a:gd name="connsiteX15" fmla="*/ 340706 w 1863747"/>
                      <a:gd name="connsiteY15" fmla="*/ 460838 h 3322303"/>
                      <a:gd name="connsiteX16" fmla="*/ 336379 w 1863747"/>
                      <a:gd name="connsiteY16" fmla="*/ 1266634 h 3322303"/>
                      <a:gd name="connsiteX17" fmla="*/ 346 w 1863747"/>
                      <a:gd name="connsiteY17" fmla="*/ 1267508 h 3322303"/>
                      <a:gd name="connsiteX18" fmla="*/ 1064 w 1863747"/>
                      <a:gd name="connsiteY18" fmla="*/ 468852 h 3322303"/>
                      <a:gd name="connsiteX0" fmla="*/ 1064 w 1863819"/>
                      <a:gd name="connsiteY0" fmla="*/ 468852 h 3322305"/>
                      <a:gd name="connsiteX1" fmla="*/ 185495 w 1863819"/>
                      <a:gd name="connsiteY1" fmla="*/ 1412 h 3322305"/>
                      <a:gd name="connsiteX2" fmla="*/ 1618119 w 1863819"/>
                      <a:gd name="connsiteY2" fmla="*/ 12 h 3322305"/>
                      <a:gd name="connsiteX3" fmla="*/ 1855387 w 1863819"/>
                      <a:gd name="connsiteY3" fmla="*/ 423966 h 3322305"/>
                      <a:gd name="connsiteX4" fmla="*/ 1863747 w 1863819"/>
                      <a:gd name="connsiteY4" fmla="*/ 1342650 h 3322305"/>
                      <a:gd name="connsiteX5" fmla="*/ 1498958 w 1863819"/>
                      <a:gd name="connsiteY5" fmla="*/ 1323711 h 3322305"/>
                      <a:gd name="connsiteX6" fmla="*/ 1501970 w 1863819"/>
                      <a:gd name="connsiteY6" fmla="*/ 456753 h 3322305"/>
                      <a:gd name="connsiteX7" fmla="*/ 1442153 w 1863819"/>
                      <a:gd name="connsiteY7" fmla="*/ 452466 h 3322305"/>
                      <a:gd name="connsiteX8" fmla="*/ 1439493 w 1863819"/>
                      <a:gd name="connsiteY8" fmla="*/ 3009505 h 3322305"/>
                      <a:gd name="connsiteX9" fmla="*/ 1023223 w 1863819"/>
                      <a:gd name="connsiteY9" fmla="*/ 3023674 h 3322305"/>
                      <a:gd name="connsiteX10" fmla="*/ 1023654 w 1863819"/>
                      <a:gd name="connsiteY10" fmla="*/ 1701853 h 3322305"/>
                      <a:gd name="connsiteX11" fmla="*/ 804749 w 1863819"/>
                      <a:gd name="connsiteY11" fmla="*/ 1701883 h 3322305"/>
                      <a:gd name="connsiteX12" fmla="*/ 805345 w 1863819"/>
                      <a:gd name="connsiteY12" fmla="*/ 3023239 h 3322305"/>
                      <a:gd name="connsiteX13" fmla="*/ 387689 w 1863819"/>
                      <a:gd name="connsiteY13" fmla="*/ 3032037 h 3322305"/>
                      <a:gd name="connsiteX14" fmla="*/ 387896 w 1863819"/>
                      <a:gd name="connsiteY14" fmla="*/ 457117 h 3322305"/>
                      <a:gd name="connsiteX15" fmla="*/ 340706 w 1863819"/>
                      <a:gd name="connsiteY15" fmla="*/ 460838 h 3322305"/>
                      <a:gd name="connsiteX16" fmla="*/ 336379 w 1863819"/>
                      <a:gd name="connsiteY16" fmla="*/ 1266634 h 3322305"/>
                      <a:gd name="connsiteX17" fmla="*/ 346 w 1863819"/>
                      <a:gd name="connsiteY17" fmla="*/ 1267508 h 3322305"/>
                      <a:gd name="connsiteX18" fmla="*/ 1064 w 1863819"/>
                      <a:gd name="connsiteY18" fmla="*/ 468852 h 3322305"/>
                      <a:gd name="connsiteX0" fmla="*/ 1064 w 1859562"/>
                      <a:gd name="connsiteY0" fmla="*/ 468852 h 3322303"/>
                      <a:gd name="connsiteX1" fmla="*/ 185495 w 1859562"/>
                      <a:gd name="connsiteY1" fmla="*/ 1412 h 3322303"/>
                      <a:gd name="connsiteX2" fmla="*/ 1618119 w 1859562"/>
                      <a:gd name="connsiteY2" fmla="*/ 12 h 3322303"/>
                      <a:gd name="connsiteX3" fmla="*/ 1855387 w 1859562"/>
                      <a:gd name="connsiteY3" fmla="*/ 423966 h 3322303"/>
                      <a:gd name="connsiteX4" fmla="*/ 1859458 w 1859562"/>
                      <a:gd name="connsiteY4" fmla="*/ 1338363 h 3322303"/>
                      <a:gd name="connsiteX5" fmla="*/ 1498958 w 1859562"/>
                      <a:gd name="connsiteY5" fmla="*/ 1323711 h 3322303"/>
                      <a:gd name="connsiteX6" fmla="*/ 1501970 w 1859562"/>
                      <a:gd name="connsiteY6" fmla="*/ 456753 h 3322303"/>
                      <a:gd name="connsiteX7" fmla="*/ 1442153 w 1859562"/>
                      <a:gd name="connsiteY7" fmla="*/ 452466 h 3322303"/>
                      <a:gd name="connsiteX8" fmla="*/ 1439493 w 1859562"/>
                      <a:gd name="connsiteY8" fmla="*/ 3009505 h 3322303"/>
                      <a:gd name="connsiteX9" fmla="*/ 1023223 w 1859562"/>
                      <a:gd name="connsiteY9" fmla="*/ 3023674 h 3322303"/>
                      <a:gd name="connsiteX10" fmla="*/ 1023654 w 1859562"/>
                      <a:gd name="connsiteY10" fmla="*/ 1701853 h 3322303"/>
                      <a:gd name="connsiteX11" fmla="*/ 804749 w 1859562"/>
                      <a:gd name="connsiteY11" fmla="*/ 1701883 h 3322303"/>
                      <a:gd name="connsiteX12" fmla="*/ 805345 w 1859562"/>
                      <a:gd name="connsiteY12" fmla="*/ 3023239 h 3322303"/>
                      <a:gd name="connsiteX13" fmla="*/ 387689 w 1859562"/>
                      <a:gd name="connsiteY13" fmla="*/ 3032037 h 3322303"/>
                      <a:gd name="connsiteX14" fmla="*/ 387896 w 1859562"/>
                      <a:gd name="connsiteY14" fmla="*/ 457117 h 3322303"/>
                      <a:gd name="connsiteX15" fmla="*/ 340706 w 1859562"/>
                      <a:gd name="connsiteY15" fmla="*/ 460838 h 3322303"/>
                      <a:gd name="connsiteX16" fmla="*/ 336379 w 1859562"/>
                      <a:gd name="connsiteY16" fmla="*/ 1266634 h 3322303"/>
                      <a:gd name="connsiteX17" fmla="*/ 346 w 1859562"/>
                      <a:gd name="connsiteY17" fmla="*/ 1267508 h 3322303"/>
                      <a:gd name="connsiteX18" fmla="*/ 1064 w 1859562"/>
                      <a:gd name="connsiteY18" fmla="*/ 468852 h 3322303"/>
                      <a:gd name="connsiteX0" fmla="*/ 1064 w 1859458"/>
                      <a:gd name="connsiteY0" fmla="*/ 468852 h 3322305"/>
                      <a:gd name="connsiteX1" fmla="*/ 185495 w 1859458"/>
                      <a:gd name="connsiteY1" fmla="*/ 1412 h 3322305"/>
                      <a:gd name="connsiteX2" fmla="*/ 1618119 w 1859458"/>
                      <a:gd name="connsiteY2" fmla="*/ 12 h 3322305"/>
                      <a:gd name="connsiteX3" fmla="*/ 1855387 w 1859458"/>
                      <a:gd name="connsiteY3" fmla="*/ 423966 h 3322305"/>
                      <a:gd name="connsiteX4" fmla="*/ 1859458 w 1859458"/>
                      <a:gd name="connsiteY4" fmla="*/ 1338363 h 3322305"/>
                      <a:gd name="connsiteX5" fmla="*/ 1498958 w 1859458"/>
                      <a:gd name="connsiteY5" fmla="*/ 1323711 h 3322305"/>
                      <a:gd name="connsiteX6" fmla="*/ 1501970 w 1859458"/>
                      <a:gd name="connsiteY6" fmla="*/ 456753 h 3322305"/>
                      <a:gd name="connsiteX7" fmla="*/ 1442153 w 1859458"/>
                      <a:gd name="connsiteY7" fmla="*/ 452466 h 3322305"/>
                      <a:gd name="connsiteX8" fmla="*/ 1439493 w 1859458"/>
                      <a:gd name="connsiteY8" fmla="*/ 3009505 h 3322305"/>
                      <a:gd name="connsiteX9" fmla="*/ 1023223 w 1859458"/>
                      <a:gd name="connsiteY9" fmla="*/ 3023674 h 3322305"/>
                      <a:gd name="connsiteX10" fmla="*/ 1023654 w 1859458"/>
                      <a:gd name="connsiteY10" fmla="*/ 1701853 h 3322305"/>
                      <a:gd name="connsiteX11" fmla="*/ 804749 w 1859458"/>
                      <a:gd name="connsiteY11" fmla="*/ 1701883 h 3322305"/>
                      <a:gd name="connsiteX12" fmla="*/ 805345 w 1859458"/>
                      <a:gd name="connsiteY12" fmla="*/ 3023239 h 3322305"/>
                      <a:gd name="connsiteX13" fmla="*/ 387689 w 1859458"/>
                      <a:gd name="connsiteY13" fmla="*/ 3032037 h 3322305"/>
                      <a:gd name="connsiteX14" fmla="*/ 387896 w 1859458"/>
                      <a:gd name="connsiteY14" fmla="*/ 457117 h 3322305"/>
                      <a:gd name="connsiteX15" fmla="*/ 340706 w 1859458"/>
                      <a:gd name="connsiteY15" fmla="*/ 460838 h 3322305"/>
                      <a:gd name="connsiteX16" fmla="*/ 336379 w 1859458"/>
                      <a:gd name="connsiteY16" fmla="*/ 1266634 h 3322305"/>
                      <a:gd name="connsiteX17" fmla="*/ 346 w 1859458"/>
                      <a:gd name="connsiteY17" fmla="*/ 1267508 h 3322305"/>
                      <a:gd name="connsiteX18" fmla="*/ 1064 w 1859458"/>
                      <a:gd name="connsiteY18" fmla="*/ 468852 h 3322305"/>
                      <a:gd name="connsiteX0" fmla="*/ 1064 w 1859458"/>
                      <a:gd name="connsiteY0" fmla="*/ 468852 h 3322303"/>
                      <a:gd name="connsiteX1" fmla="*/ 185495 w 1859458"/>
                      <a:gd name="connsiteY1" fmla="*/ 1412 h 3322303"/>
                      <a:gd name="connsiteX2" fmla="*/ 1618119 w 1859458"/>
                      <a:gd name="connsiteY2" fmla="*/ 12 h 3322303"/>
                      <a:gd name="connsiteX3" fmla="*/ 1855387 w 1859458"/>
                      <a:gd name="connsiteY3" fmla="*/ 423966 h 3322303"/>
                      <a:gd name="connsiteX4" fmla="*/ 1859458 w 1859458"/>
                      <a:gd name="connsiteY4" fmla="*/ 1338363 h 3322303"/>
                      <a:gd name="connsiteX5" fmla="*/ 1498958 w 1859458"/>
                      <a:gd name="connsiteY5" fmla="*/ 1323711 h 3322303"/>
                      <a:gd name="connsiteX6" fmla="*/ 1501970 w 1859458"/>
                      <a:gd name="connsiteY6" fmla="*/ 456753 h 3322303"/>
                      <a:gd name="connsiteX7" fmla="*/ 1442153 w 1859458"/>
                      <a:gd name="connsiteY7" fmla="*/ 452466 h 3322303"/>
                      <a:gd name="connsiteX8" fmla="*/ 1439493 w 1859458"/>
                      <a:gd name="connsiteY8" fmla="*/ 3009505 h 3322303"/>
                      <a:gd name="connsiteX9" fmla="*/ 1023223 w 1859458"/>
                      <a:gd name="connsiteY9" fmla="*/ 3023674 h 3322303"/>
                      <a:gd name="connsiteX10" fmla="*/ 1023654 w 1859458"/>
                      <a:gd name="connsiteY10" fmla="*/ 1701853 h 3322303"/>
                      <a:gd name="connsiteX11" fmla="*/ 804749 w 1859458"/>
                      <a:gd name="connsiteY11" fmla="*/ 1701883 h 3322303"/>
                      <a:gd name="connsiteX12" fmla="*/ 805345 w 1859458"/>
                      <a:gd name="connsiteY12" fmla="*/ 3023239 h 3322303"/>
                      <a:gd name="connsiteX13" fmla="*/ 387689 w 1859458"/>
                      <a:gd name="connsiteY13" fmla="*/ 3032037 h 3322303"/>
                      <a:gd name="connsiteX14" fmla="*/ 387896 w 1859458"/>
                      <a:gd name="connsiteY14" fmla="*/ 457117 h 3322303"/>
                      <a:gd name="connsiteX15" fmla="*/ 340706 w 1859458"/>
                      <a:gd name="connsiteY15" fmla="*/ 460838 h 3322303"/>
                      <a:gd name="connsiteX16" fmla="*/ 336379 w 1859458"/>
                      <a:gd name="connsiteY16" fmla="*/ 1266634 h 3322303"/>
                      <a:gd name="connsiteX17" fmla="*/ 346 w 1859458"/>
                      <a:gd name="connsiteY17" fmla="*/ 1267508 h 3322303"/>
                      <a:gd name="connsiteX18" fmla="*/ 1064 w 1859458"/>
                      <a:gd name="connsiteY18" fmla="*/ 468852 h 3322303"/>
                      <a:gd name="connsiteX0" fmla="*/ 1064 w 1859458"/>
                      <a:gd name="connsiteY0" fmla="*/ 468852 h 3322305"/>
                      <a:gd name="connsiteX1" fmla="*/ 185495 w 1859458"/>
                      <a:gd name="connsiteY1" fmla="*/ 1412 h 3322305"/>
                      <a:gd name="connsiteX2" fmla="*/ 1618119 w 1859458"/>
                      <a:gd name="connsiteY2" fmla="*/ 12 h 3322305"/>
                      <a:gd name="connsiteX3" fmla="*/ 1855387 w 1859458"/>
                      <a:gd name="connsiteY3" fmla="*/ 423966 h 3322305"/>
                      <a:gd name="connsiteX4" fmla="*/ 1859458 w 1859458"/>
                      <a:gd name="connsiteY4" fmla="*/ 1338363 h 3322305"/>
                      <a:gd name="connsiteX5" fmla="*/ 1498958 w 1859458"/>
                      <a:gd name="connsiteY5" fmla="*/ 1323711 h 3322305"/>
                      <a:gd name="connsiteX6" fmla="*/ 1501970 w 1859458"/>
                      <a:gd name="connsiteY6" fmla="*/ 456753 h 3322305"/>
                      <a:gd name="connsiteX7" fmla="*/ 1442153 w 1859458"/>
                      <a:gd name="connsiteY7" fmla="*/ 452466 h 3322305"/>
                      <a:gd name="connsiteX8" fmla="*/ 1439493 w 1859458"/>
                      <a:gd name="connsiteY8" fmla="*/ 3009505 h 3322305"/>
                      <a:gd name="connsiteX9" fmla="*/ 1023223 w 1859458"/>
                      <a:gd name="connsiteY9" fmla="*/ 3023674 h 3322305"/>
                      <a:gd name="connsiteX10" fmla="*/ 1023654 w 1859458"/>
                      <a:gd name="connsiteY10" fmla="*/ 1701853 h 3322305"/>
                      <a:gd name="connsiteX11" fmla="*/ 804749 w 1859458"/>
                      <a:gd name="connsiteY11" fmla="*/ 1701883 h 3322305"/>
                      <a:gd name="connsiteX12" fmla="*/ 805345 w 1859458"/>
                      <a:gd name="connsiteY12" fmla="*/ 3023239 h 3322305"/>
                      <a:gd name="connsiteX13" fmla="*/ 387689 w 1859458"/>
                      <a:gd name="connsiteY13" fmla="*/ 3032037 h 3322305"/>
                      <a:gd name="connsiteX14" fmla="*/ 387896 w 1859458"/>
                      <a:gd name="connsiteY14" fmla="*/ 457117 h 3322305"/>
                      <a:gd name="connsiteX15" fmla="*/ 340706 w 1859458"/>
                      <a:gd name="connsiteY15" fmla="*/ 460838 h 3322305"/>
                      <a:gd name="connsiteX16" fmla="*/ 336379 w 1859458"/>
                      <a:gd name="connsiteY16" fmla="*/ 1266634 h 3322305"/>
                      <a:gd name="connsiteX17" fmla="*/ 346 w 1859458"/>
                      <a:gd name="connsiteY17" fmla="*/ 1267508 h 3322305"/>
                      <a:gd name="connsiteX18" fmla="*/ 1064 w 1859458"/>
                      <a:gd name="connsiteY18" fmla="*/ 468852 h 3322305"/>
                      <a:gd name="connsiteX0" fmla="*/ 1064 w 1859458"/>
                      <a:gd name="connsiteY0" fmla="*/ 468852 h 3322303"/>
                      <a:gd name="connsiteX1" fmla="*/ 185495 w 1859458"/>
                      <a:gd name="connsiteY1" fmla="*/ 1412 h 3322303"/>
                      <a:gd name="connsiteX2" fmla="*/ 1618119 w 1859458"/>
                      <a:gd name="connsiteY2" fmla="*/ 12 h 3322303"/>
                      <a:gd name="connsiteX3" fmla="*/ 1855387 w 1859458"/>
                      <a:gd name="connsiteY3" fmla="*/ 423966 h 3322303"/>
                      <a:gd name="connsiteX4" fmla="*/ 1859458 w 1859458"/>
                      <a:gd name="connsiteY4" fmla="*/ 1338363 h 3322303"/>
                      <a:gd name="connsiteX5" fmla="*/ 1498958 w 1859458"/>
                      <a:gd name="connsiteY5" fmla="*/ 1323711 h 3322303"/>
                      <a:gd name="connsiteX6" fmla="*/ 1501970 w 1859458"/>
                      <a:gd name="connsiteY6" fmla="*/ 456753 h 3322303"/>
                      <a:gd name="connsiteX7" fmla="*/ 1442153 w 1859458"/>
                      <a:gd name="connsiteY7" fmla="*/ 452466 h 3322303"/>
                      <a:gd name="connsiteX8" fmla="*/ 1439493 w 1859458"/>
                      <a:gd name="connsiteY8" fmla="*/ 3009505 h 3322303"/>
                      <a:gd name="connsiteX9" fmla="*/ 1023223 w 1859458"/>
                      <a:gd name="connsiteY9" fmla="*/ 3023674 h 3322303"/>
                      <a:gd name="connsiteX10" fmla="*/ 1023654 w 1859458"/>
                      <a:gd name="connsiteY10" fmla="*/ 1701853 h 3322303"/>
                      <a:gd name="connsiteX11" fmla="*/ 804749 w 1859458"/>
                      <a:gd name="connsiteY11" fmla="*/ 1701883 h 3322303"/>
                      <a:gd name="connsiteX12" fmla="*/ 805345 w 1859458"/>
                      <a:gd name="connsiteY12" fmla="*/ 3023239 h 3322303"/>
                      <a:gd name="connsiteX13" fmla="*/ 387689 w 1859458"/>
                      <a:gd name="connsiteY13" fmla="*/ 3032037 h 3322303"/>
                      <a:gd name="connsiteX14" fmla="*/ 387896 w 1859458"/>
                      <a:gd name="connsiteY14" fmla="*/ 457117 h 3322303"/>
                      <a:gd name="connsiteX15" fmla="*/ 340706 w 1859458"/>
                      <a:gd name="connsiteY15" fmla="*/ 460838 h 3322303"/>
                      <a:gd name="connsiteX16" fmla="*/ 336379 w 1859458"/>
                      <a:gd name="connsiteY16" fmla="*/ 1266634 h 3322303"/>
                      <a:gd name="connsiteX17" fmla="*/ 346 w 1859458"/>
                      <a:gd name="connsiteY17" fmla="*/ 1267508 h 3322303"/>
                      <a:gd name="connsiteX18" fmla="*/ 1064 w 1859458"/>
                      <a:gd name="connsiteY18" fmla="*/ 468852 h 3322303"/>
                      <a:gd name="connsiteX0" fmla="*/ 1064 w 1859458"/>
                      <a:gd name="connsiteY0" fmla="*/ 468852 h 3322305"/>
                      <a:gd name="connsiteX1" fmla="*/ 185495 w 1859458"/>
                      <a:gd name="connsiteY1" fmla="*/ 1412 h 3322305"/>
                      <a:gd name="connsiteX2" fmla="*/ 1618119 w 1859458"/>
                      <a:gd name="connsiteY2" fmla="*/ 12 h 3322305"/>
                      <a:gd name="connsiteX3" fmla="*/ 1855387 w 1859458"/>
                      <a:gd name="connsiteY3" fmla="*/ 428253 h 3322305"/>
                      <a:gd name="connsiteX4" fmla="*/ 1859458 w 1859458"/>
                      <a:gd name="connsiteY4" fmla="*/ 1338363 h 3322305"/>
                      <a:gd name="connsiteX5" fmla="*/ 1498958 w 1859458"/>
                      <a:gd name="connsiteY5" fmla="*/ 1323711 h 3322305"/>
                      <a:gd name="connsiteX6" fmla="*/ 1501970 w 1859458"/>
                      <a:gd name="connsiteY6" fmla="*/ 456753 h 3322305"/>
                      <a:gd name="connsiteX7" fmla="*/ 1442153 w 1859458"/>
                      <a:gd name="connsiteY7" fmla="*/ 452466 h 3322305"/>
                      <a:gd name="connsiteX8" fmla="*/ 1439493 w 1859458"/>
                      <a:gd name="connsiteY8" fmla="*/ 3009505 h 3322305"/>
                      <a:gd name="connsiteX9" fmla="*/ 1023223 w 1859458"/>
                      <a:gd name="connsiteY9" fmla="*/ 3023674 h 3322305"/>
                      <a:gd name="connsiteX10" fmla="*/ 1023654 w 1859458"/>
                      <a:gd name="connsiteY10" fmla="*/ 1701853 h 3322305"/>
                      <a:gd name="connsiteX11" fmla="*/ 804749 w 1859458"/>
                      <a:gd name="connsiteY11" fmla="*/ 1701883 h 3322305"/>
                      <a:gd name="connsiteX12" fmla="*/ 805345 w 1859458"/>
                      <a:gd name="connsiteY12" fmla="*/ 3023239 h 3322305"/>
                      <a:gd name="connsiteX13" fmla="*/ 387689 w 1859458"/>
                      <a:gd name="connsiteY13" fmla="*/ 3032037 h 3322305"/>
                      <a:gd name="connsiteX14" fmla="*/ 387896 w 1859458"/>
                      <a:gd name="connsiteY14" fmla="*/ 457117 h 3322305"/>
                      <a:gd name="connsiteX15" fmla="*/ 340706 w 1859458"/>
                      <a:gd name="connsiteY15" fmla="*/ 460838 h 3322305"/>
                      <a:gd name="connsiteX16" fmla="*/ 336379 w 1859458"/>
                      <a:gd name="connsiteY16" fmla="*/ 1266634 h 3322305"/>
                      <a:gd name="connsiteX17" fmla="*/ 346 w 1859458"/>
                      <a:gd name="connsiteY17" fmla="*/ 1267508 h 3322305"/>
                      <a:gd name="connsiteX18" fmla="*/ 1064 w 1859458"/>
                      <a:gd name="connsiteY18" fmla="*/ 468852 h 3322305"/>
                      <a:gd name="connsiteX0" fmla="*/ 1064 w 1865128"/>
                      <a:gd name="connsiteY0" fmla="*/ 468852 h 3322303"/>
                      <a:gd name="connsiteX1" fmla="*/ 185495 w 1865128"/>
                      <a:gd name="connsiteY1" fmla="*/ 1412 h 3322303"/>
                      <a:gd name="connsiteX2" fmla="*/ 1618119 w 1865128"/>
                      <a:gd name="connsiteY2" fmla="*/ 12 h 3322303"/>
                      <a:gd name="connsiteX3" fmla="*/ 1863961 w 1865128"/>
                      <a:gd name="connsiteY3" fmla="*/ 432541 h 3322303"/>
                      <a:gd name="connsiteX4" fmla="*/ 1859458 w 1865128"/>
                      <a:gd name="connsiteY4" fmla="*/ 1338363 h 3322303"/>
                      <a:gd name="connsiteX5" fmla="*/ 1498958 w 1865128"/>
                      <a:gd name="connsiteY5" fmla="*/ 1323711 h 3322303"/>
                      <a:gd name="connsiteX6" fmla="*/ 1501970 w 1865128"/>
                      <a:gd name="connsiteY6" fmla="*/ 456753 h 3322303"/>
                      <a:gd name="connsiteX7" fmla="*/ 1442153 w 1865128"/>
                      <a:gd name="connsiteY7" fmla="*/ 452466 h 3322303"/>
                      <a:gd name="connsiteX8" fmla="*/ 1439493 w 1865128"/>
                      <a:gd name="connsiteY8" fmla="*/ 3009505 h 3322303"/>
                      <a:gd name="connsiteX9" fmla="*/ 1023223 w 1865128"/>
                      <a:gd name="connsiteY9" fmla="*/ 3023674 h 3322303"/>
                      <a:gd name="connsiteX10" fmla="*/ 1023654 w 1865128"/>
                      <a:gd name="connsiteY10" fmla="*/ 1701853 h 3322303"/>
                      <a:gd name="connsiteX11" fmla="*/ 804749 w 1865128"/>
                      <a:gd name="connsiteY11" fmla="*/ 1701883 h 3322303"/>
                      <a:gd name="connsiteX12" fmla="*/ 805345 w 1865128"/>
                      <a:gd name="connsiteY12" fmla="*/ 3023239 h 3322303"/>
                      <a:gd name="connsiteX13" fmla="*/ 387689 w 1865128"/>
                      <a:gd name="connsiteY13" fmla="*/ 3032037 h 3322303"/>
                      <a:gd name="connsiteX14" fmla="*/ 387896 w 1865128"/>
                      <a:gd name="connsiteY14" fmla="*/ 457117 h 3322303"/>
                      <a:gd name="connsiteX15" fmla="*/ 340706 w 1865128"/>
                      <a:gd name="connsiteY15" fmla="*/ 460838 h 3322303"/>
                      <a:gd name="connsiteX16" fmla="*/ 336379 w 1865128"/>
                      <a:gd name="connsiteY16" fmla="*/ 1266634 h 3322303"/>
                      <a:gd name="connsiteX17" fmla="*/ 346 w 1865128"/>
                      <a:gd name="connsiteY17" fmla="*/ 1267508 h 3322303"/>
                      <a:gd name="connsiteX18" fmla="*/ 1064 w 1865128"/>
                      <a:gd name="connsiteY18" fmla="*/ 468852 h 3322303"/>
                      <a:gd name="connsiteX0" fmla="*/ 1064 w 1863961"/>
                      <a:gd name="connsiteY0" fmla="*/ 468852 h 3322305"/>
                      <a:gd name="connsiteX1" fmla="*/ 185495 w 1863961"/>
                      <a:gd name="connsiteY1" fmla="*/ 1412 h 3322305"/>
                      <a:gd name="connsiteX2" fmla="*/ 1618119 w 1863961"/>
                      <a:gd name="connsiteY2" fmla="*/ 12 h 3322305"/>
                      <a:gd name="connsiteX3" fmla="*/ 1863961 w 1863961"/>
                      <a:gd name="connsiteY3" fmla="*/ 432541 h 3322305"/>
                      <a:gd name="connsiteX4" fmla="*/ 1859458 w 1863961"/>
                      <a:gd name="connsiteY4" fmla="*/ 1338363 h 3322305"/>
                      <a:gd name="connsiteX5" fmla="*/ 1498958 w 1863961"/>
                      <a:gd name="connsiteY5" fmla="*/ 1323711 h 3322305"/>
                      <a:gd name="connsiteX6" fmla="*/ 1501970 w 1863961"/>
                      <a:gd name="connsiteY6" fmla="*/ 456753 h 3322305"/>
                      <a:gd name="connsiteX7" fmla="*/ 1442153 w 1863961"/>
                      <a:gd name="connsiteY7" fmla="*/ 452466 h 3322305"/>
                      <a:gd name="connsiteX8" fmla="*/ 1439493 w 1863961"/>
                      <a:gd name="connsiteY8" fmla="*/ 3009505 h 3322305"/>
                      <a:gd name="connsiteX9" fmla="*/ 1023223 w 1863961"/>
                      <a:gd name="connsiteY9" fmla="*/ 3023674 h 3322305"/>
                      <a:gd name="connsiteX10" fmla="*/ 1023654 w 1863961"/>
                      <a:gd name="connsiteY10" fmla="*/ 1701853 h 3322305"/>
                      <a:gd name="connsiteX11" fmla="*/ 804749 w 1863961"/>
                      <a:gd name="connsiteY11" fmla="*/ 1701883 h 3322305"/>
                      <a:gd name="connsiteX12" fmla="*/ 805345 w 1863961"/>
                      <a:gd name="connsiteY12" fmla="*/ 3023239 h 3322305"/>
                      <a:gd name="connsiteX13" fmla="*/ 387689 w 1863961"/>
                      <a:gd name="connsiteY13" fmla="*/ 3032037 h 3322305"/>
                      <a:gd name="connsiteX14" fmla="*/ 387896 w 1863961"/>
                      <a:gd name="connsiteY14" fmla="*/ 457117 h 3322305"/>
                      <a:gd name="connsiteX15" fmla="*/ 340706 w 1863961"/>
                      <a:gd name="connsiteY15" fmla="*/ 460838 h 3322305"/>
                      <a:gd name="connsiteX16" fmla="*/ 336379 w 1863961"/>
                      <a:gd name="connsiteY16" fmla="*/ 1266634 h 3322305"/>
                      <a:gd name="connsiteX17" fmla="*/ 346 w 1863961"/>
                      <a:gd name="connsiteY17" fmla="*/ 1267508 h 3322305"/>
                      <a:gd name="connsiteX18" fmla="*/ 1064 w 1863961"/>
                      <a:gd name="connsiteY18" fmla="*/ 468852 h 3322305"/>
                      <a:gd name="connsiteX0" fmla="*/ 1064 w 1863999"/>
                      <a:gd name="connsiteY0" fmla="*/ 468852 h 3322303"/>
                      <a:gd name="connsiteX1" fmla="*/ 185495 w 1863999"/>
                      <a:gd name="connsiteY1" fmla="*/ 1412 h 3322303"/>
                      <a:gd name="connsiteX2" fmla="*/ 1618119 w 1863999"/>
                      <a:gd name="connsiteY2" fmla="*/ 12 h 3322303"/>
                      <a:gd name="connsiteX3" fmla="*/ 1863961 w 1863999"/>
                      <a:gd name="connsiteY3" fmla="*/ 432541 h 3322303"/>
                      <a:gd name="connsiteX4" fmla="*/ 1859458 w 1863999"/>
                      <a:gd name="connsiteY4" fmla="*/ 1338363 h 3322303"/>
                      <a:gd name="connsiteX5" fmla="*/ 1498958 w 1863999"/>
                      <a:gd name="connsiteY5" fmla="*/ 1323711 h 3322303"/>
                      <a:gd name="connsiteX6" fmla="*/ 1501970 w 1863999"/>
                      <a:gd name="connsiteY6" fmla="*/ 456753 h 3322303"/>
                      <a:gd name="connsiteX7" fmla="*/ 1442153 w 1863999"/>
                      <a:gd name="connsiteY7" fmla="*/ 452466 h 3322303"/>
                      <a:gd name="connsiteX8" fmla="*/ 1439493 w 1863999"/>
                      <a:gd name="connsiteY8" fmla="*/ 3009505 h 3322303"/>
                      <a:gd name="connsiteX9" fmla="*/ 1023223 w 1863999"/>
                      <a:gd name="connsiteY9" fmla="*/ 3023674 h 3322303"/>
                      <a:gd name="connsiteX10" fmla="*/ 1023654 w 1863999"/>
                      <a:gd name="connsiteY10" fmla="*/ 1701853 h 3322303"/>
                      <a:gd name="connsiteX11" fmla="*/ 804749 w 1863999"/>
                      <a:gd name="connsiteY11" fmla="*/ 1701883 h 3322303"/>
                      <a:gd name="connsiteX12" fmla="*/ 805345 w 1863999"/>
                      <a:gd name="connsiteY12" fmla="*/ 3023239 h 3322303"/>
                      <a:gd name="connsiteX13" fmla="*/ 387689 w 1863999"/>
                      <a:gd name="connsiteY13" fmla="*/ 3032037 h 3322303"/>
                      <a:gd name="connsiteX14" fmla="*/ 387896 w 1863999"/>
                      <a:gd name="connsiteY14" fmla="*/ 457117 h 3322303"/>
                      <a:gd name="connsiteX15" fmla="*/ 340706 w 1863999"/>
                      <a:gd name="connsiteY15" fmla="*/ 460838 h 3322303"/>
                      <a:gd name="connsiteX16" fmla="*/ 336379 w 1863999"/>
                      <a:gd name="connsiteY16" fmla="*/ 1266634 h 3322303"/>
                      <a:gd name="connsiteX17" fmla="*/ 346 w 1863999"/>
                      <a:gd name="connsiteY17" fmla="*/ 1267508 h 3322303"/>
                      <a:gd name="connsiteX18" fmla="*/ 1064 w 1863999"/>
                      <a:gd name="connsiteY18" fmla="*/ 468852 h 3322303"/>
                      <a:gd name="connsiteX0" fmla="*/ 1064 w 1859749"/>
                      <a:gd name="connsiteY0" fmla="*/ 468852 h 3322305"/>
                      <a:gd name="connsiteX1" fmla="*/ 185495 w 1859749"/>
                      <a:gd name="connsiteY1" fmla="*/ 1412 h 3322305"/>
                      <a:gd name="connsiteX2" fmla="*/ 1618119 w 1859749"/>
                      <a:gd name="connsiteY2" fmla="*/ 12 h 3322305"/>
                      <a:gd name="connsiteX3" fmla="*/ 1859674 w 1859749"/>
                      <a:gd name="connsiteY3" fmla="*/ 436830 h 3322305"/>
                      <a:gd name="connsiteX4" fmla="*/ 1859458 w 1859749"/>
                      <a:gd name="connsiteY4" fmla="*/ 1338363 h 3322305"/>
                      <a:gd name="connsiteX5" fmla="*/ 1498958 w 1859749"/>
                      <a:gd name="connsiteY5" fmla="*/ 1323711 h 3322305"/>
                      <a:gd name="connsiteX6" fmla="*/ 1501970 w 1859749"/>
                      <a:gd name="connsiteY6" fmla="*/ 456753 h 3322305"/>
                      <a:gd name="connsiteX7" fmla="*/ 1442153 w 1859749"/>
                      <a:gd name="connsiteY7" fmla="*/ 452466 h 3322305"/>
                      <a:gd name="connsiteX8" fmla="*/ 1439493 w 1859749"/>
                      <a:gd name="connsiteY8" fmla="*/ 3009505 h 3322305"/>
                      <a:gd name="connsiteX9" fmla="*/ 1023223 w 1859749"/>
                      <a:gd name="connsiteY9" fmla="*/ 3023674 h 3322305"/>
                      <a:gd name="connsiteX10" fmla="*/ 1023654 w 1859749"/>
                      <a:gd name="connsiteY10" fmla="*/ 1701853 h 3322305"/>
                      <a:gd name="connsiteX11" fmla="*/ 804749 w 1859749"/>
                      <a:gd name="connsiteY11" fmla="*/ 1701883 h 3322305"/>
                      <a:gd name="connsiteX12" fmla="*/ 805345 w 1859749"/>
                      <a:gd name="connsiteY12" fmla="*/ 3023239 h 3322305"/>
                      <a:gd name="connsiteX13" fmla="*/ 387689 w 1859749"/>
                      <a:gd name="connsiteY13" fmla="*/ 3032037 h 3322305"/>
                      <a:gd name="connsiteX14" fmla="*/ 387896 w 1859749"/>
                      <a:gd name="connsiteY14" fmla="*/ 457117 h 3322305"/>
                      <a:gd name="connsiteX15" fmla="*/ 340706 w 1859749"/>
                      <a:gd name="connsiteY15" fmla="*/ 460838 h 3322305"/>
                      <a:gd name="connsiteX16" fmla="*/ 336379 w 1859749"/>
                      <a:gd name="connsiteY16" fmla="*/ 1266634 h 3322305"/>
                      <a:gd name="connsiteX17" fmla="*/ 346 w 1859749"/>
                      <a:gd name="connsiteY17" fmla="*/ 1267508 h 3322305"/>
                      <a:gd name="connsiteX18" fmla="*/ 1064 w 1859749"/>
                      <a:gd name="connsiteY18" fmla="*/ 468852 h 3322305"/>
                      <a:gd name="connsiteX0" fmla="*/ 1064 w 1868032"/>
                      <a:gd name="connsiteY0" fmla="*/ 468852 h 3322303"/>
                      <a:gd name="connsiteX1" fmla="*/ 185495 w 1868032"/>
                      <a:gd name="connsiteY1" fmla="*/ 1412 h 3322303"/>
                      <a:gd name="connsiteX2" fmla="*/ 1618119 w 1868032"/>
                      <a:gd name="connsiteY2" fmla="*/ 12 h 3322303"/>
                      <a:gd name="connsiteX3" fmla="*/ 1859674 w 1868032"/>
                      <a:gd name="connsiteY3" fmla="*/ 436830 h 3322303"/>
                      <a:gd name="connsiteX4" fmla="*/ 1868032 w 1868032"/>
                      <a:gd name="connsiteY4" fmla="*/ 1338363 h 3322303"/>
                      <a:gd name="connsiteX5" fmla="*/ 1498958 w 1868032"/>
                      <a:gd name="connsiteY5" fmla="*/ 1323711 h 3322303"/>
                      <a:gd name="connsiteX6" fmla="*/ 1501970 w 1868032"/>
                      <a:gd name="connsiteY6" fmla="*/ 456753 h 3322303"/>
                      <a:gd name="connsiteX7" fmla="*/ 1442153 w 1868032"/>
                      <a:gd name="connsiteY7" fmla="*/ 452466 h 3322303"/>
                      <a:gd name="connsiteX8" fmla="*/ 1439493 w 1868032"/>
                      <a:gd name="connsiteY8" fmla="*/ 3009505 h 3322303"/>
                      <a:gd name="connsiteX9" fmla="*/ 1023223 w 1868032"/>
                      <a:gd name="connsiteY9" fmla="*/ 3023674 h 3322303"/>
                      <a:gd name="connsiteX10" fmla="*/ 1023654 w 1868032"/>
                      <a:gd name="connsiteY10" fmla="*/ 1701853 h 3322303"/>
                      <a:gd name="connsiteX11" fmla="*/ 804749 w 1868032"/>
                      <a:gd name="connsiteY11" fmla="*/ 1701883 h 3322303"/>
                      <a:gd name="connsiteX12" fmla="*/ 805345 w 1868032"/>
                      <a:gd name="connsiteY12" fmla="*/ 3023239 h 3322303"/>
                      <a:gd name="connsiteX13" fmla="*/ 387689 w 1868032"/>
                      <a:gd name="connsiteY13" fmla="*/ 3032037 h 3322303"/>
                      <a:gd name="connsiteX14" fmla="*/ 387896 w 1868032"/>
                      <a:gd name="connsiteY14" fmla="*/ 457117 h 3322303"/>
                      <a:gd name="connsiteX15" fmla="*/ 340706 w 1868032"/>
                      <a:gd name="connsiteY15" fmla="*/ 460838 h 3322303"/>
                      <a:gd name="connsiteX16" fmla="*/ 336379 w 1868032"/>
                      <a:gd name="connsiteY16" fmla="*/ 1266634 h 3322303"/>
                      <a:gd name="connsiteX17" fmla="*/ 346 w 1868032"/>
                      <a:gd name="connsiteY17" fmla="*/ 1267508 h 3322303"/>
                      <a:gd name="connsiteX18" fmla="*/ 1064 w 1868032"/>
                      <a:gd name="connsiteY18" fmla="*/ 468852 h 3322303"/>
                      <a:gd name="connsiteX0" fmla="*/ 1064 w 1891448"/>
                      <a:gd name="connsiteY0" fmla="*/ 468852 h 3322305"/>
                      <a:gd name="connsiteX1" fmla="*/ 185495 w 1891448"/>
                      <a:gd name="connsiteY1" fmla="*/ 1412 h 3322305"/>
                      <a:gd name="connsiteX2" fmla="*/ 1618119 w 1891448"/>
                      <a:gd name="connsiteY2" fmla="*/ 12 h 3322305"/>
                      <a:gd name="connsiteX3" fmla="*/ 1859674 w 1891448"/>
                      <a:gd name="connsiteY3" fmla="*/ 436830 h 3322305"/>
                      <a:gd name="connsiteX4" fmla="*/ 1868032 w 1891448"/>
                      <a:gd name="connsiteY4" fmla="*/ 1338363 h 3322305"/>
                      <a:gd name="connsiteX5" fmla="*/ 1498958 w 1891448"/>
                      <a:gd name="connsiteY5" fmla="*/ 1323711 h 3322305"/>
                      <a:gd name="connsiteX6" fmla="*/ 1501970 w 1891448"/>
                      <a:gd name="connsiteY6" fmla="*/ 456753 h 3322305"/>
                      <a:gd name="connsiteX7" fmla="*/ 1442153 w 1891448"/>
                      <a:gd name="connsiteY7" fmla="*/ 452466 h 3322305"/>
                      <a:gd name="connsiteX8" fmla="*/ 1439493 w 1891448"/>
                      <a:gd name="connsiteY8" fmla="*/ 3009505 h 3322305"/>
                      <a:gd name="connsiteX9" fmla="*/ 1023223 w 1891448"/>
                      <a:gd name="connsiteY9" fmla="*/ 3023674 h 3322305"/>
                      <a:gd name="connsiteX10" fmla="*/ 1023654 w 1891448"/>
                      <a:gd name="connsiteY10" fmla="*/ 1701853 h 3322305"/>
                      <a:gd name="connsiteX11" fmla="*/ 804749 w 1891448"/>
                      <a:gd name="connsiteY11" fmla="*/ 1701883 h 3322305"/>
                      <a:gd name="connsiteX12" fmla="*/ 805345 w 1891448"/>
                      <a:gd name="connsiteY12" fmla="*/ 3023239 h 3322305"/>
                      <a:gd name="connsiteX13" fmla="*/ 387689 w 1891448"/>
                      <a:gd name="connsiteY13" fmla="*/ 3032037 h 3322305"/>
                      <a:gd name="connsiteX14" fmla="*/ 387896 w 1891448"/>
                      <a:gd name="connsiteY14" fmla="*/ 457117 h 3322305"/>
                      <a:gd name="connsiteX15" fmla="*/ 340706 w 1891448"/>
                      <a:gd name="connsiteY15" fmla="*/ 460838 h 3322305"/>
                      <a:gd name="connsiteX16" fmla="*/ 336379 w 1891448"/>
                      <a:gd name="connsiteY16" fmla="*/ 1266634 h 3322305"/>
                      <a:gd name="connsiteX17" fmla="*/ 346 w 1891448"/>
                      <a:gd name="connsiteY17" fmla="*/ 1267508 h 3322305"/>
                      <a:gd name="connsiteX18" fmla="*/ 1064 w 1891448"/>
                      <a:gd name="connsiteY18" fmla="*/ 468852 h 3322305"/>
                      <a:gd name="connsiteX0" fmla="*/ 1064 w 1868135"/>
                      <a:gd name="connsiteY0" fmla="*/ 468852 h 3322303"/>
                      <a:gd name="connsiteX1" fmla="*/ 185495 w 1868135"/>
                      <a:gd name="connsiteY1" fmla="*/ 1412 h 3322303"/>
                      <a:gd name="connsiteX2" fmla="*/ 1618119 w 1868135"/>
                      <a:gd name="connsiteY2" fmla="*/ 12 h 3322303"/>
                      <a:gd name="connsiteX3" fmla="*/ 1859674 w 1868135"/>
                      <a:gd name="connsiteY3" fmla="*/ 436830 h 3322303"/>
                      <a:gd name="connsiteX4" fmla="*/ 1868032 w 1868135"/>
                      <a:gd name="connsiteY4" fmla="*/ 1338363 h 3322303"/>
                      <a:gd name="connsiteX5" fmla="*/ 1498958 w 1868135"/>
                      <a:gd name="connsiteY5" fmla="*/ 1323711 h 3322303"/>
                      <a:gd name="connsiteX6" fmla="*/ 1501970 w 1868135"/>
                      <a:gd name="connsiteY6" fmla="*/ 456753 h 3322303"/>
                      <a:gd name="connsiteX7" fmla="*/ 1442153 w 1868135"/>
                      <a:gd name="connsiteY7" fmla="*/ 452466 h 3322303"/>
                      <a:gd name="connsiteX8" fmla="*/ 1439493 w 1868135"/>
                      <a:gd name="connsiteY8" fmla="*/ 3009505 h 3322303"/>
                      <a:gd name="connsiteX9" fmla="*/ 1023223 w 1868135"/>
                      <a:gd name="connsiteY9" fmla="*/ 3023674 h 3322303"/>
                      <a:gd name="connsiteX10" fmla="*/ 1023654 w 1868135"/>
                      <a:gd name="connsiteY10" fmla="*/ 1701853 h 3322303"/>
                      <a:gd name="connsiteX11" fmla="*/ 804749 w 1868135"/>
                      <a:gd name="connsiteY11" fmla="*/ 1701883 h 3322303"/>
                      <a:gd name="connsiteX12" fmla="*/ 805345 w 1868135"/>
                      <a:gd name="connsiteY12" fmla="*/ 3023239 h 3322303"/>
                      <a:gd name="connsiteX13" fmla="*/ 387689 w 1868135"/>
                      <a:gd name="connsiteY13" fmla="*/ 3032037 h 3322303"/>
                      <a:gd name="connsiteX14" fmla="*/ 387896 w 1868135"/>
                      <a:gd name="connsiteY14" fmla="*/ 457117 h 3322303"/>
                      <a:gd name="connsiteX15" fmla="*/ 340706 w 1868135"/>
                      <a:gd name="connsiteY15" fmla="*/ 460838 h 3322303"/>
                      <a:gd name="connsiteX16" fmla="*/ 336379 w 1868135"/>
                      <a:gd name="connsiteY16" fmla="*/ 1266634 h 3322303"/>
                      <a:gd name="connsiteX17" fmla="*/ 346 w 1868135"/>
                      <a:gd name="connsiteY17" fmla="*/ 1267508 h 3322303"/>
                      <a:gd name="connsiteX18" fmla="*/ 1064 w 1868135"/>
                      <a:gd name="connsiteY18" fmla="*/ 468852 h 3322303"/>
                      <a:gd name="connsiteX0" fmla="*/ 1064 w 1872736"/>
                      <a:gd name="connsiteY0" fmla="*/ 468852 h 3322305"/>
                      <a:gd name="connsiteX1" fmla="*/ 185495 w 1872736"/>
                      <a:gd name="connsiteY1" fmla="*/ 1412 h 3322305"/>
                      <a:gd name="connsiteX2" fmla="*/ 1618119 w 1872736"/>
                      <a:gd name="connsiteY2" fmla="*/ 12 h 3322305"/>
                      <a:gd name="connsiteX3" fmla="*/ 1859674 w 1872736"/>
                      <a:gd name="connsiteY3" fmla="*/ 436830 h 3322305"/>
                      <a:gd name="connsiteX4" fmla="*/ 1868032 w 1872736"/>
                      <a:gd name="connsiteY4" fmla="*/ 1338363 h 3322305"/>
                      <a:gd name="connsiteX5" fmla="*/ 1498958 w 1872736"/>
                      <a:gd name="connsiteY5" fmla="*/ 1323711 h 3322305"/>
                      <a:gd name="connsiteX6" fmla="*/ 1501970 w 1872736"/>
                      <a:gd name="connsiteY6" fmla="*/ 456753 h 3322305"/>
                      <a:gd name="connsiteX7" fmla="*/ 1442153 w 1872736"/>
                      <a:gd name="connsiteY7" fmla="*/ 452466 h 3322305"/>
                      <a:gd name="connsiteX8" fmla="*/ 1439493 w 1872736"/>
                      <a:gd name="connsiteY8" fmla="*/ 3009505 h 3322305"/>
                      <a:gd name="connsiteX9" fmla="*/ 1023223 w 1872736"/>
                      <a:gd name="connsiteY9" fmla="*/ 3023674 h 3322305"/>
                      <a:gd name="connsiteX10" fmla="*/ 1023654 w 1872736"/>
                      <a:gd name="connsiteY10" fmla="*/ 1701853 h 3322305"/>
                      <a:gd name="connsiteX11" fmla="*/ 804749 w 1872736"/>
                      <a:gd name="connsiteY11" fmla="*/ 1701883 h 3322305"/>
                      <a:gd name="connsiteX12" fmla="*/ 805345 w 1872736"/>
                      <a:gd name="connsiteY12" fmla="*/ 3023239 h 3322305"/>
                      <a:gd name="connsiteX13" fmla="*/ 387689 w 1872736"/>
                      <a:gd name="connsiteY13" fmla="*/ 3032037 h 3322305"/>
                      <a:gd name="connsiteX14" fmla="*/ 387896 w 1872736"/>
                      <a:gd name="connsiteY14" fmla="*/ 457117 h 3322305"/>
                      <a:gd name="connsiteX15" fmla="*/ 340706 w 1872736"/>
                      <a:gd name="connsiteY15" fmla="*/ 460838 h 3322305"/>
                      <a:gd name="connsiteX16" fmla="*/ 336379 w 1872736"/>
                      <a:gd name="connsiteY16" fmla="*/ 1266634 h 3322305"/>
                      <a:gd name="connsiteX17" fmla="*/ 346 w 1872736"/>
                      <a:gd name="connsiteY17" fmla="*/ 1267508 h 3322305"/>
                      <a:gd name="connsiteX18" fmla="*/ 1064 w 1872736"/>
                      <a:gd name="connsiteY18" fmla="*/ 468852 h 3322305"/>
                      <a:gd name="connsiteX0" fmla="*/ 1064 w 1870979"/>
                      <a:gd name="connsiteY0" fmla="*/ 468852 h 3322303"/>
                      <a:gd name="connsiteX1" fmla="*/ 185495 w 1870979"/>
                      <a:gd name="connsiteY1" fmla="*/ 1412 h 3322303"/>
                      <a:gd name="connsiteX2" fmla="*/ 1618119 w 1870979"/>
                      <a:gd name="connsiteY2" fmla="*/ 12 h 3322303"/>
                      <a:gd name="connsiteX3" fmla="*/ 1859674 w 1870979"/>
                      <a:gd name="connsiteY3" fmla="*/ 436830 h 3322303"/>
                      <a:gd name="connsiteX4" fmla="*/ 1868032 w 1870979"/>
                      <a:gd name="connsiteY4" fmla="*/ 1338363 h 3322303"/>
                      <a:gd name="connsiteX5" fmla="*/ 1498958 w 1870979"/>
                      <a:gd name="connsiteY5" fmla="*/ 1323711 h 3322303"/>
                      <a:gd name="connsiteX6" fmla="*/ 1501970 w 1870979"/>
                      <a:gd name="connsiteY6" fmla="*/ 456753 h 3322303"/>
                      <a:gd name="connsiteX7" fmla="*/ 1442153 w 1870979"/>
                      <a:gd name="connsiteY7" fmla="*/ 452466 h 3322303"/>
                      <a:gd name="connsiteX8" fmla="*/ 1439493 w 1870979"/>
                      <a:gd name="connsiteY8" fmla="*/ 3009505 h 3322303"/>
                      <a:gd name="connsiteX9" fmla="*/ 1023223 w 1870979"/>
                      <a:gd name="connsiteY9" fmla="*/ 3023674 h 3322303"/>
                      <a:gd name="connsiteX10" fmla="*/ 1023654 w 1870979"/>
                      <a:gd name="connsiteY10" fmla="*/ 1701853 h 3322303"/>
                      <a:gd name="connsiteX11" fmla="*/ 804749 w 1870979"/>
                      <a:gd name="connsiteY11" fmla="*/ 1701883 h 3322303"/>
                      <a:gd name="connsiteX12" fmla="*/ 805345 w 1870979"/>
                      <a:gd name="connsiteY12" fmla="*/ 3023239 h 3322303"/>
                      <a:gd name="connsiteX13" fmla="*/ 387689 w 1870979"/>
                      <a:gd name="connsiteY13" fmla="*/ 3032037 h 3322303"/>
                      <a:gd name="connsiteX14" fmla="*/ 387896 w 1870979"/>
                      <a:gd name="connsiteY14" fmla="*/ 457117 h 3322303"/>
                      <a:gd name="connsiteX15" fmla="*/ 340706 w 1870979"/>
                      <a:gd name="connsiteY15" fmla="*/ 460838 h 3322303"/>
                      <a:gd name="connsiteX16" fmla="*/ 336379 w 1870979"/>
                      <a:gd name="connsiteY16" fmla="*/ 1266634 h 3322303"/>
                      <a:gd name="connsiteX17" fmla="*/ 346 w 1870979"/>
                      <a:gd name="connsiteY17" fmla="*/ 1267508 h 3322303"/>
                      <a:gd name="connsiteX18" fmla="*/ 1064 w 1870979"/>
                      <a:gd name="connsiteY18" fmla="*/ 468852 h 3322303"/>
                      <a:gd name="connsiteX0" fmla="*/ 1064 w 1868031"/>
                      <a:gd name="connsiteY0" fmla="*/ 468852 h 3322305"/>
                      <a:gd name="connsiteX1" fmla="*/ 185495 w 1868031"/>
                      <a:gd name="connsiteY1" fmla="*/ 1412 h 3322305"/>
                      <a:gd name="connsiteX2" fmla="*/ 1618119 w 1868031"/>
                      <a:gd name="connsiteY2" fmla="*/ 12 h 3322305"/>
                      <a:gd name="connsiteX3" fmla="*/ 1859674 w 1868031"/>
                      <a:gd name="connsiteY3" fmla="*/ 436830 h 3322305"/>
                      <a:gd name="connsiteX4" fmla="*/ 1868032 w 1868031"/>
                      <a:gd name="connsiteY4" fmla="*/ 1338363 h 3322305"/>
                      <a:gd name="connsiteX5" fmla="*/ 1498958 w 1868031"/>
                      <a:gd name="connsiteY5" fmla="*/ 1323711 h 3322305"/>
                      <a:gd name="connsiteX6" fmla="*/ 1501970 w 1868031"/>
                      <a:gd name="connsiteY6" fmla="*/ 456753 h 3322305"/>
                      <a:gd name="connsiteX7" fmla="*/ 1442153 w 1868031"/>
                      <a:gd name="connsiteY7" fmla="*/ 452466 h 3322305"/>
                      <a:gd name="connsiteX8" fmla="*/ 1439493 w 1868031"/>
                      <a:gd name="connsiteY8" fmla="*/ 3009505 h 3322305"/>
                      <a:gd name="connsiteX9" fmla="*/ 1023223 w 1868031"/>
                      <a:gd name="connsiteY9" fmla="*/ 3023674 h 3322305"/>
                      <a:gd name="connsiteX10" fmla="*/ 1023654 w 1868031"/>
                      <a:gd name="connsiteY10" fmla="*/ 1701853 h 3322305"/>
                      <a:gd name="connsiteX11" fmla="*/ 804749 w 1868031"/>
                      <a:gd name="connsiteY11" fmla="*/ 1701883 h 3322305"/>
                      <a:gd name="connsiteX12" fmla="*/ 805345 w 1868031"/>
                      <a:gd name="connsiteY12" fmla="*/ 3023239 h 3322305"/>
                      <a:gd name="connsiteX13" fmla="*/ 387689 w 1868031"/>
                      <a:gd name="connsiteY13" fmla="*/ 3032037 h 3322305"/>
                      <a:gd name="connsiteX14" fmla="*/ 387896 w 1868031"/>
                      <a:gd name="connsiteY14" fmla="*/ 457117 h 3322305"/>
                      <a:gd name="connsiteX15" fmla="*/ 340706 w 1868031"/>
                      <a:gd name="connsiteY15" fmla="*/ 460838 h 3322305"/>
                      <a:gd name="connsiteX16" fmla="*/ 336379 w 1868031"/>
                      <a:gd name="connsiteY16" fmla="*/ 1266634 h 3322305"/>
                      <a:gd name="connsiteX17" fmla="*/ 346 w 1868031"/>
                      <a:gd name="connsiteY17" fmla="*/ 1267508 h 3322305"/>
                      <a:gd name="connsiteX18" fmla="*/ 1064 w 1868031"/>
                      <a:gd name="connsiteY18" fmla="*/ 468852 h 3322305"/>
                      <a:gd name="connsiteX0" fmla="*/ 1064 w 1870979"/>
                      <a:gd name="connsiteY0" fmla="*/ 468852 h 3322303"/>
                      <a:gd name="connsiteX1" fmla="*/ 185495 w 1870979"/>
                      <a:gd name="connsiteY1" fmla="*/ 1412 h 3322303"/>
                      <a:gd name="connsiteX2" fmla="*/ 1618119 w 1870979"/>
                      <a:gd name="connsiteY2" fmla="*/ 12 h 3322303"/>
                      <a:gd name="connsiteX3" fmla="*/ 1859674 w 1870979"/>
                      <a:gd name="connsiteY3" fmla="*/ 436830 h 3322303"/>
                      <a:gd name="connsiteX4" fmla="*/ 1868032 w 1870979"/>
                      <a:gd name="connsiteY4" fmla="*/ 1338363 h 3322303"/>
                      <a:gd name="connsiteX5" fmla="*/ 1498958 w 1870979"/>
                      <a:gd name="connsiteY5" fmla="*/ 1323711 h 3322303"/>
                      <a:gd name="connsiteX6" fmla="*/ 1501970 w 1870979"/>
                      <a:gd name="connsiteY6" fmla="*/ 456753 h 3322303"/>
                      <a:gd name="connsiteX7" fmla="*/ 1442153 w 1870979"/>
                      <a:gd name="connsiteY7" fmla="*/ 452466 h 3322303"/>
                      <a:gd name="connsiteX8" fmla="*/ 1439493 w 1870979"/>
                      <a:gd name="connsiteY8" fmla="*/ 3009505 h 3322303"/>
                      <a:gd name="connsiteX9" fmla="*/ 1023223 w 1870979"/>
                      <a:gd name="connsiteY9" fmla="*/ 3023674 h 3322303"/>
                      <a:gd name="connsiteX10" fmla="*/ 1023654 w 1870979"/>
                      <a:gd name="connsiteY10" fmla="*/ 1701853 h 3322303"/>
                      <a:gd name="connsiteX11" fmla="*/ 804749 w 1870979"/>
                      <a:gd name="connsiteY11" fmla="*/ 1701883 h 3322303"/>
                      <a:gd name="connsiteX12" fmla="*/ 805345 w 1870979"/>
                      <a:gd name="connsiteY12" fmla="*/ 3023239 h 3322303"/>
                      <a:gd name="connsiteX13" fmla="*/ 387689 w 1870979"/>
                      <a:gd name="connsiteY13" fmla="*/ 3032037 h 3322303"/>
                      <a:gd name="connsiteX14" fmla="*/ 387896 w 1870979"/>
                      <a:gd name="connsiteY14" fmla="*/ 457117 h 3322303"/>
                      <a:gd name="connsiteX15" fmla="*/ 340706 w 1870979"/>
                      <a:gd name="connsiteY15" fmla="*/ 460838 h 3322303"/>
                      <a:gd name="connsiteX16" fmla="*/ 336379 w 1870979"/>
                      <a:gd name="connsiteY16" fmla="*/ 1266634 h 3322303"/>
                      <a:gd name="connsiteX17" fmla="*/ 346 w 1870979"/>
                      <a:gd name="connsiteY17" fmla="*/ 1267508 h 3322303"/>
                      <a:gd name="connsiteX18" fmla="*/ 1064 w 1870979"/>
                      <a:gd name="connsiteY18" fmla="*/ 468852 h 3322303"/>
                      <a:gd name="connsiteX0" fmla="*/ 1064 w 1868031"/>
                      <a:gd name="connsiteY0" fmla="*/ 468852 h 3322305"/>
                      <a:gd name="connsiteX1" fmla="*/ 185495 w 1868031"/>
                      <a:gd name="connsiteY1" fmla="*/ 1412 h 3322305"/>
                      <a:gd name="connsiteX2" fmla="*/ 1618119 w 1868031"/>
                      <a:gd name="connsiteY2" fmla="*/ 12 h 3322305"/>
                      <a:gd name="connsiteX3" fmla="*/ 1859674 w 1868031"/>
                      <a:gd name="connsiteY3" fmla="*/ 436830 h 3322305"/>
                      <a:gd name="connsiteX4" fmla="*/ 1868032 w 1868031"/>
                      <a:gd name="connsiteY4" fmla="*/ 1338363 h 3322305"/>
                      <a:gd name="connsiteX5" fmla="*/ 1498958 w 1868031"/>
                      <a:gd name="connsiteY5" fmla="*/ 1323711 h 3322305"/>
                      <a:gd name="connsiteX6" fmla="*/ 1501970 w 1868031"/>
                      <a:gd name="connsiteY6" fmla="*/ 456753 h 3322305"/>
                      <a:gd name="connsiteX7" fmla="*/ 1442153 w 1868031"/>
                      <a:gd name="connsiteY7" fmla="*/ 452466 h 3322305"/>
                      <a:gd name="connsiteX8" fmla="*/ 1439493 w 1868031"/>
                      <a:gd name="connsiteY8" fmla="*/ 3009505 h 3322305"/>
                      <a:gd name="connsiteX9" fmla="*/ 1023223 w 1868031"/>
                      <a:gd name="connsiteY9" fmla="*/ 3023674 h 3322305"/>
                      <a:gd name="connsiteX10" fmla="*/ 1023654 w 1868031"/>
                      <a:gd name="connsiteY10" fmla="*/ 1701853 h 3322305"/>
                      <a:gd name="connsiteX11" fmla="*/ 804749 w 1868031"/>
                      <a:gd name="connsiteY11" fmla="*/ 1701883 h 3322305"/>
                      <a:gd name="connsiteX12" fmla="*/ 805345 w 1868031"/>
                      <a:gd name="connsiteY12" fmla="*/ 3023239 h 3322305"/>
                      <a:gd name="connsiteX13" fmla="*/ 387689 w 1868031"/>
                      <a:gd name="connsiteY13" fmla="*/ 3032037 h 3322305"/>
                      <a:gd name="connsiteX14" fmla="*/ 387896 w 1868031"/>
                      <a:gd name="connsiteY14" fmla="*/ 457117 h 3322305"/>
                      <a:gd name="connsiteX15" fmla="*/ 340706 w 1868031"/>
                      <a:gd name="connsiteY15" fmla="*/ 460838 h 3322305"/>
                      <a:gd name="connsiteX16" fmla="*/ 336379 w 1868031"/>
                      <a:gd name="connsiteY16" fmla="*/ 1266634 h 3322305"/>
                      <a:gd name="connsiteX17" fmla="*/ 346 w 1868031"/>
                      <a:gd name="connsiteY17" fmla="*/ 1267508 h 3322305"/>
                      <a:gd name="connsiteX18" fmla="*/ 1064 w 1868031"/>
                      <a:gd name="connsiteY18" fmla="*/ 468852 h 3322305"/>
                      <a:gd name="connsiteX0" fmla="*/ 1064 w 1868033"/>
                      <a:gd name="connsiteY0" fmla="*/ 468852 h 3322303"/>
                      <a:gd name="connsiteX1" fmla="*/ 185495 w 1868033"/>
                      <a:gd name="connsiteY1" fmla="*/ 1412 h 3322303"/>
                      <a:gd name="connsiteX2" fmla="*/ 1618119 w 1868033"/>
                      <a:gd name="connsiteY2" fmla="*/ 12 h 3322303"/>
                      <a:gd name="connsiteX3" fmla="*/ 1859674 w 1868033"/>
                      <a:gd name="connsiteY3" fmla="*/ 436830 h 3322303"/>
                      <a:gd name="connsiteX4" fmla="*/ 1868032 w 1868033"/>
                      <a:gd name="connsiteY4" fmla="*/ 1338363 h 3322303"/>
                      <a:gd name="connsiteX5" fmla="*/ 1498958 w 1868033"/>
                      <a:gd name="connsiteY5" fmla="*/ 1323711 h 3322303"/>
                      <a:gd name="connsiteX6" fmla="*/ 1501970 w 1868033"/>
                      <a:gd name="connsiteY6" fmla="*/ 456753 h 3322303"/>
                      <a:gd name="connsiteX7" fmla="*/ 1442153 w 1868033"/>
                      <a:gd name="connsiteY7" fmla="*/ 452466 h 3322303"/>
                      <a:gd name="connsiteX8" fmla="*/ 1439493 w 1868033"/>
                      <a:gd name="connsiteY8" fmla="*/ 3009505 h 3322303"/>
                      <a:gd name="connsiteX9" fmla="*/ 1023223 w 1868033"/>
                      <a:gd name="connsiteY9" fmla="*/ 3023674 h 3322303"/>
                      <a:gd name="connsiteX10" fmla="*/ 1023654 w 1868033"/>
                      <a:gd name="connsiteY10" fmla="*/ 1701853 h 3322303"/>
                      <a:gd name="connsiteX11" fmla="*/ 804749 w 1868033"/>
                      <a:gd name="connsiteY11" fmla="*/ 1701883 h 3322303"/>
                      <a:gd name="connsiteX12" fmla="*/ 805345 w 1868033"/>
                      <a:gd name="connsiteY12" fmla="*/ 3023239 h 3322303"/>
                      <a:gd name="connsiteX13" fmla="*/ 387689 w 1868033"/>
                      <a:gd name="connsiteY13" fmla="*/ 3032037 h 3322303"/>
                      <a:gd name="connsiteX14" fmla="*/ 387896 w 1868033"/>
                      <a:gd name="connsiteY14" fmla="*/ 457117 h 3322303"/>
                      <a:gd name="connsiteX15" fmla="*/ 340706 w 1868033"/>
                      <a:gd name="connsiteY15" fmla="*/ 460838 h 3322303"/>
                      <a:gd name="connsiteX16" fmla="*/ 336379 w 1868033"/>
                      <a:gd name="connsiteY16" fmla="*/ 1266634 h 3322303"/>
                      <a:gd name="connsiteX17" fmla="*/ 346 w 1868033"/>
                      <a:gd name="connsiteY17" fmla="*/ 1267508 h 3322303"/>
                      <a:gd name="connsiteX18" fmla="*/ 1064 w 1868033"/>
                      <a:gd name="connsiteY18" fmla="*/ 468852 h 3322303"/>
                      <a:gd name="connsiteX0" fmla="*/ 1064 w 1859748"/>
                      <a:gd name="connsiteY0" fmla="*/ 468852 h 3322305"/>
                      <a:gd name="connsiteX1" fmla="*/ 185495 w 1859748"/>
                      <a:gd name="connsiteY1" fmla="*/ 1412 h 3322305"/>
                      <a:gd name="connsiteX2" fmla="*/ 1618119 w 1859748"/>
                      <a:gd name="connsiteY2" fmla="*/ 12 h 3322305"/>
                      <a:gd name="connsiteX3" fmla="*/ 1859674 w 1859748"/>
                      <a:gd name="connsiteY3" fmla="*/ 436830 h 3322305"/>
                      <a:gd name="connsiteX4" fmla="*/ 1859457 w 1859748"/>
                      <a:gd name="connsiteY4" fmla="*/ 1338363 h 3322305"/>
                      <a:gd name="connsiteX5" fmla="*/ 1498958 w 1859748"/>
                      <a:gd name="connsiteY5" fmla="*/ 1323711 h 3322305"/>
                      <a:gd name="connsiteX6" fmla="*/ 1501970 w 1859748"/>
                      <a:gd name="connsiteY6" fmla="*/ 456753 h 3322305"/>
                      <a:gd name="connsiteX7" fmla="*/ 1442153 w 1859748"/>
                      <a:gd name="connsiteY7" fmla="*/ 452466 h 3322305"/>
                      <a:gd name="connsiteX8" fmla="*/ 1439493 w 1859748"/>
                      <a:gd name="connsiteY8" fmla="*/ 3009505 h 3322305"/>
                      <a:gd name="connsiteX9" fmla="*/ 1023223 w 1859748"/>
                      <a:gd name="connsiteY9" fmla="*/ 3023674 h 3322305"/>
                      <a:gd name="connsiteX10" fmla="*/ 1023654 w 1859748"/>
                      <a:gd name="connsiteY10" fmla="*/ 1701853 h 3322305"/>
                      <a:gd name="connsiteX11" fmla="*/ 804749 w 1859748"/>
                      <a:gd name="connsiteY11" fmla="*/ 1701883 h 3322305"/>
                      <a:gd name="connsiteX12" fmla="*/ 805345 w 1859748"/>
                      <a:gd name="connsiteY12" fmla="*/ 3023239 h 3322305"/>
                      <a:gd name="connsiteX13" fmla="*/ 387689 w 1859748"/>
                      <a:gd name="connsiteY13" fmla="*/ 3032037 h 3322305"/>
                      <a:gd name="connsiteX14" fmla="*/ 387896 w 1859748"/>
                      <a:gd name="connsiteY14" fmla="*/ 457117 h 3322305"/>
                      <a:gd name="connsiteX15" fmla="*/ 340706 w 1859748"/>
                      <a:gd name="connsiteY15" fmla="*/ 460838 h 3322305"/>
                      <a:gd name="connsiteX16" fmla="*/ 336379 w 1859748"/>
                      <a:gd name="connsiteY16" fmla="*/ 1266634 h 3322305"/>
                      <a:gd name="connsiteX17" fmla="*/ 346 w 1859748"/>
                      <a:gd name="connsiteY17" fmla="*/ 1267508 h 3322305"/>
                      <a:gd name="connsiteX18" fmla="*/ 1064 w 1859748"/>
                      <a:gd name="connsiteY18" fmla="*/ 468852 h 3322305"/>
                      <a:gd name="connsiteX0" fmla="*/ 1064 w 1859750"/>
                      <a:gd name="connsiteY0" fmla="*/ 468852 h 3322303"/>
                      <a:gd name="connsiteX1" fmla="*/ 185495 w 1859750"/>
                      <a:gd name="connsiteY1" fmla="*/ 1412 h 3322303"/>
                      <a:gd name="connsiteX2" fmla="*/ 1618119 w 1859750"/>
                      <a:gd name="connsiteY2" fmla="*/ 12 h 3322303"/>
                      <a:gd name="connsiteX3" fmla="*/ 1859674 w 1859750"/>
                      <a:gd name="connsiteY3" fmla="*/ 436830 h 3322303"/>
                      <a:gd name="connsiteX4" fmla="*/ 1859457 w 1859750"/>
                      <a:gd name="connsiteY4" fmla="*/ 1338363 h 3322303"/>
                      <a:gd name="connsiteX5" fmla="*/ 1498958 w 1859750"/>
                      <a:gd name="connsiteY5" fmla="*/ 1323711 h 3322303"/>
                      <a:gd name="connsiteX6" fmla="*/ 1501970 w 1859750"/>
                      <a:gd name="connsiteY6" fmla="*/ 456753 h 3322303"/>
                      <a:gd name="connsiteX7" fmla="*/ 1442153 w 1859750"/>
                      <a:gd name="connsiteY7" fmla="*/ 452466 h 3322303"/>
                      <a:gd name="connsiteX8" fmla="*/ 1439493 w 1859750"/>
                      <a:gd name="connsiteY8" fmla="*/ 3009505 h 3322303"/>
                      <a:gd name="connsiteX9" fmla="*/ 1023223 w 1859750"/>
                      <a:gd name="connsiteY9" fmla="*/ 3023674 h 3322303"/>
                      <a:gd name="connsiteX10" fmla="*/ 1023654 w 1859750"/>
                      <a:gd name="connsiteY10" fmla="*/ 1701853 h 3322303"/>
                      <a:gd name="connsiteX11" fmla="*/ 804749 w 1859750"/>
                      <a:gd name="connsiteY11" fmla="*/ 1701883 h 3322303"/>
                      <a:gd name="connsiteX12" fmla="*/ 805345 w 1859750"/>
                      <a:gd name="connsiteY12" fmla="*/ 3023239 h 3322303"/>
                      <a:gd name="connsiteX13" fmla="*/ 387689 w 1859750"/>
                      <a:gd name="connsiteY13" fmla="*/ 3032037 h 3322303"/>
                      <a:gd name="connsiteX14" fmla="*/ 387896 w 1859750"/>
                      <a:gd name="connsiteY14" fmla="*/ 457117 h 3322303"/>
                      <a:gd name="connsiteX15" fmla="*/ 340706 w 1859750"/>
                      <a:gd name="connsiteY15" fmla="*/ 460838 h 3322303"/>
                      <a:gd name="connsiteX16" fmla="*/ 336379 w 1859750"/>
                      <a:gd name="connsiteY16" fmla="*/ 1266634 h 3322303"/>
                      <a:gd name="connsiteX17" fmla="*/ 346 w 1859750"/>
                      <a:gd name="connsiteY17" fmla="*/ 1267508 h 3322303"/>
                      <a:gd name="connsiteX18" fmla="*/ 1064 w 1859750"/>
                      <a:gd name="connsiteY18" fmla="*/ 468852 h 3322303"/>
                      <a:gd name="connsiteX0" fmla="*/ 1064 w 1860247"/>
                      <a:gd name="connsiteY0" fmla="*/ 468852 h 3322305"/>
                      <a:gd name="connsiteX1" fmla="*/ 185495 w 1860247"/>
                      <a:gd name="connsiteY1" fmla="*/ 1412 h 3322305"/>
                      <a:gd name="connsiteX2" fmla="*/ 1618119 w 1860247"/>
                      <a:gd name="connsiteY2" fmla="*/ 12 h 3322305"/>
                      <a:gd name="connsiteX3" fmla="*/ 1859674 w 1860247"/>
                      <a:gd name="connsiteY3" fmla="*/ 436830 h 3322305"/>
                      <a:gd name="connsiteX4" fmla="*/ 1859457 w 1860247"/>
                      <a:gd name="connsiteY4" fmla="*/ 1338363 h 3322305"/>
                      <a:gd name="connsiteX5" fmla="*/ 1498958 w 1860247"/>
                      <a:gd name="connsiteY5" fmla="*/ 1323711 h 3322305"/>
                      <a:gd name="connsiteX6" fmla="*/ 1501970 w 1860247"/>
                      <a:gd name="connsiteY6" fmla="*/ 456753 h 3322305"/>
                      <a:gd name="connsiteX7" fmla="*/ 1442153 w 1860247"/>
                      <a:gd name="connsiteY7" fmla="*/ 452466 h 3322305"/>
                      <a:gd name="connsiteX8" fmla="*/ 1439493 w 1860247"/>
                      <a:gd name="connsiteY8" fmla="*/ 3009505 h 3322305"/>
                      <a:gd name="connsiteX9" fmla="*/ 1023223 w 1860247"/>
                      <a:gd name="connsiteY9" fmla="*/ 3023674 h 3322305"/>
                      <a:gd name="connsiteX10" fmla="*/ 1023654 w 1860247"/>
                      <a:gd name="connsiteY10" fmla="*/ 1701853 h 3322305"/>
                      <a:gd name="connsiteX11" fmla="*/ 804749 w 1860247"/>
                      <a:gd name="connsiteY11" fmla="*/ 1701883 h 3322305"/>
                      <a:gd name="connsiteX12" fmla="*/ 805345 w 1860247"/>
                      <a:gd name="connsiteY12" fmla="*/ 3023239 h 3322305"/>
                      <a:gd name="connsiteX13" fmla="*/ 387689 w 1860247"/>
                      <a:gd name="connsiteY13" fmla="*/ 3032037 h 3322305"/>
                      <a:gd name="connsiteX14" fmla="*/ 387896 w 1860247"/>
                      <a:gd name="connsiteY14" fmla="*/ 457117 h 3322305"/>
                      <a:gd name="connsiteX15" fmla="*/ 340706 w 1860247"/>
                      <a:gd name="connsiteY15" fmla="*/ 460838 h 3322305"/>
                      <a:gd name="connsiteX16" fmla="*/ 336379 w 1860247"/>
                      <a:gd name="connsiteY16" fmla="*/ 1266634 h 3322305"/>
                      <a:gd name="connsiteX17" fmla="*/ 346 w 1860247"/>
                      <a:gd name="connsiteY17" fmla="*/ 1267508 h 3322305"/>
                      <a:gd name="connsiteX18" fmla="*/ 1064 w 1860247"/>
                      <a:gd name="connsiteY18" fmla="*/ 468852 h 3322305"/>
                      <a:gd name="connsiteX0" fmla="*/ 1064 w 1860658"/>
                      <a:gd name="connsiteY0" fmla="*/ 468852 h 3322303"/>
                      <a:gd name="connsiteX1" fmla="*/ 185495 w 1860658"/>
                      <a:gd name="connsiteY1" fmla="*/ 1412 h 3322303"/>
                      <a:gd name="connsiteX2" fmla="*/ 1618119 w 1860658"/>
                      <a:gd name="connsiteY2" fmla="*/ 12 h 3322303"/>
                      <a:gd name="connsiteX3" fmla="*/ 1859674 w 1860658"/>
                      <a:gd name="connsiteY3" fmla="*/ 436830 h 3322303"/>
                      <a:gd name="connsiteX4" fmla="*/ 1859457 w 1860658"/>
                      <a:gd name="connsiteY4" fmla="*/ 1338363 h 3322303"/>
                      <a:gd name="connsiteX5" fmla="*/ 1498958 w 1860658"/>
                      <a:gd name="connsiteY5" fmla="*/ 1323711 h 3322303"/>
                      <a:gd name="connsiteX6" fmla="*/ 1501970 w 1860658"/>
                      <a:gd name="connsiteY6" fmla="*/ 456753 h 3322303"/>
                      <a:gd name="connsiteX7" fmla="*/ 1442153 w 1860658"/>
                      <a:gd name="connsiteY7" fmla="*/ 452466 h 3322303"/>
                      <a:gd name="connsiteX8" fmla="*/ 1439493 w 1860658"/>
                      <a:gd name="connsiteY8" fmla="*/ 3009505 h 3322303"/>
                      <a:gd name="connsiteX9" fmla="*/ 1023223 w 1860658"/>
                      <a:gd name="connsiteY9" fmla="*/ 3023674 h 3322303"/>
                      <a:gd name="connsiteX10" fmla="*/ 1023654 w 1860658"/>
                      <a:gd name="connsiteY10" fmla="*/ 1701853 h 3322303"/>
                      <a:gd name="connsiteX11" fmla="*/ 804749 w 1860658"/>
                      <a:gd name="connsiteY11" fmla="*/ 1701883 h 3322303"/>
                      <a:gd name="connsiteX12" fmla="*/ 805345 w 1860658"/>
                      <a:gd name="connsiteY12" fmla="*/ 3023239 h 3322303"/>
                      <a:gd name="connsiteX13" fmla="*/ 387689 w 1860658"/>
                      <a:gd name="connsiteY13" fmla="*/ 3032037 h 3322303"/>
                      <a:gd name="connsiteX14" fmla="*/ 387896 w 1860658"/>
                      <a:gd name="connsiteY14" fmla="*/ 457117 h 3322303"/>
                      <a:gd name="connsiteX15" fmla="*/ 340706 w 1860658"/>
                      <a:gd name="connsiteY15" fmla="*/ 460838 h 3322303"/>
                      <a:gd name="connsiteX16" fmla="*/ 336379 w 1860658"/>
                      <a:gd name="connsiteY16" fmla="*/ 1266634 h 3322303"/>
                      <a:gd name="connsiteX17" fmla="*/ 346 w 1860658"/>
                      <a:gd name="connsiteY17" fmla="*/ 1267508 h 3322303"/>
                      <a:gd name="connsiteX18" fmla="*/ 1064 w 1860658"/>
                      <a:gd name="connsiteY18" fmla="*/ 468852 h 3322303"/>
                      <a:gd name="connsiteX0" fmla="*/ 1064 w 1860658"/>
                      <a:gd name="connsiteY0" fmla="*/ 468839 h 3322292"/>
                      <a:gd name="connsiteX1" fmla="*/ 185495 w 1860658"/>
                      <a:gd name="connsiteY1" fmla="*/ 1399 h 3322292"/>
                      <a:gd name="connsiteX2" fmla="*/ 1618119 w 1860658"/>
                      <a:gd name="connsiteY2" fmla="*/ -1 h 3322292"/>
                      <a:gd name="connsiteX3" fmla="*/ 1859674 w 1860658"/>
                      <a:gd name="connsiteY3" fmla="*/ 436817 h 3322292"/>
                      <a:gd name="connsiteX4" fmla="*/ 1859457 w 1860658"/>
                      <a:gd name="connsiteY4" fmla="*/ 1338350 h 3322292"/>
                      <a:gd name="connsiteX5" fmla="*/ 1498958 w 1860658"/>
                      <a:gd name="connsiteY5" fmla="*/ 1323698 h 3322292"/>
                      <a:gd name="connsiteX6" fmla="*/ 1501970 w 1860658"/>
                      <a:gd name="connsiteY6" fmla="*/ 456740 h 3322292"/>
                      <a:gd name="connsiteX7" fmla="*/ 1442153 w 1860658"/>
                      <a:gd name="connsiteY7" fmla="*/ 452453 h 3322292"/>
                      <a:gd name="connsiteX8" fmla="*/ 1439493 w 1860658"/>
                      <a:gd name="connsiteY8" fmla="*/ 3009492 h 3322292"/>
                      <a:gd name="connsiteX9" fmla="*/ 1023223 w 1860658"/>
                      <a:gd name="connsiteY9" fmla="*/ 3023661 h 3322292"/>
                      <a:gd name="connsiteX10" fmla="*/ 1023654 w 1860658"/>
                      <a:gd name="connsiteY10" fmla="*/ 1701840 h 3322292"/>
                      <a:gd name="connsiteX11" fmla="*/ 804749 w 1860658"/>
                      <a:gd name="connsiteY11" fmla="*/ 1701870 h 3322292"/>
                      <a:gd name="connsiteX12" fmla="*/ 805345 w 1860658"/>
                      <a:gd name="connsiteY12" fmla="*/ 3023226 h 3322292"/>
                      <a:gd name="connsiteX13" fmla="*/ 387689 w 1860658"/>
                      <a:gd name="connsiteY13" fmla="*/ 3032024 h 3322292"/>
                      <a:gd name="connsiteX14" fmla="*/ 387896 w 1860658"/>
                      <a:gd name="connsiteY14" fmla="*/ 457104 h 3322292"/>
                      <a:gd name="connsiteX15" fmla="*/ 340706 w 1860658"/>
                      <a:gd name="connsiteY15" fmla="*/ 460825 h 3322292"/>
                      <a:gd name="connsiteX16" fmla="*/ 336379 w 1860658"/>
                      <a:gd name="connsiteY16" fmla="*/ 1266621 h 3322292"/>
                      <a:gd name="connsiteX17" fmla="*/ 346 w 1860658"/>
                      <a:gd name="connsiteY17" fmla="*/ 1267495 h 3322292"/>
                      <a:gd name="connsiteX18" fmla="*/ 1064 w 1860658"/>
                      <a:gd name="connsiteY18" fmla="*/ 468839 h 3322292"/>
                      <a:gd name="connsiteX0" fmla="*/ 1466 w 1861060"/>
                      <a:gd name="connsiteY0" fmla="*/ 468841 h 3322292"/>
                      <a:gd name="connsiteX1" fmla="*/ 185897 w 1861060"/>
                      <a:gd name="connsiteY1" fmla="*/ 1401 h 3322292"/>
                      <a:gd name="connsiteX2" fmla="*/ 1618521 w 1861060"/>
                      <a:gd name="connsiteY2" fmla="*/ 1 h 3322292"/>
                      <a:gd name="connsiteX3" fmla="*/ 1860076 w 1861060"/>
                      <a:gd name="connsiteY3" fmla="*/ 436819 h 3322292"/>
                      <a:gd name="connsiteX4" fmla="*/ 1859859 w 1861060"/>
                      <a:gd name="connsiteY4" fmla="*/ 1338352 h 3322292"/>
                      <a:gd name="connsiteX5" fmla="*/ 1499360 w 1861060"/>
                      <a:gd name="connsiteY5" fmla="*/ 1323700 h 3322292"/>
                      <a:gd name="connsiteX6" fmla="*/ 1502372 w 1861060"/>
                      <a:gd name="connsiteY6" fmla="*/ 456742 h 3322292"/>
                      <a:gd name="connsiteX7" fmla="*/ 1442555 w 1861060"/>
                      <a:gd name="connsiteY7" fmla="*/ 452455 h 3322292"/>
                      <a:gd name="connsiteX8" fmla="*/ 1439895 w 1861060"/>
                      <a:gd name="connsiteY8" fmla="*/ 3009494 h 3322292"/>
                      <a:gd name="connsiteX9" fmla="*/ 1023625 w 1861060"/>
                      <a:gd name="connsiteY9" fmla="*/ 3023663 h 3322292"/>
                      <a:gd name="connsiteX10" fmla="*/ 1024056 w 1861060"/>
                      <a:gd name="connsiteY10" fmla="*/ 1701842 h 3322292"/>
                      <a:gd name="connsiteX11" fmla="*/ 805151 w 1861060"/>
                      <a:gd name="connsiteY11" fmla="*/ 1701872 h 3322292"/>
                      <a:gd name="connsiteX12" fmla="*/ 805747 w 1861060"/>
                      <a:gd name="connsiteY12" fmla="*/ 3023228 h 3322292"/>
                      <a:gd name="connsiteX13" fmla="*/ 388091 w 1861060"/>
                      <a:gd name="connsiteY13" fmla="*/ 3032026 h 3322292"/>
                      <a:gd name="connsiteX14" fmla="*/ 388298 w 1861060"/>
                      <a:gd name="connsiteY14" fmla="*/ 457106 h 3322292"/>
                      <a:gd name="connsiteX15" fmla="*/ 341108 w 1861060"/>
                      <a:gd name="connsiteY15" fmla="*/ 460827 h 3322292"/>
                      <a:gd name="connsiteX16" fmla="*/ 336781 w 1861060"/>
                      <a:gd name="connsiteY16" fmla="*/ 1266623 h 3322292"/>
                      <a:gd name="connsiteX17" fmla="*/ 748 w 1861060"/>
                      <a:gd name="connsiteY17" fmla="*/ 1267497 h 3322292"/>
                      <a:gd name="connsiteX18" fmla="*/ 1466 w 1861060"/>
                      <a:gd name="connsiteY18" fmla="*/ 468841 h 3322292"/>
                      <a:gd name="connsiteX0" fmla="*/ 1466 w 1861060"/>
                      <a:gd name="connsiteY0" fmla="*/ 468839 h 3322292"/>
                      <a:gd name="connsiteX1" fmla="*/ 185897 w 1861060"/>
                      <a:gd name="connsiteY1" fmla="*/ 1399 h 3322292"/>
                      <a:gd name="connsiteX2" fmla="*/ 1618521 w 1861060"/>
                      <a:gd name="connsiteY2" fmla="*/ -1 h 3322292"/>
                      <a:gd name="connsiteX3" fmla="*/ 1860076 w 1861060"/>
                      <a:gd name="connsiteY3" fmla="*/ 436817 h 3322292"/>
                      <a:gd name="connsiteX4" fmla="*/ 1859859 w 1861060"/>
                      <a:gd name="connsiteY4" fmla="*/ 1338350 h 3322292"/>
                      <a:gd name="connsiteX5" fmla="*/ 1499360 w 1861060"/>
                      <a:gd name="connsiteY5" fmla="*/ 1323698 h 3322292"/>
                      <a:gd name="connsiteX6" fmla="*/ 1502372 w 1861060"/>
                      <a:gd name="connsiteY6" fmla="*/ 456740 h 3322292"/>
                      <a:gd name="connsiteX7" fmla="*/ 1442555 w 1861060"/>
                      <a:gd name="connsiteY7" fmla="*/ 452453 h 3322292"/>
                      <a:gd name="connsiteX8" fmla="*/ 1439895 w 1861060"/>
                      <a:gd name="connsiteY8" fmla="*/ 3009492 h 3322292"/>
                      <a:gd name="connsiteX9" fmla="*/ 1023625 w 1861060"/>
                      <a:gd name="connsiteY9" fmla="*/ 3023661 h 3322292"/>
                      <a:gd name="connsiteX10" fmla="*/ 1024056 w 1861060"/>
                      <a:gd name="connsiteY10" fmla="*/ 1701840 h 3322292"/>
                      <a:gd name="connsiteX11" fmla="*/ 805151 w 1861060"/>
                      <a:gd name="connsiteY11" fmla="*/ 1701870 h 3322292"/>
                      <a:gd name="connsiteX12" fmla="*/ 805747 w 1861060"/>
                      <a:gd name="connsiteY12" fmla="*/ 3023226 h 3322292"/>
                      <a:gd name="connsiteX13" fmla="*/ 388091 w 1861060"/>
                      <a:gd name="connsiteY13" fmla="*/ 3032024 h 3322292"/>
                      <a:gd name="connsiteX14" fmla="*/ 388298 w 1861060"/>
                      <a:gd name="connsiteY14" fmla="*/ 457104 h 3322292"/>
                      <a:gd name="connsiteX15" fmla="*/ 341108 w 1861060"/>
                      <a:gd name="connsiteY15" fmla="*/ 460825 h 3322292"/>
                      <a:gd name="connsiteX16" fmla="*/ 336781 w 1861060"/>
                      <a:gd name="connsiteY16" fmla="*/ 1288060 h 3322292"/>
                      <a:gd name="connsiteX17" fmla="*/ 748 w 1861060"/>
                      <a:gd name="connsiteY17" fmla="*/ 1267495 h 3322292"/>
                      <a:gd name="connsiteX18" fmla="*/ 1466 w 1861060"/>
                      <a:gd name="connsiteY18" fmla="*/ 468839 h 3322292"/>
                      <a:gd name="connsiteX0" fmla="*/ 1425 w 1861019"/>
                      <a:gd name="connsiteY0" fmla="*/ 468841 h 3322292"/>
                      <a:gd name="connsiteX1" fmla="*/ 185856 w 1861019"/>
                      <a:gd name="connsiteY1" fmla="*/ 1401 h 3322292"/>
                      <a:gd name="connsiteX2" fmla="*/ 1618480 w 1861019"/>
                      <a:gd name="connsiteY2" fmla="*/ 1 h 3322292"/>
                      <a:gd name="connsiteX3" fmla="*/ 1860035 w 1861019"/>
                      <a:gd name="connsiteY3" fmla="*/ 436819 h 3322292"/>
                      <a:gd name="connsiteX4" fmla="*/ 1859818 w 1861019"/>
                      <a:gd name="connsiteY4" fmla="*/ 1338352 h 3322292"/>
                      <a:gd name="connsiteX5" fmla="*/ 1499319 w 1861019"/>
                      <a:gd name="connsiteY5" fmla="*/ 1323700 h 3322292"/>
                      <a:gd name="connsiteX6" fmla="*/ 1502331 w 1861019"/>
                      <a:gd name="connsiteY6" fmla="*/ 456742 h 3322292"/>
                      <a:gd name="connsiteX7" fmla="*/ 1442514 w 1861019"/>
                      <a:gd name="connsiteY7" fmla="*/ 452455 h 3322292"/>
                      <a:gd name="connsiteX8" fmla="*/ 1439854 w 1861019"/>
                      <a:gd name="connsiteY8" fmla="*/ 3009494 h 3322292"/>
                      <a:gd name="connsiteX9" fmla="*/ 1023584 w 1861019"/>
                      <a:gd name="connsiteY9" fmla="*/ 3023663 h 3322292"/>
                      <a:gd name="connsiteX10" fmla="*/ 1024015 w 1861019"/>
                      <a:gd name="connsiteY10" fmla="*/ 1701842 h 3322292"/>
                      <a:gd name="connsiteX11" fmla="*/ 805110 w 1861019"/>
                      <a:gd name="connsiteY11" fmla="*/ 1701872 h 3322292"/>
                      <a:gd name="connsiteX12" fmla="*/ 805706 w 1861019"/>
                      <a:gd name="connsiteY12" fmla="*/ 3023228 h 3322292"/>
                      <a:gd name="connsiteX13" fmla="*/ 388050 w 1861019"/>
                      <a:gd name="connsiteY13" fmla="*/ 3032026 h 3322292"/>
                      <a:gd name="connsiteX14" fmla="*/ 388257 w 1861019"/>
                      <a:gd name="connsiteY14" fmla="*/ 457106 h 3322292"/>
                      <a:gd name="connsiteX15" fmla="*/ 341067 w 1861019"/>
                      <a:gd name="connsiteY15" fmla="*/ 460827 h 3322292"/>
                      <a:gd name="connsiteX16" fmla="*/ 336740 w 1861019"/>
                      <a:gd name="connsiteY16" fmla="*/ 1288062 h 3322292"/>
                      <a:gd name="connsiteX17" fmla="*/ 707 w 1861019"/>
                      <a:gd name="connsiteY17" fmla="*/ 1267497 h 3322292"/>
                      <a:gd name="connsiteX18" fmla="*/ 1425 w 1861019"/>
                      <a:gd name="connsiteY18" fmla="*/ 468841 h 3322292"/>
                      <a:gd name="connsiteX0" fmla="*/ 1432 w 1861026"/>
                      <a:gd name="connsiteY0" fmla="*/ 468839 h 3322292"/>
                      <a:gd name="connsiteX1" fmla="*/ 185863 w 1861026"/>
                      <a:gd name="connsiteY1" fmla="*/ 1399 h 3322292"/>
                      <a:gd name="connsiteX2" fmla="*/ 1618487 w 1861026"/>
                      <a:gd name="connsiteY2" fmla="*/ -1 h 3322292"/>
                      <a:gd name="connsiteX3" fmla="*/ 1860042 w 1861026"/>
                      <a:gd name="connsiteY3" fmla="*/ 436817 h 3322292"/>
                      <a:gd name="connsiteX4" fmla="*/ 1859825 w 1861026"/>
                      <a:gd name="connsiteY4" fmla="*/ 1338350 h 3322292"/>
                      <a:gd name="connsiteX5" fmla="*/ 1499326 w 1861026"/>
                      <a:gd name="connsiteY5" fmla="*/ 1323698 h 3322292"/>
                      <a:gd name="connsiteX6" fmla="*/ 1502338 w 1861026"/>
                      <a:gd name="connsiteY6" fmla="*/ 456740 h 3322292"/>
                      <a:gd name="connsiteX7" fmla="*/ 1442521 w 1861026"/>
                      <a:gd name="connsiteY7" fmla="*/ 452453 h 3322292"/>
                      <a:gd name="connsiteX8" fmla="*/ 1439861 w 1861026"/>
                      <a:gd name="connsiteY8" fmla="*/ 3009492 h 3322292"/>
                      <a:gd name="connsiteX9" fmla="*/ 1023591 w 1861026"/>
                      <a:gd name="connsiteY9" fmla="*/ 3023661 h 3322292"/>
                      <a:gd name="connsiteX10" fmla="*/ 1024022 w 1861026"/>
                      <a:gd name="connsiteY10" fmla="*/ 1701840 h 3322292"/>
                      <a:gd name="connsiteX11" fmla="*/ 805117 w 1861026"/>
                      <a:gd name="connsiteY11" fmla="*/ 1701870 h 3322292"/>
                      <a:gd name="connsiteX12" fmla="*/ 805713 w 1861026"/>
                      <a:gd name="connsiteY12" fmla="*/ 3023226 h 3322292"/>
                      <a:gd name="connsiteX13" fmla="*/ 388057 w 1861026"/>
                      <a:gd name="connsiteY13" fmla="*/ 3032024 h 3322292"/>
                      <a:gd name="connsiteX14" fmla="*/ 388264 w 1861026"/>
                      <a:gd name="connsiteY14" fmla="*/ 457104 h 3322292"/>
                      <a:gd name="connsiteX15" fmla="*/ 341074 w 1861026"/>
                      <a:gd name="connsiteY15" fmla="*/ 460825 h 3322292"/>
                      <a:gd name="connsiteX16" fmla="*/ 336747 w 1861026"/>
                      <a:gd name="connsiteY16" fmla="*/ 1288060 h 3322292"/>
                      <a:gd name="connsiteX17" fmla="*/ 714 w 1861026"/>
                      <a:gd name="connsiteY17" fmla="*/ 1267495 h 3322292"/>
                      <a:gd name="connsiteX18" fmla="*/ 1432 w 1861026"/>
                      <a:gd name="connsiteY18" fmla="*/ 468839 h 3322292"/>
                      <a:gd name="connsiteX0" fmla="*/ 1403 w 1860997"/>
                      <a:gd name="connsiteY0" fmla="*/ 468841 h 3322292"/>
                      <a:gd name="connsiteX1" fmla="*/ 185834 w 1860997"/>
                      <a:gd name="connsiteY1" fmla="*/ 1401 h 3322292"/>
                      <a:gd name="connsiteX2" fmla="*/ 1618458 w 1860997"/>
                      <a:gd name="connsiteY2" fmla="*/ 1 h 3322292"/>
                      <a:gd name="connsiteX3" fmla="*/ 1860013 w 1860997"/>
                      <a:gd name="connsiteY3" fmla="*/ 436819 h 3322292"/>
                      <a:gd name="connsiteX4" fmla="*/ 1859796 w 1860997"/>
                      <a:gd name="connsiteY4" fmla="*/ 1338352 h 3322292"/>
                      <a:gd name="connsiteX5" fmla="*/ 1499297 w 1860997"/>
                      <a:gd name="connsiteY5" fmla="*/ 1323700 h 3322292"/>
                      <a:gd name="connsiteX6" fmla="*/ 1502309 w 1860997"/>
                      <a:gd name="connsiteY6" fmla="*/ 456742 h 3322292"/>
                      <a:gd name="connsiteX7" fmla="*/ 1442492 w 1860997"/>
                      <a:gd name="connsiteY7" fmla="*/ 452455 h 3322292"/>
                      <a:gd name="connsiteX8" fmla="*/ 1439832 w 1860997"/>
                      <a:gd name="connsiteY8" fmla="*/ 3009494 h 3322292"/>
                      <a:gd name="connsiteX9" fmla="*/ 1023562 w 1860997"/>
                      <a:gd name="connsiteY9" fmla="*/ 3023663 h 3322292"/>
                      <a:gd name="connsiteX10" fmla="*/ 1023993 w 1860997"/>
                      <a:gd name="connsiteY10" fmla="*/ 1701842 h 3322292"/>
                      <a:gd name="connsiteX11" fmla="*/ 805088 w 1860997"/>
                      <a:gd name="connsiteY11" fmla="*/ 1701872 h 3322292"/>
                      <a:gd name="connsiteX12" fmla="*/ 805684 w 1860997"/>
                      <a:gd name="connsiteY12" fmla="*/ 3023228 h 3322292"/>
                      <a:gd name="connsiteX13" fmla="*/ 388028 w 1860997"/>
                      <a:gd name="connsiteY13" fmla="*/ 3032026 h 3322292"/>
                      <a:gd name="connsiteX14" fmla="*/ 388235 w 1860997"/>
                      <a:gd name="connsiteY14" fmla="*/ 457106 h 3322292"/>
                      <a:gd name="connsiteX15" fmla="*/ 341045 w 1860997"/>
                      <a:gd name="connsiteY15" fmla="*/ 460827 h 3322292"/>
                      <a:gd name="connsiteX16" fmla="*/ 336718 w 1860997"/>
                      <a:gd name="connsiteY16" fmla="*/ 1288062 h 3322292"/>
                      <a:gd name="connsiteX17" fmla="*/ 685 w 1860997"/>
                      <a:gd name="connsiteY17" fmla="*/ 1267497 h 3322292"/>
                      <a:gd name="connsiteX18" fmla="*/ 1403 w 1860997"/>
                      <a:gd name="connsiteY18" fmla="*/ 468841 h 3322292"/>
                      <a:gd name="connsiteX0" fmla="*/ 1432 w 1861026"/>
                      <a:gd name="connsiteY0" fmla="*/ 468839 h 3322292"/>
                      <a:gd name="connsiteX1" fmla="*/ 185863 w 1861026"/>
                      <a:gd name="connsiteY1" fmla="*/ 1399 h 3322292"/>
                      <a:gd name="connsiteX2" fmla="*/ 1618487 w 1861026"/>
                      <a:gd name="connsiteY2" fmla="*/ -1 h 3322292"/>
                      <a:gd name="connsiteX3" fmla="*/ 1860042 w 1861026"/>
                      <a:gd name="connsiteY3" fmla="*/ 436817 h 3322292"/>
                      <a:gd name="connsiteX4" fmla="*/ 1859825 w 1861026"/>
                      <a:gd name="connsiteY4" fmla="*/ 1338350 h 3322292"/>
                      <a:gd name="connsiteX5" fmla="*/ 1499326 w 1861026"/>
                      <a:gd name="connsiteY5" fmla="*/ 1323698 h 3322292"/>
                      <a:gd name="connsiteX6" fmla="*/ 1502338 w 1861026"/>
                      <a:gd name="connsiteY6" fmla="*/ 456740 h 3322292"/>
                      <a:gd name="connsiteX7" fmla="*/ 1442521 w 1861026"/>
                      <a:gd name="connsiteY7" fmla="*/ 452453 h 3322292"/>
                      <a:gd name="connsiteX8" fmla="*/ 1439861 w 1861026"/>
                      <a:gd name="connsiteY8" fmla="*/ 3009492 h 3322292"/>
                      <a:gd name="connsiteX9" fmla="*/ 1023591 w 1861026"/>
                      <a:gd name="connsiteY9" fmla="*/ 3023661 h 3322292"/>
                      <a:gd name="connsiteX10" fmla="*/ 1024022 w 1861026"/>
                      <a:gd name="connsiteY10" fmla="*/ 1701840 h 3322292"/>
                      <a:gd name="connsiteX11" fmla="*/ 805117 w 1861026"/>
                      <a:gd name="connsiteY11" fmla="*/ 1701870 h 3322292"/>
                      <a:gd name="connsiteX12" fmla="*/ 805713 w 1861026"/>
                      <a:gd name="connsiteY12" fmla="*/ 3023226 h 3322292"/>
                      <a:gd name="connsiteX13" fmla="*/ 388057 w 1861026"/>
                      <a:gd name="connsiteY13" fmla="*/ 3032024 h 3322292"/>
                      <a:gd name="connsiteX14" fmla="*/ 388264 w 1861026"/>
                      <a:gd name="connsiteY14" fmla="*/ 457104 h 3322292"/>
                      <a:gd name="connsiteX15" fmla="*/ 341074 w 1861026"/>
                      <a:gd name="connsiteY15" fmla="*/ 460825 h 3322292"/>
                      <a:gd name="connsiteX16" fmla="*/ 336747 w 1861026"/>
                      <a:gd name="connsiteY16" fmla="*/ 1288060 h 3322292"/>
                      <a:gd name="connsiteX17" fmla="*/ 714 w 1861026"/>
                      <a:gd name="connsiteY17" fmla="*/ 1267495 h 3322292"/>
                      <a:gd name="connsiteX18" fmla="*/ 1432 w 1861026"/>
                      <a:gd name="connsiteY18" fmla="*/ 468839 h 3322292"/>
                      <a:gd name="connsiteX0" fmla="*/ 1396 w 1860990"/>
                      <a:gd name="connsiteY0" fmla="*/ 468841 h 3322292"/>
                      <a:gd name="connsiteX1" fmla="*/ 185827 w 1860990"/>
                      <a:gd name="connsiteY1" fmla="*/ 1401 h 3322292"/>
                      <a:gd name="connsiteX2" fmla="*/ 1618451 w 1860990"/>
                      <a:gd name="connsiteY2" fmla="*/ 1 h 3322292"/>
                      <a:gd name="connsiteX3" fmla="*/ 1860006 w 1860990"/>
                      <a:gd name="connsiteY3" fmla="*/ 436819 h 3322292"/>
                      <a:gd name="connsiteX4" fmla="*/ 1859789 w 1860990"/>
                      <a:gd name="connsiteY4" fmla="*/ 1338352 h 3322292"/>
                      <a:gd name="connsiteX5" fmla="*/ 1499290 w 1860990"/>
                      <a:gd name="connsiteY5" fmla="*/ 1323700 h 3322292"/>
                      <a:gd name="connsiteX6" fmla="*/ 1502302 w 1860990"/>
                      <a:gd name="connsiteY6" fmla="*/ 456742 h 3322292"/>
                      <a:gd name="connsiteX7" fmla="*/ 1442485 w 1860990"/>
                      <a:gd name="connsiteY7" fmla="*/ 452455 h 3322292"/>
                      <a:gd name="connsiteX8" fmla="*/ 1439825 w 1860990"/>
                      <a:gd name="connsiteY8" fmla="*/ 3009494 h 3322292"/>
                      <a:gd name="connsiteX9" fmla="*/ 1023555 w 1860990"/>
                      <a:gd name="connsiteY9" fmla="*/ 3023663 h 3322292"/>
                      <a:gd name="connsiteX10" fmla="*/ 1023986 w 1860990"/>
                      <a:gd name="connsiteY10" fmla="*/ 1701842 h 3322292"/>
                      <a:gd name="connsiteX11" fmla="*/ 805081 w 1860990"/>
                      <a:gd name="connsiteY11" fmla="*/ 1701872 h 3322292"/>
                      <a:gd name="connsiteX12" fmla="*/ 805677 w 1860990"/>
                      <a:gd name="connsiteY12" fmla="*/ 3023228 h 3322292"/>
                      <a:gd name="connsiteX13" fmla="*/ 388021 w 1860990"/>
                      <a:gd name="connsiteY13" fmla="*/ 3032026 h 3322292"/>
                      <a:gd name="connsiteX14" fmla="*/ 388228 w 1860990"/>
                      <a:gd name="connsiteY14" fmla="*/ 457106 h 3322292"/>
                      <a:gd name="connsiteX15" fmla="*/ 341038 w 1860990"/>
                      <a:gd name="connsiteY15" fmla="*/ 460827 h 3322292"/>
                      <a:gd name="connsiteX16" fmla="*/ 336711 w 1860990"/>
                      <a:gd name="connsiteY16" fmla="*/ 1288062 h 3322292"/>
                      <a:gd name="connsiteX17" fmla="*/ 678 w 1860990"/>
                      <a:gd name="connsiteY17" fmla="*/ 1267497 h 3322292"/>
                      <a:gd name="connsiteX18" fmla="*/ 1396 w 1860990"/>
                      <a:gd name="connsiteY18" fmla="*/ 468841 h 3322292"/>
                      <a:gd name="connsiteX0" fmla="*/ 1418 w 1861012"/>
                      <a:gd name="connsiteY0" fmla="*/ 468839 h 3322292"/>
                      <a:gd name="connsiteX1" fmla="*/ 185849 w 1861012"/>
                      <a:gd name="connsiteY1" fmla="*/ 1399 h 3322292"/>
                      <a:gd name="connsiteX2" fmla="*/ 1618473 w 1861012"/>
                      <a:gd name="connsiteY2" fmla="*/ -1 h 3322292"/>
                      <a:gd name="connsiteX3" fmla="*/ 1860028 w 1861012"/>
                      <a:gd name="connsiteY3" fmla="*/ 436817 h 3322292"/>
                      <a:gd name="connsiteX4" fmla="*/ 1859811 w 1861012"/>
                      <a:gd name="connsiteY4" fmla="*/ 1338350 h 3322292"/>
                      <a:gd name="connsiteX5" fmla="*/ 1499312 w 1861012"/>
                      <a:gd name="connsiteY5" fmla="*/ 1323698 h 3322292"/>
                      <a:gd name="connsiteX6" fmla="*/ 1502324 w 1861012"/>
                      <a:gd name="connsiteY6" fmla="*/ 456740 h 3322292"/>
                      <a:gd name="connsiteX7" fmla="*/ 1442507 w 1861012"/>
                      <a:gd name="connsiteY7" fmla="*/ 452453 h 3322292"/>
                      <a:gd name="connsiteX8" fmla="*/ 1439847 w 1861012"/>
                      <a:gd name="connsiteY8" fmla="*/ 3009492 h 3322292"/>
                      <a:gd name="connsiteX9" fmla="*/ 1023577 w 1861012"/>
                      <a:gd name="connsiteY9" fmla="*/ 3023661 h 3322292"/>
                      <a:gd name="connsiteX10" fmla="*/ 1024008 w 1861012"/>
                      <a:gd name="connsiteY10" fmla="*/ 1701840 h 3322292"/>
                      <a:gd name="connsiteX11" fmla="*/ 805103 w 1861012"/>
                      <a:gd name="connsiteY11" fmla="*/ 1701870 h 3322292"/>
                      <a:gd name="connsiteX12" fmla="*/ 805699 w 1861012"/>
                      <a:gd name="connsiteY12" fmla="*/ 3023226 h 3322292"/>
                      <a:gd name="connsiteX13" fmla="*/ 388043 w 1861012"/>
                      <a:gd name="connsiteY13" fmla="*/ 3032024 h 3322292"/>
                      <a:gd name="connsiteX14" fmla="*/ 388250 w 1861012"/>
                      <a:gd name="connsiteY14" fmla="*/ 457104 h 3322292"/>
                      <a:gd name="connsiteX15" fmla="*/ 341060 w 1861012"/>
                      <a:gd name="connsiteY15" fmla="*/ 460825 h 3322292"/>
                      <a:gd name="connsiteX16" fmla="*/ 336733 w 1861012"/>
                      <a:gd name="connsiteY16" fmla="*/ 1288060 h 3322292"/>
                      <a:gd name="connsiteX17" fmla="*/ 700 w 1861012"/>
                      <a:gd name="connsiteY17" fmla="*/ 1267495 h 3322292"/>
                      <a:gd name="connsiteX18" fmla="*/ 1418 w 1861012"/>
                      <a:gd name="connsiteY18" fmla="*/ 468839 h 3322292"/>
                      <a:gd name="connsiteX0" fmla="*/ 1418 w 1861012"/>
                      <a:gd name="connsiteY0" fmla="*/ 468841 h 3322292"/>
                      <a:gd name="connsiteX1" fmla="*/ 185849 w 1861012"/>
                      <a:gd name="connsiteY1" fmla="*/ 1401 h 3322292"/>
                      <a:gd name="connsiteX2" fmla="*/ 1618473 w 1861012"/>
                      <a:gd name="connsiteY2" fmla="*/ 1 h 3322292"/>
                      <a:gd name="connsiteX3" fmla="*/ 1860028 w 1861012"/>
                      <a:gd name="connsiteY3" fmla="*/ 436819 h 3322292"/>
                      <a:gd name="connsiteX4" fmla="*/ 1859811 w 1861012"/>
                      <a:gd name="connsiteY4" fmla="*/ 1338352 h 3322292"/>
                      <a:gd name="connsiteX5" fmla="*/ 1499312 w 1861012"/>
                      <a:gd name="connsiteY5" fmla="*/ 1323700 h 3322292"/>
                      <a:gd name="connsiteX6" fmla="*/ 1502325 w 1861012"/>
                      <a:gd name="connsiteY6" fmla="*/ 448165 h 3322292"/>
                      <a:gd name="connsiteX7" fmla="*/ 1442507 w 1861012"/>
                      <a:gd name="connsiteY7" fmla="*/ 452455 h 3322292"/>
                      <a:gd name="connsiteX8" fmla="*/ 1439847 w 1861012"/>
                      <a:gd name="connsiteY8" fmla="*/ 3009494 h 3322292"/>
                      <a:gd name="connsiteX9" fmla="*/ 1023577 w 1861012"/>
                      <a:gd name="connsiteY9" fmla="*/ 3023663 h 3322292"/>
                      <a:gd name="connsiteX10" fmla="*/ 1024008 w 1861012"/>
                      <a:gd name="connsiteY10" fmla="*/ 1701842 h 3322292"/>
                      <a:gd name="connsiteX11" fmla="*/ 805103 w 1861012"/>
                      <a:gd name="connsiteY11" fmla="*/ 1701872 h 3322292"/>
                      <a:gd name="connsiteX12" fmla="*/ 805699 w 1861012"/>
                      <a:gd name="connsiteY12" fmla="*/ 3023228 h 3322292"/>
                      <a:gd name="connsiteX13" fmla="*/ 388043 w 1861012"/>
                      <a:gd name="connsiteY13" fmla="*/ 3032026 h 3322292"/>
                      <a:gd name="connsiteX14" fmla="*/ 388250 w 1861012"/>
                      <a:gd name="connsiteY14" fmla="*/ 457106 h 3322292"/>
                      <a:gd name="connsiteX15" fmla="*/ 341060 w 1861012"/>
                      <a:gd name="connsiteY15" fmla="*/ 460827 h 3322292"/>
                      <a:gd name="connsiteX16" fmla="*/ 336733 w 1861012"/>
                      <a:gd name="connsiteY16" fmla="*/ 1288062 h 3322292"/>
                      <a:gd name="connsiteX17" fmla="*/ 700 w 1861012"/>
                      <a:gd name="connsiteY17" fmla="*/ 1267497 h 3322292"/>
                      <a:gd name="connsiteX18" fmla="*/ 1418 w 1861012"/>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36817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601"/>
                      <a:gd name="connsiteY0" fmla="*/ 468841 h 3322292"/>
                      <a:gd name="connsiteX1" fmla="*/ 185849 w 1860601"/>
                      <a:gd name="connsiteY1" fmla="*/ 1401 h 3322292"/>
                      <a:gd name="connsiteX2" fmla="*/ 1618473 w 1860601"/>
                      <a:gd name="connsiteY2" fmla="*/ 1 h 3322292"/>
                      <a:gd name="connsiteX3" fmla="*/ 1860028 w 1860601"/>
                      <a:gd name="connsiteY3" fmla="*/ 458258 h 3322292"/>
                      <a:gd name="connsiteX4" fmla="*/ 1859811 w 1860601"/>
                      <a:gd name="connsiteY4" fmla="*/ 1338352 h 3322292"/>
                      <a:gd name="connsiteX5" fmla="*/ 1499312 w 1860601"/>
                      <a:gd name="connsiteY5" fmla="*/ 1323700 h 3322292"/>
                      <a:gd name="connsiteX6" fmla="*/ 1502325 w 1860601"/>
                      <a:gd name="connsiteY6" fmla="*/ 448165 h 3322292"/>
                      <a:gd name="connsiteX7" fmla="*/ 1442507 w 1860601"/>
                      <a:gd name="connsiteY7" fmla="*/ 452455 h 3322292"/>
                      <a:gd name="connsiteX8" fmla="*/ 1439847 w 1860601"/>
                      <a:gd name="connsiteY8" fmla="*/ 3009494 h 3322292"/>
                      <a:gd name="connsiteX9" fmla="*/ 1023577 w 1860601"/>
                      <a:gd name="connsiteY9" fmla="*/ 3023663 h 3322292"/>
                      <a:gd name="connsiteX10" fmla="*/ 1024008 w 1860601"/>
                      <a:gd name="connsiteY10" fmla="*/ 1701842 h 3322292"/>
                      <a:gd name="connsiteX11" fmla="*/ 805103 w 1860601"/>
                      <a:gd name="connsiteY11" fmla="*/ 1701872 h 3322292"/>
                      <a:gd name="connsiteX12" fmla="*/ 805699 w 1860601"/>
                      <a:gd name="connsiteY12" fmla="*/ 3023228 h 3322292"/>
                      <a:gd name="connsiteX13" fmla="*/ 388043 w 1860601"/>
                      <a:gd name="connsiteY13" fmla="*/ 3032026 h 3322292"/>
                      <a:gd name="connsiteX14" fmla="*/ 388250 w 1860601"/>
                      <a:gd name="connsiteY14" fmla="*/ 457106 h 3322292"/>
                      <a:gd name="connsiteX15" fmla="*/ 341060 w 1860601"/>
                      <a:gd name="connsiteY15" fmla="*/ 460827 h 3322292"/>
                      <a:gd name="connsiteX16" fmla="*/ 336733 w 1860601"/>
                      <a:gd name="connsiteY16" fmla="*/ 1288062 h 3322292"/>
                      <a:gd name="connsiteX17" fmla="*/ 700 w 1860601"/>
                      <a:gd name="connsiteY17" fmla="*/ 1267497 h 3322292"/>
                      <a:gd name="connsiteX18" fmla="*/ 1418 w 1860601"/>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58256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601"/>
                      <a:gd name="connsiteY0" fmla="*/ 468841 h 3322292"/>
                      <a:gd name="connsiteX1" fmla="*/ 185849 w 1860601"/>
                      <a:gd name="connsiteY1" fmla="*/ 1401 h 3322292"/>
                      <a:gd name="connsiteX2" fmla="*/ 1618473 w 1860601"/>
                      <a:gd name="connsiteY2" fmla="*/ 1 h 3322292"/>
                      <a:gd name="connsiteX3" fmla="*/ 1860028 w 1860601"/>
                      <a:gd name="connsiteY3" fmla="*/ 458258 h 3322292"/>
                      <a:gd name="connsiteX4" fmla="*/ 1859811 w 1860601"/>
                      <a:gd name="connsiteY4" fmla="*/ 1338352 h 3322292"/>
                      <a:gd name="connsiteX5" fmla="*/ 1499312 w 1860601"/>
                      <a:gd name="connsiteY5" fmla="*/ 1323700 h 3322292"/>
                      <a:gd name="connsiteX6" fmla="*/ 1502325 w 1860601"/>
                      <a:gd name="connsiteY6" fmla="*/ 448165 h 3322292"/>
                      <a:gd name="connsiteX7" fmla="*/ 1442507 w 1860601"/>
                      <a:gd name="connsiteY7" fmla="*/ 452455 h 3322292"/>
                      <a:gd name="connsiteX8" fmla="*/ 1439847 w 1860601"/>
                      <a:gd name="connsiteY8" fmla="*/ 3009494 h 3322292"/>
                      <a:gd name="connsiteX9" fmla="*/ 1023577 w 1860601"/>
                      <a:gd name="connsiteY9" fmla="*/ 3023663 h 3322292"/>
                      <a:gd name="connsiteX10" fmla="*/ 1024008 w 1860601"/>
                      <a:gd name="connsiteY10" fmla="*/ 1701842 h 3322292"/>
                      <a:gd name="connsiteX11" fmla="*/ 805103 w 1860601"/>
                      <a:gd name="connsiteY11" fmla="*/ 1701872 h 3322292"/>
                      <a:gd name="connsiteX12" fmla="*/ 805699 w 1860601"/>
                      <a:gd name="connsiteY12" fmla="*/ 3023228 h 3322292"/>
                      <a:gd name="connsiteX13" fmla="*/ 388043 w 1860601"/>
                      <a:gd name="connsiteY13" fmla="*/ 3032026 h 3322292"/>
                      <a:gd name="connsiteX14" fmla="*/ 388250 w 1860601"/>
                      <a:gd name="connsiteY14" fmla="*/ 457106 h 3322292"/>
                      <a:gd name="connsiteX15" fmla="*/ 341060 w 1860601"/>
                      <a:gd name="connsiteY15" fmla="*/ 460827 h 3322292"/>
                      <a:gd name="connsiteX16" fmla="*/ 336733 w 1860601"/>
                      <a:gd name="connsiteY16" fmla="*/ 1288062 h 3322292"/>
                      <a:gd name="connsiteX17" fmla="*/ 700 w 1860601"/>
                      <a:gd name="connsiteY17" fmla="*/ 1267497 h 3322292"/>
                      <a:gd name="connsiteX18" fmla="*/ 1418 w 1860601"/>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58256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601"/>
                      <a:gd name="connsiteY0" fmla="*/ 468841 h 3322292"/>
                      <a:gd name="connsiteX1" fmla="*/ 185849 w 1860601"/>
                      <a:gd name="connsiteY1" fmla="*/ 1401 h 3322292"/>
                      <a:gd name="connsiteX2" fmla="*/ 1618473 w 1860601"/>
                      <a:gd name="connsiteY2" fmla="*/ 1 h 3322292"/>
                      <a:gd name="connsiteX3" fmla="*/ 1860028 w 1860601"/>
                      <a:gd name="connsiteY3" fmla="*/ 458258 h 3322292"/>
                      <a:gd name="connsiteX4" fmla="*/ 1859811 w 1860601"/>
                      <a:gd name="connsiteY4" fmla="*/ 1338352 h 3322292"/>
                      <a:gd name="connsiteX5" fmla="*/ 1499312 w 1860601"/>
                      <a:gd name="connsiteY5" fmla="*/ 1323700 h 3322292"/>
                      <a:gd name="connsiteX6" fmla="*/ 1502325 w 1860601"/>
                      <a:gd name="connsiteY6" fmla="*/ 448165 h 3322292"/>
                      <a:gd name="connsiteX7" fmla="*/ 1442507 w 1860601"/>
                      <a:gd name="connsiteY7" fmla="*/ 452455 h 3322292"/>
                      <a:gd name="connsiteX8" fmla="*/ 1439847 w 1860601"/>
                      <a:gd name="connsiteY8" fmla="*/ 3009494 h 3322292"/>
                      <a:gd name="connsiteX9" fmla="*/ 1023577 w 1860601"/>
                      <a:gd name="connsiteY9" fmla="*/ 3023663 h 3322292"/>
                      <a:gd name="connsiteX10" fmla="*/ 1024008 w 1860601"/>
                      <a:gd name="connsiteY10" fmla="*/ 1701842 h 3322292"/>
                      <a:gd name="connsiteX11" fmla="*/ 805103 w 1860601"/>
                      <a:gd name="connsiteY11" fmla="*/ 1701872 h 3322292"/>
                      <a:gd name="connsiteX12" fmla="*/ 805699 w 1860601"/>
                      <a:gd name="connsiteY12" fmla="*/ 3023228 h 3322292"/>
                      <a:gd name="connsiteX13" fmla="*/ 388043 w 1860601"/>
                      <a:gd name="connsiteY13" fmla="*/ 3032026 h 3322292"/>
                      <a:gd name="connsiteX14" fmla="*/ 388250 w 1860601"/>
                      <a:gd name="connsiteY14" fmla="*/ 457106 h 3322292"/>
                      <a:gd name="connsiteX15" fmla="*/ 341060 w 1860601"/>
                      <a:gd name="connsiteY15" fmla="*/ 460827 h 3322292"/>
                      <a:gd name="connsiteX16" fmla="*/ 336733 w 1860601"/>
                      <a:gd name="connsiteY16" fmla="*/ 1288062 h 3322292"/>
                      <a:gd name="connsiteX17" fmla="*/ 700 w 1860601"/>
                      <a:gd name="connsiteY17" fmla="*/ 1267497 h 3322292"/>
                      <a:gd name="connsiteX18" fmla="*/ 1418 w 1860601"/>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58256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711"/>
                      <a:gd name="connsiteY0" fmla="*/ 468841 h 3322292"/>
                      <a:gd name="connsiteX1" fmla="*/ 185849 w 1860711"/>
                      <a:gd name="connsiteY1" fmla="*/ 1401 h 3322292"/>
                      <a:gd name="connsiteX2" fmla="*/ 1618473 w 1860711"/>
                      <a:gd name="connsiteY2" fmla="*/ 1 h 3322292"/>
                      <a:gd name="connsiteX3" fmla="*/ 1860028 w 1860711"/>
                      <a:gd name="connsiteY3" fmla="*/ 458258 h 3322292"/>
                      <a:gd name="connsiteX4" fmla="*/ 1859811 w 1860711"/>
                      <a:gd name="connsiteY4" fmla="*/ 1338352 h 3322292"/>
                      <a:gd name="connsiteX5" fmla="*/ 1499312 w 1860711"/>
                      <a:gd name="connsiteY5" fmla="*/ 1323700 h 3322292"/>
                      <a:gd name="connsiteX6" fmla="*/ 1502325 w 1860711"/>
                      <a:gd name="connsiteY6" fmla="*/ 448165 h 3322292"/>
                      <a:gd name="connsiteX7" fmla="*/ 1442507 w 1860711"/>
                      <a:gd name="connsiteY7" fmla="*/ 452455 h 3322292"/>
                      <a:gd name="connsiteX8" fmla="*/ 1439847 w 1860711"/>
                      <a:gd name="connsiteY8" fmla="*/ 3009494 h 3322292"/>
                      <a:gd name="connsiteX9" fmla="*/ 1023577 w 1860711"/>
                      <a:gd name="connsiteY9" fmla="*/ 3023663 h 3322292"/>
                      <a:gd name="connsiteX10" fmla="*/ 1024008 w 1860711"/>
                      <a:gd name="connsiteY10" fmla="*/ 1701842 h 3322292"/>
                      <a:gd name="connsiteX11" fmla="*/ 805103 w 1860711"/>
                      <a:gd name="connsiteY11" fmla="*/ 1701872 h 3322292"/>
                      <a:gd name="connsiteX12" fmla="*/ 805699 w 1860711"/>
                      <a:gd name="connsiteY12" fmla="*/ 3023228 h 3322292"/>
                      <a:gd name="connsiteX13" fmla="*/ 388043 w 1860711"/>
                      <a:gd name="connsiteY13" fmla="*/ 3032026 h 3322292"/>
                      <a:gd name="connsiteX14" fmla="*/ 388250 w 1860711"/>
                      <a:gd name="connsiteY14" fmla="*/ 457106 h 3322292"/>
                      <a:gd name="connsiteX15" fmla="*/ 341060 w 1860711"/>
                      <a:gd name="connsiteY15" fmla="*/ 460827 h 3322292"/>
                      <a:gd name="connsiteX16" fmla="*/ 336733 w 1860711"/>
                      <a:gd name="connsiteY16" fmla="*/ 1288062 h 3322292"/>
                      <a:gd name="connsiteX17" fmla="*/ 700 w 1860711"/>
                      <a:gd name="connsiteY17" fmla="*/ 1267497 h 3322292"/>
                      <a:gd name="connsiteX18" fmla="*/ 1418 w 1860711"/>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58256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601"/>
                      <a:gd name="connsiteY0" fmla="*/ 468841 h 3322292"/>
                      <a:gd name="connsiteX1" fmla="*/ 185849 w 1860601"/>
                      <a:gd name="connsiteY1" fmla="*/ 1401 h 3322292"/>
                      <a:gd name="connsiteX2" fmla="*/ 1618473 w 1860601"/>
                      <a:gd name="connsiteY2" fmla="*/ 1 h 3322292"/>
                      <a:gd name="connsiteX3" fmla="*/ 1860028 w 1860601"/>
                      <a:gd name="connsiteY3" fmla="*/ 458258 h 3322292"/>
                      <a:gd name="connsiteX4" fmla="*/ 1859811 w 1860601"/>
                      <a:gd name="connsiteY4" fmla="*/ 1338352 h 3322292"/>
                      <a:gd name="connsiteX5" fmla="*/ 1499312 w 1860601"/>
                      <a:gd name="connsiteY5" fmla="*/ 1323700 h 3322292"/>
                      <a:gd name="connsiteX6" fmla="*/ 1502325 w 1860601"/>
                      <a:gd name="connsiteY6" fmla="*/ 448165 h 3322292"/>
                      <a:gd name="connsiteX7" fmla="*/ 1442507 w 1860601"/>
                      <a:gd name="connsiteY7" fmla="*/ 452455 h 3322292"/>
                      <a:gd name="connsiteX8" fmla="*/ 1439847 w 1860601"/>
                      <a:gd name="connsiteY8" fmla="*/ 3009494 h 3322292"/>
                      <a:gd name="connsiteX9" fmla="*/ 1023577 w 1860601"/>
                      <a:gd name="connsiteY9" fmla="*/ 3023663 h 3322292"/>
                      <a:gd name="connsiteX10" fmla="*/ 1024008 w 1860601"/>
                      <a:gd name="connsiteY10" fmla="*/ 1701842 h 3322292"/>
                      <a:gd name="connsiteX11" fmla="*/ 805103 w 1860601"/>
                      <a:gd name="connsiteY11" fmla="*/ 1701872 h 3322292"/>
                      <a:gd name="connsiteX12" fmla="*/ 805699 w 1860601"/>
                      <a:gd name="connsiteY12" fmla="*/ 3023228 h 3322292"/>
                      <a:gd name="connsiteX13" fmla="*/ 388043 w 1860601"/>
                      <a:gd name="connsiteY13" fmla="*/ 3032026 h 3322292"/>
                      <a:gd name="connsiteX14" fmla="*/ 388250 w 1860601"/>
                      <a:gd name="connsiteY14" fmla="*/ 457106 h 3322292"/>
                      <a:gd name="connsiteX15" fmla="*/ 341060 w 1860601"/>
                      <a:gd name="connsiteY15" fmla="*/ 460827 h 3322292"/>
                      <a:gd name="connsiteX16" fmla="*/ 336733 w 1860601"/>
                      <a:gd name="connsiteY16" fmla="*/ 1288062 h 3322292"/>
                      <a:gd name="connsiteX17" fmla="*/ 700 w 1860601"/>
                      <a:gd name="connsiteY17" fmla="*/ 1267497 h 3322292"/>
                      <a:gd name="connsiteX18" fmla="*/ 1418 w 1860601"/>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58256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601"/>
                      <a:gd name="connsiteY0" fmla="*/ 468841 h 3322292"/>
                      <a:gd name="connsiteX1" fmla="*/ 185849 w 1860601"/>
                      <a:gd name="connsiteY1" fmla="*/ 1401 h 3322292"/>
                      <a:gd name="connsiteX2" fmla="*/ 1618473 w 1860601"/>
                      <a:gd name="connsiteY2" fmla="*/ 1 h 3322292"/>
                      <a:gd name="connsiteX3" fmla="*/ 1860028 w 1860601"/>
                      <a:gd name="connsiteY3" fmla="*/ 458258 h 3322292"/>
                      <a:gd name="connsiteX4" fmla="*/ 1859811 w 1860601"/>
                      <a:gd name="connsiteY4" fmla="*/ 1338352 h 3322292"/>
                      <a:gd name="connsiteX5" fmla="*/ 1499312 w 1860601"/>
                      <a:gd name="connsiteY5" fmla="*/ 1323700 h 3322292"/>
                      <a:gd name="connsiteX6" fmla="*/ 1502325 w 1860601"/>
                      <a:gd name="connsiteY6" fmla="*/ 448165 h 3322292"/>
                      <a:gd name="connsiteX7" fmla="*/ 1442507 w 1860601"/>
                      <a:gd name="connsiteY7" fmla="*/ 452455 h 3322292"/>
                      <a:gd name="connsiteX8" fmla="*/ 1439847 w 1860601"/>
                      <a:gd name="connsiteY8" fmla="*/ 3009494 h 3322292"/>
                      <a:gd name="connsiteX9" fmla="*/ 1023577 w 1860601"/>
                      <a:gd name="connsiteY9" fmla="*/ 3023663 h 3322292"/>
                      <a:gd name="connsiteX10" fmla="*/ 1024008 w 1860601"/>
                      <a:gd name="connsiteY10" fmla="*/ 1701842 h 3322292"/>
                      <a:gd name="connsiteX11" fmla="*/ 805103 w 1860601"/>
                      <a:gd name="connsiteY11" fmla="*/ 1701872 h 3322292"/>
                      <a:gd name="connsiteX12" fmla="*/ 805699 w 1860601"/>
                      <a:gd name="connsiteY12" fmla="*/ 3023228 h 3322292"/>
                      <a:gd name="connsiteX13" fmla="*/ 388043 w 1860601"/>
                      <a:gd name="connsiteY13" fmla="*/ 3032026 h 3322292"/>
                      <a:gd name="connsiteX14" fmla="*/ 388250 w 1860601"/>
                      <a:gd name="connsiteY14" fmla="*/ 457106 h 3322292"/>
                      <a:gd name="connsiteX15" fmla="*/ 341060 w 1860601"/>
                      <a:gd name="connsiteY15" fmla="*/ 460827 h 3322292"/>
                      <a:gd name="connsiteX16" fmla="*/ 336733 w 1860601"/>
                      <a:gd name="connsiteY16" fmla="*/ 1288062 h 3322292"/>
                      <a:gd name="connsiteX17" fmla="*/ 700 w 1860601"/>
                      <a:gd name="connsiteY17" fmla="*/ 1267497 h 3322292"/>
                      <a:gd name="connsiteX18" fmla="*/ 1418 w 1860601"/>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58256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601"/>
                      <a:gd name="connsiteY0" fmla="*/ 468841 h 3322292"/>
                      <a:gd name="connsiteX1" fmla="*/ 185849 w 1860601"/>
                      <a:gd name="connsiteY1" fmla="*/ 1401 h 3322292"/>
                      <a:gd name="connsiteX2" fmla="*/ 1618473 w 1860601"/>
                      <a:gd name="connsiteY2" fmla="*/ 1 h 3322292"/>
                      <a:gd name="connsiteX3" fmla="*/ 1860028 w 1860601"/>
                      <a:gd name="connsiteY3" fmla="*/ 458258 h 3322292"/>
                      <a:gd name="connsiteX4" fmla="*/ 1859811 w 1860601"/>
                      <a:gd name="connsiteY4" fmla="*/ 1338352 h 3322292"/>
                      <a:gd name="connsiteX5" fmla="*/ 1499312 w 1860601"/>
                      <a:gd name="connsiteY5" fmla="*/ 1323700 h 3322292"/>
                      <a:gd name="connsiteX6" fmla="*/ 1502325 w 1860601"/>
                      <a:gd name="connsiteY6" fmla="*/ 448165 h 3322292"/>
                      <a:gd name="connsiteX7" fmla="*/ 1442507 w 1860601"/>
                      <a:gd name="connsiteY7" fmla="*/ 452455 h 3322292"/>
                      <a:gd name="connsiteX8" fmla="*/ 1439847 w 1860601"/>
                      <a:gd name="connsiteY8" fmla="*/ 3009494 h 3322292"/>
                      <a:gd name="connsiteX9" fmla="*/ 1023577 w 1860601"/>
                      <a:gd name="connsiteY9" fmla="*/ 3023663 h 3322292"/>
                      <a:gd name="connsiteX10" fmla="*/ 1024008 w 1860601"/>
                      <a:gd name="connsiteY10" fmla="*/ 1701842 h 3322292"/>
                      <a:gd name="connsiteX11" fmla="*/ 805103 w 1860601"/>
                      <a:gd name="connsiteY11" fmla="*/ 1701872 h 3322292"/>
                      <a:gd name="connsiteX12" fmla="*/ 805699 w 1860601"/>
                      <a:gd name="connsiteY12" fmla="*/ 3023228 h 3322292"/>
                      <a:gd name="connsiteX13" fmla="*/ 388043 w 1860601"/>
                      <a:gd name="connsiteY13" fmla="*/ 3032026 h 3322292"/>
                      <a:gd name="connsiteX14" fmla="*/ 388250 w 1860601"/>
                      <a:gd name="connsiteY14" fmla="*/ 457106 h 3322292"/>
                      <a:gd name="connsiteX15" fmla="*/ 341060 w 1860601"/>
                      <a:gd name="connsiteY15" fmla="*/ 460827 h 3322292"/>
                      <a:gd name="connsiteX16" fmla="*/ 336733 w 1860601"/>
                      <a:gd name="connsiteY16" fmla="*/ 1288062 h 3322292"/>
                      <a:gd name="connsiteX17" fmla="*/ 700 w 1860601"/>
                      <a:gd name="connsiteY17" fmla="*/ 1267497 h 3322292"/>
                      <a:gd name="connsiteX18" fmla="*/ 1418 w 1860601"/>
                      <a:gd name="connsiteY18" fmla="*/ 468841 h 3322292"/>
                      <a:gd name="connsiteX0" fmla="*/ 1418 w 1860601"/>
                      <a:gd name="connsiteY0" fmla="*/ 468839 h 3322292"/>
                      <a:gd name="connsiteX1" fmla="*/ 185849 w 1860601"/>
                      <a:gd name="connsiteY1" fmla="*/ 1399 h 3322292"/>
                      <a:gd name="connsiteX2" fmla="*/ 1618473 w 1860601"/>
                      <a:gd name="connsiteY2" fmla="*/ -1 h 3322292"/>
                      <a:gd name="connsiteX3" fmla="*/ 1860028 w 1860601"/>
                      <a:gd name="connsiteY3" fmla="*/ 458256 h 3322292"/>
                      <a:gd name="connsiteX4" fmla="*/ 1859811 w 1860601"/>
                      <a:gd name="connsiteY4" fmla="*/ 1338350 h 3322292"/>
                      <a:gd name="connsiteX5" fmla="*/ 1499312 w 1860601"/>
                      <a:gd name="connsiteY5" fmla="*/ 1323698 h 3322292"/>
                      <a:gd name="connsiteX6" fmla="*/ 1502325 w 1860601"/>
                      <a:gd name="connsiteY6" fmla="*/ 448163 h 3322292"/>
                      <a:gd name="connsiteX7" fmla="*/ 1442507 w 1860601"/>
                      <a:gd name="connsiteY7" fmla="*/ 452453 h 3322292"/>
                      <a:gd name="connsiteX8" fmla="*/ 1439847 w 1860601"/>
                      <a:gd name="connsiteY8" fmla="*/ 3009492 h 3322292"/>
                      <a:gd name="connsiteX9" fmla="*/ 1023577 w 1860601"/>
                      <a:gd name="connsiteY9" fmla="*/ 3023661 h 3322292"/>
                      <a:gd name="connsiteX10" fmla="*/ 1024008 w 1860601"/>
                      <a:gd name="connsiteY10" fmla="*/ 1701840 h 3322292"/>
                      <a:gd name="connsiteX11" fmla="*/ 805103 w 1860601"/>
                      <a:gd name="connsiteY11" fmla="*/ 1701870 h 3322292"/>
                      <a:gd name="connsiteX12" fmla="*/ 805699 w 1860601"/>
                      <a:gd name="connsiteY12" fmla="*/ 3023226 h 3322292"/>
                      <a:gd name="connsiteX13" fmla="*/ 388043 w 1860601"/>
                      <a:gd name="connsiteY13" fmla="*/ 3032024 h 3322292"/>
                      <a:gd name="connsiteX14" fmla="*/ 388250 w 1860601"/>
                      <a:gd name="connsiteY14" fmla="*/ 457104 h 3322292"/>
                      <a:gd name="connsiteX15" fmla="*/ 341060 w 1860601"/>
                      <a:gd name="connsiteY15" fmla="*/ 460825 h 3322292"/>
                      <a:gd name="connsiteX16" fmla="*/ 336733 w 1860601"/>
                      <a:gd name="connsiteY16" fmla="*/ 1288060 h 3322292"/>
                      <a:gd name="connsiteX17" fmla="*/ 700 w 1860601"/>
                      <a:gd name="connsiteY17" fmla="*/ 1267495 h 3322292"/>
                      <a:gd name="connsiteX18" fmla="*/ 1418 w 1860601"/>
                      <a:gd name="connsiteY18" fmla="*/ 468839 h 3322292"/>
                      <a:gd name="connsiteX0" fmla="*/ 1418 w 1860601"/>
                      <a:gd name="connsiteY0" fmla="*/ 468841 h 3322292"/>
                      <a:gd name="connsiteX1" fmla="*/ 185849 w 1860601"/>
                      <a:gd name="connsiteY1" fmla="*/ 1401 h 3322292"/>
                      <a:gd name="connsiteX2" fmla="*/ 1618473 w 1860601"/>
                      <a:gd name="connsiteY2" fmla="*/ 1 h 3322292"/>
                      <a:gd name="connsiteX3" fmla="*/ 1860028 w 1860601"/>
                      <a:gd name="connsiteY3" fmla="*/ 458258 h 3322292"/>
                      <a:gd name="connsiteX4" fmla="*/ 1859811 w 1860601"/>
                      <a:gd name="connsiteY4" fmla="*/ 1338352 h 3322292"/>
                      <a:gd name="connsiteX5" fmla="*/ 1499312 w 1860601"/>
                      <a:gd name="connsiteY5" fmla="*/ 1323700 h 3322292"/>
                      <a:gd name="connsiteX6" fmla="*/ 1502325 w 1860601"/>
                      <a:gd name="connsiteY6" fmla="*/ 448165 h 3322292"/>
                      <a:gd name="connsiteX7" fmla="*/ 1442507 w 1860601"/>
                      <a:gd name="connsiteY7" fmla="*/ 452455 h 3322292"/>
                      <a:gd name="connsiteX8" fmla="*/ 1439847 w 1860601"/>
                      <a:gd name="connsiteY8" fmla="*/ 3009494 h 3322292"/>
                      <a:gd name="connsiteX9" fmla="*/ 1023577 w 1860601"/>
                      <a:gd name="connsiteY9" fmla="*/ 3023663 h 3322292"/>
                      <a:gd name="connsiteX10" fmla="*/ 1024008 w 1860601"/>
                      <a:gd name="connsiteY10" fmla="*/ 1701842 h 3322292"/>
                      <a:gd name="connsiteX11" fmla="*/ 805103 w 1860601"/>
                      <a:gd name="connsiteY11" fmla="*/ 1701872 h 3322292"/>
                      <a:gd name="connsiteX12" fmla="*/ 805699 w 1860601"/>
                      <a:gd name="connsiteY12" fmla="*/ 3023228 h 3322292"/>
                      <a:gd name="connsiteX13" fmla="*/ 388043 w 1860601"/>
                      <a:gd name="connsiteY13" fmla="*/ 3032026 h 3322292"/>
                      <a:gd name="connsiteX14" fmla="*/ 388250 w 1860601"/>
                      <a:gd name="connsiteY14" fmla="*/ 457106 h 3322292"/>
                      <a:gd name="connsiteX15" fmla="*/ 341060 w 1860601"/>
                      <a:gd name="connsiteY15" fmla="*/ 460827 h 3322292"/>
                      <a:gd name="connsiteX16" fmla="*/ 336733 w 1860601"/>
                      <a:gd name="connsiteY16" fmla="*/ 1288062 h 3322292"/>
                      <a:gd name="connsiteX17" fmla="*/ 700 w 1860601"/>
                      <a:gd name="connsiteY17" fmla="*/ 1267497 h 3322292"/>
                      <a:gd name="connsiteX18" fmla="*/ 1418 w 1860601"/>
                      <a:gd name="connsiteY18" fmla="*/ 468841 h 3322292"/>
                      <a:gd name="connsiteX0" fmla="*/ 1418 w 1860601"/>
                      <a:gd name="connsiteY0" fmla="*/ 470634 h 3324087"/>
                      <a:gd name="connsiteX1" fmla="*/ 185849 w 1860601"/>
                      <a:gd name="connsiteY1" fmla="*/ 3194 h 3324087"/>
                      <a:gd name="connsiteX2" fmla="*/ 1618473 w 1860601"/>
                      <a:gd name="connsiteY2" fmla="*/ 1794 h 3324087"/>
                      <a:gd name="connsiteX3" fmla="*/ 1860028 w 1860601"/>
                      <a:gd name="connsiteY3" fmla="*/ 460051 h 3324087"/>
                      <a:gd name="connsiteX4" fmla="*/ 1859811 w 1860601"/>
                      <a:gd name="connsiteY4" fmla="*/ 1340145 h 3324087"/>
                      <a:gd name="connsiteX5" fmla="*/ 1499312 w 1860601"/>
                      <a:gd name="connsiteY5" fmla="*/ 1325493 h 3324087"/>
                      <a:gd name="connsiteX6" fmla="*/ 1502325 w 1860601"/>
                      <a:gd name="connsiteY6" fmla="*/ 449958 h 3324087"/>
                      <a:gd name="connsiteX7" fmla="*/ 1442507 w 1860601"/>
                      <a:gd name="connsiteY7" fmla="*/ 454248 h 3324087"/>
                      <a:gd name="connsiteX8" fmla="*/ 1439847 w 1860601"/>
                      <a:gd name="connsiteY8" fmla="*/ 3011287 h 3324087"/>
                      <a:gd name="connsiteX9" fmla="*/ 1023577 w 1860601"/>
                      <a:gd name="connsiteY9" fmla="*/ 3025456 h 3324087"/>
                      <a:gd name="connsiteX10" fmla="*/ 1024008 w 1860601"/>
                      <a:gd name="connsiteY10" fmla="*/ 1703635 h 3324087"/>
                      <a:gd name="connsiteX11" fmla="*/ 805103 w 1860601"/>
                      <a:gd name="connsiteY11" fmla="*/ 1703665 h 3324087"/>
                      <a:gd name="connsiteX12" fmla="*/ 805699 w 1860601"/>
                      <a:gd name="connsiteY12" fmla="*/ 3025021 h 3324087"/>
                      <a:gd name="connsiteX13" fmla="*/ 388043 w 1860601"/>
                      <a:gd name="connsiteY13" fmla="*/ 3033819 h 3324087"/>
                      <a:gd name="connsiteX14" fmla="*/ 388250 w 1860601"/>
                      <a:gd name="connsiteY14" fmla="*/ 458899 h 3324087"/>
                      <a:gd name="connsiteX15" fmla="*/ 341060 w 1860601"/>
                      <a:gd name="connsiteY15" fmla="*/ 462620 h 3324087"/>
                      <a:gd name="connsiteX16" fmla="*/ 336733 w 1860601"/>
                      <a:gd name="connsiteY16" fmla="*/ 1289855 h 3324087"/>
                      <a:gd name="connsiteX17" fmla="*/ 700 w 1860601"/>
                      <a:gd name="connsiteY17" fmla="*/ 1269290 h 3324087"/>
                      <a:gd name="connsiteX18" fmla="*/ 1418 w 1860601"/>
                      <a:gd name="connsiteY18" fmla="*/ 470634 h 3324087"/>
                      <a:gd name="connsiteX0" fmla="*/ 1418 w 1860601"/>
                      <a:gd name="connsiteY0" fmla="*/ 470634 h 3324085"/>
                      <a:gd name="connsiteX1" fmla="*/ 185849 w 1860601"/>
                      <a:gd name="connsiteY1" fmla="*/ 3194 h 3324085"/>
                      <a:gd name="connsiteX2" fmla="*/ 1618473 w 1860601"/>
                      <a:gd name="connsiteY2" fmla="*/ 1794 h 3324085"/>
                      <a:gd name="connsiteX3" fmla="*/ 1860028 w 1860601"/>
                      <a:gd name="connsiteY3" fmla="*/ 460051 h 3324085"/>
                      <a:gd name="connsiteX4" fmla="*/ 1859811 w 1860601"/>
                      <a:gd name="connsiteY4" fmla="*/ 1340145 h 3324085"/>
                      <a:gd name="connsiteX5" fmla="*/ 1499312 w 1860601"/>
                      <a:gd name="connsiteY5" fmla="*/ 1325493 h 3324085"/>
                      <a:gd name="connsiteX6" fmla="*/ 1502325 w 1860601"/>
                      <a:gd name="connsiteY6" fmla="*/ 449958 h 3324085"/>
                      <a:gd name="connsiteX7" fmla="*/ 1442507 w 1860601"/>
                      <a:gd name="connsiteY7" fmla="*/ 454248 h 3324085"/>
                      <a:gd name="connsiteX8" fmla="*/ 1439847 w 1860601"/>
                      <a:gd name="connsiteY8" fmla="*/ 3011287 h 3324085"/>
                      <a:gd name="connsiteX9" fmla="*/ 1023577 w 1860601"/>
                      <a:gd name="connsiteY9" fmla="*/ 3025456 h 3324085"/>
                      <a:gd name="connsiteX10" fmla="*/ 1024008 w 1860601"/>
                      <a:gd name="connsiteY10" fmla="*/ 1703635 h 3324085"/>
                      <a:gd name="connsiteX11" fmla="*/ 805103 w 1860601"/>
                      <a:gd name="connsiteY11" fmla="*/ 1703665 h 3324085"/>
                      <a:gd name="connsiteX12" fmla="*/ 805699 w 1860601"/>
                      <a:gd name="connsiteY12" fmla="*/ 3025021 h 3324085"/>
                      <a:gd name="connsiteX13" fmla="*/ 388043 w 1860601"/>
                      <a:gd name="connsiteY13" fmla="*/ 3033819 h 3324085"/>
                      <a:gd name="connsiteX14" fmla="*/ 388250 w 1860601"/>
                      <a:gd name="connsiteY14" fmla="*/ 458899 h 3324085"/>
                      <a:gd name="connsiteX15" fmla="*/ 341060 w 1860601"/>
                      <a:gd name="connsiteY15" fmla="*/ 462620 h 3324085"/>
                      <a:gd name="connsiteX16" fmla="*/ 336733 w 1860601"/>
                      <a:gd name="connsiteY16" fmla="*/ 1289855 h 3324085"/>
                      <a:gd name="connsiteX17" fmla="*/ 700 w 1860601"/>
                      <a:gd name="connsiteY17" fmla="*/ 1269290 h 3324085"/>
                      <a:gd name="connsiteX18" fmla="*/ 1418 w 1860601"/>
                      <a:gd name="connsiteY18" fmla="*/ 470634 h 3324085"/>
                      <a:gd name="connsiteX0" fmla="*/ 1418 w 1860601"/>
                      <a:gd name="connsiteY0" fmla="*/ 471262 h 3324715"/>
                      <a:gd name="connsiteX1" fmla="*/ 185849 w 1860601"/>
                      <a:gd name="connsiteY1" fmla="*/ 3822 h 3324715"/>
                      <a:gd name="connsiteX2" fmla="*/ 1618473 w 1860601"/>
                      <a:gd name="connsiteY2" fmla="*/ 2422 h 3324715"/>
                      <a:gd name="connsiteX3" fmla="*/ 1860028 w 1860601"/>
                      <a:gd name="connsiteY3" fmla="*/ 460679 h 3324715"/>
                      <a:gd name="connsiteX4" fmla="*/ 1859811 w 1860601"/>
                      <a:gd name="connsiteY4" fmla="*/ 1340773 h 3324715"/>
                      <a:gd name="connsiteX5" fmla="*/ 1499312 w 1860601"/>
                      <a:gd name="connsiteY5" fmla="*/ 1326121 h 3324715"/>
                      <a:gd name="connsiteX6" fmla="*/ 1502325 w 1860601"/>
                      <a:gd name="connsiteY6" fmla="*/ 450586 h 3324715"/>
                      <a:gd name="connsiteX7" fmla="*/ 1442507 w 1860601"/>
                      <a:gd name="connsiteY7" fmla="*/ 454876 h 3324715"/>
                      <a:gd name="connsiteX8" fmla="*/ 1439847 w 1860601"/>
                      <a:gd name="connsiteY8" fmla="*/ 3011915 h 3324715"/>
                      <a:gd name="connsiteX9" fmla="*/ 1023577 w 1860601"/>
                      <a:gd name="connsiteY9" fmla="*/ 3026084 h 3324715"/>
                      <a:gd name="connsiteX10" fmla="*/ 1024008 w 1860601"/>
                      <a:gd name="connsiteY10" fmla="*/ 1704263 h 3324715"/>
                      <a:gd name="connsiteX11" fmla="*/ 805103 w 1860601"/>
                      <a:gd name="connsiteY11" fmla="*/ 1704293 h 3324715"/>
                      <a:gd name="connsiteX12" fmla="*/ 805699 w 1860601"/>
                      <a:gd name="connsiteY12" fmla="*/ 3025649 h 3324715"/>
                      <a:gd name="connsiteX13" fmla="*/ 388043 w 1860601"/>
                      <a:gd name="connsiteY13" fmla="*/ 3034447 h 3324715"/>
                      <a:gd name="connsiteX14" fmla="*/ 388250 w 1860601"/>
                      <a:gd name="connsiteY14" fmla="*/ 459527 h 3324715"/>
                      <a:gd name="connsiteX15" fmla="*/ 341060 w 1860601"/>
                      <a:gd name="connsiteY15" fmla="*/ 463248 h 3324715"/>
                      <a:gd name="connsiteX16" fmla="*/ 336733 w 1860601"/>
                      <a:gd name="connsiteY16" fmla="*/ 1290483 h 3324715"/>
                      <a:gd name="connsiteX17" fmla="*/ 700 w 1860601"/>
                      <a:gd name="connsiteY17" fmla="*/ 1269918 h 3324715"/>
                      <a:gd name="connsiteX18" fmla="*/ 1418 w 1860601"/>
                      <a:gd name="connsiteY18" fmla="*/ 471262 h 3324715"/>
                      <a:gd name="connsiteX0" fmla="*/ 1418 w 1860601"/>
                      <a:gd name="connsiteY0" fmla="*/ 470077 h 3323528"/>
                      <a:gd name="connsiteX1" fmla="*/ 185849 w 1860601"/>
                      <a:gd name="connsiteY1" fmla="*/ 2637 h 3323528"/>
                      <a:gd name="connsiteX2" fmla="*/ 1618473 w 1860601"/>
                      <a:gd name="connsiteY2" fmla="*/ 1237 h 3323528"/>
                      <a:gd name="connsiteX3" fmla="*/ 1860028 w 1860601"/>
                      <a:gd name="connsiteY3" fmla="*/ 459494 h 3323528"/>
                      <a:gd name="connsiteX4" fmla="*/ 1859811 w 1860601"/>
                      <a:gd name="connsiteY4" fmla="*/ 1339588 h 3323528"/>
                      <a:gd name="connsiteX5" fmla="*/ 1499312 w 1860601"/>
                      <a:gd name="connsiteY5" fmla="*/ 1324936 h 3323528"/>
                      <a:gd name="connsiteX6" fmla="*/ 1502325 w 1860601"/>
                      <a:gd name="connsiteY6" fmla="*/ 449401 h 3323528"/>
                      <a:gd name="connsiteX7" fmla="*/ 1442507 w 1860601"/>
                      <a:gd name="connsiteY7" fmla="*/ 453691 h 3323528"/>
                      <a:gd name="connsiteX8" fmla="*/ 1439847 w 1860601"/>
                      <a:gd name="connsiteY8" fmla="*/ 3010730 h 3323528"/>
                      <a:gd name="connsiteX9" fmla="*/ 1023577 w 1860601"/>
                      <a:gd name="connsiteY9" fmla="*/ 3024899 h 3323528"/>
                      <a:gd name="connsiteX10" fmla="*/ 1024008 w 1860601"/>
                      <a:gd name="connsiteY10" fmla="*/ 1703078 h 3323528"/>
                      <a:gd name="connsiteX11" fmla="*/ 805103 w 1860601"/>
                      <a:gd name="connsiteY11" fmla="*/ 1703108 h 3323528"/>
                      <a:gd name="connsiteX12" fmla="*/ 805699 w 1860601"/>
                      <a:gd name="connsiteY12" fmla="*/ 3024464 h 3323528"/>
                      <a:gd name="connsiteX13" fmla="*/ 388043 w 1860601"/>
                      <a:gd name="connsiteY13" fmla="*/ 3033262 h 3323528"/>
                      <a:gd name="connsiteX14" fmla="*/ 388250 w 1860601"/>
                      <a:gd name="connsiteY14" fmla="*/ 458342 h 3323528"/>
                      <a:gd name="connsiteX15" fmla="*/ 341060 w 1860601"/>
                      <a:gd name="connsiteY15" fmla="*/ 462063 h 3323528"/>
                      <a:gd name="connsiteX16" fmla="*/ 336733 w 1860601"/>
                      <a:gd name="connsiteY16" fmla="*/ 1289298 h 3323528"/>
                      <a:gd name="connsiteX17" fmla="*/ 700 w 1860601"/>
                      <a:gd name="connsiteY17" fmla="*/ 1268733 h 3323528"/>
                      <a:gd name="connsiteX18" fmla="*/ 1418 w 1860601"/>
                      <a:gd name="connsiteY18" fmla="*/ 470077 h 3323528"/>
                      <a:gd name="connsiteX0" fmla="*/ 1418 w 1860601"/>
                      <a:gd name="connsiteY0" fmla="*/ 470077 h 3323530"/>
                      <a:gd name="connsiteX1" fmla="*/ 185849 w 1860601"/>
                      <a:gd name="connsiteY1" fmla="*/ 2637 h 3323530"/>
                      <a:gd name="connsiteX2" fmla="*/ 1618473 w 1860601"/>
                      <a:gd name="connsiteY2" fmla="*/ 1237 h 3323530"/>
                      <a:gd name="connsiteX3" fmla="*/ 1860028 w 1860601"/>
                      <a:gd name="connsiteY3" fmla="*/ 459494 h 3323530"/>
                      <a:gd name="connsiteX4" fmla="*/ 1859811 w 1860601"/>
                      <a:gd name="connsiteY4" fmla="*/ 1339588 h 3323530"/>
                      <a:gd name="connsiteX5" fmla="*/ 1499312 w 1860601"/>
                      <a:gd name="connsiteY5" fmla="*/ 1324936 h 3323530"/>
                      <a:gd name="connsiteX6" fmla="*/ 1502325 w 1860601"/>
                      <a:gd name="connsiteY6" fmla="*/ 449401 h 3323530"/>
                      <a:gd name="connsiteX7" fmla="*/ 1442507 w 1860601"/>
                      <a:gd name="connsiteY7" fmla="*/ 453691 h 3323530"/>
                      <a:gd name="connsiteX8" fmla="*/ 1439847 w 1860601"/>
                      <a:gd name="connsiteY8" fmla="*/ 3010730 h 3323530"/>
                      <a:gd name="connsiteX9" fmla="*/ 1023577 w 1860601"/>
                      <a:gd name="connsiteY9" fmla="*/ 3024899 h 3323530"/>
                      <a:gd name="connsiteX10" fmla="*/ 1024008 w 1860601"/>
                      <a:gd name="connsiteY10" fmla="*/ 1703078 h 3323530"/>
                      <a:gd name="connsiteX11" fmla="*/ 805103 w 1860601"/>
                      <a:gd name="connsiteY11" fmla="*/ 1703108 h 3323530"/>
                      <a:gd name="connsiteX12" fmla="*/ 805699 w 1860601"/>
                      <a:gd name="connsiteY12" fmla="*/ 3024464 h 3323530"/>
                      <a:gd name="connsiteX13" fmla="*/ 388043 w 1860601"/>
                      <a:gd name="connsiteY13" fmla="*/ 3033262 h 3323530"/>
                      <a:gd name="connsiteX14" fmla="*/ 388250 w 1860601"/>
                      <a:gd name="connsiteY14" fmla="*/ 458342 h 3323530"/>
                      <a:gd name="connsiteX15" fmla="*/ 341060 w 1860601"/>
                      <a:gd name="connsiteY15" fmla="*/ 462063 h 3323530"/>
                      <a:gd name="connsiteX16" fmla="*/ 336733 w 1860601"/>
                      <a:gd name="connsiteY16" fmla="*/ 1289298 h 3323530"/>
                      <a:gd name="connsiteX17" fmla="*/ 700 w 1860601"/>
                      <a:gd name="connsiteY17" fmla="*/ 1268733 h 3323530"/>
                      <a:gd name="connsiteX18" fmla="*/ 1418 w 1860601"/>
                      <a:gd name="connsiteY18" fmla="*/ 470077 h 3323530"/>
                      <a:gd name="connsiteX0" fmla="*/ 1418 w 1860601"/>
                      <a:gd name="connsiteY0" fmla="*/ 470077 h 3323528"/>
                      <a:gd name="connsiteX1" fmla="*/ 185849 w 1860601"/>
                      <a:gd name="connsiteY1" fmla="*/ 2637 h 3323528"/>
                      <a:gd name="connsiteX2" fmla="*/ 1618473 w 1860601"/>
                      <a:gd name="connsiteY2" fmla="*/ 1237 h 3323528"/>
                      <a:gd name="connsiteX3" fmla="*/ 1860028 w 1860601"/>
                      <a:gd name="connsiteY3" fmla="*/ 459494 h 3323528"/>
                      <a:gd name="connsiteX4" fmla="*/ 1859811 w 1860601"/>
                      <a:gd name="connsiteY4" fmla="*/ 1339588 h 3323528"/>
                      <a:gd name="connsiteX5" fmla="*/ 1499312 w 1860601"/>
                      <a:gd name="connsiteY5" fmla="*/ 1324936 h 3323528"/>
                      <a:gd name="connsiteX6" fmla="*/ 1502325 w 1860601"/>
                      <a:gd name="connsiteY6" fmla="*/ 449401 h 3323528"/>
                      <a:gd name="connsiteX7" fmla="*/ 1442507 w 1860601"/>
                      <a:gd name="connsiteY7" fmla="*/ 453691 h 3323528"/>
                      <a:gd name="connsiteX8" fmla="*/ 1439847 w 1860601"/>
                      <a:gd name="connsiteY8" fmla="*/ 3010730 h 3323528"/>
                      <a:gd name="connsiteX9" fmla="*/ 1023577 w 1860601"/>
                      <a:gd name="connsiteY9" fmla="*/ 3024899 h 3323528"/>
                      <a:gd name="connsiteX10" fmla="*/ 1024008 w 1860601"/>
                      <a:gd name="connsiteY10" fmla="*/ 1703078 h 3323528"/>
                      <a:gd name="connsiteX11" fmla="*/ 805103 w 1860601"/>
                      <a:gd name="connsiteY11" fmla="*/ 1703108 h 3323528"/>
                      <a:gd name="connsiteX12" fmla="*/ 805699 w 1860601"/>
                      <a:gd name="connsiteY12" fmla="*/ 3024464 h 3323528"/>
                      <a:gd name="connsiteX13" fmla="*/ 388043 w 1860601"/>
                      <a:gd name="connsiteY13" fmla="*/ 3033262 h 3323528"/>
                      <a:gd name="connsiteX14" fmla="*/ 388250 w 1860601"/>
                      <a:gd name="connsiteY14" fmla="*/ 458342 h 3323528"/>
                      <a:gd name="connsiteX15" fmla="*/ 341060 w 1860601"/>
                      <a:gd name="connsiteY15" fmla="*/ 462063 h 3323528"/>
                      <a:gd name="connsiteX16" fmla="*/ 336733 w 1860601"/>
                      <a:gd name="connsiteY16" fmla="*/ 1289298 h 3323528"/>
                      <a:gd name="connsiteX17" fmla="*/ 700 w 1860601"/>
                      <a:gd name="connsiteY17" fmla="*/ 1268733 h 3323528"/>
                      <a:gd name="connsiteX18" fmla="*/ 1418 w 1860601"/>
                      <a:gd name="connsiteY18" fmla="*/ 470077 h 3323528"/>
                      <a:gd name="connsiteX0" fmla="*/ 1418 w 1860601"/>
                      <a:gd name="connsiteY0" fmla="*/ 469971 h 3323424"/>
                      <a:gd name="connsiteX1" fmla="*/ 185849 w 1860601"/>
                      <a:gd name="connsiteY1" fmla="*/ 2531 h 3323424"/>
                      <a:gd name="connsiteX2" fmla="*/ 1618473 w 1860601"/>
                      <a:gd name="connsiteY2" fmla="*/ 1131 h 3323424"/>
                      <a:gd name="connsiteX3" fmla="*/ 1860028 w 1860601"/>
                      <a:gd name="connsiteY3" fmla="*/ 459388 h 3323424"/>
                      <a:gd name="connsiteX4" fmla="*/ 1859811 w 1860601"/>
                      <a:gd name="connsiteY4" fmla="*/ 1339482 h 3323424"/>
                      <a:gd name="connsiteX5" fmla="*/ 1499312 w 1860601"/>
                      <a:gd name="connsiteY5" fmla="*/ 1324830 h 3323424"/>
                      <a:gd name="connsiteX6" fmla="*/ 1502325 w 1860601"/>
                      <a:gd name="connsiteY6" fmla="*/ 449295 h 3323424"/>
                      <a:gd name="connsiteX7" fmla="*/ 1442507 w 1860601"/>
                      <a:gd name="connsiteY7" fmla="*/ 453585 h 3323424"/>
                      <a:gd name="connsiteX8" fmla="*/ 1439847 w 1860601"/>
                      <a:gd name="connsiteY8" fmla="*/ 3010624 h 3323424"/>
                      <a:gd name="connsiteX9" fmla="*/ 1023577 w 1860601"/>
                      <a:gd name="connsiteY9" fmla="*/ 3024793 h 3323424"/>
                      <a:gd name="connsiteX10" fmla="*/ 1024008 w 1860601"/>
                      <a:gd name="connsiteY10" fmla="*/ 1702972 h 3323424"/>
                      <a:gd name="connsiteX11" fmla="*/ 805103 w 1860601"/>
                      <a:gd name="connsiteY11" fmla="*/ 1703002 h 3323424"/>
                      <a:gd name="connsiteX12" fmla="*/ 805699 w 1860601"/>
                      <a:gd name="connsiteY12" fmla="*/ 3024358 h 3323424"/>
                      <a:gd name="connsiteX13" fmla="*/ 388043 w 1860601"/>
                      <a:gd name="connsiteY13" fmla="*/ 3033156 h 3323424"/>
                      <a:gd name="connsiteX14" fmla="*/ 388250 w 1860601"/>
                      <a:gd name="connsiteY14" fmla="*/ 458236 h 3323424"/>
                      <a:gd name="connsiteX15" fmla="*/ 341060 w 1860601"/>
                      <a:gd name="connsiteY15" fmla="*/ 461957 h 3323424"/>
                      <a:gd name="connsiteX16" fmla="*/ 336733 w 1860601"/>
                      <a:gd name="connsiteY16" fmla="*/ 1289192 h 3323424"/>
                      <a:gd name="connsiteX17" fmla="*/ 700 w 1860601"/>
                      <a:gd name="connsiteY17" fmla="*/ 1268627 h 3323424"/>
                      <a:gd name="connsiteX18" fmla="*/ 1418 w 1860601"/>
                      <a:gd name="connsiteY18" fmla="*/ 469971 h 3323424"/>
                      <a:gd name="connsiteX0" fmla="*/ 1418 w 1860601"/>
                      <a:gd name="connsiteY0" fmla="*/ 469832 h 3323284"/>
                      <a:gd name="connsiteX1" fmla="*/ 185849 w 1860601"/>
                      <a:gd name="connsiteY1" fmla="*/ 2392 h 3323284"/>
                      <a:gd name="connsiteX2" fmla="*/ 1618473 w 1860601"/>
                      <a:gd name="connsiteY2" fmla="*/ 992 h 3323284"/>
                      <a:gd name="connsiteX3" fmla="*/ 1860028 w 1860601"/>
                      <a:gd name="connsiteY3" fmla="*/ 459249 h 3323284"/>
                      <a:gd name="connsiteX4" fmla="*/ 1859811 w 1860601"/>
                      <a:gd name="connsiteY4" fmla="*/ 1339343 h 3323284"/>
                      <a:gd name="connsiteX5" fmla="*/ 1499312 w 1860601"/>
                      <a:gd name="connsiteY5" fmla="*/ 1324691 h 3323284"/>
                      <a:gd name="connsiteX6" fmla="*/ 1502325 w 1860601"/>
                      <a:gd name="connsiteY6" fmla="*/ 449156 h 3323284"/>
                      <a:gd name="connsiteX7" fmla="*/ 1442507 w 1860601"/>
                      <a:gd name="connsiteY7" fmla="*/ 453446 h 3323284"/>
                      <a:gd name="connsiteX8" fmla="*/ 1439847 w 1860601"/>
                      <a:gd name="connsiteY8" fmla="*/ 3010485 h 3323284"/>
                      <a:gd name="connsiteX9" fmla="*/ 1023577 w 1860601"/>
                      <a:gd name="connsiteY9" fmla="*/ 3024654 h 3323284"/>
                      <a:gd name="connsiteX10" fmla="*/ 1024008 w 1860601"/>
                      <a:gd name="connsiteY10" fmla="*/ 1702833 h 3323284"/>
                      <a:gd name="connsiteX11" fmla="*/ 805103 w 1860601"/>
                      <a:gd name="connsiteY11" fmla="*/ 1702863 h 3323284"/>
                      <a:gd name="connsiteX12" fmla="*/ 805699 w 1860601"/>
                      <a:gd name="connsiteY12" fmla="*/ 3024219 h 3323284"/>
                      <a:gd name="connsiteX13" fmla="*/ 388043 w 1860601"/>
                      <a:gd name="connsiteY13" fmla="*/ 3033017 h 3323284"/>
                      <a:gd name="connsiteX14" fmla="*/ 388250 w 1860601"/>
                      <a:gd name="connsiteY14" fmla="*/ 458097 h 3323284"/>
                      <a:gd name="connsiteX15" fmla="*/ 341060 w 1860601"/>
                      <a:gd name="connsiteY15" fmla="*/ 461818 h 3323284"/>
                      <a:gd name="connsiteX16" fmla="*/ 336733 w 1860601"/>
                      <a:gd name="connsiteY16" fmla="*/ 1289053 h 3323284"/>
                      <a:gd name="connsiteX17" fmla="*/ 700 w 1860601"/>
                      <a:gd name="connsiteY17" fmla="*/ 1268488 h 3323284"/>
                      <a:gd name="connsiteX18" fmla="*/ 1418 w 1860601"/>
                      <a:gd name="connsiteY18" fmla="*/ 469832 h 3323284"/>
                      <a:gd name="connsiteX0" fmla="*/ 1418 w 1861013"/>
                      <a:gd name="connsiteY0" fmla="*/ 469879 h 3323331"/>
                      <a:gd name="connsiteX1" fmla="*/ 185849 w 1861013"/>
                      <a:gd name="connsiteY1" fmla="*/ 2439 h 3323331"/>
                      <a:gd name="connsiteX2" fmla="*/ 1618473 w 1861013"/>
                      <a:gd name="connsiteY2" fmla="*/ 1039 h 3323331"/>
                      <a:gd name="connsiteX3" fmla="*/ 1860028 w 1861013"/>
                      <a:gd name="connsiteY3" fmla="*/ 459296 h 3323331"/>
                      <a:gd name="connsiteX4" fmla="*/ 1859811 w 1861013"/>
                      <a:gd name="connsiteY4" fmla="*/ 1339390 h 3323331"/>
                      <a:gd name="connsiteX5" fmla="*/ 1499312 w 1861013"/>
                      <a:gd name="connsiteY5" fmla="*/ 1324738 h 3323331"/>
                      <a:gd name="connsiteX6" fmla="*/ 1502325 w 1861013"/>
                      <a:gd name="connsiteY6" fmla="*/ 449203 h 3323331"/>
                      <a:gd name="connsiteX7" fmla="*/ 1442507 w 1861013"/>
                      <a:gd name="connsiteY7" fmla="*/ 453493 h 3323331"/>
                      <a:gd name="connsiteX8" fmla="*/ 1439847 w 1861013"/>
                      <a:gd name="connsiteY8" fmla="*/ 3010532 h 3323331"/>
                      <a:gd name="connsiteX9" fmla="*/ 1023577 w 1861013"/>
                      <a:gd name="connsiteY9" fmla="*/ 3024701 h 3323331"/>
                      <a:gd name="connsiteX10" fmla="*/ 1024008 w 1861013"/>
                      <a:gd name="connsiteY10" fmla="*/ 1702880 h 3323331"/>
                      <a:gd name="connsiteX11" fmla="*/ 805103 w 1861013"/>
                      <a:gd name="connsiteY11" fmla="*/ 1702910 h 3323331"/>
                      <a:gd name="connsiteX12" fmla="*/ 805699 w 1861013"/>
                      <a:gd name="connsiteY12" fmla="*/ 3024266 h 3323331"/>
                      <a:gd name="connsiteX13" fmla="*/ 388043 w 1861013"/>
                      <a:gd name="connsiteY13" fmla="*/ 3033064 h 3323331"/>
                      <a:gd name="connsiteX14" fmla="*/ 388250 w 1861013"/>
                      <a:gd name="connsiteY14" fmla="*/ 458144 h 3323331"/>
                      <a:gd name="connsiteX15" fmla="*/ 341060 w 1861013"/>
                      <a:gd name="connsiteY15" fmla="*/ 461865 h 3323331"/>
                      <a:gd name="connsiteX16" fmla="*/ 336733 w 1861013"/>
                      <a:gd name="connsiteY16" fmla="*/ 1289100 h 3323331"/>
                      <a:gd name="connsiteX17" fmla="*/ 700 w 1861013"/>
                      <a:gd name="connsiteY17" fmla="*/ 1268535 h 3323331"/>
                      <a:gd name="connsiteX18" fmla="*/ 1418 w 1861013"/>
                      <a:gd name="connsiteY18" fmla="*/ 469879 h 3323331"/>
                      <a:gd name="connsiteX0" fmla="*/ 1418 w 1860601"/>
                      <a:gd name="connsiteY0" fmla="*/ 469895 h 3323347"/>
                      <a:gd name="connsiteX1" fmla="*/ 185849 w 1860601"/>
                      <a:gd name="connsiteY1" fmla="*/ 2455 h 3323347"/>
                      <a:gd name="connsiteX2" fmla="*/ 1618473 w 1860601"/>
                      <a:gd name="connsiteY2" fmla="*/ 1055 h 3323347"/>
                      <a:gd name="connsiteX3" fmla="*/ 1860028 w 1860601"/>
                      <a:gd name="connsiteY3" fmla="*/ 459312 h 3323347"/>
                      <a:gd name="connsiteX4" fmla="*/ 1859811 w 1860601"/>
                      <a:gd name="connsiteY4" fmla="*/ 1339406 h 3323347"/>
                      <a:gd name="connsiteX5" fmla="*/ 1499312 w 1860601"/>
                      <a:gd name="connsiteY5" fmla="*/ 1324754 h 3323347"/>
                      <a:gd name="connsiteX6" fmla="*/ 1502325 w 1860601"/>
                      <a:gd name="connsiteY6" fmla="*/ 449219 h 3323347"/>
                      <a:gd name="connsiteX7" fmla="*/ 1442507 w 1860601"/>
                      <a:gd name="connsiteY7" fmla="*/ 453509 h 3323347"/>
                      <a:gd name="connsiteX8" fmla="*/ 1439847 w 1860601"/>
                      <a:gd name="connsiteY8" fmla="*/ 3010548 h 3323347"/>
                      <a:gd name="connsiteX9" fmla="*/ 1023577 w 1860601"/>
                      <a:gd name="connsiteY9" fmla="*/ 3024717 h 3323347"/>
                      <a:gd name="connsiteX10" fmla="*/ 1024008 w 1860601"/>
                      <a:gd name="connsiteY10" fmla="*/ 1702896 h 3323347"/>
                      <a:gd name="connsiteX11" fmla="*/ 805103 w 1860601"/>
                      <a:gd name="connsiteY11" fmla="*/ 1702926 h 3323347"/>
                      <a:gd name="connsiteX12" fmla="*/ 805699 w 1860601"/>
                      <a:gd name="connsiteY12" fmla="*/ 3024282 h 3323347"/>
                      <a:gd name="connsiteX13" fmla="*/ 388043 w 1860601"/>
                      <a:gd name="connsiteY13" fmla="*/ 3033080 h 3323347"/>
                      <a:gd name="connsiteX14" fmla="*/ 388250 w 1860601"/>
                      <a:gd name="connsiteY14" fmla="*/ 458160 h 3323347"/>
                      <a:gd name="connsiteX15" fmla="*/ 341060 w 1860601"/>
                      <a:gd name="connsiteY15" fmla="*/ 461881 h 3323347"/>
                      <a:gd name="connsiteX16" fmla="*/ 336733 w 1860601"/>
                      <a:gd name="connsiteY16" fmla="*/ 1289116 h 3323347"/>
                      <a:gd name="connsiteX17" fmla="*/ 700 w 1860601"/>
                      <a:gd name="connsiteY17" fmla="*/ 1268551 h 3323347"/>
                      <a:gd name="connsiteX18" fmla="*/ 1418 w 1860601"/>
                      <a:gd name="connsiteY18" fmla="*/ 469895 h 3323347"/>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6773 w 1860601"/>
                      <a:gd name="connsiteY15" fmla="*/ 457595 h 3323349"/>
                      <a:gd name="connsiteX16" fmla="*/ 336733 w 1860601"/>
                      <a:gd name="connsiteY16" fmla="*/ 1289118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6773 w 1860601"/>
                      <a:gd name="connsiteY15" fmla="*/ 457595 h 3323349"/>
                      <a:gd name="connsiteX16" fmla="*/ 336733 w 1860601"/>
                      <a:gd name="connsiteY16" fmla="*/ 1289118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6773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6773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28197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28197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28197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28197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2484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2484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2484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2484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11046 w 1860601"/>
                      <a:gd name="connsiteY15" fmla="*/ 470459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251018 w 1860601"/>
                      <a:gd name="connsiteY15" fmla="*/ 474746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19622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2486 w 1860601"/>
                      <a:gd name="connsiteY15" fmla="*/ 457595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32486 w 1860601"/>
                      <a:gd name="connsiteY15" fmla="*/ 461882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41061 w 1860601"/>
                      <a:gd name="connsiteY15" fmla="*/ 461882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41061 w 1860601"/>
                      <a:gd name="connsiteY15" fmla="*/ 461882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41061 w 1860601"/>
                      <a:gd name="connsiteY15" fmla="*/ 461882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41061 w 1860601"/>
                      <a:gd name="connsiteY15" fmla="*/ 461882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41061 w 1860601"/>
                      <a:gd name="connsiteY15" fmla="*/ 461882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8 w 1860601"/>
                      <a:gd name="connsiteY0" fmla="*/ 469897 h 3323349"/>
                      <a:gd name="connsiteX1" fmla="*/ 185849 w 1860601"/>
                      <a:gd name="connsiteY1" fmla="*/ 2457 h 3323349"/>
                      <a:gd name="connsiteX2" fmla="*/ 1618473 w 1860601"/>
                      <a:gd name="connsiteY2" fmla="*/ 1057 h 3323349"/>
                      <a:gd name="connsiteX3" fmla="*/ 1860028 w 1860601"/>
                      <a:gd name="connsiteY3" fmla="*/ 459314 h 3323349"/>
                      <a:gd name="connsiteX4" fmla="*/ 1859811 w 1860601"/>
                      <a:gd name="connsiteY4" fmla="*/ 1339408 h 3323349"/>
                      <a:gd name="connsiteX5" fmla="*/ 1499312 w 1860601"/>
                      <a:gd name="connsiteY5" fmla="*/ 1324756 h 3323349"/>
                      <a:gd name="connsiteX6" fmla="*/ 1502325 w 1860601"/>
                      <a:gd name="connsiteY6" fmla="*/ 449221 h 3323349"/>
                      <a:gd name="connsiteX7" fmla="*/ 1442507 w 1860601"/>
                      <a:gd name="connsiteY7" fmla="*/ 453511 h 3323349"/>
                      <a:gd name="connsiteX8" fmla="*/ 1439847 w 1860601"/>
                      <a:gd name="connsiteY8" fmla="*/ 3010550 h 3323349"/>
                      <a:gd name="connsiteX9" fmla="*/ 1023577 w 1860601"/>
                      <a:gd name="connsiteY9" fmla="*/ 3024719 h 3323349"/>
                      <a:gd name="connsiteX10" fmla="*/ 1024008 w 1860601"/>
                      <a:gd name="connsiteY10" fmla="*/ 1702898 h 3323349"/>
                      <a:gd name="connsiteX11" fmla="*/ 805103 w 1860601"/>
                      <a:gd name="connsiteY11" fmla="*/ 1702928 h 3323349"/>
                      <a:gd name="connsiteX12" fmla="*/ 805699 w 1860601"/>
                      <a:gd name="connsiteY12" fmla="*/ 3024284 h 3323349"/>
                      <a:gd name="connsiteX13" fmla="*/ 388043 w 1860601"/>
                      <a:gd name="connsiteY13" fmla="*/ 3033082 h 3323349"/>
                      <a:gd name="connsiteX14" fmla="*/ 388250 w 1860601"/>
                      <a:gd name="connsiteY14" fmla="*/ 458162 h 3323349"/>
                      <a:gd name="connsiteX15" fmla="*/ 341061 w 1860601"/>
                      <a:gd name="connsiteY15" fmla="*/ 461882 h 3323349"/>
                      <a:gd name="connsiteX16" fmla="*/ 336734 w 1860601"/>
                      <a:gd name="connsiteY16" fmla="*/ 1289119 h 3323349"/>
                      <a:gd name="connsiteX17" fmla="*/ 700 w 1860601"/>
                      <a:gd name="connsiteY17" fmla="*/ 1268553 h 3323349"/>
                      <a:gd name="connsiteX18" fmla="*/ 1418 w 1860601"/>
                      <a:gd name="connsiteY18" fmla="*/ 469897 h 3323349"/>
                      <a:gd name="connsiteX0" fmla="*/ 1411 w 1860594"/>
                      <a:gd name="connsiteY0" fmla="*/ 469897 h 3323349"/>
                      <a:gd name="connsiteX1" fmla="*/ 185842 w 1860594"/>
                      <a:gd name="connsiteY1" fmla="*/ 2457 h 3323349"/>
                      <a:gd name="connsiteX2" fmla="*/ 1618466 w 1860594"/>
                      <a:gd name="connsiteY2" fmla="*/ 1057 h 3323349"/>
                      <a:gd name="connsiteX3" fmla="*/ 1860021 w 1860594"/>
                      <a:gd name="connsiteY3" fmla="*/ 459314 h 3323349"/>
                      <a:gd name="connsiteX4" fmla="*/ 1859804 w 1860594"/>
                      <a:gd name="connsiteY4" fmla="*/ 1339408 h 3323349"/>
                      <a:gd name="connsiteX5" fmla="*/ 1499305 w 1860594"/>
                      <a:gd name="connsiteY5" fmla="*/ 1324756 h 3323349"/>
                      <a:gd name="connsiteX6" fmla="*/ 1502318 w 1860594"/>
                      <a:gd name="connsiteY6" fmla="*/ 449221 h 3323349"/>
                      <a:gd name="connsiteX7" fmla="*/ 1442500 w 1860594"/>
                      <a:gd name="connsiteY7" fmla="*/ 453511 h 3323349"/>
                      <a:gd name="connsiteX8" fmla="*/ 1439840 w 1860594"/>
                      <a:gd name="connsiteY8" fmla="*/ 3010550 h 3323349"/>
                      <a:gd name="connsiteX9" fmla="*/ 1023570 w 1860594"/>
                      <a:gd name="connsiteY9" fmla="*/ 3024719 h 3323349"/>
                      <a:gd name="connsiteX10" fmla="*/ 1024001 w 1860594"/>
                      <a:gd name="connsiteY10" fmla="*/ 1702898 h 3323349"/>
                      <a:gd name="connsiteX11" fmla="*/ 805096 w 1860594"/>
                      <a:gd name="connsiteY11" fmla="*/ 1702928 h 3323349"/>
                      <a:gd name="connsiteX12" fmla="*/ 805692 w 1860594"/>
                      <a:gd name="connsiteY12" fmla="*/ 3024284 h 3323349"/>
                      <a:gd name="connsiteX13" fmla="*/ 388036 w 1860594"/>
                      <a:gd name="connsiteY13" fmla="*/ 3033082 h 3323349"/>
                      <a:gd name="connsiteX14" fmla="*/ 388243 w 1860594"/>
                      <a:gd name="connsiteY14" fmla="*/ 458162 h 3323349"/>
                      <a:gd name="connsiteX15" fmla="*/ 341054 w 1860594"/>
                      <a:gd name="connsiteY15" fmla="*/ 461882 h 3323349"/>
                      <a:gd name="connsiteX16" fmla="*/ 341014 w 1860594"/>
                      <a:gd name="connsiteY16" fmla="*/ 1289119 h 3323349"/>
                      <a:gd name="connsiteX17" fmla="*/ 693 w 1860594"/>
                      <a:gd name="connsiteY17" fmla="*/ 1268553 h 3323349"/>
                      <a:gd name="connsiteX18" fmla="*/ 1411 w 1860594"/>
                      <a:gd name="connsiteY18" fmla="*/ 469897 h 3323349"/>
                      <a:gd name="connsiteX0" fmla="*/ 1409 w 1860592"/>
                      <a:gd name="connsiteY0" fmla="*/ 469897 h 3323349"/>
                      <a:gd name="connsiteX1" fmla="*/ 185840 w 1860592"/>
                      <a:gd name="connsiteY1" fmla="*/ 2457 h 3323349"/>
                      <a:gd name="connsiteX2" fmla="*/ 1618464 w 1860592"/>
                      <a:gd name="connsiteY2" fmla="*/ 1057 h 3323349"/>
                      <a:gd name="connsiteX3" fmla="*/ 1860019 w 1860592"/>
                      <a:gd name="connsiteY3" fmla="*/ 459314 h 3323349"/>
                      <a:gd name="connsiteX4" fmla="*/ 1859802 w 1860592"/>
                      <a:gd name="connsiteY4" fmla="*/ 1339408 h 3323349"/>
                      <a:gd name="connsiteX5" fmla="*/ 1499303 w 1860592"/>
                      <a:gd name="connsiteY5" fmla="*/ 1324756 h 3323349"/>
                      <a:gd name="connsiteX6" fmla="*/ 1502316 w 1860592"/>
                      <a:gd name="connsiteY6" fmla="*/ 449221 h 3323349"/>
                      <a:gd name="connsiteX7" fmla="*/ 1442498 w 1860592"/>
                      <a:gd name="connsiteY7" fmla="*/ 453511 h 3323349"/>
                      <a:gd name="connsiteX8" fmla="*/ 1439838 w 1860592"/>
                      <a:gd name="connsiteY8" fmla="*/ 3010550 h 3323349"/>
                      <a:gd name="connsiteX9" fmla="*/ 1023568 w 1860592"/>
                      <a:gd name="connsiteY9" fmla="*/ 3024719 h 3323349"/>
                      <a:gd name="connsiteX10" fmla="*/ 1023999 w 1860592"/>
                      <a:gd name="connsiteY10" fmla="*/ 1702898 h 3323349"/>
                      <a:gd name="connsiteX11" fmla="*/ 805094 w 1860592"/>
                      <a:gd name="connsiteY11" fmla="*/ 1702928 h 3323349"/>
                      <a:gd name="connsiteX12" fmla="*/ 805690 w 1860592"/>
                      <a:gd name="connsiteY12" fmla="*/ 3024284 h 3323349"/>
                      <a:gd name="connsiteX13" fmla="*/ 388034 w 1860592"/>
                      <a:gd name="connsiteY13" fmla="*/ 3033082 h 3323349"/>
                      <a:gd name="connsiteX14" fmla="*/ 388241 w 1860592"/>
                      <a:gd name="connsiteY14" fmla="*/ 458162 h 3323349"/>
                      <a:gd name="connsiteX15" fmla="*/ 341052 w 1860592"/>
                      <a:gd name="connsiteY15" fmla="*/ 461882 h 3323349"/>
                      <a:gd name="connsiteX16" fmla="*/ 341012 w 1860592"/>
                      <a:gd name="connsiteY16" fmla="*/ 1289119 h 3323349"/>
                      <a:gd name="connsiteX17" fmla="*/ 691 w 1860592"/>
                      <a:gd name="connsiteY17" fmla="*/ 1268553 h 3323349"/>
                      <a:gd name="connsiteX18" fmla="*/ 1409 w 1860592"/>
                      <a:gd name="connsiteY18" fmla="*/ 469897 h 3323349"/>
                      <a:gd name="connsiteX0" fmla="*/ 1409 w 1860592"/>
                      <a:gd name="connsiteY0" fmla="*/ 469881 h 3323333"/>
                      <a:gd name="connsiteX1" fmla="*/ 185840 w 1860592"/>
                      <a:gd name="connsiteY1" fmla="*/ 2441 h 3323333"/>
                      <a:gd name="connsiteX2" fmla="*/ 1618464 w 1860592"/>
                      <a:gd name="connsiteY2" fmla="*/ 1041 h 3323333"/>
                      <a:gd name="connsiteX3" fmla="*/ 1860019 w 1860592"/>
                      <a:gd name="connsiteY3" fmla="*/ 459298 h 3323333"/>
                      <a:gd name="connsiteX4" fmla="*/ 1859802 w 1860592"/>
                      <a:gd name="connsiteY4" fmla="*/ 1339392 h 3323333"/>
                      <a:gd name="connsiteX5" fmla="*/ 1499303 w 1860592"/>
                      <a:gd name="connsiteY5" fmla="*/ 1324740 h 3323333"/>
                      <a:gd name="connsiteX6" fmla="*/ 1502316 w 1860592"/>
                      <a:gd name="connsiteY6" fmla="*/ 449205 h 3323333"/>
                      <a:gd name="connsiteX7" fmla="*/ 1442498 w 1860592"/>
                      <a:gd name="connsiteY7" fmla="*/ 453495 h 3323333"/>
                      <a:gd name="connsiteX8" fmla="*/ 1439838 w 1860592"/>
                      <a:gd name="connsiteY8" fmla="*/ 3010534 h 3323333"/>
                      <a:gd name="connsiteX9" fmla="*/ 1023568 w 1860592"/>
                      <a:gd name="connsiteY9" fmla="*/ 3024703 h 3323333"/>
                      <a:gd name="connsiteX10" fmla="*/ 1023999 w 1860592"/>
                      <a:gd name="connsiteY10" fmla="*/ 1702882 h 3323333"/>
                      <a:gd name="connsiteX11" fmla="*/ 805094 w 1860592"/>
                      <a:gd name="connsiteY11" fmla="*/ 1702912 h 3323333"/>
                      <a:gd name="connsiteX12" fmla="*/ 805690 w 1860592"/>
                      <a:gd name="connsiteY12" fmla="*/ 3024268 h 3323333"/>
                      <a:gd name="connsiteX13" fmla="*/ 388034 w 1860592"/>
                      <a:gd name="connsiteY13" fmla="*/ 3033066 h 3323333"/>
                      <a:gd name="connsiteX14" fmla="*/ 388241 w 1860592"/>
                      <a:gd name="connsiteY14" fmla="*/ 458146 h 3323333"/>
                      <a:gd name="connsiteX15" fmla="*/ 341052 w 1860592"/>
                      <a:gd name="connsiteY15" fmla="*/ 461866 h 3323333"/>
                      <a:gd name="connsiteX16" fmla="*/ 341012 w 1860592"/>
                      <a:gd name="connsiteY16" fmla="*/ 1289103 h 3323333"/>
                      <a:gd name="connsiteX17" fmla="*/ 691 w 1860592"/>
                      <a:gd name="connsiteY17" fmla="*/ 1268537 h 3323333"/>
                      <a:gd name="connsiteX18" fmla="*/ 1409 w 1860592"/>
                      <a:gd name="connsiteY18" fmla="*/ 469881 h 3323333"/>
                      <a:gd name="connsiteX0" fmla="*/ 1409 w 1861004"/>
                      <a:gd name="connsiteY0" fmla="*/ 469832 h 3323284"/>
                      <a:gd name="connsiteX1" fmla="*/ 185840 w 1861004"/>
                      <a:gd name="connsiteY1" fmla="*/ 2392 h 3323284"/>
                      <a:gd name="connsiteX2" fmla="*/ 1618464 w 1861004"/>
                      <a:gd name="connsiteY2" fmla="*/ 992 h 3323284"/>
                      <a:gd name="connsiteX3" fmla="*/ 1860019 w 1861004"/>
                      <a:gd name="connsiteY3" fmla="*/ 459249 h 3323284"/>
                      <a:gd name="connsiteX4" fmla="*/ 1859802 w 1861004"/>
                      <a:gd name="connsiteY4" fmla="*/ 1339343 h 3323284"/>
                      <a:gd name="connsiteX5" fmla="*/ 1499303 w 1861004"/>
                      <a:gd name="connsiteY5" fmla="*/ 1324691 h 3323284"/>
                      <a:gd name="connsiteX6" fmla="*/ 1502316 w 1861004"/>
                      <a:gd name="connsiteY6" fmla="*/ 449156 h 3323284"/>
                      <a:gd name="connsiteX7" fmla="*/ 1442498 w 1861004"/>
                      <a:gd name="connsiteY7" fmla="*/ 453446 h 3323284"/>
                      <a:gd name="connsiteX8" fmla="*/ 1439838 w 1861004"/>
                      <a:gd name="connsiteY8" fmla="*/ 3010485 h 3323284"/>
                      <a:gd name="connsiteX9" fmla="*/ 1023568 w 1861004"/>
                      <a:gd name="connsiteY9" fmla="*/ 3024654 h 3323284"/>
                      <a:gd name="connsiteX10" fmla="*/ 1023999 w 1861004"/>
                      <a:gd name="connsiteY10" fmla="*/ 1702833 h 3323284"/>
                      <a:gd name="connsiteX11" fmla="*/ 805094 w 1861004"/>
                      <a:gd name="connsiteY11" fmla="*/ 1702863 h 3323284"/>
                      <a:gd name="connsiteX12" fmla="*/ 805690 w 1861004"/>
                      <a:gd name="connsiteY12" fmla="*/ 3024219 h 3323284"/>
                      <a:gd name="connsiteX13" fmla="*/ 388034 w 1861004"/>
                      <a:gd name="connsiteY13" fmla="*/ 3033017 h 3323284"/>
                      <a:gd name="connsiteX14" fmla="*/ 388241 w 1861004"/>
                      <a:gd name="connsiteY14" fmla="*/ 458097 h 3323284"/>
                      <a:gd name="connsiteX15" fmla="*/ 341052 w 1861004"/>
                      <a:gd name="connsiteY15" fmla="*/ 461817 h 3323284"/>
                      <a:gd name="connsiteX16" fmla="*/ 341012 w 1861004"/>
                      <a:gd name="connsiteY16" fmla="*/ 1289054 h 3323284"/>
                      <a:gd name="connsiteX17" fmla="*/ 691 w 1861004"/>
                      <a:gd name="connsiteY17" fmla="*/ 1268488 h 3323284"/>
                      <a:gd name="connsiteX18" fmla="*/ 1409 w 1861004"/>
                      <a:gd name="connsiteY18" fmla="*/ 469832 h 3323284"/>
                      <a:gd name="connsiteX0" fmla="*/ 1409 w 1861004"/>
                      <a:gd name="connsiteY0" fmla="*/ 469832 h 3323284"/>
                      <a:gd name="connsiteX1" fmla="*/ 185840 w 1861004"/>
                      <a:gd name="connsiteY1" fmla="*/ 2392 h 3323284"/>
                      <a:gd name="connsiteX2" fmla="*/ 1618464 w 1861004"/>
                      <a:gd name="connsiteY2" fmla="*/ 992 h 3323284"/>
                      <a:gd name="connsiteX3" fmla="*/ 1860019 w 1861004"/>
                      <a:gd name="connsiteY3" fmla="*/ 459249 h 3323284"/>
                      <a:gd name="connsiteX4" fmla="*/ 1859802 w 1861004"/>
                      <a:gd name="connsiteY4" fmla="*/ 1339343 h 3323284"/>
                      <a:gd name="connsiteX5" fmla="*/ 1499303 w 1861004"/>
                      <a:gd name="connsiteY5" fmla="*/ 1324691 h 3323284"/>
                      <a:gd name="connsiteX6" fmla="*/ 1502316 w 1861004"/>
                      <a:gd name="connsiteY6" fmla="*/ 449156 h 3323284"/>
                      <a:gd name="connsiteX7" fmla="*/ 1442498 w 1861004"/>
                      <a:gd name="connsiteY7" fmla="*/ 453446 h 3323284"/>
                      <a:gd name="connsiteX8" fmla="*/ 1439838 w 1861004"/>
                      <a:gd name="connsiteY8" fmla="*/ 3010485 h 3323284"/>
                      <a:gd name="connsiteX9" fmla="*/ 1023568 w 1861004"/>
                      <a:gd name="connsiteY9" fmla="*/ 3024654 h 3323284"/>
                      <a:gd name="connsiteX10" fmla="*/ 1023999 w 1861004"/>
                      <a:gd name="connsiteY10" fmla="*/ 1702833 h 3323284"/>
                      <a:gd name="connsiteX11" fmla="*/ 805094 w 1861004"/>
                      <a:gd name="connsiteY11" fmla="*/ 1702863 h 3323284"/>
                      <a:gd name="connsiteX12" fmla="*/ 805690 w 1861004"/>
                      <a:gd name="connsiteY12" fmla="*/ 3024219 h 3323284"/>
                      <a:gd name="connsiteX13" fmla="*/ 388034 w 1861004"/>
                      <a:gd name="connsiteY13" fmla="*/ 3033017 h 3323284"/>
                      <a:gd name="connsiteX14" fmla="*/ 388241 w 1861004"/>
                      <a:gd name="connsiteY14" fmla="*/ 458097 h 3323284"/>
                      <a:gd name="connsiteX15" fmla="*/ 341052 w 1861004"/>
                      <a:gd name="connsiteY15" fmla="*/ 461817 h 3323284"/>
                      <a:gd name="connsiteX16" fmla="*/ 341012 w 1861004"/>
                      <a:gd name="connsiteY16" fmla="*/ 1289054 h 3323284"/>
                      <a:gd name="connsiteX17" fmla="*/ 691 w 1861004"/>
                      <a:gd name="connsiteY17" fmla="*/ 1268488 h 3323284"/>
                      <a:gd name="connsiteX18" fmla="*/ 1409 w 1861004"/>
                      <a:gd name="connsiteY18" fmla="*/ 469832 h 3323284"/>
                      <a:gd name="connsiteX0" fmla="*/ 1409 w 1860592"/>
                      <a:gd name="connsiteY0" fmla="*/ 469789 h 3323241"/>
                      <a:gd name="connsiteX1" fmla="*/ 185840 w 1860592"/>
                      <a:gd name="connsiteY1" fmla="*/ 2349 h 3323241"/>
                      <a:gd name="connsiteX2" fmla="*/ 1618464 w 1860592"/>
                      <a:gd name="connsiteY2" fmla="*/ 949 h 3323241"/>
                      <a:gd name="connsiteX3" fmla="*/ 1860019 w 1860592"/>
                      <a:gd name="connsiteY3" fmla="*/ 459206 h 3323241"/>
                      <a:gd name="connsiteX4" fmla="*/ 1859802 w 1860592"/>
                      <a:gd name="connsiteY4" fmla="*/ 1339300 h 3323241"/>
                      <a:gd name="connsiteX5" fmla="*/ 1499303 w 1860592"/>
                      <a:gd name="connsiteY5" fmla="*/ 1324648 h 3323241"/>
                      <a:gd name="connsiteX6" fmla="*/ 1502316 w 1860592"/>
                      <a:gd name="connsiteY6" fmla="*/ 449113 h 3323241"/>
                      <a:gd name="connsiteX7" fmla="*/ 1442498 w 1860592"/>
                      <a:gd name="connsiteY7" fmla="*/ 453403 h 3323241"/>
                      <a:gd name="connsiteX8" fmla="*/ 1439838 w 1860592"/>
                      <a:gd name="connsiteY8" fmla="*/ 3010442 h 3323241"/>
                      <a:gd name="connsiteX9" fmla="*/ 1023568 w 1860592"/>
                      <a:gd name="connsiteY9" fmla="*/ 3024611 h 3323241"/>
                      <a:gd name="connsiteX10" fmla="*/ 1023999 w 1860592"/>
                      <a:gd name="connsiteY10" fmla="*/ 1702790 h 3323241"/>
                      <a:gd name="connsiteX11" fmla="*/ 805094 w 1860592"/>
                      <a:gd name="connsiteY11" fmla="*/ 1702820 h 3323241"/>
                      <a:gd name="connsiteX12" fmla="*/ 805690 w 1860592"/>
                      <a:gd name="connsiteY12" fmla="*/ 3024176 h 3323241"/>
                      <a:gd name="connsiteX13" fmla="*/ 388034 w 1860592"/>
                      <a:gd name="connsiteY13" fmla="*/ 3032974 h 3323241"/>
                      <a:gd name="connsiteX14" fmla="*/ 388241 w 1860592"/>
                      <a:gd name="connsiteY14" fmla="*/ 458054 h 3323241"/>
                      <a:gd name="connsiteX15" fmla="*/ 341052 w 1860592"/>
                      <a:gd name="connsiteY15" fmla="*/ 461774 h 3323241"/>
                      <a:gd name="connsiteX16" fmla="*/ 341012 w 1860592"/>
                      <a:gd name="connsiteY16" fmla="*/ 1289011 h 3323241"/>
                      <a:gd name="connsiteX17" fmla="*/ 691 w 1860592"/>
                      <a:gd name="connsiteY17" fmla="*/ 1268445 h 3323241"/>
                      <a:gd name="connsiteX18" fmla="*/ 1409 w 1860592"/>
                      <a:gd name="connsiteY18" fmla="*/ 469789 h 3323241"/>
                      <a:gd name="connsiteX0" fmla="*/ 1409 w 1860592"/>
                      <a:gd name="connsiteY0" fmla="*/ 469832 h 3323284"/>
                      <a:gd name="connsiteX1" fmla="*/ 185840 w 1860592"/>
                      <a:gd name="connsiteY1" fmla="*/ 2392 h 3323284"/>
                      <a:gd name="connsiteX2" fmla="*/ 1618464 w 1860592"/>
                      <a:gd name="connsiteY2" fmla="*/ 992 h 3323284"/>
                      <a:gd name="connsiteX3" fmla="*/ 1860019 w 1860592"/>
                      <a:gd name="connsiteY3" fmla="*/ 459249 h 3323284"/>
                      <a:gd name="connsiteX4" fmla="*/ 1859802 w 1860592"/>
                      <a:gd name="connsiteY4" fmla="*/ 1339343 h 3323284"/>
                      <a:gd name="connsiteX5" fmla="*/ 1499303 w 1860592"/>
                      <a:gd name="connsiteY5" fmla="*/ 1324691 h 3323284"/>
                      <a:gd name="connsiteX6" fmla="*/ 1502316 w 1860592"/>
                      <a:gd name="connsiteY6" fmla="*/ 449156 h 3323284"/>
                      <a:gd name="connsiteX7" fmla="*/ 1442498 w 1860592"/>
                      <a:gd name="connsiteY7" fmla="*/ 453446 h 3323284"/>
                      <a:gd name="connsiteX8" fmla="*/ 1439838 w 1860592"/>
                      <a:gd name="connsiteY8" fmla="*/ 3010485 h 3323284"/>
                      <a:gd name="connsiteX9" fmla="*/ 1023568 w 1860592"/>
                      <a:gd name="connsiteY9" fmla="*/ 3024654 h 3323284"/>
                      <a:gd name="connsiteX10" fmla="*/ 1023999 w 1860592"/>
                      <a:gd name="connsiteY10" fmla="*/ 1702833 h 3323284"/>
                      <a:gd name="connsiteX11" fmla="*/ 805094 w 1860592"/>
                      <a:gd name="connsiteY11" fmla="*/ 1702863 h 3323284"/>
                      <a:gd name="connsiteX12" fmla="*/ 805690 w 1860592"/>
                      <a:gd name="connsiteY12" fmla="*/ 3024219 h 3323284"/>
                      <a:gd name="connsiteX13" fmla="*/ 388034 w 1860592"/>
                      <a:gd name="connsiteY13" fmla="*/ 3033017 h 3323284"/>
                      <a:gd name="connsiteX14" fmla="*/ 388241 w 1860592"/>
                      <a:gd name="connsiteY14" fmla="*/ 458097 h 3323284"/>
                      <a:gd name="connsiteX15" fmla="*/ 341052 w 1860592"/>
                      <a:gd name="connsiteY15" fmla="*/ 461817 h 3323284"/>
                      <a:gd name="connsiteX16" fmla="*/ 341012 w 1860592"/>
                      <a:gd name="connsiteY16" fmla="*/ 1289054 h 3323284"/>
                      <a:gd name="connsiteX17" fmla="*/ 691 w 1860592"/>
                      <a:gd name="connsiteY17" fmla="*/ 1268488 h 3323284"/>
                      <a:gd name="connsiteX18" fmla="*/ 1409 w 1860592"/>
                      <a:gd name="connsiteY18" fmla="*/ 469832 h 3323284"/>
                      <a:gd name="connsiteX0" fmla="*/ 1409 w 1860592"/>
                      <a:gd name="connsiteY0" fmla="*/ 469863 h 3323315"/>
                      <a:gd name="connsiteX1" fmla="*/ 185840 w 1860592"/>
                      <a:gd name="connsiteY1" fmla="*/ 2423 h 3323315"/>
                      <a:gd name="connsiteX2" fmla="*/ 1618464 w 1860592"/>
                      <a:gd name="connsiteY2" fmla="*/ 1023 h 3323315"/>
                      <a:gd name="connsiteX3" fmla="*/ 1860019 w 1860592"/>
                      <a:gd name="connsiteY3" fmla="*/ 459280 h 3323315"/>
                      <a:gd name="connsiteX4" fmla="*/ 1859802 w 1860592"/>
                      <a:gd name="connsiteY4" fmla="*/ 1339374 h 3323315"/>
                      <a:gd name="connsiteX5" fmla="*/ 1499303 w 1860592"/>
                      <a:gd name="connsiteY5" fmla="*/ 1324722 h 3323315"/>
                      <a:gd name="connsiteX6" fmla="*/ 1502316 w 1860592"/>
                      <a:gd name="connsiteY6" fmla="*/ 449187 h 3323315"/>
                      <a:gd name="connsiteX7" fmla="*/ 1442498 w 1860592"/>
                      <a:gd name="connsiteY7" fmla="*/ 453477 h 3323315"/>
                      <a:gd name="connsiteX8" fmla="*/ 1439838 w 1860592"/>
                      <a:gd name="connsiteY8" fmla="*/ 3010516 h 3323315"/>
                      <a:gd name="connsiteX9" fmla="*/ 1023568 w 1860592"/>
                      <a:gd name="connsiteY9" fmla="*/ 3024685 h 3323315"/>
                      <a:gd name="connsiteX10" fmla="*/ 1023999 w 1860592"/>
                      <a:gd name="connsiteY10" fmla="*/ 1702864 h 3323315"/>
                      <a:gd name="connsiteX11" fmla="*/ 805094 w 1860592"/>
                      <a:gd name="connsiteY11" fmla="*/ 1702894 h 3323315"/>
                      <a:gd name="connsiteX12" fmla="*/ 805690 w 1860592"/>
                      <a:gd name="connsiteY12" fmla="*/ 3024250 h 3323315"/>
                      <a:gd name="connsiteX13" fmla="*/ 388034 w 1860592"/>
                      <a:gd name="connsiteY13" fmla="*/ 3033048 h 3323315"/>
                      <a:gd name="connsiteX14" fmla="*/ 388241 w 1860592"/>
                      <a:gd name="connsiteY14" fmla="*/ 458128 h 3323315"/>
                      <a:gd name="connsiteX15" fmla="*/ 341052 w 1860592"/>
                      <a:gd name="connsiteY15" fmla="*/ 461848 h 3323315"/>
                      <a:gd name="connsiteX16" fmla="*/ 341012 w 1860592"/>
                      <a:gd name="connsiteY16" fmla="*/ 1289085 h 3323315"/>
                      <a:gd name="connsiteX17" fmla="*/ 691 w 1860592"/>
                      <a:gd name="connsiteY17" fmla="*/ 1268519 h 3323315"/>
                      <a:gd name="connsiteX18" fmla="*/ 1409 w 1860592"/>
                      <a:gd name="connsiteY18" fmla="*/ 469863 h 3323315"/>
                      <a:gd name="connsiteX0" fmla="*/ 1409 w 1860592"/>
                      <a:gd name="connsiteY0" fmla="*/ 469777 h 3323229"/>
                      <a:gd name="connsiteX1" fmla="*/ 185840 w 1860592"/>
                      <a:gd name="connsiteY1" fmla="*/ 2337 h 3323229"/>
                      <a:gd name="connsiteX2" fmla="*/ 1618464 w 1860592"/>
                      <a:gd name="connsiteY2" fmla="*/ 937 h 3323229"/>
                      <a:gd name="connsiteX3" fmla="*/ 1860019 w 1860592"/>
                      <a:gd name="connsiteY3" fmla="*/ 459194 h 3323229"/>
                      <a:gd name="connsiteX4" fmla="*/ 1859802 w 1860592"/>
                      <a:gd name="connsiteY4" fmla="*/ 1339288 h 3323229"/>
                      <a:gd name="connsiteX5" fmla="*/ 1499303 w 1860592"/>
                      <a:gd name="connsiteY5" fmla="*/ 1324636 h 3323229"/>
                      <a:gd name="connsiteX6" fmla="*/ 1502316 w 1860592"/>
                      <a:gd name="connsiteY6" fmla="*/ 449101 h 3323229"/>
                      <a:gd name="connsiteX7" fmla="*/ 1442498 w 1860592"/>
                      <a:gd name="connsiteY7" fmla="*/ 453391 h 3323229"/>
                      <a:gd name="connsiteX8" fmla="*/ 1439838 w 1860592"/>
                      <a:gd name="connsiteY8" fmla="*/ 3010430 h 3323229"/>
                      <a:gd name="connsiteX9" fmla="*/ 1023568 w 1860592"/>
                      <a:gd name="connsiteY9" fmla="*/ 3024599 h 3323229"/>
                      <a:gd name="connsiteX10" fmla="*/ 1023999 w 1860592"/>
                      <a:gd name="connsiteY10" fmla="*/ 1702778 h 3323229"/>
                      <a:gd name="connsiteX11" fmla="*/ 805094 w 1860592"/>
                      <a:gd name="connsiteY11" fmla="*/ 1702808 h 3323229"/>
                      <a:gd name="connsiteX12" fmla="*/ 805690 w 1860592"/>
                      <a:gd name="connsiteY12" fmla="*/ 3024164 h 3323229"/>
                      <a:gd name="connsiteX13" fmla="*/ 388034 w 1860592"/>
                      <a:gd name="connsiteY13" fmla="*/ 3032962 h 3323229"/>
                      <a:gd name="connsiteX14" fmla="*/ 388241 w 1860592"/>
                      <a:gd name="connsiteY14" fmla="*/ 458042 h 3323229"/>
                      <a:gd name="connsiteX15" fmla="*/ 341052 w 1860592"/>
                      <a:gd name="connsiteY15" fmla="*/ 461762 h 3323229"/>
                      <a:gd name="connsiteX16" fmla="*/ 341012 w 1860592"/>
                      <a:gd name="connsiteY16" fmla="*/ 1288999 h 3323229"/>
                      <a:gd name="connsiteX17" fmla="*/ 691 w 1860592"/>
                      <a:gd name="connsiteY17" fmla="*/ 1268433 h 3323229"/>
                      <a:gd name="connsiteX18" fmla="*/ 1409 w 1860592"/>
                      <a:gd name="connsiteY18" fmla="*/ 469777 h 3323229"/>
                      <a:gd name="connsiteX0" fmla="*/ 1409 w 1861004"/>
                      <a:gd name="connsiteY0" fmla="*/ 469775 h 3323227"/>
                      <a:gd name="connsiteX1" fmla="*/ 185840 w 1861004"/>
                      <a:gd name="connsiteY1" fmla="*/ 2335 h 3323227"/>
                      <a:gd name="connsiteX2" fmla="*/ 1618464 w 1861004"/>
                      <a:gd name="connsiteY2" fmla="*/ 935 h 3323227"/>
                      <a:gd name="connsiteX3" fmla="*/ 1860019 w 1861004"/>
                      <a:gd name="connsiteY3" fmla="*/ 459192 h 3323227"/>
                      <a:gd name="connsiteX4" fmla="*/ 1859802 w 1861004"/>
                      <a:gd name="connsiteY4" fmla="*/ 1339286 h 3323227"/>
                      <a:gd name="connsiteX5" fmla="*/ 1499303 w 1861004"/>
                      <a:gd name="connsiteY5" fmla="*/ 1324634 h 3323227"/>
                      <a:gd name="connsiteX6" fmla="*/ 1502316 w 1861004"/>
                      <a:gd name="connsiteY6" fmla="*/ 449099 h 3323227"/>
                      <a:gd name="connsiteX7" fmla="*/ 1442498 w 1861004"/>
                      <a:gd name="connsiteY7" fmla="*/ 453389 h 3323227"/>
                      <a:gd name="connsiteX8" fmla="*/ 1439838 w 1861004"/>
                      <a:gd name="connsiteY8" fmla="*/ 3010428 h 3323227"/>
                      <a:gd name="connsiteX9" fmla="*/ 1023568 w 1861004"/>
                      <a:gd name="connsiteY9" fmla="*/ 3024597 h 3323227"/>
                      <a:gd name="connsiteX10" fmla="*/ 1023999 w 1861004"/>
                      <a:gd name="connsiteY10" fmla="*/ 1702776 h 3323227"/>
                      <a:gd name="connsiteX11" fmla="*/ 805094 w 1861004"/>
                      <a:gd name="connsiteY11" fmla="*/ 1702806 h 3323227"/>
                      <a:gd name="connsiteX12" fmla="*/ 805690 w 1861004"/>
                      <a:gd name="connsiteY12" fmla="*/ 3024162 h 3323227"/>
                      <a:gd name="connsiteX13" fmla="*/ 388034 w 1861004"/>
                      <a:gd name="connsiteY13" fmla="*/ 3032960 h 3323227"/>
                      <a:gd name="connsiteX14" fmla="*/ 388241 w 1861004"/>
                      <a:gd name="connsiteY14" fmla="*/ 458040 h 3323227"/>
                      <a:gd name="connsiteX15" fmla="*/ 341052 w 1861004"/>
                      <a:gd name="connsiteY15" fmla="*/ 461760 h 3323227"/>
                      <a:gd name="connsiteX16" fmla="*/ 341012 w 1861004"/>
                      <a:gd name="connsiteY16" fmla="*/ 1288997 h 3323227"/>
                      <a:gd name="connsiteX17" fmla="*/ 691 w 1861004"/>
                      <a:gd name="connsiteY17" fmla="*/ 1268431 h 3323227"/>
                      <a:gd name="connsiteX18" fmla="*/ 1409 w 1861004"/>
                      <a:gd name="connsiteY18" fmla="*/ 469775 h 3323227"/>
                      <a:gd name="connsiteX0" fmla="*/ 1409 w 1860592"/>
                      <a:gd name="connsiteY0" fmla="*/ 469762 h 3323214"/>
                      <a:gd name="connsiteX1" fmla="*/ 185840 w 1860592"/>
                      <a:gd name="connsiteY1" fmla="*/ 2322 h 3323214"/>
                      <a:gd name="connsiteX2" fmla="*/ 1618464 w 1860592"/>
                      <a:gd name="connsiteY2" fmla="*/ 922 h 3323214"/>
                      <a:gd name="connsiteX3" fmla="*/ 1860019 w 1860592"/>
                      <a:gd name="connsiteY3" fmla="*/ 459179 h 3323214"/>
                      <a:gd name="connsiteX4" fmla="*/ 1859802 w 1860592"/>
                      <a:gd name="connsiteY4" fmla="*/ 1339273 h 3323214"/>
                      <a:gd name="connsiteX5" fmla="*/ 1499303 w 1860592"/>
                      <a:gd name="connsiteY5" fmla="*/ 1324621 h 3323214"/>
                      <a:gd name="connsiteX6" fmla="*/ 1502316 w 1860592"/>
                      <a:gd name="connsiteY6" fmla="*/ 449086 h 3323214"/>
                      <a:gd name="connsiteX7" fmla="*/ 1442498 w 1860592"/>
                      <a:gd name="connsiteY7" fmla="*/ 453376 h 3323214"/>
                      <a:gd name="connsiteX8" fmla="*/ 1439838 w 1860592"/>
                      <a:gd name="connsiteY8" fmla="*/ 3010415 h 3323214"/>
                      <a:gd name="connsiteX9" fmla="*/ 1023568 w 1860592"/>
                      <a:gd name="connsiteY9" fmla="*/ 3024584 h 3323214"/>
                      <a:gd name="connsiteX10" fmla="*/ 1023999 w 1860592"/>
                      <a:gd name="connsiteY10" fmla="*/ 1702763 h 3323214"/>
                      <a:gd name="connsiteX11" fmla="*/ 805094 w 1860592"/>
                      <a:gd name="connsiteY11" fmla="*/ 1702793 h 3323214"/>
                      <a:gd name="connsiteX12" fmla="*/ 805690 w 1860592"/>
                      <a:gd name="connsiteY12" fmla="*/ 3024149 h 3323214"/>
                      <a:gd name="connsiteX13" fmla="*/ 388034 w 1860592"/>
                      <a:gd name="connsiteY13" fmla="*/ 3032947 h 3323214"/>
                      <a:gd name="connsiteX14" fmla="*/ 388241 w 1860592"/>
                      <a:gd name="connsiteY14" fmla="*/ 458027 h 3323214"/>
                      <a:gd name="connsiteX15" fmla="*/ 341052 w 1860592"/>
                      <a:gd name="connsiteY15" fmla="*/ 461747 h 3323214"/>
                      <a:gd name="connsiteX16" fmla="*/ 341012 w 1860592"/>
                      <a:gd name="connsiteY16" fmla="*/ 1288984 h 3323214"/>
                      <a:gd name="connsiteX17" fmla="*/ 691 w 1860592"/>
                      <a:gd name="connsiteY17" fmla="*/ 1268418 h 3323214"/>
                      <a:gd name="connsiteX18" fmla="*/ 1409 w 1860592"/>
                      <a:gd name="connsiteY18" fmla="*/ 469762 h 3323214"/>
                      <a:gd name="connsiteX0" fmla="*/ 1409 w 1860592"/>
                      <a:gd name="connsiteY0" fmla="*/ 469787 h 3323239"/>
                      <a:gd name="connsiteX1" fmla="*/ 185840 w 1860592"/>
                      <a:gd name="connsiteY1" fmla="*/ 2347 h 3323239"/>
                      <a:gd name="connsiteX2" fmla="*/ 1618464 w 1860592"/>
                      <a:gd name="connsiteY2" fmla="*/ 947 h 3323239"/>
                      <a:gd name="connsiteX3" fmla="*/ 1860019 w 1860592"/>
                      <a:gd name="connsiteY3" fmla="*/ 459204 h 3323239"/>
                      <a:gd name="connsiteX4" fmla="*/ 1859802 w 1860592"/>
                      <a:gd name="connsiteY4" fmla="*/ 1339298 h 3323239"/>
                      <a:gd name="connsiteX5" fmla="*/ 1499303 w 1860592"/>
                      <a:gd name="connsiteY5" fmla="*/ 1324646 h 3323239"/>
                      <a:gd name="connsiteX6" fmla="*/ 1502316 w 1860592"/>
                      <a:gd name="connsiteY6" fmla="*/ 449111 h 3323239"/>
                      <a:gd name="connsiteX7" fmla="*/ 1442498 w 1860592"/>
                      <a:gd name="connsiteY7" fmla="*/ 453401 h 3323239"/>
                      <a:gd name="connsiteX8" fmla="*/ 1439838 w 1860592"/>
                      <a:gd name="connsiteY8" fmla="*/ 3010440 h 3323239"/>
                      <a:gd name="connsiteX9" fmla="*/ 1023568 w 1860592"/>
                      <a:gd name="connsiteY9" fmla="*/ 3024609 h 3323239"/>
                      <a:gd name="connsiteX10" fmla="*/ 1023999 w 1860592"/>
                      <a:gd name="connsiteY10" fmla="*/ 1702788 h 3323239"/>
                      <a:gd name="connsiteX11" fmla="*/ 805094 w 1860592"/>
                      <a:gd name="connsiteY11" fmla="*/ 1702818 h 3323239"/>
                      <a:gd name="connsiteX12" fmla="*/ 805690 w 1860592"/>
                      <a:gd name="connsiteY12" fmla="*/ 3024174 h 3323239"/>
                      <a:gd name="connsiteX13" fmla="*/ 388034 w 1860592"/>
                      <a:gd name="connsiteY13" fmla="*/ 3032972 h 3323239"/>
                      <a:gd name="connsiteX14" fmla="*/ 388241 w 1860592"/>
                      <a:gd name="connsiteY14" fmla="*/ 458052 h 3323239"/>
                      <a:gd name="connsiteX15" fmla="*/ 341052 w 1860592"/>
                      <a:gd name="connsiteY15" fmla="*/ 461772 h 3323239"/>
                      <a:gd name="connsiteX16" fmla="*/ 341012 w 1860592"/>
                      <a:gd name="connsiteY16" fmla="*/ 1289009 h 3323239"/>
                      <a:gd name="connsiteX17" fmla="*/ 691 w 1860592"/>
                      <a:gd name="connsiteY17" fmla="*/ 1268443 h 3323239"/>
                      <a:gd name="connsiteX18" fmla="*/ 1409 w 1860592"/>
                      <a:gd name="connsiteY18" fmla="*/ 469787 h 3323239"/>
                      <a:gd name="connsiteX0" fmla="*/ 1409 w 1860592"/>
                      <a:gd name="connsiteY0" fmla="*/ 469801 h 3323253"/>
                      <a:gd name="connsiteX1" fmla="*/ 185840 w 1860592"/>
                      <a:gd name="connsiteY1" fmla="*/ 2361 h 3323253"/>
                      <a:gd name="connsiteX2" fmla="*/ 1618464 w 1860592"/>
                      <a:gd name="connsiteY2" fmla="*/ 961 h 3323253"/>
                      <a:gd name="connsiteX3" fmla="*/ 1860019 w 1860592"/>
                      <a:gd name="connsiteY3" fmla="*/ 459218 h 3323253"/>
                      <a:gd name="connsiteX4" fmla="*/ 1859802 w 1860592"/>
                      <a:gd name="connsiteY4" fmla="*/ 1339312 h 3323253"/>
                      <a:gd name="connsiteX5" fmla="*/ 1499303 w 1860592"/>
                      <a:gd name="connsiteY5" fmla="*/ 1324660 h 3323253"/>
                      <a:gd name="connsiteX6" fmla="*/ 1502316 w 1860592"/>
                      <a:gd name="connsiteY6" fmla="*/ 449125 h 3323253"/>
                      <a:gd name="connsiteX7" fmla="*/ 1442498 w 1860592"/>
                      <a:gd name="connsiteY7" fmla="*/ 453415 h 3323253"/>
                      <a:gd name="connsiteX8" fmla="*/ 1439838 w 1860592"/>
                      <a:gd name="connsiteY8" fmla="*/ 3010454 h 3323253"/>
                      <a:gd name="connsiteX9" fmla="*/ 1023568 w 1860592"/>
                      <a:gd name="connsiteY9" fmla="*/ 3024623 h 3323253"/>
                      <a:gd name="connsiteX10" fmla="*/ 1023999 w 1860592"/>
                      <a:gd name="connsiteY10" fmla="*/ 1702802 h 3323253"/>
                      <a:gd name="connsiteX11" fmla="*/ 805094 w 1860592"/>
                      <a:gd name="connsiteY11" fmla="*/ 1702832 h 3323253"/>
                      <a:gd name="connsiteX12" fmla="*/ 805690 w 1860592"/>
                      <a:gd name="connsiteY12" fmla="*/ 3024188 h 3323253"/>
                      <a:gd name="connsiteX13" fmla="*/ 388034 w 1860592"/>
                      <a:gd name="connsiteY13" fmla="*/ 3032986 h 3323253"/>
                      <a:gd name="connsiteX14" fmla="*/ 388241 w 1860592"/>
                      <a:gd name="connsiteY14" fmla="*/ 458066 h 3323253"/>
                      <a:gd name="connsiteX15" fmla="*/ 341052 w 1860592"/>
                      <a:gd name="connsiteY15" fmla="*/ 461786 h 3323253"/>
                      <a:gd name="connsiteX16" fmla="*/ 341012 w 1860592"/>
                      <a:gd name="connsiteY16" fmla="*/ 1289023 h 3323253"/>
                      <a:gd name="connsiteX17" fmla="*/ 691 w 1860592"/>
                      <a:gd name="connsiteY17" fmla="*/ 1268457 h 3323253"/>
                      <a:gd name="connsiteX18" fmla="*/ 1409 w 1860592"/>
                      <a:gd name="connsiteY18" fmla="*/ 469801 h 3323253"/>
                      <a:gd name="connsiteX0" fmla="*/ 1409 w 1861004"/>
                      <a:gd name="connsiteY0" fmla="*/ 469817 h 3323269"/>
                      <a:gd name="connsiteX1" fmla="*/ 185840 w 1861004"/>
                      <a:gd name="connsiteY1" fmla="*/ 2377 h 3323269"/>
                      <a:gd name="connsiteX2" fmla="*/ 1618464 w 1861004"/>
                      <a:gd name="connsiteY2" fmla="*/ 977 h 3323269"/>
                      <a:gd name="connsiteX3" fmla="*/ 1860019 w 1861004"/>
                      <a:gd name="connsiteY3" fmla="*/ 459234 h 3323269"/>
                      <a:gd name="connsiteX4" fmla="*/ 1859802 w 1861004"/>
                      <a:gd name="connsiteY4" fmla="*/ 1339328 h 3323269"/>
                      <a:gd name="connsiteX5" fmla="*/ 1499303 w 1861004"/>
                      <a:gd name="connsiteY5" fmla="*/ 1324676 h 3323269"/>
                      <a:gd name="connsiteX6" fmla="*/ 1502316 w 1861004"/>
                      <a:gd name="connsiteY6" fmla="*/ 449141 h 3323269"/>
                      <a:gd name="connsiteX7" fmla="*/ 1442498 w 1861004"/>
                      <a:gd name="connsiteY7" fmla="*/ 453431 h 3323269"/>
                      <a:gd name="connsiteX8" fmla="*/ 1439838 w 1861004"/>
                      <a:gd name="connsiteY8" fmla="*/ 3010470 h 3323269"/>
                      <a:gd name="connsiteX9" fmla="*/ 1023568 w 1861004"/>
                      <a:gd name="connsiteY9" fmla="*/ 3024639 h 3323269"/>
                      <a:gd name="connsiteX10" fmla="*/ 1023999 w 1861004"/>
                      <a:gd name="connsiteY10" fmla="*/ 1702818 h 3323269"/>
                      <a:gd name="connsiteX11" fmla="*/ 805094 w 1861004"/>
                      <a:gd name="connsiteY11" fmla="*/ 1702848 h 3323269"/>
                      <a:gd name="connsiteX12" fmla="*/ 805690 w 1861004"/>
                      <a:gd name="connsiteY12" fmla="*/ 3024204 h 3323269"/>
                      <a:gd name="connsiteX13" fmla="*/ 388034 w 1861004"/>
                      <a:gd name="connsiteY13" fmla="*/ 3033002 h 3323269"/>
                      <a:gd name="connsiteX14" fmla="*/ 388241 w 1861004"/>
                      <a:gd name="connsiteY14" fmla="*/ 458082 h 3323269"/>
                      <a:gd name="connsiteX15" fmla="*/ 341052 w 1861004"/>
                      <a:gd name="connsiteY15" fmla="*/ 461802 h 3323269"/>
                      <a:gd name="connsiteX16" fmla="*/ 341012 w 1861004"/>
                      <a:gd name="connsiteY16" fmla="*/ 1289039 h 3323269"/>
                      <a:gd name="connsiteX17" fmla="*/ 691 w 1861004"/>
                      <a:gd name="connsiteY17" fmla="*/ 1268473 h 3323269"/>
                      <a:gd name="connsiteX18" fmla="*/ 1409 w 1861004"/>
                      <a:gd name="connsiteY18" fmla="*/ 469817 h 3323269"/>
                      <a:gd name="connsiteX0" fmla="*/ 1409 w 1860592"/>
                      <a:gd name="connsiteY0" fmla="*/ 469817 h 3323269"/>
                      <a:gd name="connsiteX1" fmla="*/ 185840 w 1860592"/>
                      <a:gd name="connsiteY1" fmla="*/ 2377 h 3323269"/>
                      <a:gd name="connsiteX2" fmla="*/ 1618464 w 1860592"/>
                      <a:gd name="connsiteY2" fmla="*/ 977 h 3323269"/>
                      <a:gd name="connsiteX3" fmla="*/ 1860019 w 1860592"/>
                      <a:gd name="connsiteY3" fmla="*/ 459234 h 3323269"/>
                      <a:gd name="connsiteX4" fmla="*/ 1859802 w 1860592"/>
                      <a:gd name="connsiteY4" fmla="*/ 1339328 h 3323269"/>
                      <a:gd name="connsiteX5" fmla="*/ 1499303 w 1860592"/>
                      <a:gd name="connsiteY5" fmla="*/ 1324676 h 3323269"/>
                      <a:gd name="connsiteX6" fmla="*/ 1502316 w 1860592"/>
                      <a:gd name="connsiteY6" fmla="*/ 449141 h 3323269"/>
                      <a:gd name="connsiteX7" fmla="*/ 1442498 w 1860592"/>
                      <a:gd name="connsiteY7" fmla="*/ 453431 h 3323269"/>
                      <a:gd name="connsiteX8" fmla="*/ 1439838 w 1860592"/>
                      <a:gd name="connsiteY8" fmla="*/ 3010470 h 3323269"/>
                      <a:gd name="connsiteX9" fmla="*/ 1023568 w 1860592"/>
                      <a:gd name="connsiteY9" fmla="*/ 3024639 h 3323269"/>
                      <a:gd name="connsiteX10" fmla="*/ 1023999 w 1860592"/>
                      <a:gd name="connsiteY10" fmla="*/ 1702818 h 3323269"/>
                      <a:gd name="connsiteX11" fmla="*/ 805094 w 1860592"/>
                      <a:gd name="connsiteY11" fmla="*/ 1702848 h 3323269"/>
                      <a:gd name="connsiteX12" fmla="*/ 805690 w 1860592"/>
                      <a:gd name="connsiteY12" fmla="*/ 3024204 h 3323269"/>
                      <a:gd name="connsiteX13" fmla="*/ 388034 w 1860592"/>
                      <a:gd name="connsiteY13" fmla="*/ 3033002 h 3323269"/>
                      <a:gd name="connsiteX14" fmla="*/ 388241 w 1860592"/>
                      <a:gd name="connsiteY14" fmla="*/ 458082 h 3323269"/>
                      <a:gd name="connsiteX15" fmla="*/ 341052 w 1860592"/>
                      <a:gd name="connsiteY15" fmla="*/ 461802 h 3323269"/>
                      <a:gd name="connsiteX16" fmla="*/ 341012 w 1860592"/>
                      <a:gd name="connsiteY16" fmla="*/ 1289039 h 3323269"/>
                      <a:gd name="connsiteX17" fmla="*/ 691 w 1860592"/>
                      <a:gd name="connsiteY17" fmla="*/ 1268473 h 3323269"/>
                      <a:gd name="connsiteX18" fmla="*/ 1409 w 1860592"/>
                      <a:gd name="connsiteY18" fmla="*/ 469817 h 3323269"/>
                      <a:gd name="connsiteX0" fmla="*/ 1408 w 1860592"/>
                      <a:gd name="connsiteY0" fmla="*/ 469817 h 3323269"/>
                      <a:gd name="connsiteX1" fmla="*/ 185840 w 1860592"/>
                      <a:gd name="connsiteY1" fmla="*/ 2377 h 3323269"/>
                      <a:gd name="connsiteX2" fmla="*/ 1618464 w 1860592"/>
                      <a:gd name="connsiteY2" fmla="*/ 977 h 3323269"/>
                      <a:gd name="connsiteX3" fmla="*/ 1860019 w 1860592"/>
                      <a:gd name="connsiteY3" fmla="*/ 459234 h 3323269"/>
                      <a:gd name="connsiteX4" fmla="*/ 1859802 w 1860592"/>
                      <a:gd name="connsiteY4" fmla="*/ 1339328 h 3323269"/>
                      <a:gd name="connsiteX5" fmla="*/ 1499303 w 1860592"/>
                      <a:gd name="connsiteY5" fmla="*/ 1324676 h 3323269"/>
                      <a:gd name="connsiteX6" fmla="*/ 1502316 w 1860592"/>
                      <a:gd name="connsiteY6" fmla="*/ 449141 h 3323269"/>
                      <a:gd name="connsiteX7" fmla="*/ 1442498 w 1860592"/>
                      <a:gd name="connsiteY7" fmla="*/ 453431 h 3323269"/>
                      <a:gd name="connsiteX8" fmla="*/ 1439838 w 1860592"/>
                      <a:gd name="connsiteY8" fmla="*/ 3010470 h 3323269"/>
                      <a:gd name="connsiteX9" fmla="*/ 1023568 w 1860592"/>
                      <a:gd name="connsiteY9" fmla="*/ 3024639 h 3323269"/>
                      <a:gd name="connsiteX10" fmla="*/ 1023999 w 1860592"/>
                      <a:gd name="connsiteY10" fmla="*/ 1702818 h 3323269"/>
                      <a:gd name="connsiteX11" fmla="*/ 805094 w 1860592"/>
                      <a:gd name="connsiteY11" fmla="*/ 1702848 h 3323269"/>
                      <a:gd name="connsiteX12" fmla="*/ 805690 w 1860592"/>
                      <a:gd name="connsiteY12" fmla="*/ 3024204 h 3323269"/>
                      <a:gd name="connsiteX13" fmla="*/ 388034 w 1860592"/>
                      <a:gd name="connsiteY13" fmla="*/ 3033002 h 3323269"/>
                      <a:gd name="connsiteX14" fmla="*/ 388241 w 1860592"/>
                      <a:gd name="connsiteY14" fmla="*/ 458082 h 3323269"/>
                      <a:gd name="connsiteX15" fmla="*/ 341052 w 1860592"/>
                      <a:gd name="connsiteY15" fmla="*/ 461802 h 3323269"/>
                      <a:gd name="connsiteX16" fmla="*/ 341012 w 1860592"/>
                      <a:gd name="connsiteY16" fmla="*/ 1289039 h 3323269"/>
                      <a:gd name="connsiteX17" fmla="*/ 691 w 1860592"/>
                      <a:gd name="connsiteY17" fmla="*/ 1268473 h 3323269"/>
                      <a:gd name="connsiteX18" fmla="*/ 1408 w 1860592"/>
                      <a:gd name="connsiteY18" fmla="*/ 469817 h 3323269"/>
                      <a:gd name="connsiteX0" fmla="*/ 1408 w 1860592"/>
                      <a:gd name="connsiteY0" fmla="*/ 469817 h 3323269"/>
                      <a:gd name="connsiteX1" fmla="*/ 185840 w 1860592"/>
                      <a:gd name="connsiteY1" fmla="*/ 2377 h 3323269"/>
                      <a:gd name="connsiteX2" fmla="*/ 1618464 w 1860592"/>
                      <a:gd name="connsiteY2" fmla="*/ 977 h 3323269"/>
                      <a:gd name="connsiteX3" fmla="*/ 1860019 w 1860592"/>
                      <a:gd name="connsiteY3" fmla="*/ 459234 h 3323269"/>
                      <a:gd name="connsiteX4" fmla="*/ 1859802 w 1860592"/>
                      <a:gd name="connsiteY4" fmla="*/ 1339328 h 3323269"/>
                      <a:gd name="connsiteX5" fmla="*/ 1499303 w 1860592"/>
                      <a:gd name="connsiteY5" fmla="*/ 1324676 h 3323269"/>
                      <a:gd name="connsiteX6" fmla="*/ 1502316 w 1860592"/>
                      <a:gd name="connsiteY6" fmla="*/ 449141 h 3323269"/>
                      <a:gd name="connsiteX7" fmla="*/ 1442498 w 1860592"/>
                      <a:gd name="connsiteY7" fmla="*/ 453431 h 3323269"/>
                      <a:gd name="connsiteX8" fmla="*/ 1439838 w 1860592"/>
                      <a:gd name="connsiteY8" fmla="*/ 3010470 h 3323269"/>
                      <a:gd name="connsiteX9" fmla="*/ 1023568 w 1860592"/>
                      <a:gd name="connsiteY9" fmla="*/ 3024639 h 3323269"/>
                      <a:gd name="connsiteX10" fmla="*/ 1023999 w 1860592"/>
                      <a:gd name="connsiteY10" fmla="*/ 1702818 h 3323269"/>
                      <a:gd name="connsiteX11" fmla="*/ 805094 w 1860592"/>
                      <a:gd name="connsiteY11" fmla="*/ 1702848 h 3323269"/>
                      <a:gd name="connsiteX12" fmla="*/ 805690 w 1860592"/>
                      <a:gd name="connsiteY12" fmla="*/ 3024204 h 3323269"/>
                      <a:gd name="connsiteX13" fmla="*/ 388034 w 1860592"/>
                      <a:gd name="connsiteY13" fmla="*/ 3033002 h 3323269"/>
                      <a:gd name="connsiteX14" fmla="*/ 388241 w 1860592"/>
                      <a:gd name="connsiteY14" fmla="*/ 458082 h 3323269"/>
                      <a:gd name="connsiteX15" fmla="*/ 341052 w 1860592"/>
                      <a:gd name="connsiteY15" fmla="*/ 461802 h 3323269"/>
                      <a:gd name="connsiteX16" fmla="*/ 341012 w 1860592"/>
                      <a:gd name="connsiteY16" fmla="*/ 1289039 h 3323269"/>
                      <a:gd name="connsiteX17" fmla="*/ 691 w 1860592"/>
                      <a:gd name="connsiteY17" fmla="*/ 1268473 h 3323269"/>
                      <a:gd name="connsiteX18" fmla="*/ 1408 w 1860592"/>
                      <a:gd name="connsiteY18" fmla="*/ 469817 h 3323269"/>
                      <a:gd name="connsiteX0" fmla="*/ 1408 w 1860592"/>
                      <a:gd name="connsiteY0" fmla="*/ 418364 h 3323269"/>
                      <a:gd name="connsiteX1" fmla="*/ 185840 w 1860592"/>
                      <a:gd name="connsiteY1" fmla="*/ 2377 h 3323269"/>
                      <a:gd name="connsiteX2" fmla="*/ 1618464 w 1860592"/>
                      <a:gd name="connsiteY2" fmla="*/ 977 h 3323269"/>
                      <a:gd name="connsiteX3" fmla="*/ 1860019 w 1860592"/>
                      <a:gd name="connsiteY3" fmla="*/ 459234 h 3323269"/>
                      <a:gd name="connsiteX4" fmla="*/ 1859802 w 1860592"/>
                      <a:gd name="connsiteY4" fmla="*/ 1339328 h 3323269"/>
                      <a:gd name="connsiteX5" fmla="*/ 1499303 w 1860592"/>
                      <a:gd name="connsiteY5" fmla="*/ 1324676 h 3323269"/>
                      <a:gd name="connsiteX6" fmla="*/ 1502316 w 1860592"/>
                      <a:gd name="connsiteY6" fmla="*/ 449141 h 3323269"/>
                      <a:gd name="connsiteX7" fmla="*/ 1442498 w 1860592"/>
                      <a:gd name="connsiteY7" fmla="*/ 453431 h 3323269"/>
                      <a:gd name="connsiteX8" fmla="*/ 1439838 w 1860592"/>
                      <a:gd name="connsiteY8" fmla="*/ 3010470 h 3323269"/>
                      <a:gd name="connsiteX9" fmla="*/ 1023568 w 1860592"/>
                      <a:gd name="connsiteY9" fmla="*/ 3024639 h 3323269"/>
                      <a:gd name="connsiteX10" fmla="*/ 1023999 w 1860592"/>
                      <a:gd name="connsiteY10" fmla="*/ 1702818 h 3323269"/>
                      <a:gd name="connsiteX11" fmla="*/ 805094 w 1860592"/>
                      <a:gd name="connsiteY11" fmla="*/ 1702848 h 3323269"/>
                      <a:gd name="connsiteX12" fmla="*/ 805690 w 1860592"/>
                      <a:gd name="connsiteY12" fmla="*/ 3024204 h 3323269"/>
                      <a:gd name="connsiteX13" fmla="*/ 388034 w 1860592"/>
                      <a:gd name="connsiteY13" fmla="*/ 3033002 h 3323269"/>
                      <a:gd name="connsiteX14" fmla="*/ 388241 w 1860592"/>
                      <a:gd name="connsiteY14" fmla="*/ 458082 h 3323269"/>
                      <a:gd name="connsiteX15" fmla="*/ 341052 w 1860592"/>
                      <a:gd name="connsiteY15" fmla="*/ 461802 h 3323269"/>
                      <a:gd name="connsiteX16" fmla="*/ 341012 w 1860592"/>
                      <a:gd name="connsiteY16" fmla="*/ 1289039 h 3323269"/>
                      <a:gd name="connsiteX17" fmla="*/ 691 w 1860592"/>
                      <a:gd name="connsiteY17" fmla="*/ 1268473 h 3323269"/>
                      <a:gd name="connsiteX18" fmla="*/ 1408 w 1860592"/>
                      <a:gd name="connsiteY18" fmla="*/ 418364 h 3323269"/>
                      <a:gd name="connsiteX0" fmla="*/ 1408 w 1860592"/>
                      <a:gd name="connsiteY0" fmla="*/ 418364 h 3323269"/>
                      <a:gd name="connsiteX1" fmla="*/ 185840 w 1860592"/>
                      <a:gd name="connsiteY1" fmla="*/ 2377 h 3323269"/>
                      <a:gd name="connsiteX2" fmla="*/ 1618464 w 1860592"/>
                      <a:gd name="connsiteY2" fmla="*/ 977 h 3323269"/>
                      <a:gd name="connsiteX3" fmla="*/ 1860019 w 1860592"/>
                      <a:gd name="connsiteY3" fmla="*/ 459234 h 3323269"/>
                      <a:gd name="connsiteX4" fmla="*/ 1859802 w 1860592"/>
                      <a:gd name="connsiteY4" fmla="*/ 1339328 h 3323269"/>
                      <a:gd name="connsiteX5" fmla="*/ 1499303 w 1860592"/>
                      <a:gd name="connsiteY5" fmla="*/ 1324676 h 3323269"/>
                      <a:gd name="connsiteX6" fmla="*/ 1502316 w 1860592"/>
                      <a:gd name="connsiteY6" fmla="*/ 449141 h 3323269"/>
                      <a:gd name="connsiteX7" fmla="*/ 1442498 w 1860592"/>
                      <a:gd name="connsiteY7" fmla="*/ 453431 h 3323269"/>
                      <a:gd name="connsiteX8" fmla="*/ 1439838 w 1860592"/>
                      <a:gd name="connsiteY8" fmla="*/ 3010470 h 3323269"/>
                      <a:gd name="connsiteX9" fmla="*/ 1023568 w 1860592"/>
                      <a:gd name="connsiteY9" fmla="*/ 3024639 h 3323269"/>
                      <a:gd name="connsiteX10" fmla="*/ 1023999 w 1860592"/>
                      <a:gd name="connsiteY10" fmla="*/ 1702818 h 3323269"/>
                      <a:gd name="connsiteX11" fmla="*/ 805094 w 1860592"/>
                      <a:gd name="connsiteY11" fmla="*/ 1702848 h 3323269"/>
                      <a:gd name="connsiteX12" fmla="*/ 805690 w 1860592"/>
                      <a:gd name="connsiteY12" fmla="*/ 3024204 h 3323269"/>
                      <a:gd name="connsiteX13" fmla="*/ 388034 w 1860592"/>
                      <a:gd name="connsiteY13" fmla="*/ 3033002 h 3323269"/>
                      <a:gd name="connsiteX14" fmla="*/ 388241 w 1860592"/>
                      <a:gd name="connsiteY14" fmla="*/ 458082 h 3323269"/>
                      <a:gd name="connsiteX15" fmla="*/ 341052 w 1860592"/>
                      <a:gd name="connsiteY15" fmla="*/ 461802 h 3323269"/>
                      <a:gd name="connsiteX16" fmla="*/ 341012 w 1860592"/>
                      <a:gd name="connsiteY16" fmla="*/ 1289039 h 3323269"/>
                      <a:gd name="connsiteX17" fmla="*/ 691 w 1860592"/>
                      <a:gd name="connsiteY17" fmla="*/ 1268473 h 3323269"/>
                      <a:gd name="connsiteX18" fmla="*/ 1408 w 1860592"/>
                      <a:gd name="connsiteY18" fmla="*/ 418364 h 3323269"/>
                      <a:gd name="connsiteX0" fmla="*/ 1408 w 1860592"/>
                      <a:gd name="connsiteY0" fmla="*/ 418364 h 3323269"/>
                      <a:gd name="connsiteX1" fmla="*/ 185840 w 1860592"/>
                      <a:gd name="connsiteY1" fmla="*/ 2377 h 3323269"/>
                      <a:gd name="connsiteX2" fmla="*/ 1618464 w 1860592"/>
                      <a:gd name="connsiteY2" fmla="*/ 977 h 3323269"/>
                      <a:gd name="connsiteX3" fmla="*/ 1860019 w 1860592"/>
                      <a:gd name="connsiteY3" fmla="*/ 459234 h 3323269"/>
                      <a:gd name="connsiteX4" fmla="*/ 1859802 w 1860592"/>
                      <a:gd name="connsiteY4" fmla="*/ 1339328 h 3323269"/>
                      <a:gd name="connsiteX5" fmla="*/ 1499303 w 1860592"/>
                      <a:gd name="connsiteY5" fmla="*/ 1324676 h 3323269"/>
                      <a:gd name="connsiteX6" fmla="*/ 1502316 w 1860592"/>
                      <a:gd name="connsiteY6" fmla="*/ 449141 h 3323269"/>
                      <a:gd name="connsiteX7" fmla="*/ 1442498 w 1860592"/>
                      <a:gd name="connsiteY7" fmla="*/ 453431 h 3323269"/>
                      <a:gd name="connsiteX8" fmla="*/ 1439838 w 1860592"/>
                      <a:gd name="connsiteY8" fmla="*/ 3010470 h 3323269"/>
                      <a:gd name="connsiteX9" fmla="*/ 1023568 w 1860592"/>
                      <a:gd name="connsiteY9" fmla="*/ 3024639 h 3323269"/>
                      <a:gd name="connsiteX10" fmla="*/ 1023999 w 1860592"/>
                      <a:gd name="connsiteY10" fmla="*/ 1702818 h 3323269"/>
                      <a:gd name="connsiteX11" fmla="*/ 805094 w 1860592"/>
                      <a:gd name="connsiteY11" fmla="*/ 1702848 h 3323269"/>
                      <a:gd name="connsiteX12" fmla="*/ 805690 w 1860592"/>
                      <a:gd name="connsiteY12" fmla="*/ 3024204 h 3323269"/>
                      <a:gd name="connsiteX13" fmla="*/ 388034 w 1860592"/>
                      <a:gd name="connsiteY13" fmla="*/ 3033002 h 3323269"/>
                      <a:gd name="connsiteX14" fmla="*/ 388241 w 1860592"/>
                      <a:gd name="connsiteY14" fmla="*/ 458082 h 3323269"/>
                      <a:gd name="connsiteX15" fmla="*/ 341052 w 1860592"/>
                      <a:gd name="connsiteY15" fmla="*/ 461802 h 3323269"/>
                      <a:gd name="connsiteX16" fmla="*/ 341012 w 1860592"/>
                      <a:gd name="connsiteY16" fmla="*/ 1289039 h 3323269"/>
                      <a:gd name="connsiteX17" fmla="*/ 691 w 1860592"/>
                      <a:gd name="connsiteY17" fmla="*/ 1268473 h 3323269"/>
                      <a:gd name="connsiteX18" fmla="*/ 1408 w 1860592"/>
                      <a:gd name="connsiteY18" fmla="*/ 418364 h 3323269"/>
                      <a:gd name="connsiteX0" fmla="*/ 2742 w 1861926"/>
                      <a:gd name="connsiteY0" fmla="*/ 418364 h 3323269"/>
                      <a:gd name="connsiteX1" fmla="*/ 187174 w 1861926"/>
                      <a:gd name="connsiteY1" fmla="*/ 2377 h 3323269"/>
                      <a:gd name="connsiteX2" fmla="*/ 1619798 w 1861926"/>
                      <a:gd name="connsiteY2" fmla="*/ 977 h 3323269"/>
                      <a:gd name="connsiteX3" fmla="*/ 1861353 w 1861926"/>
                      <a:gd name="connsiteY3" fmla="*/ 459234 h 3323269"/>
                      <a:gd name="connsiteX4" fmla="*/ 1861136 w 1861926"/>
                      <a:gd name="connsiteY4" fmla="*/ 1339328 h 3323269"/>
                      <a:gd name="connsiteX5" fmla="*/ 1500637 w 1861926"/>
                      <a:gd name="connsiteY5" fmla="*/ 1324676 h 3323269"/>
                      <a:gd name="connsiteX6" fmla="*/ 1503650 w 1861926"/>
                      <a:gd name="connsiteY6" fmla="*/ 449141 h 3323269"/>
                      <a:gd name="connsiteX7" fmla="*/ 1443832 w 1861926"/>
                      <a:gd name="connsiteY7" fmla="*/ 453431 h 3323269"/>
                      <a:gd name="connsiteX8" fmla="*/ 1441172 w 1861926"/>
                      <a:gd name="connsiteY8" fmla="*/ 3010470 h 3323269"/>
                      <a:gd name="connsiteX9" fmla="*/ 1024902 w 1861926"/>
                      <a:gd name="connsiteY9" fmla="*/ 3024639 h 3323269"/>
                      <a:gd name="connsiteX10" fmla="*/ 1025333 w 1861926"/>
                      <a:gd name="connsiteY10" fmla="*/ 1702818 h 3323269"/>
                      <a:gd name="connsiteX11" fmla="*/ 806428 w 1861926"/>
                      <a:gd name="connsiteY11" fmla="*/ 1702848 h 3323269"/>
                      <a:gd name="connsiteX12" fmla="*/ 807024 w 1861926"/>
                      <a:gd name="connsiteY12" fmla="*/ 3024204 h 3323269"/>
                      <a:gd name="connsiteX13" fmla="*/ 389368 w 1861926"/>
                      <a:gd name="connsiteY13" fmla="*/ 3033002 h 3323269"/>
                      <a:gd name="connsiteX14" fmla="*/ 389575 w 1861926"/>
                      <a:gd name="connsiteY14" fmla="*/ 458082 h 3323269"/>
                      <a:gd name="connsiteX15" fmla="*/ 342386 w 1861926"/>
                      <a:gd name="connsiteY15" fmla="*/ 461802 h 3323269"/>
                      <a:gd name="connsiteX16" fmla="*/ 342346 w 1861926"/>
                      <a:gd name="connsiteY16" fmla="*/ 1289039 h 3323269"/>
                      <a:gd name="connsiteX17" fmla="*/ 2025 w 1861926"/>
                      <a:gd name="connsiteY17" fmla="*/ 1268473 h 3323269"/>
                      <a:gd name="connsiteX18" fmla="*/ 2742 w 1861926"/>
                      <a:gd name="connsiteY18" fmla="*/ 418364 h 3323269"/>
                      <a:gd name="connsiteX0" fmla="*/ 1410 w 1860594"/>
                      <a:gd name="connsiteY0" fmla="*/ 418364 h 3323269"/>
                      <a:gd name="connsiteX1" fmla="*/ 185842 w 1860594"/>
                      <a:gd name="connsiteY1" fmla="*/ 2377 h 3323269"/>
                      <a:gd name="connsiteX2" fmla="*/ 1618466 w 1860594"/>
                      <a:gd name="connsiteY2" fmla="*/ 977 h 3323269"/>
                      <a:gd name="connsiteX3" fmla="*/ 1860021 w 1860594"/>
                      <a:gd name="connsiteY3" fmla="*/ 459234 h 3323269"/>
                      <a:gd name="connsiteX4" fmla="*/ 1859804 w 1860594"/>
                      <a:gd name="connsiteY4" fmla="*/ 1339328 h 3323269"/>
                      <a:gd name="connsiteX5" fmla="*/ 1499305 w 1860594"/>
                      <a:gd name="connsiteY5" fmla="*/ 1324676 h 3323269"/>
                      <a:gd name="connsiteX6" fmla="*/ 1502318 w 1860594"/>
                      <a:gd name="connsiteY6" fmla="*/ 449141 h 3323269"/>
                      <a:gd name="connsiteX7" fmla="*/ 1442500 w 1860594"/>
                      <a:gd name="connsiteY7" fmla="*/ 453431 h 3323269"/>
                      <a:gd name="connsiteX8" fmla="*/ 1439840 w 1860594"/>
                      <a:gd name="connsiteY8" fmla="*/ 3010470 h 3323269"/>
                      <a:gd name="connsiteX9" fmla="*/ 1023570 w 1860594"/>
                      <a:gd name="connsiteY9" fmla="*/ 3024639 h 3323269"/>
                      <a:gd name="connsiteX10" fmla="*/ 1024001 w 1860594"/>
                      <a:gd name="connsiteY10" fmla="*/ 1702818 h 3323269"/>
                      <a:gd name="connsiteX11" fmla="*/ 805096 w 1860594"/>
                      <a:gd name="connsiteY11" fmla="*/ 1702848 h 3323269"/>
                      <a:gd name="connsiteX12" fmla="*/ 805692 w 1860594"/>
                      <a:gd name="connsiteY12" fmla="*/ 3024204 h 3323269"/>
                      <a:gd name="connsiteX13" fmla="*/ 388036 w 1860594"/>
                      <a:gd name="connsiteY13" fmla="*/ 3033002 h 3323269"/>
                      <a:gd name="connsiteX14" fmla="*/ 388243 w 1860594"/>
                      <a:gd name="connsiteY14" fmla="*/ 458082 h 3323269"/>
                      <a:gd name="connsiteX15" fmla="*/ 341054 w 1860594"/>
                      <a:gd name="connsiteY15" fmla="*/ 461802 h 3323269"/>
                      <a:gd name="connsiteX16" fmla="*/ 341014 w 1860594"/>
                      <a:gd name="connsiteY16" fmla="*/ 1289039 h 3323269"/>
                      <a:gd name="connsiteX17" fmla="*/ 693 w 1860594"/>
                      <a:gd name="connsiteY17" fmla="*/ 1268473 h 3323269"/>
                      <a:gd name="connsiteX18" fmla="*/ 1410 w 1860594"/>
                      <a:gd name="connsiteY18" fmla="*/ 418364 h 3323269"/>
                      <a:gd name="connsiteX0" fmla="*/ 1408 w 1860592"/>
                      <a:gd name="connsiteY0" fmla="*/ 418364 h 3323269"/>
                      <a:gd name="connsiteX1" fmla="*/ 185840 w 1860592"/>
                      <a:gd name="connsiteY1" fmla="*/ 2377 h 3323269"/>
                      <a:gd name="connsiteX2" fmla="*/ 1618464 w 1860592"/>
                      <a:gd name="connsiteY2" fmla="*/ 977 h 3323269"/>
                      <a:gd name="connsiteX3" fmla="*/ 1860019 w 1860592"/>
                      <a:gd name="connsiteY3" fmla="*/ 459234 h 3323269"/>
                      <a:gd name="connsiteX4" fmla="*/ 1859802 w 1860592"/>
                      <a:gd name="connsiteY4" fmla="*/ 1339328 h 3323269"/>
                      <a:gd name="connsiteX5" fmla="*/ 1499303 w 1860592"/>
                      <a:gd name="connsiteY5" fmla="*/ 1324676 h 3323269"/>
                      <a:gd name="connsiteX6" fmla="*/ 1502316 w 1860592"/>
                      <a:gd name="connsiteY6" fmla="*/ 449141 h 3323269"/>
                      <a:gd name="connsiteX7" fmla="*/ 1442498 w 1860592"/>
                      <a:gd name="connsiteY7" fmla="*/ 453431 h 3323269"/>
                      <a:gd name="connsiteX8" fmla="*/ 1439838 w 1860592"/>
                      <a:gd name="connsiteY8" fmla="*/ 3010470 h 3323269"/>
                      <a:gd name="connsiteX9" fmla="*/ 1023568 w 1860592"/>
                      <a:gd name="connsiteY9" fmla="*/ 3024639 h 3323269"/>
                      <a:gd name="connsiteX10" fmla="*/ 1023999 w 1860592"/>
                      <a:gd name="connsiteY10" fmla="*/ 1702818 h 3323269"/>
                      <a:gd name="connsiteX11" fmla="*/ 805094 w 1860592"/>
                      <a:gd name="connsiteY11" fmla="*/ 1702848 h 3323269"/>
                      <a:gd name="connsiteX12" fmla="*/ 805690 w 1860592"/>
                      <a:gd name="connsiteY12" fmla="*/ 3024204 h 3323269"/>
                      <a:gd name="connsiteX13" fmla="*/ 388034 w 1860592"/>
                      <a:gd name="connsiteY13" fmla="*/ 3033002 h 3323269"/>
                      <a:gd name="connsiteX14" fmla="*/ 388241 w 1860592"/>
                      <a:gd name="connsiteY14" fmla="*/ 458082 h 3323269"/>
                      <a:gd name="connsiteX15" fmla="*/ 341052 w 1860592"/>
                      <a:gd name="connsiteY15" fmla="*/ 461802 h 3323269"/>
                      <a:gd name="connsiteX16" fmla="*/ 341012 w 1860592"/>
                      <a:gd name="connsiteY16" fmla="*/ 1289039 h 3323269"/>
                      <a:gd name="connsiteX17" fmla="*/ 691 w 1860592"/>
                      <a:gd name="connsiteY17" fmla="*/ 1268473 h 3323269"/>
                      <a:gd name="connsiteX18" fmla="*/ 1408 w 1860592"/>
                      <a:gd name="connsiteY18" fmla="*/ 418364 h 3323269"/>
                      <a:gd name="connsiteX0" fmla="*/ 5766 w 1864950"/>
                      <a:gd name="connsiteY0" fmla="*/ 418364 h 3323269"/>
                      <a:gd name="connsiteX1" fmla="*/ 190198 w 1864950"/>
                      <a:gd name="connsiteY1" fmla="*/ 2377 h 3323269"/>
                      <a:gd name="connsiteX2" fmla="*/ 1622822 w 1864950"/>
                      <a:gd name="connsiteY2" fmla="*/ 977 h 3323269"/>
                      <a:gd name="connsiteX3" fmla="*/ 1864377 w 1864950"/>
                      <a:gd name="connsiteY3" fmla="*/ 459234 h 3323269"/>
                      <a:gd name="connsiteX4" fmla="*/ 1864160 w 1864950"/>
                      <a:gd name="connsiteY4" fmla="*/ 1339328 h 3323269"/>
                      <a:gd name="connsiteX5" fmla="*/ 1503661 w 1864950"/>
                      <a:gd name="connsiteY5" fmla="*/ 1324676 h 3323269"/>
                      <a:gd name="connsiteX6" fmla="*/ 1506674 w 1864950"/>
                      <a:gd name="connsiteY6" fmla="*/ 449141 h 3323269"/>
                      <a:gd name="connsiteX7" fmla="*/ 1446856 w 1864950"/>
                      <a:gd name="connsiteY7" fmla="*/ 453431 h 3323269"/>
                      <a:gd name="connsiteX8" fmla="*/ 1444196 w 1864950"/>
                      <a:gd name="connsiteY8" fmla="*/ 3010470 h 3323269"/>
                      <a:gd name="connsiteX9" fmla="*/ 1027926 w 1864950"/>
                      <a:gd name="connsiteY9" fmla="*/ 3024639 h 3323269"/>
                      <a:gd name="connsiteX10" fmla="*/ 1028357 w 1864950"/>
                      <a:gd name="connsiteY10" fmla="*/ 1702818 h 3323269"/>
                      <a:gd name="connsiteX11" fmla="*/ 809452 w 1864950"/>
                      <a:gd name="connsiteY11" fmla="*/ 1702848 h 3323269"/>
                      <a:gd name="connsiteX12" fmla="*/ 810048 w 1864950"/>
                      <a:gd name="connsiteY12" fmla="*/ 3024204 h 3323269"/>
                      <a:gd name="connsiteX13" fmla="*/ 392392 w 1864950"/>
                      <a:gd name="connsiteY13" fmla="*/ 3033002 h 3323269"/>
                      <a:gd name="connsiteX14" fmla="*/ 392599 w 1864950"/>
                      <a:gd name="connsiteY14" fmla="*/ 458082 h 3323269"/>
                      <a:gd name="connsiteX15" fmla="*/ 345410 w 1864950"/>
                      <a:gd name="connsiteY15" fmla="*/ 461802 h 3323269"/>
                      <a:gd name="connsiteX16" fmla="*/ 345370 w 1864950"/>
                      <a:gd name="connsiteY16" fmla="*/ 1289039 h 3323269"/>
                      <a:gd name="connsiteX17" fmla="*/ 5049 w 1864950"/>
                      <a:gd name="connsiteY17" fmla="*/ 1268473 h 3323269"/>
                      <a:gd name="connsiteX18" fmla="*/ 5766 w 1864950"/>
                      <a:gd name="connsiteY18" fmla="*/ 418364 h 3323269"/>
                      <a:gd name="connsiteX0" fmla="*/ 5766 w 1864950"/>
                      <a:gd name="connsiteY0" fmla="*/ 418249 h 3323154"/>
                      <a:gd name="connsiteX1" fmla="*/ 190198 w 1864950"/>
                      <a:gd name="connsiteY1" fmla="*/ 2262 h 3323154"/>
                      <a:gd name="connsiteX2" fmla="*/ 1622822 w 1864950"/>
                      <a:gd name="connsiteY2" fmla="*/ 862 h 3323154"/>
                      <a:gd name="connsiteX3" fmla="*/ 1864377 w 1864950"/>
                      <a:gd name="connsiteY3" fmla="*/ 459119 h 3323154"/>
                      <a:gd name="connsiteX4" fmla="*/ 1864160 w 1864950"/>
                      <a:gd name="connsiteY4" fmla="*/ 1339213 h 3323154"/>
                      <a:gd name="connsiteX5" fmla="*/ 1503661 w 1864950"/>
                      <a:gd name="connsiteY5" fmla="*/ 1324561 h 3323154"/>
                      <a:gd name="connsiteX6" fmla="*/ 1506674 w 1864950"/>
                      <a:gd name="connsiteY6" fmla="*/ 449026 h 3323154"/>
                      <a:gd name="connsiteX7" fmla="*/ 1446856 w 1864950"/>
                      <a:gd name="connsiteY7" fmla="*/ 453316 h 3323154"/>
                      <a:gd name="connsiteX8" fmla="*/ 1444196 w 1864950"/>
                      <a:gd name="connsiteY8" fmla="*/ 3010355 h 3323154"/>
                      <a:gd name="connsiteX9" fmla="*/ 1027926 w 1864950"/>
                      <a:gd name="connsiteY9" fmla="*/ 3024524 h 3323154"/>
                      <a:gd name="connsiteX10" fmla="*/ 1028357 w 1864950"/>
                      <a:gd name="connsiteY10" fmla="*/ 1702703 h 3323154"/>
                      <a:gd name="connsiteX11" fmla="*/ 809452 w 1864950"/>
                      <a:gd name="connsiteY11" fmla="*/ 1702733 h 3323154"/>
                      <a:gd name="connsiteX12" fmla="*/ 810048 w 1864950"/>
                      <a:gd name="connsiteY12" fmla="*/ 3024089 h 3323154"/>
                      <a:gd name="connsiteX13" fmla="*/ 392392 w 1864950"/>
                      <a:gd name="connsiteY13" fmla="*/ 3032887 h 3323154"/>
                      <a:gd name="connsiteX14" fmla="*/ 392599 w 1864950"/>
                      <a:gd name="connsiteY14" fmla="*/ 457967 h 3323154"/>
                      <a:gd name="connsiteX15" fmla="*/ 345410 w 1864950"/>
                      <a:gd name="connsiteY15" fmla="*/ 461687 h 3323154"/>
                      <a:gd name="connsiteX16" fmla="*/ 345370 w 1864950"/>
                      <a:gd name="connsiteY16" fmla="*/ 1288924 h 3323154"/>
                      <a:gd name="connsiteX17" fmla="*/ 5049 w 1864950"/>
                      <a:gd name="connsiteY17" fmla="*/ 1268358 h 3323154"/>
                      <a:gd name="connsiteX18" fmla="*/ 5766 w 1864950"/>
                      <a:gd name="connsiteY18" fmla="*/ 418249 h 3323154"/>
                      <a:gd name="connsiteX0" fmla="*/ 5766 w 1865362"/>
                      <a:gd name="connsiteY0" fmla="*/ 418260 h 3323165"/>
                      <a:gd name="connsiteX1" fmla="*/ 190198 w 1865362"/>
                      <a:gd name="connsiteY1" fmla="*/ 2273 h 3323165"/>
                      <a:gd name="connsiteX2" fmla="*/ 1622822 w 1865362"/>
                      <a:gd name="connsiteY2" fmla="*/ 873 h 3323165"/>
                      <a:gd name="connsiteX3" fmla="*/ 1864377 w 1865362"/>
                      <a:gd name="connsiteY3" fmla="*/ 459130 h 3323165"/>
                      <a:gd name="connsiteX4" fmla="*/ 1864160 w 1865362"/>
                      <a:gd name="connsiteY4" fmla="*/ 1339224 h 3323165"/>
                      <a:gd name="connsiteX5" fmla="*/ 1503661 w 1865362"/>
                      <a:gd name="connsiteY5" fmla="*/ 1324572 h 3323165"/>
                      <a:gd name="connsiteX6" fmla="*/ 1506674 w 1865362"/>
                      <a:gd name="connsiteY6" fmla="*/ 449037 h 3323165"/>
                      <a:gd name="connsiteX7" fmla="*/ 1446856 w 1865362"/>
                      <a:gd name="connsiteY7" fmla="*/ 453327 h 3323165"/>
                      <a:gd name="connsiteX8" fmla="*/ 1444196 w 1865362"/>
                      <a:gd name="connsiteY8" fmla="*/ 3010366 h 3323165"/>
                      <a:gd name="connsiteX9" fmla="*/ 1027926 w 1865362"/>
                      <a:gd name="connsiteY9" fmla="*/ 3024535 h 3323165"/>
                      <a:gd name="connsiteX10" fmla="*/ 1028357 w 1865362"/>
                      <a:gd name="connsiteY10" fmla="*/ 1702714 h 3323165"/>
                      <a:gd name="connsiteX11" fmla="*/ 809452 w 1865362"/>
                      <a:gd name="connsiteY11" fmla="*/ 1702744 h 3323165"/>
                      <a:gd name="connsiteX12" fmla="*/ 810048 w 1865362"/>
                      <a:gd name="connsiteY12" fmla="*/ 3024100 h 3323165"/>
                      <a:gd name="connsiteX13" fmla="*/ 392392 w 1865362"/>
                      <a:gd name="connsiteY13" fmla="*/ 3032898 h 3323165"/>
                      <a:gd name="connsiteX14" fmla="*/ 392599 w 1865362"/>
                      <a:gd name="connsiteY14" fmla="*/ 457978 h 3323165"/>
                      <a:gd name="connsiteX15" fmla="*/ 345410 w 1865362"/>
                      <a:gd name="connsiteY15" fmla="*/ 461698 h 3323165"/>
                      <a:gd name="connsiteX16" fmla="*/ 345370 w 1865362"/>
                      <a:gd name="connsiteY16" fmla="*/ 1288935 h 3323165"/>
                      <a:gd name="connsiteX17" fmla="*/ 5049 w 1865362"/>
                      <a:gd name="connsiteY17" fmla="*/ 1268369 h 3323165"/>
                      <a:gd name="connsiteX18" fmla="*/ 5766 w 1865362"/>
                      <a:gd name="connsiteY18" fmla="*/ 418260 h 3323165"/>
                      <a:gd name="connsiteX0" fmla="*/ 5766 w 1864950"/>
                      <a:gd name="connsiteY0" fmla="*/ 417387 h 3322292"/>
                      <a:gd name="connsiteX1" fmla="*/ 190198 w 1864950"/>
                      <a:gd name="connsiteY1" fmla="*/ 1400 h 3322292"/>
                      <a:gd name="connsiteX2" fmla="*/ 1622822 w 1864950"/>
                      <a:gd name="connsiteY2" fmla="*/ 0 h 3322292"/>
                      <a:gd name="connsiteX3" fmla="*/ 1864377 w 1864950"/>
                      <a:gd name="connsiteY3" fmla="*/ 458257 h 3322292"/>
                      <a:gd name="connsiteX4" fmla="*/ 1864160 w 1864950"/>
                      <a:gd name="connsiteY4" fmla="*/ 1338351 h 3322292"/>
                      <a:gd name="connsiteX5" fmla="*/ 1503661 w 1864950"/>
                      <a:gd name="connsiteY5" fmla="*/ 1323699 h 3322292"/>
                      <a:gd name="connsiteX6" fmla="*/ 1506674 w 1864950"/>
                      <a:gd name="connsiteY6" fmla="*/ 448164 h 3322292"/>
                      <a:gd name="connsiteX7" fmla="*/ 1446856 w 1864950"/>
                      <a:gd name="connsiteY7" fmla="*/ 452454 h 3322292"/>
                      <a:gd name="connsiteX8" fmla="*/ 1444196 w 1864950"/>
                      <a:gd name="connsiteY8" fmla="*/ 3009493 h 3322292"/>
                      <a:gd name="connsiteX9" fmla="*/ 1027926 w 1864950"/>
                      <a:gd name="connsiteY9" fmla="*/ 3023662 h 3322292"/>
                      <a:gd name="connsiteX10" fmla="*/ 1028357 w 1864950"/>
                      <a:gd name="connsiteY10" fmla="*/ 1701841 h 3322292"/>
                      <a:gd name="connsiteX11" fmla="*/ 809452 w 1864950"/>
                      <a:gd name="connsiteY11" fmla="*/ 1701871 h 3322292"/>
                      <a:gd name="connsiteX12" fmla="*/ 810048 w 1864950"/>
                      <a:gd name="connsiteY12" fmla="*/ 3023227 h 3322292"/>
                      <a:gd name="connsiteX13" fmla="*/ 392392 w 1864950"/>
                      <a:gd name="connsiteY13" fmla="*/ 3032025 h 3322292"/>
                      <a:gd name="connsiteX14" fmla="*/ 392599 w 1864950"/>
                      <a:gd name="connsiteY14" fmla="*/ 457105 h 3322292"/>
                      <a:gd name="connsiteX15" fmla="*/ 345410 w 1864950"/>
                      <a:gd name="connsiteY15" fmla="*/ 460825 h 3322292"/>
                      <a:gd name="connsiteX16" fmla="*/ 345370 w 1864950"/>
                      <a:gd name="connsiteY16" fmla="*/ 1288062 h 3322292"/>
                      <a:gd name="connsiteX17" fmla="*/ 5049 w 1864950"/>
                      <a:gd name="connsiteY17" fmla="*/ 1267496 h 3322292"/>
                      <a:gd name="connsiteX18" fmla="*/ 5766 w 1864950"/>
                      <a:gd name="connsiteY18" fmla="*/ 417387 h 3322292"/>
                      <a:gd name="connsiteX0" fmla="*/ 5766 w 1865197"/>
                      <a:gd name="connsiteY0" fmla="*/ 419135 h 3324040"/>
                      <a:gd name="connsiteX1" fmla="*/ 190198 w 1865197"/>
                      <a:gd name="connsiteY1" fmla="*/ 3148 h 3324040"/>
                      <a:gd name="connsiteX2" fmla="*/ 1622822 w 1865197"/>
                      <a:gd name="connsiteY2" fmla="*/ 1748 h 3324040"/>
                      <a:gd name="connsiteX3" fmla="*/ 1864377 w 1865197"/>
                      <a:gd name="connsiteY3" fmla="*/ 460005 h 3324040"/>
                      <a:gd name="connsiteX4" fmla="*/ 1864160 w 1865197"/>
                      <a:gd name="connsiteY4" fmla="*/ 1340099 h 3324040"/>
                      <a:gd name="connsiteX5" fmla="*/ 1503661 w 1865197"/>
                      <a:gd name="connsiteY5" fmla="*/ 1325447 h 3324040"/>
                      <a:gd name="connsiteX6" fmla="*/ 1506674 w 1865197"/>
                      <a:gd name="connsiteY6" fmla="*/ 449912 h 3324040"/>
                      <a:gd name="connsiteX7" fmla="*/ 1446856 w 1865197"/>
                      <a:gd name="connsiteY7" fmla="*/ 454202 h 3324040"/>
                      <a:gd name="connsiteX8" fmla="*/ 1444196 w 1865197"/>
                      <a:gd name="connsiteY8" fmla="*/ 3011241 h 3324040"/>
                      <a:gd name="connsiteX9" fmla="*/ 1027926 w 1865197"/>
                      <a:gd name="connsiteY9" fmla="*/ 3025410 h 3324040"/>
                      <a:gd name="connsiteX10" fmla="*/ 1028357 w 1865197"/>
                      <a:gd name="connsiteY10" fmla="*/ 1703589 h 3324040"/>
                      <a:gd name="connsiteX11" fmla="*/ 809452 w 1865197"/>
                      <a:gd name="connsiteY11" fmla="*/ 1703619 h 3324040"/>
                      <a:gd name="connsiteX12" fmla="*/ 810048 w 1865197"/>
                      <a:gd name="connsiteY12" fmla="*/ 3024975 h 3324040"/>
                      <a:gd name="connsiteX13" fmla="*/ 392392 w 1865197"/>
                      <a:gd name="connsiteY13" fmla="*/ 3033773 h 3324040"/>
                      <a:gd name="connsiteX14" fmla="*/ 392599 w 1865197"/>
                      <a:gd name="connsiteY14" fmla="*/ 458853 h 3324040"/>
                      <a:gd name="connsiteX15" fmla="*/ 345410 w 1865197"/>
                      <a:gd name="connsiteY15" fmla="*/ 462573 h 3324040"/>
                      <a:gd name="connsiteX16" fmla="*/ 345370 w 1865197"/>
                      <a:gd name="connsiteY16" fmla="*/ 1289810 h 3324040"/>
                      <a:gd name="connsiteX17" fmla="*/ 5049 w 1865197"/>
                      <a:gd name="connsiteY17" fmla="*/ 1269244 h 3324040"/>
                      <a:gd name="connsiteX18" fmla="*/ 5766 w 1865197"/>
                      <a:gd name="connsiteY18" fmla="*/ 419135 h 3324040"/>
                      <a:gd name="connsiteX0" fmla="*/ 5766 w 1865818"/>
                      <a:gd name="connsiteY0" fmla="*/ 418665 h 3323570"/>
                      <a:gd name="connsiteX1" fmla="*/ 190198 w 1865818"/>
                      <a:gd name="connsiteY1" fmla="*/ 2678 h 3323570"/>
                      <a:gd name="connsiteX2" fmla="*/ 1622822 w 1865818"/>
                      <a:gd name="connsiteY2" fmla="*/ 1278 h 3323570"/>
                      <a:gd name="connsiteX3" fmla="*/ 1864377 w 1865818"/>
                      <a:gd name="connsiteY3" fmla="*/ 459535 h 3323570"/>
                      <a:gd name="connsiteX4" fmla="*/ 1864160 w 1865818"/>
                      <a:gd name="connsiteY4" fmla="*/ 1339629 h 3323570"/>
                      <a:gd name="connsiteX5" fmla="*/ 1503661 w 1865818"/>
                      <a:gd name="connsiteY5" fmla="*/ 1324977 h 3323570"/>
                      <a:gd name="connsiteX6" fmla="*/ 1506674 w 1865818"/>
                      <a:gd name="connsiteY6" fmla="*/ 449442 h 3323570"/>
                      <a:gd name="connsiteX7" fmla="*/ 1446856 w 1865818"/>
                      <a:gd name="connsiteY7" fmla="*/ 453732 h 3323570"/>
                      <a:gd name="connsiteX8" fmla="*/ 1444196 w 1865818"/>
                      <a:gd name="connsiteY8" fmla="*/ 3010771 h 3323570"/>
                      <a:gd name="connsiteX9" fmla="*/ 1027926 w 1865818"/>
                      <a:gd name="connsiteY9" fmla="*/ 3024940 h 3323570"/>
                      <a:gd name="connsiteX10" fmla="*/ 1028357 w 1865818"/>
                      <a:gd name="connsiteY10" fmla="*/ 1703119 h 3323570"/>
                      <a:gd name="connsiteX11" fmla="*/ 809452 w 1865818"/>
                      <a:gd name="connsiteY11" fmla="*/ 1703149 h 3323570"/>
                      <a:gd name="connsiteX12" fmla="*/ 810048 w 1865818"/>
                      <a:gd name="connsiteY12" fmla="*/ 3024505 h 3323570"/>
                      <a:gd name="connsiteX13" fmla="*/ 392392 w 1865818"/>
                      <a:gd name="connsiteY13" fmla="*/ 3033303 h 3323570"/>
                      <a:gd name="connsiteX14" fmla="*/ 392599 w 1865818"/>
                      <a:gd name="connsiteY14" fmla="*/ 458383 h 3323570"/>
                      <a:gd name="connsiteX15" fmla="*/ 345410 w 1865818"/>
                      <a:gd name="connsiteY15" fmla="*/ 462103 h 3323570"/>
                      <a:gd name="connsiteX16" fmla="*/ 345370 w 1865818"/>
                      <a:gd name="connsiteY16" fmla="*/ 1289340 h 3323570"/>
                      <a:gd name="connsiteX17" fmla="*/ 5049 w 1865818"/>
                      <a:gd name="connsiteY17" fmla="*/ 1268774 h 3323570"/>
                      <a:gd name="connsiteX18" fmla="*/ 5766 w 1865818"/>
                      <a:gd name="connsiteY18" fmla="*/ 418665 h 3323570"/>
                      <a:gd name="connsiteX0" fmla="*/ 2224 w 1862276"/>
                      <a:gd name="connsiteY0" fmla="*/ 418665 h 3323570"/>
                      <a:gd name="connsiteX1" fmla="*/ 186656 w 1862276"/>
                      <a:gd name="connsiteY1" fmla="*/ 2678 h 3323570"/>
                      <a:gd name="connsiteX2" fmla="*/ 1619280 w 1862276"/>
                      <a:gd name="connsiteY2" fmla="*/ 1278 h 3323570"/>
                      <a:gd name="connsiteX3" fmla="*/ 1860835 w 1862276"/>
                      <a:gd name="connsiteY3" fmla="*/ 459535 h 3323570"/>
                      <a:gd name="connsiteX4" fmla="*/ 1860618 w 1862276"/>
                      <a:gd name="connsiteY4" fmla="*/ 1339629 h 3323570"/>
                      <a:gd name="connsiteX5" fmla="*/ 1500119 w 1862276"/>
                      <a:gd name="connsiteY5" fmla="*/ 1324977 h 3323570"/>
                      <a:gd name="connsiteX6" fmla="*/ 1503132 w 1862276"/>
                      <a:gd name="connsiteY6" fmla="*/ 449442 h 3323570"/>
                      <a:gd name="connsiteX7" fmla="*/ 1443314 w 1862276"/>
                      <a:gd name="connsiteY7" fmla="*/ 453732 h 3323570"/>
                      <a:gd name="connsiteX8" fmla="*/ 1440654 w 1862276"/>
                      <a:gd name="connsiteY8" fmla="*/ 3010771 h 3323570"/>
                      <a:gd name="connsiteX9" fmla="*/ 1024384 w 1862276"/>
                      <a:gd name="connsiteY9" fmla="*/ 3024940 h 3323570"/>
                      <a:gd name="connsiteX10" fmla="*/ 1024815 w 1862276"/>
                      <a:gd name="connsiteY10" fmla="*/ 1703119 h 3323570"/>
                      <a:gd name="connsiteX11" fmla="*/ 805910 w 1862276"/>
                      <a:gd name="connsiteY11" fmla="*/ 1703149 h 3323570"/>
                      <a:gd name="connsiteX12" fmla="*/ 806506 w 1862276"/>
                      <a:gd name="connsiteY12" fmla="*/ 3024505 h 3323570"/>
                      <a:gd name="connsiteX13" fmla="*/ 388850 w 1862276"/>
                      <a:gd name="connsiteY13" fmla="*/ 3033303 h 3323570"/>
                      <a:gd name="connsiteX14" fmla="*/ 389057 w 1862276"/>
                      <a:gd name="connsiteY14" fmla="*/ 458383 h 3323570"/>
                      <a:gd name="connsiteX15" fmla="*/ 341868 w 1862276"/>
                      <a:gd name="connsiteY15" fmla="*/ 462103 h 3323570"/>
                      <a:gd name="connsiteX16" fmla="*/ 341828 w 1862276"/>
                      <a:gd name="connsiteY16" fmla="*/ 1289340 h 3323570"/>
                      <a:gd name="connsiteX17" fmla="*/ 1507 w 1862276"/>
                      <a:gd name="connsiteY17" fmla="*/ 1268774 h 3323570"/>
                      <a:gd name="connsiteX18" fmla="*/ 2224 w 1862276"/>
                      <a:gd name="connsiteY18" fmla="*/ 418665 h 3323570"/>
                      <a:gd name="connsiteX0" fmla="*/ 9855 w 1869907"/>
                      <a:gd name="connsiteY0" fmla="*/ 418665 h 3323570"/>
                      <a:gd name="connsiteX1" fmla="*/ 194287 w 1869907"/>
                      <a:gd name="connsiteY1" fmla="*/ 2678 h 3323570"/>
                      <a:gd name="connsiteX2" fmla="*/ 1626911 w 1869907"/>
                      <a:gd name="connsiteY2" fmla="*/ 1278 h 3323570"/>
                      <a:gd name="connsiteX3" fmla="*/ 1868466 w 1869907"/>
                      <a:gd name="connsiteY3" fmla="*/ 459535 h 3323570"/>
                      <a:gd name="connsiteX4" fmla="*/ 1868249 w 1869907"/>
                      <a:gd name="connsiteY4" fmla="*/ 1339629 h 3323570"/>
                      <a:gd name="connsiteX5" fmla="*/ 1507750 w 1869907"/>
                      <a:gd name="connsiteY5" fmla="*/ 1324977 h 3323570"/>
                      <a:gd name="connsiteX6" fmla="*/ 1510763 w 1869907"/>
                      <a:gd name="connsiteY6" fmla="*/ 449442 h 3323570"/>
                      <a:gd name="connsiteX7" fmla="*/ 1450945 w 1869907"/>
                      <a:gd name="connsiteY7" fmla="*/ 453732 h 3323570"/>
                      <a:gd name="connsiteX8" fmla="*/ 1448285 w 1869907"/>
                      <a:gd name="connsiteY8" fmla="*/ 3010771 h 3323570"/>
                      <a:gd name="connsiteX9" fmla="*/ 1032015 w 1869907"/>
                      <a:gd name="connsiteY9" fmla="*/ 3024940 h 3323570"/>
                      <a:gd name="connsiteX10" fmla="*/ 1032446 w 1869907"/>
                      <a:gd name="connsiteY10" fmla="*/ 1703119 h 3323570"/>
                      <a:gd name="connsiteX11" fmla="*/ 813541 w 1869907"/>
                      <a:gd name="connsiteY11" fmla="*/ 1703149 h 3323570"/>
                      <a:gd name="connsiteX12" fmla="*/ 814137 w 1869907"/>
                      <a:gd name="connsiteY12" fmla="*/ 3024505 h 3323570"/>
                      <a:gd name="connsiteX13" fmla="*/ 396481 w 1869907"/>
                      <a:gd name="connsiteY13" fmla="*/ 3033303 h 3323570"/>
                      <a:gd name="connsiteX14" fmla="*/ 396688 w 1869907"/>
                      <a:gd name="connsiteY14" fmla="*/ 458383 h 3323570"/>
                      <a:gd name="connsiteX15" fmla="*/ 349499 w 1869907"/>
                      <a:gd name="connsiteY15" fmla="*/ 462103 h 3323570"/>
                      <a:gd name="connsiteX16" fmla="*/ 349459 w 1869907"/>
                      <a:gd name="connsiteY16" fmla="*/ 1289340 h 3323570"/>
                      <a:gd name="connsiteX17" fmla="*/ 9138 w 1869907"/>
                      <a:gd name="connsiteY17" fmla="*/ 1268774 h 3323570"/>
                      <a:gd name="connsiteX18" fmla="*/ 9855 w 1869907"/>
                      <a:gd name="connsiteY18" fmla="*/ 418665 h 3323570"/>
                      <a:gd name="connsiteX0" fmla="*/ 10494 w 1870546"/>
                      <a:gd name="connsiteY0" fmla="*/ 418665 h 3323570"/>
                      <a:gd name="connsiteX1" fmla="*/ 194926 w 1870546"/>
                      <a:gd name="connsiteY1" fmla="*/ 2678 h 3323570"/>
                      <a:gd name="connsiteX2" fmla="*/ 1627550 w 1870546"/>
                      <a:gd name="connsiteY2" fmla="*/ 1278 h 3323570"/>
                      <a:gd name="connsiteX3" fmla="*/ 1869105 w 1870546"/>
                      <a:gd name="connsiteY3" fmla="*/ 459535 h 3323570"/>
                      <a:gd name="connsiteX4" fmla="*/ 1868888 w 1870546"/>
                      <a:gd name="connsiteY4" fmla="*/ 1339629 h 3323570"/>
                      <a:gd name="connsiteX5" fmla="*/ 1508389 w 1870546"/>
                      <a:gd name="connsiteY5" fmla="*/ 1324977 h 3323570"/>
                      <a:gd name="connsiteX6" fmla="*/ 1511402 w 1870546"/>
                      <a:gd name="connsiteY6" fmla="*/ 449442 h 3323570"/>
                      <a:gd name="connsiteX7" fmla="*/ 1451584 w 1870546"/>
                      <a:gd name="connsiteY7" fmla="*/ 453732 h 3323570"/>
                      <a:gd name="connsiteX8" fmla="*/ 1448924 w 1870546"/>
                      <a:gd name="connsiteY8" fmla="*/ 3010771 h 3323570"/>
                      <a:gd name="connsiteX9" fmla="*/ 1032654 w 1870546"/>
                      <a:gd name="connsiteY9" fmla="*/ 3024940 h 3323570"/>
                      <a:gd name="connsiteX10" fmla="*/ 1033085 w 1870546"/>
                      <a:gd name="connsiteY10" fmla="*/ 1703119 h 3323570"/>
                      <a:gd name="connsiteX11" fmla="*/ 814180 w 1870546"/>
                      <a:gd name="connsiteY11" fmla="*/ 1703149 h 3323570"/>
                      <a:gd name="connsiteX12" fmla="*/ 814776 w 1870546"/>
                      <a:gd name="connsiteY12" fmla="*/ 3024505 h 3323570"/>
                      <a:gd name="connsiteX13" fmla="*/ 397120 w 1870546"/>
                      <a:gd name="connsiteY13" fmla="*/ 3033303 h 3323570"/>
                      <a:gd name="connsiteX14" fmla="*/ 397327 w 1870546"/>
                      <a:gd name="connsiteY14" fmla="*/ 458383 h 3323570"/>
                      <a:gd name="connsiteX15" fmla="*/ 350138 w 1870546"/>
                      <a:gd name="connsiteY15" fmla="*/ 462103 h 3323570"/>
                      <a:gd name="connsiteX16" fmla="*/ 350098 w 1870546"/>
                      <a:gd name="connsiteY16" fmla="*/ 1289340 h 3323570"/>
                      <a:gd name="connsiteX17" fmla="*/ 9777 w 1870546"/>
                      <a:gd name="connsiteY17" fmla="*/ 1268774 h 3323570"/>
                      <a:gd name="connsiteX18" fmla="*/ 10494 w 1870546"/>
                      <a:gd name="connsiteY18" fmla="*/ 418665 h 3323570"/>
                      <a:gd name="connsiteX0" fmla="*/ 3252 w 1863304"/>
                      <a:gd name="connsiteY0" fmla="*/ 418665 h 3323570"/>
                      <a:gd name="connsiteX1" fmla="*/ 187684 w 1863304"/>
                      <a:gd name="connsiteY1" fmla="*/ 2678 h 3323570"/>
                      <a:gd name="connsiteX2" fmla="*/ 1620308 w 1863304"/>
                      <a:gd name="connsiteY2" fmla="*/ 1278 h 3323570"/>
                      <a:gd name="connsiteX3" fmla="*/ 1861863 w 1863304"/>
                      <a:gd name="connsiteY3" fmla="*/ 459535 h 3323570"/>
                      <a:gd name="connsiteX4" fmla="*/ 1861646 w 1863304"/>
                      <a:gd name="connsiteY4" fmla="*/ 1339629 h 3323570"/>
                      <a:gd name="connsiteX5" fmla="*/ 1501147 w 1863304"/>
                      <a:gd name="connsiteY5" fmla="*/ 1324977 h 3323570"/>
                      <a:gd name="connsiteX6" fmla="*/ 1504160 w 1863304"/>
                      <a:gd name="connsiteY6" fmla="*/ 449442 h 3323570"/>
                      <a:gd name="connsiteX7" fmla="*/ 1444342 w 1863304"/>
                      <a:gd name="connsiteY7" fmla="*/ 453732 h 3323570"/>
                      <a:gd name="connsiteX8" fmla="*/ 1441682 w 1863304"/>
                      <a:gd name="connsiteY8" fmla="*/ 3010771 h 3323570"/>
                      <a:gd name="connsiteX9" fmla="*/ 1025412 w 1863304"/>
                      <a:gd name="connsiteY9" fmla="*/ 3024940 h 3323570"/>
                      <a:gd name="connsiteX10" fmla="*/ 1025843 w 1863304"/>
                      <a:gd name="connsiteY10" fmla="*/ 1703119 h 3323570"/>
                      <a:gd name="connsiteX11" fmla="*/ 806938 w 1863304"/>
                      <a:gd name="connsiteY11" fmla="*/ 1703149 h 3323570"/>
                      <a:gd name="connsiteX12" fmla="*/ 807534 w 1863304"/>
                      <a:gd name="connsiteY12" fmla="*/ 3024505 h 3323570"/>
                      <a:gd name="connsiteX13" fmla="*/ 389878 w 1863304"/>
                      <a:gd name="connsiteY13" fmla="*/ 3033303 h 3323570"/>
                      <a:gd name="connsiteX14" fmla="*/ 390085 w 1863304"/>
                      <a:gd name="connsiteY14" fmla="*/ 458383 h 3323570"/>
                      <a:gd name="connsiteX15" fmla="*/ 342896 w 1863304"/>
                      <a:gd name="connsiteY15" fmla="*/ 462103 h 3323570"/>
                      <a:gd name="connsiteX16" fmla="*/ 342856 w 1863304"/>
                      <a:gd name="connsiteY16" fmla="*/ 1289340 h 3323570"/>
                      <a:gd name="connsiteX17" fmla="*/ 2535 w 1863304"/>
                      <a:gd name="connsiteY17" fmla="*/ 1268774 h 3323570"/>
                      <a:gd name="connsiteX18" fmla="*/ 3252 w 1863304"/>
                      <a:gd name="connsiteY18" fmla="*/ 418665 h 3323570"/>
                      <a:gd name="connsiteX0" fmla="*/ 3252 w 1863304"/>
                      <a:gd name="connsiteY0" fmla="*/ 418665 h 3323570"/>
                      <a:gd name="connsiteX1" fmla="*/ 187684 w 1863304"/>
                      <a:gd name="connsiteY1" fmla="*/ 2678 h 3323570"/>
                      <a:gd name="connsiteX2" fmla="*/ 1620308 w 1863304"/>
                      <a:gd name="connsiteY2" fmla="*/ 1278 h 3323570"/>
                      <a:gd name="connsiteX3" fmla="*/ 1861863 w 1863304"/>
                      <a:gd name="connsiteY3" fmla="*/ 459535 h 3323570"/>
                      <a:gd name="connsiteX4" fmla="*/ 1861646 w 1863304"/>
                      <a:gd name="connsiteY4" fmla="*/ 1339629 h 3323570"/>
                      <a:gd name="connsiteX5" fmla="*/ 1501147 w 1863304"/>
                      <a:gd name="connsiteY5" fmla="*/ 1324977 h 3323570"/>
                      <a:gd name="connsiteX6" fmla="*/ 1504160 w 1863304"/>
                      <a:gd name="connsiteY6" fmla="*/ 449442 h 3323570"/>
                      <a:gd name="connsiteX7" fmla="*/ 1444342 w 1863304"/>
                      <a:gd name="connsiteY7" fmla="*/ 453732 h 3323570"/>
                      <a:gd name="connsiteX8" fmla="*/ 1441682 w 1863304"/>
                      <a:gd name="connsiteY8" fmla="*/ 3010771 h 3323570"/>
                      <a:gd name="connsiteX9" fmla="*/ 1025412 w 1863304"/>
                      <a:gd name="connsiteY9" fmla="*/ 3024940 h 3323570"/>
                      <a:gd name="connsiteX10" fmla="*/ 1025843 w 1863304"/>
                      <a:gd name="connsiteY10" fmla="*/ 1703119 h 3323570"/>
                      <a:gd name="connsiteX11" fmla="*/ 806938 w 1863304"/>
                      <a:gd name="connsiteY11" fmla="*/ 1703149 h 3323570"/>
                      <a:gd name="connsiteX12" fmla="*/ 828974 w 1863304"/>
                      <a:gd name="connsiteY12" fmla="*/ 3024504 h 3323570"/>
                      <a:gd name="connsiteX13" fmla="*/ 389878 w 1863304"/>
                      <a:gd name="connsiteY13" fmla="*/ 3033303 h 3323570"/>
                      <a:gd name="connsiteX14" fmla="*/ 390085 w 1863304"/>
                      <a:gd name="connsiteY14" fmla="*/ 458383 h 3323570"/>
                      <a:gd name="connsiteX15" fmla="*/ 342896 w 1863304"/>
                      <a:gd name="connsiteY15" fmla="*/ 462103 h 3323570"/>
                      <a:gd name="connsiteX16" fmla="*/ 342856 w 1863304"/>
                      <a:gd name="connsiteY16" fmla="*/ 1289340 h 3323570"/>
                      <a:gd name="connsiteX17" fmla="*/ 2535 w 1863304"/>
                      <a:gd name="connsiteY17" fmla="*/ 1268774 h 3323570"/>
                      <a:gd name="connsiteX18" fmla="*/ 3252 w 1863304"/>
                      <a:gd name="connsiteY18" fmla="*/ 418665 h 3323570"/>
                      <a:gd name="connsiteX0" fmla="*/ 3252 w 1863304"/>
                      <a:gd name="connsiteY0" fmla="*/ 418665 h 3325814"/>
                      <a:gd name="connsiteX1" fmla="*/ 187684 w 1863304"/>
                      <a:gd name="connsiteY1" fmla="*/ 2678 h 3325814"/>
                      <a:gd name="connsiteX2" fmla="*/ 1620308 w 1863304"/>
                      <a:gd name="connsiteY2" fmla="*/ 1278 h 3325814"/>
                      <a:gd name="connsiteX3" fmla="*/ 1861863 w 1863304"/>
                      <a:gd name="connsiteY3" fmla="*/ 459535 h 3325814"/>
                      <a:gd name="connsiteX4" fmla="*/ 1861646 w 1863304"/>
                      <a:gd name="connsiteY4" fmla="*/ 1339629 h 3325814"/>
                      <a:gd name="connsiteX5" fmla="*/ 1501147 w 1863304"/>
                      <a:gd name="connsiteY5" fmla="*/ 1324977 h 3325814"/>
                      <a:gd name="connsiteX6" fmla="*/ 1504160 w 1863304"/>
                      <a:gd name="connsiteY6" fmla="*/ 449442 h 3325814"/>
                      <a:gd name="connsiteX7" fmla="*/ 1444342 w 1863304"/>
                      <a:gd name="connsiteY7" fmla="*/ 453732 h 3325814"/>
                      <a:gd name="connsiteX8" fmla="*/ 1441682 w 1863304"/>
                      <a:gd name="connsiteY8" fmla="*/ 3010771 h 3325814"/>
                      <a:gd name="connsiteX9" fmla="*/ 1003971 w 1863304"/>
                      <a:gd name="connsiteY9" fmla="*/ 3029227 h 3325814"/>
                      <a:gd name="connsiteX10" fmla="*/ 1025843 w 1863304"/>
                      <a:gd name="connsiteY10" fmla="*/ 1703119 h 3325814"/>
                      <a:gd name="connsiteX11" fmla="*/ 806938 w 1863304"/>
                      <a:gd name="connsiteY11" fmla="*/ 1703149 h 3325814"/>
                      <a:gd name="connsiteX12" fmla="*/ 828974 w 1863304"/>
                      <a:gd name="connsiteY12" fmla="*/ 3024504 h 3325814"/>
                      <a:gd name="connsiteX13" fmla="*/ 389878 w 1863304"/>
                      <a:gd name="connsiteY13" fmla="*/ 3033303 h 3325814"/>
                      <a:gd name="connsiteX14" fmla="*/ 390085 w 1863304"/>
                      <a:gd name="connsiteY14" fmla="*/ 458383 h 3325814"/>
                      <a:gd name="connsiteX15" fmla="*/ 342896 w 1863304"/>
                      <a:gd name="connsiteY15" fmla="*/ 462103 h 3325814"/>
                      <a:gd name="connsiteX16" fmla="*/ 342856 w 1863304"/>
                      <a:gd name="connsiteY16" fmla="*/ 1289340 h 3325814"/>
                      <a:gd name="connsiteX17" fmla="*/ 2535 w 1863304"/>
                      <a:gd name="connsiteY17" fmla="*/ 1268774 h 3325814"/>
                      <a:gd name="connsiteX18" fmla="*/ 3252 w 1863304"/>
                      <a:gd name="connsiteY18" fmla="*/ 418665 h 3325814"/>
                      <a:gd name="connsiteX0" fmla="*/ 3252 w 1863304"/>
                      <a:gd name="connsiteY0" fmla="*/ 418665 h 3323570"/>
                      <a:gd name="connsiteX1" fmla="*/ 187684 w 1863304"/>
                      <a:gd name="connsiteY1" fmla="*/ 2678 h 3323570"/>
                      <a:gd name="connsiteX2" fmla="*/ 1620308 w 1863304"/>
                      <a:gd name="connsiteY2" fmla="*/ 1278 h 3323570"/>
                      <a:gd name="connsiteX3" fmla="*/ 1861863 w 1863304"/>
                      <a:gd name="connsiteY3" fmla="*/ 459535 h 3323570"/>
                      <a:gd name="connsiteX4" fmla="*/ 1861646 w 1863304"/>
                      <a:gd name="connsiteY4" fmla="*/ 1339629 h 3323570"/>
                      <a:gd name="connsiteX5" fmla="*/ 1501147 w 1863304"/>
                      <a:gd name="connsiteY5" fmla="*/ 1324977 h 3323570"/>
                      <a:gd name="connsiteX6" fmla="*/ 1504160 w 1863304"/>
                      <a:gd name="connsiteY6" fmla="*/ 449442 h 3323570"/>
                      <a:gd name="connsiteX7" fmla="*/ 1444342 w 1863304"/>
                      <a:gd name="connsiteY7" fmla="*/ 453732 h 3323570"/>
                      <a:gd name="connsiteX8" fmla="*/ 1441682 w 1863304"/>
                      <a:gd name="connsiteY8" fmla="*/ 3010771 h 3323570"/>
                      <a:gd name="connsiteX9" fmla="*/ 1003971 w 1863304"/>
                      <a:gd name="connsiteY9" fmla="*/ 3024940 h 3323570"/>
                      <a:gd name="connsiteX10" fmla="*/ 1025843 w 1863304"/>
                      <a:gd name="connsiteY10" fmla="*/ 1703119 h 3323570"/>
                      <a:gd name="connsiteX11" fmla="*/ 806938 w 1863304"/>
                      <a:gd name="connsiteY11" fmla="*/ 1703149 h 3323570"/>
                      <a:gd name="connsiteX12" fmla="*/ 828974 w 1863304"/>
                      <a:gd name="connsiteY12" fmla="*/ 3024504 h 3323570"/>
                      <a:gd name="connsiteX13" fmla="*/ 389878 w 1863304"/>
                      <a:gd name="connsiteY13" fmla="*/ 3033303 h 3323570"/>
                      <a:gd name="connsiteX14" fmla="*/ 390085 w 1863304"/>
                      <a:gd name="connsiteY14" fmla="*/ 458383 h 3323570"/>
                      <a:gd name="connsiteX15" fmla="*/ 342896 w 1863304"/>
                      <a:gd name="connsiteY15" fmla="*/ 462103 h 3323570"/>
                      <a:gd name="connsiteX16" fmla="*/ 342856 w 1863304"/>
                      <a:gd name="connsiteY16" fmla="*/ 1289340 h 3323570"/>
                      <a:gd name="connsiteX17" fmla="*/ 2535 w 1863304"/>
                      <a:gd name="connsiteY17" fmla="*/ 1268774 h 3323570"/>
                      <a:gd name="connsiteX18" fmla="*/ 3252 w 1863304"/>
                      <a:gd name="connsiteY18" fmla="*/ 418665 h 3323570"/>
                      <a:gd name="connsiteX0" fmla="*/ 3252 w 1863304"/>
                      <a:gd name="connsiteY0" fmla="*/ 418665 h 3323570"/>
                      <a:gd name="connsiteX1" fmla="*/ 187684 w 1863304"/>
                      <a:gd name="connsiteY1" fmla="*/ 2678 h 3323570"/>
                      <a:gd name="connsiteX2" fmla="*/ 1620308 w 1863304"/>
                      <a:gd name="connsiteY2" fmla="*/ 1278 h 3323570"/>
                      <a:gd name="connsiteX3" fmla="*/ 1861863 w 1863304"/>
                      <a:gd name="connsiteY3" fmla="*/ 459535 h 3323570"/>
                      <a:gd name="connsiteX4" fmla="*/ 1861646 w 1863304"/>
                      <a:gd name="connsiteY4" fmla="*/ 1339629 h 3323570"/>
                      <a:gd name="connsiteX5" fmla="*/ 1501147 w 1863304"/>
                      <a:gd name="connsiteY5" fmla="*/ 1324977 h 3323570"/>
                      <a:gd name="connsiteX6" fmla="*/ 1504160 w 1863304"/>
                      <a:gd name="connsiteY6" fmla="*/ 449442 h 3323570"/>
                      <a:gd name="connsiteX7" fmla="*/ 1444342 w 1863304"/>
                      <a:gd name="connsiteY7" fmla="*/ 453732 h 3323570"/>
                      <a:gd name="connsiteX8" fmla="*/ 1441682 w 1863304"/>
                      <a:gd name="connsiteY8" fmla="*/ 3010771 h 3323570"/>
                      <a:gd name="connsiteX9" fmla="*/ 1003971 w 1863304"/>
                      <a:gd name="connsiteY9" fmla="*/ 3024940 h 3323570"/>
                      <a:gd name="connsiteX10" fmla="*/ 1025843 w 1863304"/>
                      <a:gd name="connsiteY10" fmla="*/ 1703119 h 3323570"/>
                      <a:gd name="connsiteX11" fmla="*/ 824088 w 1863304"/>
                      <a:gd name="connsiteY11" fmla="*/ 1703149 h 3323570"/>
                      <a:gd name="connsiteX12" fmla="*/ 828974 w 1863304"/>
                      <a:gd name="connsiteY12" fmla="*/ 3024504 h 3323570"/>
                      <a:gd name="connsiteX13" fmla="*/ 389878 w 1863304"/>
                      <a:gd name="connsiteY13" fmla="*/ 3033303 h 3323570"/>
                      <a:gd name="connsiteX14" fmla="*/ 390085 w 1863304"/>
                      <a:gd name="connsiteY14" fmla="*/ 458383 h 3323570"/>
                      <a:gd name="connsiteX15" fmla="*/ 342896 w 1863304"/>
                      <a:gd name="connsiteY15" fmla="*/ 462103 h 3323570"/>
                      <a:gd name="connsiteX16" fmla="*/ 342856 w 1863304"/>
                      <a:gd name="connsiteY16" fmla="*/ 1289340 h 3323570"/>
                      <a:gd name="connsiteX17" fmla="*/ 2535 w 1863304"/>
                      <a:gd name="connsiteY17" fmla="*/ 1268774 h 3323570"/>
                      <a:gd name="connsiteX18" fmla="*/ 3252 w 1863304"/>
                      <a:gd name="connsiteY18" fmla="*/ 418665 h 3323570"/>
                      <a:gd name="connsiteX0" fmla="*/ 3252 w 1863304"/>
                      <a:gd name="connsiteY0" fmla="*/ 418665 h 3323570"/>
                      <a:gd name="connsiteX1" fmla="*/ 187684 w 1863304"/>
                      <a:gd name="connsiteY1" fmla="*/ 2678 h 3323570"/>
                      <a:gd name="connsiteX2" fmla="*/ 1620308 w 1863304"/>
                      <a:gd name="connsiteY2" fmla="*/ 1278 h 3323570"/>
                      <a:gd name="connsiteX3" fmla="*/ 1861863 w 1863304"/>
                      <a:gd name="connsiteY3" fmla="*/ 459535 h 3323570"/>
                      <a:gd name="connsiteX4" fmla="*/ 1861646 w 1863304"/>
                      <a:gd name="connsiteY4" fmla="*/ 1339629 h 3323570"/>
                      <a:gd name="connsiteX5" fmla="*/ 1501147 w 1863304"/>
                      <a:gd name="connsiteY5" fmla="*/ 1324977 h 3323570"/>
                      <a:gd name="connsiteX6" fmla="*/ 1504160 w 1863304"/>
                      <a:gd name="connsiteY6" fmla="*/ 449442 h 3323570"/>
                      <a:gd name="connsiteX7" fmla="*/ 1444342 w 1863304"/>
                      <a:gd name="connsiteY7" fmla="*/ 453732 h 3323570"/>
                      <a:gd name="connsiteX8" fmla="*/ 1441682 w 1863304"/>
                      <a:gd name="connsiteY8" fmla="*/ 3010771 h 3323570"/>
                      <a:gd name="connsiteX9" fmla="*/ 1003971 w 1863304"/>
                      <a:gd name="connsiteY9" fmla="*/ 3024940 h 3323570"/>
                      <a:gd name="connsiteX10" fmla="*/ 1025843 w 1863304"/>
                      <a:gd name="connsiteY10" fmla="*/ 1703119 h 3323570"/>
                      <a:gd name="connsiteX11" fmla="*/ 828378 w 1863304"/>
                      <a:gd name="connsiteY11" fmla="*/ 1703149 h 3323570"/>
                      <a:gd name="connsiteX12" fmla="*/ 828974 w 1863304"/>
                      <a:gd name="connsiteY12" fmla="*/ 3024504 h 3323570"/>
                      <a:gd name="connsiteX13" fmla="*/ 389878 w 1863304"/>
                      <a:gd name="connsiteY13" fmla="*/ 3033303 h 3323570"/>
                      <a:gd name="connsiteX14" fmla="*/ 390085 w 1863304"/>
                      <a:gd name="connsiteY14" fmla="*/ 458383 h 3323570"/>
                      <a:gd name="connsiteX15" fmla="*/ 342896 w 1863304"/>
                      <a:gd name="connsiteY15" fmla="*/ 462103 h 3323570"/>
                      <a:gd name="connsiteX16" fmla="*/ 342856 w 1863304"/>
                      <a:gd name="connsiteY16" fmla="*/ 1289340 h 3323570"/>
                      <a:gd name="connsiteX17" fmla="*/ 2535 w 1863304"/>
                      <a:gd name="connsiteY17" fmla="*/ 1268774 h 3323570"/>
                      <a:gd name="connsiteX18" fmla="*/ 3252 w 1863304"/>
                      <a:gd name="connsiteY18" fmla="*/ 418665 h 3323570"/>
                      <a:gd name="connsiteX0" fmla="*/ 3252 w 1863304"/>
                      <a:gd name="connsiteY0" fmla="*/ 418665 h 3323570"/>
                      <a:gd name="connsiteX1" fmla="*/ 187684 w 1863304"/>
                      <a:gd name="connsiteY1" fmla="*/ 2678 h 3323570"/>
                      <a:gd name="connsiteX2" fmla="*/ 1620308 w 1863304"/>
                      <a:gd name="connsiteY2" fmla="*/ 1278 h 3323570"/>
                      <a:gd name="connsiteX3" fmla="*/ 1861863 w 1863304"/>
                      <a:gd name="connsiteY3" fmla="*/ 459535 h 3323570"/>
                      <a:gd name="connsiteX4" fmla="*/ 1861646 w 1863304"/>
                      <a:gd name="connsiteY4" fmla="*/ 1339629 h 3323570"/>
                      <a:gd name="connsiteX5" fmla="*/ 1501147 w 1863304"/>
                      <a:gd name="connsiteY5" fmla="*/ 1324977 h 3323570"/>
                      <a:gd name="connsiteX6" fmla="*/ 1504160 w 1863304"/>
                      <a:gd name="connsiteY6" fmla="*/ 449442 h 3323570"/>
                      <a:gd name="connsiteX7" fmla="*/ 1444342 w 1863304"/>
                      <a:gd name="connsiteY7" fmla="*/ 453732 h 3323570"/>
                      <a:gd name="connsiteX8" fmla="*/ 1441682 w 1863304"/>
                      <a:gd name="connsiteY8" fmla="*/ 3010771 h 3323570"/>
                      <a:gd name="connsiteX9" fmla="*/ 1003971 w 1863304"/>
                      <a:gd name="connsiteY9" fmla="*/ 3024940 h 3323570"/>
                      <a:gd name="connsiteX10" fmla="*/ 1000118 w 1863304"/>
                      <a:gd name="connsiteY10" fmla="*/ 1698832 h 3323570"/>
                      <a:gd name="connsiteX11" fmla="*/ 828378 w 1863304"/>
                      <a:gd name="connsiteY11" fmla="*/ 1703149 h 3323570"/>
                      <a:gd name="connsiteX12" fmla="*/ 828974 w 1863304"/>
                      <a:gd name="connsiteY12" fmla="*/ 3024504 h 3323570"/>
                      <a:gd name="connsiteX13" fmla="*/ 389878 w 1863304"/>
                      <a:gd name="connsiteY13" fmla="*/ 3033303 h 3323570"/>
                      <a:gd name="connsiteX14" fmla="*/ 390085 w 1863304"/>
                      <a:gd name="connsiteY14" fmla="*/ 458383 h 3323570"/>
                      <a:gd name="connsiteX15" fmla="*/ 342896 w 1863304"/>
                      <a:gd name="connsiteY15" fmla="*/ 462103 h 3323570"/>
                      <a:gd name="connsiteX16" fmla="*/ 342856 w 1863304"/>
                      <a:gd name="connsiteY16" fmla="*/ 1289340 h 3323570"/>
                      <a:gd name="connsiteX17" fmla="*/ 2535 w 1863304"/>
                      <a:gd name="connsiteY17" fmla="*/ 1268774 h 3323570"/>
                      <a:gd name="connsiteX18" fmla="*/ 3252 w 1863304"/>
                      <a:gd name="connsiteY18" fmla="*/ 418665 h 3323570"/>
                      <a:gd name="connsiteX0" fmla="*/ 3252 w 1863304"/>
                      <a:gd name="connsiteY0" fmla="*/ 418665 h 3323570"/>
                      <a:gd name="connsiteX1" fmla="*/ 187684 w 1863304"/>
                      <a:gd name="connsiteY1" fmla="*/ 2678 h 3323570"/>
                      <a:gd name="connsiteX2" fmla="*/ 1620308 w 1863304"/>
                      <a:gd name="connsiteY2" fmla="*/ 1278 h 3323570"/>
                      <a:gd name="connsiteX3" fmla="*/ 1861863 w 1863304"/>
                      <a:gd name="connsiteY3" fmla="*/ 459535 h 3323570"/>
                      <a:gd name="connsiteX4" fmla="*/ 1861646 w 1863304"/>
                      <a:gd name="connsiteY4" fmla="*/ 1339629 h 3323570"/>
                      <a:gd name="connsiteX5" fmla="*/ 1501147 w 1863304"/>
                      <a:gd name="connsiteY5" fmla="*/ 1324977 h 3323570"/>
                      <a:gd name="connsiteX6" fmla="*/ 1504160 w 1863304"/>
                      <a:gd name="connsiteY6" fmla="*/ 449442 h 3323570"/>
                      <a:gd name="connsiteX7" fmla="*/ 1444342 w 1863304"/>
                      <a:gd name="connsiteY7" fmla="*/ 453732 h 3323570"/>
                      <a:gd name="connsiteX8" fmla="*/ 1441682 w 1863304"/>
                      <a:gd name="connsiteY8" fmla="*/ 3010771 h 3323570"/>
                      <a:gd name="connsiteX9" fmla="*/ 1003971 w 1863304"/>
                      <a:gd name="connsiteY9" fmla="*/ 3024940 h 3323570"/>
                      <a:gd name="connsiteX10" fmla="*/ 1004405 w 1863304"/>
                      <a:gd name="connsiteY10" fmla="*/ 1703120 h 3323570"/>
                      <a:gd name="connsiteX11" fmla="*/ 828378 w 1863304"/>
                      <a:gd name="connsiteY11" fmla="*/ 1703149 h 3323570"/>
                      <a:gd name="connsiteX12" fmla="*/ 828974 w 1863304"/>
                      <a:gd name="connsiteY12" fmla="*/ 3024504 h 3323570"/>
                      <a:gd name="connsiteX13" fmla="*/ 389878 w 1863304"/>
                      <a:gd name="connsiteY13" fmla="*/ 3033303 h 3323570"/>
                      <a:gd name="connsiteX14" fmla="*/ 390085 w 1863304"/>
                      <a:gd name="connsiteY14" fmla="*/ 458383 h 3323570"/>
                      <a:gd name="connsiteX15" fmla="*/ 342896 w 1863304"/>
                      <a:gd name="connsiteY15" fmla="*/ 462103 h 3323570"/>
                      <a:gd name="connsiteX16" fmla="*/ 342856 w 1863304"/>
                      <a:gd name="connsiteY16" fmla="*/ 1289340 h 3323570"/>
                      <a:gd name="connsiteX17" fmla="*/ 2535 w 1863304"/>
                      <a:gd name="connsiteY17" fmla="*/ 1268774 h 3323570"/>
                      <a:gd name="connsiteX18" fmla="*/ 3252 w 1863304"/>
                      <a:gd name="connsiteY18" fmla="*/ 418665 h 3323570"/>
                      <a:gd name="connsiteX0" fmla="*/ 3252 w 1863304"/>
                      <a:gd name="connsiteY0" fmla="*/ 463154 h 3368059"/>
                      <a:gd name="connsiteX1" fmla="*/ 187683 w 1863304"/>
                      <a:gd name="connsiteY1" fmla="*/ 0 h 3368059"/>
                      <a:gd name="connsiteX2" fmla="*/ 1620308 w 1863304"/>
                      <a:gd name="connsiteY2" fmla="*/ 45767 h 3368059"/>
                      <a:gd name="connsiteX3" fmla="*/ 1861863 w 1863304"/>
                      <a:gd name="connsiteY3" fmla="*/ 504024 h 3368059"/>
                      <a:gd name="connsiteX4" fmla="*/ 1861646 w 1863304"/>
                      <a:gd name="connsiteY4" fmla="*/ 1384118 h 3368059"/>
                      <a:gd name="connsiteX5" fmla="*/ 1501147 w 1863304"/>
                      <a:gd name="connsiteY5" fmla="*/ 1369466 h 3368059"/>
                      <a:gd name="connsiteX6" fmla="*/ 1504160 w 1863304"/>
                      <a:gd name="connsiteY6" fmla="*/ 493931 h 3368059"/>
                      <a:gd name="connsiteX7" fmla="*/ 1444342 w 1863304"/>
                      <a:gd name="connsiteY7" fmla="*/ 498221 h 3368059"/>
                      <a:gd name="connsiteX8" fmla="*/ 1441682 w 1863304"/>
                      <a:gd name="connsiteY8" fmla="*/ 3055260 h 3368059"/>
                      <a:gd name="connsiteX9" fmla="*/ 1003971 w 1863304"/>
                      <a:gd name="connsiteY9" fmla="*/ 3069429 h 3368059"/>
                      <a:gd name="connsiteX10" fmla="*/ 1004405 w 1863304"/>
                      <a:gd name="connsiteY10" fmla="*/ 1747609 h 3368059"/>
                      <a:gd name="connsiteX11" fmla="*/ 828378 w 1863304"/>
                      <a:gd name="connsiteY11" fmla="*/ 1747638 h 3368059"/>
                      <a:gd name="connsiteX12" fmla="*/ 828974 w 1863304"/>
                      <a:gd name="connsiteY12" fmla="*/ 3068993 h 3368059"/>
                      <a:gd name="connsiteX13" fmla="*/ 389878 w 1863304"/>
                      <a:gd name="connsiteY13" fmla="*/ 3077792 h 3368059"/>
                      <a:gd name="connsiteX14" fmla="*/ 390085 w 1863304"/>
                      <a:gd name="connsiteY14" fmla="*/ 502872 h 3368059"/>
                      <a:gd name="connsiteX15" fmla="*/ 342896 w 1863304"/>
                      <a:gd name="connsiteY15" fmla="*/ 506592 h 3368059"/>
                      <a:gd name="connsiteX16" fmla="*/ 342856 w 1863304"/>
                      <a:gd name="connsiteY16" fmla="*/ 1333829 h 3368059"/>
                      <a:gd name="connsiteX17" fmla="*/ 2535 w 1863304"/>
                      <a:gd name="connsiteY17" fmla="*/ 1313263 h 3368059"/>
                      <a:gd name="connsiteX18" fmla="*/ 3252 w 1863304"/>
                      <a:gd name="connsiteY18" fmla="*/ 463154 h 3368059"/>
                      <a:gd name="connsiteX0" fmla="*/ 3252 w 1863304"/>
                      <a:gd name="connsiteY0" fmla="*/ 469941 h 3374846"/>
                      <a:gd name="connsiteX1" fmla="*/ 187683 w 1863304"/>
                      <a:gd name="connsiteY1" fmla="*/ 6787 h 3374846"/>
                      <a:gd name="connsiteX2" fmla="*/ 1620308 w 1863304"/>
                      <a:gd name="connsiteY2" fmla="*/ 1101 h 3374846"/>
                      <a:gd name="connsiteX3" fmla="*/ 1861863 w 1863304"/>
                      <a:gd name="connsiteY3" fmla="*/ 510811 h 3374846"/>
                      <a:gd name="connsiteX4" fmla="*/ 1861646 w 1863304"/>
                      <a:gd name="connsiteY4" fmla="*/ 1390905 h 3374846"/>
                      <a:gd name="connsiteX5" fmla="*/ 1501147 w 1863304"/>
                      <a:gd name="connsiteY5" fmla="*/ 1376253 h 3374846"/>
                      <a:gd name="connsiteX6" fmla="*/ 1504160 w 1863304"/>
                      <a:gd name="connsiteY6" fmla="*/ 500718 h 3374846"/>
                      <a:gd name="connsiteX7" fmla="*/ 1444342 w 1863304"/>
                      <a:gd name="connsiteY7" fmla="*/ 505008 h 3374846"/>
                      <a:gd name="connsiteX8" fmla="*/ 1441682 w 1863304"/>
                      <a:gd name="connsiteY8" fmla="*/ 3062047 h 3374846"/>
                      <a:gd name="connsiteX9" fmla="*/ 1003971 w 1863304"/>
                      <a:gd name="connsiteY9" fmla="*/ 3076216 h 3374846"/>
                      <a:gd name="connsiteX10" fmla="*/ 1004405 w 1863304"/>
                      <a:gd name="connsiteY10" fmla="*/ 1754396 h 3374846"/>
                      <a:gd name="connsiteX11" fmla="*/ 828378 w 1863304"/>
                      <a:gd name="connsiteY11" fmla="*/ 1754425 h 3374846"/>
                      <a:gd name="connsiteX12" fmla="*/ 828974 w 1863304"/>
                      <a:gd name="connsiteY12" fmla="*/ 3075780 h 3374846"/>
                      <a:gd name="connsiteX13" fmla="*/ 389878 w 1863304"/>
                      <a:gd name="connsiteY13" fmla="*/ 3084579 h 3374846"/>
                      <a:gd name="connsiteX14" fmla="*/ 390085 w 1863304"/>
                      <a:gd name="connsiteY14" fmla="*/ 509659 h 3374846"/>
                      <a:gd name="connsiteX15" fmla="*/ 342896 w 1863304"/>
                      <a:gd name="connsiteY15" fmla="*/ 513379 h 3374846"/>
                      <a:gd name="connsiteX16" fmla="*/ 342856 w 1863304"/>
                      <a:gd name="connsiteY16" fmla="*/ 1340616 h 3374846"/>
                      <a:gd name="connsiteX17" fmla="*/ 2535 w 1863304"/>
                      <a:gd name="connsiteY17" fmla="*/ 1320050 h 3374846"/>
                      <a:gd name="connsiteX18" fmla="*/ 3252 w 1863304"/>
                      <a:gd name="connsiteY18" fmla="*/ 469941 h 3374846"/>
                      <a:gd name="connsiteX0" fmla="*/ 3252 w 1863304"/>
                      <a:gd name="connsiteY0" fmla="*/ 476018 h 3380923"/>
                      <a:gd name="connsiteX1" fmla="*/ 187683 w 1863304"/>
                      <a:gd name="connsiteY1" fmla="*/ 0 h 3380923"/>
                      <a:gd name="connsiteX2" fmla="*/ 1620308 w 1863304"/>
                      <a:gd name="connsiteY2" fmla="*/ 7178 h 3380923"/>
                      <a:gd name="connsiteX3" fmla="*/ 1861863 w 1863304"/>
                      <a:gd name="connsiteY3" fmla="*/ 516888 h 3380923"/>
                      <a:gd name="connsiteX4" fmla="*/ 1861646 w 1863304"/>
                      <a:gd name="connsiteY4" fmla="*/ 1396982 h 3380923"/>
                      <a:gd name="connsiteX5" fmla="*/ 1501147 w 1863304"/>
                      <a:gd name="connsiteY5" fmla="*/ 1382330 h 3380923"/>
                      <a:gd name="connsiteX6" fmla="*/ 1504160 w 1863304"/>
                      <a:gd name="connsiteY6" fmla="*/ 506795 h 3380923"/>
                      <a:gd name="connsiteX7" fmla="*/ 1444342 w 1863304"/>
                      <a:gd name="connsiteY7" fmla="*/ 511085 h 3380923"/>
                      <a:gd name="connsiteX8" fmla="*/ 1441682 w 1863304"/>
                      <a:gd name="connsiteY8" fmla="*/ 3068124 h 3380923"/>
                      <a:gd name="connsiteX9" fmla="*/ 1003971 w 1863304"/>
                      <a:gd name="connsiteY9" fmla="*/ 3082293 h 3380923"/>
                      <a:gd name="connsiteX10" fmla="*/ 1004405 w 1863304"/>
                      <a:gd name="connsiteY10" fmla="*/ 1760473 h 3380923"/>
                      <a:gd name="connsiteX11" fmla="*/ 828378 w 1863304"/>
                      <a:gd name="connsiteY11" fmla="*/ 1760502 h 3380923"/>
                      <a:gd name="connsiteX12" fmla="*/ 828974 w 1863304"/>
                      <a:gd name="connsiteY12" fmla="*/ 3081857 h 3380923"/>
                      <a:gd name="connsiteX13" fmla="*/ 389878 w 1863304"/>
                      <a:gd name="connsiteY13" fmla="*/ 3090656 h 3380923"/>
                      <a:gd name="connsiteX14" fmla="*/ 390085 w 1863304"/>
                      <a:gd name="connsiteY14" fmla="*/ 515736 h 3380923"/>
                      <a:gd name="connsiteX15" fmla="*/ 342896 w 1863304"/>
                      <a:gd name="connsiteY15" fmla="*/ 519456 h 3380923"/>
                      <a:gd name="connsiteX16" fmla="*/ 342856 w 1863304"/>
                      <a:gd name="connsiteY16" fmla="*/ 1346693 h 3380923"/>
                      <a:gd name="connsiteX17" fmla="*/ 2535 w 1863304"/>
                      <a:gd name="connsiteY17" fmla="*/ 1326127 h 3380923"/>
                      <a:gd name="connsiteX18" fmla="*/ 3252 w 1863304"/>
                      <a:gd name="connsiteY18" fmla="*/ 476018 h 3380923"/>
                      <a:gd name="connsiteX0" fmla="*/ 3252 w 1863623"/>
                      <a:gd name="connsiteY0" fmla="*/ 476018 h 3380923"/>
                      <a:gd name="connsiteX1" fmla="*/ 187683 w 1863623"/>
                      <a:gd name="connsiteY1" fmla="*/ 0 h 3380923"/>
                      <a:gd name="connsiteX2" fmla="*/ 1624596 w 1863623"/>
                      <a:gd name="connsiteY2" fmla="*/ 2888 h 3380923"/>
                      <a:gd name="connsiteX3" fmla="*/ 1861863 w 1863623"/>
                      <a:gd name="connsiteY3" fmla="*/ 516888 h 3380923"/>
                      <a:gd name="connsiteX4" fmla="*/ 1861646 w 1863623"/>
                      <a:gd name="connsiteY4" fmla="*/ 1396982 h 3380923"/>
                      <a:gd name="connsiteX5" fmla="*/ 1501147 w 1863623"/>
                      <a:gd name="connsiteY5" fmla="*/ 1382330 h 3380923"/>
                      <a:gd name="connsiteX6" fmla="*/ 1504160 w 1863623"/>
                      <a:gd name="connsiteY6" fmla="*/ 506795 h 3380923"/>
                      <a:gd name="connsiteX7" fmla="*/ 1444342 w 1863623"/>
                      <a:gd name="connsiteY7" fmla="*/ 511085 h 3380923"/>
                      <a:gd name="connsiteX8" fmla="*/ 1441682 w 1863623"/>
                      <a:gd name="connsiteY8" fmla="*/ 3068124 h 3380923"/>
                      <a:gd name="connsiteX9" fmla="*/ 1003971 w 1863623"/>
                      <a:gd name="connsiteY9" fmla="*/ 3082293 h 3380923"/>
                      <a:gd name="connsiteX10" fmla="*/ 1004405 w 1863623"/>
                      <a:gd name="connsiteY10" fmla="*/ 1760473 h 3380923"/>
                      <a:gd name="connsiteX11" fmla="*/ 828378 w 1863623"/>
                      <a:gd name="connsiteY11" fmla="*/ 1760502 h 3380923"/>
                      <a:gd name="connsiteX12" fmla="*/ 828974 w 1863623"/>
                      <a:gd name="connsiteY12" fmla="*/ 3081857 h 3380923"/>
                      <a:gd name="connsiteX13" fmla="*/ 389878 w 1863623"/>
                      <a:gd name="connsiteY13" fmla="*/ 3090656 h 3380923"/>
                      <a:gd name="connsiteX14" fmla="*/ 390085 w 1863623"/>
                      <a:gd name="connsiteY14" fmla="*/ 515736 h 3380923"/>
                      <a:gd name="connsiteX15" fmla="*/ 342896 w 1863623"/>
                      <a:gd name="connsiteY15" fmla="*/ 519456 h 3380923"/>
                      <a:gd name="connsiteX16" fmla="*/ 342856 w 1863623"/>
                      <a:gd name="connsiteY16" fmla="*/ 1346693 h 3380923"/>
                      <a:gd name="connsiteX17" fmla="*/ 2535 w 1863623"/>
                      <a:gd name="connsiteY17" fmla="*/ 1326127 h 3380923"/>
                      <a:gd name="connsiteX18" fmla="*/ 3252 w 1863623"/>
                      <a:gd name="connsiteY18" fmla="*/ 476018 h 3380923"/>
                      <a:gd name="connsiteX0" fmla="*/ 3252 w 1863621"/>
                      <a:gd name="connsiteY0" fmla="*/ 478494 h 3383399"/>
                      <a:gd name="connsiteX1" fmla="*/ 187683 w 1863621"/>
                      <a:gd name="connsiteY1" fmla="*/ 2476 h 3383399"/>
                      <a:gd name="connsiteX2" fmla="*/ 1624596 w 1863621"/>
                      <a:gd name="connsiteY2" fmla="*/ 1077 h 3383399"/>
                      <a:gd name="connsiteX3" fmla="*/ 1861863 w 1863621"/>
                      <a:gd name="connsiteY3" fmla="*/ 519364 h 3383399"/>
                      <a:gd name="connsiteX4" fmla="*/ 1861646 w 1863621"/>
                      <a:gd name="connsiteY4" fmla="*/ 1399458 h 3383399"/>
                      <a:gd name="connsiteX5" fmla="*/ 1501147 w 1863621"/>
                      <a:gd name="connsiteY5" fmla="*/ 1384806 h 3383399"/>
                      <a:gd name="connsiteX6" fmla="*/ 1504160 w 1863621"/>
                      <a:gd name="connsiteY6" fmla="*/ 509271 h 3383399"/>
                      <a:gd name="connsiteX7" fmla="*/ 1444342 w 1863621"/>
                      <a:gd name="connsiteY7" fmla="*/ 513561 h 3383399"/>
                      <a:gd name="connsiteX8" fmla="*/ 1441682 w 1863621"/>
                      <a:gd name="connsiteY8" fmla="*/ 3070600 h 3383399"/>
                      <a:gd name="connsiteX9" fmla="*/ 1003971 w 1863621"/>
                      <a:gd name="connsiteY9" fmla="*/ 3084769 h 3383399"/>
                      <a:gd name="connsiteX10" fmla="*/ 1004405 w 1863621"/>
                      <a:gd name="connsiteY10" fmla="*/ 1762949 h 3383399"/>
                      <a:gd name="connsiteX11" fmla="*/ 828378 w 1863621"/>
                      <a:gd name="connsiteY11" fmla="*/ 1762978 h 3383399"/>
                      <a:gd name="connsiteX12" fmla="*/ 828974 w 1863621"/>
                      <a:gd name="connsiteY12" fmla="*/ 3084333 h 3383399"/>
                      <a:gd name="connsiteX13" fmla="*/ 389878 w 1863621"/>
                      <a:gd name="connsiteY13" fmla="*/ 3093132 h 3383399"/>
                      <a:gd name="connsiteX14" fmla="*/ 390085 w 1863621"/>
                      <a:gd name="connsiteY14" fmla="*/ 518212 h 3383399"/>
                      <a:gd name="connsiteX15" fmla="*/ 342896 w 1863621"/>
                      <a:gd name="connsiteY15" fmla="*/ 521932 h 3383399"/>
                      <a:gd name="connsiteX16" fmla="*/ 342856 w 1863621"/>
                      <a:gd name="connsiteY16" fmla="*/ 1349169 h 3383399"/>
                      <a:gd name="connsiteX17" fmla="*/ 2535 w 1863621"/>
                      <a:gd name="connsiteY17" fmla="*/ 1328603 h 3383399"/>
                      <a:gd name="connsiteX18" fmla="*/ 3252 w 1863621"/>
                      <a:gd name="connsiteY18" fmla="*/ 478494 h 3383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3621" h="3383399">
                        <a:moveTo>
                          <a:pt x="3252" y="478494"/>
                        </a:moveTo>
                        <a:cubicBezTo>
                          <a:pt x="-1239" y="282677"/>
                          <a:pt x="-26669" y="8513"/>
                          <a:pt x="187683" y="2476"/>
                        </a:cubicBezTo>
                        <a:lnTo>
                          <a:pt x="1624596" y="1077"/>
                        </a:lnTo>
                        <a:cubicBezTo>
                          <a:pt x="1884522" y="-22282"/>
                          <a:pt x="1865540" y="340163"/>
                          <a:pt x="1861863" y="519364"/>
                        </a:cubicBezTo>
                        <a:cubicBezTo>
                          <a:pt x="1862524" y="1018597"/>
                          <a:pt x="1862802" y="923223"/>
                          <a:pt x="1861646" y="1399458"/>
                        </a:cubicBezTo>
                        <a:cubicBezTo>
                          <a:pt x="1828233" y="1682389"/>
                          <a:pt x="1530976" y="1684961"/>
                          <a:pt x="1501147" y="1384806"/>
                        </a:cubicBezTo>
                        <a:cubicBezTo>
                          <a:pt x="1499360" y="876787"/>
                          <a:pt x="1504358" y="902869"/>
                          <a:pt x="1504160" y="509271"/>
                        </a:cubicBezTo>
                        <a:cubicBezTo>
                          <a:pt x="1476042" y="509573"/>
                          <a:pt x="1479009" y="513515"/>
                          <a:pt x="1444342" y="513561"/>
                        </a:cubicBezTo>
                        <a:cubicBezTo>
                          <a:pt x="1444013" y="1901362"/>
                          <a:pt x="1443177" y="2061854"/>
                          <a:pt x="1441682" y="3070600"/>
                        </a:cubicBezTo>
                        <a:cubicBezTo>
                          <a:pt x="1476453" y="3468865"/>
                          <a:pt x="977856" y="3501084"/>
                          <a:pt x="1003971" y="3084769"/>
                        </a:cubicBezTo>
                        <a:cubicBezTo>
                          <a:pt x="1007376" y="2404373"/>
                          <a:pt x="1008851" y="2401962"/>
                          <a:pt x="1004405" y="1762949"/>
                        </a:cubicBezTo>
                        <a:lnTo>
                          <a:pt x="828378" y="1762978"/>
                        </a:lnTo>
                        <a:cubicBezTo>
                          <a:pt x="831855" y="2441033"/>
                          <a:pt x="829746" y="2383313"/>
                          <a:pt x="828974" y="3084333"/>
                        </a:cubicBezTo>
                        <a:cubicBezTo>
                          <a:pt x="855499" y="3480692"/>
                          <a:pt x="360046" y="3465205"/>
                          <a:pt x="389878" y="3093132"/>
                        </a:cubicBezTo>
                        <a:cubicBezTo>
                          <a:pt x="392717" y="2131727"/>
                          <a:pt x="392903" y="1657007"/>
                          <a:pt x="390085" y="518212"/>
                        </a:cubicBezTo>
                        <a:cubicBezTo>
                          <a:pt x="358025" y="516877"/>
                          <a:pt x="368693" y="523392"/>
                          <a:pt x="342896" y="521932"/>
                        </a:cubicBezTo>
                        <a:cubicBezTo>
                          <a:pt x="342955" y="1016111"/>
                          <a:pt x="342795" y="889151"/>
                          <a:pt x="342856" y="1349169"/>
                        </a:cubicBezTo>
                        <a:cubicBezTo>
                          <a:pt x="367287" y="1625611"/>
                          <a:pt x="-16585" y="1723224"/>
                          <a:pt x="2535" y="1328603"/>
                        </a:cubicBezTo>
                        <a:cubicBezTo>
                          <a:pt x="3580" y="829444"/>
                          <a:pt x="4626" y="824610"/>
                          <a:pt x="3252" y="478494"/>
                        </a:cubicBez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solidFill>
                        <a:prstClr val="white"/>
                      </a:solidFill>
                    </a:endParaRPr>
                  </a:p>
                </p:txBody>
              </p:sp>
            </p:grpSp>
            <p:sp>
              <p:nvSpPr>
                <p:cNvPr id="73" name="Rectangle 72"/>
                <p:cNvSpPr/>
                <p:nvPr/>
              </p:nvSpPr>
              <p:spPr>
                <a:xfrm>
                  <a:off x="6393003" y="3029706"/>
                  <a:ext cx="1862968" cy="938719"/>
                </a:xfrm>
                <a:prstGeom prst="rect">
                  <a:avLst/>
                </a:prstGeom>
              </p:spPr>
              <p:txBody>
                <a:bodyPr wrap="square">
                  <a:spAutoFit/>
                </a:bodyPr>
                <a:lstStyle/>
                <a:p>
                  <a:pPr algn="ctr"/>
                  <a:r>
                    <a:rPr lang="en-US" sz="2400" b="1" dirty="0" smtClean="0">
                      <a:latin typeface="Arial Black" panose="020B0A04020102020204" pitchFamily="34" charset="0"/>
                      <a:cs typeface="Arial" panose="020B0604020202020204" pitchFamily="34" charset="0"/>
                    </a:rPr>
                    <a:t>Academic    </a:t>
                  </a:r>
                </a:p>
                <a:p>
                  <a:pPr algn="ctr"/>
                  <a:r>
                    <a:rPr lang="en-US" sz="2400" b="1" dirty="0">
                      <a:latin typeface="Arial Black" panose="020B0A04020102020204" pitchFamily="34" charset="0"/>
                      <a:cs typeface="Arial" panose="020B0604020202020204" pitchFamily="34" charset="0"/>
                    </a:rPr>
                    <a:t> </a:t>
                  </a:r>
                  <a:r>
                    <a:rPr lang="en-US" sz="2400" b="1" dirty="0" smtClean="0">
                      <a:latin typeface="Arial Black" panose="020B0A04020102020204" pitchFamily="34" charset="0"/>
                      <a:cs typeface="Arial" panose="020B0604020202020204" pitchFamily="34" charset="0"/>
                    </a:rPr>
                    <a:t> Advising    </a:t>
                  </a:r>
                  <a:r>
                    <a:rPr lang="en-US" sz="700" dirty="0" smtClean="0">
                      <a:solidFill>
                        <a:prstClr val="white">
                          <a:lumMod val="50000"/>
                        </a:prstClr>
                      </a:solidFill>
                      <a:latin typeface="Arial" panose="020B0604020202020204" pitchFamily="34" charset="0"/>
                      <a:cs typeface="Arial" panose="020B0604020202020204" pitchFamily="34" charset="0"/>
                    </a:rPr>
                    <a:t>. </a:t>
                  </a:r>
                  <a:endParaRPr lang="en-US" dirty="0">
                    <a:solidFill>
                      <a:prstClr val="white">
                        <a:lumMod val="50000"/>
                      </a:prstClr>
                    </a:solidFill>
                    <a:latin typeface="Arial Black" panose="020B0A04020102020204" pitchFamily="34" charset="0"/>
                    <a:cs typeface="Arial" panose="020B0604020202020204" pitchFamily="34" charset="0"/>
                  </a:endParaRPr>
                </a:p>
              </p:txBody>
            </p:sp>
          </p:grpSp>
        </p:grpSp>
      </p:grpSp>
      <p:sp>
        <p:nvSpPr>
          <p:cNvPr id="4" name="TextBox 3"/>
          <p:cNvSpPr txBox="1"/>
          <p:nvPr/>
        </p:nvSpPr>
        <p:spPr>
          <a:xfrm>
            <a:off x="5919262" y="4420017"/>
            <a:ext cx="3064757" cy="1938992"/>
          </a:xfrm>
          <a:prstGeom prst="rect">
            <a:avLst/>
          </a:prstGeom>
          <a:noFill/>
        </p:spPr>
        <p:txBody>
          <a:bodyPr wrap="square" rtlCol="0">
            <a:spAutoFit/>
          </a:bodyPr>
          <a:lstStyle/>
          <a:p>
            <a:pPr marL="342900" indent="-342900">
              <a:buFont typeface="Arial" panose="020B0604020202020204" pitchFamily="34" charset="0"/>
              <a:buChar char="•"/>
            </a:pPr>
            <a:r>
              <a:rPr lang="en-US" sz="2400" dirty="0" smtClean="0"/>
              <a:t>General  advising </a:t>
            </a:r>
          </a:p>
          <a:p>
            <a:pPr marL="342900" indent="-342900">
              <a:buFont typeface="Arial" panose="020B0604020202020204" pitchFamily="34" charset="0"/>
              <a:buChar char="•"/>
            </a:pPr>
            <a:r>
              <a:rPr lang="en-US" sz="2400" dirty="0" smtClean="0"/>
              <a:t>Monitoring  progress</a:t>
            </a:r>
          </a:p>
          <a:p>
            <a:pPr marL="342900" indent="-342900">
              <a:buFont typeface="Arial" panose="020B0604020202020204" pitchFamily="34" charset="0"/>
              <a:buChar char="•"/>
            </a:pPr>
            <a:r>
              <a:rPr lang="en-US" sz="2400" dirty="0" smtClean="0"/>
              <a:t>Referrals for services</a:t>
            </a:r>
            <a:endParaRPr lang="en-US" sz="2400" dirty="0"/>
          </a:p>
        </p:txBody>
      </p:sp>
      <p:cxnSp>
        <p:nvCxnSpPr>
          <p:cNvPr id="41" name="Straight Connector 40"/>
          <p:cNvCxnSpPr/>
          <p:nvPr/>
        </p:nvCxnSpPr>
        <p:spPr>
          <a:xfrm>
            <a:off x="1373093" y="1371600"/>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07744678"/>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06781" y="270064"/>
            <a:ext cx="4724400" cy="1840007"/>
          </a:xfrm>
        </p:spPr>
        <p:txBody>
          <a:bodyPr>
            <a:noAutofit/>
          </a:bodyPr>
          <a:lstStyle/>
          <a:p>
            <a:r>
              <a:rPr lang="en-US" sz="4000" b="1" dirty="0" smtClean="0"/>
              <a:t>But, additional learning</a:t>
            </a:r>
            <a:br>
              <a:rPr lang="en-US" sz="4000" b="1" dirty="0" smtClean="0"/>
            </a:br>
            <a:r>
              <a:rPr lang="en-US" sz="4000" b="1" dirty="0" smtClean="0"/>
              <a:t>support seemed</a:t>
            </a:r>
            <a:br>
              <a:rPr lang="en-US" sz="4000" b="1" dirty="0" smtClean="0"/>
            </a:br>
            <a:r>
              <a:rPr lang="en-US" sz="4000" b="1" dirty="0" smtClean="0"/>
              <a:t>necessary</a:t>
            </a:r>
            <a:endParaRPr lang="en-US" sz="4000" b="1" dirty="0"/>
          </a:p>
        </p:txBody>
      </p:sp>
      <p:sp>
        <p:nvSpPr>
          <p:cNvPr id="3" name="Content Placeholder 2"/>
          <p:cNvSpPr>
            <a:spLocks noGrp="1"/>
          </p:cNvSpPr>
          <p:nvPr>
            <p:ph idx="1"/>
          </p:nvPr>
        </p:nvSpPr>
        <p:spPr>
          <a:xfrm>
            <a:off x="4724400" y="381000"/>
            <a:ext cx="6096000" cy="4525963"/>
          </a:xfrm>
        </p:spPr>
        <p:txBody>
          <a:bodyPr>
            <a:normAutofit fontScale="92500" lnSpcReduction="20000"/>
          </a:bodyPr>
          <a:lstStyle/>
          <a:p>
            <a:pPr marL="0" indent="0">
              <a:buNone/>
            </a:pPr>
            <a:endParaRPr lang="en-US" sz="2800" dirty="0" smtClean="0"/>
          </a:p>
          <a:p>
            <a:pPr marL="0" indent="0">
              <a:buNone/>
            </a:pPr>
            <a:endParaRPr lang="en-US" sz="2800" dirty="0"/>
          </a:p>
          <a:p>
            <a:pPr marL="0" indent="0">
              <a:buNone/>
            </a:pPr>
            <a:r>
              <a:rPr lang="en-US" sz="2800" dirty="0" smtClean="0"/>
              <a:t>Based on review of student </a:t>
            </a:r>
          </a:p>
          <a:p>
            <a:pPr marL="0" indent="0">
              <a:buNone/>
            </a:pPr>
            <a:r>
              <a:rPr lang="en-US" sz="2800" dirty="0" smtClean="0"/>
              <a:t>records and faculty input</a:t>
            </a:r>
          </a:p>
          <a:p>
            <a:pPr marL="0" indent="0">
              <a:buNone/>
            </a:pPr>
            <a:endParaRPr lang="en-US" sz="2400" dirty="0" smtClean="0"/>
          </a:p>
          <a:p>
            <a:pPr marL="0" indent="0">
              <a:buNone/>
            </a:pPr>
            <a:r>
              <a:rPr lang="en-US" sz="2000" dirty="0" smtClean="0"/>
              <a:t>    </a:t>
            </a:r>
          </a:p>
          <a:p>
            <a:pPr marL="0" indent="0">
              <a:buNone/>
            </a:pPr>
            <a:endParaRPr lang="en-US" sz="2000" dirty="0"/>
          </a:p>
          <a:p>
            <a:pPr marL="0" indent="0">
              <a:buNone/>
            </a:pPr>
            <a:r>
              <a:rPr lang="en-US" sz="2000" dirty="0" smtClean="0"/>
              <a:t> </a:t>
            </a:r>
            <a:r>
              <a:rPr lang="en-US" sz="2800" dirty="0"/>
              <a:t>R</a:t>
            </a:r>
            <a:r>
              <a:rPr lang="en-US" sz="2800" dirty="0" smtClean="0"/>
              <a:t>ecords of students who failed,</a:t>
            </a:r>
          </a:p>
          <a:p>
            <a:pPr marL="0" indent="0">
              <a:buNone/>
            </a:pPr>
            <a:r>
              <a:rPr lang="en-US" sz="2800" dirty="0" smtClean="0"/>
              <a:t> withdrew or place on </a:t>
            </a:r>
            <a:endParaRPr lang="en-US" sz="2800" dirty="0"/>
          </a:p>
          <a:p>
            <a:pPr marL="0" indent="0">
              <a:buNone/>
            </a:pPr>
            <a:r>
              <a:rPr lang="en-US" sz="2800" dirty="0"/>
              <a:t> </a:t>
            </a:r>
            <a:r>
              <a:rPr lang="en-US" sz="2800" dirty="0" smtClean="0"/>
              <a:t>academic probation over 3 yrs.</a:t>
            </a:r>
          </a:p>
          <a:p>
            <a:pPr marL="0" indent="0">
              <a:buNone/>
            </a:pPr>
            <a:r>
              <a:rPr lang="en-US" sz="2800" dirty="0" smtClean="0"/>
              <a:t>  </a:t>
            </a:r>
            <a:r>
              <a:rPr lang="en-US" sz="2000" dirty="0" smtClean="0"/>
              <a:t/>
            </a:r>
            <a:br>
              <a:rPr lang="en-US" sz="2000" dirty="0" smtClean="0"/>
            </a:br>
            <a:endParaRPr lang="en-US" dirty="0" smtClean="0"/>
          </a:p>
          <a:p>
            <a:endParaRPr lang="en-US" dirty="0"/>
          </a:p>
          <a:p>
            <a:endParaRPr lang="en-US" dirty="0"/>
          </a:p>
        </p:txBody>
      </p:sp>
      <p:pic>
        <p:nvPicPr>
          <p:cNvPr id="1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662747" y="2933700"/>
            <a:ext cx="990600" cy="990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0"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81892" y="1192307"/>
            <a:ext cx="871455" cy="93681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051" name="Picture 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1550" y="4572000"/>
            <a:ext cx="2495550" cy="18573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 name="Rectangle 3"/>
          <p:cNvSpPr/>
          <p:nvPr/>
        </p:nvSpPr>
        <p:spPr>
          <a:xfrm>
            <a:off x="3886200" y="4669214"/>
            <a:ext cx="4572000" cy="1569660"/>
          </a:xfrm>
          <a:prstGeom prst="rect">
            <a:avLst/>
          </a:prstGeom>
        </p:spPr>
        <p:txBody>
          <a:bodyPr>
            <a:spAutoFit/>
          </a:bodyPr>
          <a:lstStyle/>
          <a:p>
            <a:r>
              <a:rPr lang="en-US" sz="2400" dirty="0"/>
              <a:t>5%-6% of the OT students were regularly being placed on academic probation, which occurs when student GPA falls below 3.00</a:t>
            </a:r>
          </a:p>
        </p:txBody>
      </p:sp>
      <p:cxnSp>
        <p:nvCxnSpPr>
          <p:cNvPr id="6" name="Straight Connector 5"/>
          <p:cNvCxnSpPr/>
          <p:nvPr/>
        </p:nvCxnSpPr>
        <p:spPr>
          <a:xfrm>
            <a:off x="685800" y="2438400"/>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39865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 calcmode="lin" valueType="num">
                                      <p:cBhvr additive="base">
                                        <p:cTn id="7"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ontent Placeholder 5"/>
          <p:cNvSpPr>
            <a:spLocks noGrp="1"/>
          </p:cNvSpPr>
          <p:nvPr>
            <p:ph idx="1"/>
          </p:nvPr>
        </p:nvSpPr>
        <p:spPr>
          <a:solidFill>
            <a:schemeClr val="bg2"/>
          </a:solidFill>
        </p:spPr>
        <p:txBody>
          <a:bodyPr/>
          <a:lstStyle/>
          <a:p>
            <a:endParaRPr lang="en-US" dirty="0"/>
          </a:p>
        </p:txBody>
      </p:sp>
      <p:sp>
        <p:nvSpPr>
          <p:cNvPr id="2" name="Title 1"/>
          <p:cNvSpPr>
            <a:spLocks noGrp="1"/>
          </p:cNvSpPr>
          <p:nvPr>
            <p:ph type="title"/>
          </p:nvPr>
        </p:nvSpPr>
        <p:spPr>
          <a:xfrm>
            <a:off x="609600" y="3048000"/>
            <a:ext cx="8229600" cy="1143000"/>
          </a:xfrm>
        </p:spPr>
        <p:txBody>
          <a:bodyPr>
            <a:normAutofit fontScale="90000"/>
          </a:bodyPr>
          <a:lstStyle/>
          <a:p>
            <a:r>
              <a:rPr lang="en-US" b="1" dirty="0" smtClean="0"/>
              <a:t>Our response was to develop a discipline-specific, occupation-based learning support program for at-risk occupational therapy students.</a:t>
            </a:r>
            <a:endParaRPr lang="en-US" b="1" dirty="0"/>
          </a:p>
        </p:txBody>
      </p:sp>
      <p:cxnSp>
        <p:nvCxnSpPr>
          <p:cNvPr id="5" name="Straight Connector 4"/>
          <p:cNvCxnSpPr/>
          <p:nvPr/>
        </p:nvCxnSpPr>
        <p:spPr>
          <a:xfrm>
            <a:off x="1209675" y="5029200"/>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8170795"/>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smtClean="0"/>
              <a:t>Occupation-based learning </a:t>
            </a:r>
            <a:r>
              <a:rPr lang="en-US" b="1" dirty="0"/>
              <a:t>s</a:t>
            </a:r>
            <a:r>
              <a:rPr lang="en-US" b="1" dirty="0" smtClean="0"/>
              <a:t>upport </a:t>
            </a:r>
            <a:endParaRPr lang="en-US" b="1" dirty="0"/>
          </a:p>
        </p:txBody>
      </p:sp>
      <p:sp>
        <p:nvSpPr>
          <p:cNvPr id="3" name="Content Placeholder 2"/>
          <p:cNvSpPr>
            <a:spLocks noGrp="1"/>
          </p:cNvSpPr>
          <p:nvPr>
            <p:ph idx="1"/>
          </p:nvPr>
        </p:nvSpPr>
        <p:spPr>
          <a:xfrm>
            <a:off x="457200" y="1905000"/>
            <a:ext cx="8229600" cy="4525963"/>
          </a:xfrm>
        </p:spPr>
        <p:txBody>
          <a:bodyPr>
            <a:normAutofit/>
          </a:bodyPr>
          <a:lstStyle/>
          <a:p>
            <a:r>
              <a:rPr lang="en-US" b="1" dirty="0" smtClean="0">
                <a:solidFill>
                  <a:srgbClr val="FF0000"/>
                </a:solidFill>
              </a:rPr>
              <a:t>NOT</a:t>
            </a:r>
            <a:r>
              <a:rPr lang="en-US" dirty="0" smtClean="0"/>
              <a:t> therapy, but uses concepts from occupational process to enhance student engagement and academic performance</a:t>
            </a:r>
          </a:p>
          <a:p>
            <a:endParaRPr lang="en-US" dirty="0"/>
          </a:p>
          <a:p>
            <a:r>
              <a:rPr lang="en-US" dirty="0" smtClean="0"/>
              <a:t>A combination of tutoring, academic coaching and role modeling</a:t>
            </a:r>
          </a:p>
        </p:txBody>
      </p:sp>
      <p:cxnSp>
        <p:nvCxnSpPr>
          <p:cNvPr id="4" name="Straight Connector 3"/>
          <p:cNvCxnSpPr/>
          <p:nvPr/>
        </p:nvCxnSpPr>
        <p:spPr>
          <a:xfrm>
            <a:off x="1524000" y="1524000"/>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95194346"/>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b="1" dirty="0" smtClean="0">
                <a:latin typeface="+mn-lt"/>
              </a:rPr>
              <a:t>Why “occupation-based” learning support?</a:t>
            </a:r>
            <a:endParaRPr lang="en-US" b="1" dirty="0">
              <a:latin typeface="+mn-lt"/>
            </a:endParaRPr>
          </a:p>
        </p:txBody>
      </p:sp>
      <p:sp>
        <p:nvSpPr>
          <p:cNvPr id="3" name="Content Placeholder 2"/>
          <p:cNvSpPr>
            <a:spLocks noGrp="1"/>
          </p:cNvSpPr>
          <p:nvPr>
            <p:ph idx="1"/>
          </p:nvPr>
        </p:nvSpPr>
        <p:spPr/>
        <p:txBody>
          <a:bodyPr>
            <a:normAutofit/>
          </a:bodyPr>
          <a:lstStyle/>
          <a:p>
            <a:endParaRPr lang="en-US" dirty="0" smtClean="0"/>
          </a:p>
          <a:p>
            <a:pPr lvl="1"/>
            <a:r>
              <a:rPr lang="en-US" dirty="0" smtClean="0"/>
              <a:t>Tailored to individual student needs (client-centered)</a:t>
            </a:r>
          </a:p>
          <a:p>
            <a:pPr lvl="1"/>
            <a:endParaRPr lang="en-US" dirty="0" smtClean="0"/>
          </a:p>
          <a:p>
            <a:pPr lvl="1"/>
            <a:r>
              <a:rPr lang="en-US" dirty="0" smtClean="0"/>
              <a:t>Program guided by assessment data</a:t>
            </a:r>
          </a:p>
          <a:p>
            <a:pPr lvl="1"/>
            <a:endParaRPr lang="en-US" dirty="0" smtClean="0"/>
          </a:p>
          <a:p>
            <a:pPr lvl="1"/>
            <a:r>
              <a:rPr lang="en-US" dirty="0" smtClean="0"/>
              <a:t>Creates opportunity  for specific goal-setting and monitoring progress</a:t>
            </a:r>
          </a:p>
          <a:p>
            <a:pPr lvl="1"/>
            <a:endParaRPr lang="en-US" dirty="0" smtClean="0"/>
          </a:p>
          <a:p>
            <a:pPr lvl="1"/>
            <a:r>
              <a:rPr lang="en-US" dirty="0" smtClean="0"/>
              <a:t>Emphasis on skill development to build confidence and self-efficacy, </a:t>
            </a:r>
            <a:r>
              <a:rPr lang="en-US" dirty="0"/>
              <a:t> </a:t>
            </a:r>
            <a:r>
              <a:rPr lang="en-US" dirty="0" smtClean="0"/>
              <a:t>is associated with improved academic performance (</a:t>
            </a:r>
            <a:r>
              <a:rPr lang="en-US" dirty="0" err="1" smtClean="0"/>
              <a:t>Wernsbach</a:t>
            </a:r>
            <a:r>
              <a:rPr lang="en-US" dirty="0" smtClean="0"/>
              <a:t> et al, 2014)</a:t>
            </a:r>
          </a:p>
        </p:txBody>
      </p:sp>
      <p:cxnSp>
        <p:nvCxnSpPr>
          <p:cNvPr id="4" name="Straight Connector 3"/>
          <p:cNvCxnSpPr/>
          <p:nvPr/>
        </p:nvCxnSpPr>
        <p:spPr>
          <a:xfrm>
            <a:off x="914400" y="1981200"/>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7058989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9" name="Picture 9" descr="C:\Users\axl142\AppData\Local\Microsoft\Windows\Temporary Internet Files\Content.IE5\16A9A7YF\clipboard-23226_960_720[1].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61385" y="-60146"/>
            <a:ext cx="4676775" cy="685800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2793343" y="1978026"/>
            <a:ext cx="3308350" cy="4154984"/>
          </a:xfrm>
          <a:prstGeom prst="rect">
            <a:avLst/>
          </a:prstGeom>
        </p:spPr>
        <p:txBody>
          <a:bodyPr wrap="square">
            <a:spAutoFit/>
          </a:bodyPr>
          <a:lstStyle/>
          <a:p>
            <a:r>
              <a:rPr lang="en-US" sz="2400" dirty="0"/>
              <a:t>client-centeredness </a:t>
            </a:r>
            <a:endParaRPr lang="en-US" sz="2400" dirty="0" smtClean="0"/>
          </a:p>
          <a:p>
            <a:endParaRPr lang="en-US" sz="2400" dirty="0"/>
          </a:p>
          <a:p>
            <a:r>
              <a:rPr lang="en-US" sz="2400" dirty="0"/>
              <a:t>c</a:t>
            </a:r>
            <a:r>
              <a:rPr lang="en-US" sz="2400" dirty="0" smtClean="0"/>
              <a:t>ollaborative approach</a:t>
            </a:r>
            <a:endParaRPr lang="en-US" sz="2400" dirty="0"/>
          </a:p>
          <a:p>
            <a:endParaRPr lang="en-US" sz="2400" dirty="0" smtClean="0"/>
          </a:p>
          <a:p>
            <a:r>
              <a:rPr lang="en-US" sz="2400" dirty="0" smtClean="0"/>
              <a:t>assessment</a:t>
            </a:r>
            <a:r>
              <a:rPr lang="en-US" sz="2400" dirty="0"/>
              <a:t>	</a:t>
            </a:r>
          </a:p>
          <a:p>
            <a:endParaRPr lang="en-US" sz="2400" dirty="0"/>
          </a:p>
          <a:p>
            <a:r>
              <a:rPr lang="en-US" sz="2400" dirty="0"/>
              <a:t>development of goals </a:t>
            </a:r>
          </a:p>
          <a:p>
            <a:endParaRPr lang="en-US" sz="2400" dirty="0"/>
          </a:p>
          <a:p>
            <a:r>
              <a:rPr lang="en-US" sz="2400" dirty="0"/>
              <a:t>active engagement in </a:t>
            </a:r>
            <a:r>
              <a:rPr lang="en-US" sz="2400" dirty="0" smtClean="0"/>
              <a:t>education - </a:t>
            </a:r>
            <a:endParaRPr lang="en-US" sz="2400" dirty="0"/>
          </a:p>
          <a:p>
            <a:r>
              <a:rPr lang="en-US" sz="2400" dirty="0" smtClean="0"/>
              <a:t>related occupations</a:t>
            </a:r>
            <a:r>
              <a:rPr lang="en-US" sz="2400" dirty="0"/>
              <a:t>.</a:t>
            </a:r>
            <a:r>
              <a:rPr lang="en-US" sz="2400" dirty="0">
                <a:solidFill>
                  <a:schemeClr val="bg1"/>
                </a:solidFill>
              </a:rPr>
              <a:t> </a:t>
            </a:r>
          </a:p>
        </p:txBody>
      </p:sp>
      <p:pic>
        <p:nvPicPr>
          <p:cNvPr id="10250" name="Picture 1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93696" y="1978026"/>
            <a:ext cx="412498" cy="3904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51" name="Picture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00581" y="2662433"/>
            <a:ext cx="405613" cy="3839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52" name="Picture 1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93696" y="4055518"/>
            <a:ext cx="431548" cy="4085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53" name="Picture 1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34108" y="3368855"/>
            <a:ext cx="377960" cy="3578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54" name="Picture 1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75104" y="4935802"/>
            <a:ext cx="346604" cy="4390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TextBox 9"/>
          <p:cNvSpPr txBox="1"/>
          <p:nvPr/>
        </p:nvSpPr>
        <p:spPr>
          <a:xfrm>
            <a:off x="2500582" y="915649"/>
            <a:ext cx="4052618" cy="954107"/>
          </a:xfrm>
          <a:prstGeom prst="rect">
            <a:avLst/>
          </a:prstGeom>
          <a:noFill/>
          <a:ln>
            <a:solidFill>
              <a:schemeClr val="tx1"/>
            </a:solidFill>
          </a:ln>
        </p:spPr>
        <p:txBody>
          <a:bodyPr wrap="square" rtlCol="0">
            <a:spAutoFit/>
          </a:bodyPr>
          <a:lstStyle/>
          <a:p>
            <a:pPr algn="ctr"/>
            <a:r>
              <a:rPr lang="en-US" sz="2800" b="1" dirty="0" smtClean="0"/>
              <a:t>Program Elements of occupation-based support</a:t>
            </a:r>
            <a:endParaRPr lang="en-US" sz="2800" b="1" dirty="0"/>
          </a:p>
        </p:txBody>
      </p:sp>
    </p:spTree>
    <p:extLst>
      <p:ext uri="{BB962C8B-B14F-4D97-AF65-F5344CB8AC3E}">
        <p14:creationId xmlns:p14="http://schemas.microsoft.com/office/powerpoint/2010/main" val="134443665"/>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7" name="Group 1026"/>
          <p:cNvGrpSpPr/>
          <p:nvPr/>
        </p:nvGrpSpPr>
        <p:grpSpPr>
          <a:xfrm>
            <a:off x="0" y="136016"/>
            <a:ext cx="9151254" cy="6876123"/>
            <a:chOff x="-7254" y="-18123"/>
            <a:chExt cx="9151254" cy="6876123"/>
          </a:xfrm>
        </p:grpSpPr>
        <p:grpSp>
          <p:nvGrpSpPr>
            <p:cNvPr id="1028" name="Group 1027"/>
            <p:cNvGrpSpPr/>
            <p:nvPr/>
          </p:nvGrpSpPr>
          <p:grpSpPr>
            <a:xfrm>
              <a:off x="0" y="0"/>
              <a:ext cx="9144000" cy="6858000"/>
              <a:chOff x="0" y="0"/>
              <a:chExt cx="9144000" cy="6858000"/>
            </a:xfrm>
          </p:grpSpPr>
          <p:grpSp>
            <p:nvGrpSpPr>
              <p:cNvPr id="1075" name="Group 1074"/>
              <p:cNvGrpSpPr/>
              <p:nvPr/>
            </p:nvGrpSpPr>
            <p:grpSpPr>
              <a:xfrm>
                <a:off x="145093" y="0"/>
                <a:ext cx="8850642" cy="6858000"/>
                <a:chOff x="145093" y="0"/>
                <a:chExt cx="8850642" cy="6858000"/>
              </a:xfrm>
            </p:grpSpPr>
            <p:cxnSp>
              <p:nvCxnSpPr>
                <p:cNvPr id="1120" name="Straight Connector 1119"/>
                <p:cNvCxnSpPr/>
                <p:nvPr/>
              </p:nvCxnSpPr>
              <p:spPr>
                <a:xfrm>
                  <a:off x="14509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21" name="Straight Connector 1120"/>
                <p:cNvCxnSpPr/>
                <p:nvPr/>
              </p:nvCxnSpPr>
              <p:spPr>
                <a:xfrm>
                  <a:off x="30288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22" name="Straight Connector 1121"/>
                <p:cNvCxnSpPr/>
                <p:nvPr/>
              </p:nvCxnSpPr>
              <p:spPr>
                <a:xfrm>
                  <a:off x="460669"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23" name="Straight Connector 1122"/>
                <p:cNvCxnSpPr/>
                <p:nvPr/>
              </p:nvCxnSpPr>
              <p:spPr>
                <a:xfrm>
                  <a:off x="618457"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p:cNvCxnSpPr/>
                <p:nvPr/>
              </p:nvCxnSpPr>
              <p:spPr>
                <a:xfrm>
                  <a:off x="776245"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p:cNvCxnSpPr/>
                <p:nvPr/>
              </p:nvCxnSpPr>
              <p:spPr>
                <a:xfrm>
                  <a:off x="93403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26" name="Straight Connector 1125"/>
                <p:cNvCxnSpPr/>
                <p:nvPr/>
              </p:nvCxnSpPr>
              <p:spPr>
                <a:xfrm>
                  <a:off x="109182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27" name="Straight Connector 1126"/>
                <p:cNvCxnSpPr/>
                <p:nvPr/>
              </p:nvCxnSpPr>
              <p:spPr>
                <a:xfrm>
                  <a:off x="1249609"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28" name="Straight Connector 1127"/>
                <p:cNvCxnSpPr/>
                <p:nvPr/>
              </p:nvCxnSpPr>
              <p:spPr>
                <a:xfrm>
                  <a:off x="1407397"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29" name="Straight Connector 1128"/>
                <p:cNvCxnSpPr/>
                <p:nvPr/>
              </p:nvCxnSpPr>
              <p:spPr>
                <a:xfrm>
                  <a:off x="1565185"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30" name="Straight Connector 1129"/>
                <p:cNvCxnSpPr/>
                <p:nvPr/>
              </p:nvCxnSpPr>
              <p:spPr>
                <a:xfrm>
                  <a:off x="172297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31" name="Straight Connector 1130"/>
                <p:cNvCxnSpPr/>
                <p:nvPr/>
              </p:nvCxnSpPr>
              <p:spPr>
                <a:xfrm>
                  <a:off x="188076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32" name="Straight Connector 1131"/>
                <p:cNvCxnSpPr/>
                <p:nvPr/>
              </p:nvCxnSpPr>
              <p:spPr>
                <a:xfrm>
                  <a:off x="2038549"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33" name="Straight Connector 1132"/>
                <p:cNvCxnSpPr/>
                <p:nvPr/>
              </p:nvCxnSpPr>
              <p:spPr>
                <a:xfrm>
                  <a:off x="2196337"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34" name="Straight Connector 1133"/>
                <p:cNvCxnSpPr/>
                <p:nvPr/>
              </p:nvCxnSpPr>
              <p:spPr>
                <a:xfrm>
                  <a:off x="2354125"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35" name="Straight Connector 1134"/>
                <p:cNvCxnSpPr/>
                <p:nvPr/>
              </p:nvCxnSpPr>
              <p:spPr>
                <a:xfrm>
                  <a:off x="251191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36" name="Straight Connector 1135"/>
                <p:cNvCxnSpPr/>
                <p:nvPr/>
              </p:nvCxnSpPr>
              <p:spPr>
                <a:xfrm>
                  <a:off x="266970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37" name="Straight Connector 1136"/>
                <p:cNvCxnSpPr/>
                <p:nvPr/>
              </p:nvCxnSpPr>
              <p:spPr>
                <a:xfrm>
                  <a:off x="2827489"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p:cNvCxnSpPr/>
                <p:nvPr/>
              </p:nvCxnSpPr>
              <p:spPr>
                <a:xfrm>
                  <a:off x="2985277"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p:cNvCxnSpPr/>
                <p:nvPr/>
              </p:nvCxnSpPr>
              <p:spPr>
                <a:xfrm>
                  <a:off x="3143065"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p:cNvCxnSpPr/>
                <p:nvPr/>
              </p:nvCxnSpPr>
              <p:spPr>
                <a:xfrm>
                  <a:off x="330085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41" name="Straight Connector 1140"/>
                <p:cNvCxnSpPr/>
                <p:nvPr/>
              </p:nvCxnSpPr>
              <p:spPr>
                <a:xfrm>
                  <a:off x="345864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42" name="Straight Connector 1141"/>
                <p:cNvCxnSpPr/>
                <p:nvPr/>
              </p:nvCxnSpPr>
              <p:spPr>
                <a:xfrm>
                  <a:off x="3616429"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43" name="Straight Connector 1142"/>
                <p:cNvCxnSpPr/>
                <p:nvPr/>
              </p:nvCxnSpPr>
              <p:spPr>
                <a:xfrm>
                  <a:off x="3774217"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44" name="Straight Connector 1143"/>
                <p:cNvCxnSpPr/>
                <p:nvPr/>
              </p:nvCxnSpPr>
              <p:spPr>
                <a:xfrm>
                  <a:off x="3932005"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p:cNvCxnSpPr/>
                <p:nvPr/>
              </p:nvCxnSpPr>
              <p:spPr>
                <a:xfrm>
                  <a:off x="408979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46" name="Straight Connector 1145"/>
                <p:cNvCxnSpPr/>
                <p:nvPr/>
              </p:nvCxnSpPr>
              <p:spPr>
                <a:xfrm>
                  <a:off x="424758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47" name="Straight Connector 1146"/>
                <p:cNvCxnSpPr/>
                <p:nvPr/>
              </p:nvCxnSpPr>
              <p:spPr>
                <a:xfrm>
                  <a:off x="4405369"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48" name="Straight Connector 1147"/>
                <p:cNvCxnSpPr/>
                <p:nvPr/>
              </p:nvCxnSpPr>
              <p:spPr>
                <a:xfrm>
                  <a:off x="4563157"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49" name="Straight Connector 1148"/>
                <p:cNvCxnSpPr/>
                <p:nvPr/>
              </p:nvCxnSpPr>
              <p:spPr>
                <a:xfrm>
                  <a:off x="4720945"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50" name="Straight Connector 1149"/>
                <p:cNvCxnSpPr/>
                <p:nvPr/>
              </p:nvCxnSpPr>
              <p:spPr>
                <a:xfrm>
                  <a:off x="487873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p:cNvCxnSpPr/>
                <p:nvPr/>
              </p:nvCxnSpPr>
              <p:spPr>
                <a:xfrm>
                  <a:off x="503652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p:cNvCxnSpPr/>
                <p:nvPr/>
              </p:nvCxnSpPr>
              <p:spPr>
                <a:xfrm>
                  <a:off x="5194309"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p:cNvCxnSpPr/>
                <p:nvPr/>
              </p:nvCxnSpPr>
              <p:spPr>
                <a:xfrm>
                  <a:off x="5352097"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54" name="Straight Connector 1153"/>
                <p:cNvCxnSpPr/>
                <p:nvPr/>
              </p:nvCxnSpPr>
              <p:spPr>
                <a:xfrm>
                  <a:off x="5509885"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55" name="Straight Connector 1154"/>
                <p:cNvCxnSpPr/>
                <p:nvPr/>
              </p:nvCxnSpPr>
              <p:spPr>
                <a:xfrm>
                  <a:off x="566767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56" name="Straight Connector 1155"/>
                <p:cNvCxnSpPr/>
                <p:nvPr/>
              </p:nvCxnSpPr>
              <p:spPr>
                <a:xfrm>
                  <a:off x="582546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57" name="Straight Connector 1156"/>
                <p:cNvCxnSpPr/>
                <p:nvPr/>
              </p:nvCxnSpPr>
              <p:spPr>
                <a:xfrm>
                  <a:off x="5983249"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58" name="Straight Connector 1157"/>
                <p:cNvCxnSpPr/>
                <p:nvPr/>
              </p:nvCxnSpPr>
              <p:spPr>
                <a:xfrm>
                  <a:off x="6141037"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59" name="Straight Connector 1158"/>
                <p:cNvCxnSpPr/>
                <p:nvPr/>
              </p:nvCxnSpPr>
              <p:spPr>
                <a:xfrm>
                  <a:off x="6298825"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a:off x="645661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p:cNvCxnSpPr/>
                <p:nvPr/>
              </p:nvCxnSpPr>
              <p:spPr>
                <a:xfrm>
                  <a:off x="661440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p:cNvCxnSpPr/>
                <p:nvPr/>
              </p:nvCxnSpPr>
              <p:spPr>
                <a:xfrm>
                  <a:off x="6772189"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63" name="Straight Connector 1162"/>
                <p:cNvCxnSpPr/>
                <p:nvPr/>
              </p:nvCxnSpPr>
              <p:spPr>
                <a:xfrm>
                  <a:off x="6929977"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64" name="Straight Connector 1163"/>
                <p:cNvCxnSpPr/>
                <p:nvPr/>
              </p:nvCxnSpPr>
              <p:spPr>
                <a:xfrm>
                  <a:off x="7087765"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p:cNvCxnSpPr/>
                <p:nvPr/>
              </p:nvCxnSpPr>
              <p:spPr>
                <a:xfrm>
                  <a:off x="724555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a:off x="740334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p:cNvCxnSpPr/>
                <p:nvPr/>
              </p:nvCxnSpPr>
              <p:spPr>
                <a:xfrm>
                  <a:off x="7561129"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p:cNvCxnSpPr/>
                <p:nvPr/>
              </p:nvCxnSpPr>
              <p:spPr>
                <a:xfrm>
                  <a:off x="7718917"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p:cNvCxnSpPr/>
                <p:nvPr/>
              </p:nvCxnSpPr>
              <p:spPr>
                <a:xfrm>
                  <a:off x="7876705"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70" name="Straight Connector 1169"/>
                <p:cNvCxnSpPr/>
                <p:nvPr/>
              </p:nvCxnSpPr>
              <p:spPr>
                <a:xfrm>
                  <a:off x="803449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71" name="Straight Connector 1170"/>
                <p:cNvCxnSpPr/>
                <p:nvPr/>
              </p:nvCxnSpPr>
              <p:spPr>
                <a:xfrm>
                  <a:off x="819228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72" name="Straight Connector 1171"/>
                <p:cNvCxnSpPr/>
                <p:nvPr/>
              </p:nvCxnSpPr>
              <p:spPr>
                <a:xfrm>
                  <a:off x="8350069"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73" name="Straight Connector 1172"/>
                <p:cNvCxnSpPr/>
                <p:nvPr/>
              </p:nvCxnSpPr>
              <p:spPr>
                <a:xfrm>
                  <a:off x="8507857"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p:cNvCxnSpPr/>
                <p:nvPr/>
              </p:nvCxnSpPr>
              <p:spPr>
                <a:xfrm>
                  <a:off x="8665645"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p:cNvCxnSpPr/>
                <p:nvPr/>
              </p:nvCxnSpPr>
              <p:spPr>
                <a:xfrm>
                  <a:off x="882343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a:off x="898122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076" name="Group 1075"/>
              <p:cNvGrpSpPr/>
              <p:nvPr/>
            </p:nvGrpSpPr>
            <p:grpSpPr>
              <a:xfrm>
                <a:off x="0" y="101600"/>
                <a:ext cx="9144000" cy="6670506"/>
                <a:chOff x="0" y="101600"/>
                <a:chExt cx="9144000" cy="6670506"/>
              </a:xfrm>
            </p:grpSpPr>
            <p:cxnSp>
              <p:nvCxnSpPr>
                <p:cNvPr id="1077" name="Straight Connector 1076"/>
                <p:cNvCxnSpPr/>
                <p:nvPr/>
              </p:nvCxnSpPr>
              <p:spPr>
                <a:xfrm>
                  <a:off x="0" y="101600"/>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78" name="Straight Connector 1077"/>
                <p:cNvCxnSpPr/>
                <p:nvPr/>
              </p:nvCxnSpPr>
              <p:spPr>
                <a:xfrm>
                  <a:off x="0" y="260076"/>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79" name="Straight Connector 1078"/>
                <p:cNvCxnSpPr/>
                <p:nvPr/>
              </p:nvCxnSpPr>
              <p:spPr>
                <a:xfrm>
                  <a:off x="0" y="418552"/>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80" name="Straight Connector 1079"/>
                <p:cNvCxnSpPr/>
                <p:nvPr/>
              </p:nvCxnSpPr>
              <p:spPr>
                <a:xfrm>
                  <a:off x="0" y="577028"/>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81" name="Straight Connector 1080"/>
                <p:cNvCxnSpPr/>
                <p:nvPr/>
              </p:nvCxnSpPr>
              <p:spPr>
                <a:xfrm>
                  <a:off x="0" y="735504"/>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82" name="Straight Connector 1081"/>
                <p:cNvCxnSpPr/>
                <p:nvPr/>
              </p:nvCxnSpPr>
              <p:spPr>
                <a:xfrm>
                  <a:off x="0" y="893980"/>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p:cNvCxnSpPr/>
                <p:nvPr/>
              </p:nvCxnSpPr>
              <p:spPr>
                <a:xfrm>
                  <a:off x="0" y="1052456"/>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84" name="Straight Connector 1083"/>
                <p:cNvCxnSpPr/>
                <p:nvPr/>
              </p:nvCxnSpPr>
              <p:spPr>
                <a:xfrm>
                  <a:off x="0" y="1210932"/>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p:cNvCxnSpPr/>
                <p:nvPr/>
              </p:nvCxnSpPr>
              <p:spPr>
                <a:xfrm>
                  <a:off x="0" y="1369408"/>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86" name="Straight Connector 1085"/>
                <p:cNvCxnSpPr/>
                <p:nvPr/>
              </p:nvCxnSpPr>
              <p:spPr>
                <a:xfrm>
                  <a:off x="0" y="1527884"/>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87" name="Straight Connector 1086"/>
                <p:cNvCxnSpPr/>
                <p:nvPr/>
              </p:nvCxnSpPr>
              <p:spPr>
                <a:xfrm>
                  <a:off x="0" y="1686360"/>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88" name="Straight Connector 1087"/>
                <p:cNvCxnSpPr/>
                <p:nvPr/>
              </p:nvCxnSpPr>
              <p:spPr>
                <a:xfrm>
                  <a:off x="0" y="1844836"/>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89" name="Straight Connector 1088"/>
                <p:cNvCxnSpPr/>
                <p:nvPr/>
              </p:nvCxnSpPr>
              <p:spPr>
                <a:xfrm>
                  <a:off x="0" y="2003312"/>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p:cNvCxnSpPr/>
                <p:nvPr/>
              </p:nvCxnSpPr>
              <p:spPr>
                <a:xfrm>
                  <a:off x="0" y="2161788"/>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91" name="Straight Connector 1090"/>
                <p:cNvCxnSpPr/>
                <p:nvPr/>
              </p:nvCxnSpPr>
              <p:spPr>
                <a:xfrm>
                  <a:off x="0" y="2320264"/>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92" name="Straight Connector 1091"/>
                <p:cNvCxnSpPr/>
                <p:nvPr/>
              </p:nvCxnSpPr>
              <p:spPr>
                <a:xfrm>
                  <a:off x="0" y="2478740"/>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93" name="Straight Connector 1092"/>
                <p:cNvCxnSpPr/>
                <p:nvPr/>
              </p:nvCxnSpPr>
              <p:spPr>
                <a:xfrm>
                  <a:off x="0" y="2637216"/>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94" name="Straight Connector 1093"/>
                <p:cNvCxnSpPr/>
                <p:nvPr/>
              </p:nvCxnSpPr>
              <p:spPr>
                <a:xfrm>
                  <a:off x="0" y="2795692"/>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p:cNvCxnSpPr/>
                <p:nvPr/>
              </p:nvCxnSpPr>
              <p:spPr>
                <a:xfrm>
                  <a:off x="0" y="2954168"/>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p:cNvCxnSpPr/>
                <p:nvPr/>
              </p:nvCxnSpPr>
              <p:spPr>
                <a:xfrm>
                  <a:off x="0" y="3112644"/>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p:cNvCxnSpPr/>
                <p:nvPr/>
              </p:nvCxnSpPr>
              <p:spPr>
                <a:xfrm>
                  <a:off x="0" y="3271120"/>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p:cNvCxnSpPr/>
                <p:nvPr/>
              </p:nvCxnSpPr>
              <p:spPr>
                <a:xfrm>
                  <a:off x="0" y="3429596"/>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p:cNvCxnSpPr/>
                <p:nvPr/>
              </p:nvCxnSpPr>
              <p:spPr>
                <a:xfrm>
                  <a:off x="0" y="3588072"/>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00" name="Straight Connector 1099"/>
                <p:cNvCxnSpPr/>
                <p:nvPr/>
              </p:nvCxnSpPr>
              <p:spPr>
                <a:xfrm>
                  <a:off x="0" y="3746548"/>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01" name="Straight Connector 1100"/>
                <p:cNvCxnSpPr/>
                <p:nvPr/>
              </p:nvCxnSpPr>
              <p:spPr>
                <a:xfrm>
                  <a:off x="0" y="3905024"/>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02" name="Straight Connector 1101"/>
                <p:cNvCxnSpPr/>
                <p:nvPr/>
              </p:nvCxnSpPr>
              <p:spPr>
                <a:xfrm>
                  <a:off x="0" y="4063500"/>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03" name="Straight Connector 1102"/>
                <p:cNvCxnSpPr/>
                <p:nvPr/>
              </p:nvCxnSpPr>
              <p:spPr>
                <a:xfrm>
                  <a:off x="0" y="4221976"/>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04" name="Straight Connector 1103"/>
                <p:cNvCxnSpPr/>
                <p:nvPr/>
              </p:nvCxnSpPr>
              <p:spPr>
                <a:xfrm>
                  <a:off x="0" y="4380452"/>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05" name="Straight Connector 1104"/>
                <p:cNvCxnSpPr/>
                <p:nvPr/>
              </p:nvCxnSpPr>
              <p:spPr>
                <a:xfrm>
                  <a:off x="0" y="4538928"/>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06" name="Straight Connector 1105"/>
                <p:cNvCxnSpPr/>
                <p:nvPr/>
              </p:nvCxnSpPr>
              <p:spPr>
                <a:xfrm>
                  <a:off x="0" y="4697404"/>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p:cNvCxnSpPr/>
                <p:nvPr/>
              </p:nvCxnSpPr>
              <p:spPr>
                <a:xfrm>
                  <a:off x="0" y="4855880"/>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p:cNvCxnSpPr/>
                <p:nvPr/>
              </p:nvCxnSpPr>
              <p:spPr>
                <a:xfrm>
                  <a:off x="0" y="5014356"/>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p:cNvCxnSpPr/>
                <p:nvPr/>
              </p:nvCxnSpPr>
              <p:spPr>
                <a:xfrm>
                  <a:off x="0" y="5172832"/>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p:cNvCxnSpPr/>
                <p:nvPr/>
              </p:nvCxnSpPr>
              <p:spPr>
                <a:xfrm>
                  <a:off x="0" y="5331308"/>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p:cNvCxnSpPr/>
                <p:nvPr/>
              </p:nvCxnSpPr>
              <p:spPr>
                <a:xfrm>
                  <a:off x="0" y="5489784"/>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12" name="Straight Connector 1111"/>
                <p:cNvCxnSpPr/>
                <p:nvPr/>
              </p:nvCxnSpPr>
              <p:spPr>
                <a:xfrm>
                  <a:off x="0" y="5648260"/>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p:cNvCxnSpPr/>
                <p:nvPr/>
              </p:nvCxnSpPr>
              <p:spPr>
                <a:xfrm>
                  <a:off x="0" y="5806736"/>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a:off x="0" y="5965212"/>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p:cNvCxnSpPr/>
                <p:nvPr/>
              </p:nvCxnSpPr>
              <p:spPr>
                <a:xfrm>
                  <a:off x="0" y="6123688"/>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16" name="Straight Connector 1115"/>
                <p:cNvCxnSpPr/>
                <p:nvPr/>
              </p:nvCxnSpPr>
              <p:spPr>
                <a:xfrm>
                  <a:off x="0" y="6282164"/>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17" name="Straight Connector 1116"/>
                <p:cNvCxnSpPr/>
                <p:nvPr/>
              </p:nvCxnSpPr>
              <p:spPr>
                <a:xfrm>
                  <a:off x="0" y="6440640"/>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p:cNvCxnSpPr/>
                <p:nvPr/>
              </p:nvCxnSpPr>
              <p:spPr>
                <a:xfrm>
                  <a:off x="0" y="6599116"/>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19" name="Straight Connector 1118"/>
                <p:cNvCxnSpPr/>
                <p:nvPr/>
              </p:nvCxnSpPr>
              <p:spPr>
                <a:xfrm>
                  <a:off x="0" y="6757592"/>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029" name="Group 1028"/>
            <p:cNvGrpSpPr/>
            <p:nvPr/>
          </p:nvGrpSpPr>
          <p:grpSpPr>
            <a:xfrm>
              <a:off x="-7254" y="-18123"/>
              <a:ext cx="9151254" cy="6876123"/>
              <a:chOff x="-7254" y="-18123"/>
              <a:chExt cx="9151254" cy="6876123"/>
            </a:xfrm>
          </p:grpSpPr>
          <p:grpSp>
            <p:nvGrpSpPr>
              <p:cNvPr id="1030" name="Group 1029"/>
              <p:cNvGrpSpPr/>
              <p:nvPr/>
            </p:nvGrpSpPr>
            <p:grpSpPr>
              <a:xfrm>
                <a:off x="619124" y="-18123"/>
                <a:ext cx="8220076" cy="6876123"/>
                <a:chOff x="619124" y="-18123"/>
                <a:chExt cx="8220076" cy="6876123"/>
              </a:xfrm>
            </p:grpSpPr>
            <p:cxnSp>
              <p:nvCxnSpPr>
                <p:cNvPr id="1062" name="Straight Connector 1061"/>
                <p:cNvCxnSpPr/>
                <p:nvPr/>
              </p:nvCxnSpPr>
              <p:spPr>
                <a:xfrm>
                  <a:off x="619124" y="-3837"/>
                  <a:ext cx="11907" cy="6861837"/>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p:cNvCxnSpPr/>
                <p:nvPr/>
              </p:nvCxnSpPr>
              <p:spPr>
                <a:xfrm>
                  <a:off x="1250156" y="0"/>
                  <a:ext cx="14288"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a:off x="1883569" y="0"/>
                  <a:ext cx="14287"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a:off x="2514600" y="0"/>
                  <a:ext cx="11906"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a:off x="3135048" y="-18123"/>
                  <a:ext cx="22490" cy="6876123"/>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a:off x="3766410" y="-18123"/>
                  <a:ext cx="24540" cy="6876123"/>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a:off x="4407694" y="0"/>
                  <a:ext cx="11906"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p:cNvCxnSpPr/>
                <p:nvPr/>
              </p:nvCxnSpPr>
              <p:spPr>
                <a:xfrm>
                  <a:off x="5036344" y="0"/>
                  <a:ext cx="14287"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a:off x="5667375" y="0"/>
                  <a:ext cx="14288"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a:off x="6298406" y="0"/>
                  <a:ext cx="14288"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72" name="Straight Connector 1071"/>
                <p:cNvCxnSpPr/>
                <p:nvPr/>
              </p:nvCxnSpPr>
              <p:spPr>
                <a:xfrm>
                  <a:off x="7560469" y="0"/>
                  <a:ext cx="14287"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73" name="Straight Connector 1072"/>
                <p:cNvCxnSpPr/>
                <p:nvPr/>
              </p:nvCxnSpPr>
              <p:spPr>
                <a:xfrm>
                  <a:off x="8193881" y="0"/>
                  <a:ext cx="11907"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74" name="Straight Connector 1073"/>
                <p:cNvCxnSpPr/>
                <p:nvPr/>
              </p:nvCxnSpPr>
              <p:spPr>
                <a:xfrm>
                  <a:off x="8822531" y="0"/>
                  <a:ext cx="16669"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031" name="Group 1030"/>
              <p:cNvGrpSpPr/>
              <p:nvPr/>
            </p:nvGrpSpPr>
            <p:grpSpPr>
              <a:xfrm>
                <a:off x="-7254" y="578079"/>
                <a:ext cx="9151254" cy="5718819"/>
                <a:chOff x="-7254" y="578079"/>
                <a:chExt cx="9151254" cy="5718819"/>
              </a:xfrm>
            </p:grpSpPr>
            <p:cxnSp>
              <p:nvCxnSpPr>
                <p:cNvPr id="1032" name="Straight Connector 1031"/>
                <p:cNvCxnSpPr/>
                <p:nvPr/>
              </p:nvCxnSpPr>
              <p:spPr>
                <a:xfrm>
                  <a:off x="0" y="580571"/>
                  <a:ext cx="9144000" cy="145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33" name="Straight Connector 1032"/>
                <p:cNvCxnSpPr/>
                <p:nvPr/>
              </p:nvCxnSpPr>
              <p:spPr>
                <a:xfrm>
                  <a:off x="-2381" y="578079"/>
                  <a:ext cx="9144000" cy="145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53" name="Straight Connector 1052"/>
                <p:cNvCxnSpPr/>
                <p:nvPr/>
              </p:nvCxnSpPr>
              <p:spPr>
                <a:xfrm>
                  <a:off x="-2381" y="1211825"/>
                  <a:ext cx="9144000" cy="145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p:cNvCxnSpPr/>
                <p:nvPr/>
              </p:nvCxnSpPr>
              <p:spPr>
                <a:xfrm>
                  <a:off x="-4762" y="1845593"/>
                  <a:ext cx="9144000" cy="145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p:cNvCxnSpPr/>
                <p:nvPr/>
              </p:nvCxnSpPr>
              <p:spPr>
                <a:xfrm>
                  <a:off x="-4762" y="2479568"/>
                  <a:ext cx="9144000" cy="145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56" name="Straight Connector 1055"/>
                <p:cNvCxnSpPr/>
                <p:nvPr/>
              </p:nvCxnSpPr>
              <p:spPr>
                <a:xfrm>
                  <a:off x="-4762" y="3744574"/>
                  <a:ext cx="9144000" cy="145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57" name="Straight Connector 1056"/>
                <p:cNvCxnSpPr/>
                <p:nvPr/>
              </p:nvCxnSpPr>
              <p:spPr>
                <a:xfrm>
                  <a:off x="-4762" y="3113205"/>
                  <a:ext cx="9144000" cy="145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58" name="Straight Connector 1057"/>
                <p:cNvCxnSpPr/>
                <p:nvPr/>
              </p:nvCxnSpPr>
              <p:spPr>
                <a:xfrm>
                  <a:off x="-7254" y="4383307"/>
                  <a:ext cx="9144000" cy="145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59" name="Straight Connector 1058"/>
                <p:cNvCxnSpPr/>
                <p:nvPr/>
              </p:nvCxnSpPr>
              <p:spPr>
                <a:xfrm>
                  <a:off x="-2603" y="5014669"/>
                  <a:ext cx="9144000" cy="145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60" name="Straight Connector 1059"/>
                <p:cNvCxnSpPr/>
                <p:nvPr/>
              </p:nvCxnSpPr>
              <p:spPr>
                <a:xfrm>
                  <a:off x="-2714" y="5648412"/>
                  <a:ext cx="9144000" cy="145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61" name="Straight Connector 1060"/>
                <p:cNvCxnSpPr/>
                <p:nvPr/>
              </p:nvCxnSpPr>
              <p:spPr>
                <a:xfrm>
                  <a:off x="-2597" y="6282383"/>
                  <a:ext cx="9144000" cy="145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grpSp>
        <p:nvGrpSpPr>
          <p:cNvPr id="1181" name="Group 1180"/>
          <p:cNvGrpSpPr/>
          <p:nvPr/>
        </p:nvGrpSpPr>
        <p:grpSpPr>
          <a:xfrm>
            <a:off x="279414" y="91959"/>
            <a:ext cx="8921751" cy="707886"/>
            <a:chOff x="222249" y="473611"/>
            <a:chExt cx="8921751" cy="707886"/>
          </a:xfrm>
        </p:grpSpPr>
        <p:sp>
          <p:nvSpPr>
            <p:cNvPr id="1182" name="Rectangle 1181"/>
            <p:cNvSpPr/>
            <p:nvPr/>
          </p:nvSpPr>
          <p:spPr>
            <a:xfrm>
              <a:off x="264970" y="473611"/>
              <a:ext cx="8879030" cy="707886"/>
            </a:xfrm>
            <a:prstGeom prst="rect">
              <a:avLst/>
            </a:prstGeom>
          </p:spPr>
          <p:txBody>
            <a:bodyPr wrap="square">
              <a:spAutoFit/>
            </a:bodyPr>
            <a:lstStyle/>
            <a:p>
              <a:pPr algn="ctr"/>
              <a:r>
                <a:rPr lang="en-US" sz="4000" b="1" dirty="0" smtClean="0">
                  <a:solidFill>
                    <a:prstClr val="black"/>
                  </a:solidFill>
                  <a:cs typeface="Arial" panose="020B0604020202020204" pitchFamily="34" charset="0"/>
                </a:rPr>
                <a:t>Educational Theory Base  </a:t>
              </a:r>
              <a:endParaRPr lang="en-US" sz="4000" b="1" dirty="0">
                <a:solidFill>
                  <a:prstClr val="black"/>
                </a:solidFill>
                <a:cs typeface="Arial" panose="020B0604020202020204" pitchFamily="34" charset="0"/>
              </a:endParaRPr>
            </a:p>
          </p:txBody>
        </p:sp>
        <p:sp>
          <p:nvSpPr>
            <p:cNvPr id="1184" name="Rectangle 1183"/>
            <p:cNvSpPr/>
            <p:nvPr/>
          </p:nvSpPr>
          <p:spPr>
            <a:xfrm>
              <a:off x="222249" y="1133567"/>
              <a:ext cx="8183233" cy="18288"/>
            </a:xfrm>
            <a:prstGeom prst="rect">
              <a:avLst/>
            </a:prstGeom>
            <a:solidFill>
              <a:srgbClr val="595959"/>
            </a:solidFill>
            <a:ln>
              <a:solidFill>
                <a:srgbClr val="FFCC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grpSp>
      <p:grpSp>
        <p:nvGrpSpPr>
          <p:cNvPr id="1049" name="Group 1048"/>
          <p:cNvGrpSpPr/>
          <p:nvPr/>
        </p:nvGrpSpPr>
        <p:grpSpPr>
          <a:xfrm>
            <a:off x="1466789" y="955778"/>
            <a:ext cx="6219589" cy="3132799"/>
            <a:chOff x="1707422" y="1622560"/>
            <a:chExt cx="6473562" cy="3419808"/>
          </a:xfrm>
        </p:grpSpPr>
        <p:grpSp>
          <p:nvGrpSpPr>
            <p:cNvPr id="1048" name="Group 1047"/>
            <p:cNvGrpSpPr/>
            <p:nvPr/>
          </p:nvGrpSpPr>
          <p:grpSpPr>
            <a:xfrm>
              <a:off x="1707422" y="1622560"/>
              <a:ext cx="6459831" cy="3419808"/>
              <a:chOff x="1707422" y="1622560"/>
              <a:chExt cx="6459831" cy="3419808"/>
            </a:xfrm>
          </p:grpSpPr>
          <p:sp>
            <p:nvSpPr>
              <p:cNvPr id="24" name="Rounded Rectangle 23"/>
              <p:cNvSpPr/>
              <p:nvPr/>
            </p:nvSpPr>
            <p:spPr>
              <a:xfrm>
                <a:off x="1707422" y="1640114"/>
                <a:ext cx="2432285" cy="1279286"/>
              </a:xfrm>
              <a:prstGeom prst="roundRect">
                <a:avLst/>
              </a:prstGeom>
              <a:gradFill flip="none" rotWithShape="1">
                <a:gsLst>
                  <a:gs pos="0">
                    <a:srgbClr val="98CCCB"/>
                  </a:gs>
                  <a:gs pos="100000">
                    <a:srgbClr val="377170"/>
                  </a:gs>
                </a:gsLst>
                <a:lin ang="0" scaled="1"/>
                <a:tileRect/>
              </a:gradFill>
              <a:ln>
                <a:solidFill>
                  <a:schemeClr val="bg1"/>
                </a:solidFill>
              </a:ln>
              <a:effectLst>
                <a:outerShdw blurRad="50800" dist="101600" dir="5400000" algn="t"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smtClean="0">
                  <a:solidFill>
                    <a:prstClr val="white"/>
                  </a:solidFill>
                  <a:latin typeface="Arial" panose="020B0604020202020204" pitchFamily="34" charset="0"/>
                  <a:cs typeface="Arial" panose="020B0604020202020204" pitchFamily="34" charset="0"/>
                </a:endParaRPr>
              </a:p>
            </p:txBody>
          </p:sp>
          <p:sp>
            <p:nvSpPr>
              <p:cNvPr id="26" name="Rounded Rectangle 25"/>
              <p:cNvSpPr/>
              <p:nvPr/>
            </p:nvSpPr>
            <p:spPr>
              <a:xfrm>
                <a:off x="3099262" y="3487897"/>
                <a:ext cx="3112411" cy="1554471"/>
              </a:xfrm>
              <a:prstGeom prst="roundRect">
                <a:avLst/>
              </a:prstGeom>
              <a:gradFill flip="none" rotWithShape="1">
                <a:gsLst>
                  <a:gs pos="0">
                    <a:srgbClr val="DABD74"/>
                  </a:gs>
                  <a:gs pos="100000">
                    <a:srgbClr val="8E7026"/>
                  </a:gs>
                </a:gsLst>
                <a:lin ang="0" scaled="1"/>
                <a:tileRect/>
              </a:gradFill>
              <a:ln>
                <a:solidFill>
                  <a:schemeClr val="bg1"/>
                </a:solidFill>
              </a:ln>
              <a:effectLst>
                <a:outerShdw blurRad="50800" dist="101600" dir="5400000" algn="t"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solidFill>
                    <a:prstClr val="white"/>
                  </a:solidFill>
                  <a:latin typeface="Arial" panose="020B0604020202020204" pitchFamily="34" charset="0"/>
                  <a:cs typeface="Arial" panose="020B0604020202020204" pitchFamily="34" charset="0"/>
                </a:endParaRPr>
              </a:p>
            </p:txBody>
          </p:sp>
          <p:sp>
            <p:nvSpPr>
              <p:cNvPr id="25" name="Rounded Rectangle 24"/>
              <p:cNvSpPr/>
              <p:nvPr/>
            </p:nvSpPr>
            <p:spPr>
              <a:xfrm>
                <a:off x="5391117" y="1622560"/>
                <a:ext cx="2776136" cy="1279286"/>
              </a:xfrm>
              <a:prstGeom prst="roundRect">
                <a:avLst/>
              </a:prstGeom>
              <a:gradFill flip="none" rotWithShape="1">
                <a:gsLst>
                  <a:gs pos="0">
                    <a:srgbClr val="A6C48E"/>
                  </a:gs>
                  <a:gs pos="100000">
                    <a:srgbClr val="59793F"/>
                  </a:gs>
                </a:gsLst>
                <a:lin ang="0" scaled="1"/>
                <a:tileRect/>
              </a:gradFill>
              <a:ln>
                <a:solidFill>
                  <a:schemeClr val="bg1"/>
                </a:solidFill>
              </a:ln>
              <a:effectLst>
                <a:outerShdw blurRad="50800" dist="101600" dir="5400000" algn="t"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prstClr val="white"/>
                  </a:solidFill>
                  <a:latin typeface="Arial" panose="020B0604020202020204" pitchFamily="34" charset="0"/>
                  <a:cs typeface="Arial" panose="020B0604020202020204" pitchFamily="34" charset="0"/>
                </a:endParaRPr>
              </a:p>
            </p:txBody>
          </p:sp>
        </p:grpSp>
        <p:grpSp>
          <p:nvGrpSpPr>
            <p:cNvPr id="1047" name="Group 1046"/>
            <p:cNvGrpSpPr/>
            <p:nvPr/>
          </p:nvGrpSpPr>
          <p:grpSpPr>
            <a:xfrm>
              <a:off x="1779570" y="1920447"/>
              <a:ext cx="6401414" cy="2608967"/>
              <a:chOff x="1779570" y="1920447"/>
              <a:chExt cx="6401414" cy="2608967"/>
            </a:xfrm>
          </p:grpSpPr>
          <p:sp>
            <p:nvSpPr>
              <p:cNvPr id="1042" name="TextBox 1041"/>
              <p:cNvSpPr txBox="1"/>
              <p:nvPr/>
            </p:nvSpPr>
            <p:spPr>
              <a:xfrm>
                <a:off x="1779570" y="1920447"/>
                <a:ext cx="2362634" cy="571154"/>
              </a:xfrm>
              <a:prstGeom prst="rect">
                <a:avLst/>
              </a:prstGeom>
              <a:noFill/>
            </p:spPr>
            <p:txBody>
              <a:bodyPr wrap="square" rtlCol="0">
                <a:spAutoFit/>
              </a:bodyPr>
              <a:lstStyle/>
              <a:p>
                <a:pPr algn="ctr"/>
                <a:r>
                  <a:rPr lang="en-US" sz="2800" dirty="0" smtClean="0">
                    <a:solidFill>
                      <a:prstClr val="black"/>
                    </a:solidFill>
                    <a:latin typeface="Arial" panose="020B0604020202020204" pitchFamily="34" charset="0"/>
                    <a:cs typeface="Arial" panose="020B0604020202020204" pitchFamily="34" charset="0"/>
                  </a:rPr>
                  <a:t>Cognitivism</a:t>
                </a:r>
                <a:endParaRPr lang="en-US" sz="2400" dirty="0">
                  <a:solidFill>
                    <a:prstClr val="black"/>
                  </a:solidFill>
                  <a:latin typeface="Arial" panose="020B0604020202020204" pitchFamily="34" charset="0"/>
                  <a:cs typeface="Arial" panose="020B0604020202020204" pitchFamily="34" charset="0"/>
                </a:endParaRPr>
              </a:p>
            </p:txBody>
          </p:sp>
          <p:sp>
            <p:nvSpPr>
              <p:cNvPr id="1043" name="TextBox 1042"/>
              <p:cNvSpPr txBox="1"/>
              <p:nvPr/>
            </p:nvSpPr>
            <p:spPr>
              <a:xfrm>
                <a:off x="5488810" y="1920447"/>
                <a:ext cx="2692174" cy="571154"/>
              </a:xfrm>
              <a:prstGeom prst="rect">
                <a:avLst/>
              </a:prstGeom>
              <a:noFill/>
            </p:spPr>
            <p:txBody>
              <a:bodyPr wrap="square" rtlCol="0">
                <a:spAutoFit/>
              </a:bodyPr>
              <a:lstStyle/>
              <a:p>
                <a:pPr algn="ctr"/>
                <a:r>
                  <a:rPr lang="en-US" sz="2800" dirty="0" smtClean="0">
                    <a:solidFill>
                      <a:prstClr val="black"/>
                    </a:solidFill>
                    <a:latin typeface="Arial" panose="020B0604020202020204" pitchFamily="34" charset="0"/>
                    <a:cs typeface="Arial" panose="020B0604020202020204" pitchFamily="34" charset="0"/>
                  </a:rPr>
                  <a:t>Constructivism</a:t>
                </a:r>
                <a:endParaRPr lang="en-US" sz="2800" dirty="0">
                  <a:solidFill>
                    <a:prstClr val="black"/>
                  </a:solidFill>
                  <a:latin typeface="Arial" panose="020B0604020202020204" pitchFamily="34" charset="0"/>
                  <a:cs typeface="Arial" panose="020B0604020202020204" pitchFamily="34" charset="0"/>
                </a:endParaRPr>
              </a:p>
            </p:txBody>
          </p:sp>
          <p:sp>
            <p:nvSpPr>
              <p:cNvPr id="1044" name="TextBox 1043"/>
              <p:cNvSpPr txBox="1"/>
              <p:nvPr/>
            </p:nvSpPr>
            <p:spPr>
              <a:xfrm>
                <a:off x="2940694" y="3487897"/>
                <a:ext cx="3433748" cy="1041517"/>
              </a:xfrm>
              <a:prstGeom prst="rect">
                <a:avLst/>
              </a:prstGeom>
              <a:noFill/>
            </p:spPr>
            <p:txBody>
              <a:bodyPr wrap="square" rtlCol="0">
                <a:spAutoFit/>
              </a:bodyPr>
              <a:lstStyle/>
              <a:p>
                <a:pPr algn="ctr"/>
                <a:r>
                  <a:rPr lang="en-US" sz="2800" dirty="0" smtClean="0">
                    <a:solidFill>
                      <a:prstClr val="black"/>
                    </a:solidFill>
                    <a:latin typeface="Arial" panose="020B0604020202020204" pitchFamily="34" charset="0"/>
                    <a:cs typeface="Arial" panose="020B0604020202020204" pitchFamily="34" charset="0"/>
                  </a:rPr>
                  <a:t>Bloom’s Revised Taxonomy</a:t>
                </a:r>
                <a:endParaRPr lang="en-US" dirty="0">
                  <a:solidFill>
                    <a:prstClr val="black"/>
                  </a:solidFill>
                  <a:latin typeface="Arial" panose="020B0604020202020204" pitchFamily="34" charset="0"/>
                  <a:cs typeface="Arial" panose="020B0604020202020204" pitchFamily="34" charset="0"/>
                </a:endParaRPr>
              </a:p>
            </p:txBody>
          </p:sp>
        </p:grpSp>
      </p:grpSp>
      <p:sp>
        <p:nvSpPr>
          <p:cNvPr id="4" name="TextBox 3"/>
          <p:cNvSpPr txBox="1"/>
          <p:nvPr/>
        </p:nvSpPr>
        <p:spPr>
          <a:xfrm>
            <a:off x="2637162" y="4299855"/>
            <a:ext cx="3313548" cy="1015663"/>
          </a:xfrm>
          <a:prstGeom prst="rect">
            <a:avLst/>
          </a:prstGeom>
          <a:noFill/>
        </p:spPr>
        <p:txBody>
          <a:bodyPr wrap="square" rtlCol="0">
            <a:spAutoFit/>
          </a:bodyPr>
          <a:lstStyle/>
          <a:p>
            <a:endParaRPr lang="en-US" sz="2000" dirty="0" smtClean="0"/>
          </a:p>
          <a:p>
            <a:r>
              <a:rPr lang="en-US" sz="2000" dirty="0" smtClean="0"/>
              <a:t>Organizes thinking skills into 6 levels from basic to complex</a:t>
            </a:r>
            <a:endParaRPr lang="en-US" sz="2000" dirty="0"/>
          </a:p>
        </p:txBody>
      </p:sp>
      <p:sp>
        <p:nvSpPr>
          <p:cNvPr id="6" name="TextBox 5"/>
          <p:cNvSpPr txBox="1"/>
          <p:nvPr/>
        </p:nvSpPr>
        <p:spPr>
          <a:xfrm>
            <a:off x="7543104" y="2081191"/>
            <a:ext cx="1561103" cy="1938992"/>
          </a:xfrm>
          <a:prstGeom prst="rect">
            <a:avLst/>
          </a:prstGeom>
          <a:noFill/>
        </p:spPr>
        <p:txBody>
          <a:bodyPr wrap="square" rtlCol="0">
            <a:spAutoFit/>
          </a:bodyPr>
          <a:lstStyle/>
          <a:p>
            <a:r>
              <a:rPr lang="en-US" sz="2000" dirty="0" smtClean="0"/>
              <a:t>Learner integrates new information with what is known</a:t>
            </a:r>
            <a:endParaRPr lang="en-US" sz="2000" dirty="0"/>
          </a:p>
        </p:txBody>
      </p:sp>
      <p:sp>
        <p:nvSpPr>
          <p:cNvPr id="8" name="TextBox 7"/>
          <p:cNvSpPr txBox="1"/>
          <p:nvPr/>
        </p:nvSpPr>
        <p:spPr>
          <a:xfrm>
            <a:off x="303558" y="2122701"/>
            <a:ext cx="1420092" cy="1938992"/>
          </a:xfrm>
          <a:prstGeom prst="rect">
            <a:avLst/>
          </a:prstGeom>
          <a:noFill/>
        </p:spPr>
        <p:txBody>
          <a:bodyPr wrap="square" rtlCol="0">
            <a:spAutoFit/>
          </a:bodyPr>
          <a:lstStyle/>
          <a:p>
            <a:r>
              <a:rPr lang="en-US" sz="2000" dirty="0" smtClean="0"/>
              <a:t>Learner processes/</a:t>
            </a:r>
          </a:p>
          <a:p>
            <a:r>
              <a:rPr lang="en-US" sz="2000" dirty="0" smtClean="0"/>
              <a:t>retrieves information for solving problems</a:t>
            </a:r>
            <a:endParaRPr lang="en-US" sz="2000" dirty="0"/>
          </a:p>
        </p:txBody>
      </p:sp>
      <p:sp>
        <p:nvSpPr>
          <p:cNvPr id="9" name="TextBox 8"/>
          <p:cNvSpPr txBox="1"/>
          <p:nvPr/>
        </p:nvSpPr>
        <p:spPr>
          <a:xfrm>
            <a:off x="1842781" y="1751885"/>
            <a:ext cx="1585137" cy="369332"/>
          </a:xfrm>
          <a:prstGeom prst="rect">
            <a:avLst/>
          </a:prstGeom>
          <a:noFill/>
        </p:spPr>
        <p:txBody>
          <a:bodyPr wrap="square" rtlCol="0">
            <a:spAutoFit/>
          </a:bodyPr>
          <a:lstStyle/>
          <a:p>
            <a:r>
              <a:rPr lang="en-US" dirty="0" err="1" smtClean="0"/>
              <a:t>Schunk</a:t>
            </a:r>
            <a:r>
              <a:rPr lang="en-US" dirty="0" smtClean="0"/>
              <a:t>, 2015</a:t>
            </a:r>
            <a:endParaRPr lang="en-US" dirty="0"/>
          </a:p>
        </p:txBody>
      </p:sp>
      <p:sp>
        <p:nvSpPr>
          <p:cNvPr id="10" name="TextBox 9"/>
          <p:cNvSpPr txBox="1"/>
          <p:nvPr/>
        </p:nvSpPr>
        <p:spPr>
          <a:xfrm>
            <a:off x="5314117" y="1788806"/>
            <a:ext cx="1735668" cy="369332"/>
          </a:xfrm>
          <a:prstGeom prst="rect">
            <a:avLst/>
          </a:prstGeom>
          <a:noFill/>
        </p:spPr>
        <p:txBody>
          <a:bodyPr wrap="square" rtlCol="0">
            <a:spAutoFit/>
          </a:bodyPr>
          <a:lstStyle/>
          <a:p>
            <a:r>
              <a:rPr lang="en-US" dirty="0" err="1" smtClean="0"/>
              <a:t>Schunk</a:t>
            </a:r>
            <a:r>
              <a:rPr lang="en-US" dirty="0" smtClean="0"/>
              <a:t>, 2015</a:t>
            </a:r>
            <a:endParaRPr lang="en-US" dirty="0"/>
          </a:p>
        </p:txBody>
      </p:sp>
      <p:sp>
        <p:nvSpPr>
          <p:cNvPr id="11" name="TextBox 10"/>
          <p:cNvSpPr txBox="1"/>
          <p:nvPr/>
        </p:nvSpPr>
        <p:spPr>
          <a:xfrm>
            <a:off x="3119599" y="3749726"/>
            <a:ext cx="2366820" cy="369332"/>
          </a:xfrm>
          <a:prstGeom prst="rect">
            <a:avLst/>
          </a:prstGeom>
          <a:noFill/>
        </p:spPr>
        <p:txBody>
          <a:bodyPr wrap="square" rtlCol="0">
            <a:spAutoFit/>
          </a:bodyPr>
          <a:lstStyle/>
          <a:p>
            <a:r>
              <a:rPr lang="en-US" dirty="0" smtClean="0"/>
              <a:t>Anderson, et al, 2001</a:t>
            </a:r>
            <a:endParaRPr lang="en-US" dirty="0"/>
          </a:p>
        </p:txBody>
      </p:sp>
    </p:spTree>
    <p:extLst>
      <p:ext uri="{BB962C8B-B14F-4D97-AF65-F5344CB8AC3E}">
        <p14:creationId xmlns:p14="http://schemas.microsoft.com/office/powerpoint/2010/main" val="1671382987"/>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458200" cy="1143000"/>
          </a:xfrm>
        </p:spPr>
        <p:txBody>
          <a:bodyPr>
            <a:noAutofit/>
          </a:bodyPr>
          <a:lstStyle/>
          <a:p>
            <a:r>
              <a:rPr lang="en-US" sz="3600" b="1" dirty="0" smtClean="0"/>
              <a:t>Using Bloom’s Revised Taxonomy of Cognitive Processes </a:t>
            </a:r>
            <a:r>
              <a:rPr lang="en-US" sz="3600" dirty="0" smtClean="0">
                <a:hlinkClick r:id="rId3"/>
              </a:rPr>
              <a:t>Video</a:t>
            </a:r>
            <a:r>
              <a:rPr lang="en-US" sz="3600" dirty="0"/>
              <a:t/>
            </a:r>
            <a:br>
              <a:rPr lang="en-US" sz="3600" dirty="0"/>
            </a:br>
            <a:endParaRPr lang="en-US" sz="3600" dirty="0"/>
          </a:p>
        </p:txBody>
      </p:sp>
      <p:sp>
        <p:nvSpPr>
          <p:cNvPr id="3" name="Content Placeholder 2"/>
          <p:cNvSpPr>
            <a:spLocks noGrp="1"/>
          </p:cNvSpPr>
          <p:nvPr>
            <p:ph idx="1"/>
          </p:nvPr>
        </p:nvSpPr>
        <p:spPr/>
        <p:txBody>
          <a:bodyPr/>
          <a:lstStyle/>
          <a:p>
            <a:endParaRPr lang="en-US" dirty="0"/>
          </a:p>
        </p:txBody>
      </p:sp>
      <p:pic>
        <p:nvPicPr>
          <p:cNvPr id="1030" name="Picture 6" descr="A Revised Bloom's Taxonomy with Questions and Verbs | Per llegir | Scoop.it"/>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1500" y="1143000"/>
            <a:ext cx="8001000" cy="4800600"/>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p:cNvSpPr txBox="1"/>
          <p:nvPr/>
        </p:nvSpPr>
        <p:spPr>
          <a:xfrm>
            <a:off x="1143000" y="6211669"/>
            <a:ext cx="7086600" cy="646331"/>
          </a:xfrm>
          <a:prstGeom prst="rect">
            <a:avLst/>
          </a:prstGeom>
          <a:noFill/>
        </p:spPr>
        <p:txBody>
          <a:bodyPr wrap="square" rtlCol="0">
            <a:spAutoFit/>
          </a:bodyPr>
          <a:lstStyle/>
          <a:p>
            <a:r>
              <a:rPr lang="en-US" dirty="0"/>
              <a:t>http://www.scoop.it/t/per-llegir/p/4049335188/2015/08/12/a-revised-bloom-s-taxonomy-with-questions-and-verbs</a:t>
            </a:r>
          </a:p>
        </p:txBody>
      </p:sp>
    </p:spTree>
    <p:extLst>
      <p:ext uri="{BB962C8B-B14F-4D97-AF65-F5344CB8AC3E}">
        <p14:creationId xmlns:p14="http://schemas.microsoft.com/office/powerpoint/2010/main" val="3095840429"/>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7" name="Group 1026"/>
          <p:cNvGrpSpPr/>
          <p:nvPr/>
        </p:nvGrpSpPr>
        <p:grpSpPr>
          <a:xfrm>
            <a:off x="124957" y="148946"/>
            <a:ext cx="9159290" cy="6876123"/>
            <a:chOff x="-7254" y="-18123"/>
            <a:chExt cx="9151254" cy="6876123"/>
          </a:xfrm>
        </p:grpSpPr>
        <p:grpSp>
          <p:nvGrpSpPr>
            <p:cNvPr id="1028" name="Group 1027"/>
            <p:cNvGrpSpPr/>
            <p:nvPr/>
          </p:nvGrpSpPr>
          <p:grpSpPr>
            <a:xfrm>
              <a:off x="0" y="0"/>
              <a:ext cx="9144000" cy="6858000"/>
              <a:chOff x="0" y="0"/>
              <a:chExt cx="9144000" cy="6858000"/>
            </a:xfrm>
          </p:grpSpPr>
          <p:grpSp>
            <p:nvGrpSpPr>
              <p:cNvPr id="1075" name="Group 1074"/>
              <p:cNvGrpSpPr/>
              <p:nvPr/>
            </p:nvGrpSpPr>
            <p:grpSpPr>
              <a:xfrm>
                <a:off x="145093" y="0"/>
                <a:ext cx="8850642" cy="6858000"/>
                <a:chOff x="145093" y="0"/>
                <a:chExt cx="8850642" cy="6858000"/>
              </a:xfrm>
            </p:grpSpPr>
            <p:cxnSp>
              <p:nvCxnSpPr>
                <p:cNvPr id="1120" name="Straight Connector 1119"/>
                <p:cNvCxnSpPr/>
                <p:nvPr/>
              </p:nvCxnSpPr>
              <p:spPr>
                <a:xfrm>
                  <a:off x="14509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21" name="Straight Connector 1120"/>
                <p:cNvCxnSpPr/>
                <p:nvPr/>
              </p:nvCxnSpPr>
              <p:spPr>
                <a:xfrm>
                  <a:off x="30288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22" name="Straight Connector 1121"/>
                <p:cNvCxnSpPr/>
                <p:nvPr/>
              </p:nvCxnSpPr>
              <p:spPr>
                <a:xfrm>
                  <a:off x="460669"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23" name="Straight Connector 1122"/>
                <p:cNvCxnSpPr/>
                <p:nvPr/>
              </p:nvCxnSpPr>
              <p:spPr>
                <a:xfrm>
                  <a:off x="618457"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24" name="Straight Connector 1123"/>
                <p:cNvCxnSpPr/>
                <p:nvPr/>
              </p:nvCxnSpPr>
              <p:spPr>
                <a:xfrm>
                  <a:off x="776245"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25" name="Straight Connector 1124"/>
                <p:cNvCxnSpPr/>
                <p:nvPr/>
              </p:nvCxnSpPr>
              <p:spPr>
                <a:xfrm>
                  <a:off x="93403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26" name="Straight Connector 1125"/>
                <p:cNvCxnSpPr/>
                <p:nvPr/>
              </p:nvCxnSpPr>
              <p:spPr>
                <a:xfrm>
                  <a:off x="109182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27" name="Straight Connector 1126"/>
                <p:cNvCxnSpPr/>
                <p:nvPr/>
              </p:nvCxnSpPr>
              <p:spPr>
                <a:xfrm>
                  <a:off x="1249609"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28" name="Straight Connector 1127"/>
                <p:cNvCxnSpPr/>
                <p:nvPr/>
              </p:nvCxnSpPr>
              <p:spPr>
                <a:xfrm>
                  <a:off x="1407397"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29" name="Straight Connector 1128"/>
                <p:cNvCxnSpPr/>
                <p:nvPr/>
              </p:nvCxnSpPr>
              <p:spPr>
                <a:xfrm>
                  <a:off x="1565185"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30" name="Straight Connector 1129"/>
                <p:cNvCxnSpPr/>
                <p:nvPr/>
              </p:nvCxnSpPr>
              <p:spPr>
                <a:xfrm>
                  <a:off x="172297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31" name="Straight Connector 1130"/>
                <p:cNvCxnSpPr/>
                <p:nvPr/>
              </p:nvCxnSpPr>
              <p:spPr>
                <a:xfrm>
                  <a:off x="188076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32" name="Straight Connector 1131"/>
                <p:cNvCxnSpPr/>
                <p:nvPr/>
              </p:nvCxnSpPr>
              <p:spPr>
                <a:xfrm>
                  <a:off x="2038549"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33" name="Straight Connector 1132"/>
                <p:cNvCxnSpPr/>
                <p:nvPr/>
              </p:nvCxnSpPr>
              <p:spPr>
                <a:xfrm>
                  <a:off x="2196337"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34" name="Straight Connector 1133"/>
                <p:cNvCxnSpPr/>
                <p:nvPr/>
              </p:nvCxnSpPr>
              <p:spPr>
                <a:xfrm>
                  <a:off x="2354125"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35" name="Straight Connector 1134"/>
                <p:cNvCxnSpPr/>
                <p:nvPr/>
              </p:nvCxnSpPr>
              <p:spPr>
                <a:xfrm>
                  <a:off x="251191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36" name="Straight Connector 1135"/>
                <p:cNvCxnSpPr/>
                <p:nvPr/>
              </p:nvCxnSpPr>
              <p:spPr>
                <a:xfrm>
                  <a:off x="266970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37" name="Straight Connector 1136"/>
                <p:cNvCxnSpPr/>
                <p:nvPr/>
              </p:nvCxnSpPr>
              <p:spPr>
                <a:xfrm>
                  <a:off x="2827489"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38" name="Straight Connector 1137"/>
                <p:cNvCxnSpPr/>
                <p:nvPr/>
              </p:nvCxnSpPr>
              <p:spPr>
                <a:xfrm>
                  <a:off x="2985277"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39" name="Straight Connector 1138"/>
                <p:cNvCxnSpPr/>
                <p:nvPr/>
              </p:nvCxnSpPr>
              <p:spPr>
                <a:xfrm>
                  <a:off x="3143065"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40" name="Straight Connector 1139"/>
                <p:cNvCxnSpPr/>
                <p:nvPr/>
              </p:nvCxnSpPr>
              <p:spPr>
                <a:xfrm>
                  <a:off x="330085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41" name="Straight Connector 1140"/>
                <p:cNvCxnSpPr/>
                <p:nvPr/>
              </p:nvCxnSpPr>
              <p:spPr>
                <a:xfrm>
                  <a:off x="345864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42" name="Straight Connector 1141"/>
                <p:cNvCxnSpPr/>
                <p:nvPr/>
              </p:nvCxnSpPr>
              <p:spPr>
                <a:xfrm>
                  <a:off x="3616429"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43" name="Straight Connector 1142"/>
                <p:cNvCxnSpPr/>
                <p:nvPr/>
              </p:nvCxnSpPr>
              <p:spPr>
                <a:xfrm>
                  <a:off x="3774217"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44" name="Straight Connector 1143"/>
                <p:cNvCxnSpPr/>
                <p:nvPr/>
              </p:nvCxnSpPr>
              <p:spPr>
                <a:xfrm>
                  <a:off x="3932005"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45" name="Straight Connector 1144"/>
                <p:cNvCxnSpPr/>
                <p:nvPr/>
              </p:nvCxnSpPr>
              <p:spPr>
                <a:xfrm>
                  <a:off x="408979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46" name="Straight Connector 1145"/>
                <p:cNvCxnSpPr/>
                <p:nvPr/>
              </p:nvCxnSpPr>
              <p:spPr>
                <a:xfrm>
                  <a:off x="424758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47" name="Straight Connector 1146"/>
                <p:cNvCxnSpPr/>
                <p:nvPr/>
              </p:nvCxnSpPr>
              <p:spPr>
                <a:xfrm>
                  <a:off x="4405369"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48" name="Straight Connector 1147"/>
                <p:cNvCxnSpPr/>
                <p:nvPr/>
              </p:nvCxnSpPr>
              <p:spPr>
                <a:xfrm>
                  <a:off x="4563157"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49" name="Straight Connector 1148"/>
                <p:cNvCxnSpPr/>
                <p:nvPr/>
              </p:nvCxnSpPr>
              <p:spPr>
                <a:xfrm>
                  <a:off x="4720945"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50" name="Straight Connector 1149"/>
                <p:cNvCxnSpPr/>
                <p:nvPr/>
              </p:nvCxnSpPr>
              <p:spPr>
                <a:xfrm>
                  <a:off x="487873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51" name="Straight Connector 1150"/>
                <p:cNvCxnSpPr/>
                <p:nvPr/>
              </p:nvCxnSpPr>
              <p:spPr>
                <a:xfrm>
                  <a:off x="503652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52" name="Straight Connector 1151"/>
                <p:cNvCxnSpPr/>
                <p:nvPr/>
              </p:nvCxnSpPr>
              <p:spPr>
                <a:xfrm>
                  <a:off x="5194309"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53" name="Straight Connector 1152"/>
                <p:cNvCxnSpPr/>
                <p:nvPr/>
              </p:nvCxnSpPr>
              <p:spPr>
                <a:xfrm>
                  <a:off x="5352097"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54" name="Straight Connector 1153"/>
                <p:cNvCxnSpPr/>
                <p:nvPr/>
              </p:nvCxnSpPr>
              <p:spPr>
                <a:xfrm>
                  <a:off x="5509885"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55" name="Straight Connector 1154"/>
                <p:cNvCxnSpPr/>
                <p:nvPr/>
              </p:nvCxnSpPr>
              <p:spPr>
                <a:xfrm>
                  <a:off x="566767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56" name="Straight Connector 1155"/>
                <p:cNvCxnSpPr/>
                <p:nvPr/>
              </p:nvCxnSpPr>
              <p:spPr>
                <a:xfrm>
                  <a:off x="582546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57" name="Straight Connector 1156"/>
                <p:cNvCxnSpPr/>
                <p:nvPr/>
              </p:nvCxnSpPr>
              <p:spPr>
                <a:xfrm>
                  <a:off x="5983249"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58" name="Straight Connector 1157"/>
                <p:cNvCxnSpPr/>
                <p:nvPr/>
              </p:nvCxnSpPr>
              <p:spPr>
                <a:xfrm>
                  <a:off x="6141037"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59" name="Straight Connector 1158"/>
                <p:cNvCxnSpPr/>
                <p:nvPr/>
              </p:nvCxnSpPr>
              <p:spPr>
                <a:xfrm>
                  <a:off x="6298825"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60" name="Straight Connector 1159"/>
                <p:cNvCxnSpPr/>
                <p:nvPr/>
              </p:nvCxnSpPr>
              <p:spPr>
                <a:xfrm>
                  <a:off x="645661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61" name="Straight Connector 1160"/>
                <p:cNvCxnSpPr/>
                <p:nvPr/>
              </p:nvCxnSpPr>
              <p:spPr>
                <a:xfrm>
                  <a:off x="661440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62" name="Straight Connector 1161"/>
                <p:cNvCxnSpPr/>
                <p:nvPr/>
              </p:nvCxnSpPr>
              <p:spPr>
                <a:xfrm>
                  <a:off x="6772189"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63" name="Straight Connector 1162"/>
                <p:cNvCxnSpPr/>
                <p:nvPr/>
              </p:nvCxnSpPr>
              <p:spPr>
                <a:xfrm>
                  <a:off x="6929977"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64" name="Straight Connector 1163"/>
                <p:cNvCxnSpPr/>
                <p:nvPr/>
              </p:nvCxnSpPr>
              <p:spPr>
                <a:xfrm>
                  <a:off x="7087765"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65" name="Straight Connector 1164"/>
                <p:cNvCxnSpPr/>
                <p:nvPr/>
              </p:nvCxnSpPr>
              <p:spPr>
                <a:xfrm>
                  <a:off x="724555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66" name="Straight Connector 1165"/>
                <p:cNvCxnSpPr/>
                <p:nvPr/>
              </p:nvCxnSpPr>
              <p:spPr>
                <a:xfrm>
                  <a:off x="740334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67" name="Straight Connector 1166"/>
                <p:cNvCxnSpPr/>
                <p:nvPr/>
              </p:nvCxnSpPr>
              <p:spPr>
                <a:xfrm>
                  <a:off x="7561129"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68" name="Straight Connector 1167"/>
                <p:cNvCxnSpPr/>
                <p:nvPr/>
              </p:nvCxnSpPr>
              <p:spPr>
                <a:xfrm>
                  <a:off x="7718917"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69" name="Straight Connector 1168"/>
                <p:cNvCxnSpPr/>
                <p:nvPr/>
              </p:nvCxnSpPr>
              <p:spPr>
                <a:xfrm>
                  <a:off x="7876705"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70" name="Straight Connector 1169"/>
                <p:cNvCxnSpPr/>
                <p:nvPr/>
              </p:nvCxnSpPr>
              <p:spPr>
                <a:xfrm>
                  <a:off x="803449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71" name="Straight Connector 1170"/>
                <p:cNvCxnSpPr/>
                <p:nvPr/>
              </p:nvCxnSpPr>
              <p:spPr>
                <a:xfrm>
                  <a:off x="819228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72" name="Straight Connector 1171"/>
                <p:cNvCxnSpPr/>
                <p:nvPr/>
              </p:nvCxnSpPr>
              <p:spPr>
                <a:xfrm>
                  <a:off x="8350069"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73" name="Straight Connector 1172"/>
                <p:cNvCxnSpPr/>
                <p:nvPr/>
              </p:nvCxnSpPr>
              <p:spPr>
                <a:xfrm>
                  <a:off x="8507857"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74" name="Straight Connector 1173"/>
                <p:cNvCxnSpPr/>
                <p:nvPr/>
              </p:nvCxnSpPr>
              <p:spPr>
                <a:xfrm>
                  <a:off x="8665645"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75" name="Straight Connector 1174"/>
                <p:cNvCxnSpPr/>
                <p:nvPr/>
              </p:nvCxnSpPr>
              <p:spPr>
                <a:xfrm>
                  <a:off x="8823433"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76" name="Straight Connector 1175"/>
                <p:cNvCxnSpPr/>
                <p:nvPr/>
              </p:nvCxnSpPr>
              <p:spPr>
                <a:xfrm>
                  <a:off x="8981221" y="0"/>
                  <a:ext cx="14514"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076" name="Group 1075"/>
              <p:cNvGrpSpPr/>
              <p:nvPr/>
            </p:nvGrpSpPr>
            <p:grpSpPr>
              <a:xfrm>
                <a:off x="0" y="101600"/>
                <a:ext cx="9144000" cy="6670506"/>
                <a:chOff x="0" y="101600"/>
                <a:chExt cx="9144000" cy="6670506"/>
              </a:xfrm>
            </p:grpSpPr>
            <p:cxnSp>
              <p:nvCxnSpPr>
                <p:cNvPr id="1077" name="Straight Connector 1076"/>
                <p:cNvCxnSpPr/>
                <p:nvPr/>
              </p:nvCxnSpPr>
              <p:spPr>
                <a:xfrm>
                  <a:off x="0" y="101600"/>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78" name="Straight Connector 1077"/>
                <p:cNvCxnSpPr/>
                <p:nvPr/>
              </p:nvCxnSpPr>
              <p:spPr>
                <a:xfrm>
                  <a:off x="0" y="260076"/>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79" name="Straight Connector 1078"/>
                <p:cNvCxnSpPr/>
                <p:nvPr/>
              </p:nvCxnSpPr>
              <p:spPr>
                <a:xfrm>
                  <a:off x="0" y="418552"/>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80" name="Straight Connector 1079"/>
                <p:cNvCxnSpPr/>
                <p:nvPr/>
              </p:nvCxnSpPr>
              <p:spPr>
                <a:xfrm>
                  <a:off x="0" y="577028"/>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81" name="Straight Connector 1080"/>
                <p:cNvCxnSpPr/>
                <p:nvPr/>
              </p:nvCxnSpPr>
              <p:spPr>
                <a:xfrm>
                  <a:off x="0" y="735504"/>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82" name="Straight Connector 1081"/>
                <p:cNvCxnSpPr/>
                <p:nvPr/>
              </p:nvCxnSpPr>
              <p:spPr>
                <a:xfrm>
                  <a:off x="0" y="893980"/>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83" name="Straight Connector 1082"/>
                <p:cNvCxnSpPr/>
                <p:nvPr/>
              </p:nvCxnSpPr>
              <p:spPr>
                <a:xfrm>
                  <a:off x="0" y="1052456"/>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84" name="Straight Connector 1083"/>
                <p:cNvCxnSpPr/>
                <p:nvPr/>
              </p:nvCxnSpPr>
              <p:spPr>
                <a:xfrm>
                  <a:off x="0" y="1210932"/>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85" name="Straight Connector 1084"/>
                <p:cNvCxnSpPr/>
                <p:nvPr/>
              </p:nvCxnSpPr>
              <p:spPr>
                <a:xfrm>
                  <a:off x="0" y="1369408"/>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86" name="Straight Connector 1085"/>
                <p:cNvCxnSpPr/>
                <p:nvPr/>
              </p:nvCxnSpPr>
              <p:spPr>
                <a:xfrm>
                  <a:off x="0" y="1527884"/>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87" name="Straight Connector 1086"/>
                <p:cNvCxnSpPr/>
                <p:nvPr/>
              </p:nvCxnSpPr>
              <p:spPr>
                <a:xfrm>
                  <a:off x="0" y="1686360"/>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88" name="Straight Connector 1087"/>
                <p:cNvCxnSpPr/>
                <p:nvPr/>
              </p:nvCxnSpPr>
              <p:spPr>
                <a:xfrm>
                  <a:off x="0" y="1844836"/>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89" name="Straight Connector 1088"/>
                <p:cNvCxnSpPr/>
                <p:nvPr/>
              </p:nvCxnSpPr>
              <p:spPr>
                <a:xfrm>
                  <a:off x="0" y="2003312"/>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90" name="Straight Connector 1089"/>
                <p:cNvCxnSpPr/>
                <p:nvPr/>
              </p:nvCxnSpPr>
              <p:spPr>
                <a:xfrm>
                  <a:off x="0" y="2161788"/>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91" name="Straight Connector 1090"/>
                <p:cNvCxnSpPr/>
                <p:nvPr/>
              </p:nvCxnSpPr>
              <p:spPr>
                <a:xfrm>
                  <a:off x="0" y="2320264"/>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92" name="Straight Connector 1091"/>
                <p:cNvCxnSpPr/>
                <p:nvPr/>
              </p:nvCxnSpPr>
              <p:spPr>
                <a:xfrm>
                  <a:off x="0" y="2478740"/>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93" name="Straight Connector 1092"/>
                <p:cNvCxnSpPr/>
                <p:nvPr/>
              </p:nvCxnSpPr>
              <p:spPr>
                <a:xfrm>
                  <a:off x="0" y="2637216"/>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95" name="Straight Connector 1094"/>
                <p:cNvCxnSpPr/>
                <p:nvPr/>
              </p:nvCxnSpPr>
              <p:spPr>
                <a:xfrm>
                  <a:off x="0" y="2954168"/>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96" name="Straight Connector 1095"/>
                <p:cNvCxnSpPr/>
                <p:nvPr/>
              </p:nvCxnSpPr>
              <p:spPr>
                <a:xfrm>
                  <a:off x="0" y="3112644"/>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97" name="Straight Connector 1096"/>
                <p:cNvCxnSpPr/>
                <p:nvPr/>
              </p:nvCxnSpPr>
              <p:spPr>
                <a:xfrm>
                  <a:off x="0" y="3271120"/>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98" name="Straight Connector 1097"/>
                <p:cNvCxnSpPr/>
                <p:nvPr/>
              </p:nvCxnSpPr>
              <p:spPr>
                <a:xfrm>
                  <a:off x="0" y="3429596"/>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99" name="Straight Connector 1098"/>
                <p:cNvCxnSpPr/>
                <p:nvPr/>
              </p:nvCxnSpPr>
              <p:spPr>
                <a:xfrm>
                  <a:off x="0" y="3588072"/>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00" name="Straight Connector 1099"/>
                <p:cNvCxnSpPr/>
                <p:nvPr/>
              </p:nvCxnSpPr>
              <p:spPr>
                <a:xfrm>
                  <a:off x="0" y="3746548"/>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01" name="Straight Connector 1100"/>
                <p:cNvCxnSpPr/>
                <p:nvPr/>
              </p:nvCxnSpPr>
              <p:spPr>
                <a:xfrm>
                  <a:off x="0" y="3905024"/>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02" name="Straight Connector 1101"/>
                <p:cNvCxnSpPr/>
                <p:nvPr/>
              </p:nvCxnSpPr>
              <p:spPr>
                <a:xfrm>
                  <a:off x="0" y="4063500"/>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03" name="Straight Connector 1102"/>
                <p:cNvCxnSpPr/>
                <p:nvPr/>
              </p:nvCxnSpPr>
              <p:spPr>
                <a:xfrm>
                  <a:off x="0" y="4221976"/>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04" name="Straight Connector 1103"/>
                <p:cNvCxnSpPr/>
                <p:nvPr/>
              </p:nvCxnSpPr>
              <p:spPr>
                <a:xfrm>
                  <a:off x="0" y="4380452"/>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05" name="Straight Connector 1104"/>
                <p:cNvCxnSpPr/>
                <p:nvPr/>
              </p:nvCxnSpPr>
              <p:spPr>
                <a:xfrm>
                  <a:off x="0" y="4538928"/>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06" name="Straight Connector 1105"/>
                <p:cNvCxnSpPr/>
                <p:nvPr/>
              </p:nvCxnSpPr>
              <p:spPr>
                <a:xfrm>
                  <a:off x="0" y="4697404"/>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07" name="Straight Connector 1106"/>
                <p:cNvCxnSpPr/>
                <p:nvPr/>
              </p:nvCxnSpPr>
              <p:spPr>
                <a:xfrm>
                  <a:off x="0" y="4855880"/>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08" name="Straight Connector 1107"/>
                <p:cNvCxnSpPr/>
                <p:nvPr/>
              </p:nvCxnSpPr>
              <p:spPr>
                <a:xfrm>
                  <a:off x="0" y="5014356"/>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09" name="Straight Connector 1108"/>
                <p:cNvCxnSpPr/>
                <p:nvPr/>
              </p:nvCxnSpPr>
              <p:spPr>
                <a:xfrm>
                  <a:off x="0" y="5172832"/>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10" name="Straight Connector 1109"/>
                <p:cNvCxnSpPr/>
                <p:nvPr/>
              </p:nvCxnSpPr>
              <p:spPr>
                <a:xfrm>
                  <a:off x="0" y="5331308"/>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11" name="Straight Connector 1110"/>
                <p:cNvCxnSpPr/>
                <p:nvPr/>
              </p:nvCxnSpPr>
              <p:spPr>
                <a:xfrm>
                  <a:off x="0" y="5489784"/>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12" name="Straight Connector 1111"/>
                <p:cNvCxnSpPr/>
                <p:nvPr/>
              </p:nvCxnSpPr>
              <p:spPr>
                <a:xfrm>
                  <a:off x="0" y="5648260"/>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13" name="Straight Connector 1112"/>
                <p:cNvCxnSpPr/>
                <p:nvPr/>
              </p:nvCxnSpPr>
              <p:spPr>
                <a:xfrm>
                  <a:off x="0" y="5806736"/>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14" name="Straight Connector 1113"/>
                <p:cNvCxnSpPr/>
                <p:nvPr/>
              </p:nvCxnSpPr>
              <p:spPr>
                <a:xfrm>
                  <a:off x="0" y="5965212"/>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15" name="Straight Connector 1114"/>
                <p:cNvCxnSpPr/>
                <p:nvPr/>
              </p:nvCxnSpPr>
              <p:spPr>
                <a:xfrm>
                  <a:off x="0" y="6123688"/>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16" name="Straight Connector 1115"/>
                <p:cNvCxnSpPr/>
                <p:nvPr/>
              </p:nvCxnSpPr>
              <p:spPr>
                <a:xfrm>
                  <a:off x="0" y="6282164"/>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17" name="Straight Connector 1116"/>
                <p:cNvCxnSpPr/>
                <p:nvPr/>
              </p:nvCxnSpPr>
              <p:spPr>
                <a:xfrm>
                  <a:off x="0" y="6440640"/>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18" name="Straight Connector 1117"/>
                <p:cNvCxnSpPr/>
                <p:nvPr/>
              </p:nvCxnSpPr>
              <p:spPr>
                <a:xfrm>
                  <a:off x="0" y="6599116"/>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119" name="Straight Connector 1118"/>
                <p:cNvCxnSpPr/>
                <p:nvPr/>
              </p:nvCxnSpPr>
              <p:spPr>
                <a:xfrm>
                  <a:off x="0" y="6757592"/>
                  <a:ext cx="9144000" cy="14514"/>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nvGrpSpPr>
            <p:cNvPr id="1029" name="Group 1028"/>
            <p:cNvGrpSpPr/>
            <p:nvPr/>
          </p:nvGrpSpPr>
          <p:grpSpPr>
            <a:xfrm>
              <a:off x="-7254" y="-18123"/>
              <a:ext cx="9151254" cy="6876123"/>
              <a:chOff x="-7254" y="-18123"/>
              <a:chExt cx="9151254" cy="6876123"/>
            </a:xfrm>
          </p:grpSpPr>
          <p:grpSp>
            <p:nvGrpSpPr>
              <p:cNvPr id="1030" name="Group 1029"/>
              <p:cNvGrpSpPr/>
              <p:nvPr/>
            </p:nvGrpSpPr>
            <p:grpSpPr>
              <a:xfrm>
                <a:off x="619124" y="-18123"/>
                <a:ext cx="8220076" cy="6876123"/>
                <a:chOff x="619124" y="-18123"/>
                <a:chExt cx="8220076" cy="6876123"/>
              </a:xfrm>
            </p:grpSpPr>
            <p:cxnSp>
              <p:nvCxnSpPr>
                <p:cNvPr id="1062" name="Straight Connector 1061"/>
                <p:cNvCxnSpPr/>
                <p:nvPr/>
              </p:nvCxnSpPr>
              <p:spPr>
                <a:xfrm>
                  <a:off x="619124" y="-3837"/>
                  <a:ext cx="11907" cy="6861837"/>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63" name="Straight Connector 1062"/>
                <p:cNvCxnSpPr/>
                <p:nvPr/>
              </p:nvCxnSpPr>
              <p:spPr>
                <a:xfrm>
                  <a:off x="1250156" y="0"/>
                  <a:ext cx="14288"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64" name="Straight Connector 1063"/>
                <p:cNvCxnSpPr/>
                <p:nvPr/>
              </p:nvCxnSpPr>
              <p:spPr>
                <a:xfrm>
                  <a:off x="1883569" y="0"/>
                  <a:ext cx="14287"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65" name="Straight Connector 1064"/>
                <p:cNvCxnSpPr/>
                <p:nvPr/>
              </p:nvCxnSpPr>
              <p:spPr>
                <a:xfrm>
                  <a:off x="2514600" y="0"/>
                  <a:ext cx="11906"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66" name="Straight Connector 1065"/>
                <p:cNvCxnSpPr/>
                <p:nvPr/>
              </p:nvCxnSpPr>
              <p:spPr>
                <a:xfrm>
                  <a:off x="3135048" y="-18123"/>
                  <a:ext cx="22490" cy="6876123"/>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67" name="Straight Connector 1066"/>
                <p:cNvCxnSpPr/>
                <p:nvPr/>
              </p:nvCxnSpPr>
              <p:spPr>
                <a:xfrm>
                  <a:off x="3766410" y="-18123"/>
                  <a:ext cx="24540" cy="6876123"/>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68" name="Straight Connector 1067"/>
                <p:cNvCxnSpPr/>
                <p:nvPr/>
              </p:nvCxnSpPr>
              <p:spPr>
                <a:xfrm>
                  <a:off x="4407694" y="0"/>
                  <a:ext cx="11906"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69" name="Straight Connector 1068"/>
                <p:cNvCxnSpPr/>
                <p:nvPr/>
              </p:nvCxnSpPr>
              <p:spPr>
                <a:xfrm>
                  <a:off x="5036344" y="0"/>
                  <a:ext cx="14287"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70" name="Straight Connector 1069"/>
                <p:cNvCxnSpPr/>
                <p:nvPr/>
              </p:nvCxnSpPr>
              <p:spPr>
                <a:xfrm>
                  <a:off x="5667375" y="0"/>
                  <a:ext cx="14288"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71" name="Straight Connector 1070"/>
                <p:cNvCxnSpPr/>
                <p:nvPr/>
              </p:nvCxnSpPr>
              <p:spPr>
                <a:xfrm>
                  <a:off x="6298406" y="0"/>
                  <a:ext cx="14288"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72" name="Straight Connector 1071"/>
                <p:cNvCxnSpPr/>
                <p:nvPr/>
              </p:nvCxnSpPr>
              <p:spPr>
                <a:xfrm>
                  <a:off x="7560469" y="0"/>
                  <a:ext cx="14287"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73" name="Straight Connector 1072"/>
                <p:cNvCxnSpPr/>
                <p:nvPr/>
              </p:nvCxnSpPr>
              <p:spPr>
                <a:xfrm>
                  <a:off x="8193881" y="0"/>
                  <a:ext cx="11907"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74" name="Straight Connector 1073"/>
                <p:cNvCxnSpPr/>
                <p:nvPr/>
              </p:nvCxnSpPr>
              <p:spPr>
                <a:xfrm>
                  <a:off x="8822531" y="0"/>
                  <a:ext cx="16669" cy="6858000"/>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nvGrpSpPr>
              <p:cNvPr id="1031" name="Group 1030"/>
              <p:cNvGrpSpPr/>
              <p:nvPr/>
            </p:nvGrpSpPr>
            <p:grpSpPr>
              <a:xfrm>
                <a:off x="-7254" y="578079"/>
                <a:ext cx="9151254" cy="5718819"/>
                <a:chOff x="-7254" y="578079"/>
                <a:chExt cx="9151254" cy="5718819"/>
              </a:xfrm>
            </p:grpSpPr>
            <p:cxnSp>
              <p:nvCxnSpPr>
                <p:cNvPr id="1032" name="Straight Connector 1031"/>
                <p:cNvCxnSpPr/>
                <p:nvPr/>
              </p:nvCxnSpPr>
              <p:spPr>
                <a:xfrm>
                  <a:off x="0" y="580571"/>
                  <a:ext cx="9144000" cy="145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33" name="Straight Connector 1032"/>
                <p:cNvCxnSpPr/>
                <p:nvPr/>
              </p:nvCxnSpPr>
              <p:spPr>
                <a:xfrm>
                  <a:off x="-2381" y="578079"/>
                  <a:ext cx="9144000" cy="145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53" name="Straight Connector 1052"/>
                <p:cNvCxnSpPr/>
                <p:nvPr/>
              </p:nvCxnSpPr>
              <p:spPr>
                <a:xfrm>
                  <a:off x="-2381" y="1211825"/>
                  <a:ext cx="9144000" cy="145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54" name="Straight Connector 1053"/>
                <p:cNvCxnSpPr/>
                <p:nvPr/>
              </p:nvCxnSpPr>
              <p:spPr>
                <a:xfrm>
                  <a:off x="-4762" y="1845593"/>
                  <a:ext cx="9144000" cy="145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55" name="Straight Connector 1054"/>
                <p:cNvCxnSpPr/>
                <p:nvPr/>
              </p:nvCxnSpPr>
              <p:spPr>
                <a:xfrm>
                  <a:off x="-4762" y="2479568"/>
                  <a:ext cx="9144000" cy="145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56" name="Straight Connector 1055"/>
                <p:cNvCxnSpPr/>
                <p:nvPr/>
              </p:nvCxnSpPr>
              <p:spPr>
                <a:xfrm>
                  <a:off x="-4762" y="3744574"/>
                  <a:ext cx="9144000" cy="145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57" name="Straight Connector 1056"/>
                <p:cNvCxnSpPr/>
                <p:nvPr/>
              </p:nvCxnSpPr>
              <p:spPr>
                <a:xfrm>
                  <a:off x="-4762" y="3113205"/>
                  <a:ext cx="9144000" cy="145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58" name="Straight Connector 1057"/>
                <p:cNvCxnSpPr/>
                <p:nvPr/>
              </p:nvCxnSpPr>
              <p:spPr>
                <a:xfrm>
                  <a:off x="-7254" y="4383307"/>
                  <a:ext cx="9144000" cy="145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59" name="Straight Connector 1058"/>
                <p:cNvCxnSpPr/>
                <p:nvPr/>
              </p:nvCxnSpPr>
              <p:spPr>
                <a:xfrm>
                  <a:off x="-2603" y="5014669"/>
                  <a:ext cx="9144000" cy="145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60" name="Straight Connector 1059"/>
                <p:cNvCxnSpPr/>
                <p:nvPr/>
              </p:nvCxnSpPr>
              <p:spPr>
                <a:xfrm>
                  <a:off x="-2714" y="5648412"/>
                  <a:ext cx="9144000" cy="145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cxnSp>
              <p:nvCxnSpPr>
                <p:cNvPr id="1061" name="Straight Connector 1060"/>
                <p:cNvCxnSpPr/>
                <p:nvPr/>
              </p:nvCxnSpPr>
              <p:spPr>
                <a:xfrm>
                  <a:off x="-2597" y="6282383"/>
                  <a:ext cx="9144000" cy="14515"/>
                </a:xfrm>
                <a:prstGeom prst="line">
                  <a:avLst/>
                </a:prstGeom>
                <a:ln>
                  <a:solidFill>
                    <a:schemeClr val="bg1">
                      <a:lumMod val="95000"/>
                    </a:schemeClr>
                  </a:solidFill>
                </a:ln>
              </p:spPr>
              <p:style>
                <a:lnRef idx="1">
                  <a:schemeClr val="accent1"/>
                </a:lnRef>
                <a:fillRef idx="0">
                  <a:schemeClr val="accent1"/>
                </a:fillRef>
                <a:effectRef idx="0">
                  <a:schemeClr val="accent1"/>
                </a:effectRef>
                <a:fontRef idx="minor">
                  <a:schemeClr val="tx1"/>
                </a:fontRef>
              </p:style>
            </p:cxnSp>
          </p:grpSp>
        </p:grpSp>
      </p:grpSp>
      <p:grpSp>
        <p:nvGrpSpPr>
          <p:cNvPr id="1177" name="Group 1176"/>
          <p:cNvGrpSpPr/>
          <p:nvPr/>
        </p:nvGrpSpPr>
        <p:grpSpPr>
          <a:xfrm>
            <a:off x="-4014" y="45846"/>
            <a:ext cx="9152029" cy="838263"/>
            <a:chOff x="0" y="279926"/>
            <a:chExt cx="9144000" cy="838263"/>
          </a:xfrm>
        </p:grpSpPr>
        <p:sp>
          <p:nvSpPr>
            <p:cNvPr id="1178" name="Rectangle 1177"/>
            <p:cNvSpPr/>
            <p:nvPr/>
          </p:nvSpPr>
          <p:spPr>
            <a:xfrm>
              <a:off x="0" y="841190"/>
              <a:ext cx="9143999" cy="276999"/>
            </a:xfrm>
            <a:prstGeom prst="rect">
              <a:avLst/>
            </a:prstGeom>
          </p:spPr>
          <p:txBody>
            <a:bodyPr wrap="square">
              <a:spAutoFit/>
            </a:bodyPr>
            <a:lstStyle/>
            <a:p>
              <a:pPr algn="ctr" eaLnBrk="0" fontAlgn="base" hangingPunct="0">
                <a:spcBef>
                  <a:spcPct val="0"/>
                </a:spcBef>
                <a:spcAft>
                  <a:spcPct val="0"/>
                </a:spcAft>
                <a:buClr>
                  <a:srgbClr val="82AC83"/>
                </a:buClr>
                <a:buSzPct val="100000"/>
              </a:pPr>
              <a:r>
                <a:rPr lang="en-US" sz="1200" dirty="0" smtClean="0">
                  <a:solidFill>
                    <a:prstClr val="white">
                      <a:lumMod val="65000"/>
                    </a:prstClr>
                  </a:solidFill>
                  <a:latin typeface="Arial" panose="020B0604020202020204" pitchFamily="34" charset="0"/>
                  <a:cs typeface="Arial" panose="020B0604020202020204" pitchFamily="34" charset="0"/>
                </a:rPr>
                <a:t>. </a:t>
              </a:r>
              <a:endParaRPr lang="en-US" sz="1200" dirty="0">
                <a:solidFill>
                  <a:prstClr val="white">
                    <a:lumMod val="65000"/>
                  </a:prstClr>
                </a:solidFill>
                <a:latin typeface="Arial" panose="020B0604020202020204" pitchFamily="34" charset="0"/>
                <a:cs typeface="Arial" panose="020B0604020202020204" pitchFamily="34" charset="0"/>
              </a:endParaRPr>
            </a:p>
          </p:txBody>
        </p:sp>
        <p:grpSp>
          <p:nvGrpSpPr>
            <p:cNvPr id="1181" name="Group 1180"/>
            <p:cNvGrpSpPr/>
            <p:nvPr/>
          </p:nvGrpSpPr>
          <p:grpSpPr>
            <a:xfrm>
              <a:off x="222250" y="279926"/>
              <a:ext cx="8921750" cy="707886"/>
              <a:chOff x="222250" y="473611"/>
              <a:chExt cx="8921750" cy="707886"/>
            </a:xfrm>
          </p:grpSpPr>
          <p:sp>
            <p:nvSpPr>
              <p:cNvPr id="1182" name="Rectangle 1181"/>
              <p:cNvSpPr/>
              <p:nvPr/>
            </p:nvSpPr>
            <p:spPr>
              <a:xfrm>
                <a:off x="264970" y="473611"/>
                <a:ext cx="8879030" cy="707886"/>
              </a:xfrm>
              <a:prstGeom prst="rect">
                <a:avLst/>
              </a:prstGeom>
            </p:spPr>
            <p:txBody>
              <a:bodyPr wrap="square">
                <a:spAutoFit/>
              </a:bodyPr>
              <a:lstStyle/>
              <a:p>
                <a:pPr algn="ctr"/>
                <a:r>
                  <a:rPr lang="en-US" sz="4000" b="1" dirty="0" smtClean="0">
                    <a:cs typeface="Arial" panose="020B0604020202020204" pitchFamily="34" charset="0"/>
                  </a:rPr>
                  <a:t>Occupation-based Theory </a:t>
                </a:r>
                <a:endParaRPr lang="en-US" sz="4000" b="1" dirty="0">
                  <a:cs typeface="Arial" panose="020B0604020202020204" pitchFamily="34" charset="0"/>
                </a:endParaRPr>
              </a:p>
            </p:txBody>
          </p:sp>
          <p:sp>
            <p:nvSpPr>
              <p:cNvPr id="1183" name="Rectangle 1182"/>
              <p:cNvSpPr/>
              <p:nvPr/>
            </p:nvSpPr>
            <p:spPr>
              <a:xfrm>
                <a:off x="432435" y="992722"/>
                <a:ext cx="8103687" cy="16024"/>
              </a:xfrm>
              <a:prstGeom prst="rect">
                <a:avLst/>
              </a:prstGeom>
              <a:solidFill>
                <a:srgbClr val="59595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1184" name="Rectangle 1183"/>
              <p:cNvSpPr/>
              <p:nvPr/>
            </p:nvSpPr>
            <p:spPr>
              <a:xfrm>
                <a:off x="222250" y="1032804"/>
                <a:ext cx="8183233" cy="18288"/>
              </a:xfrm>
              <a:prstGeom prst="rect">
                <a:avLst/>
              </a:prstGeom>
              <a:solidFill>
                <a:srgbClr val="595959"/>
              </a:solidFill>
              <a:ln>
                <a:solidFill>
                  <a:srgbClr val="FFCC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grpSp>
      </p:grpSp>
      <p:grpSp>
        <p:nvGrpSpPr>
          <p:cNvPr id="3" name="Group 2"/>
          <p:cNvGrpSpPr/>
          <p:nvPr/>
        </p:nvGrpSpPr>
        <p:grpSpPr>
          <a:xfrm>
            <a:off x="1110671" y="1314899"/>
            <a:ext cx="8235145" cy="5335873"/>
            <a:chOff x="124685" y="1941286"/>
            <a:chExt cx="10980191" cy="4659313"/>
          </a:xfrm>
        </p:grpSpPr>
        <p:grpSp>
          <p:nvGrpSpPr>
            <p:cNvPr id="1049" name="Group 1048"/>
            <p:cNvGrpSpPr/>
            <p:nvPr/>
          </p:nvGrpSpPr>
          <p:grpSpPr>
            <a:xfrm>
              <a:off x="2017635" y="2723479"/>
              <a:ext cx="5210179" cy="1412584"/>
              <a:chOff x="1979164" y="2688536"/>
              <a:chExt cx="5647454" cy="1531139"/>
            </a:xfrm>
          </p:grpSpPr>
          <p:sp>
            <p:nvSpPr>
              <p:cNvPr id="24" name="Rounded Rectangle 23"/>
              <p:cNvSpPr/>
              <p:nvPr/>
            </p:nvSpPr>
            <p:spPr>
              <a:xfrm>
                <a:off x="1979164" y="2688536"/>
                <a:ext cx="5647454" cy="1527488"/>
              </a:xfrm>
              <a:prstGeom prst="roundRect">
                <a:avLst/>
              </a:pr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10800000" scaled="1"/>
                <a:tileRect/>
              </a:gradFill>
              <a:ln>
                <a:solidFill>
                  <a:schemeClr val="bg1"/>
                </a:solidFill>
              </a:ln>
              <a:effectLst>
                <a:outerShdw blurRad="50800" dist="101600" dir="5400000" algn="t"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solidFill>
                    <a:prstClr val="white"/>
                  </a:solidFill>
                  <a:latin typeface="Arial" panose="020B0604020202020204" pitchFamily="34" charset="0"/>
                  <a:cs typeface="Arial" panose="020B0604020202020204" pitchFamily="34" charset="0"/>
                </a:endParaRPr>
              </a:p>
            </p:txBody>
          </p:sp>
          <p:sp>
            <p:nvSpPr>
              <p:cNvPr id="1042" name="TextBox 1041"/>
              <p:cNvSpPr txBox="1"/>
              <p:nvPr/>
            </p:nvSpPr>
            <p:spPr>
              <a:xfrm>
                <a:off x="2118897" y="2792266"/>
                <a:ext cx="5330122" cy="1427409"/>
              </a:xfrm>
              <a:prstGeom prst="rect">
                <a:avLst/>
              </a:prstGeom>
              <a:noFill/>
            </p:spPr>
            <p:txBody>
              <a:bodyPr wrap="square" rtlCol="0">
                <a:spAutoFit/>
              </a:bodyPr>
              <a:lstStyle/>
              <a:p>
                <a:pPr algn="ctr"/>
                <a:r>
                  <a:rPr lang="en-US" sz="3200" b="1" dirty="0" smtClean="0">
                    <a:latin typeface="Arial" panose="020B0604020202020204" pitchFamily="34" charset="0"/>
                    <a:cs typeface="Arial" panose="020B0604020202020204" pitchFamily="34" charset="0"/>
                  </a:rPr>
                  <a:t>P</a:t>
                </a:r>
                <a:r>
                  <a:rPr lang="en-US" sz="2800" dirty="0" smtClean="0">
                    <a:latin typeface="Arial" panose="020B0604020202020204" pitchFamily="34" charset="0"/>
                    <a:cs typeface="Arial" panose="020B0604020202020204" pitchFamily="34" charset="0"/>
                  </a:rPr>
                  <a:t>erson-</a:t>
                </a:r>
                <a:r>
                  <a:rPr lang="en-US" sz="2800" b="1" dirty="0" smtClean="0">
                    <a:latin typeface="Arial" panose="020B0604020202020204" pitchFamily="34" charset="0"/>
                    <a:cs typeface="Arial" panose="020B0604020202020204" pitchFamily="34" charset="0"/>
                  </a:rPr>
                  <a:t>E</a:t>
                </a:r>
                <a:r>
                  <a:rPr lang="en-US" sz="2800" dirty="0" smtClean="0">
                    <a:latin typeface="Arial" panose="020B0604020202020204" pitchFamily="34" charset="0"/>
                    <a:cs typeface="Arial" panose="020B0604020202020204" pitchFamily="34" charset="0"/>
                  </a:rPr>
                  <a:t>nvironment-</a:t>
                </a:r>
                <a:r>
                  <a:rPr lang="en-US" sz="2800" b="1" dirty="0" smtClean="0">
                    <a:latin typeface="Arial" panose="020B0604020202020204" pitchFamily="34" charset="0"/>
                    <a:cs typeface="Arial" panose="020B0604020202020204" pitchFamily="34" charset="0"/>
                  </a:rPr>
                  <a:t>O</a:t>
                </a:r>
                <a:r>
                  <a:rPr lang="en-US" sz="2800" dirty="0" smtClean="0">
                    <a:latin typeface="Arial" panose="020B0604020202020204" pitchFamily="34" charset="0"/>
                    <a:cs typeface="Arial" panose="020B0604020202020204" pitchFamily="34" charset="0"/>
                  </a:rPr>
                  <a:t>ccupation-</a:t>
                </a:r>
                <a:r>
                  <a:rPr lang="en-US" sz="3200" b="1" dirty="0" smtClean="0">
                    <a:latin typeface="Arial" panose="020B0604020202020204" pitchFamily="34" charset="0"/>
                    <a:cs typeface="Arial" panose="020B0604020202020204" pitchFamily="34" charset="0"/>
                  </a:rPr>
                  <a:t>P</a:t>
                </a:r>
                <a:r>
                  <a:rPr lang="en-US" sz="2800" dirty="0" smtClean="0">
                    <a:latin typeface="Arial" panose="020B0604020202020204" pitchFamily="34" charset="0"/>
                    <a:cs typeface="Arial" panose="020B0604020202020204" pitchFamily="34" charset="0"/>
                  </a:rPr>
                  <a:t>erformance Model</a:t>
                </a:r>
                <a:endParaRPr lang="en-US" sz="2800" dirty="0">
                  <a:latin typeface="Arial" panose="020B0604020202020204" pitchFamily="34" charset="0"/>
                  <a:cs typeface="Arial" panose="020B0604020202020204" pitchFamily="34" charset="0"/>
                </a:endParaRPr>
              </a:p>
            </p:txBody>
          </p:sp>
        </p:grpSp>
        <p:grpSp>
          <p:nvGrpSpPr>
            <p:cNvPr id="2" name="Group 1"/>
            <p:cNvGrpSpPr/>
            <p:nvPr/>
          </p:nvGrpSpPr>
          <p:grpSpPr>
            <a:xfrm>
              <a:off x="124685" y="1941286"/>
              <a:ext cx="10980191" cy="4659313"/>
              <a:chOff x="124685" y="1941286"/>
              <a:chExt cx="10980191" cy="4659313"/>
            </a:xfrm>
          </p:grpSpPr>
          <p:sp>
            <p:nvSpPr>
              <p:cNvPr id="160" name="Rectangle 159"/>
              <p:cNvSpPr/>
              <p:nvPr/>
            </p:nvSpPr>
            <p:spPr>
              <a:xfrm flipH="1">
                <a:off x="7524802" y="1941286"/>
                <a:ext cx="3006185" cy="1424387"/>
              </a:xfrm>
              <a:prstGeom prst="rect">
                <a:avLst/>
              </a:prstGeom>
              <a:effectLst/>
            </p:spPr>
            <p:txBody>
              <a:bodyPr wrap="square">
                <a:spAutoFit/>
              </a:bodyPr>
              <a:lstStyle/>
              <a:p>
                <a:r>
                  <a:rPr lang="en-US" sz="2800" b="1" dirty="0" smtClean="0">
                    <a:latin typeface="Arial" panose="020B0604020202020204" pitchFamily="34" charset="0"/>
                    <a:cs typeface="Arial" panose="020B0604020202020204" pitchFamily="34" charset="0"/>
                  </a:rPr>
                  <a:t>E</a:t>
                </a:r>
                <a:r>
                  <a:rPr lang="en-US" sz="2400" dirty="0" smtClean="0">
                    <a:latin typeface="Arial" panose="020B0604020202020204" pitchFamily="34" charset="0"/>
                    <a:cs typeface="Arial" panose="020B0604020202020204" pitchFamily="34" charset="0"/>
                  </a:rPr>
                  <a:t>nvironment: modification of learning environment</a:t>
                </a:r>
                <a:endParaRPr lang="en-US" sz="2400" dirty="0">
                  <a:latin typeface="Arial" panose="020B0604020202020204" pitchFamily="34" charset="0"/>
                  <a:cs typeface="Arial" panose="020B0604020202020204" pitchFamily="34" charset="0"/>
                </a:endParaRPr>
              </a:p>
            </p:txBody>
          </p:sp>
          <p:sp>
            <p:nvSpPr>
              <p:cNvPr id="161" name="Rectangle 160"/>
              <p:cNvSpPr/>
              <p:nvPr/>
            </p:nvSpPr>
            <p:spPr>
              <a:xfrm flipH="1">
                <a:off x="7017114" y="4369957"/>
                <a:ext cx="4087762" cy="2230642"/>
              </a:xfrm>
              <a:prstGeom prst="rect">
                <a:avLst/>
              </a:prstGeom>
              <a:effectLst/>
            </p:spPr>
            <p:txBody>
              <a:bodyPr wrap="square">
                <a:spAutoFit/>
              </a:bodyPr>
              <a:lstStyle/>
              <a:p>
                <a:r>
                  <a:rPr lang="en-US" sz="2800" b="1" dirty="0" smtClean="0">
                    <a:latin typeface="Arial" panose="020B0604020202020204" pitchFamily="34" charset="0"/>
                    <a:cs typeface="Arial" panose="020B0604020202020204" pitchFamily="34" charset="0"/>
                  </a:rPr>
                  <a:t>P</a:t>
                </a:r>
                <a:r>
                  <a:rPr lang="en-US" sz="2400" dirty="0" smtClean="0">
                    <a:latin typeface="Arial" panose="020B0604020202020204" pitchFamily="34" charset="0"/>
                    <a:cs typeface="Arial" panose="020B0604020202020204" pitchFamily="34" charset="0"/>
                  </a:rPr>
                  <a:t>erformance: </a:t>
                </a:r>
              </a:p>
              <a:p>
                <a:r>
                  <a:rPr lang="en-US" sz="2400" dirty="0" smtClean="0">
                    <a:latin typeface="Arial" panose="020B0604020202020204" pitchFamily="34" charset="0"/>
                    <a:cs typeface="Arial" panose="020B0604020202020204" pitchFamily="34" charset="0"/>
                  </a:rPr>
                  <a:t>Effective use of  academic skills and learning strategies</a:t>
                </a:r>
              </a:p>
              <a:p>
                <a:endParaRPr lang="en-US" sz="2000" dirty="0" smtClean="0">
                  <a:latin typeface="Arial" panose="020B0604020202020204" pitchFamily="34" charset="0"/>
                  <a:cs typeface="Arial" panose="020B0604020202020204" pitchFamily="34" charset="0"/>
                </a:endParaRPr>
              </a:p>
              <a:p>
                <a:r>
                  <a:rPr lang="en-US" sz="2000" dirty="0" smtClean="0">
                    <a:latin typeface="Arial" panose="020B0604020202020204" pitchFamily="34" charset="0"/>
                    <a:cs typeface="Arial" panose="020B0604020202020204" pitchFamily="34" charset="0"/>
                  </a:rPr>
                  <a:t>  </a:t>
                </a:r>
              </a:p>
              <a:p>
                <a:endParaRPr lang="en-US" sz="2000" dirty="0" smtClean="0">
                  <a:latin typeface="Arial" panose="020B0604020202020204" pitchFamily="34" charset="0"/>
                  <a:cs typeface="Arial" panose="020B0604020202020204" pitchFamily="34" charset="0"/>
                </a:endParaRPr>
              </a:p>
            </p:txBody>
          </p:sp>
          <p:sp>
            <p:nvSpPr>
              <p:cNvPr id="162" name="Rectangle 161"/>
              <p:cNvSpPr/>
              <p:nvPr/>
            </p:nvSpPr>
            <p:spPr>
              <a:xfrm flipH="1">
                <a:off x="152682" y="1989820"/>
                <a:ext cx="1865914" cy="886882"/>
              </a:xfrm>
              <a:prstGeom prst="rect">
                <a:avLst/>
              </a:prstGeom>
              <a:effectLst/>
            </p:spPr>
            <p:txBody>
              <a:bodyPr wrap="square">
                <a:spAutoFit/>
              </a:bodyPr>
              <a:lstStyle/>
              <a:p>
                <a:r>
                  <a:rPr lang="en-US" sz="2800" b="1" dirty="0" smtClean="0">
                    <a:latin typeface="Arial" panose="020B0604020202020204" pitchFamily="34" charset="0"/>
                    <a:cs typeface="Arial" panose="020B0604020202020204" pitchFamily="34" charset="0"/>
                  </a:rPr>
                  <a:t>P</a:t>
                </a:r>
                <a:r>
                  <a:rPr lang="en-US" sz="2400" dirty="0" smtClean="0">
                    <a:latin typeface="Arial" panose="020B0604020202020204" pitchFamily="34" charset="0"/>
                    <a:cs typeface="Arial" panose="020B0604020202020204" pitchFamily="34" charset="0"/>
                  </a:rPr>
                  <a:t>erson:  student</a:t>
                </a:r>
              </a:p>
              <a:p>
                <a:pPr algn="r"/>
                <a:r>
                  <a:rPr lang="en-US" sz="800" dirty="0" smtClean="0">
                    <a:solidFill>
                      <a:schemeClr val="bg1">
                        <a:lumMod val="75000"/>
                      </a:schemeClr>
                    </a:solidFill>
                    <a:latin typeface="Arial" panose="020B0604020202020204" pitchFamily="34" charset="0"/>
                    <a:cs typeface="Arial" panose="020B0604020202020204" pitchFamily="34" charset="0"/>
                  </a:rPr>
                  <a:t>.</a:t>
                </a:r>
                <a:endParaRPr lang="en-US" sz="800" dirty="0">
                  <a:solidFill>
                    <a:schemeClr val="bg1">
                      <a:lumMod val="75000"/>
                    </a:schemeClr>
                  </a:solidFill>
                  <a:latin typeface="Arial" panose="020B0604020202020204" pitchFamily="34" charset="0"/>
                  <a:cs typeface="Arial" panose="020B0604020202020204" pitchFamily="34" charset="0"/>
                </a:endParaRPr>
              </a:p>
            </p:txBody>
          </p:sp>
          <p:sp>
            <p:nvSpPr>
              <p:cNvPr id="163" name="Rectangle 162"/>
              <p:cNvSpPr/>
              <p:nvPr/>
            </p:nvSpPr>
            <p:spPr>
              <a:xfrm flipH="1">
                <a:off x="124685" y="4357447"/>
                <a:ext cx="2627028" cy="1531887"/>
              </a:xfrm>
              <a:prstGeom prst="rect">
                <a:avLst/>
              </a:prstGeom>
              <a:effectLst/>
            </p:spPr>
            <p:txBody>
              <a:bodyPr wrap="square">
                <a:spAutoFit/>
              </a:bodyPr>
              <a:lstStyle/>
              <a:p>
                <a:r>
                  <a:rPr lang="en-US" sz="2800" b="1" dirty="0" smtClean="0">
                    <a:latin typeface="Arial" panose="020B0604020202020204" pitchFamily="34" charset="0"/>
                    <a:cs typeface="Arial" panose="020B0604020202020204" pitchFamily="34" charset="0"/>
                  </a:rPr>
                  <a:t>O</a:t>
                </a:r>
                <a:r>
                  <a:rPr lang="en-US" sz="2400" dirty="0" smtClean="0">
                    <a:latin typeface="Arial" panose="020B0604020202020204" pitchFamily="34" charset="0"/>
                    <a:cs typeface="Arial" panose="020B0604020202020204" pitchFamily="34" charset="0"/>
                  </a:rPr>
                  <a:t>ccupation:</a:t>
                </a:r>
                <a:endParaRPr lang="en-US" sz="2400" dirty="0">
                  <a:solidFill>
                    <a:schemeClr val="bg1">
                      <a:lumMod val="75000"/>
                    </a:schemeClr>
                  </a:solidFill>
                  <a:latin typeface="Arial" panose="020B0604020202020204" pitchFamily="34" charset="0"/>
                  <a:cs typeface="Arial" panose="020B0604020202020204" pitchFamily="34" charset="0"/>
                </a:endParaRPr>
              </a:p>
              <a:p>
                <a:r>
                  <a:rPr lang="en-US" sz="2400" dirty="0">
                    <a:latin typeface="Arial" panose="020B0604020202020204" pitchFamily="34" charset="0"/>
                    <a:cs typeface="Arial" panose="020B0604020202020204" pitchFamily="34" charset="0"/>
                  </a:rPr>
                  <a:t>e</a:t>
                </a:r>
                <a:r>
                  <a:rPr lang="en-US" sz="2400" dirty="0" smtClean="0">
                    <a:latin typeface="Arial" panose="020B0604020202020204" pitchFamily="34" charset="0"/>
                    <a:cs typeface="Arial" panose="020B0604020202020204" pitchFamily="34" charset="0"/>
                  </a:rPr>
                  <a:t>ducation, academic tasks</a:t>
                </a:r>
                <a:endParaRPr lang="en-US" sz="900" dirty="0" smtClean="0">
                  <a:solidFill>
                    <a:schemeClr val="bg1">
                      <a:lumMod val="75000"/>
                    </a:schemeClr>
                  </a:solidFill>
                  <a:latin typeface="Arial" panose="020B0604020202020204" pitchFamily="34" charset="0"/>
                  <a:cs typeface="Arial" panose="020B0604020202020204" pitchFamily="34" charset="0"/>
                </a:endParaRPr>
              </a:p>
              <a:p>
                <a:pPr algn="r"/>
                <a:r>
                  <a:rPr lang="en-US" sz="800" dirty="0" smtClean="0">
                    <a:solidFill>
                      <a:schemeClr val="bg1">
                        <a:lumMod val="75000"/>
                      </a:schemeClr>
                    </a:solidFill>
                    <a:latin typeface="Arial" panose="020B0604020202020204" pitchFamily="34" charset="0"/>
                    <a:cs typeface="Arial" panose="020B0604020202020204" pitchFamily="34" charset="0"/>
                  </a:rPr>
                  <a:t>.</a:t>
                </a:r>
                <a:endParaRPr lang="en-US" sz="800" dirty="0">
                  <a:solidFill>
                    <a:schemeClr val="bg1">
                      <a:lumMod val="75000"/>
                    </a:schemeClr>
                  </a:solidFill>
                  <a:latin typeface="Arial" panose="020B0604020202020204" pitchFamily="34" charset="0"/>
                  <a:cs typeface="Arial" panose="020B0604020202020204" pitchFamily="34" charset="0"/>
                </a:endParaRPr>
              </a:p>
            </p:txBody>
          </p:sp>
        </p:grpSp>
      </p:grpSp>
      <p:sp>
        <p:nvSpPr>
          <p:cNvPr id="4" name="TextBox 3"/>
          <p:cNvSpPr txBox="1"/>
          <p:nvPr/>
        </p:nvSpPr>
        <p:spPr>
          <a:xfrm>
            <a:off x="3027908" y="4056124"/>
            <a:ext cx="2850702" cy="369332"/>
          </a:xfrm>
          <a:prstGeom prst="rect">
            <a:avLst/>
          </a:prstGeom>
          <a:noFill/>
        </p:spPr>
        <p:txBody>
          <a:bodyPr wrap="square" rtlCol="0">
            <a:spAutoFit/>
          </a:bodyPr>
          <a:lstStyle/>
          <a:p>
            <a:r>
              <a:rPr lang="en-US" dirty="0" smtClean="0"/>
              <a:t>Christiansen &amp; Baum, 2005</a:t>
            </a:r>
            <a:endParaRPr lang="en-US" dirty="0"/>
          </a:p>
        </p:txBody>
      </p:sp>
    </p:spTree>
    <p:extLst>
      <p:ext uri="{BB962C8B-B14F-4D97-AF65-F5344CB8AC3E}">
        <p14:creationId xmlns:p14="http://schemas.microsoft.com/office/powerpoint/2010/main" val="2265164062"/>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fontScale="90000"/>
          </a:bodyPr>
          <a:lstStyle/>
          <a:p>
            <a:r>
              <a:rPr lang="en-US" dirty="0" smtClean="0"/>
              <a:t>How the Occupation-based learning support program works</a:t>
            </a:r>
            <a:endParaRPr lang="en-US" dirty="0"/>
          </a:p>
        </p:txBody>
      </p:sp>
      <p:sp>
        <p:nvSpPr>
          <p:cNvPr id="5" name="Text Placeholder 4"/>
          <p:cNvSpPr>
            <a:spLocks noGrp="1"/>
          </p:cNvSpPr>
          <p:nvPr>
            <p:ph type="body" idx="1"/>
          </p:nvPr>
        </p:nvSpPr>
        <p:spPr/>
        <p:txBody>
          <a:bodyPr>
            <a:normAutofit/>
          </a:bodyPr>
          <a:lstStyle/>
          <a:p>
            <a:r>
              <a:rPr lang="en-US" sz="4400" dirty="0" smtClean="0">
                <a:solidFill>
                  <a:schemeClr val="tx1"/>
                </a:solidFill>
              </a:rPr>
              <a:t>PART II</a:t>
            </a:r>
            <a:endParaRPr lang="en-US" sz="4400" dirty="0">
              <a:solidFill>
                <a:schemeClr val="tx1"/>
              </a:solidFill>
            </a:endParaRPr>
          </a:p>
        </p:txBody>
      </p:sp>
      <p:cxnSp>
        <p:nvCxnSpPr>
          <p:cNvPr id="6" name="Straight Connector 5"/>
          <p:cNvCxnSpPr/>
          <p:nvPr/>
        </p:nvCxnSpPr>
        <p:spPr>
          <a:xfrm>
            <a:off x="533400" y="4343400"/>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67451837"/>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z="4900" b="1" dirty="0" smtClean="0">
                <a:ea typeface="Calibri"/>
                <a:cs typeface="Times New Roman"/>
              </a:rPr>
              <a:t>Objectives</a:t>
            </a:r>
            <a:r>
              <a:rPr lang="en-US" dirty="0" smtClean="0">
                <a:ea typeface="Calibri"/>
                <a:cs typeface="Times New Roman"/>
              </a:rPr>
              <a:t> </a:t>
            </a:r>
            <a:br>
              <a:rPr lang="en-US" dirty="0" smtClean="0">
                <a:ea typeface="Calibri"/>
                <a:cs typeface="Times New Roman"/>
              </a:rPr>
            </a:br>
            <a:endParaRPr lang="en-US" dirty="0"/>
          </a:p>
        </p:txBody>
      </p:sp>
      <p:sp>
        <p:nvSpPr>
          <p:cNvPr id="3" name="Content Placeholder 2"/>
          <p:cNvSpPr>
            <a:spLocks noGrp="1"/>
          </p:cNvSpPr>
          <p:nvPr>
            <p:ph idx="1"/>
          </p:nvPr>
        </p:nvSpPr>
        <p:spPr>
          <a:xfrm>
            <a:off x="552450" y="1314450"/>
            <a:ext cx="8229600" cy="4983167"/>
          </a:xfrm>
        </p:spPr>
        <p:txBody>
          <a:bodyPr>
            <a:normAutofit fontScale="77500" lnSpcReduction="20000"/>
          </a:bodyPr>
          <a:lstStyle/>
          <a:p>
            <a:pPr marL="0" marR="0" indent="0">
              <a:lnSpc>
                <a:spcPct val="115000"/>
              </a:lnSpc>
              <a:spcBef>
                <a:spcPts val="0"/>
              </a:spcBef>
              <a:spcAft>
                <a:spcPts val="1000"/>
              </a:spcAft>
              <a:buNone/>
            </a:pPr>
            <a:r>
              <a:rPr lang="en-US" dirty="0" smtClean="0">
                <a:ea typeface="Calibri"/>
                <a:cs typeface="Times New Roman"/>
              </a:rPr>
              <a:t>		Describe </a:t>
            </a:r>
            <a:r>
              <a:rPr lang="en-US" dirty="0">
                <a:ea typeface="Calibri"/>
                <a:cs typeface="Times New Roman"/>
              </a:rPr>
              <a:t>an occupation-based, learning support </a:t>
            </a:r>
            <a:r>
              <a:rPr lang="en-US" dirty="0" smtClean="0">
                <a:ea typeface="Calibri"/>
                <a:cs typeface="Times New Roman"/>
              </a:rPr>
              <a:t>		program </a:t>
            </a:r>
            <a:r>
              <a:rPr lang="en-US" dirty="0">
                <a:ea typeface="Calibri"/>
                <a:cs typeface="Times New Roman"/>
              </a:rPr>
              <a:t>offered to occupational therapy </a:t>
            </a:r>
            <a:r>
              <a:rPr lang="en-US" dirty="0" smtClean="0">
                <a:ea typeface="Calibri"/>
                <a:cs typeface="Times New Roman"/>
              </a:rPr>
              <a:t>			students </a:t>
            </a:r>
            <a:r>
              <a:rPr lang="en-US" dirty="0">
                <a:ea typeface="Calibri"/>
                <a:cs typeface="Times New Roman"/>
              </a:rPr>
              <a:t>struggling </a:t>
            </a:r>
            <a:r>
              <a:rPr lang="en-US" dirty="0" smtClean="0">
                <a:ea typeface="Calibri"/>
                <a:cs typeface="Times New Roman"/>
              </a:rPr>
              <a:t>academically.</a:t>
            </a:r>
          </a:p>
          <a:p>
            <a:pPr marL="0" marR="0">
              <a:lnSpc>
                <a:spcPct val="115000"/>
              </a:lnSpc>
              <a:spcBef>
                <a:spcPts val="0"/>
              </a:spcBef>
              <a:spcAft>
                <a:spcPts val="1000"/>
              </a:spcAft>
            </a:pPr>
            <a:endParaRPr lang="en-US" dirty="0">
              <a:ea typeface="Calibri"/>
              <a:cs typeface="Times New Roman"/>
            </a:endParaRPr>
          </a:p>
          <a:p>
            <a:pPr marL="0" marR="0" indent="0">
              <a:lnSpc>
                <a:spcPct val="115000"/>
              </a:lnSpc>
              <a:spcBef>
                <a:spcPts val="0"/>
              </a:spcBef>
              <a:spcAft>
                <a:spcPts val="1000"/>
              </a:spcAft>
              <a:buNone/>
            </a:pPr>
            <a:r>
              <a:rPr lang="en-US" dirty="0" smtClean="0">
                <a:ea typeface="Calibri"/>
                <a:cs typeface="Times New Roman"/>
              </a:rPr>
              <a:t>		Identify </a:t>
            </a:r>
            <a:r>
              <a:rPr lang="en-US" dirty="0">
                <a:ea typeface="Calibri"/>
                <a:cs typeface="Times New Roman"/>
              </a:rPr>
              <a:t>key learning issues identified by </a:t>
            </a:r>
            <a:r>
              <a:rPr lang="en-US" dirty="0" smtClean="0">
                <a:ea typeface="Calibri"/>
                <a:cs typeface="Times New Roman"/>
              </a:rPr>
              <a:t>			occupational 	therapy </a:t>
            </a:r>
            <a:r>
              <a:rPr lang="en-US" dirty="0">
                <a:ea typeface="Calibri"/>
                <a:cs typeface="Times New Roman"/>
              </a:rPr>
              <a:t>students and staff </a:t>
            </a:r>
            <a:r>
              <a:rPr lang="en-US" dirty="0" smtClean="0">
                <a:ea typeface="Calibri"/>
                <a:cs typeface="Times New Roman"/>
              </a:rPr>
              <a:t>			seeking </a:t>
            </a:r>
            <a:r>
              <a:rPr lang="en-US" dirty="0">
                <a:ea typeface="Calibri"/>
                <a:cs typeface="Times New Roman"/>
              </a:rPr>
              <a:t>academic support  </a:t>
            </a:r>
            <a:r>
              <a:rPr lang="en-US" dirty="0" smtClean="0">
                <a:ea typeface="Calibri"/>
                <a:cs typeface="Times New Roman"/>
              </a:rPr>
              <a:t>services.</a:t>
            </a:r>
          </a:p>
          <a:p>
            <a:pPr marL="0" marR="0">
              <a:lnSpc>
                <a:spcPct val="115000"/>
              </a:lnSpc>
              <a:spcBef>
                <a:spcPts val="0"/>
              </a:spcBef>
              <a:spcAft>
                <a:spcPts val="1000"/>
              </a:spcAft>
            </a:pPr>
            <a:endParaRPr lang="en-US" dirty="0">
              <a:ea typeface="Calibri"/>
              <a:cs typeface="Times New Roman"/>
            </a:endParaRPr>
          </a:p>
          <a:p>
            <a:pPr marL="0" marR="0" indent="0">
              <a:lnSpc>
                <a:spcPct val="115000"/>
              </a:lnSpc>
              <a:spcBef>
                <a:spcPts val="0"/>
              </a:spcBef>
              <a:spcAft>
                <a:spcPts val="1000"/>
              </a:spcAft>
              <a:buNone/>
            </a:pPr>
            <a:r>
              <a:rPr lang="en-US" dirty="0" smtClean="0">
                <a:ea typeface="Calibri"/>
                <a:cs typeface="Times New Roman"/>
              </a:rPr>
              <a:t>		Develop </a:t>
            </a:r>
            <a:r>
              <a:rPr lang="en-US" dirty="0">
                <a:ea typeface="Calibri"/>
                <a:cs typeface="Times New Roman"/>
              </a:rPr>
              <a:t>an initial outline of steps to identify </a:t>
            </a:r>
            <a:r>
              <a:rPr lang="en-US" dirty="0" smtClean="0">
                <a:ea typeface="Calibri"/>
                <a:cs typeface="Times New Roman"/>
              </a:rPr>
              <a:t>		need </a:t>
            </a:r>
            <a:r>
              <a:rPr lang="en-US" dirty="0">
                <a:ea typeface="Calibri"/>
                <a:cs typeface="Times New Roman"/>
              </a:rPr>
              <a:t>and create an occupation-based, learning </a:t>
            </a:r>
            <a:r>
              <a:rPr lang="en-US" dirty="0" smtClean="0">
                <a:ea typeface="Calibri"/>
                <a:cs typeface="Times New Roman"/>
              </a:rPr>
              <a:t>		support program.</a:t>
            </a:r>
            <a:endParaRPr lang="en-US" dirty="0">
              <a:ea typeface="Calibri"/>
              <a:cs typeface="Times New Roman"/>
            </a:endParaRPr>
          </a:p>
          <a:p>
            <a:endParaRPr lang="en-US" dirty="0"/>
          </a:p>
        </p:txBody>
      </p:sp>
      <p:pic>
        <p:nvPicPr>
          <p:cNvPr id="3074" name="Picture 2" descr="C:\Users\axl142\AppData\Local\Microsoft\Windows\Temporary Internet Files\Content.IE5\10I2FR4I\training-icon[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9600" y="3048000"/>
            <a:ext cx="914402" cy="914402"/>
          </a:xfrm>
          <a:prstGeom prst="rect">
            <a:avLst/>
          </a:prstGeom>
          <a:noFill/>
          <a:extLst>
            <a:ext uri="{909E8E84-426E-40DD-AFC4-6F175D3DCCD1}">
              <a14:hiddenFill xmlns:a14="http://schemas.microsoft.com/office/drawing/2010/main">
                <a:solidFill>
                  <a:srgbClr val="FFFFFF"/>
                </a:solidFill>
              </a14:hiddenFill>
            </a:ext>
          </a:extLst>
        </p:spPr>
      </p:pic>
      <p:pic>
        <p:nvPicPr>
          <p:cNvPr id="3075" name="Picture 3" descr="C:\Users\axl142\AppData\Local\Microsoft\Windows\Temporary Internet Files\Content.IE5\0NGKA260\Notepad_icon.svg[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9600" y="4800606"/>
            <a:ext cx="1028699" cy="1028699"/>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C:\Users\axl142\AppData\Local\Microsoft\Windows\Temporary Internet Files\Content.IE5\XH86OBG2\customers-icon[1].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4469" y="1600200"/>
            <a:ext cx="895350" cy="895350"/>
          </a:xfrm>
          <a:prstGeom prst="rect">
            <a:avLst/>
          </a:prstGeom>
          <a:noFill/>
          <a:extLst>
            <a:ext uri="{909E8E84-426E-40DD-AFC4-6F175D3DCCD1}">
              <a14:hiddenFill xmlns:a14="http://schemas.microsoft.com/office/drawing/2010/main">
                <a:solidFill>
                  <a:srgbClr val="FFFFFF"/>
                </a:solidFill>
              </a14:hiddenFill>
            </a:ext>
          </a:extLst>
        </p:spPr>
      </p:pic>
      <p:cxnSp>
        <p:nvCxnSpPr>
          <p:cNvPr id="7" name="Straight Connector 6"/>
          <p:cNvCxnSpPr/>
          <p:nvPr/>
        </p:nvCxnSpPr>
        <p:spPr>
          <a:xfrm>
            <a:off x="1489819" y="1143000"/>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6306468"/>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
            </a:r>
            <a:br>
              <a:rPr lang="en-US" dirty="0" smtClean="0"/>
            </a:br>
            <a:endParaRPr lang="en-US" dirty="0"/>
          </a:p>
        </p:txBody>
      </p:sp>
      <p:pic>
        <p:nvPicPr>
          <p:cNvPr id="614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 y="997769"/>
            <a:ext cx="4610102" cy="5291314"/>
          </a:xfrm>
          <a:prstGeom prst="ellipse">
            <a:avLst/>
          </a:prstGeom>
          <a:ln>
            <a:noFill/>
          </a:ln>
          <a:effectLst>
            <a:softEdge rad="112500"/>
          </a:effectLst>
          <a:extLst/>
        </p:spPr>
      </p:pic>
      <p:sp>
        <p:nvSpPr>
          <p:cNvPr id="5" name="TextBox 4"/>
          <p:cNvSpPr txBox="1"/>
          <p:nvPr/>
        </p:nvSpPr>
        <p:spPr>
          <a:xfrm>
            <a:off x="388291" y="-49709"/>
            <a:ext cx="8519822" cy="769441"/>
          </a:xfrm>
          <a:prstGeom prst="rect">
            <a:avLst/>
          </a:prstGeom>
          <a:noFill/>
        </p:spPr>
        <p:txBody>
          <a:bodyPr wrap="square" rtlCol="0">
            <a:spAutoFit/>
          </a:bodyPr>
          <a:lstStyle/>
          <a:p>
            <a:r>
              <a:rPr lang="en-US" sz="4400" b="1" dirty="0" smtClean="0"/>
              <a:t>Student access to services </a:t>
            </a:r>
            <a:endParaRPr lang="en-US" sz="4400" b="1" dirty="0"/>
          </a:p>
        </p:txBody>
      </p:sp>
      <p:sp>
        <p:nvSpPr>
          <p:cNvPr id="6" name="Rectangle 5"/>
          <p:cNvSpPr/>
          <p:nvPr/>
        </p:nvSpPr>
        <p:spPr>
          <a:xfrm>
            <a:off x="914399" y="6324606"/>
            <a:ext cx="7086600" cy="584775"/>
          </a:xfrm>
          <a:prstGeom prst="rect">
            <a:avLst/>
          </a:prstGeom>
        </p:spPr>
        <p:txBody>
          <a:bodyPr wrap="square">
            <a:spAutoFit/>
          </a:bodyPr>
          <a:lstStyle/>
          <a:p>
            <a:r>
              <a:rPr lang="en-US" sz="1600" dirty="0"/>
              <a:t>https://www.goodcall.com/news/research-reveals-that-57-of-female-and-40-of-male-college-students-experience-overwhelming-stress-02232</a:t>
            </a:r>
          </a:p>
        </p:txBody>
      </p:sp>
      <p:sp>
        <p:nvSpPr>
          <p:cNvPr id="11" name="TextBox 10"/>
          <p:cNvSpPr txBox="1"/>
          <p:nvPr/>
        </p:nvSpPr>
        <p:spPr>
          <a:xfrm>
            <a:off x="3962400" y="2514600"/>
            <a:ext cx="2895600" cy="369332"/>
          </a:xfrm>
          <a:prstGeom prst="rect">
            <a:avLst/>
          </a:prstGeom>
          <a:noFill/>
        </p:spPr>
        <p:txBody>
          <a:bodyPr wrap="square" rtlCol="0">
            <a:spAutoFit/>
          </a:bodyPr>
          <a:lstStyle/>
          <a:p>
            <a:endParaRPr lang="en-US" dirty="0"/>
          </a:p>
        </p:txBody>
      </p:sp>
      <p:sp>
        <p:nvSpPr>
          <p:cNvPr id="12" name="TextBox 11"/>
          <p:cNvSpPr txBox="1"/>
          <p:nvPr/>
        </p:nvSpPr>
        <p:spPr>
          <a:xfrm>
            <a:off x="4495800" y="2438400"/>
            <a:ext cx="2286000" cy="369332"/>
          </a:xfrm>
          <a:prstGeom prst="rect">
            <a:avLst/>
          </a:prstGeom>
          <a:noFill/>
        </p:spPr>
        <p:txBody>
          <a:bodyPr wrap="square" rtlCol="0">
            <a:spAutoFit/>
          </a:bodyPr>
          <a:lstStyle/>
          <a:p>
            <a:endParaRPr lang="en-US" dirty="0"/>
          </a:p>
        </p:txBody>
      </p:sp>
      <p:sp>
        <p:nvSpPr>
          <p:cNvPr id="13" name="TextBox 12"/>
          <p:cNvSpPr txBox="1"/>
          <p:nvPr/>
        </p:nvSpPr>
        <p:spPr>
          <a:xfrm>
            <a:off x="5289093" y="1420436"/>
            <a:ext cx="3505200" cy="830997"/>
          </a:xfrm>
          <a:prstGeom prst="rect">
            <a:avLst/>
          </a:prstGeom>
          <a:solidFill>
            <a:schemeClr val="accent4">
              <a:lumMod val="75000"/>
            </a:schemeClr>
          </a:solidFill>
        </p:spPr>
        <p:txBody>
          <a:bodyPr wrap="square" rtlCol="0">
            <a:spAutoFit/>
          </a:bodyPr>
          <a:lstStyle/>
          <a:p>
            <a:r>
              <a:rPr lang="en-US" sz="2400" dirty="0" smtClean="0">
                <a:solidFill>
                  <a:schemeClr val="bg1"/>
                </a:solidFill>
              </a:rPr>
              <a:t>Instructor, advisor or program director referral</a:t>
            </a:r>
            <a:endParaRPr lang="en-US" sz="2400" dirty="0">
              <a:solidFill>
                <a:schemeClr val="bg1"/>
              </a:solidFill>
            </a:endParaRPr>
          </a:p>
        </p:txBody>
      </p:sp>
      <p:sp>
        <p:nvSpPr>
          <p:cNvPr id="14" name="TextBox 13"/>
          <p:cNvSpPr txBox="1"/>
          <p:nvPr/>
        </p:nvSpPr>
        <p:spPr>
          <a:xfrm>
            <a:off x="5361988" y="2623066"/>
            <a:ext cx="3476045" cy="1200329"/>
          </a:xfrm>
          <a:prstGeom prst="rect">
            <a:avLst/>
          </a:prstGeom>
          <a:solidFill>
            <a:schemeClr val="accent4">
              <a:lumMod val="75000"/>
            </a:schemeClr>
          </a:solidFill>
        </p:spPr>
        <p:txBody>
          <a:bodyPr wrap="square" rtlCol="0">
            <a:spAutoFit/>
          </a:bodyPr>
          <a:lstStyle/>
          <a:p>
            <a:r>
              <a:rPr lang="en-US" sz="2400" dirty="0" smtClean="0">
                <a:solidFill>
                  <a:schemeClr val="bg1"/>
                </a:solidFill>
              </a:rPr>
              <a:t>On academic probation (lower than 3.00 GPA at semester end)</a:t>
            </a:r>
            <a:endParaRPr lang="en-US" sz="2400" dirty="0">
              <a:solidFill>
                <a:schemeClr val="bg1"/>
              </a:solidFill>
            </a:endParaRPr>
          </a:p>
        </p:txBody>
      </p:sp>
      <p:sp>
        <p:nvSpPr>
          <p:cNvPr id="15" name="TextBox 14"/>
          <p:cNvSpPr txBox="1"/>
          <p:nvPr/>
        </p:nvSpPr>
        <p:spPr>
          <a:xfrm>
            <a:off x="9525000" y="5467641"/>
            <a:ext cx="2857500" cy="369332"/>
          </a:xfrm>
          <a:prstGeom prst="rect">
            <a:avLst/>
          </a:prstGeom>
          <a:noFill/>
        </p:spPr>
        <p:txBody>
          <a:bodyPr wrap="square" rtlCol="0">
            <a:spAutoFit/>
          </a:bodyPr>
          <a:lstStyle/>
          <a:p>
            <a:endParaRPr lang="en-US" dirty="0"/>
          </a:p>
        </p:txBody>
      </p:sp>
      <p:sp>
        <p:nvSpPr>
          <p:cNvPr id="16" name="TextBox 15"/>
          <p:cNvSpPr txBox="1"/>
          <p:nvPr/>
        </p:nvSpPr>
        <p:spPr>
          <a:xfrm>
            <a:off x="6051093" y="4254103"/>
            <a:ext cx="2743200" cy="461665"/>
          </a:xfrm>
          <a:prstGeom prst="rect">
            <a:avLst/>
          </a:prstGeom>
          <a:solidFill>
            <a:schemeClr val="accent4">
              <a:lumMod val="75000"/>
            </a:schemeClr>
          </a:solidFill>
        </p:spPr>
        <p:txBody>
          <a:bodyPr wrap="square" rtlCol="0">
            <a:spAutoFit/>
          </a:bodyPr>
          <a:lstStyle/>
          <a:p>
            <a:r>
              <a:rPr lang="en-US" sz="2400" dirty="0" smtClean="0">
                <a:solidFill>
                  <a:schemeClr val="bg1"/>
                </a:solidFill>
              </a:rPr>
              <a:t>Student seeks help</a:t>
            </a:r>
            <a:endParaRPr lang="en-US" sz="2400" dirty="0">
              <a:solidFill>
                <a:schemeClr val="bg1"/>
              </a:solidFill>
            </a:endParaRPr>
          </a:p>
        </p:txBody>
      </p:sp>
      <p:cxnSp>
        <p:nvCxnSpPr>
          <p:cNvPr id="17" name="Straight Connector 16"/>
          <p:cNvCxnSpPr/>
          <p:nvPr/>
        </p:nvCxnSpPr>
        <p:spPr>
          <a:xfrm>
            <a:off x="279887" y="838200"/>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22512962"/>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0"/>
            <a:ext cx="8229600" cy="838200"/>
          </a:xfrm>
        </p:spPr>
        <p:txBody>
          <a:bodyPr/>
          <a:lstStyle/>
          <a:p>
            <a:r>
              <a:rPr lang="en-US" b="1" dirty="0" smtClean="0"/>
              <a:t>Students agree to:</a:t>
            </a:r>
            <a:endParaRPr lang="en-US" b="1" dirty="0"/>
          </a:p>
        </p:txBody>
      </p:sp>
      <p:sp>
        <p:nvSpPr>
          <p:cNvPr id="4" name="Vertical Scroll 3"/>
          <p:cNvSpPr/>
          <p:nvPr/>
        </p:nvSpPr>
        <p:spPr>
          <a:xfrm>
            <a:off x="57150" y="990600"/>
            <a:ext cx="8763000" cy="5867400"/>
          </a:xfrm>
          <a:prstGeom prst="verticalScroll">
            <a:avLst/>
          </a:prstGeom>
          <a:solidFill>
            <a:schemeClr val="accent1">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a:p>
            <a:pPr algn="ctr"/>
            <a:endParaRPr lang="en-US" sz="2400" dirty="0">
              <a:solidFill>
                <a:schemeClr val="tx1"/>
              </a:solidFill>
            </a:endParaRPr>
          </a:p>
          <a:p>
            <a:endParaRPr lang="en-US" sz="2400" dirty="0" smtClean="0">
              <a:solidFill>
                <a:schemeClr val="tx1"/>
              </a:solidFill>
            </a:endParaRPr>
          </a:p>
          <a:p>
            <a:r>
              <a:rPr lang="en-US" sz="2400" dirty="0" smtClean="0">
                <a:solidFill>
                  <a:schemeClr val="tx1"/>
                </a:solidFill>
              </a:rPr>
              <a:t>Establish </a:t>
            </a:r>
            <a:r>
              <a:rPr lang="en-US" sz="2400" dirty="0">
                <a:solidFill>
                  <a:schemeClr val="tx1"/>
                </a:solidFill>
              </a:rPr>
              <a:t>contact </a:t>
            </a:r>
            <a:r>
              <a:rPr lang="en-US" sz="2400" dirty="0" smtClean="0">
                <a:solidFill>
                  <a:schemeClr val="tx1"/>
                </a:solidFill>
              </a:rPr>
              <a:t>with learning support instructor </a:t>
            </a:r>
            <a:r>
              <a:rPr lang="en-US" sz="2400" dirty="0">
                <a:solidFill>
                  <a:schemeClr val="tx1"/>
                </a:solidFill>
              </a:rPr>
              <a:t>when </a:t>
            </a:r>
            <a:r>
              <a:rPr lang="en-US" sz="2400" dirty="0" smtClean="0">
                <a:solidFill>
                  <a:schemeClr val="tx1"/>
                </a:solidFill>
              </a:rPr>
              <a:t>referred.</a:t>
            </a:r>
            <a:endParaRPr lang="en-US" sz="2400" dirty="0">
              <a:solidFill>
                <a:schemeClr val="tx1"/>
              </a:solidFill>
            </a:endParaRPr>
          </a:p>
          <a:p>
            <a:endParaRPr lang="en-US" sz="2400" dirty="0">
              <a:solidFill>
                <a:schemeClr val="tx1"/>
              </a:solidFill>
            </a:endParaRPr>
          </a:p>
          <a:p>
            <a:r>
              <a:rPr lang="en-US" sz="2400" dirty="0">
                <a:solidFill>
                  <a:schemeClr val="tx1"/>
                </a:solidFill>
              </a:rPr>
              <a:t>R</a:t>
            </a:r>
            <a:r>
              <a:rPr lang="en-US" sz="2400" dirty="0" smtClean="0">
                <a:solidFill>
                  <a:schemeClr val="tx1"/>
                </a:solidFill>
              </a:rPr>
              <a:t>espond </a:t>
            </a:r>
            <a:r>
              <a:rPr lang="en-US" sz="2400" dirty="0">
                <a:solidFill>
                  <a:schemeClr val="tx1"/>
                </a:solidFill>
              </a:rPr>
              <a:t>promptly to </a:t>
            </a:r>
            <a:r>
              <a:rPr lang="en-US" sz="2400" dirty="0" smtClean="0">
                <a:solidFill>
                  <a:schemeClr val="tx1"/>
                </a:solidFill>
              </a:rPr>
              <a:t> </a:t>
            </a:r>
            <a:r>
              <a:rPr lang="en-US" sz="2400" dirty="0">
                <a:solidFill>
                  <a:schemeClr val="tx1"/>
                </a:solidFill>
              </a:rPr>
              <a:t>communication from </a:t>
            </a:r>
            <a:r>
              <a:rPr lang="en-US" sz="2400" dirty="0" smtClean="0">
                <a:solidFill>
                  <a:schemeClr val="tx1"/>
                </a:solidFill>
              </a:rPr>
              <a:t>learning  </a:t>
            </a:r>
            <a:r>
              <a:rPr lang="en-US" sz="2400" dirty="0">
                <a:solidFill>
                  <a:schemeClr val="tx1"/>
                </a:solidFill>
              </a:rPr>
              <a:t>support </a:t>
            </a:r>
            <a:r>
              <a:rPr lang="en-US" sz="2400" dirty="0" smtClean="0">
                <a:solidFill>
                  <a:schemeClr val="tx1"/>
                </a:solidFill>
              </a:rPr>
              <a:t>instructor.</a:t>
            </a:r>
            <a:endParaRPr lang="en-US" sz="2400" dirty="0">
              <a:solidFill>
                <a:schemeClr val="tx1"/>
              </a:solidFill>
            </a:endParaRPr>
          </a:p>
          <a:p>
            <a:endParaRPr lang="en-US" sz="2400" dirty="0">
              <a:solidFill>
                <a:schemeClr val="tx1"/>
              </a:solidFill>
            </a:endParaRPr>
          </a:p>
          <a:p>
            <a:r>
              <a:rPr lang="en-US" sz="2400" dirty="0">
                <a:solidFill>
                  <a:schemeClr val="tx1"/>
                </a:solidFill>
              </a:rPr>
              <a:t>Attend </a:t>
            </a:r>
            <a:r>
              <a:rPr lang="en-US" sz="2400" dirty="0" smtClean="0">
                <a:solidFill>
                  <a:schemeClr val="tx1"/>
                </a:solidFill>
              </a:rPr>
              <a:t>meetings consistently</a:t>
            </a:r>
            <a:r>
              <a:rPr lang="en-US" sz="2400" dirty="0">
                <a:solidFill>
                  <a:schemeClr val="tx1"/>
                </a:solidFill>
              </a:rPr>
              <a:t>.</a:t>
            </a:r>
          </a:p>
          <a:p>
            <a:endParaRPr lang="en-US" sz="2400" dirty="0">
              <a:solidFill>
                <a:schemeClr val="tx1"/>
              </a:solidFill>
            </a:endParaRPr>
          </a:p>
          <a:p>
            <a:r>
              <a:rPr lang="en-US" sz="2400" dirty="0">
                <a:solidFill>
                  <a:schemeClr val="tx1"/>
                </a:solidFill>
              </a:rPr>
              <a:t>Inform </a:t>
            </a:r>
            <a:r>
              <a:rPr lang="en-US" sz="2400" dirty="0" smtClean="0">
                <a:solidFill>
                  <a:schemeClr val="tx1"/>
                </a:solidFill>
              </a:rPr>
              <a:t>instructor of </a:t>
            </a:r>
            <a:r>
              <a:rPr lang="en-US" sz="2400" dirty="0">
                <a:solidFill>
                  <a:schemeClr val="tx1"/>
                </a:solidFill>
              </a:rPr>
              <a:t>any personal issues or problems which could impact your academic performance</a:t>
            </a:r>
            <a:r>
              <a:rPr lang="en-US" sz="2400" dirty="0" smtClean="0">
                <a:solidFill>
                  <a:schemeClr val="tx1"/>
                </a:solidFill>
              </a:rPr>
              <a:t>.</a:t>
            </a:r>
          </a:p>
          <a:p>
            <a:endParaRPr lang="en-US" sz="2400" dirty="0">
              <a:solidFill>
                <a:schemeClr val="tx1"/>
              </a:solidFill>
            </a:endParaRPr>
          </a:p>
          <a:p>
            <a:r>
              <a:rPr lang="en-US" sz="2400" dirty="0" smtClean="0">
                <a:solidFill>
                  <a:schemeClr val="tx1"/>
                </a:solidFill>
              </a:rPr>
              <a:t>Actively </a:t>
            </a:r>
            <a:r>
              <a:rPr lang="en-US" sz="2400" dirty="0">
                <a:solidFill>
                  <a:schemeClr val="tx1"/>
                </a:solidFill>
              </a:rPr>
              <a:t>participate in the learning process as proposed by the </a:t>
            </a:r>
            <a:r>
              <a:rPr lang="en-US" sz="2400" dirty="0" smtClean="0">
                <a:solidFill>
                  <a:schemeClr val="tx1"/>
                </a:solidFill>
              </a:rPr>
              <a:t>learning support </a:t>
            </a:r>
            <a:r>
              <a:rPr lang="en-US" sz="2400" dirty="0">
                <a:solidFill>
                  <a:schemeClr val="tx1"/>
                </a:solidFill>
              </a:rPr>
              <a:t>person.</a:t>
            </a:r>
          </a:p>
          <a:p>
            <a:pPr algn="ctr"/>
            <a:endParaRPr lang="en-US" sz="2400" dirty="0">
              <a:solidFill>
                <a:schemeClr val="tx1"/>
              </a:solidFill>
            </a:endParaRPr>
          </a:p>
          <a:p>
            <a:pPr algn="ctr"/>
            <a:r>
              <a:rPr lang="en-US" dirty="0" smtClean="0"/>
              <a:t>.</a:t>
            </a:r>
            <a:endParaRPr lang="en-US" dirty="0"/>
          </a:p>
        </p:txBody>
      </p:sp>
      <p:cxnSp>
        <p:nvCxnSpPr>
          <p:cNvPr id="6" name="Straight Connector 5"/>
          <p:cNvCxnSpPr/>
          <p:nvPr/>
        </p:nvCxnSpPr>
        <p:spPr>
          <a:xfrm>
            <a:off x="1600200" y="723900"/>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29018978"/>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Pentagon 7"/>
          <p:cNvSpPr/>
          <p:nvPr/>
        </p:nvSpPr>
        <p:spPr>
          <a:xfrm>
            <a:off x="3924300" y="1905000"/>
            <a:ext cx="5219700" cy="1600200"/>
          </a:xfrm>
          <a:prstGeom prst="homePlate">
            <a:avLst/>
          </a:prstGeom>
          <a:solidFill>
            <a:schemeClr val="accent2">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Pentagon 6"/>
          <p:cNvSpPr/>
          <p:nvPr/>
        </p:nvSpPr>
        <p:spPr>
          <a:xfrm>
            <a:off x="3048000" y="1905000"/>
            <a:ext cx="4572000" cy="1616583"/>
          </a:xfrm>
          <a:prstGeom prst="homePlate">
            <a:avLst/>
          </a:prstGeom>
          <a:solidFill>
            <a:srgbClr val="C5615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457200" y="274638"/>
            <a:ext cx="8305800" cy="1143000"/>
          </a:xfrm>
        </p:spPr>
        <p:txBody>
          <a:bodyPr>
            <a:noAutofit/>
          </a:bodyPr>
          <a:lstStyle/>
          <a:p>
            <a:r>
              <a:rPr lang="en-US" b="1" dirty="0" smtClean="0"/>
              <a:t>Learning support process</a:t>
            </a:r>
            <a:endParaRPr lang="en-US" b="1" dirty="0"/>
          </a:p>
        </p:txBody>
      </p:sp>
      <p:sp>
        <p:nvSpPr>
          <p:cNvPr id="6" name="Pentagon 5"/>
          <p:cNvSpPr/>
          <p:nvPr/>
        </p:nvSpPr>
        <p:spPr>
          <a:xfrm>
            <a:off x="2647950" y="1905000"/>
            <a:ext cx="3219450" cy="1632968"/>
          </a:xfrm>
          <a:prstGeom prst="homePlate">
            <a:avLst/>
          </a:prstGeom>
          <a:gradFill flip="none" rotWithShape="1">
            <a:gsLst>
              <a:gs pos="0">
                <a:schemeClr val="accent2">
                  <a:lumMod val="60000"/>
                  <a:lumOff val="40000"/>
                  <a:shade val="30000"/>
                  <a:satMod val="115000"/>
                </a:schemeClr>
              </a:gs>
              <a:gs pos="50000">
                <a:schemeClr val="accent2">
                  <a:lumMod val="60000"/>
                  <a:lumOff val="40000"/>
                  <a:shade val="67500"/>
                  <a:satMod val="115000"/>
                </a:schemeClr>
              </a:gs>
              <a:gs pos="100000">
                <a:schemeClr val="accent2">
                  <a:lumMod val="60000"/>
                  <a:lumOff val="40000"/>
                  <a:shade val="100000"/>
                  <a:satMod val="115000"/>
                </a:schemeClr>
              </a:gs>
            </a:gsLst>
            <a:lin ang="81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entagon 4"/>
          <p:cNvSpPr/>
          <p:nvPr/>
        </p:nvSpPr>
        <p:spPr>
          <a:xfrm>
            <a:off x="1200150" y="1904999"/>
            <a:ext cx="2895600" cy="1632967"/>
          </a:xfrm>
          <a:prstGeom prst="homePlate">
            <a:avLst/>
          </a:prstGeom>
          <a:gradFill flip="none" rotWithShape="1">
            <a:gsLst>
              <a:gs pos="0">
                <a:schemeClr val="accent2">
                  <a:lumMod val="40000"/>
                  <a:lumOff val="60000"/>
                  <a:shade val="30000"/>
                  <a:satMod val="115000"/>
                </a:schemeClr>
              </a:gs>
              <a:gs pos="50000">
                <a:schemeClr val="accent2">
                  <a:lumMod val="40000"/>
                  <a:lumOff val="60000"/>
                  <a:shade val="67500"/>
                  <a:satMod val="115000"/>
                </a:schemeClr>
              </a:gs>
              <a:gs pos="100000">
                <a:schemeClr val="accent2">
                  <a:lumMod val="40000"/>
                  <a:lumOff val="60000"/>
                  <a:shade val="100000"/>
                  <a:satMod val="115000"/>
                </a:schemeClr>
              </a:gs>
            </a:gsLst>
            <a:lin ang="10800000" scaled="1"/>
            <a:tileRect/>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Pentagon 3"/>
          <p:cNvSpPr/>
          <p:nvPr/>
        </p:nvSpPr>
        <p:spPr>
          <a:xfrm>
            <a:off x="0" y="1904998"/>
            <a:ext cx="2209800" cy="1632967"/>
          </a:xfrm>
          <a:prstGeom prst="homePlate">
            <a:avLst>
              <a:gd name="adj" fmla="val 57641"/>
            </a:avLst>
          </a:prstGeom>
          <a:gradFill flip="none" rotWithShape="1">
            <a:gsLst>
              <a:gs pos="0">
                <a:schemeClr val="accent2">
                  <a:lumMod val="20000"/>
                  <a:lumOff val="80000"/>
                  <a:shade val="30000"/>
                  <a:satMod val="115000"/>
                </a:schemeClr>
              </a:gs>
              <a:gs pos="50000">
                <a:schemeClr val="accent2">
                  <a:lumMod val="20000"/>
                  <a:lumOff val="80000"/>
                  <a:shade val="67500"/>
                  <a:satMod val="115000"/>
                </a:schemeClr>
              </a:gs>
              <a:gs pos="100000">
                <a:schemeClr val="accent2">
                  <a:lumMod val="20000"/>
                  <a:lumOff val="80000"/>
                  <a:shade val="100000"/>
                  <a:satMod val="115000"/>
                </a:schemeClr>
              </a:gs>
            </a:gsLst>
            <a:path path="circle">
              <a:fillToRect l="100000" t="100000"/>
            </a:path>
            <a:tileRect r="-100000" b="-100000"/>
          </a:gra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p:cNvSpPr txBox="1"/>
          <p:nvPr/>
        </p:nvSpPr>
        <p:spPr>
          <a:xfrm>
            <a:off x="0" y="3638548"/>
            <a:ext cx="1676400" cy="830997"/>
          </a:xfrm>
          <a:prstGeom prst="rect">
            <a:avLst/>
          </a:prstGeom>
          <a:noFill/>
          <a:ln>
            <a:solidFill>
              <a:schemeClr val="bg1"/>
            </a:solidFill>
          </a:ln>
        </p:spPr>
        <p:txBody>
          <a:bodyPr wrap="square" rtlCol="0">
            <a:spAutoFit/>
          </a:bodyPr>
          <a:lstStyle/>
          <a:p>
            <a:r>
              <a:rPr lang="en-US" sz="2400" dirty="0" smtClean="0"/>
              <a:t>Interview  assessment</a:t>
            </a:r>
            <a:endParaRPr lang="en-US" sz="2400" dirty="0"/>
          </a:p>
        </p:txBody>
      </p:sp>
      <p:sp>
        <p:nvSpPr>
          <p:cNvPr id="13" name="TextBox 12"/>
          <p:cNvSpPr txBox="1"/>
          <p:nvPr/>
        </p:nvSpPr>
        <p:spPr>
          <a:xfrm>
            <a:off x="1885950" y="3673045"/>
            <a:ext cx="1524000" cy="830997"/>
          </a:xfrm>
          <a:prstGeom prst="rect">
            <a:avLst/>
          </a:prstGeom>
          <a:noFill/>
          <a:ln>
            <a:noFill/>
          </a:ln>
        </p:spPr>
        <p:txBody>
          <a:bodyPr wrap="square" rtlCol="0">
            <a:spAutoFit/>
          </a:bodyPr>
          <a:lstStyle/>
          <a:p>
            <a:r>
              <a:rPr lang="en-US" sz="2400" dirty="0" smtClean="0"/>
              <a:t>Establish goals/plan</a:t>
            </a:r>
            <a:endParaRPr lang="en-US" sz="2400" dirty="0"/>
          </a:p>
        </p:txBody>
      </p:sp>
      <p:sp>
        <p:nvSpPr>
          <p:cNvPr id="10" name="Rectangle 9"/>
          <p:cNvSpPr/>
          <p:nvPr/>
        </p:nvSpPr>
        <p:spPr>
          <a:xfrm>
            <a:off x="3543300" y="3557016"/>
            <a:ext cx="1790700" cy="10239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400" dirty="0" smtClean="0">
                <a:solidFill>
                  <a:schemeClr val="tx1"/>
                </a:solidFill>
              </a:rPr>
              <a:t>Meetings  with student</a:t>
            </a:r>
            <a:endParaRPr lang="en-US" sz="2400" dirty="0">
              <a:solidFill>
                <a:schemeClr val="tx1"/>
              </a:solidFill>
            </a:endParaRPr>
          </a:p>
        </p:txBody>
      </p:sp>
      <p:sp>
        <p:nvSpPr>
          <p:cNvPr id="14" name="Rectangle 13"/>
          <p:cNvSpPr/>
          <p:nvPr/>
        </p:nvSpPr>
        <p:spPr>
          <a:xfrm>
            <a:off x="5581650" y="3638548"/>
            <a:ext cx="1581150" cy="914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smtClean="0">
                <a:solidFill>
                  <a:schemeClr val="tx1"/>
                </a:solidFill>
              </a:rPr>
              <a:t>Monitor progress</a:t>
            </a:r>
            <a:endParaRPr lang="en-US" sz="2400" dirty="0">
              <a:solidFill>
                <a:schemeClr val="tx1"/>
              </a:solidFill>
            </a:endParaRPr>
          </a:p>
        </p:txBody>
      </p:sp>
      <p:sp>
        <p:nvSpPr>
          <p:cNvPr id="24" name="TextBox 23"/>
          <p:cNvSpPr txBox="1"/>
          <p:nvPr/>
        </p:nvSpPr>
        <p:spPr>
          <a:xfrm>
            <a:off x="7258050" y="3673044"/>
            <a:ext cx="1905000" cy="830997"/>
          </a:xfrm>
          <a:prstGeom prst="rect">
            <a:avLst/>
          </a:prstGeom>
          <a:noFill/>
          <a:ln>
            <a:noFill/>
          </a:ln>
        </p:spPr>
        <p:txBody>
          <a:bodyPr wrap="square" rtlCol="0">
            <a:spAutoFit/>
          </a:bodyPr>
          <a:lstStyle/>
          <a:p>
            <a:r>
              <a:rPr lang="en-US" sz="2400" dirty="0" smtClean="0"/>
              <a:t>Review goal attainment</a:t>
            </a:r>
            <a:endParaRPr lang="en-US" sz="2400" dirty="0"/>
          </a:p>
        </p:txBody>
      </p:sp>
      <p:cxnSp>
        <p:nvCxnSpPr>
          <p:cNvPr id="31" name="Straight Connector 30"/>
          <p:cNvCxnSpPr/>
          <p:nvPr/>
        </p:nvCxnSpPr>
        <p:spPr>
          <a:xfrm>
            <a:off x="1200150" y="1371600"/>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91784010"/>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9" name="Group 328"/>
          <p:cNvGrpSpPr/>
          <p:nvPr/>
        </p:nvGrpSpPr>
        <p:grpSpPr>
          <a:xfrm>
            <a:off x="-33639" y="79512"/>
            <a:ext cx="9144000" cy="6837324"/>
            <a:chOff x="0" y="596533"/>
            <a:chExt cx="9144000" cy="6244414"/>
          </a:xfrm>
        </p:grpSpPr>
        <p:sp>
          <p:nvSpPr>
            <p:cNvPr id="330" name="Rectangle 329"/>
            <p:cNvSpPr/>
            <p:nvPr/>
          </p:nvSpPr>
          <p:spPr>
            <a:xfrm>
              <a:off x="0" y="596533"/>
              <a:ext cx="9144000" cy="5053754"/>
            </a:xfrm>
            <a:prstGeom prst="rect">
              <a:avLst/>
            </a:prstGeom>
            <a:gradFill flip="none" rotWithShape="1">
              <a:gsLst>
                <a:gs pos="0">
                  <a:schemeClr val="bg1"/>
                </a:gs>
                <a:gs pos="100000">
                  <a:schemeClr val="bg1">
                    <a:lumMod val="9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prstClr val="white"/>
                </a:solidFill>
              </a:endParaRPr>
            </a:p>
          </p:txBody>
        </p:sp>
        <p:sp>
          <p:nvSpPr>
            <p:cNvPr id="331" name="Rectangle 330"/>
            <p:cNvSpPr/>
            <p:nvPr/>
          </p:nvSpPr>
          <p:spPr>
            <a:xfrm>
              <a:off x="0" y="5473276"/>
              <a:ext cx="9144000" cy="1367671"/>
            </a:xfrm>
            <a:prstGeom prst="rect">
              <a:avLst/>
            </a:prstGeom>
            <a:gradFill flip="none" rotWithShape="1">
              <a:gsLst>
                <a:gs pos="100000">
                  <a:schemeClr val="bg1"/>
                </a:gs>
                <a:gs pos="0">
                  <a:schemeClr val="bg1">
                    <a:lumMod val="85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solidFill>
                  <a:prstClr val="white"/>
                </a:solidFill>
              </a:endParaRPr>
            </a:p>
          </p:txBody>
        </p:sp>
      </p:grpSp>
      <p:grpSp>
        <p:nvGrpSpPr>
          <p:cNvPr id="5" name="Group 4"/>
          <p:cNvGrpSpPr>
            <a:grpSpLocks noChangeAspect="1"/>
          </p:cNvGrpSpPr>
          <p:nvPr/>
        </p:nvGrpSpPr>
        <p:grpSpPr bwMode="auto">
          <a:xfrm>
            <a:off x="457200" y="-78344"/>
            <a:ext cx="8628783" cy="6345203"/>
            <a:chOff x="0" y="11"/>
            <a:chExt cx="5753" cy="4301"/>
          </a:xfrm>
        </p:grpSpPr>
        <p:grpSp>
          <p:nvGrpSpPr>
            <p:cNvPr id="7" name="Group 205"/>
            <p:cNvGrpSpPr>
              <a:grpSpLocks/>
            </p:cNvGrpSpPr>
            <p:nvPr/>
          </p:nvGrpSpPr>
          <p:grpSpPr bwMode="auto">
            <a:xfrm>
              <a:off x="3821" y="11"/>
              <a:ext cx="1922" cy="3865"/>
              <a:chOff x="3821" y="11"/>
              <a:chExt cx="1922" cy="3865"/>
            </a:xfrm>
          </p:grpSpPr>
          <p:sp>
            <p:nvSpPr>
              <p:cNvPr id="129" name="Freeform 6"/>
              <p:cNvSpPr>
                <a:spLocks/>
              </p:cNvSpPr>
              <p:nvPr/>
            </p:nvSpPr>
            <p:spPr bwMode="auto">
              <a:xfrm>
                <a:off x="3887" y="18"/>
                <a:ext cx="1852" cy="3788"/>
              </a:xfrm>
              <a:custGeom>
                <a:avLst/>
                <a:gdLst>
                  <a:gd name="T0" fmla="*/ 1847 w 1852"/>
                  <a:gd name="T1" fmla="*/ 3756 h 3788"/>
                  <a:gd name="T2" fmla="*/ 1768 w 1852"/>
                  <a:gd name="T3" fmla="*/ 3762 h 3788"/>
                  <a:gd name="T4" fmla="*/ 1629 w 1852"/>
                  <a:gd name="T5" fmla="*/ 3770 h 3788"/>
                  <a:gd name="T6" fmla="*/ 1463 w 1852"/>
                  <a:gd name="T7" fmla="*/ 3781 h 3788"/>
                  <a:gd name="T8" fmla="*/ 1311 w 1852"/>
                  <a:gd name="T9" fmla="*/ 3788 h 3788"/>
                  <a:gd name="T10" fmla="*/ 1189 w 1852"/>
                  <a:gd name="T11" fmla="*/ 3786 h 3788"/>
                  <a:gd name="T12" fmla="*/ 1018 w 1852"/>
                  <a:gd name="T13" fmla="*/ 3770 h 3788"/>
                  <a:gd name="T14" fmla="*/ 834 w 1852"/>
                  <a:gd name="T15" fmla="*/ 3735 h 3788"/>
                  <a:gd name="T16" fmla="*/ 695 w 1852"/>
                  <a:gd name="T17" fmla="*/ 3674 h 3788"/>
                  <a:gd name="T18" fmla="*/ 630 w 1852"/>
                  <a:gd name="T19" fmla="*/ 3627 h 3788"/>
                  <a:gd name="T20" fmla="*/ 566 w 1852"/>
                  <a:gd name="T21" fmla="*/ 3566 h 3788"/>
                  <a:gd name="T22" fmla="*/ 519 w 1852"/>
                  <a:gd name="T23" fmla="*/ 3472 h 3788"/>
                  <a:gd name="T24" fmla="*/ 501 w 1852"/>
                  <a:gd name="T25" fmla="*/ 3332 h 3788"/>
                  <a:gd name="T26" fmla="*/ 519 w 1852"/>
                  <a:gd name="T27" fmla="*/ 3221 h 3788"/>
                  <a:gd name="T28" fmla="*/ 555 w 1852"/>
                  <a:gd name="T29" fmla="*/ 3076 h 3788"/>
                  <a:gd name="T30" fmla="*/ 581 w 1852"/>
                  <a:gd name="T31" fmla="*/ 2934 h 3788"/>
                  <a:gd name="T32" fmla="*/ 574 w 1852"/>
                  <a:gd name="T33" fmla="*/ 2826 h 3788"/>
                  <a:gd name="T34" fmla="*/ 529 w 1852"/>
                  <a:gd name="T35" fmla="*/ 2709 h 3788"/>
                  <a:gd name="T36" fmla="*/ 452 w 1852"/>
                  <a:gd name="T37" fmla="*/ 2606 h 3788"/>
                  <a:gd name="T38" fmla="*/ 512 w 1852"/>
                  <a:gd name="T39" fmla="*/ 2528 h 3788"/>
                  <a:gd name="T40" fmla="*/ 613 w 1852"/>
                  <a:gd name="T41" fmla="*/ 2426 h 3788"/>
                  <a:gd name="T42" fmla="*/ 693 w 1852"/>
                  <a:gd name="T43" fmla="*/ 2337 h 3788"/>
                  <a:gd name="T44" fmla="*/ 749 w 1852"/>
                  <a:gd name="T45" fmla="*/ 2271 h 3788"/>
                  <a:gd name="T46" fmla="*/ 814 w 1852"/>
                  <a:gd name="T47" fmla="*/ 2180 h 3788"/>
                  <a:gd name="T48" fmla="*/ 875 w 1852"/>
                  <a:gd name="T49" fmla="*/ 2086 h 3788"/>
                  <a:gd name="T50" fmla="*/ 916 w 1852"/>
                  <a:gd name="T51" fmla="*/ 2022 h 3788"/>
                  <a:gd name="T52" fmla="*/ 922 w 1852"/>
                  <a:gd name="T53" fmla="*/ 2004 h 3788"/>
                  <a:gd name="T54" fmla="*/ 864 w 1852"/>
                  <a:gd name="T55" fmla="*/ 1971 h 3788"/>
                  <a:gd name="T56" fmla="*/ 756 w 1852"/>
                  <a:gd name="T57" fmla="*/ 1906 h 3788"/>
                  <a:gd name="T58" fmla="*/ 620 w 1852"/>
                  <a:gd name="T59" fmla="*/ 1823 h 3788"/>
                  <a:gd name="T60" fmla="*/ 475 w 1852"/>
                  <a:gd name="T61" fmla="*/ 1732 h 3788"/>
                  <a:gd name="T62" fmla="*/ 344 w 1852"/>
                  <a:gd name="T63" fmla="*/ 1646 h 3788"/>
                  <a:gd name="T64" fmla="*/ 250 w 1852"/>
                  <a:gd name="T65" fmla="*/ 1577 h 3788"/>
                  <a:gd name="T66" fmla="*/ 211 w 1852"/>
                  <a:gd name="T67" fmla="*/ 1536 h 3788"/>
                  <a:gd name="T68" fmla="*/ 227 w 1852"/>
                  <a:gd name="T69" fmla="*/ 1515 h 3788"/>
                  <a:gd name="T70" fmla="*/ 274 w 1852"/>
                  <a:gd name="T71" fmla="*/ 1494 h 3788"/>
                  <a:gd name="T72" fmla="*/ 327 w 1852"/>
                  <a:gd name="T73" fmla="*/ 1461 h 3788"/>
                  <a:gd name="T74" fmla="*/ 363 w 1852"/>
                  <a:gd name="T75" fmla="*/ 1398 h 3788"/>
                  <a:gd name="T76" fmla="*/ 361 w 1852"/>
                  <a:gd name="T77" fmla="*/ 1292 h 3788"/>
                  <a:gd name="T78" fmla="*/ 297 w 1852"/>
                  <a:gd name="T79" fmla="*/ 1203 h 3788"/>
                  <a:gd name="T80" fmla="*/ 187 w 1852"/>
                  <a:gd name="T81" fmla="*/ 1128 h 3788"/>
                  <a:gd name="T82" fmla="*/ 93 w 1852"/>
                  <a:gd name="T83" fmla="*/ 1079 h 3788"/>
                  <a:gd name="T84" fmla="*/ 72 w 1852"/>
                  <a:gd name="T85" fmla="*/ 1069 h 3788"/>
                  <a:gd name="T86" fmla="*/ 0 w 1852"/>
                  <a:gd name="T87" fmla="*/ 821 h 3788"/>
                  <a:gd name="T88" fmla="*/ 32 w 1852"/>
                  <a:gd name="T89" fmla="*/ 795 h 3788"/>
                  <a:gd name="T90" fmla="*/ 115 w 1852"/>
                  <a:gd name="T91" fmla="*/ 727 h 3788"/>
                  <a:gd name="T92" fmla="*/ 239 w 1852"/>
                  <a:gd name="T93" fmla="*/ 629 h 3788"/>
                  <a:gd name="T94" fmla="*/ 386 w 1852"/>
                  <a:gd name="T95" fmla="*/ 514 h 3788"/>
                  <a:gd name="T96" fmla="*/ 541 w 1852"/>
                  <a:gd name="T97" fmla="*/ 395 h 3788"/>
                  <a:gd name="T98" fmla="*/ 691 w 1852"/>
                  <a:gd name="T99" fmla="*/ 285 h 3788"/>
                  <a:gd name="T100" fmla="*/ 819 w 1852"/>
                  <a:gd name="T101" fmla="*/ 196 h 3788"/>
                  <a:gd name="T102" fmla="*/ 930 w 1852"/>
                  <a:gd name="T103" fmla="*/ 110 h 3788"/>
                  <a:gd name="T104" fmla="*/ 993 w 1852"/>
                  <a:gd name="T105" fmla="*/ 34 h 3788"/>
                  <a:gd name="T106" fmla="*/ 1009 w 1852"/>
                  <a:gd name="T107" fmla="*/ 0 h 3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852" h="3788">
                    <a:moveTo>
                      <a:pt x="1852" y="0"/>
                    </a:moveTo>
                    <a:lnTo>
                      <a:pt x="1852" y="3755"/>
                    </a:lnTo>
                    <a:lnTo>
                      <a:pt x="1847" y="3756"/>
                    </a:lnTo>
                    <a:lnTo>
                      <a:pt x="1829" y="3756"/>
                    </a:lnTo>
                    <a:lnTo>
                      <a:pt x="1803" y="3760"/>
                    </a:lnTo>
                    <a:lnTo>
                      <a:pt x="1768" y="3762"/>
                    </a:lnTo>
                    <a:lnTo>
                      <a:pt x="1726" y="3765"/>
                    </a:lnTo>
                    <a:lnTo>
                      <a:pt x="1679" y="3767"/>
                    </a:lnTo>
                    <a:lnTo>
                      <a:pt x="1629" y="3770"/>
                    </a:lnTo>
                    <a:lnTo>
                      <a:pt x="1575" y="3774"/>
                    </a:lnTo>
                    <a:lnTo>
                      <a:pt x="1519" y="3777"/>
                    </a:lnTo>
                    <a:lnTo>
                      <a:pt x="1463" y="3781"/>
                    </a:lnTo>
                    <a:lnTo>
                      <a:pt x="1410" y="3783"/>
                    </a:lnTo>
                    <a:lnTo>
                      <a:pt x="1358" y="3786"/>
                    </a:lnTo>
                    <a:lnTo>
                      <a:pt x="1311" y="3788"/>
                    </a:lnTo>
                    <a:lnTo>
                      <a:pt x="1269" y="3788"/>
                    </a:lnTo>
                    <a:lnTo>
                      <a:pt x="1234" y="3788"/>
                    </a:lnTo>
                    <a:lnTo>
                      <a:pt x="1189" y="3786"/>
                    </a:lnTo>
                    <a:lnTo>
                      <a:pt x="1136" y="3783"/>
                    </a:lnTo>
                    <a:lnTo>
                      <a:pt x="1079" y="3777"/>
                    </a:lnTo>
                    <a:lnTo>
                      <a:pt x="1018" y="3770"/>
                    </a:lnTo>
                    <a:lnTo>
                      <a:pt x="955" y="3762"/>
                    </a:lnTo>
                    <a:lnTo>
                      <a:pt x="894" y="3749"/>
                    </a:lnTo>
                    <a:lnTo>
                      <a:pt x="834" y="3735"/>
                    </a:lnTo>
                    <a:lnTo>
                      <a:pt x="780" y="3718"/>
                    </a:lnTo>
                    <a:lnTo>
                      <a:pt x="733" y="3697"/>
                    </a:lnTo>
                    <a:lnTo>
                      <a:pt x="695" y="3674"/>
                    </a:lnTo>
                    <a:lnTo>
                      <a:pt x="674" y="3659"/>
                    </a:lnTo>
                    <a:lnTo>
                      <a:pt x="653" y="3643"/>
                    </a:lnTo>
                    <a:lnTo>
                      <a:pt x="630" y="3627"/>
                    </a:lnTo>
                    <a:lnTo>
                      <a:pt x="608" y="3610"/>
                    </a:lnTo>
                    <a:lnTo>
                      <a:pt x="587" y="3589"/>
                    </a:lnTo>
                    <a:lnTo>
                      <a:pt x="566" y="3566"/>
                    </a:lnTo>
                    <a:lnTo>
                      <a:pt x="548" y="3538"/>
                    </a:lnTo>
                    <a:lnTo>
                      <a:pt x="531" y="3509"/>
                    </a:lnTo>
                    <a:lnTo>
                      <a:pt x="519" y="3472"/>
                    </a:lnTo>
                    <a:lnTo>
                      <a:pt x="508" y="3432"/>
                    </a:lnTo>
                    <a:lnTo>
                      <a:pt x="503" y="3385"/>
                    </a:lnTo>
                    <a:lnTo>
                      <a:pt x="501" y="3332"/>
                    </a:lnTo>
                    <a:lnTo>
                      <a:pt x="505" y="3301"/>
                    </a:lnTo>
                    <a:lnTo>
                      <a:pt x="510" y="3264"/>
                    </a:lnTo>
                    <a:lnTo>
                      <a:pt x="519" y="3221"/>
                    </a:lnTo>
                    <a:lnTo>
                      <a:pt x="531" y="3175"/>
                    </a:lnTo>
                    <a:lnTo>
                      <a:pt x="543" y="3126"/>
                    </a:lnTo>
                    <a:lnTo>
                      <a:pt x="555" y="3076"/>
                    </a:lnTo>
                    <a:lnTo>
                      <a:pt x="566" y="3027"/>
                    </a:lnTo>
                    <a:lnTo>
                      <a:pt x="574" y="2980"/>
                    </a:lnTo>
                    <a:lnTo>
                      <a:pt x="581" y="2934"/>
                    </a:lnTo>
                    <a:lnTo>
                      <a:pt x="583" y="2894"/>
                    </a:lnTo>
                    <a:lnTo>
                      <a:pt x="581" y="2859"/>
                    </a:lnTo>
                    <a:lnTo>
                      <a:pt x="574" y="2826"/>
                    </a:lnTo>
                    <a:lnTo>
                      <a:pt x="562" y="2788"/>
                    </a:lnTo>
                    <a:lnTo>
                      <a:pt x="548" y="2749"/>
                    </a:lnTo>
                    <a:lnTo>
                      <a:pt x="529" y="2709"/>
                    </a:lnTo>
                    <a:lnTo>
                      <a:pt x="508" y="2671"/>
                    </a:lnTo>
                    <a:lnTo>
                      <a:pt x="482" y="2636"/>
                    </a:lnTo>
                    <a:lnTo>
                      <a:pt x="452" y="2606"/>
                    </a:lnTo>
                    <a:lnTo>
                      <a:pt x="419" y="2584"/>
                    </a:lnTo>
                    <a:lnTo>
                      <a:pt x="468" y="2557"/>
                    </a:lnTo>
                    <a:lnTo>
                      <a:pt x="512" y="2528"/>
                    </a:lnTo>
                    <a:lnTo>
                      <a:pt x="548" y="2495"/>
                    </a:lnTo>
                    <a:lnTo>
                      <a:pt x="583" y="2460"/>
                    </a:lnTo>
                    <a:lnTo>
                      <a:pt x="613" y="2426"/>
                    </a:lnTo>
                    <a:lnTo>
                      <a:pt x="641" y="2393"/>
                    </a:lnTo>
                    <a:lnTo>
                      <a:pt x="667" y="2364"/>
                    </a:lnTo>
                    <a:lnTo>
                      <a:pt x="693" y="2337"/>
                    </a:lnTo>
                    <a:lnTo>
                      <a:pt x="709" y="2320"/>
                    </a:lnTo>
                    <a:lnTo>
                      <a:pt x="728" y="2297"/>
                    </a:lnTo>
                    <a:lnTo>
                      <a:pt x="749" y="2271"/>
                    </a:lnTo>
                    <a:lnTo>
                      <a:pt x="770" y="2243"/>
                    </a:lnTo>
                    <a:lnTo>
                      <a:pt x="793" y="2212"/>
                    </a:lnTo>
                    <a:lnTo>
                      <a:pt x="814" y="2180"/>
                    </a:lnTo>
                    <a:lnTo>
                      <a:pt x="836" y="2147"/>
                    </a:lnTo>
                    <a:lnTo>
                      <a:pt x="855" y="2116"/>
                    </a:lnTo>
                    <a:lnTo>
                      <a:pt x="875" y="2086"/>
                    </a:lnTo>
                    <a:lnTo>
                      <a:pt x="892" y="2062"/>
                    </a:lnTo>
                    <a:lnTo>
                      <a:pt x="906" y="2039"/>
                    </a:lnTo>
                    <a:lnTo>
                      <a:pt x="916" y="2022"/>
                    </a:lnTo>
                    <a:lnTo>
                      <a:pt x="923" y="2011"/>
                    </a:lnTo>
                    <a:lnTo>
                      <a:pt x="925" y="2008"/>
                    </a:lnTo>
                    <a:lnTo>
                      <a:pt x="922" y="2004"/>
                    </a:lnTo>
                    <a:lnTo>
                      <a:pt x="910" y="1997"/>
                    </a:lnTo>
                    <a:lnTo>
                      <a:pt x="890" y="1985"/>
                    </a:lnTo>
                    <a:lnTo>
                      <a:pt x="864" y="1971"/>
                    </a:lnTo>
                    <a:lnTo>
                      <a:pt x="833" y="1952"/>
                    </a:lnTo>
                    <a:lnTo>
                      <a:pt x="796" y="1929"/>
                    </a:lnTo>
                    <a:lnTo>
                      <a:pt x="756" y="1906"/>
                    </a:lnTo>
                    <a:lnTo>
                      <a:pt x="712" y="1880"/>
                    </a:lnTo>
                    <a:lnTo>
                      <a:pt x="667" y="1851"/>
                    </a:lnTo>
                    <a:lnTo>
                      <a:pt x="620" y="1823"/>
                    </a:lnTo>
                    <a:lnTo>
                      <a:pt x="571" y="1793"/>
                    </a:lnTo>
                    <a:lnTo>
                      <a:pt x="522" y="1762"/>
                    </a:lnTo>
                    <a:lnTo>
                      <a:pt x="475" y="1732"/>
                    </a:lnTo>
                    <a:lnTo>
                      <a:pt x="430" y="1702"/>
                    </a:lnTo>
                    <a:lnTo>
                      <a:pt x="386" y="1673"/>
                    </a:lnTo>
                    <a:lnTo>
                      <a:pt x="344" y="1646"/>
                    </a:lnTo>
                    <a:lnTo>
                      <a:pt x="307" y="1620"/>
                    </a:lnTo>
                    <a:lnTo>
                      <a:pt x="276" y="1597"/>
                    </a:lnTo>
                    <a:lnTo>
                      <a:pt x="250" y="1577"/>
                    </a:lnTo>
                    <a:lnTo>
                      <a:pt x="231" y="1559"/>
                    </a:lnTo>
                    <a:lnTo>
                      <a:pt x="217" y="1545"/>
                    </a:lnTo>
                    <a:lnTo>
                      <a:pt x="211" y="1536"/>
                    </a:lnTo>
                    <a:lnTo>
                      <a:pt x="211" y="1528"/>
                    </a:lnTo>
                    <a:lnTo>
                      <a:pt x="218" y="1521"/>
                    </a:lnTo>
                    <a:lnTo>
                      <a:pt x="227" y="1515"/>
                    </a:lnTo>
                    <a:lnTo>
                      <a:pt x="241" y="1508"/>
                    </a:lnTo>
                    <a:lnTo>
                      <a:pt x="257" y="1501"/>
                    </a:lnTo>
                    <a:lnTo>
                      <a:pt x="274" y="1494"/>
                    </a:lnTo>
                    <a:lnTo>
                      <a:pt x="292" y="1486"/>
                    </a:lnTo>
                    <a:lnTo>
                      <a:pt x="309" y="1475"/>
                    </a:lnTo>
                    <a:lnTo>
                      <a:pt x="327" y="1461"/>
                    </a:lnTo>
                    <a:lnTo>
                      <a:pt x="342" y="1444"/>
                    </a:lnTo>
                    <a:lnTo>
                      <a:pt x="354" y="1423"/>
                    </a:lnTo>
                    <a:lnTo>
                      <a:pt x="363" y="1398"/>
                    </a:lnTo>
                    <a:lnTo>
                      <a:pt x="368" y="1369"/>
                    </a:lnTo>
                    <a:lnTo>
                      <a:pt x="368" y="1334"/>
                    </a:lnTo>
                    <a:lnTo>
                      <a:pt x="361" y="1292"/>
                    </a:lnTo>
                    <a:lnTo>
                      <a:pt x="349" y="1262"/>
                    </a:lnTo>
                    <a:lnTo>
                      <a:pt x="327" y="1233"/>
                    </a:lnTo>
                    <a:lnTo>
                      <a:pt x="297" y="1203"/>
                    </a:lnTo>
                    <a:lnTo>
                      <a:pt x="264" y="1177"/>
                    </a:lnTo>
                    <a:lnTo>
                      <a:pt x="225" y="1151"/>
                    </a:lnTo>
                    <a:lnTo>
                      <a:pt x="187" y="1128"/>
                    </a:lnTo>
                    <a:lnTo>
                      <a:pt x="150" y="1107"/>
                    </a:lnTo>
                    <a:lnTo>
                      <a:pt x="119" y="1091"/>
                    </a:lnTo>
                    <a:lnTo>
                      <a:pt x="93" y="1079"/>
                    </a:lnTo>
                    <a:lnTo>
                      <a:pt x="84" y="1076"/>
                    </a:lnTo>
                    <a:lnTo>
                      <a:pt x="77" y="1072"/>
                    </a:lnTo>
                    <a:lnTo>
                      <a:pt x="72" y="1069"/>
                    </a:lnTo>
                    <a:lnTo>
                      <a:pt x="68" y="1069"/>
                    </a:lnTo>
                    <a:lnTo>
                      <a:pt x="66" y="1067"/>
                    </a:lnTo>
                    <a:lnTo>
                      <a:pt x="0" y="821"/>
                    </a:lnTo>
                    <a:lnTo>
                      <a:pt x="4" y="817"/>
                    </a:lnTo>
                    <a:lnTo>
                      <a:pt x="14" y="809"/>
                    </a:lnTo>
                    <a:lnTo>
                      <a:pt x="32" y="795"/>
                    </a:lnTo>
                    <a:lnTo>
                      <a:pt x="54" y="775"/>
                    </a:lnTo>
                    <a:lnTo>
                      <a:pt x="82" y="753"/>
                    </a:lnTo>
                    <a:lnTo>
                      <a:pt x="115" y="727"/>
                    </a:lnTo>
                    <a:lnTo>
                      <a:pt x="154" y="697"/>
                    </a:lnTo>
                    <a:lnTo>
                      <a:pt x="194" y="664"/>
                    </a:lnTo>
                    <a:lnTo>
                      <a:pt x="239" y="629"/>
                    </a:lnTo>
                    <a:lnTo>
                      <a:pt x="286" y="592"/>
                    </a:lnTo>
                    <a:lnTo>
                      <a:pt x="335" y="554"/>
                    </a:lnTo>
                    <a:lnTo>
                      <a:pt x="386" y="514"/>
                    </a:lnTo>
                    <a:lnTo>
                      <a:pt x="438" y="475"/>
                    </a:lnTo>
                    <a:lnTo>
                      <a:pt x="489" y="435"/>
                    </a:lnTo>
                    <a:lnTo>
                      <a:pt x="541" y="395"/>
                    </a:lnTo>
                    <a:lnTo>
                      <a:pt x="594" y="357"/>
                    </a:lnTo>
                    <a:lnTo>
                      <a:pt x="642" y="320"/>
                    </a:lnTo>
                    <a:lnTo>
                      <a:pt x="691" y="285"/>
                    </a:lnTo>
                    <a:lnTo>
                      <a:pt x="737" y="252"/>
                    </a:lnTo>
                    <a:lnTo>
                      <a:pt x="779" y="222"/>
                    </a:lnTo>
                    <a:lnTo>
                      <a:pt x="819" y="196"/>
                    </a:lnTo>
                    <a:lnTo>
                      <a:pt x="854" y="173"/>
                    </a:lnTo>
                    <a:lnTo>
                      <a:pt x="897" y="142"/>
                    </a:lnTo>
                    <a:lnTo>
                      <a:pt x="930" y="110"/>
                    </a:lnTo>
                    <a:lnTo>
                      <a:pt x="958" y="81"/>
                    </a:lnTo>
                    <a:lnTo>
                      <a:pt x="978" y="55"/>
                    </a:lnTo>
                    <a:lnTo>
                      <a:pt x="993" y="34"/>
                    </a:lnTo>
                    <a:lnTo>
                      <a:pt x="1002" y="16"/>
                    </a:lnTo>
                    <a:lnTo>
                      <a:pt x="1007" y="6"/>
                    </a:lnTo>
                    <a:lnTo>
                      <a:pt x="1009" y="0"/>
                    </a:lnTo>
                    <a:lnTo>
                      <a:pt x="1852" y="0"/>
                    </a:lnTo>
                    <a:close/>
                  </a:path>
                </a:pathLst>
              </a:custGeom>
              <a:solidFill>
                <a:schemeClr val="accent1">
                  <a:lumMod val="40000"/>
                  <a:lumOff val="6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0" name="Line 7"/>
              <p:cNvSpPr>
                <a:spLocks noChangeShapeType="1"/>
              </p:cNvSpPr>
              <p:nvPr/>
            </p:nvSpPr>
            <p:spPr bwMode="auto">
              <a:xfrm flipH="1">
                <a:off x="5734" y="3773"/>
                <a:ext cx="5" cy="1"/>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1" name="Line 8"/>
              <p:cNvSpPr>
                <a:spLocks noChangeShapeType="1"/>
              </p:cNvSpPr>
              <p:nvPr/>
            </p:nvSpPr>
            <p:spPr bwMode="auto">
              <a:xfrm flipH="1">
                <a:off x="5716" y="3774"/>
                <a:ext cx="18" cy="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2" name="Line 9"/>
              <p:cNvSpPr>
                <a:spLocks noChangeShapeType="1"/>
              </p:cNvSpPr>
              <p:nvPr/>
            </p:nvSpPr>
            <p:spPr bwMode="auto">
              <a:xfrm flipH="1">
                <a:off x="5690" y="3774"/>
                <a:ext cx="26" cy="4"/>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3" name="Line 10"/>
              <p:cNvSpPr>
                <a:spLocks noChangeShapeType="1"/>
              </p:cNvSpPr>
              <p:nvPr/>
            </p:nvSpPr>
            <p:spPr bwMode="auto">
              <a:xfrm flipH="1">
                <a:off x="5655" y="3778"/>
                <a:ext cx="35" cy="2"/>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4" name="Line 11"/>
              <p:cNvSpPr>
                <a:spLocks noChangeShapeType="1"/>
              </p:cNvSpPr>
              <p:nvPr/>
            </p:nvSpPr>
            <p:spPr bwMode="auto">
              <a:xfrm flipH="1">
                <a:off x="5613" y="3780"/>
                <a:ext cx="42" cy="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5" name="Line 12"/>
              <p:cNvSpPr>
                <a:spLocks noChangeShapeType="1"/>
              </p:cNvSpPr>
              <p:nvPr/>
            </p:nvSpPr>
            <p:spPr bwMode="auto">
              <a:xfrm flipH="1">
                <a:off x="5566" y="3783"/>
                <a:ext cx="47" cy="2"/>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6" name="Line 13"/>
              <p:cNvSpPr>
                <a:spLocks noChangeShapeType="1"/>
              </p:cNvSpPr>
              <p:nvPr/>
            </p:nvSpPr>
            <p:spPr bwMode="auto">
              <a:xfrm flipH="1">
                <a:off x="5516" y="3785"/>
                <a:ext cx="50" cy="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7" name="Line 14"/>
              <p:cNvSpPr>
                <a:spLocks noChangeShapeType="1"/>
              </p:cNvSpPr>
              <p:nvPr/>
            </p:nvSpPr>
            <p:spPr bwMode="auto">
              <a:xfrm flipH="1">
                <a:off x="5462" y="3788"/>
                <a:ext cx="54" cy="4"/>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8" name="Line 15"/>
              <p:cNvSpPr>
                <a:spLocks noChangeShapeType="1"/>
              </p:cNvSpPr>
              <p:nvPr/>
            </p:nvSpPr>
            <p:spPr bwMode="auto">
              <a:xfrm flipH="1">
                <a:off x="5406" y="3792"/>
                <a:ext cx="56" cy="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9" name="Line 16"/>
              <p:cNvSpPr>
                <a:spLocks noChangeShapeType="1"/>
              </p:cNvSpPr>
              <p:nvPr/>
            </p:nvSpPr>
            <p:spPr bwMode="auto">
              <a:xfrm flipH="1">
                <a:off x="5350" y="3795"/>
                <a:ext cx="56" cy="4"/>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0" name="Line 17"/>
              <p:cNvSpPr>
                <a:spLocks noChangeShapeType="1"/>
              </p:cNvSpPr>
              <p:nvPr/>
            </p:nvSpPr>
            <p:spPr bwMode="auto">
              <a:xfrm flipH="1">
                <a:off x="5297" y="3799"/>
                <a:ext cx="53" cy="2"/>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1" name="Line 18"/>
              <p:cNvSpPr>
                <a:spLocks noChangeShapeType="1"/>
              </p:cNvSpPr>
              <p:nvPr/>
            </p:nvSpPr>
            <p:spPr bwMode="auto">
              <a:xfrm flipH="1">
                <a:off x="5245" y="3801"/>
                <a:ext cx="52" cy="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2" name="Line 19"/>
              <p:cNvSpPr>
                <a:spLocks noChangeShapeType="1"/>
              </p:cNvSpPr>
              <p:nvPr/>
            </p:nvSpPr>
            <p:spPr bwMode="auto">
              <a:xfrm flipH="1">
                <a:off x="5198" y="3804"/>
                <a:ext cx="47" cy="2"/>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3" name="Line 20"/>
              <p:cNvSpPr>
                <a:spLocks noChangeShapeType="1"/>
              </p:cNvSpPr>
              <p:nvPr/>
            </p:nvSpPr>
            <p:spPr bwMode="auto">
              <a:xfrm flipH="1">
                <a:off x="5156" y="3806"/>
                <a:ext cx="42" cy="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4" name="Line 21"/>
              <p:cNvSpPr>
                <a:spLocks noChangeShapeType="1"/>
              </p:cNvSpPr>
              <p:nvPr/>
            </p:nvSpPr>
            <p:spPr bwMode="auto">
              <a:xfrm flipH="1">
                <a:off x="5121" y="3806"/>
                <a:ext cx="35" cy="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5" name="Line 22"/>
              <p:cNvSpPr>
                <a:spLocks noChangeShapeType="1"/>
              </p:cNvSpPr>
              <p:nvPr/>
            </p:nvSpPr>
            <p:spPr bwMode="auto">
              <a:xfrm flipH="1" flipV="1">
                <a:off x="5076" y="3804"/>
                <a:ext cx="45" cy="2"/>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6" name="Line 23"/>
              <p:cNvSpPr>
                <a:spLocks noChangeShapeType="1"/>
              </p:cNvSpPr>
              <p:nvPr/>
            </p:nvSpPr>
            <p:spPr bwMode="auto">
              <a:xfrm flipH="1" flipV="1">
                <a:off x="5023" y="3801"/>
                <a:ext cx="53" cy="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7" name="Line 24"/>
              <p:cNvSpPr>
                <a:spLocks noChangeShapeType="1"/>
              </p:cNvSpPr>
              <p:nvPr/>
            </p:nvSpPr>
            <p:spPr bwMode="auto">
              <a:xfrm flipH="1" flipV="1">
                <a:off x="4966" y="3795"/>
                <a:ext cx="57" cy="6"/>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8" name="Line 25"/>
              <p:cNvSpPr>
                <a:spLocks noChangeShapeType="1"/>
              </p:cNvSpPr>
              <p:nvPr/>
            </p:nvSpPr>
            <p:spPr bwMode="auto">
              <a:xfrm flipH="1" flipV="1">
                <a:off x="4905" y="3788"/>
                <a:ext cx="61" cy="7"/>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9" name="Line 26"/>
              <p:cNvSpPr>
                <a:spLocks noChangeShapeType="1"/>
              </p:cNvSpPr>
              <p:nvPr/>
            </p:nvSpPr>
            <p:spPr bwMode="auto">
              <a:xfrm flipH="1" flipV="1">
                <a:off x="4842" y="3780"/>
                <a:ext cx="63" cy="8"/>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0" name="Line 27"/>
              <p:cNvSpPr>
                <a:spLocks noChangeShapeType="1"/>
              </p:cNvSpPr>
              <p:nvPr/>
            </p:nvSpPr>
            <p:spPr bwMode="auto">
              <a:xfrm flipH="1" flipV="1">
                <a:off x="4781" y="3767"/>
                <a:ext cx="61" cy="1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1" name="Line 28"/>
              <p:cNvSpPr>
                <a:spLocks noChangeShapeType="1"/>
              </p:cNvSpPr>
              <p:nvPr/>
            </p:nvSpPr>
            <p:spPr bwMode="auto">
              <a:xfrm flipH="1" flipV="1">
                <a:off x="4721" y="3753"/>
                <a:ext cx="60" cy="14"/>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2" name="Line 29"/>
              <p:cNvSpPr>
                <a:spLocks noChangeShapeType="1"/>
              </p:cNvSpPr>
              <p:nvPr/>
            </p:nvSpPr>
            <p:spPr bwMode="auto">
              <a:xfrm flipH="1" flipV="1">
                <a:off x="4667" y="3736"/>
                <a:ext cx="54" cy="17"/>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3" name="Line 30"/>
              <p:cNvSpPr>
                <a:spLocks noChangeShapeType="1"/>
              </p:cNvSpPr>
              <p:nvPr/>
            </p:nvSpPr>
            <p:spPr bwMode="auto">
              <a:xfrm flipH="1" flipV="1">
                <a:off x="4620" y="3715"/>
                <a:ext cx="47" cy="21"/>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4" name="Line 31"/>
              <p:cNvSpPr>
                <a:spLocks noChangeShapeType="1"/>
              </p:cNvSpPr>
              <p:nvPr/>
            </p:nvSpPr>
            <p:spPr bwMode="auto">
              <a:xfrm flipH="1" flipV="1">
                <a:off x="4582" y="3692"/>
                <a:ext cx="38" cy="2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5" name="Line 32"/>
              <p:cNvSpPr>
                <a:spLocks noChangeShapeType="1"/>
              </p:cNvSpPr>
              <p:nvPr/>
            </p:nvSpPr>
            <p:spPr bwMode="auto">
              <a:xfrm flipH="1" flipV="1">
                <a:off x="4561" y="3677"/>
                <a:ext cx="21" cy="15"/>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6" name="Line 33"/>
              <p:cNvSpPr>
                <a:spLocks noChangeShapeType="1"/>
              </p:cNvSpPr>
              <p:nvPr/>
            </p:nvSpPr>
            <p:spPr bwMode="auto">
              <a:xfrm flipH="1" flipV="1">
                <a:off x="4540" y="3661"/>
                <a:ext cx="21" cy="16"/>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7" name="Line 34"/>
              <p:cNvSpPr>
                <a:spLocks noChangeShapeType="1"/>
              </p:cNvSpPr>
              <p:nvPr/>
            </p:nvSpPr>
            <p:spPr bwMode="auto">
              <a:xfrm flipH="1" flipV="1">
                <a:off x="4517" y="3645"/>
                <a:ext cx="23" cy="16"/>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8" name="Line 35"/>
              <p:cNvSpPr>
                <a:spLocks noChangeShapeType="1"/>
              </p:cNvSpPr>
              <p:nvPr/>
            </p:nvSpPr>
            <p:spPr bwMode="auto">
              <a:xfrm flipH="1" flipV="1">
                <a:off x="4495" y="3628"/>
                <a:ext cx="22" cy="17"/>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9" name="Line 36"/>
              <p:cNvSpPr>
                <a:spLocks noChangeShapeType="1"/>
              </p:cNvSpPr>
              <p:nvPr/>
            </p:nvSpPr>
            <p:spPr bwMode="auto">
              <a:xfrm flipH="1" flipV="1">
                <a:off x="4474" y="3607"/>
                <a:ext cx="21" cy="21"/>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0" name="Line 37"/>
              <p:cNvSpPr>
                <a:spLocks noChangeShapeType="1"/>
              </p:cNvSpPr>
              <p:nvPr/>
            </p:nvSpPr>
            <p:spPr bwMode="auto">
              <a:xfrm flipH="1" flipV="1">
                <a:off x="4453" y="3584"/>
                <a:ext cx="21" cy="2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1" name="Line 38"/>
              <p:cNvSpPr>
                <a:spLocks noChangeShapeType="1"/>
              </p:cNvSpPr>
              <p:nvPr/>
            </p:nvSpPr>
            <p:spPr bwMode="auto">
              <a:xfrm flipH="1" flipV="1">
                <a:off x="4435" y="3556"/>
                <a:ext cx="18" cy="28"/>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2" name="Line 39"/>
              <p:cNvSpPr>
                <a:spLocks noChangeShapeType="1"/>
              </p:cNvSpPr>
              <p:nvPr/>
            </p:nvSpPr>
            <p:spPr bwMode="auto">
              <a:xfrm flipH="1" flipV="1">
                <a:off x="4418" y="3527"/>
                <a:ext cx="17" cy="29"/>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3" name="Line 40"/>
              <p:cNvSpPr>
                <a:spLocks noChangeShapeType="1"/>
              </p:cNvSpPr>
              <p:nvPr/>
            </p:nvSpPr>
            <p:spPr bwMode="auto">
              <a:xfrm flipH="1" flipV="1">
                <a:off x="4406" y="3490"/>
                <a:ext cx="12" cy="37"/>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4" name="Line 41"/>
              <p:cNvSpPr>
                <a:spLocks noChangeShapeType="1"/>
              </p:cNvSpPr>
              <p:nvPr/>
            </p:nvSpPr>
            <p:spPr bwMode="auto">
              <a:xfrm flipH="1" flipV="1">
                <a:off x="4395" y="3450"/>
                <a:ext cx="11" cy="4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5" name="Line 42"/>
              <p:cNvSpPr>
                <a:spLocks noChangeShapeType="1"/>
              </p:cNvSpPr>
              <p:nvPr/>
            </p:nvSpPr>
            <p:spPr bwMode="auto">
              <a:xfrm flipH="1" flipV="1">
                <a:off x="4390" y="3403"/>
                <a:ext cx="5" cy="47"/>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6" name="Line 43"/>
              <p:cNvSpPr>
                <a:spLocks noChangeShapeType="1"/>
              </p:cNvSpPr>
              <p:nvPr/>
            </p:nvSpPr>
            <p:spPr bwMode="auto">
              <a:xfrm flipH="1" flipV="1">
                <a:off x="4388" y="3350"/>
                <a:ext cx="2" cy="5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7" name="Line 44"/>
              <p:cNvSpPr>
                <a:spLocks noChangeShapeType="1"/>
              </p:cNvSpPr>
              <p:nvPr/>
            </p:nvSpPr>
            <p:spPr bwMode="auto">
              <a:xfrm flipV="1">
                <a:off x="4388" y="3319"/>
                <a:ext cx="4" cy="31"/>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8" name="Line 45"/>
              <p:cNvSpPr>
                <a:spLocks noChangeShapeType="1"/>
              </p:cNvSpPr>
              <p:nvPr/>
            </p:nvSpPr>
            <p:spPr bwMode="auto">
              <a:xfrm flipV="1">
                <a:off x="4392" y="3282"/>
                <a:ext cx="5" cy="37"/>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9" name="Line 46"/>
              <p:cNvSpPr>
                <a:spLocks noChangeShapeType="1"/>
              </p:cNvSpPr>
              <p:nvPr/>
            </p:nvSpPr>
            <p:spPr bwMode="auto">
              <a:xfrm flipV="1">
                <a:off x="4397" y="3239"/>
                <a:ext cx="9" cy="4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0" name="Line 47"/>
              <p:cNvSpPr>
                <a:spLocks noChangeShapeType="1"/>
              </p:cNvSpPr>
              <p:nvPr/>
            </p:nvSpPr>
            <p:spPr bwMode="auto">
              <a:xfrm flipV="1">
                <a:off x="4406" y="3193"/>
                <a:ext cx="12" cy="46"/>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1" name="Line 48"/>
              <p:cNvSpPr>
                <a:spLocks noChangeShapeType="1"/>
              </p:cNvSpPr>
              <p:nvPr/>
            </p:nvSpPr>
            <p:spPr bwMode="auto">
              <a:xfrm flipV="1">
                <a:off x="4418" y="3144"/>
                <a:ext cx="12" cy="49"/>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2" name="Line 49"/>
              <p:cNvSpPr>
                <a:spLocks noChangeShapeType="1"/>
              </p:cNvSpPr>
              <p:nvPr/>
            </p:nvSpPr>
            <p:spPr bwMode="auto">
              <a:xfrm flipV="1">
                <a:off x="4430" y="3094"/>
                <a:ext cx="12" cy="5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3" name="Line 50"/>
              <p:cNvSpPr>
                <a:spLocks noChangeShapeType="1"/>
              </p:cNvSpPr>
              <p:nvPr/>
            </p:nvSpPr>
            <p:spPr bwMode="auto">
              <a:xfrm flipV="1">
                <a:off x="4442" y="3045"/>
                <a:ext cx="11" cy="49"/>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4" name="Line 51"/>
              <p:cNvSpPr>
                <a:spLocks noChangeShapeType="1"/>
              </p:cNvSpPr>
              <p:nvPr/>
            </p:nvSpPr>
            <p:spPr bwMode="auto">
              <a:xfrm flipV="1">
                <a:off x="4453" y="2998"/>
                <a:ext cx="8" cy="47"/>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5" name="Line 52"/>
              <p:cNvSpPr>
                <a:spLocks noChangeShapeType="1"/>
              </p:cNvSpPr>
              <p:nvPr/>
            </p:nvSpPr>
            <p:spPr bwMode="auto">
              <a:xfrm flipV="1">
                <a:off x="4461" y="2952"/>
                <a:ext cx="7" cy="46"/>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6" name="Line 53"/>
              <p:cNvSpPr>
                <a:spLocks noChangeShapeType="1"/>
              </p:cNvSpPr>
              <p:nvPr/>
            </p:nvSpPr>
            <p:spPr bwMode="auto">
              <a:xfrm flipV="1">
                <a:off x="4468" y="2912"/>
                <a:ext cx="2" cy="4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7" name="Line 54"/>
              <p:cNvSpPr>
                <a:spLocks noChangeShapeType="1"/>
              </p:cNvSpPr>
              <p:nvPr/>
            </p:nvSpPr>
            <p:spPr bwMode="auto">
              <a:xfrm flipH="1" flipV="1">
                <a:off x="4468" y="2877"/>
                <a:ext cx="2" cy="35"/>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8" name="Line 55"/>
              <p:cNvSpPr>
                <a:spLocks noChangeShapeType="1"/>
              </p:cNvSpPr>
              <p:nvPr/>
            </p:nvSpPr>
            <p:spPr bwMode="auto">
              <a:xfrm flipH="1" flipV="1">
                <a:off x="4461" y="2844"/>
                <a:ext cx="7" cy="3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9" name="Line 56"/>
              <p:cNvSpPr>
                <a:spLocks noChangeShapeType="1"/>
              </p:cNvSpPr>
              <p:nvPr/>
            </p:nvSpPr>
            <p:spPr bwMode="auto">
              <a:xfrm flipH="1" flipV="1">
                <a:off x="4449" y="2806"/>
                <a:ext cx="12" cy="38"/>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0" name="Line 57"/>
              <p:cNvSpPr>
                <a:spLocks noChangeShapeType="1"/>
              </p:cNvSpPr>
              <p:nvPr/>
            </p:nvSpPr>
            <p:spPr bwMode="auto">
              <a:xfrm flipH="1" flipV="1">
                <a:off x="4435" y="2767"/>
                <a:ext cx="14" cy="39"/>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1" name="Line 58"/>
              <p:cNvSpPr>
                <a:spLocks noChangeShapeType="1"/>
              </p:cNvSpPr>
              <p:nvPr/>
            </p:nvSpPr>
            <p:spPr bwMode="auto">
              <a:xfrm flipH="1" flipV="1">
                <a:off x="4416" y="2727"/>
                <a:ext cx="19" cy="4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2" name="Line 59"/>
              <p:cNvSpPr>
                <a:spLocks noChangeShapeType="1"/>
              </p:cNvSpPr>
              <p:nvPr/>
            </p:nvSpPr>
            <p:spPr bwMode="auto">
              <a:xfrm flipH="1" flipV="1">
                <a:off x="4395" y="2689"/>
                <a:ext cx="21" cy="38"/>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3" name="Line 60"/>
              <p:cNvSpPr>
                <a:spLocks noChangeShapeType="1"/>
              </p:cNvSpPr>
              <p:nvPr/>
            </p:nvSpPr>
            <p:spPr bwMode="auto">
              <a:xfrm flipH="1" flipV="1">
                <a:off x="4369" y="2654"/>
                <a:ext cx="26" cy="35"/>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4" name="Line 61"/>
              <p:cNvSpPr>
                <a:spLocks noChangeShapeType="1"/>
              </p:cNvSpPr>
              <p:nvPr/>
            </p:nvSpPr>
            <p:spPr bwMode="auto">
              <a:xfrm flipH="1" flipV="1">
                <a:off x="4339" y="2624"/>
                <a:ext cx="30" cy="3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5" name="Line 62"/>
              <p:cNvSpPr>
                <a:spLocks noChangeShapeType="1"/>
              </p:cNvSpPr>
              <p:nvPr/>
            </p:nvSpPr>
            <p:spPr bwMode="auto">
              <a:xfrm flipH="1" flipV="1">
                <a:off x="4306" y="2602"/>
                <a:ext cx="33" cy="22"/>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6" name="Line 63"/>
              <p:cNvSpPr>
                <a:spLocks noChangeShapeType="1"/>
              </p:cNvSpPr>
              <p:nvPr/>
            </p:nvSpPr>
            <p:spPr bwMode="auto">
              <a:xfrm flipV="1">
                <a:off x="4306" y="2575"/>
                <a:ext cx="49" cy="27"/>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7" name="Line 64"/>
              <p:cNvSpPr>
                <a:spLocks noChangeShapeType="1"/>
              </p:cNvSpPr>
              <p:nvPr/>
            </p:nvSpPr>
            <p:spPr bwMode="auto">
              <a:xfrm flipV="1">
                <a:off x="4355" y="2546"/>
                <a:ext cx="44" cy="29"/>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8" name="Line 65"/>
              <p:cNvSpPr>
                <a:spLocks noChangeShapeType="1"/>
              </p:cNvSpPr>
              <p:nvPr/>
            </p:nvSpPr>
            <p:spPr bwMode="auto">
              <a:xfrm flipV="1">
                <a:off x="4399" y="2513"/>
                <a:ext cx="36" cy="3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9" name="Line 66"/>
              <p:cNvSpPr>
                <a:spLocks noChangeShapeType="1"/>
              </p:cNvSpPr>
              <p:nvPr/>
            </p:nvSpPr>
            <p:spPr bwMode="auto">
              <a:xfrm flipV="1">
                <a:off x="4435" y="2478"/>
                <a:ext cx="35" cy="35"/>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0" name="Line 67"/>
              <p:cNvSpPr>
                <a:spLocks noChangeShapeType="1"/>
              </p:cNvSpPr>
              <p:nvPr/>
            </p:nvSpPr>
            <p:spPr bwMode="auto">
              <a:xfrm flipV="1">
                <a:off x="4470" y="2444"/>
                <a:ext cx="30" cy="34"/>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1" name="Line 68"/>
              <p:cNvSpPr>
                <a:spLocks noChangeShapeType="1"/>
              </p:cNvSpPr>
              <p:nvPr/>
            </p:nvSpPr>
            <p:spPr bwMode="auto">
              <a:xfrm flipV="1">
                <a:off x="4500" y="2411"/>
                <a:ext cx="28" cy="3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2" name="Line 69"/>
              <p:cNvSpPr>
                <a:spLocks noChangeShapeType="1"/>
              </p:cNvSpPr>
              <p:nvPr/>
            </p:nvSpPr>
            <p:spPr bwMode="auto">
              <a:xfrm flipV="1">
                <a:off x="4528" y="2382"/>
                <a:ext cx="26" cy="29"/>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3" name="Line 70"/>
              <p:cNvSpPr>
                <a:spLocks noChangeShapeType="1"/>
              </p:cNvSpPr>
              <p:nvPr/>
            </p:nvSpPr>
            <p:spPr bwMode="auto">
              <a:xfrm flipV="1">
                <a:off x="4554" y="2355"/>
                <a:ext cx="26" cy="27"/>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4" name="Line 71"/>
              <p:cNvSpPr>
                <a:spLocks noChangeShapeType="1"/>
              </p:cNvSpPr>
              <p:nvPr/>
            </p:nvSpPr>
            <p:spPr bwMode="auto">
              <a:xfrm flipV="1">
                <a:off x="4580" y="2338"/>
                <a:ext cx="16" cy="17"/>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5" name="Line 72"/>
              <p:cNvSpPr>
                <a:spLocks noChangeShapeType="1"/>
              </p:cNvSpPr>
              <p:nvPr/>
            </p:nvSpPr>
            <p:spPr bwMode="auto">
              <a:xfrm flipV="1">
                <a:off x="4596" y="2315"/>
                <a:ext cx="19" cy="2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6" name="Line 73"/>
              <p:cNvSpPr>
                <a:spLocks noChangeShapeType="1"/>
              </p:cNvSpPr>
              <p:nvPr/>
            </p:nvSpPr>
            <p:spPr bwMode="auto">
              <a:xfrm flipV="1">
                <a:off x="4615" y="2289"/>
                <a:ext cx="21" cy="26"/>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7" name="Line 74"/>
              <p:cNvSpPr>
                <a:spLocks noChangeShapeType="1"/>
              </p:cNvSpPr>
              <p:nvPr/>
            </p:nvSpPr>
            <p:spPr bwMode="auto">
              <a:xfrm flipV="1">
                <a:off x="4636" y="2261"/>
                <a:ext cx="21" cy="28"/>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8" name="Line 75"/>
              <p:cNvSpPr>
                <a:spLocks noChangeShapeType="1"/>
              </p:cNvSpPr>
              <p:nvPr/>
            </p:nvSpPr>
            <p:spPr bwMode="auto">
              <a:xfrm flipV="1">
                <a:off x="4657" y="2230"/>
                <a:ext cx="23" cy="31"/>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9" name="Line 76"/>
              <p:cNvSpPr>
                <a:spLocks noChangeShapeType="1"/>
              </p:cNvSpPr>
              <p:nvPr/>
            </p:nvSpPr>
            <p:spPr bwMode="auto">
              <a:xfrm flipV="1">
                <a:off x="4680" y="2198"/>
                <a:ext cx="21" cy="32"/>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0" name="Line 77"/>
              <p:cNvSpPr>
                <a:spLocks noChangeShapeType="1"/>
              </p:cNvSpPr>
              <p:nvPr/>
            </p:nvSpPr>
            <p:spPr bwMode="auto">
              <a:xfrm flipV="1">
                <a:off x="4701" y="2165"/>
                <a:ext cx="22" cy="3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1" name="Line 78"/>
              <p:cNvSpPr>
                <a:spLocks noChangeShapeType="1"/>
              </p:cNvSpPr>
              <p:nvPr/>
            </p:nvSpPr>
            <p:spPr bwMode="auto">
              <a:xfrm flipV="1">
                <a:off x="4723" y="2134"/>
                <a:ext cx="19" cy="31"/>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2" name="Line 79"/>
              <p:cNvSpPr>
                <a:spLocks noChangeShapeType="1"/>
              </p:cNvSpPr>
              <p:nvPr/>
            </p:nvSpPr>
            <p:spPr bwMode="auto">
              <a:xfrm flipV="1">
                <a:off x="4742" y="2104"/>
                <a:ext cx="20" cy="3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3" name="Line 80"/>
              <p:cNvSpPr>
                <a:spLocks noChangeShapeType="1"/>
              </p:cNvSpPr>
              <p:nvPr/>
            </p:nvSpPr>
            <p:spPr bwMode="auto">
              <a:xfrm flipV="1">
                <a:off x="4762" y="2080"/>
                <a:ext cx="17" cy="24"/>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4" name="Line 81"/>
              <p:cNvSpPr>
                <a:spLocks noChangeShapeType="1"/>
              </p:cNvSpPr>
              <p:nvPr/>
            </p:nvSpPr>
            <p:spPr bwMode="auto">
              <a:xfrm flipV="1">
                <a:off x="4779" y="2057"/>
                <a:ext cx="14" cy="2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5" name="Line 82"/>
              <p:cNvSpPr>
                <a:spLocks noChangeShapeType="1"/>
              </p:cNvSpPr>
              <p:nvPr/>
            </p:nvSpPr>
            <p:spPr bwMode="auto">
              <a:xfrm flipV="1">
                <a:off x="4793" y="2040"/>
                <a:ext cx="10" cy="17"/>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6" name="Line 83"/>
              <p:cNvSpPr>
                <a:spLocks noChangeShapeType="1"/>
              </p:cNvSpPr>
              <p:nvPr/>
            </p:nvSpPr>
            <p:spPr bwMode="auto">
              <a:xfrm flipV="1">
                <a:off x="4803" y="2029"/>
                <a:ext cx="7" cy="11"/>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7" name="Line 84"/>
              <p:cNvSpPr>
                <a:spLocks noChangeShapeType="1"/>
              </p:cNvSpPr>
              <p:nvPr/>
            </p:nvSpPr>
            <p:spPr bwMode="auto">
              <a:xfrm flipV="1">
                <a:off x="4810" y="2026"/>
                <a:ext cx="2" cy="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8" name="Line 85"/>
              <p:cNvSpPr>
                <a:spLocks noChangeShapeType="1"/>
              </p:cNvSpPr>
              <p:nvPr/>
            </p:nvSpPr>
            <p:spPr bwMode="auto">
              <a:xfrm flipH="1" flipV="1">
                <a:off x="4809" y="2022"/>
                <a:ext cx="3" cy="4"/>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9" name="Line 86"/>
              <p:cNvSpPr>
                <a:spLocks noChangeShapeType="1"/>
              </p:cNvSpPr>
              <p:nvPr/>
            </p:nvSpPr>
            <p:spPr bwMode="auto">
              <a:xfrm flipH="1" flipV="1">
                <a:off x="4797" y="2015"/>
                <a:ext cx="12" cy="7"/>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0" name="Line 87"/>
              <p:cNvSpPr>
                <a:spLocks noChangeShapeType="1"/>
              </p:cNvSpPr>
              <p:nvPr/>
            </p:nvSpPr>
            <p:spPr bwMode="auto">
              <a:xfrm flipH="1" flipV="1">
                <a:off x="4777" y="2003"/>
                <a:ext cx="20" cy="12"/>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1" name="Line 88"/>
              <p:cNvSpPr>
                <a:spLocks noChangeShapeType="1"/>
              </p:cNvSpPr>
              <p:nvPr/>
            </p:nvSpPr>
            <p:spPr bwMode="auto">
              <a:xfrm flipH="1" flipV="1">
                <a:off x="4751" y="1989"/>
                <a:ext cx="26" cy="14"/>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2" name="Line 89"/>
              <p:cNvSpPr>
                <a:spLocks noChangeShapeType="1"/>
              </p:cNvSpPr>
              <p:nvPr/>
            </p:nvSpPr>
            <p:spPr bwMode="auto">
              <a:xfrm flipH="1" flipV="1">
                <a:off x="4720" y="1970"/>
                <a:ext cx="31" cy="19"/>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3" name="Line 90"/>
              <p:cNvSpPr>
                <a:spLocks noChangeShapeType="1"/>
              </p:cNvSpPr>
              <p:nvPr/>
            </p:nvSpPr>
            <p:spPr bwMode="auto">
              <a:xfrm flipH="1" flipV="1">
                <a:off x="4683" y="1947"/>
                <a:ext cx="37" cy="2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4" name="Line 91"/>
              <p:cNvSpPr>
                <a:spLocks noChangeShapeType="1"/>
              </p:cNvSpPr>
              <p:nvPr/>
            </p:nvSpPr>
            <p:spPr bwMode="auto">
              <a:xfrm flipH="1" flipV="1">
                <a:off x="4643" y="1924"/>
                <a:ext cx="40" cy="2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5" name="Line 92"/>
              <p:cNvSpPr>
                <a:spLocks noChangeShapeType="1"/>
              </p:cNvSpPr>
              <p:nvPr/>
            </p:nvSpPr>
            <p:spPr bwMode="auto">
              <a:xfrm flipH="1" flipV="1">
                <a:off x="4599" y="1898"/>
                <a:ext cx="44" cy="26"/>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6" name="Line 93"/>
              <p:cNvSpPr>
                <a:spLocks noChangeShapeType="1"/>
              </p:cNvSpPr>
              <p:nvPr/>
            </p:nvSpPr>
            <p:spPr bwMode="auto">
              <a:xfrm flipH="1" flipV="1">
                <a:off x="4554" y="1869"/>
                <a:ext cx="45" cy="29"/>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7" name="Line 94"/>
              <p:cNvSpPr>
                <a:spLocks noChangeShapeType="1"/>
              </p:cNvSpPr>
              <p:nvPr/>
            </p:nvSpPr>
            <p:spPr bwMode="auto">
              <a:xfrm flipH="1" flipV="1">
                <a:off x="4507" y="1841"/>
                <a:ext cx="47" cy="28"/>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8" name="Line 95"/>
              <p:cNvSpPr>
                <a:spLocks noChangeShapeType="1"/>
              </p:cNvSpPr>
              <p:nvPr/>
            </p:nvSpPr>
            <p:spPr bwMode="auto">
              <a:xfrm flipH="1" flipV="1">
                <a:off x="4458" y="1811"/>
                <a:ext cx="49" cy="3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9" name="Line 96"/>
              <p:cNvSpPr>
                <a:spLocks noChangeShapeType="1"/>
              </p:cNvSpPr>
              <p:nvPr/>
            </p:nvSpPr>
            <p:spPr bwMode="auto">
              <a:xfrm flipH="1" flipV="1">
                <a:off x="4409" y="1780"/>
                <a:ext cx="49" cy="31"/>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0" name="Line 97"/>
              <p:cNvSpPr>
                <a:spLocks noChangeShapeType="1"/>
              </p:cNvSpPr>
              <p:nvPr/>
            </p:nvSpPr>
            <p:spPr bwMode="auto">
              <a:xfrm flipH="1" flipV="1">
                <a:off x="4362" y="1750"/>
                <a:ext cx="47" cy="3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1" name="Line 98"/>
              <p:cNvSpPr>
                <a:spLocks noChangeShapeType="1"/>
              </p:cNvSpPr>
              <p:nvPr/>
            </p:nvSpPr>
            <p:spPr bwMode="auto">
              <a:xfrm flipH="1" flipV="1">
                <a:off x="4317" y="1720"/>
                <a:ext cx="45" cy="3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2" name="Line 99"/>
              <p:cNvSpPr>
                <a:spLocks noChangeShapeType="1"/>
              </p:cNvSpPr>
              <p:nvPr/>
            </p:nvSpPr>
            <p:spPr bwMode="auto">
              <a:xfrm flipH="1" flipV="1">
                <a:off x="4273" y="1691"/>
                <a:ext cx="44" cy="29"/>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3" name="Line 100"/>
              <p:cNvSpPr>
                <a:spLocks noChangeShapeType="1"/>
              </p:cNvSpPr>
              <p:nvPr/>
            </p:nvSpPr>
            <p:spPr bwMode="auto">
              <a:xfrm flipH="1" flipV="1">
                <a:off x="4231" y="1664"/>
                <a:ext cx="42" cy="27"/>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4" name="Line 101"/>
              <p:cNvSpPr>
                <a:spLocks noChangeShapeType="1"/>
              </p:cNvSpPr>
              <p:nvPr/>
            </p:nvSpPr>
            <p:spPr bwMode="auto">
              <a:xfrm flipH="1" flipV="1">
                <a:off x="4194" y="1638"/>
                <a:ext cx="37" cy="26"/>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5" name="Line 102"/>
              <p:cNvSpPr>
                <a:spLocks noChangeShapeType="1"/>
              </p:cNvSpPr>
              <p:nvPr/>
            </p:nvSpPr>
            <p:spPr bwMode="auto">
              <a:xfrm flipH="1" flipV="1">
                <a:off x="4163" y="1615"/>
                <a:ext cx="31" cy="2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6" name="Line 103"/>
              <p:cNvSpPr>
                <a:spLocks noChangeShapeType="1"/>
              </p:cNvSpPr>
              <p:nvPr/>
            </p:nvSpPr>
            <p:spPr bwMode="auto">
              <a:xfrm flipH="1" flipV="1">
                <a:off x="4137" y="1595"/>
                <a:ext cx="26" cy="2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7" name="Line 104"/>
              <p:cNvSpPr>
                <a:spLocks noChangeShapeType="1"/>
              </p:cNvSpPr>
              <p:nvPr/>
            </p:nvSpPr>
            <p:spPr bwMode="auto">
              <a:xfrm flipH="1" flipV="1">
                <a:off x="4118" y="1577"/>
                <a:ext cx="19" cy="18"/>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8" name="Line 105"/>
              <p:cNvSpPr>
                <a:spLocks noChangeShapeType="1"/>
              </p:cNvSpPr>
              <p:nvPr/>
            </p:nvSpPr>
            <p:spPr bwMode="auto">
              <a:xfrm flipH="1" flipV="1">
                <a:off x="4104" y="1563"/>
                <a:ext cx="14" cy="14"/>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9" name="Line 106"/>
              <p:cNvSpPr>
                <a:spLocks noChangeShapeType="1"/>
              </p:cNvSpPr>
              <p:nvPr/>
            </p:nvSpPr>
            <p:spPr bwMode="auto">
              <a:xfrm flipH="1" flipV="1">
                <a:off x="4098" y="1554"/>
                <a:ext cx="6" cy="9"/>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0" name="Line 107"/>
              <p:cNvSpPr>
                <a:spLocks noChangeShapeType="1"/>
              </p:cNvSpPr>
              <p:nvPr/>
            </p:nvSpPr>
            <p:spPr bwMode="auto">
              <a:xfrm flipV="1">
                <a:off x="4098" y="1546"/>
                <a:ext cx="0" cy="8"/>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1" name="Line 108"/>
              <p:cNvSpPr>
                <a:spLocks noChangeShapeType="1"/>
              </p:cNvSpPr>
              <p:nvPr/>
            </p:nvSpPr>
            <p:spPr bwMode="auto">
              <a:xfrm flipV="1">
                <a:off x="4098" y="1539"/>
                <a:ext cx="7" cy="7"/>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2" name="Line 109"/>
              <p:cNvSpPr>
                <a:spLocks noChangeShapeType="1"/>
              </p:cNvSpPr>
              <p:nvPr/>
            </p:nvSpPr>
            <p:spPr bwMode="auto">
              <a:xfrm flipV="1">
                <a:off x="4105" y="1533"/>
                <a:ext cx="9" cy="6"/>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3" name="Line 110"/>
              <p:cNvSpPr>
                <a:spLocks noChangeShapeType="1"/>
              </p:cNvSpPr>
              <p:nvPr/>
            </p:nvSpPr>
            <p:spPr bwMode="auto">
              <a:xfrm flipV="1">
                <a:off x="4114" y="1526"/>
                <a:ext cx="14" cy="7"/>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4" name="Line 111"/>
              <p:cNvSpPr>
                <a:spLocks noChangeShapeType="1"/>
              </p:cNvSpPr>
              <p:nvPr/>
            </p:nvSpPr>
            <p:spPr bwMode="auto">
              <a:xfrm flipV="1">
                <a:off x="4128" y="1519"/>
                <a:ext cx="16" cy="7"/>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5" name="Line 112"/>
              <p:cNvSpPr>
                <a:spLocks noChangeShapeType="1"/>
              </p:cNvSpPr>
              <p:nvPr/>
            </p:nvSpPr>
            <p:spPr bwMode="auto">
              <a:xfrm flipV="1">
                <a:off x="4144" y="1512"/>
                <a:ext cx="17" cy="7"/>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6" name="Line 113"/>
              <p:cNvSpPr>
                <a:spLocks noChangeShapeType="1"/>
              </p:cNvSpPr>
              <p:nvPr/>
            </p:nvSpPr>
            <p:spPr bwMode="auto">
              <a:xfrm flipV="1">
                <a:off x="4161" y="1504"/>
                <a:ext cx="18" cy="8"/>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7" name="Line 114"/>
              <p:cNvSpPr>
                <a:spLocks noChangeShapeType="1"/>
              </p:cNvSpPr>
              <p:nvPr/>
            </p:nvSpPr>
            <p:spPr bwMode="auto">
              <a:xfrm flipV="1">
                <a:off x="4179" y="1493"/>
                <a:ext cx="17" cy="11"/>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8" name="Line 115"/>
              <p:cNvSpPr>
                <a:spLocks noChangeShapeType="1"/>
              </p:cNvSpPr>
              <p:nvPr/>
            </p:nvSpPr>
            <p:spPr bwMode="auto">
              <a:xfrm flipV="1">
                <a:off x="4196" y="1479"/>
                <a:ext cx="18" cy="14"/>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9" name="Line 116"/>
              <p:cNvSpPr>
                <a:spLocks noChangeShapeType="1"/>
              </p:cNvSpPr>
              <p:nvPr/>
            </p:nvSpPr>
            <p:spPr bwMode="auto">
              <a:xfrm flipV="1">
                <a:off x="4214" y="1462"/>
                <a:ext cx="15" cy="17"/>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0" name="Line 117"/>
              <p:cNvSpPr>
                <a:spLocks noChangeShapeType="1"/>
              </p:cNvSpPr>
              <p:nvPr/>
            </p:nvSpPr>
            <p:spPr bwMode="auto">
              <a:xfrm flipV="1">
                <a:off x="4229" y="1441"/>
                <a:ext cx="12" cy="21"/>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1" name="Line 118"/>
              <p:cNvSpPr>
                <a:spLocks noChangeShapeType="1"/>
              </p:cNvSpPr>
              <p:nvPr/>
            </p:nvSpPr>
            <p:spPr bwMode="auto">
              <a:xfrm flipV="1">
                <a:off x="4241" y="1416"/>
                <a:ext cx="9" cy="25"/>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2" name="Line 119"/>
              <p:cNvSpPr>
                <a:spLocks noChangeShapeType="1"/>
              </p:cNvSpPr>
              <p:nvPr/>
            </p:nvSpPr>
            <p:spPr bwMode="auto">
              <a:xfrm flipV="1">
                <a:off x="4250" y="1387"/>
                <a:ext cx="5" cy="29"/>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3" name="Line 120"/>
              <p:cNvSpPr>
                <a:spLocks noChangeShapeType="1"/>
              </p:cNvSpPr>
              <p:nvPr/>
            </p:nvSpPr>
            <p:spPr bwMode="auto">
              <a:xfrm flipV="1">
                <a:off x="4255" y="1352"/>
                <a:ext cx="0" cy="35"/>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4" name="Line 121"/>
              <p:cNvSpPr>
                <a:spLocks noChangeShapeType="1"/>
              </p:cNvSpPr>
              <p:nvPr/>
            </p:nvSpPr>
            <p:spPr bwMode="auto">
              <a:xfrm flipH="1" flipV="1">
                <a:off x="4248" y="1310"/>
                <a:ext cx="7" cy="42"/>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5" name="Line 122"/>
              <p:cNvSpPr>
                <a:spLocks noChangeShapeType="1"/>
              </p:cNvSpPr>
              <p:nvPr/>
            </p:nvSpPr>
            <p:spPr bwMode="auto">
              <a:xfrm flipH="1" flipV="1">
                <a:off x="4236" y="1280"/>
                <a:ext cx="12" cy="3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6" name="Line 123"/>
              <p:cNvSpPr>
                <a:spLocks noChangeShapeType="1"/>
              </p:cNvSpPr>
              <p:nvPr/>
            </p:nvSpPr>
            <p:spPr bwMode="auto">
              <a:xfrm flipH="1" flipV="1">
                <a:off x="4214" y="1251"/>
                <a:ext cx="22" cy="29"/>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7" name="Line 124"/>
              <p:cNvSpPr>
                <a:spLocks noChangeShapeType="1"/>
              </p:cNvSpPr>
              <p:nvPr/>
            </p:nvSpPr>
            <p:spPr bwMode="auto">
              <a:xfrm flipH="1" flipV="1">
                <a:off x="4184" y="1221"/>
                <a:ext cx="30" cy="3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8" name="Line 125"/>
              <p:cNvSpPr>
                <a:spLocks noChangeShapeType="1"/>
              </p:cNvSpPr>
              <p:nvPr/>
            </p:nvSpPr>
            <p:spPr bwMode="auto">
              <a:xfrm flipH="1" flipV="1">
                <a:off x="4151" y="1195"/>
                <a:ext cx="33" cy="26"/>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9" name="Line 126"/>
              <p:cNvSpPr>
                <a:spLocks noChangeShapeType="1"/>
              </p:cNvSpPr>
              <p:nvPr/>
            </p:nvSpPr>
            <p:spPr bwMode="auto">
              <a:xfrm flipH="1" flipV="1">
                <a:off x="4112" y="1169"/>
                <a:ext cx="39" cy="26"/>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0" name="Line 127"/>
              <p:cNvSpPr>
                <a:spLocks noChangeShapeType="1"/>
              </p:cNvSpPr>
              <p:nvPr/>
            </p:nvSpPr>
            <p:spPr bwMode="auto">
              <a:xfrm flipH="1" flipV="1">
                <a:off x="4074" y="1146"/>
                <a:ext cx="38" cy="2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1" name="Line 128"/>
              <p:cNvSpPr>
                <a:spLocks noChangeShapeType="1"/>
              </p:cNvSpPr>
              <p:nvPr/>
            </p:nvSpPr>
            <p:spPr bwMode="auto">
              <a:xfrm flipH="1" flipV="1">
                <a:off x="4037" y="1125"/>
                <a:ext cx="37" cy="21"/>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2" name="Line 129"/>
              <p:cNvSpPr>
                <a:spLocks noChangeShapeType="1"/>
              </p:cNvSpPr>
              <p:nvPr/>
            </p:nvSpPr>
            <p:spPr bwMode="auto">
              <a:xfrm flipH="1" flipV="1">
                <a:off x="4006" y="1109"/>
                <a:ext cx="31" cy="16"/>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3" name="Line 130"/>
              <p:cNvSpPr>
                <a:spLocks noChangeShapeType="1"/>
              </p:cNvSpPr>
              <p:nvPr/>
            </p:nvSpPr>
            <p:spPr bwMode="auto">
              <a:xfrm flipH="1" flipV="1">
                <a:off x="3980" y="1097"/>
                <a:ext cx="26" cy="12"/>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4" name="Line 131"/>
              <p:cNvSpPr>
                <a:spLocks noChangeShapeType="1"/>
              </p:cNvSpPr>
              <p:nvPr/>
            </p:nvSpPr>
            <p:spPr bwMode="auto">
              <a:xfrm flipH="1" flipV="1">
                <a:off x="3971" y="1094"/>
                <a:ext cx="9" cy="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5" name="Line 132"/>
              <p:cNvSpPr>
                <a:spLocks noChangeShapeType="1"/>
              </p:cNvSpPr>
              <p:nvPr/>
            </p:nvSpPr>
            <p:spPr bwMode="auto">
              <a:xfrm flipH="1" flipV="1">
                <a:off x="3964" y="1090"/>
                <a:ext cx="7" cy="4"/>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6" name="Line 133"/>
              <p:cNvSpPr>
                <a:spLocks noChangeShapeType="1"/>
              </p:cNvSpPr>
              <p:nvPr/>
            </p:nvSpPr>
            <p:spPr bwMode="auto">
              <a:xfrm flipH="1" flipV="1">
                <a:off x="3959" y="1087"/>
                <a:ext cx="5" cy="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7" name="Line 134"/>
              <p:cNvSpPr>
                <a:spLocks noChangeShapeType="1"/>
              </p:cNvSpPr>
              <p:nvPr/>
            </p:nvSpPr>
            <p:spPr bwMode="auto">
              <a:xfrm flipH="1">
                <a:off x="3955" y="1087"/>
                <a:ext cx="4" cy="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8" name="Line 135"/>
              <p:cNvSpPr>
                <a:spLocks noChangeShapeType="1"/>
              </p:cNvSpPr>
              <p:nvPr/>
            </p:nvSpPr>
            <p:spPr bwMode="auto">
              <a:xfrm flipH="1" flipV="1">
                <a:off x="3953" y="1085"/>
                <a:ext cx="2" cy="2"/>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9" name="Line 136"/>
              <p:cNvSpPr>
                <a:spLocks noChangeShapeType="1"/>
              </p:cNvSpPr>
              <p:nvPr/>
            </p:nvSpPr>
            <p:spPr bwMode="auto">
              <a:xfrm flipH="1" flipV="1">
                <a:off x="3887" y="839"/>
                <a:ext cx="66" cy="246"/>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0" name="Line 137"/>
              <p:cNvSpPr>
                <a:spLocks noChangeShapeType="1"/>
              </p:cNvSpPr>
              <p:nvPr/>
            </p:nvSpPr>
            <p:spPr bwMode="auto">
              <a:xfrm flipV="1">
                <a:off x="3887" y="835"/>
                <a:ext cx="4" cy="4"/>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1" name="Line 138"/>
              <p:cNvSpPr>
                <a:spLocks noChangeShapeType="1"/>
              </p:cNvSpPr>
              <p:nvPr/>
            </p:nvSpPr>
            <p:spPr bwMode="auto">
              <a:xfrm flipV="1">
                <a:off x="3891" y="827"/>
                <a:ext cx="10" cy="8"/>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2" name="Line 139"/>
              <p:cNvSpPr>
                <a:spLocks noChangeShapeType="1"/>
              </p:cNvSpPr>
              <p:nvPr/>
            </p:nvSpPr>
            <p:spPr bwMode="auto">
              <a:xfrm flipV="1">
                <a:off x="3901" y="813"/>
                <a:ext cx="18" cy="14"/>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3" name="Line 140"/>
              <p:cNvSpPr>
                <a:spLocks noChangeShapeType="1"/>
              </p:cNvSpPr>
              <p:nvPr/>
            </p:nvSpPr>
            <p:spPr bwMode="auto">
              <a:xfrm flipV="1">
                <a:off x="3919" y="793"/>
                <a:ext cx="22" cy="2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4" name="Line 141"/>
              <p:cNvSpPr>
                <a:spLocks noChangeShapeType="1"/>
              </p:cNvSpPr>
              <p:nvPr/>
            </p:nvSpPr>
            <p:spPr bwMode="auto">
              <a:xfrm flipV="1">
                <a:off x="3941" y="771"/>
                <a:ext cx="28" cy="22"/>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5" name="Line 142"/>
              <p:cNvSpPr>
                <a:spLocks noChangeShapeType="1"/>
              </p:cNvSpPr>
              <p:nvPr/>
            </p:nvSpPr>
            <p:spPr bwMode="auto">
              <a:xfrm flipV="1">
                <a:off x="3969" y="745"/>
                <a:ext cx="33" cy="26"/>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6" name="Line 143"/>
              <p:cNvSpPr>
                <a:spLocks noChangeShapeType="1"/>
              </p:cNvSpPr>
              <p:nvPr/>
            </p:nvSpPr>
            <p:spPr bwMode="auto">
              <a:xfrm flipV="1">
                <a:off x="4002" y="715"/>
                <a:ext cx="39" cy="3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7" name="Line 144"/>
              <p:cNvSpPr>
                <a:spLocks noChangeShapeType="1"/>
              </p:cNvSpPr>
              <p:nvPr/>
            </p:nvSpPr>
            <p:spPr bwMode="auto">
              <a:xfrm flipV="1">
                <a:off x="4041" y="682"/>
                <a:ext cx="40" cy="3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8" name="Line 145"/>
              <p:cNvSpPr>
                <a:spLocks noChangeShapeType="1"/>
              </p:cNvSpPr>
              <p:nvPr/>
            </p:nvSpPr>
            <p:spPr bwMode="auto">
              <a:xfrm flipV="1">
                <a:off x="4081" y="647"/>
                <a:ext cx="45" cy="35"/>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9" name="Line 146"/>
              <p:cNvSpPr>
                <a:spLocks noChangeShapeType="1"/>
              </p:cNvSpPr>
              <p:nvPr/>
            </p:nvSpPr>
            <p:spPr bwMode="auto">
              <a:xfrm flipV="1">
                <a:off x="4126" y="610"/>
                <a:ext cx="47" cy="37"/>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0" name="Line 147"/>
              <p:cNvSpPr>
                <a:spLocks noChangeShapeType="1"/>
              </p:cNvSpPr>
              <p:nvPr/>
            </p:nvSpPr>
            <p:spPr bwMode="auto">
              <a:xfrm flipV="1">
                <a:off x="4173" y="572"/>
                <a:ext cx="49" cy="38"/>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1" name="Line 148"/>
              <p:cNvSpPr>
                <a:spLocks noChangeShapeType="1"/>
              </p:cNvSpPr>
              <p:nvPr/>
            </p:nvSpPr>
            <p:spPr bwMode="auto">
              <a:xfrm flipV="1">
                <a:off x="4222" y="532"/>
                <a:ext cx="51" cy="4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2" name="Line 149"/>
              <p:cNvSpPr>
                <a:spLocks noChangeShapeType="1"/>
              </p:cNvSpPr>
              <p:nvPr/>
            </p:nvSpPr>
            <p:spPr bwMode="auto">
              <a:xfrm flipV="1">
                <a:off x="4273" y="493"/>
                <a:ext cx="52" cy="39"/>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3" name="Line 150"/>
              <p:cNvSpPr>
                <a:spLocks noChangeShapeType="1"/>
              </p:cNvSpPr>
              <p:nvPr/>
            </p:nvSpPr>
            <p:spPr bwMode="auto">
              <a:xfrm flipV="1">
                <a:off x="4325" y="453"/>
                <a:ext cx="51" cy="4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4" name="Line 151"/>
              <p:cNvSpPr>
                <a:spLocks noChangeShapeType="1"/>
              </p:cNvSpPr>
              <p:nvPr/>
            </p:nvSpPr>
            <p:spPr bwMode="auto">
              <a:xfrm flipV="1">
                <a:off x="4376" y="413"/>
                <a:ext cx="52" cy="4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5" name="Line 152"/>
              <p:cNvSpPr>
                <a:spLocks noChangeShapeType="1"/>
              </p:cNvSpPr>
              <p:nvPr/>
            </p:nvSpPr>
            <p:spPr bwMode="auto">
              <a:xfrm flipV="1">
                <a:off x="4428" y="375"/>
                <a:ext cx="53" cy="38"/>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6" name="Line 153"/>
              <p:cNvSpPr>
                <a:spLocks noChangeShapeType="1"/>
              </p:cNvSpPr>
              <p:nvPr/>
            </p:nvSpPr>
            <p:spPr bwMode="auto">
              <a:xfrm flipV="1">
                <a:off x="4481" y="338"/>
                <a:ext cx="48" cy="37"/>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7" name="Line 154"/>
              <p:cNvSpPr>
                <a:spLocks noChangeShapeType="1"/>
              </p:cNvSpPr>
              <p:nvPr/>
            </p:nvSpPr>
            <p:spPr bwMode="auto">
              <a:xfrm flipV="1">
                <a:off x="4529" y="303"/>
                <a:ext cx="49" cy="35"/>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8" name="Line 155"/>
              <p:cNvSpPr>
                <a:spLocks noChangeShapeType="1"/>
              </p:cNvSpPr>
              <p:nvPr/>
            </p:nvSpPr>
            <p:spPr bwMode="auto">
              <a:xfrm flipV="1">
                <a:off x="4578" y="270"/>
                <a:ext cx="46" cy="3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9" name="Line 156"/>
              <p:cNvSpPr>
                <a:spLocks noChangeShapeType="1"/>
              </p:cNvSpPr>
              <p:nvPr/>
            </p:nvSpPr>
            <p:spPr bwMode="auto">
              <a:xfrm flipV="1">
                <a:off x="4624" y="240"/>
                <a:ext cx="42" cy="3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0" name="Line 157"/>
              <p:cNvSpPr>
                <a:spLocks noChangeShapeType="1"/>
              </p:cNvSpPr>
              <p:nvPr/>
            </p:nvSpPr>
            <p:spPr bwMode="auto">
              <a:xfrm flipV="1">
                <a:off x="4666" y="214"/>
                <a:ext cx="40" cy="26"/>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1" name="Line 158"/>
              <p:cNvSpPr>
                <a:spLocks noChangeShapeType="1"/>
              </p:cNvSpPr>
              <p:nvPr/>
            </p:nvSpPr>
            <p:spPr bwMode="auto">
              <a:xfrm flipV="1">
                <a:off x="4706" y="191"/>
                <a:ext cx="35" cy="2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2" name="Line 159"/>
              <p:cNvSpPr>
                <a:spLocks noChangeShapeType="1"/>
              </p:cNvSpPr>
              <p:nvPr/>
            </p:nvSpPr>
            <p:spPr bwMode="auto">
              <a:xfrm flipV="1">
                <a:off x="4741" y="160"/>
                <a:ext cx="43" cy="31"/>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3" name="Line 160"/>
              <p:cNvSpPr>
                <a:spLocks noChangeShapeType="1"/>
              </p:cNvSpPr>
              <p:nvPr/>
            </p:nvSpPr>
            <p:spPr bwMode="auto">
              <a:xfrm flipV="1">
                <a:off x="4784" y="128"/>
                <a:ext cx="33" cy="32"/>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4" name="Line 161"/>
              <p:cNvSpPr>
                <a:spLocks noChangeShapeType="1"/>
              </p:cNvSpPr>
              <p:nvPr/>
            </p:nvSpPr>
            <p:spPr bwMode="auto">
              <a:xfrm flipV="1">
                <a:off x="4817" y="99"/>
                <a:ext cx="28" cy="29"/>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5" name="Line 162"/>
              <p:cNvSpPr>
                <a:spLocks noChangeShapeType="1"/>
              </p:cNvSpPr>
              <p:nvPr/>
            </p:nvSpPr>
            <p:spPr bwMode="auto">
              <a:xfrm flipV="1">
                <a:off x="4845" y="73"/>
                <a:ext cx="20" cy="26"/>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6" name="Line 163"/>
              <p:cNvSpPr>
                <a:spLocks noChangeShapeType="1"/>
              </p:cNvSpPr>
              <p:nvPr/>
            </p:nvSpPr>
            <p:spPr bwMode="auto">
              <a:xfrm flipV="1">
                <a:off x="4865" y="52"/>
                <a:ext cx="15" cy="21"/>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7" name="Line 164"/>
              <p:cNvSpPr>
                <a:spLocks noChangeShapeType="1"/>
              </p:cNvSpPr>
              <p:nvPr/>
            </p:nvSpPr>
            <p:spPr bwMode="auto">
              <a:xfrm flipV="1">
                <a:off x="4880" y="34"/>
                <a:ext cx="9" cy="18"/>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8" name="Line 165"/>
              <p:cNvSpPr>
                <a:spLocks noChangeShapeType="1"/>
              </p:cNvSpPr>
              <p:nvPr/>
            </p:nvSpPr>
            <p:spPr bwMode="auto">
              <a:xfrm flipV="1">
                <a:off x="4889" y="24"/>
                <a:ext cx="5" cy="1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9" name="Line 166"/>
              <p:cNvSpPr>
                <a:spLocks noChangeShapeType="1"/>
              </p:cNvSpPr>
              <p:nvPr/>
            </p:nvSpPr>
            <p:spPr bwMode="auto">
              <a:xfrm flipV="1">
                <a:off x="4894" y="18"/>
                <a:ext cx="2" cy="6"/>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0" name="Line 167"/>
              <p:cNvSpPr>
                <a:spLocks noChangeShapeType="1"/>
              </p:cNvSpPr>
              <p:nvPr/>
            </p:nvSpPr>
            <p:spPr bwMode="auto">
              <a:xfrm>
                <a:off x="4896" y="18"/>
                <a:ext cx="843" cy="0"/>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1" name="Line 168"/>
              <p:cNvSpPr>
                <a:spLocks noChangeShapeType="1"/>
              </p:cNvSpPr>
              <p:nvPr/>
            </p:nvSpPr>
            <p:spPr bwMode="auto">
              <a:xfrm>
                <a:off x="5739" y="18"/>
                <a:ext cx="0" cy="3755"/>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2" name="Rectangle 169"/>
              <p:cNvSpPr>
                <a:spLocks noChangeArrowheads="1"/>
              </p:cNvSpPr>
              <p:nvPr/>
            </p:nvSpPr>
            <p:spPr bwMode="auto">
              <a:xfrm>
                <a:off x="4763" y="1924"/>
                <a:ext cx="37" cy="257"/>
              </a:xfrm>
              <a:prstGeom prst="rect">
                <a:avLst/>
              </a:prstGeom>
              <a:solidFill>
                <a:srgbClr val="FDDBB4"/>
              </a:solidFill>
              <a:ln w="0">
                <a:solidFill>
                  <a:srgbClr val="FDDBB4"/>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3" name="Freeform 170"/>
              <p:cNvSpPr>
                <a:spLocks/>
              </p:cNvSpPr>
              <p:nvPr/>
            </p:nvSpPr>
            <p:spPr bwMode="auto">
              <a:xfrm>
                <a:off x="4800" y="1959"/>
                <a:ext cx="133" cy="81"/>
              </a:xfrm>
              <a:custGeom>
                <a:avLst/>
                <a:gdLst>
                  <a:gd name="T0" fmla="*/ 127 w 133"/>
                  <a:gd name="T1" fmla="*/ 0 h 81"/>
                  <a:gd name="T2" fmla="*/ 133 w 133"/>
                  <a:gd name="T3" fmla="*/ 9 h 81"/>
                  <a:gd name="T4" fmla="*/ 5 w 133"/>
                  <a:gd name="T5" fmla="*/ 81 h 81"/>
                  <a:gd name="T6" fmla="*/ 0 w 133"/>
                  <a:gd name="T7" fmla="*/ 72 h 81"/>
                  <a:gd name="T8" fmla="*/ 127 w 133"/>
                  <a:gd name="T9" fmla="*/ 0 h 81"/>
                </a:gdLst>
                <a:ahLst/>
                <a:cxnLst>
                  <a:cxn ang="0">
                    <a:pos x="T0" y="T1"/>
                  </a:cxn>
                  <a:cxn ang="0">
                    <a:pos x="T2" y="T3"/>
                  </a:cxn>
                  <a:cxn ang="0">
                    <a:pos x="T4" y="T5"/>
                  </a:cxn>
                  <a:cxn ang="0">
                    <a:pos x="T6" y="T7"/>
                  </a:cxn>
                  <a:cxn ang="0">
                    <a:pos x="T8" y="T9"/>
                  </a:cxn>
                </a:cxnLst>
                <a:rect l="0" t="0" r="r" b="b"/>
                <a:pathLst>
                  <a:path w="133" h="81">
                    <a:moveTo>
                      <a:pt x="127" y="0"/>
                    </a:moveTo>
                    <a:lnTo>
                      <a:pt x="133" y="9"/>
                    </a:lnTo>
                    <a:lnTo>
                      <a:pt x="5" y="81"/>
                    </a:lnTo>
                    <a:lnTo>
                      <a:pt x="0" y="72"/>
                    </a:lnTo>
                    <a:lnTo>
                      <a:pt x="127" y="0"/>
                    </a:lnTo>
                    <a:close/>
                  </a:path>
                </a:pathLst>
              </a:custGeom>
              <a:solidFill>
                <a:srgbClr val="FDDBB4"/>
              </a:solidFill>
              <a:ln w="0">
                <a:solidFill>
                  <a:srgbClr val="FDDBB4"/>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4" name="Freeform 171"/>
              <p:cNvSpPr>
                <a:spLocks/>
              </p:cNvSpPr>
              <p:nvPr/>
            </p:nvSpPr>
            <p:spPr bwMode="auto">
              <a:xfrm>
                <a:off x="4797" y="2040"/>
                <a:ext cx="102" cy="118"/>
              </a:xfrm>
              <a:custGeom>
                <a:avLst/>
                <a:gdLst>
                  <a:gd name="T0" fmla="*/ 8 w 102"/>
                  <a:gd name="T1" fmla="*/ 0 h 118"/>
                  <a:gd name="T2" fmla="*/ 102 w 102"/>
                  <a:gd name="T3" fmla="*/ 111 h 118"/>
                  <a:gd name="T4" fmla="*/ 94 w 102"/>
                  <a:gd name="T5" fmla="*/ 118 h 118"/>
                  <a:gd name="T6" fmla="*/ 0 w 102"/>
                  <a:gd name="T7" fmla="*/ 7 h 118"/>
                  <a:gd name="T8" fmla="*/ 8 w 102"/>
                  <a:gd name="T9" fmla="*/ 0 h 118"/>
                </a:gdLst>
                <a:ahLst/>
                <a:cxnLst>
                  <a:cxn ang="0">
                    <a:pos x="T0" y="T1"/>
                  </a:cxn>
                  <a:cxn ang="0">
                    <a:pos x="T2" y="T3"/>
                  </a:cxn>
                  <a:cxn ang="0">
                    <a:pos x="T4" y="T5"/>
                  </a:cxn>
                  <a:cxn ang="0">
                    <a:pos x="T6" y="T7"/>
                  </a:cxn>
                  <a:cxn ang="0">
                    <a:pos x="T8" y="T9"/>
                  </a:cxn>
                </a:cxnLst>
                <a:rect l="0" t="0" r="r" b="b"/>
                <a:pathLst>
                  <a:path w="102" h="118">
                    <a:moveTo>
                      <a:pt x="8" y="0"/>
                    </a:moveTo>
                    <a:lnTo>
                      <a:pt x="102" y="111"/>
                    </a:lnTo>
                    <a:lnTo>
                      <a:pt x="94" y="118"/>
                    </a:lnTo>
                    <a:lnTo>
                      <a:pt x="0" y="7"/>
                    </a:lnTo>
                    <a:lnTo>
                      <a:pt x="8" y="0"/>
                    </a:lnTo>
                    <a:close/>
                  </a:path>
                </a:pathLst>
              </a:custGeom>
              <a:solidFill>
                <a:srgbClr val="FDDBB4"/>
              </a:solidFill>
              <a:ln w="0">
                <a:solidFill>
                  <a:srgbClr val="FDDBB4"/>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5" name="Freeform 172"/>
              <p:cNvSpPr>
                <a:spLocks/>
              </p:cNvSpPr>
              <p:nvPr/>
            </p:nvSpPr>
            <p:spPr bwMode="auto">
              <a:xfrm>
                <a:off x="4906" y="2108"/>
                <a:ext cx="51" cy="50"/>
              </a:xfrm>
              <a:custGeom>
                <a:avLst/>
                <a:gdLst>
                  <a:gd name="T0" fmla="*/ 27 w 51"/>
                  <a:gd name="T1" fmla="*/ 0 h 50"/>
                  <a:gd name="T2" fmla="*/ 34 w 51"/>
                  <a:gd name="T3" fmla="*/ 1 h 50"/>
                  <a:gd name="T4" fmla="*/ 41 w 51"/>
                  <a:gd name="T5" fmla="*/ 5 h 50"/>
                  <a:gd name="T6" fmla="*/ 48 w 51"/>
                  <a:gd name="T7" fmla="*/ 10 h 50"/>
                  <a:gd name="T8" fmla="*/ 51 w 51"/>
                  <a:gd name="T9" fmla="*/ 17 h 50"/>
                  <a:gd name="T10" fmla="*/ 51 w 51"/>
                  <a:gd name="T11" fmla="*/ 26 h 50"/>
                  <a:gd name="T12" fmla="*/ 51 w 51"/>
                  <a:gd name="T13" fmla="*/ 35 h 50"/>
                  <a:gd name="T14" fmla="*/ 48 w 51"/>
                  <a:gd name="T15" fmla="*/ 42 h 50"/>
                  <a:gd name="T16" fmla="*/ 41 w 51"/>
                  <a:gd name="T17" fmla="*/ 47 h 50"/>
                  <a:gd name="T18" fmla="*/ 34 w 51"/>
                  <a:gd name="T19" fmla="*/ 50 h 50"/>
                  <a:gd name="T20" fmla="*/ 27 w 51"/>
                  <a:gd name="T21" fmla="*/ 50 h 50"/>
                  <a:gd name="T22" fmla="*/ 18 w 51"/>
                  <a:gd name="T23" fmla="*/ 50 h 50"/>
                  <a:gd name="T24" fmla="*/ 11 w 51"/>
                  <a:gd name="T25" fmla="*/ 47 h 50"/>
                  <a:gd name="T26" fmla="*/ 6 w 51"/>
                  <a:gd name="T27" fmla="*/ 42 h 50"/>
                  <a:gd name="T28" fmla="*/ 2 w 51"/>
                  <a:gd name="T29" fmla="*/ 35 h 50"/>
                  <a:gd name="T30" fmla="*/ 0 w 51"/>
                  <a:gd name="T31" fmla="*/ 26 h 50"/>
                  <a:gd name="T32" fmla="*/ 2 w 51"/>
                  <a:gd name="T33" fmla="*/ 17 h 50"/>
                  <a:gd name="T34" fmla="*/ 6 w 51"/>
                  <a:gd name="T35" fmla="*/ 10 h 50"/>
                  <a:gd name="T36" fmla="*/ 11 w 51"/>
                  <a:gd name="T37" fmla="*/ 5 h 50"/>
                  <a:gd name="T38" fmla="*/ 18 w 51"/>
                  <a:gd name="T39" fmla="*/ 1 h 50"/>
                  <a:gd name="T40" fmla="*/ 27 w 51"/>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1" h="50">
                    <a:moveTo>
                      <a:pt x="27" y="0"/>
                    </a:moveTo>
                    <a:lnTo>
                      <a:pt x="34" y="1"/>
                    </a:lnTo>
                    <a:lnTo>
                      <a:pt x="41" y="5"/>
                    </a:lnTo>
                    <a:lnTo>
                      <a:pt x="48" y="10"/>
                    </a:lnTo>
                    <a:lnTo>
                      <a:pt x="51" y="17"/>
                    </a:lnTo>
                    <a:lnTo>
                      <a:pt x="51" y="26"/>
                    </a:lnTo>
                    <a:lnTo>
                      <a:pt x="51" y="35"/>
                    </a:lnTo>
                    <a:lnTo>
                      <a:pt x="48" y="42"/>
                    </a:lnTo>
                    <a:lnTo>
                      <a:pt x="41" y="47"/>
                    </a:lnTo>
                    <a:lnTo>
                      <a:pt x="34" y="50"/>
                    </a:lnTo>
                    <a:lnTo>
                      <a:pt x="27" y="50"/>
                    </a:lnTo>
                    <a:lnTo>
                      <a:pt x="18" y="50"/>
                    </a:lnTo>
                    <a:lnTo>
                      <a:pt x="11" y="47"/>
                    </a:lnTo>
                    <a:lnTo>
                      <a:pt x="6" y="42"/>
                    </a:lnTo>
                    <a:lnTo>
                      <a:pt x="2" y="35"/>
                    </a:lnTo>
                    <a:lnTo>
                      <a:pt x="0" y="26"/>
                    </a:lnTo>
                    <a:lnTo>
                      <a:pt x="2" y="17"/>
                    </a:lnTo>
                    <a:lnTo>
                      <a:pt x="6" y="10"/>
                    </a:lnTo>
                    <a:lnTo>
                      <a:pt x="11" y="5"/>
                    </a:lnTo>
                    <a:lnTo>
                      <a:pt x="18" y="1"/>
                    </a:lnTo>
                    <a:lnTo>
                      <a:pt x="27" y="0"/>
                    </a:lnTo>
                    <a:close/>
                  </a:path>
                </a:pathLst>
              </a:custGeom>
              <a:solidFill>
                <a:srgbClr val="FDDBB4"/>
              </a:solidFill>
              <a:ln w="0">
                <a:solidFill>
                  <a:srgbClr val="FDDBB4"/>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6" name="Freeform 173"/>
              <p:cNvSpPr>
                <a:spLocks/>
              </p:cNvSpPr>
              <p:nvPr/>
            </p:nvSpPr>
            <p:spPr bwMode="auto">
              <a:xfrm>
                <a:off x="4927" y="1670"/>
                <a:ext cx="63" cy="62"/>
              </a:xfrm>
              <a:custGeom>
                <a:avLst/>
                <a:gdLst>
                  <a:gd name="T0" fmla="*/ 32 w 63"/>
                  <a:gd name="T1" fmla="*/ 0 h 62"/>
                  <a:gd name="T2" fmla="*/ 48 w 63"/>
                  <a:gd name="T3" fmla="*/ 3 h 62"/>
                  <a:gd name="T4" fmla="*/ 58 w 63"/>
                  <a:gd name="T5" fmla="*/ 15 h 62"/>
                  <a:gd name="T6" fmla="*/ 63 w 63"/>
                  <a:gd name="T7" fmla="*/ 31 h 62"/>
                  <a:gd name="T8" fmla="*/ 58 w 63"/>
                  <a:gd name="T9" fmla="*/ 47 h 62"/>
                  <a:gd name="T10" fmla="*/ 48 w 63"/>
                  <a:gd name="T11" fmla="*/ 57 h 62"/>
                  <a:gd name="T12" fmla="*/ 32 w 63"/>
                  <a:gd name="T13" fmla="*/ 62 h 62"/>
                  <a:gd name="T14" fmla="*/ 16 w 63"/>
                  <a:gd name="T15" fmla="*/ 57 h 62"/>
                  <a:gd name="T16" fmla="*/ 6 w 63"/>
                  <a:gd name="T17" fmla="*/ 47 h 62"/>
                  <a:gd name="T18" fmla="*/ 0 w 63"/>
                  <a:gd name="T19" fmla="*/ 31 h 62"/>
                  <a:gd name="T20" fmla="*/ 6 w 63"/>
                  <a:gd name="T21" fmla="*/ 15 h 62"/>
                  <a:gd name="T22" fmla="*/ 16 w 63"/>
                  <a:gd name="T23" fmla="*/ 3 h 62"/>
                  <a:gd name="T24" fmla="*/ 32 w 63"/>
                  <a:gd name="T25"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2">
                    <a:moveTo>
                      <a:pt x="32" y="0"/>
                    </a:moveTo>
                    <a:lnTo>
                      <a:pt x="48" y="3"/>
                    </a:lnTo>
                    <a:lnTo>
                      <a:pt x="58" y="15"/>
                    </a:lnTo>
                    <a:lnTo>
                      <a:pt x="63" y="31"/>
                    </a:lnTo>
                    <a:lnTo>
                      <a:pt x="58" y="47"/>
                    </a:lnTo>
                    <a:lnTo>
                      <a:pt x="48" y="57"/>
                    </a:lnTo>
                    <a:lnTo>
                      <a:pt x="32" y="62"/>
                    </a:lnTo>
                    <a:lnTo>
                      <a:pt x="16" y="57"/>
                    </a:lnTo>
                    <a:lnTo>
                      <a:pt x="6" y="47"/>
                    </a:lnTo>
                    <a:lnTo>
                      <a:pt x="0" y="31"/>
                    </a:lnTo>
                    <a:lnTo>
                      <a:pt x="6" y="15"/>
                    </a:lnTo>
                    <a:lnTo>
                      <a:pt x="16" y="3"/>
                    </a:lnTo>
                    <a:lnTo>
                      <a:pt x="32" y="0"/>
                    </a:lnTo>
                    <a:close/>
                  </a:path>
                </a:pathLst>
              </a:custGeom>
              <a:solidFill>
                <a:srgbClr val="FDDBB4"/>
              </a:solidFill>
              <a:ln w="0">
                <a:solidFill>
                  <a:srgbClr val="FDDBB4"/>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7" name="Freeform 174"/>
              <p:cNvSpPr>
                <a:spLocks/>
              </p:cNvSpPr>
              <p:nvPr/>
            </p:nvSpPr>
            <p:spPr bwMode="auto">
              <a:xfrm>
                <a:off x="4596" y="1066"/>
                <a:ext cx="269" cy="364"/>
              </a:xfrm>
              <a:custGeom>
                <a:avLst/>
                <a:gdLst>
                  <a:gd name="T0" fmla="*/ 103 w 269"/>
                  <a:gd name="T1" fmla="*/ 0 h 364"/>
                  <a:gd name="T2" fmla="*/ 106 w 269"/>
                  <a:gd name="T3" fmla="*/ 3 h 364"/>
                  <a:gd name="T4" fmla="*/ 115 w 269"/>
                  <a:gd name="T5" fmla="*/ 10 h 364"/>
                  <a:gd name="T6" fmla="*/ 127 w 269"/>
                  <a:gd name="T7" fmla="*/ 22 h 364"/>
                  <a:gd name="T8" fmla="*/ 141 w 269"/>
                  <a:gd name="T9" fmla="*/ 36 h 364"/>
                  <a:gd name="T10" fmla="*/ 159 w 269"/>
                  <a:gd name="T11" fmla="*/ 52 h 364"/>
                  <a:gd name="T12" fmla="*/ 176 w 269"/>
                  <a:gd name="T13" fmla="*/ 69 h 364"/>
                  <a:gd name="T14" fmla="*/ 192 w 269"/>
                  <a:gd name="T15" fmla="*/ 89 h 364"/>
                  <a:gd name="T16" fmla="*/ 207 w 269"/>
                  <a:gd name="T17" fmla="*/ 106 h 364"/>
                  <a:gd name="T18" fmla="*/ 220 w 269"/>
                  <a:gd name="T19" fmla="*/ 122 h 364"/>
                  <a:gd name="T20" fmla="*/ 227 w 269"/>
                  <a:gd name="T21" fmla="*/ 134 h 364"/>
                  <a:gd name="T22" fmla="*/ 235 w 269"/>
                  <a:gd name="T23" fmla="*/ 153 h 364"/>
                  <a:gd name="T24" fmla="*/ 248 w 269"/>
                  <a:gd name="T25" fmla="*/ 176 h 364"/>
                  <a:gd name="T26" fmla="*/ 258 w 269"/>
                  <a:gd name="T27" fmla="*/ 200 h 364"/>
                  <a:gd name="T28" fmla="*/ 265 w 269"/>
                  <a:gd name="T29" fmla="*/ 227 h 364"/>
                  <a:gd name="T30" fmla="*/ 269 w 269"/>
                  <a:gd name="T31" fmla="*/ 254 h 364"/>
                  <a:gd name="T32" fmla="*/ 267 w 269"/>
                  <a:gd name="T33" fmla="*/ 282 h 364"/>
                  <a:gd name="T34" fmla="*/ 255 w 269"/>
                  <a:gd name="T35" fmla="*/ 309 h 364"/>
                  <a:gd name="T36" fmla="*/ 239 w 269"/>
                  <a:gd name="T37" fmla="*/ 330 h 364"/>
                  <a:gd name="T38" fmla="*/ 218 w 269"/>
                  <a:gd name="T39" fmla="*/ 344 h 364"/>
                  <a:gd name="T40" fmla="*/ 195 w 269"/>
                  <a:gd name="T41" fmla="*/ 354 h 364"/>
                  <a:gd name="T42" fmla="*/ 173 w 269"/>
                  <a:gd name="T43" fmla="*/ 359 h 364"/>
                  <a:gd name="T44" fmla="*/ 150 w 269"/>
                  <a:gd name="T45" fmla="*/ 363 h 364"/>
                  <a:gd name="T46" fmla="*/ 129 w 269"/>
                  <a:gd name="T47" fmla="*/ 364 h 364"/>
                  <a:gd name="T48" fmla="*/ 110 w 269"/>
                  <a:gd name="T49" fmla="*/ 364 h 364"/>
                  <a:gd name="T50" fmla="*/ 89 w 269"/>
                  <a:gd name="T51" fmla="*/ 363 h 364"/>
                  <a:gd name="T52" fmla="*/ 68 w 269"/>
                  <a:gd name="T53" fmla="*/ 356 h 364"/>
                  <a:gd name="T54" fmla="*/ 47 w 269"/>
                  <a:gd name="T55" fmla="*/ 347 h 364"/>
                  <a:gd name="T56" fmla="*/ 28 w 269"/>
                  <a:gd name="T57" fmla="*/ 338 h 364"/>
                  <a:gd name="T58" fmla="*/ 12 w 269"/>
                  <a:gd name="T59" fmla="*/ 330 h 364"/>
                  <a:gd name="T60" fmla="*/ 3 w 269"/>
                  <a:gd name="T61" fmla="*/ 323 h 364"/>
                  <a:gd name="T62" fmla="*/ 0 w 269"/>
                  <a:gd name="T63" fmla="*/ 321 h 364"/>
                  <a:gd name="T64" fmla="*/ 3 w 269"/>
                  <a:gd name="T65" fmla="*/ 319 h 364"/>
                  <a:gd name="T66" fmla="*/ 15 w 269"/>
                  <a:gd name="T67" fmla="*/ 316 h 364"/>
                  <a:gd name="T68" fmla="*/ 31 w 269"/>
                  <a:gd name="T69" fmla="*/ 310 h 364"/>
                  <a:gd name="T70" fmla="*/ 54 w 269"/>
                  <a:gd name="T71" fmla="*/ 302 h 364"/>
                  <a:gd name="T72" fmla="*/ 77 w 269"/>
                  <a:gd name="T73" fmla="*/ 288 h 364"/>
                  <a:gd name="T74" fmla="*/ 99 w 269"/>
                  <a:gd name="T75" fmla="*/ 272 h 364"/>
                  <a:gd name="T76" fmla="*/ 122 w 269"/>
                  <a:gd name="T77" fmla="*/ 251 h 364"/>
                  <a:gd name="T78" fmla="*/ 139 w 269"/>
                  <a:gd name="T79" fmla="*/ 227 h 364"/>
                  <a:gd name="T80" fmla="*/ 153 w 269"/>
                  <a:gd name="T81" fmla="*/ 197 h 364"/>
                  <a:gd name="T82" fmla="*/ 157 w 269"/>
                  <a:gd name="T83" fmla="*/ 179 h 364"/>
                  <a:gd name="T84" fmla="*/ 155 w 269"/>
                  <a:gd name="T85" fmla="*/ 158 h 364"/>
                  <a:gd name="T86" fmla="*/ 150 w 269"/>
                  <a:gd name="T87" fmla="*/ 132 h 364"/>
                  <a:gd name="T88" fmla="*/ 143 w 269"/>
                  <a:gd name="T89" fmla="*/ 106 h 364"/>
                  <a:gd name="T90" fmla="*/ 134 w 269"/>
                  <a:gd name="T91" fmla="*/ 80 h 364"/>
                  <a:gd name="T92" fmla="*/ 125 w 269"/>
                  <a:gd name="T93" fmla="*/ 56 h 364"/>
                  <a:gd name="T94" fmla="*/ 117 w 269"/>
                  <a:gd name="T95" fmla="*/ 33 h 364"/>
                  <a:gd name="T96" fmla="*/ 110 w 269"/>
                  <a:gd name="T97" fmla="*/ 15 h 364"/>
                  <a:gd name="T98" fmla="*/ 105 w 269"/>
                  <a:gd name="T99" fmla="*/ 5 h 364"/>
                  <a:gd name="T100" fmla="*/ 103 w 269"/>
                  <a:gd name="T101" fmla="*/ 0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364">
                    <a:moveTo>
                      <a:pt x="103" y="0"/>
                    </a:moveTo>
                    <a:lnTo>
                      <a:pt x="106" y="3"/>
                    </a:lnTo>
                    <a:lnTo>
                      <a:pt x="115" y="10"/>
                    </a:lnTo>
                    <a:lnTo>
                      <a:pt x="127" y="22"/>
                    </a:lnTo>
                    <a:lnTo>
                      <a:pt x="141" y="36"/>
                    </a:lnTo>
                    <a:lnTo>
                      <a:pt x="159" y="52"/>
                    </a:lnTo>
                    <a:lnTo>
                      <a:pt x="176" y="69"/>
                    </a:lnTo>
                    <a:lnTo>
                      <a:pt x="192" y="89"/>
                    </a:lnTo>
                    <a:lnTo>
                      <a:pt x="207" y="106"/>
                    </a:lnTo>
                    <a:lnTo>
                      <a:pt x="220" y="122"/>
                    </a:lnTo>
                    <a:lnTo>
                      <a:pt x="227" y="134"/>
                    </a:lnTo>
                    <a:lnTo>
                      <a:pt x="235" y="153"/>
                    </a:lnTo>
                    <a:lnTo>
                      <a:pt x="248" y="176"/>
                    </a:lnTo>
                    <a:lnTo>
                      <a:pt x="258" y="200"/>
                    </a:lnTo>
                    <a:lnTo>
                      <a:pt x="265" y="227"/>
                    </a:lnTo>
                    <a:lnTo>
                      <a:pt x="269" y="254"/>
                    </a:lnTo>
                    <a:lnTo>
                      <a:pt x="267" y="282"/>
                    </a:lnTo>
                    <a:lnTo>
                      <a:pt x="255" y="309"/>
                    </a:lnTo>
                    <a:lnTo>
                      <a:pt x="239" y="330"/>
                    </a:lnTo>
                    <a:lnTo>
                      <a:pt x="218" y="344"/>
                    </a:lnTo>
                    <a:lnTo>
                      <a:pt x="195" y="354"/>
                    </a:lnTo>
                    <a:lnTo>
                      <a:pt x="173" y="359"/>
                    </a:lnTo>
                    <a:lnTo>
                      <a:pt x="150" y="363"/>
                    </a:lnTo>
                    <a:lnTo>
                      <a:pt x="129" y="364"/>
                    </a:lnTo>
                    <a:lnTo>
                      <a:pt x="110" y="364"/>
                    </a:lnTo>
                    <a:lnTo>
                      <a:pt x="89" y="363"/>
                    </a:lnTo>
                    <a:lnTo>
                      <a:pt x="68" y="356"/>
                    </a:lnTo>
                    <a:lnTo>
                      <a:pt x="47" y="347"/>
                    </a:lnTo>
                    <a:lnTo>
                      <a:pt x="28" y="338"/>
                    </a:lnTo>
                    <a:lnTo>
                      <a:pt x="12" y="330"/>
                    </a:lnTo>
                    <a:lnTo>
                      <a:pt x="3" y="323"/>
                    </a:lnTo>
                    <a:lnTo>
                      <a:pt x="0" y="321"/>
                    </a:lnTo>
                    <a:lnTo>
                      <a:pt x="3" y="319"/>
                    </a:lnTo>
                    <a:lnTo>
                      <a:pt x="15" y="316"/>
                    </a:lnTo>
                    <a:lnTo>
                      <a:pt x="31" y="310"/>
                    </a:lnTo>
                    <a:lnTo>
                      <a:pt x="54" y="302"/>
                    </a:lnTo>
                    <a:lnTo>
                      <a:pt x="77" y="288"/>
                    </a:lnTo>
                    <a:lnTo>
                      <a:pt x="99" y="272"/>
                    </a:lnTo>
                    <a:lnTo>
                      <a:pt x="122" y="251"/>
                    </a:lnTo>
                    <a:lnTo>
                      <a:pt x="139" y="227"/>
                    </a:lnTo>
                    <a:lnTo>
                      <a:pt x="153" y="197"/>
                    </a:lnTo>
                    <a:lnTo>
                      <a:pt x="157" y="179"/>
                    </a:lnTo>
                    <a:lnTo>
                      <a:pt x="155" y="158"/>
                    </a:lnTo>
                    <a:lnTo>
                      <a:pt x="150" y="132"/>
                    </a:lnTo>
                    <a:lnTo>
                      <a:pt x="143" y="106"/>
                    </a:lnTo>
                    <a:lnTo>
                      <a:pt x="134" y="80"/>
                    </a:lnTo>
                    <a:lnTo>
                      <a:pt x="125" y="56"/>
                    </a:lnTo>
                    <a:lnTo>
                      <a:pt x="117" y="33"/>
                    </a:lnTo>
                    <a:lnTo>
                      <a:pt x="110" y="15"/>
                    </a:lnTo>
                    <a:lnTo>
                      <a:pt x="105" y="5"/>
                    </a:lnTo>
                    <a:lnTo>
                      <a:pt x="103" y="0"/>
                    </a:lnTo>
                    <a:close/>
                  </a:path>
                </a:pathLst>
              </a:custGeom>
              <a:solidFill>
                <a:schemeClr val="accent1">
                  <a:lumMod val="20000"/>
                  <a:lumOff val="80000"/>
                </a:schemeClr>
              </a:solidFill>
              <a:ln w="0">
                <a:solidFill>
                  <a:srgbClr val="FDDBB4"/>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8" name="Freeform 175"/>
              <p:cNvSpPr>
                <a:spLocks/>
              </p:cNvSpPr>
              <p:nvPr/>
            </p:nvSpPr>
            <p:spPr bwMode="auto">
              <a:xfrm>
                <a:off x="3821" y="17"/>
                <a:ext cx="1922" cy="3859"/>
              </a:xfrm>
              <a:custGeom>
                <a:avLst/>
                <a:gdLst>
                  <a:gd name="T0" fmla="*/ 1059 w 1922"/>
                  <a:gd name="T1" fmla="*/ 33 h 3859"/>
                  <a:gd name="T2" fmla="*/ 935 w 1922"/>
                  <a:gd name="T3" fmla="*/ 162 h 3859"/>
                  <a:gd name="T4" fmla="*/ 736 w 1922"/>
                  <a:gd name="T5" fmla="*/ 309 h 3859"/>
                  <a:gd name="T6" fmla="*/ 489 w 1922"/>
                  <a:gd name="T7" fmla="*/ 495 h 3859"/>
                  <a:gd name="T8" fmla="*/ 253 w 1922"/>
                  <a:gd name="T9" fmla="*/ 675 h 3859"/>
                  <a:gd name="T10" fmla="*/ 96 w 1922"/>
                  <a:gd name="T11" fmla="*/ 797 h 3859"/>
                  <a:gd name="T12" fmla="*/ 138 w 1922"/>
                  <a:gd name="T13" fmla="*/ 1070 h 3859"/>
                  <a:gd name="T14" fmla="*/ 253 w 1922"/>
                  <a:gd name="T15" fmla="*/ 1124 h 3859"/>
                  <a:gd name="T16" fmla="*/ 400 w 1922"/>
                  <a:gd name="T17" fmla="*/ 1235 h 3859"/>
                  <a:gd name="T18" fmla="*/ 433 w 1922"/>
                  <a:gd name="T19" fmla="*/ 1399 h 3859"/>
                  <a:gd name="T20" fmla="*/ 365 w 1922"/>
                  <a:gd name="T21" fmla="*/ 1485 h 3859"/>
                  <a:gd name="T22" fmla="*/ 288 w 1922"/>
                  <a:gd name="T23" fmla="*/ 1520 h 3859"/>
                  <a:gd name="T24" fmla="*/ 291 w 1922"/>
                  <a:gd name="T25" fmla="*/ 1656 h 3859"/>
                  <a:gd name="T26" fmla="*/ 384 w 1922"/>
                  <a:gd name="T27" fmla="*/ 1827 h 3859"/>
                  <a:gd name="T28" fmla="*/ 604 w 1922"/>
                  <a:gd name="T29" fmla="*/ 1918 h 3859"/>
                  <a:gd name="T30" fmla="*/ 857 w 1922"/>
                  <a:gd name="T31" fmla="*/ 2040 h 3859"/>
                  <a:gd name="T32" fmla="*/ 880 w 1922"/>
                  <a:gd name="T33" fmla="*/ 2115 h 3859"/>
                  <a:gd name="T34" fmla="*/ 773 w 1922"/>
                  <a:gd name="T35" fmla="*/ 2209 h 3859"/>
                  <a:gd name="T36" fmla="*/ 614 w 1922"/>
                  <a:gd name="T37" fmla="*/ 2246 h 3859"/>
                  <a:gd name="T38" fmla="*/ 424 w 1922"/>
                  <a:gd name="T39" fmla="*/ 2340 h 3859"/>
                  <a:gd name="T40" fmla="*/ 363 w 1922"/>
                  <a:gd name="T41" fmla="*/ 2504 h 3859"/>
                  <a:gd name="T42" fmla="*/ 400 w 1922"/>
                  <a:gd name="T43" fmla="*/ 2597 h 3859"/>
                  <a:gd name="T44" fmla="*/ 475 w 1922"/>
                  <a:gd name="T45" fmla="*/ 2581 h 3859"/>
                  <a:gd name="T46" fmla="*/ 609 w 1922"/>
                  <a:gd name="T47" fmla="*/ 2724 h 3859"/>
                  <a:gd name="T48" fmla="*/ 639 w 1922"/>
                  <a:gd name="T49" fmla="*/ 2989 h 3859"/>
                  <a:gd name="T50" fmla="*/ 569 w 1922"/>
                  <a:gd name="T51" fmla="*/ 3358 h 3859"/>
                  <a:gd name="T52" fmla="*/ 583 w 1922"/>
                  <a:gd name="T53" fmla="*/ 3462 h 3859"/>
                  <a:gd name="T54" fmla="*/ 682 w 1922"/>
                  <a:gd name="T55" fmla="*/ 3613 h 3859"/>
                  <a:gd name="T56" fmla="*/ 928 w 1922"/>
                  <a:gd name="T57" fmla="*/ 3740 h 3859"/>
                  <a:gd name="T58" fmla="*/ 1120 w 1922"/>
                  <a:gd name="T59" fmla="*/ 3766 h 3859"/>
                  <a:gd name="T60" fmla="*/ 1438 w 1922"/>
                  <a:gd name="T61" fmla="*/ 3777 h 3859"/>
                  <a:gd name="T62" fmla="*/ 1798 w 1922"/>
                  <a:gd name="T63" fmla="*/ 3763 h 3859"/>
                  <a:gd name="T64" fmla="*/ 1852 w 1922"/>
                  <a:gd name="T65" fmla="*/ 3836 h 3859"/>
                  <a:gd name="T66" fmla="*/ 1545 w 1922"/>
                  <a:gd name="T67" fmla="*/ 3855 h 3859"/>
                  <a:gd name="T68" fmla="*/ 1143 w 1922"/>
                  <a:gd name="T69" fmla="*/ 3848 h 3859"/>
                  <a:gd name="T70" fmla="*/ 771 w 1922"/>
                  <a:gd name="T71" fmla="*/ 3764 h 3859"/>
                  <a:gd name="T72" fmla="*/ 579 w 1922"/>
                  <a:gd name="T73" fmla="*/ 3630 h 3859"/>
                  <a:gd name="T74" fmla="*/ 496 w 1922"/>
                  <a:gd name="T75" fmla="*/ 3461 h 3859"/>
                  <a:gd name="T76" fmla="*/ 513 w 1922"/>
                  <a:gd name="T77" fmla="*/ 3181 h 3859"/>
                  <a:gd name="T78" fmla="*/ 579 w 1922"/>
                  <a:gd name="T79" fmla="*/ 2892 h 3859"/>
                  <a:gd name="T80" fmla="*/ 513 w 1922"/>
                  <a:gd name="T81" fmla="*/ 2686 h 3859"/>
                  <a:gd name="T82" fmla="*/ 403 w 1922"/>
                  <a:gd name="T83" fmla="*/ 2661 h 3859"/>
                  <a:gd name="T84" fmla="*/ 351 w 1922"/>
                  <a:gd name="T85" fmla="*/ 2607 h 3859"/>
                  <a:gd name="T86" fmla="*/ 310 w 1922"/>
                  <a:gd name="T87" fmla="*/ 2469 h 3859"/>
                  <a:gd name="T88" fmla="*/ 386 w 1922"/>
                  <a:gd name="T89" fmla="*/ 2314 h 3859"/>
                  <a:gd name="T90" fmla="*/ 598 w 1922"/>
                  <a:gd name="T91" fmla="*/ 2195 h 3859"/>
                  <a:gd name="T92" fmla="*/ 836 w 1922"/>
                  <a:gd name="T93" fmla="*/ 2127 h 3859"/>
                  <a:gd name="T94" fmla="*/ 804 w 1922"/>
                  <a:gd name="T95" fmla="*/ 2057 h 3859"/>
                  <a:gd name="T96" fmla="*/ 715 w 1922"/>
                  <a:gd name="T97" fmla="*/ 2005 h 3859"/>
                  <a:gd name="T98" fmla="*/ 541 w 1922"/>
                  <a:gd name="T99" fmla="*/ 1974 h 3859"/>
                  <a:gd name="T100" fmla="*/ 452 w 1922"/>
                  <a:gd name="T101" fmla="*/ 1935 h 3859"/>
                  <a:gd name="T102" fmla="*/ 361 w 1922"/>
                  <a:gd name="T103" fmla="*/ 1852 h 3859"/>
                  <a:gd name="T104" fmla="*/ 267 w 1922"/>
                  <a:gd name="T105" fmla="*/ 1759 h 3859"/>
                  <a:gd name="T106" fmla="*/ 223 w 1922"/>
                  <a:gd name="T107" fmla="*/ 1548 h 3859"/>
                  <a:gd name="T108" fmla="*/ 297 w 1922"/>
                  <a:gd name="T109" fmla="*/ 1450 h 3859"/>
                  <a:gd name="T110" fmla="*/ 356 w 1922"/>
                  <a:gd name="T111" fmla="*/ 1337 h 3859"/>
                  <a:gd name="T112" fmla="*/ 251 w 1922"/>
                  <a:gd name="T113" fmla="*/ 1227 h 3859"/>
                  <a:gd name="T114" fmla="*/ 84 w 1922"/>
                  <a:gd name="T115" fmla="*/ 1134 h 3859"/>
                  <a:gd name="T116" fmla="*/ 21 w 1922"/>
                  <a:gd name="T117" fmla="*/ 1021 h 3859"/>
                  <a:gd name="T118" fmla="*/ 7 w 1922"/>
                  <a:gd name="T119" fmla="*/ 815 h 3859"/>
                  <a:gd name="T120" fmla="*/ 33 w 1922"/>
                  <a:gd name="T121" fmla="*/ 733 h 3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2" h="3859">
                    <a:moveTo>
                      <a:pt x="960" y="0"/>
                    </a:moveTo>
                    <a:lnTo>
                      <a:pt x="1077" y="1"/>
                    </a:lnTo>
                    <a:lnTo>
                      <a:pt x="1075" y="5"/>
                    </a:lnTo>
                    <a:lnTo>
                      <a:pt x="1070" y="15"/>
                    </a:lnTo>
                    <a:lnTo>
                      <a:pt x="1059" y="33"/>
                    </a:lnTo>
                    <a:lnTo>
                      <a:pt x="1045" y="54"/>
                    </a:lnTo>
                    <a:lnTo>
                      <a:pt x="1026" y="78"/>
                    </a:lnTo>
                    <a:lnTo>
                      <a:pt x="1002" y="106"/>
                    </a:lnTo>
                    <a:lnTo>
                      <a:pt x="972" y="134"/>
                    </a:lnTo>
                    <a:lnTo>
                      <a:pt x="935" y="162"/>
                    </a:lnTo>
                    <a:lnTo>
                      <a:pt x="904" y="186"/>
                    </a:lnTo>
                    <a:lnTo>
                      <a:pt x="867" y="213"/>
                    </a:lnTo>
                    <a:lnTo>
                      <a:pt x="825" y="242"/>
                    </a:lnTo>
                    <a:lnTo>
                      <a:pt x="784" y="274"/>
                    </a:lnTo>
                    <a:lnTo>
                      <a:pt x="736" y="309"/>
                    </a:lnTo>
                    <a:lnTo>
                      <a:pt x="689" y="344"/>
                    </a:lnTo>
                    <a:lnTo>
                      <a:pt x="640" y="380"/>
                    </a:lnTo>
                    <a:lnTo>
                      <a:pt x="590" y="419"/>
                    </a:lnTo>
                    <a:lnTo>
                      <a:pt x="539" y="457"/>
                    </a:lnTo>
                    <a:lnTo>
                      <a:pt x="489" y="495"/>
                    </a:lnTo>
                    <a:lnTo>
                      <a:pt x="438" y="534"/>
                    </a:lnTo>
                    <a:lnTo>
                      <a:pt x="389" y="572"/>
                    </a:lnTo>
                    <a:lnTo>
                      <a:pt x="342" y="609"/>
                    </a:lnTo>
                    <a:lnTo>
                      <a:pt x="297" y="642"/>
                    </a:lnTo>
                    <a:lnTo>
                      <a:pt x="253" y="675"/>
                    </a:lnTo>
                    <a:lnTo>
                      <a:pt x="213" y="707"/>
                    </a:lnTo>
                    <a:lnTo>
                      <a:pt x="178" y="735"/>
                    </a:lnTo>
                    <a:lnTo>
                      <a:pt x="146" y="759"/>
                    </a:lnTo>
                    <a:lnTo>
                      <a:pt x="118" y="780"/>
                    </a:lnTo>
                    <a:lnTo>
                      <a:pt x="96" y="797"/>
                    </a:lnTo>
                    <a:lnTo>
                      <a:pt x="80" y="810"/>
                    </a:lnTo>
                    <a:lnTo>
                      <a:pt x="70" y="817"/>
                    </a:lnTo>
                    <a:lnTo>
                      <a:pt x="66" y="820"/>
                    </a:lnTo>
                    <a:lnTo>
                      <a:pt x="134" y="1068"/>
                    </a:lnTo>
                    <a:lnTo>
                      <a:pt x="138" y="1070"/>
                    </a:lnTo>
                    <a:lnTo>
                      <a:pt x="150" y="1075"/>
                    </a:lnTo>
                    <a:lnTo>
                      <a:pt x="169" y="1082"/>
                    </a:lnTo>
                    <a:lnTo>
                      <a:pt x="194" y="1092"/>
                    </a:lnTo>
                    <a:lnTo>
                      <a:pt x="223" y="1106"/>
                    </a:lnTo>
                    <a:lnTo>
                      <a:pt x="253" y="1124"/>
                    </a:lnTo>
                    <a:lnTo>
                      <a:pt x="286" y="1141"/>
                    </a:lnTo>
                    <a:lnTo>
                      <a:pt x="317" y="1162"/>
                    </a:lnTo>
                    <a:lnTo>
                      <a:pt x="347" y="1185"/>
                    </a:lnTo>
                    <a:lnTo>
                      <a:pt x="375" y="1209"/>
                    </a:lnTo>
                    <a:lnTo>
                      <a:pt x="400" y="1235"/>
                    </a:lnTo>
                    <a:lnTo>
                      <a:pt x="417" y="1263"/>
                    </a:lnTo>
                    <a:lnTo>
                      <a:pt x="427" y="1293"/>
                    </a:lnTo>
                    <a:lnTo>
                      <a:pt x="436" y="1333"/>
                    </a:lnTo>
                    <a:lnTo>
                      <a:pt x="438" y="1370"/>
                    </a:lnTo>
                    <a:lnTo>
                      <a:pt x="433" y="1399"/>
                    </a:lnTo>
                    <a:lnTo>
                      <a:pt x="426" y="1424"/>
                    </a:lnTo>
                    <a:lnTo>
                      <a:pt x="413" y="1445"/>
                    </a:lnTo>
                    <a:lnTo>
                      <a:pt x="400" y="1461"/>
                    </a:lnTo>
                    <a:lnTo>
                      <a:pt x="382" y="1475"/>
                    </a:lnTo>
                    <a:lnTo>
                      <a:pt x="365" y="1485"/>
                    </a:lnTo>
                    <a:lnTo>
                      <a:pt x="347" y="1494"/>
                    </a:lnTo>
                    <a:lnTo>
                      <a:pt x="330" y="1501"/>
                    </a:lnTo>
                    <a:lnTo>
                      <a:pt x="314" y="1508"/>
                    </a:lnTo>
                    <a:lnTo>
                      <a:pt x="300" y="1513"/>
                    </a:lnTo>
                    <a:lnTo>
                      <a:pt x="288" y="1520"/>
                    </a:lnTo>
                    <a:lnTo>
                      <a:pt x="281" y="1527"/>
                    </a:lnTo>
                    <a:lnTo>
                      <a:pt x="279" y="1536"/>
                    </a:lnTo>
                    <a:lnTo>
                      <a:pt x="279" y="1576"/>
                    </a:lnTo>
                    <a:lnTo>
                      <a:pt x="284" y="1616"/>
                    </a:lnTo>
                    <a:lnTo>
                      <a:pt x="291" y="1656"/>
                    </a:lnTo>
                    <a:lnTo>
                      <a:pt x="302" y="1696"/>
                    </a:lnTo>
                    <a:lnTo>
                      <a:pt x="317" y="1735"/>
                    </a:lnTo>
                    <a:lnTo>
                      <a:pt x="335" y="1769"/>
                    </a:lnTo>
                    <a:lnTo>
                      <a:pt x="358" y="1801"/>
                    </a:lnTo>
                    <a:lnTo>
                      <a:pt x="384" y="1827"/>
                    </a:lnTo>
                    <a:lnTo>
                      <a:pt x="415" y="1848"/>
                    </a:lnTo>
                    <a:lnTo>
                      <a:pt x="450" y="1862"/>
                    </a:lnTo>
                    <a:lnTo>
                      <a:pt x="497" y="1878"/>
                    </a:lnTo>
                    <a:lnTo>
                      <a:pt x="550" y="1895"/>
                    </a:lnTo>
                    <a:lnTo>
                      <a:pt x="604" y="1918"/>
                    </a:lnTo>
                    <a:lnTo>
                      <a:pt x="658" y="1942"/>
                    </a:lnTo>
                    <a:lnTo>
                      <a:pt x="712" y="1967"/>
                    </a:lnTo>
                    <a:lnTo>
                      <a:pt x="764" y="1993"/>
                    </a:lnTo>
                    <a:lnTo>
                      <a:pt x="813" y="2017"/>
                    </a:lnTo>
                    <a:lnTo>
                      <a:pt x="857" y="2040"/>
                    </a:lnTo>
                    <a:lnTo>
                      <a:pt x="893" y="2061"/>
                    </a:lnTo>
                    <a:lnTo>
                      <a:pt x="899" y="2068"/>
                    </a:lnTo>
                    <a:lnTo>
                      <a:pt x="897" y="2080"/>
                    </a:lnTo>
                    <a:lnTo>
                      <a:pt x="890" y="2096"/>
                    </a:lnTo>
                    <a:lnTo>
                      <a:pt x="880" y="2115"/>
                    </a:lnTo>
                    <a:lnTo>
                      <a:pt x="862" y="2134"/>
                    </a:lnTo>
                    <a:lnTo>
                      <a:pt x="843" y="2153"/>
                    </a:lnTo>
                    <a:lnTo>
                      <a:pt x="822" y="2174"/>
                    </a:lnTo>
                    <a:lnTo>
                      <a:pt x="797" y="2192"/>
                    </a:lnTo>
                    <a:lnTo>
                      <a:pt x="773" y="2209"/>
                    </a:lnTo>
                    <a:lnTo>
                      <a:pt x="749" y="2222"/>
                    </a:lnTo>
                    <a:lnTo>
                      <a:pt x="724" y="2232"/>
                    </a:lnTo>
                    <a:lnTo>
                      <a:pt x="701" y="2236"/>
                    </a:lnTo>
                    <a:lnTo>
                      <a:pt x="658" y="2239"/>
                    </a:lnTo>
                    <a:lnTo>
                      <a:pt x="614" y="2246"/>
                    </a:lnTo>
                    <a:lnTo>
                      <a:pt x="571" y="2255"/>
                    </a:lnTo>
                    <a:lnTo>
                      <a:pt x="530" y="2269"/>
                    </a:lnTo>
                    <a:lnTo>
                      <a:pt x="492" y="2286"/>
                    </a:lnTo>
                    <a:lnTo>
                      <a:pt x="457" y="2311"/>
                    </a:lnTo>
                    <a:lnTo>
                      <a:pt x="424" y="2340"/>
                    </a:lnTo>
                    <a:lnTo>
                      <a:pt x="396" y="2375"/>
                    </a:lnTo>
                    <a:lnTo>
                      <a:pt x="370" y="2419"/>
                    </a:lnTo>
                    <a:lnTo>
                      <a:pt x="361" y="2448"/>
                    </a:lnTo>
                    <a:lnTo>
                      <a:pt x="359" y="2476"/>
                    </a:lnTo>
                    <a:lnTo>
                      <a:pt x="363" y="2504"/>
                    </a:lnTo>
                    <a:lnTo>
                      <a:pt x="370" y="2532"/>
                    </a:lnTo>
                    <a:lnTo>
                      <a:pt x="377" y="2560"/>
                    </a:lnTo>
                    <a:lnTo>
                      <a:pt x="386" y="2586"/>
                    </a:lnTo>
                    <a:lnTo>
                      <a:pt x="391" y="2595"/>
                    </a:lnTo>
                    <a:lnTo>
                      <a:pt x="400" y="2597"/>
                    </a:lnTo>
                    <a:lnTo>
                      <a:pt x="413" y="2595"/>
                    </a:lnTo>
                    <a:lnTo>
                      <a:pt x="427" y="2590"/>
                    </a:lnTo>
                    <a:lnTo>
                      <a:pt x="443" y="2585"/>
                    </a:lnTo>
                    <a:lnTo>
                      <a:pt x="459" y="2581"/>
                    </a:lnTo>
                    <a:lnTo>
                      <a:pt x="475" y="2581"/>
                    </a:lnTo>
                    <a:lnTo>
                      <a:pt x="487" y="2585"/>
                    </a:lnTo>
                    <a:lnTo>
                      <a:pt x="523" y="2612"/>
                    </a:lnTo>
                    <a:lnTo>
                      <a:pt x="557" y="2646"/>
                    </a:lnTo>
                    <a:lnTo>
                      <a:pt x="586" y="2682"/>
                    </a:lnTo>
                    <a:lnTo>
                      <a:pt x="609" y="2724"/>
                    </a:lnTo>
                    <a:lnTo>
                      <a:pt x="626" y="2768"/>
                    </a:lnTo>
                    <a:lnTo>
                      <a:pt x="639" y="2815"/>
                    </a:lnTo>
                    <a:lnTo>
                      <a:pt x="646" y="2862"/>
                    </a:lnTo>
                    <a:lnTo>
                      <a:pt x="646" y="2909"/>
                    </a:lnTo>
                    <a:lnTo>
                      <a:pt x="639" y="2989"/>
                    </a:lnTo>
                    <a:lnTo>
                      <a:pt x="625" y="3066"/>
                    </a:lnTo>
                    <a:lnTo>
                      <a:pt x="611" y="3141"/>
                    </a:lnTo>
                    <a:lnTo>
                      <a:pt x="593" y="3215"/>
                    </a:lnTo>
                    <a:lnTo>
                      <a:pt x="579" y="3288"/>
                    </a:lnTo>
                    <a:lnTo>
                      <a:pt x="569" y="3358"/>
                    </a:lnTo>
                    <a:lnTo>
                      <a:pt x="567" y="3372"/>
                    </a:lnTo>
                    <a:lnTo>
                      <a:pt x="569" y="3391"/>
                    </a:lnTo>
                    <a:lnTo>
                      <a:pt x="571" y="3412"/>
                    </a:lnTo>
                    <a:lnTo>
                      <a:pt x="576" y="3436"/>
                    </a:lnTo>
                    <a:lnTo>
                      <a:pt x="583" y="3462"/>
                    </a:lnTo>
                    <a:lnTo>
                      <a:pt x="595" y="3490"/>
                    </a:lnTo>
                    <a:lnTo>
                      <a:pt x="609" y="3520"/>
                    </a:lnTo>
                    <a:lnTo>
                      <a:pt x="628" y="3551"/>
                    </a:lnTo>
                    <a:lnTo>
                      <a:pt x="653" y="3581"/>
                    </a:lnTo>
                    <a:lnTo>
                      <a:pt x="682" y="3613"/>
                    </a:lnTo>
                    <a:lnTo>
                      <a:pt x="719" y="3642"/>
                    </a:lnTo>
                    <a:lnTo>
                      <a:pt x="761" y="3670"/>
                    </a:lnTo>
                    <a:lnTo>
                      <a:pt x="808" y="3696"/>
                    </a:lnTo>
                    <a:lnTo>
                      <a:pt x="864" y="3719"/>
                    </a:lnTo>
                    <a:lnTo>
                      <a:pt x="928" y="3740"/>
                    </a:lnTo>
                    <a:lnTo>
                      <a:pt x="1000" y="3757"/>
                    </a:lnTo>
                    <a:lnTo>
                      <a:pt x="1014" y="3759"/>
                    </a:lnTo>
                    <a:lnTo>
                      <a:pt x="1040" y="3761"/>
                    </a:lnTo>
                    <a:lnTo>
                      <a:pt x="1077" y="3764"/>
                    </a:lnTo>
                    <a:lnTo>
                      <a:pt x="1120" y="3766"/>
                    </a:lnTo>
                    <a:lnTo>
                      <a:pt x="1174" y="3770"/>
                    </a:lnTo>
                    <a:lnTo>
                      <a:pt x="1232" y="3771"/>
                    </a:lnTo>
                    <a:lnTo>
                      <a:pt x="1297" y="3773"/>
                    </a:lnTo>
                    <a:lnTo>
                      <a:pt x="1366" y="3775"/>
                    </a:lnTo>
                    <a:lnTo>
                      <a:pt x="1438" y="3777"/>
                    </a:lnTo>
                    <a:lnTo>
                      <a:pt x="1511" y="3775"/>
                    </a:lnTo>
                    <a:lnTo>
                      <a:pt x="1585" y="3775"/>
                    </a:lnTo>
                    <a:lnTo>
                      <a:pt x="1658" y="3771"/>
                    </a:lnTo>
                    <a:lnTo>
                      <a:pt x="1730" y="3768"/>
                    </a:lnTo>
                    <a:lnTo>
                      <a:pt x="1798" y="3763"/>
                    </a:lnTo>
                    <a:lnTo>
                      <a:pt x="1862" y="3754"/>
                    </a:lnTo>
                    <a:lnTo>
                      <a:pt x="1922" y="3745"/>
                    </a:lnTo>
                    <a:lnTo>
                      <a:pt x="1920" y="3834"/>
                    </a:lnTo>
                    <a:lnTo>
                      <a:pt x="1890" y="3834"/>
                    </a:lnTo>
                    <a:lnTo>
                      <a:pt x="1852" y="3836"/>
                    </a:lnTo>
                    <a:lnTo>
                      <a:pt x="1803" y="3839"/>
                    </a:lnTo>
                    <a:lnTo>
                      <a:pt x="1747" y="3843"/>
                    </a:lnTo>
                    <a:lnTo>
                      <a:pt x="1684" y="3848"/>
                    </a:lnTo>
                    <a:lnTo>
                      <a:pt x="1616" y="3852"/>
                    </a:lnTo>
                    <a:lnTo>
                      <a:pt x="1545" y="3855"/>
                    </a:lnTo>
                    <a:lnTo>
                      <a:pt x="1469" y="3859"/>
                    </a:lnTo>
                    <a:lnTo>
                      <a:pt x="1394" y="3859"/>
                    </a:lnTo>
                    <a:lnTo>
                      <a:pt x="1318" y="3859"/>
                    </a:lnTo>
                    <a:lnTo>
                      <a:pt x="1244" y="3855"/>
                    </a:lnTo>
                    <a:lnTo>
                      <a:pt x="1143" y="3848"/>
                    </a:lnTo>
                    <a:lnTo>
                      <a:pt x="1051" y="3836"/>
                    </a:lnTo>
                    <a:lnTo>
                      <a:pt x="969" y="3822"/>
                    </a:lnTo>
                    <a:lnTo>
                      <a:pt x="895" y="3805"/>
                    </a:lnTo>
                    <a:lnTo>
                      <a:pt x="829" y="3785"/>
                    </a:lnTo>
                    <a:lnTo>
                      <a:pt x="771" y="3764"/>
                    </a:lnTo>
                    <a:lnTo>
                      <a:pt x="721" y="3742"/>
                    </a:lnTo>
                    <a:lnTo>
                      <a:pt x="677" y="3716"/>
                    </a:lnTo>
                    <a:lnTo>
                      <a:pt x="640" y="3689"/>
                    </a:lnTo>
                    <a:lnTo>
                      <a:pt x="607" y="3660"/>
                    </a:lnTo>
                    <a:lnTo>
                      <a:pt x="579" y="3630"/>
                    </a:lnTo>
                    <a:lnTo>
                      <a:pt x="557" y="3600"/>
                    </a:lnTo>
                    <a:lnTo>
                      <a:pt x="537" y="3569"/>
                    </a:lnTo>
                    <a:lnTo>
                      <a:pt x="522" y="3538"/>
                    </a:lnTo>
                    <a:lnTo>
                      <a:pt x="509" y="3504"/>
                    </a:lnTo>
                    <a:lnTo>
                      <a:pt x="496" y="3461"/>
                    </a:lnTo>
                    <a:lnTo>
                      <a:pt x="489" y="3412"/>
                    </a:lnTo>
                    <a:lnTo>
                      <a:pt x="487" y="3359"/>
                    </a:lnTo>
                    <a:lnTo>
                      <a:pt x="489" y="3302"/>
                    </a:lnTo>
                    <a:lnTo>
                      <a:pt x="499" y="3243"/>
                    </a:lnTo>
                    <a:lnTo>
                      <a:pt x="513" y="3181"/>
                    </a:lnTo>
                    <a:lnTo>
                      <a:pt x="536" y="3120"/>
                    </a:lnTo>
                    <a:lnTo>
                      <a:pt x="553" y="3066"/>
                    </a:lnTo>
                    <a:lnTo>
                      <a:pt x="569" y="3010"/>
                    </a:lnTo>
                    <a:lnTo>
                      <a:pt x="576" y="2951"/>
                    </a:lnTo>
                    <a:lnTo>
                      <a:pt x="579" y="2892"/>
                    </a:lnTo>
                    <a:lnTo>
                      <a:pt x="576" y="2834"/>
                    </a:lnTo>
                    <a:lnTo>
                      <a:pt x="564" y="2777"/>
                    </a:lnTo>
                    <a:lnTo>
                      <a:pt x="544" y="2721"/>
                    </a:lnTo>
                    <a:lnTo>
                      <a:pt x="530" y="2700"/>
                    </a:lnTo>
                    <a:lnTo>
                      <a:pt x="513" y="2686"/>
                    </a:lnTo>
                    <a:lnTo>
                      <a:pt x="492" y="2675"/>
                    </a:lnTo>
                    <a:lnTo>
                      <a:pt x="469" y="2670"/>
                    </a:lnTo>
                    <a:lnTo>
                      <a:pt x="447" y="2665"/>
                    </a:lnTo>
                    <a:lnTo>
                      <a:pt x="424" y="2663"/>
                    </a:lnTo>
                    <a:lnTo>
                      <a:pt x="403" y="2661"/>
                    </a:lnTo>
                    <a:lnTo>
                      <a:pt x="387" y="2658"/>
                    </a:lnTo>
                    <a:lnTo>
                      <a:pt x="375" y="2654"/>
                    </a:lnTo>
                    <a:lnTo>
                      <a:pt x="368" y="2646"/>
                    </a:lnTo>
                    <a:lnTo>
                      <a:pt x="361" y="2628"/>
                    </a:lnTo>
                    <a:lnTo>
                      <a:pt x="351" y="2607"/>
                    </a:lnTo>
                    <a:lnTo>
                      <a:pt x="340" y="2585"/>
                    </a:lnTo>
                    <a:lnTo>
                      <a:pt x="330" y="2560"/>
                    </a:lnTo>
                    <a:lnTo>
                      <a:pt x="319" y="2532"/>
                    </a:lnTo>
                    <a:lnTo>
                      <a:pt x="312" y="2503"/>
                    </a:lnTo>
                    <a:lnTo>
                      <a:pt x="310" y="2469"/>
                    </a:lnTo>
                    <a:lnTo>
                      <a:pt x="314" y="2434"/>
                    </a:lnTo>
                    <a:lnTo>
                      <a:pt x="326" y="2396"/>
                    </a:lnTo>
                    <a:lnTo>
                      <a:pt x="345" y="2356"/>
                    </a:lnTo>
                    <a:lnTo>
                      <a:pt x="361" y="2337"/>
                    </a:lnTo>
                    <a:lnTo>
                      <a:pt x="386" y="2314"/>
                    </a:lnTo>
                    <a:lnTo>
                      <a:pt x="417" y="2291"/>
                    </a:lnTo>
                    <a:lnTo>
                      <a:pt x="455" y="2267"/>
                    </a:lnTo>
                    <a:lnTo>
                      <a:pt x="499" y="2242"/>
                    </a:lnTo>
                    <a:lnTo>
                      <a:pt x="548" y="2218"/>
                    </a:lnTo>
                    <a:lnTo>
                      <a:pt x="598" y="2195"/>
                    </a:lnTo>
                    <a:lnTo>
                      <a:pt x="654" y="2174"/>
                    </a:lnTo>
                    <a:lnTo>
                      <a:pt x="710" y="2157"/>
                    </a:lnTo>
                    <a:lnTo>
                      <a:pt x="768" y="2141"/>
                    </a:lnTo>
                    <a:lnTo>
                      <a:pt x="825" y="2133"/>
                    </a:lnTo>
                    <a:lnTo>
                      <a:pt x="836" y="2127"/>
                    </a:lnTo>
                    <a:lnTo>
                      <a:pt x="838" y="2119"/>
                    </a:lnTo>
                    <a:lnTo>
                      <a:pt x="836" y="2106"/>
                    </a:lnTo>
                    <a:lnTo>
                      <a:pt x="827" y="2091"/>
                    </a:lnTo>
                    <a:lnTo>
                      <a:pt x="817" y="2075"/>
                    </a:lnTo>
                    <a:lnTo>
                      <a:pt x="804" y="2057"/>
                    </a:lnTo>
                    <a:lnTo>
                      <a:pt x="790" y="2042"/>
                    </a:lnTo>
                    <a:lnTo>
                      <a:pt x="777" y="2030"/>
                    </a:lnTo>
                    <a:lnTo>
                      <a:pt x="764" y="2019"/>
                    </a:lnTo>
                    <a:lnTo>
                      <a:pt x="752" y="2014"/>
                    </a:lnTo>
                    <a:lnTo>
                      <a:pt x="715" y="2005"/>
                    </a:lnTo>
                    <a:lnTo>
                      <a:pt x="677" y="2000"/>
                    </a:lnTo>
                    <a:lnTo>
                      <a:pt x="639" y="1993"/>
                    </a:lnTo>
                    <a:lnTo>
                      <a:pt x="602" y="1988"/>
                    </a:lnTo>
                    <a:lnTo>
                      <a:pt x="569" y="1981"/>
                    </a:lnTo>
                    <a:lnTo>
                      <a:pt x="541" y="1974"/>
                    </a:lnTo>
                    <a:lnTo>
                      <a:pt x="515" y="1963"/>
                    </a:lnTo>
                    <a:lnTo>
                      <a:pt x="494" y="1956"/>
                    </a:lnTo>
                    <a:lnTo>
                      <a:pt x="478" y="1951"/>
                    </a:lnTo>
                    <a:lnTo>
                      <a:pt x="464" y="1944"/>
                    </a:lnTo>
                    <a:lnTo>
                      <a:pt x="452" y="1935"/>
                    </a:lnTo>
                    <a:lnTo>
                      <a:pt x="440" y="1923"/>
                    </a:lnTo>
                    <a:lnTo>
                      <a:pt x="426" y="1906"/>
                    </a:lnTo>
                    <a:lnTo>
                      <a:pt x="403" y="1883"/>
                    </a:lnTo>
                    <a:lnTo>
                      <a:pt x="382" y="1865"/>
                    </a:lnTo>
                    <a:lnTo>
                      <a:pt x="361" y="1852"/>
                    </a:lnTo>
                    <a:lnTo>
                      <a:pt x="340" y="1839"/>
                    </a:lnTo>
                    <a:lnTo>
                      <a:pt x="321" y="1827"/>
                    </a:lnTo>
                    <a:lnTo>
                      <a:pt x="302" y="1810"/>
                    </a:lnTo>
                    <a:lnTo>
                      <a:pt x="283" y="1789"/>
                    </a:lnTo>
                    <a:lnTo>
                      <a:pt x="267" y="1759"/>
                    </a:lnTo>
                    <a:lnTo>
                      <a:pt x="248" y="1710"/>
                    </a:lnTo>
                    <a:lnTo>
                      <a:pt x="235" y="1660"/>
                    </a:lnTo>
                    <a:lnTo>
                      <a:pt x="227" y="1612"/>
                    </a:lnTo>
                    <a:lnTo>
                      <a:pt x="221" y="1571"/>
                    </a:lnTo>
                    <a:lnTo>
                      <a:pt x="223" y="1548"/>
                    </a:lnTo>
                    <a:lnTo>
                      <a:pt x="230" y="1527"/>
                    </a:lnTo>
                    <a:lnTo>
                      <a:pt x="242" y="1508"/>
                    </a:lnTo>
                    <a:lnTo>
                      <a:pt x="258" y="1488"/>
                    </a:lnTo>
                    <a:lnTo>
                      <a:pt x="277" y="1469"/>
                    </a:lnTo>
                    <a:lnTo>
                      <a:pt x="297" y="1450"/>
                    </a:lnTo>
                    <a:lnTo>
                      <a:pt x="316" y="1429"/>
                    </a:lnTo>
                    <a:lnTo>
                      <a:pt x="331" y="1410"/>
                    </a:lnTo>
                    <a:lnTo>
                      <a:pt x="345" y="1387"/>
                    </a:lnTo>
                    <a:lnTo>
                      <a:pt x="354" y="1363"/>
                    </a:lnTo>
                    <a:lnTo>
                      <a:pt x="356" y="1337"/>
                    </a:lnTo>
                    <a:lnTo>
                      <a:pt x="349" y="1307"/>
                    </a:lnTo>
                    <a:lnTo>
                      <a:pt x="337" y="1284"/>
                    </a:lnTo>
                    <a:lnTo>
                      <a:pt x="314" y="1263"/>
                    </a:lnTo>
                    <a:lnTo>
                      <a:pt x="284" y="1244"/>
                    </a:lnTo>
                    <a:lnTo>
                      <a:pt x="251" y="1227"/>
                    </a:lnTo>
                    <a:lnTo>
                      <a:pt x="214" y="1209"/>
                    </a:lnTo>
                    <a:lnTo>
                      <a:pt x="178" y="1192"/>
                    </a:lnTo>
                    <a:lnTo>
                      <a:pt x="143" y="1176"/>
                    </a:lnTo>
                    <a:lnTo>
                      <a:pt x="113" y="1157"/>
                    </a:lnTo>
                    <a:lnTo>
                      <a:pt x="84" y="1134"/>
                    </a:lnTo>
                    <a:lnTo>
                      <a:pt x="61" y="1110"/>
                    </a:lnTo>
                    <a:lnTo>
                      <a:pt x="45" y="1085"/>
                    </a:lnTo>
                    <a:lnTo>
                      <a:pt x="35" y="1061"/>
                    </a:lnTo>
                    <a:lnTo>
                      <a:pt x="28" y="1040"/>
                    </a:lnTo>
                    <a:lnTo>
                      <a:pt x="21" y="1021"/>
                    </a:lnTo>
                    <a:lnTo>
                      <a:pt x="9" y="974"/>
                    </a:lnTo>
                    <a:lnTo>
                      <a:pt x="2" y="928"/>
                    </a:lnTo>
                    <a:lnTo>
                      <a:pt x="0" y="886"/>
                    </a:lnTo>
                    <a:lnTo>
                      <a:pt x="2" y="848"/>
                    </a:lnTo>
                    <a:lnTo>
                      <a:pt x="7" y="815"/>
                    </a:lnTo>
                    <a:lnTo>
                      <a:pt x="14" y="787"/>
                    </a:lnTo>
                    <a:lnTo>
                      <a:pt x="19" y="764"/>
                    </a:lnTo>
                    <a:lnTo>
                      <a:pt x="26" y="747"/>
                    </a:lnTo>
                    <a:lnTo>
                      <a:pt x="31" y="736"/>
                    </a:lnTo>
                    <a:lnTo>
                      <a:pt x="33" y="733"/>
                    </a:lnTo>
                    <a:lnTo>
                      <a:pt x="960" y="0"/>
                    </a:lnTo>
                    <a:close/>
                  </a:path>
                </a:pathLst>
              </a:custGeom>
              <a:solidFill>
                <a:schemeClr val="tx2">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9" name="Freeform 176"/>
              <p:cNvSpPr>
                <a:spLocks/>
              </p:cNvSpPr>
              <p:nvPr/>
            </p:nvSpPr>
            <p:spPr bwMode="auto">
              <a:xfrm>
                <a:off x="4355" y="3090"/>
                <a:ext cx="14" cy="47"/>
              </a:xfrm>
              <a:custGeom>
                <a:avLst/>
                <a:gdLst>
                  <a:gd name="T0" fmla="*/ 14 w 14"/>
                  <a:gd name="T1" fmla="*/ 0 h 47"/>
                  <a:gd name="T2" fmla="*/ 14 w 14"/>
                  <a:gd name="T3" fmla="*/ 12 h 47"/>
                  <a:gd name="T4" fmla="*/ 0 w 14"/>
                  <a:gd name="T5" fmla="*/ 47 h 47"/>
                  <a:gd name="T6" fmla="*/ 14 w 14"/>
                  <a:gd name="T7" fmla="*/ 0 h 47"/>
                </a:gdLst>
                <a:ahLst/>
                <a:cxnLst>
                  <a:cxn ang="0">
                    <a:pos x="T0" y="T1"/>
                  </a:cxn>
                  <a:cxn ang="0">
                    <a:pos x="T2" y="T3"/>
                  </a:cxn>
                  <a:cxn ang="0">
                    <a:pos x="T4" y="T5"/>
                  </a:cxn>
                  <a:cxn ang="0">
                    <a:pos x="T6" y="T7"/>
                  </a:cxn>
                </a:cxnLst>
                <a:rect l="0" t="0" r="r" b="b"/>
                <a:pathLst>
                  <a:path w="14" h="47">
                    <a:moveTo>
                      <a:pt x="14" y="0"/>
                    </a:moveTo>
                    <a:lnTo>
                      <a:pt x="14" y="12"/>
                    </a:lnTo>
                    <a:lnTo>
                      <a:pt x="0" y="47"/>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0" name="Freeform 177"/>
              <p:cNvSpPr>
                <a:spLocks/>
              </p:cNvSpPr>
              <p:nvPr/>
            </p:nvSpPr>
            <p:spPr bwMode="auto">
              <a:xfrm>
                <a:off x="4376" y="2905"/>
                <a:ext cx="33" cy="185"/>
              </a:xfrm>
              <a:custGeom>
                <a:avLst/>
                <a:gdLst>
                  <a:gd name="T0" fmla="*/ 33 w 33"/>
                  <a:gd name="T1" fmla="*/ 0 h 185"/>
                  <a:gd name="T2" fmla="*/ 31 w 33"/>
                  <a:gd name="T3" fmla="*/ 65 h 185"/>
                  <a:gd name="T4" fmla="*/ 28 w 33"/>
                  <a:gd name="T5" fmla="*/ 61 h 185"/>
                  <a:gd name="T6" fmla="*/ 24 w 33"/>
                  <a:gd name="T7" fmla="*/ 82 h 185"/>
                  <a:gd name="T8" fmla="*/ 23 w 33"/>
                  <a:gd name="T9" fmla="*/ 96 h 185"/>
                  <a:gd name="T10" fmla="*/ 23 w 33"/>
                  <a:gd name="T11" fmla="*/ 107 h 185"/>
                  <a:gd name="T12" fmla="*/ 21 w 33"/>
                  <a:gd name="T13" fmla="*/ 115 h 185"/>
                  <a:gd name="T14" fmla="*/ 21 w 33"/>
                  <a:gd name="T15" fmla="*/ 122 h 185"/>
                  <a:gd name="T16" fmla="*/ 19 w 33"/>
                  <a:gd name="T17" fmla="*/ 131 h 185"/>
                  <a:gd name="T18" fmla="*/ 16 w 33"/>
                  <a:gd name="T19" fmla="*/ 145 h 185"/>
                  <a:gd name="T20" fmla="*/ 10 w 33"/>
                  <a:gd name="T21" fmla="*/ 163 h 185"/>
                  <a:gd name="T22" fmla="*/ 12 w 33"/>
                  <a:gd name="T23" fmla="*/ 145 h 185"/>
                  <a:gd name="T24" fmla="*/ 16 w 33"/>
                  <a:gd name="T25" fmla="*/ 126 h 185"/>
                  <a:gd name="T26" fmla="*/ 19 w 33"/>
                  <a:gd name="T27" fmla="*/ 105 h 185"/>
                  <a:gd name="T28" fmla="*/ 19 w 33"/>
                  <a:gd name="T29" fmla="*/ 89 h 185"/>
                  <a:gd name="T30" fmla="*/ 14 w 33"/>
                  <a:gd name="T31" fmla="*/ 126 h 185"/>
                  <a:gd name="T32" fmla="*/ 7 w 33"/>
                  <a:gd name="T33" fmla="*/ 157 h 185"/>
                  <a:gd name="T34" fmla="*/ 0 w 33"/>
                  <a:gd name="T35" fmla="*/ 185 h 185"/>
                  <a:gd name="T36" fmla="*/ 0 w 33"/>
                  <a:gd name="T37" fmla="*/ 185 h 185"/>
                  <a:gd name="T38" fmla="*/ 0 w 33"/>
                  <a:gd name="T39" fmla="*/ 178 h 185"/>
                  <a:gd name="T40" fmla="*/ 2 w 33"/>
                  <a:gd name="T41" fmla="*/ 168 h 185"/>
                  <a:gd name="T42" fmla="*/ 5 w 33"/>
                  <a:gd name="T43" fmla="*/ 152 h 185"/>
                  <a:gd name="T44" fmla="*/ 9 w 33"/>
                  <a:gd name="T45" fmla="*/ 129 h 185"/>
                  <a:gd name="T46" fmla="*/ 12 w 33"/>
                  <a:gd name="T47" fmla="*/ 107 h 185"/>
                  <a:gd name="T48" fmla="*/ 14 w 33"/>
                  <a:gd name="T49" fmla="*/ 86 h 185"/>
                  <a:gd name="T50" fmla="*/ 19 w 33"/>
                  <a:gd name="T51" fmla="*/ 65 h 185"/>
                  <a:gd name="T52" fmla="*/ 21 w 33"/>
                  <a:gd name="T53" fmla="*/ 49 h 185"/>
                  <a:gd name="T54" fmla="*/ 23 w 33"/>
                  <a:gd name="T55" fmla="*/ 37 h 185"/>
                  <a:gd name="T56" fmla="*/ 24 w 33"/>
                  <a:gd name="T57" fmla="*/ 30 h 185"/>
                  <a:gd name="T58" fmla="*/ 24 w 33"/>
                  <a:gd name="T59" fmla="*/ 26 h 185"/>
                  <a:gd name="T60" fmla="*/ 24 w 33"/>
                  <a:gd name="T61" fmla="*/ 23 h 185"/>
                  <a:gd name="T62" fmla="*/ 24 w 33"/>
                  <a:gd name="T63" fmla="*/ 21 h 185"/>
                  <a:gd name="T64" fmla="*/ 26 w 33"/>
                  <a:gd name="T65" fmla="*/ 19 h 185"/>
                  <a:gd name="T66" fmla="*/ 26 w 33"/>
                  <a:gd name="T67" fmla="*/ 18 h 185"/>
                  <a:gd name="T68" fmla="*/ 28 w 33"/>
                  <a:gd name="T69" fmla="*/ 16 h 185"/>
                  <a:gd name="T70" fmla="*/ 28 w 33"/>
                  <a:gd name="T71" fmla="*/ 14 h 185"/>
                  <a:gd name="T72" fmla="*/ 30 w 33"/>
                  <a:gd name="T73" fmla="*/ 12 h 185"/>
                  <a:gd name="T74" fmla="*/ 31 w 33"/>
                  <a:gd name="T75" fmla="*/ 7 h 185"/>
                  <a:gd name="T76" fmla="*/ 33 w 33"/>
                  <a:gd name="T77"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3" h="185">
                    <a:moveTo>
                      <a:pt x="33" y="0"/>
                    </a:moveTo>
                    <a:lnTo>
                      <a:pt x="31" y="65"/>
                    </a:lnTo>
                    <a:lnTo>
                      <a:pt x="28" y="61"/>
                    </a:lnTo>
                    <a:lnTo>
                      <a:pt x="24" y="82"/>
                    </a:lnTo>
                    <a:lnTo>
                      <a:pt x="23" y="96"/>
                    </a:lnTo>
                    <a:lnTo>
                      <a:pt x="23" y="107"/>
                    </a:lnTo>
                    <a:lnTo>
                      <a:pt x="21" y="115"/>
                    </a:lnTo>
                    <a:lnTo>
                      <a:pt x="21" y="122"/>
                    </a:lnTo>
                    <a:lnTo>
                      <a:pt x="19" y="131"/>
                    </a:lnTo>
                    <a:lnTo>
                      <a:pt x="16" y="145"/>
                    </a:lnTo>
                    <a:lnTo>
                      <a:pt x="10" y="163"/>
                    </a:lnTo>
                    <a:lnTo>
                      <a:pt x="12" y="145"/>
                    </a:lnTo>
                    <a:lnTo>
                      <a:pt x="16" y="126"/>
                    </a:lnTo>
                    <a:lnTo>
                      <a:pt x="19" y="105"/>
                    </a:lnTo>
                    <a:lnTo>
                      <a:pt x="19" y="89"/>
                    </a:lnTo>
                    <a:lnTo>
                      <a:pt x="14" y="126"/>
                    </a:lnTo>
                    <a:lnTo>
                      <a:pt x="7" y="157"/>
                    </a:lnTo>
                    <a:lnTo>
                      <a:pt x="0" y="185"/>
                    </a:lnTo>
                    <a:lnTo>
                      <a:pt x="0" y="185"/>
                    </a:lnTo>
                    <a:lnTo>
                      <a:pt x="0" y="178"/>
                    </a:lnTo>
                    <a:lnTo>
                      <a:pt x="2" y="168"/>
                    </a:lnTo>
                    <a:lnTo>
                      <a:pt x="5" y="152"/>
                    </a:lnTo>
                    <a:lnTo>
                      <a:pt x="9" y="129"/>
                    </a:lnTo>
                    <a:lnTo>
                      <a:pt x="12" y="107"/>
                    </a:lnTo>
                    <a:lnTo>
                      <a:pt x="14" y="86"/>
                    </a:lnTo>
                    <a:lnTo>
                      <a:pt x="19" y="65"/>
                    </a:lnTo>
                    <a:lnTo>
                      <a:pt x="21" y="49"/>
                    </a:lnTo>
                    <a:lnTo>
                      <a:pt x="23" y="37"/>
                    </a:lnTo>
                    <a:lnTo>
                      <a:pt x="24" y="30"/>
                    </a:lnTo>
                    <a:lnTo>
                      <a:pt x="24" y="26"/>
                    </a:lnTo>
                    <a:lnTo>
                      <a:pt x="24" y="23"/>
                    </a:lnTo>
                    <a:lnTo>
                      <a:pt x="24" y="21"/>
                    </a:lnTo>
                    <a:lnTo>
                      <a:pt x="26" y="19"/>
                    </a:lnTo>
                    <a:lnTo>
                      <a:pt x="26" y="18"/>
                    </a:lnTo>
                    <a:lnTo>
                      <a:pt x="28" y="16"/>
                    </a:lnTo>
                    <a:lnTo>
                      <a:pt x="28" y="14"/>
                    </a:lnTo>
                    <a:lnTo>
                      <a:pt x="30" y="12"/>
                    </a:lnTo>
                    <a:lnTo>
                      <a:pt x="31" y="7"/>
                    </a:lnTo>
                    <a:lnTo>
                      <a:pt x="3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1" name="Freeform 178"/>
              <p:cNvSpPr>
                <a:spLocks/>
              </p:cNvSpPr>
              <p:nvPr/>
            </p:nvSpPr>
            <p:spPr bwMode="auto">
              <a:xfrm>
                <a:off x="4400" y="2884"/>
                <a:ext cx="6" cy="21"/>
              </a:xfrm>
              <a:custGeom>
                <a:avLst/>
                <a:gdLst>
                  <a:gd name="T0" fmla="*/ 0 w 6"/>
                  <a:gd name="T1" fmla="*/ 0 h 21"/>
                  <a:gd name="T2" fmla="*/ 2 w 6"/>
                  <a:gd name="T3" fmla="*/ 0 h 21"/>
                  <a:gd name="T4" fmla="*/ 2 w 6"/>
                  <a:gd name="T5" fmla="*/ 2 h 21"/>
                  <a:gd name="T6" fmla="*/ 2 w 6"/>
                  <a:gd name="T7" fmla="*/ 6 h 21"/>
                  <a:gd name="T8" fmla="*/ 4 w 6"/>
                  <a:gd name="T9" fmla="*/ 9 h 21"/>
                  <a:gd name="T10" fmla="*/ 4 w 6"/>
                  <a:gd name="T11" fmla="*/ 13 h 21"/>
                  <a:gd name="T12" fmla="*/ 4 w 6"/>
                  <a:gd name="T13" fmla="*/ 16 h 21"/>
                  <a:gd name="T14" fmla="*/ 6 w 6"/>
                  <a:gd name="T15" fmla="*/ 20 h 21"/>
                  <a:gd name="T16" fmla="*/ 6 w 6"/>
                  <a:gd name="T17" fmla="*/ 21 h 21"/>
                  <a:gd name="T18" fmla="*/ 4 w 6"/>
                  <a:gd name="T19" fmla="*/ 21 h 21"/>
                  <a:gd name="T20" fmla="*/ 4 w 6"/>
                  <a:gd name="T21" fmla="*/ 18 h 21"/>
                  <a:gd name="T22" fmla="*/ 2 w 6"/>
                  <a:gd name="T23" fmla="*/ 14 h 21"/>
                  <a:gd name="T24" fmla="*/ 0 w 6"/>
                  <a:gd name="T25" fmla="*/ 11 h 21"/>
                  <a:gd name="T26" fmla="*/ 0 w 6"/>
                  <a:gd name="T27" fmla="*/ 6 h 21"/>
                  <a:gd name="T28" fmla="*/ 0 w 6"/>
                  <a:gd name="T29" fmla="*/ 2 h 21"/>
                  <a:gd name="T30" fmla="*/ 0 w 6"/>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21">
                    <a:moveTo>
                      <a:pt x="0" y="0"/>
                    </a:moveTo>
                    <a:lnTo>
                      <a:pt x="2" y="0"/>
                    </a:lnTo>
                    <a:lnTo>
                      <a:pt x="2" y="2"/>
                    </a:lnTo>
                    <a:lnTo>
                      <a:pt x="2" y="6"/>
                    </a:lnTo>
                    <a:lnTo>
                      <a:pt x="4" y="9"/>
                    </a:lnTo>
                    <a:lnTo>
                      <a:pt x="4" y="13"/>
                    </a:lnTo>
                    <a:lnTo>
                      <a:pt x="4" y="16"/>
                    </a:lnTo>
                    <a:lnTo>
                      <a:pt x="6" y="20"/>
                    </a:lnTo>
                    <a:lnTo>
                      <a:pt x="6" y="21"/>
                    </a:lnTo>
                    <a:lnTo>
                      <a:pt x="4" y="21"/>
                    </a:lnTo>
                    <a:lnTo>
                      <a:pt x="4" y="18"/>
                    </a:lnTo>
                    <a:lnTo>
                      <a:pt x="2" y="14"/>
                    </a:lnTo>
                    <a:lnTo>
                      <a:pt x="0" y="11"/>
                    </a:lnTo>
                    <a:lnTo>
                      <a:pt x="0" y="6"/>
                    </a:lnTo>
                    <a:lnTo>
                      <a:pt x="0" y="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2" name="Freeform 179"/>
              <p:cNvSpPr>
                <a:spLocks noEditPoints="1"/>
              </p:cNvSpPr>
              <p:nvPr/>
            </p:nvSpPr>
            <p:spPr bwMode="auto">
              <a:xfrm>
                <a:off x="4386" y="2809"/>
                <a:ext cx="14" cy="47"/>
              </a:xfrm>
              <a:custGeom>
                <a:avLst/>
                <a:gdLst>
                  <a:gd name="T0" fmla="*/ 11 w 14"/>
                  <a:gd name="T1" fmla="*/ 35 h 47"/>
                  <a:gd name="T2" fmla="*/ 14 w 14"/>
                  <a:gd name="T3" fmla="*/ 44 h 47"/>
                  <a:gd name="T4" fmla="*/ 14 w 14"/>
                  <a:gd name="T5" fmla="*/ 44 h 47"/>
                  <a:gd name="T6" fmla="*/ 13 w 14"/>
                  <a:gd name="T7" fmla="*/ 42 h 47"/>
                  <a:gd name="T8" fmla="*/ 13 w 14"/>
                  <a:gd name="T9" fmla="*/ 40 h 47"/>
                  <a:gd name="T10" fmla="*/ 13 w 14"/>
                  <a:gd name="T11" fmla="*/ 39 h 47"/>
                  <a:gd name="T12" fmla="*/ 11 w 14"/>
                  <a:gd name="T13" fmla="*/ 35 h 47"/>
                  <a:gd name="T14" fmla="*/ 11 w 14"/>
                  <a:gd name="T15" fmla="*/ 35 h 47"/>
                  <a:gd name="T16" fmla="*/ 11 w 14"/>
                  <a:gd name="T17" fmla="*/ 32 h 47"/>
                  <a:gd name="T18" fmla="*/ 11 w 14"/>
                  <a:gd name="T19" fmla="*/ 33 h 47"/>
                  <a:gd name="T20" fmla="*/ 11 w 14"/>
                  <a:gd name="T21" fmla="*/ 35 h 47"/>
                  <a:gd name="T22" fmla="*/ 11 w 14"/>
                  <a:gd name="T23" fmla="*/ 32 h 47"/>
                  <a:gd name="T24" fmla="*/ 0 w 14"/>
                  <a:gd name="T25" fmla="*/ 0 h 47"/>
                  <a:gd name="T26" fmla="*/ 11 w 14"/>
                  <a:gd name="T27" fmla="*/ 32 h 47"/>
                  <a:gd name="T28" fmla="*/ 11 w 14"/>
                  <a:gd name="T29" fmla="*/ 32 h 47"/>
                  <a:gd name="T30" fmla="*/ 9 w 14"/>
                  <a:gd name="T31" fmla="*/ 30 h 47"/>
                  <a:gd name="T32" fmla="*/ 9 w 14"/>
                  <a:gd name="T33" fmla="*/ 30 h 47"/>
                  <a:gd name="T34" fmla="*/ 9 w 14"/>
                  <a:gd name="T35" fmla="*/ 32 h 47"/>
                  <a:gd name="T36" fmla="*/ 9 w 14"/>
                  <a:gd name="T37" fmla="*/ 35 h 47"/>
                  <a:gd name="T38" fmla="*/ 9 w 14"/>
                  <a:gd name="T39" fmla="*/ 40 h 47"/>
                  <a:gd name="T40" fmla="*/ 11 w 14"/>
                  <a:gd name="T41" fmla="*/ 47 h 47"/>
                  <a:gd name="T42" fmla="*/ 0 w 14"/>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47">
                    <a:moveTo>
                      <a:pt x="11" y="35"/>
                    </a:moveTo>
                    <a:lnTo>
                      <a:pt x="14" y="44"/>
                    </a:lnTo>
                    <a:lnTo>
                      <a:pt x="14" y="44"/>
                    </a:lnTo>
                    <a:lnTo>
                      <a:pt x="13" y="42"/>
                    </a:lnTo>
                    <a:lnTo>
                      <a:pt x="13" y="40"/>
                    </a:lnTo>
                    <a:lnTo>
                      <a:pt x="13" y="39"/>
                    </a:lnTo>
                    <a:lnTo>
                      <a:pt x="11" y="35"/>
                    </a:lnTo>
                    <a:lnTo>
                      <a:pt x="11" y="35"/>
                    </a:lnTo>
                    <a:close/>
                    <a:moveTo>
                      <a:pt x="11" y="32"/>
                    </a:moveTo>
                    <a:lnTo>
                      <a:pt x="11" y="33"/>
                    </a:lnTo>
                    <a:lnTo>
                      <a:pt x="11" y="35"/>
                    </a:lnTo>
                    <a:lnTo>
                      <a:pt x="11" y="32"/>
                    </a:lnTo>
                    <a:close/>
                    <a:moveTo>
                      <a:pt x="0" y="0"/>
                    </a:moveTo>
                    <a:lnTo>
                      <a:pt x="11" y="32"/>
                    </a:lnTo>
                    <a:lnTo>
                      <a:pt x="11" y="32"/>
                    </a:lnTo>
                    <a:lnTo>
                      <a:pt x="9" y="30"/>
                    </a:lnTo>
                    <a:lnTo>
                      <a:pt x="9" y="30"/>
                    </a:lnTo>
                    <a:lnTo>
                      <a:pt x="9" y="32"/>
                    </a:lnTo>
                    <a:lnTo>
                      <a:pt x="9" y="35"/>
                    </a:lnTo>
                    <a:lnTo>
                      <a:pt x="9" y="40"/>
                    </a:lnTo>
                    <a:lnTo>
                      <a:pt x="11" y="4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3" name="Freeform 180"/>
              <p:cNvSpPr>
                <a:spLocks/>
              </p:cNvSpPr>
              <p:nvPr/>
            </p:nvSpPr>
            <p:spPr bwMode="auto">
              <a:xfrm>
                <a:off x="4323" y="2696"/>
                <a:ext cx="16" cy="9"/>
              </a:xfrm>
              <a:custGeom>
                <a:avLst/>
                <a:gdLst>
                  <a:gd name="T0" fmla="*/ 0 w 16"/>
                  <a:gd name="T1" fmla="*/ 0 h 9"/>
                  <a:gd name="T2" fmla="*/ 7 w 16"/>
                  <a:gd name="T3" fmla="*/ 5 h 9"/>
                  <a:gd name="T4" fmla="*/ 16 w 16"/>
                  <a:gd name="T5" fmla="*/ 9 h 9"/>
                  <a:gd name="T6" fmla="*/ 11 w 16"/>
                  <a:gd name="T7" fmla="*/ 7 h 9"/>
                  <a:gd name="T8" fmla="*/ 6 w 16"/>
                  <a:gd name="T9" fmla="*/ 3 h 9"/>
                  <a:gd name="T10" fmla="*/ 0 w 16"/>
                  <a:gd name="T11" fmla="*/ 0 h 9"/>
                </a:gdLst>
                <a:ahLst/>
                <a:cxnLst>
                  <a:cxn ang="0">
                    <a:pos x="T0" y="T1"/>
                  </a:cxn>
                  <a:cxn ang="0">
                    <a:pos x="T2" y="T3"/>
                  </a:cxn>
                  <a:cxn ang="0">
                    <a:pos x="T4" y="T5"/>
                  </a:cxn>
                  <a:cxn ang="0">
                    <a:pos x="T6" y="T7"/>
                  </a:cxn>
                  <a:cxn ang="0">
                    <a:pos x="T8" y="T9"/>
                  </a:cxn>
                  <a:cxn ang="0">
                    <a:pos x="T10" y="T11"/>
                  </a:cxn>
                </a:cxnLst>
                <a:rect l="0" t="0" r="r" b="b"/>
                <a:pathLst>
                  <a:path w="16" h="9">
                    <a:moveTo>
                      <a:pt x="0" y="0"/>
                    </a:moveTo>
                    <a:lnTo>
                      <a:pt x="7" y="5"/>
                    </a:lnTo>
                    <a:lnTo>
                      <a:pt x="16" y="9"/>
                    </a:lnTo>
                    <a:lnTo>
                      <a:pt x="11" y="7"/>
                    </a:lnTo>
                    <a:lnTo>
                      <a:pt x="6" y="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4" name="Freeform 181"/>
              <p:cNvSpPr>
                <a:spLocks/>
              </p:cNvSpPr>
              <p:nvPr/>
            </p:nvSpPr>
            <p:spPr bwMode="auto">
              <a:xfrm>
                <a:off x="4262" y="2682"/>
                <a:ext cx="121" cy="92"/>
              </a:xfrm>
              <a:custGeom>
                <a:avLst/>
                <a:gdLst>
                  <a:gd name="T0" fmla="*/ 0 w 121"/>
                  <a:gd name="T1" fmla="*/ 0 h 92"/>
                  <a:gd name="T2" fmla="*/ 20 w 121"/>
                  <a:gd name="T3" fmla="*/ 2 h 92"/>
                  <a:gd name="T4" fmla="*/ 46 w 121"/>
                  <a:gd name="T5" fmla="*/ 5 h 92"/>
                  <a:gd name="T6" fmla="*/ 61 w 121"/>
                  <a:gd name="T7" fmla="*/ 9 h 92"/>
                  <a:gd name="T8" fmla="*/ 77 w 121"/>
                  <a:gd name="T9" fmla="*/ 16 h 92"/>
                  <a:gd name="T10" fmla="*/ 95 w 121"/>
                  <a:gd name="T11" fmla="*/ 30 h 92"/>
                  <a:gd name="T12" fmla="*/ 109 w 121"/>
                  <a:gd name="T13" fmla="*/ 47 h 92"/>
                  <a:gd name="T14" fmla="*/ 116 w 121"/>
                  <a:gd name="T15" fmla="*/ 70 h 92"/>
                  <a:gd name="T16" fmla="*/ 121 w 121"/>
                  <a:gd name="T17" fmla="*/ 92 h 92"/>
                  <a:gd name="T18" fmla="*/ 116 w 121"/>
                  <a:gd name="T19" fmla="*/ 80 h 92"/>
                  <a:gd name="T20" fmla="*/ 112 w 121"/>
                  <a:gd name="T21" fmla="*/ 70 h 92"/>
                  <a:gd name="T22" fmla="*/ 110 w 121"/>
                  <a:gd name="T23" fmla="*/ 63 h 92"/>
                  <a:gd name="T24" fmla="*/ 109 w 121"/>
                  <a:gd name="T25" fmla="*/ 57 h 92"/>
                  <a:gd name="T26" fmla="*/ 107 w 121"/>
                  <a:gd name="T27" fmla="*/ 54 h 92"/>
                  <a:gd name="T28" fmla="*/ 105 w 121"/>
                  <a:gd name="T29" fmla="*/ 49 h 92"/>
                  <a:gd name="T30" fmla="*/ 102 w 121"/>
                  <a:gd name="T31" fmla="*/ 43 h 92"/>
                  <a:gd name="T32" fmla="*/ 98 w 121"/>
                  <a:gd name="T33" fmla="*/ 37 h 92"/>
                  <a:gd name="T34" fmla="*/ 91 w 121"/>
                  <a:gd name="T35" fmla="*/ 30 h 92"/>
                  <a:gd name="T36" fmla="*/ 77 w 121"/>
                  <a:gd name="T37" fmla="*/ 17 h 92"/>
                  <a:gd name="T38" fmla="*/ 65 w 121"/>
                  <a:gd name="T39" fmla="*/ 12 h 92"/>
                  <a:gd name="T40" fmla="*/ 56 w 121"/>
                  <a:gd name="T41" fmla="*/ 9 h 92"/>
                  <a:gd name="T42" fmla="*/ 53 w 121"/>
                  <a:gd name="T43" fmla="*/ 9 h 92"/>
                  <a:gd name="T44" fmla="*/ 51 w 121"/>
                  <a:gd name="T45" fmla="*/ 9 h 92"/>
                  <a:gd name="T46" fmla="*/ 51 w 121"/>
                  <a:gd name="T47" fmla="*/ 9 h 92"/>
                  <a:gd name="T48" fmla="*/ 53 w 121"/>
                  <a:gd name="T49" fmla="*/ 10 h 92"/>
                  <a:gd name="T50" fmla="*/ 58 w 121"/>
                  <a:gd name="T51" fmla="*/ 14 h 92"/>
                  <a:gd name="T52" fmla="*/ 61 w 121"/>
                  <a:gd name="T53" fmla="*/ 14 h 92"/>
                  <a:gd name="T54" fmla="*/ 37 w 121"/>
                  <a:gd name="T55" fmla="*/ 7 h 92"/>
                  <a:gd name="T56" fmla="*/ 18 w 121"/>
                  <a:gd name="T57" fmla="*/ 3 h 92"/>
                  <a:gd name="T58" fmla="*/ 0 w 121"/>
                  <a:gd name="T5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1" h="92">
                    <a:moveTo>
                      <a:pt x="0" y="0"/>
                    </a:moveTo>
                    <a:lnTo>
                      <a:pt x="20" y="2"/>
                    </a:lnTo>
                    <a:lnTo>
                      <a:pt x="46" y="5"/>
                    </a:lnTo>
                    <a:lnTo>
                      <a:pt x="61" y="9"/>
                    </a:lnTo>
                    <a:lnTo>
                      <a:pt x="77" y="16"/>
                    </a:lnTo>
                    <a:lnTo>
                      <a:pt x="95" y="30"/>
                    </a:lnTo>
                    <a:lnTo>
                      <a:pt x="109" y="47"/>
                    </a:lnTo>
                    <a:lnTo>
                      <a:pt x="116" y="70"/>
                    </a:lnTo>
                    <a:lnTo>
                      <a:pt x="121" y="92"/>
                    </a:lnTo>
                    <a:lnTo>
                      <a:pt x="116" y="80"/>
                    </a:lnTo>
                    <a:lnTo>
                      <a:pt x="112" y="70"/>
                    </a:lnTo>
                    <a:lnTo>
                      <a:pt x="110" y="63"/>
                    </a:lnTo>
                    <a:lnTo>
                      <a:pt x="109" y="57"/>
                    </a:lnTo>
                    <a:lnTo>
                      <a:pt x="107" y="54"/>
                    </a:lnTo>
                    <a:lnTo>
                      <a:pt x="105" y="49"/>
                    </a:lnTo>
                    <a:lnTo>
                      <a:pt x="102" y="43"/>
                    </a:lnTo>
                    <a:lnTo>
                      <a:pt x="98" y="37"/>
                    </a:lnTo>
                    <a:lnTo>
                      <a:pt x="91" y="30"/>
                    </a:lnTo>
                    <a:lnTo>
                      <a:pt x="77" y="17"/>
                    </a:lnTo>
                    <a:lnTo>
                      <a:pt x="65" y="12"/>
                    </a:lnTo>
                    <a:lnTo>
                      <a:pt x="56" y="9"/>
                    </a:lnTo>
                    <a:lnTo>
                      <a:pt x="53" y="9"/>
                    </a:lnTo>
                    <a:lnTo>
                      <a:pt x="51" y="9"/>
                    </a:lnTo>
                    <a:lnTo>
                      <a:pt x="51" y="9"/>
                    </a:lnTo>
                    <a:lnTo>
                      <a:pt x="53" y="10"/>
                    </a:lnTo>
                    <a:lnTo>
                      <a:pt x="58" y="14"/>
                    </a:lnTo>
                    <a:lnTo>
                      <a:pt x="61" y="14"/>
                    </a:lnTo>
                    <a:lnTo>
                      <a:pt x="37" y="7"/>
                    </a:lnTo>
                    <a:lnTo>
                      <a:pt x="18" y="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5" name="Freeform 182"/>
              <p:cNvSpPr>
                <a:spLocks/>
              </p:cNvSpPr>
              <p:nvPr/>
            </p:nvSpPr>
            <p:spPr bwMode="auto">
              <a:xfrm>
                <a:off x="4339" y="2705"/>
                <a:ext cx="16" cy="15"/>
              </a:xfrm>
              <a:custGeom>
                <a:avLst/>
                <a:gdLst>
                  <a:gd name="T0" fmla="*/ 0 w 16"/>
                  <a:gd name="T1" fmla="*/ 0 h 15"/>
                  <a:gd name="T2" fmla="*/ 5 w 16"/>
                  <a:gd name="T3" fmla="*/ 3 h 15"/>
                  <a:gd name="T4" fmla="*/ 11 w 16"/>
                  <a:gd name="T5" fmla="*/ 8 h 15"/>
                  <a:gd name="T6" fmla="*/ 16 w 16"/>
                  <a:gd name="T7" fmla="*/ 15 h 15"/>
                  <a:gd name="T8" fmla="*/ 9 w 16"/>
                  <a:gd name="T9" fmla="*/ 7 h 15"/>
                  <a:gd name="T10" fmla="*/ 0 w 16"/>
                  <a:gd name="T11" fmla="*/ 0 h 15"/>
                </a:gdLst>
                <a:ahLst/>
                <a:cxnLst>
                  <a:cxn ang="0">
                    <a:pos x="T0" y="T1"/>
                  </a:cxn>
                  <a:cxn ang="0">
                    <a:pos x="T2" y="T3"/>
                  </a:cxn>
                  <a:cxn ang="0">
                    <a:pos x="T4" y="T5"/>
                  </a:cxn>
                  <a:cxn ang="0">
                    <a:pos x="T6" y="T7"/>
                  </a:cxn>
                  <a:cxn ang="0">
                    <a:pos x="T8" y="T9"/>
                  </a:cxn>
                  <a:cxn ang="0">
                    <a:pos x="T10" y="T11"/>
                  </a:cxn>
                </a:cxnLst>
                <a:rect l="0" t="0" r="r" b="b"/>
                <a:pathLst>
                  <a:path w="16" h="15">
                    <a:moveTo>
                      <a:pt x="0" y="0"/>
                    </a:moveTo>
                    <a:lnTo>
                      <a:pt x="5" y="3"/>
                    </a:lnTo>
                    <a:lnTo>
                      <a:pt x="11" y="8"/>
                    </a:lnTo>
                    <a:lnTo>
                      <a:pt x="16" y="15"/>
                    </a:lnTo>
                    <a:lnTo>
                      <a:pt x="9" y="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6" name="Freeform 183"/>
              <p:cNvSpPr>
                <a:spLocks/>
              </p:cNvSpPr>
              <p:nvPr/>
            </p:nvSpPr>
            <p:spPr bwMode="auto">
              <a:xfrm>
                <a:off x="4379" y="2776"/>
                <a:ext cx="7" cy="19"/>
              </a:xfrm>
              <a:custGeom>
                <a:avLst/>
                <a:gdLst>
                  <a:gd name="T0" fmla="*/ 0 w 7"/>
                  <a:gd name="T1" fmla="*/ 0 h 19"/>
                  <a:gd name="T2" fmla="*/ 7 w 7"/>
                  <a:gd name="T3" fmla="*/ 14 h 19"/>
                  <a:gd name="T4" fmla="*/ 7 w 7"/>
                  <a:gd name="T5" fmla="*/ 19 h 19"/>
                  <a:gd name="T6" fmla="*/ 0 w 7"/>
                  <a:gd name="T7" fmla="*/ 0 h 19"/>
                </a:gdLst>
                <a:ahLst/>
                <a:cxnLst>
                  <a:cxn ang="0">
                    <a:pos x="T0" y="T1"/>
                  </a:cxn>
                  <a:cxn ang="0">
                    <a:pos x="T2" y="T3"/>
                  </a:cxn>
                  <a:cxn ang="0">
                    <a:pos x="T4" y="T5"/>
                  </a:cxn>
                  <a:cxn ang="0">
                    <a:pos x="T6" y="T7"/>
                  </a:cxn>
                </a:cxnLst>
                <a:rect l="0" t="0" r="r" b="b"/>
                <a:pathLst>
                  <a:path w="7" h="19">
                    <a:moveTo>
                      <a:pt x="0" y="0"/>
                    </a:moveTo>
                    <a:lnTo>
                      <a:pt x="7" y="14"/>
                    </a:lnTo>
                    <a:lnTo>
                      <a:pt x="7" y="1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7" name="Freeform 184"/>
              <p:cNvSpPr>
                <a:spLocks/>
              </p:cNvSpPr>
              <p:nvPr/>
            </p:nvSpPr>
            <p:spPr bwMode="auto">
              <a:xfrm>
                <a:off x="4154" y="2568"/>
                <a:ext cx="80" cy="109"/>
              </a:xfrm>
              <a:custGeom>
                <a:avLst/>
                <a:gdLst>
                  <a:gd name="T0" fmla="*/ 0 w 80"/>
                  <a:gd name="T1" fmla="*/ 0 h 109"/>
                  <a:gd name="T2" fmla="*/ 4 w 80"/>
                  <a:gd name="T3" fmla="*/ 7 h 109"/>
                  <a:gd name="T4" fmla="*/ 18 w 80"/>
                  <a:gd name="T5" fmla="*/ 34 h 109"/>
                  <a:gd name="T6" fmla="*/ 32 w 80"/>
                  <a:gd name="T7" fmla="*/ 60 h 109"/>
                  <a:gd name="T8" fmla="*/ 30 w 80"/>
                  <a:gd name="T9" fmla="*/ 58 h 109"/>
                  <a:gd name="T10" fmla="*/ 28 w 80"/>
                  <a:gd name="T11" fmla="*/ 58 h 109"/>
                  <a:gd name="T12" fmla="*/ 28 w 80"/>
                  <a:gd name="T13" fmla="*/ 60 h 109"/>
                  <a:gd name="T14" fmla="*/ 30 w 80"/>
                  <a:gd name="T15" fmla="*/ 65 h 109"/>
                  <a:gd name="T16" fmla="*/ 33 w 80"/>
                  <a:gd name="T17" fmla="*/ 75 h 109"/>
                  <a:gd name="T18" fmla="*/ 39 w 80"/>
                  <a:gd name="T19" fmla="*/ 93 h 109"/>
                  <a:gd name="T20" fmla="*/ 40 w 80"/>
                  <a:gd name="T21" fmla="*/ 96 h 109"/>
                  <a:gd name="T22" fmla="*/ 44 w 80"/>
                  <a:gd name="T23" fmla="*/ 100 h 109"/>
                  <a:gd name="T24" fmla="*/ 49 w 80"/>
                  <a:gd name="T25" fmla="*/ 102 h 109"/>
                  <a:gd name="T26" fmla="*/ 54 w 80"/>
                  <a:gd name="T27" fmla="*/ 103 h 109"/>
                  <a:gd name="T28" fmla="*/ 67 w 80"/>
                  <a:gd name="T29" fmla="*/ 107 h 109"/>
                  <a:gd name="T30" fmla="*/ 80 w 80"/>
                  <a:gd name="T31" fmla="*/ 109 h 109"/>
                  <a:gd name="T32" fmla="*/ 79 w 80"/>
                  <a:gd name="T33" fmla="*/ 109 h 109"/>
                  <a:gd name="T34" fmla="*/ 73 w 80"/>
                  <a:gd name="T35" fmla="*/ 109 h 109"/>
                  <a:gd name="T36" fmla="*/ 68 w 80"/>
                  <a:gd name="T37" fmla="*/ 109 h 109"/>
                  <a:gd name="T38" fmla="*/ 61 w 80"/>
                  <a:gd name="T39" fmla="*/ 107 h 109"/>
                  <a:gd name="T40" fmla="*/ 54 w 80"/>
                  <a:gd name="T41" fmla="*/ 107 h 109"/>
                  <a:gd name="T42" fmla="*/ 47 w 80"/>
                  <a:gd name="T43" fmla="*/ 103 h 109"/>
                  <a:gd name="T44" fmla="*/ 44 w 80"/>
                  <a:gd name="T45" fmla="*/ 102 h 109"/>
                  <a:gd name="T46" fmla="*/ 40 w 80"/>
                  <a:gd name="T47" fmla="*/ 100 h 109"/>
                  <a:gd name="T48" fmla="*/ 39 w 80"/>
                  <a:gd name="T49" fmla="*/ 96 h 109"/>
                  <a:gd name="T50" fmla="*/ 37 w 80"/>
                  <a:gd name="T51" fmla="*/ 93 h 109"/>
                  <a:gd name="T52" fmla="*/ 30 w 80"/>
                  <a:gd name="T53" fmla="*/ 75 h 109"/>
                  <a:gd name="T54" fmla="*/ 23 w 80"/>
                  <a:gd name="T55" fmla="*/ 60 h 109"/>
                  <a:gd name="T56" fmla="*/ 19 w 80"/>
                  <a:gd name="T57" fmla="*/ 55 h 109"/>
                  <a:gd name="T58" fmla="*/ 16 w 80"/>
                  <a:gd name="T59" fmla="*/ 49 h 109"/>
                  <a:gd name="T60" fmla="*/ 12 w 80"/>
                  <a:gd name="T61" fmla="*/ 46 h 109"/>
                  <a:gd name="T62" fmla="*/ 11 w 80"/>
                  <a:gd name="T63" fmla="*/ 44 h 109"/>
                  <a:gd name="T64" fmla="*/ 5 w 80"/>
                  <a:gd name="T65" fmla="*/ 27 h 109"/>
                  <a:gd name="T66" fmla="*/ 2 w 80"/>
                  <a:gd name="T67" fmla="*/ 13 h 109"/>
                  <a:gd name="T68" fmla="*/ 0 w 80"/>
                  <a:gd name="T69" fmla="*/ 4 h 109"/>
                  <a:gd name="T70" fmla="*/ 0 w 80"/>
                  <a:gd name="T7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0" h="109">
                    <a:moveTo>
                      <a:pt x="0" y="0"/>
                    </a:moveTo>
                    <a:lnTo>
                      <a:pt x="4" y="7"/>
                    </a:lnTo>
                    <a:lnTo>
                      <a:pt x="18" y="34"/>
                    </a:lnTo>
                    <a:lnTo>
                      <a:pt x="32" y="60"/>
                    </a:lnTo>
                    <a:lnTo>
                      <a:pt x="30" y="58"/>
                    </a:lnTo>
                    <a:lnTo>
                      <a:pt x="28" y="58"/>
                    </a:lnTo>
                    <a:lnTo>
                      <a:pt x="28" y="60"/>
                    </a:lnTo>
                    <a:lnTo>
                      <a:pt x="30" y="65"/>
                    </a:lnTo>
                    <a:lnTo>
                      <a:pt x="33" y="75"/>
                    </a:lnTo>
                    <a:lnTo>
                      <a:pt x="39" y="93"/>
                    </a:lnTo>
                    <a:lnTo>
                      <a:pt x="40" y="96"/>
                    </a:lnTo>
                    <a:lnTo>
                      <a:pt x="44" y="100"/>
                    </a:lnTo>
                    <a:lnTo>
                      <a:pt x="49" y="102"/>
                    </a:lnTo>
                    <a:lnTo>
                      <a:pt x="54" y="103"/>
                    </a:lnTo>
                    <a:lnTo>
                      <a:pt x="67" y="107"/>
                    </a:lnTo>
                    <a:lnTo>
                      <a:pt x="80" y="109"/>
                    </a:lnTo>
                    <a:lnTo>
                      <a:pt x="79" y="109"/>
                    </a:lnTo>
                    <a:lnTo>
                      <a:pt x="73" y="109"/>
                    </a:lnTo>
                    <a:lnTo>
                      <a:pt x="68" y="109"/>
                    </a:lnTo>
                    <a:lnTo>
                      <a:pt x="61" y="107"/>
                    </a:lnTo>
                    <a:lnTo>
                      <a:pt x="54" y="107"/>
                    </a:lnTo>
                    <a:lnTo>
                      <a:pt x="47" y="103"/>
                    </a:lnTo>
                    <a:lnTo>
                      <a:pt x="44" y="102"/>
                    </a:lnTo>
                    <a:lnTo>
                      <a:pt x="40" y="100"/>
                    </a:lnTo>
                    <a:lnTo>
                      <a:pt x="39" y="96"/>
                    </a:lnTo>
                    <a:lnTo>
                      <a:pt x="37" y="93"/>
                    </a:lnTo>
                    <a:lnTo>
                      <a:pt x="30" y="75"/>
                    </a:lnTo>
                    <a:lnTo>
                      <a:pt x="23" y="60"/>
                    </a:lnTo>
                    <a:lnTo>
                      <a:pt x="19" y="55"/>
                    </a:lnTo>
                    <a:lnTo>
                      <a:pt x="16" y="49"/>
                    </a:lnTo>
                    <a:lnTo>
                      <a:pt x="12" y="46"/>
                    </a:lnTo>
                    <a:lnTo>
                      <a:pt x="11" y="44"/>
                    </a:lnTo>
                    <a:lnTo>
                      <a:pt x="5" y="27"/>
                    </a:lnTo>
                    <a:lnTo>
                      <a:pt x="2" y="13"/>
                    </a:lnTo>
                    <a:lnTo>
                      <a:pt x="0" y="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8" name="Freeform 185"/>
              <p:cNvSpPr>
                <a:spLocks/>
              </p:cNvSpPr>
              <p:nvPr/>
            </p:nvSpPr>
            <p:spPr bwMode="auto">
              <a:xfrm>
                <a:off x="4144" y="2488"/>
                <a:ext cx="1" cy="12"/>
              </a:xfrm>
              <a:custGeom>
                <a:avLst/>
                <a:gdLst>
                  <a:gd name="T0" fmla="*/ 0 w 1"/>
                  <a:gd name="T1" fmla="*/ 0 h 12"/>
                  <a:gd name="T2" fmla="*/ 1 w 1"/>
                  <a:gd name="T3" fmla="*/ 7 h 12"/>
                  <a:gd name="T4" fmla="*/ 1 w 1"/>
                  <a:gd name="T5" fmla="*/ 12 h 12"/>
                  <a:gd name="T6" fmla="*/ 1 w 1"/>
                  <a:gd name="T7" fmla="*/ 9 h 12"/>
                  <a:gd name="T8" fmla="*/ 0 w 1"/>
                  <a:gd name="T9" fmla="*/ 5 h 12"/>
                  <a:gd name="T10" fmla="*/ 0 w 1"/>
                  <a:gd name="T11" fmla="*/ 0 h 12"/>
                </a:gdLst>
                <a:ahLst/>
                <a:cxnLst>
                  <a:cxn ang="0">
                    <a:pos x="T0" y="T1"/>
                  </a:cxn>
                  <a:cxn ang="0">
                    <a:pos x="T2" y="T3"/>
                  </a:cxn>
                  <a:cxn ang="0">
                    <a:pos x="T4" y="T5"/>
                  </a:cxn>
                  <a:cxn ang="0">
                    <a:pos x="T6" y="T7"/>
                  </a:cxn>
                  <a:cxn ang="0">
                    <a:pos x="T8" y="T9"/>
                  </a:cxn>
                  <a:cxn ang="0">
                    <a:pos x="T10" y="T11"/>
                  </a:cxn>
                </a:cxnLst>
                <a:rect l="0" t="0" r="r" b="b"/>
                <a:pathLst>
                  <a:path w="1" h="12">
                    <a:moveTo>
                      <a:pt x="0" y="0"/>
                    </a:moveTo>
                    <a:lnTo>
                      <a:pt x="1" y="7"/>
                    </a:lnTo>
                    <a:lnTo>
                      <a:pt x="1" y="12"/>
                    </a:lnTo>
                    <a:lnTo>
                      <a:pt x="1" y="9"/>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9" name="Freeform 186"/>
              <p:cNvSpPr>
                <a:spLocks/>
              </p:cNvSpPr>
              <p:nvPr/>
            </p:nvSpPr>
            <p:spPr bwMode="auto">
              <a:xfrm>
                <a:off x="4138" y="2275"/>
                <a:ext cx="159" cy="259"/>
              </a:xfrm>
              <a:custGeom>
                <a:avLst/>
                <a:gdLst>
                  <a:gd name="T0" fmla="*/ 145 w 159"/>
                  <a:gd name="T1" fmla="*/ 9 h 259"/>
                  <a:gd name="T2" fmla="*/ 130 w 159"/>
                  <a:gd name="T3" fmla="*/ 23 h 259"/>
                  <a:gd name="T4" fmla="*/ 119 w 159"/>
                  <a:gd name="T5" fmla="*/ 33 h 259"/>
                  <a:gd name="T6" fmla="*/ 107 w 159"/>
                  <a:gd name="T7" fmla="*/ 44 h 259"/>
                  <a:gd name="T8" fmla="*/ 76 w 159"/>
                  <a:gd name="T9" fmla="*/ 72 h 259"/>
                  <a:gd name="T10" fmla="*/ 42 w 159"/>
                  <a:gd name="T11" fmla="*/ 105 h 259"/>
                  <a:gd name="T12" fmla="*/ 13 w 159"/>
                  <a:gd name="T13" fmla="*/ 169 h 259"/>
                  <a:gd name="T14" fmla="*/ 6 w 159"/>
                  <a:gd name="T15" fmla="*/ 211 h 259"/>
                  <a:gd name="T16" fmla="*/ 7 w 159"/>
                  <a:gd name="T17" fmla="*/ 189 h 259"/>
                  <a:gd name="T18" fmla="*/ 6 w 159"/>
                  <a:gd name="T19" fmla="*/ 182 h 259"/>
                  <a:gd name="T20" fmla="*/ 2 w 159"/>
                  <a:gd name="T21" fmla="*/ 192 h 259"/>
                  <a:gd name="T22" fmla="*/ 2 w 159"/>
                  <a:gd name="T23" fmla="*/ 206 h 259"/>
                  <a:gd name="T24" fmla="*/ 2 w 159"/>
                  <a:gd name="T25" fmla="*/ 259 h 259"/>
                  <a:gd name="T26" fmla="*/ 2 w 159"/>
                  <a:gd name="T27" fmla="*/ 203 h 259"/>
                  <a:gd name="T28" fmla="*/ 4 w 159"/>
                  <a:gd name="T29" fmla="*/ 169 h 259"/>
                  <a:gd name="T30" fmla="*/ 20 w 159"/>
                  <a:gd name="T31" fmla="*/ 119 h 259"/>
                  <a:gd name="T32" fmla="*/ 37 w 159"/>
                  <a:gd name="T33" fmla="*/ 91 h 259"/>
                  <a:gd name="T34" fmla="*/ 37 w 159"/>
                  <a:gd name="T35" fmla="*/ 91 h 259"/>
                  <a:gd name="T36" fmla="*/ 35 w 159"/>
                  <a:gd name="T37" fmla="*/ 94 h 259"/>
                  <a:gd name="T38" fmla="*/ 30 w 159"/>
                  <a:gd name="T39" fmla="*/ 103 h 259"/>
                  <a:gd name="T40" fmla="*/ 23 w 159"/>
                  <a:gd name="T41" fmla="*/ 117 h 259"/>
                  <a:gd name="T42" fmla="*/ 14 w 159"/>
                  <a:gd name="T43" fmla="*/ 138 h 259"/>
                  <a:gd name="T44" fmla="*/ 11 w 159"/>
                  <a:gd name="T45" fmla="*/ 150 h 259"/>
                  <a:gd name="T46" fmla="*/ 21 w 159"/>
                  <a:gd name="T47" fmla="*/ 129 h 259"/>
                  <a:gd name="T48" fmla="*/ 35 w 159"/>
                  <a:gd name="T49" fmla="*/ 100 h 259"/>
                  <a:gd name="T50" fmla="*/ 58 w 159"/>
                  <a:gd name="T51" fmla="*/ 72 h 259"/>
                  <a:gd name="T52" fmla="*/ 70 w 159"/>
                  <a:gd name="T53" fmla="*/ 61 h 259"/>
                  <a:gd name="T54" fmla="*/ 63 w 159"/>
                  <a:gd name="T55" fmla="*/ 68 h 259"/>
                  <a:gd name="T56" fmla="*/ 58 w 159"/>
                  <a:gd name="T57" fmla="*/ 73 h 259"/>
                  <a:gd name="T58" fmla="*/ 55 w 159"/>
                  <a:gd name="T59" fmla="*/ 77 h 259"/>
                  <a:gd name="T60" fmla="*/ 51 w 159"/>
                  <a:gd name="T61" fmla="*/ 84 h 259"/>
                  <a:gd name="T62" fmla="*/ 102 w 159"/>
                  <a:gd name="T63" fmla="*/ 3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9" h="259">
                    <a:moveTo>
                      <a:pt x="159" y="0"/>
                    </a:moveTo>
                    <a:lnTo>
                      <a:pt x="145" y="9"/>
                    </a:lnTo>
                    <a:lnTo>
                      <a:pt x="137" y="18"/>
                    </a:lnTo>
                    <a:lnTo>
                      <a:pt x="130" y="23"/>
                    </a:lnTo>
                    <a:lnTo>
                      <a:pt x="124" y="30"/>
                    </a:lnTo>
                    <a:lnTo>
                      <a:pt x="119" y="33"/>
                    </a:lnTo>
                    <a:lnTo>
                      <a:pt x="114" y="39"/>
                    </a:lnTo>
                    <a:lnTo>
                      <a:pt x="107" y="44"/>
                    </a:lnTo>
                    <a:lnTo>
                      <a:pt x="93" y="56"/>
                    </a:lnTo>
                    <a:lnTo>
                      <a:pt x="76" y="72"/>
                    </a:lnTo>
                    <a:lnTo>
                      <a:pt x="56" y="87"/>
                    </a:lnTo>
                    <a:lnTo>
                      <a:pt x="42" y="105"/>
                    </a:lnTo>
                    <a:lnTo>
                      <a:pt x="21" y="145"/>
                    </a:lnTo>
                    <a:lnTo>
                      <a:pt x="13" y="169"/>
                    </a:lnTo>
                    <a:lnTo>
                      <a:pt x="7" y="192"/>
                    </a:lnTo>
                    <a:lnTo>
                      <a:pt x="6" y="211"/>
                    </a:lnTo>
                    <a:lnTo>
                      <a:pt x="6" y="199"/>
                    </a:lnTo>
                    <a:lnTo>
                      <a:pt x="7" y="189"/>
                    </a:lnTo>
                    <a:lnTo>
                      <a:pt x="7" y="182"/>
                    </a:lnTo>
                    <a:lnTo>
                      <a:pt x="6" y="182"/>
                    </a:lnTo>
                    <a:lnTo>
                      <a:pt x="4" y="187"/>
                    </a:lnTo>
                    <a:lnTo>
                      <a:pt x="2" y="192"/>
                    </a:lnTo>
                    <a:lnTo>
                      <a:pt x="2" y="199"/>
                    </a:lnTo>
                    <a:lnTo>
                      <a:pt x="2" y="206"/>
                    </a:lnTo>
                    <a:lnTo>
                      <a:pt x="4" y="239"/>
                    </a:lnTo>
                    <a:lnTo>
                      <a:pt x="2" y="259"/>
                    </a:lnTo>
                    <a:lnTo>
                      <a:pt x="0" y="231"/>
                    </a:lnTo>
                    <a:lnTo>
                      <a:pt x="2" y="203"/>
                    </a:lnTo>
                    <a:lnTo>
                      <a:pt x="0" y="187"/>
                    </a:lnTo>
                    <a:lnTo>
                      <a:pt x="4" y="169"/>
                    </a:lnTo>
                    <a:lnTo>
                      <a:pt x="9" y="149"/>
                    </a:lnTo>
                    <a:lnTo>
                      <a:pt x="20" y="119"/>
                    </a:lnTo>
                    <a:lnTo>
                      <a:pt x="34" y="94"/>
                    </a:lnTo>
                    <a:lnTo>
                      <a:pt x="37" y="91"/>
                    </a:lnTo>
                    <a:lnTo>
                      <a:pt x="37" y="91"/>
                    </a:lnTo>
                    <a:lnTo>
                      <a:pt x="37" y="91"/>
                    </a:lnTo>
                    <a:lnTo>
                      <a:pt x="37" y="93"/>
                    </a:lnTo>
                    <a:lnTo>
                      <a:pt x="35" y="94"/>
                    </a:lnTo>
                    <a:lnTo>
                      <a:pt x="34" y="98"/>
                    </a:lnTo>
                    <a:lnTo>
                      <a:pt x="30" y="103"/>
                    </a:lnTo>
                    <a:lnTo>
                      <a:pt x="27" y="110"/>
                    </a:lnTo>
                    <a:lnTo>
                      <a:pt x="23" y="117"/>
                    </a:lnTo>
                    <a:lnTo>
                      <a:pt x="18" y="128"/>
                    </a:lnTo>
                    <a:lnTo>
                      <a:pt x="14" y="138"/>
                    </a:lnTo>
                    <a:lnTo>
                      <a:pt x="13" y="145"/>
                    </a:lnTo>
                    <a:lnTo>
                      <a:pt x="11" y="150"/>
                    </a:lnTo>
                    <a:lnTo>
                      <a:pt x="13" y="149"/>
                    </a:lnTo>
                    <a:lnTo>
                      <a:pt x="21" y="129"/>
                    </a:lnTo>
                    <a:lnTo>
                      <a:pt x="28" y="114"/>
                    </a:lnTo>
                    <a:lnTo>
                      <a:pt x="35" y="100"/>
                    </a:lnTo>
                    <a:lnTo>
                      <a:pt x="44" y="86"/>
                    </a:lnTo>
                    <a:lnTo>
                      <a:pt x="58" y="72"/>
                    </a:lnTo>
                    <a:lnTo>
                      <a:pt x="77" y="54"/>
                    </a:lnTo>
                    <a:lnTo>
                      <a:pt x="70" y="61"/>
                    </a:lnTo>
                    <a:lnTo>
                      <a:pt x="67" y="65"/>
                    </a:lnTo>
                    <a:lnTo>
                      <a:pt x="63" y="68"/>
                    </a:lnTo>
                    <a:lnTo>
                      <a:pt x="60" y="72"/>
                    </a:lnTo>
                    <a:lnTo>
                      <a:pt x="58" y="73"/>
                    </a:lnTo>
                    <a:lnTo>
                      <a:pt x="56" y="75"/>
                    </a:lnTo>
                    <a:lnTo>
                      <a:pt x="55" y="77"/>
                    </a:lnTo>
                    <a:lnTo>
                      <a:pt x="55" y="80"/>
                    </a:lnTo>
                    <a:lnTo>
                      <a:pt x="51" y="84"/>
                    </a:lnTo>
                    <a:lnTo>
                      <a:pt x="76" y="60"/>
                    </a:lnTo>
                    <a:lnTo>
                      <a:pt x="102" y="39"/>
                    </a:lnTo>
                    <a:lnTo>
                      <a:pt x="15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0" name="Freeform 187"/>
              <p:cNvSpPr>
                <a:spLocks/>
              </p:cNvSpPr>
              <p:nvPr/>
            </p:nvSpPr>
            <p:spPr bwMode="auto">
              <a:xfrm>
                <a:off x="4304" y="2277"/>
                <a:ext cx="9" cy="2"/>
              </a:xfrm>
              <a:custGeom>
                <a:avLst/>
                <a:gdLst>
                  <a:gd name="T0" fmla="*/ 9 w 9"/>
                  <a:gd name="T1" fmla="*/ 0 h 2"/>
                  <a:gd name="T2" fmla="*/ 0 w 9"/>
                  <a:gd name="T3" fmla="*/ 2 h 2"/>
                  <a:gd name="T4" fmla="*/ 2 w 9"/>
                  <a:gd name="T5" fmla="*/ 0 h 2"/>
                  <a:gd name="T6" fmla="*/ 9 w 9"/>
                  <a:gd name="T7" fmla="*/ 0 h 2"/>
                </a:gdLst>
                <a:ahLst/>
                <a:cxnLst>
                  <a:cxn ang="0">
                    <a:pos x="T0" y="T1"/>
                  </a:cxn>
                  <a:cxn ang="0">
                    <a:pos x="T2" y="T3"/>
                  </a:cxn>
                  <a:cxn ang="0">
                    <a:pos x="T4" y="T5"/>
                  </a:cxn>
                  <a:cxn ang="0">
                    <a:pos x="T6" y="T7"/>
                  </a:cxn>
                </a:cxnLst>
                <a:rect l="0" t="0" r="r" b="b"/>
                <a:pathLst>
                  <a:path w="9" h="2">
                    <a:moveTo>
                      <a:pt x="9" y="0"/>
                    </a:moveTo>
                    <a:lnTo>
                      <a:pt x="0" y="2"/>
                    </a:lnTo>
                    <a:lnTo>
                      <a:pt x="2" y="0"/>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1" name="Freeform 188"/>
              <p:cNvSpPr>
                <a:spLocks/>
              </p:cNvSpPr>
              <p:nvPr/>
            </p:nvSpPr>
            <p:spPr bwMode="auto">
              <a:xfrm>
                <a:off x="4346" y="2163"/>
                <a:ext cx="260" cy="91"/>
              </a:xfrm>
              <a:custGeom>
                <a:avLst/>
                <a:gdLst>
                  <a:gd name="T0" fmla="*/ 260 w 260"/>
                  <a:gd name="T1" fmla="*/ 0 h 91"/>
                  <a:gd name="T2" fmla="*/ 220 w 260"/>
                  <a:gd name="T3" fmla="*/ 11 h 91"/>
                  <a:gd name="T4" fmla="*/ 234 w 260"/>
                  <a:gd name="T5" fmla="*/ 7 h 91"/>
                  <a:gd name="T6" fmla="*/ 243 w 260"/>
                  <a:gd name="T7" fmla="*/ 7 h 91"/>
                  <a:gd name="T8" fmla="*/ 248 w 260"/>
                  <a:gd name="T9" fmla="*/ 6 h 91"/>
                  <a:gd name="T10" fmla="*/ 257 w 260"/>
                  <a:gd name="T11" fmla="*/ 6 h 91"/>
                  <a:gd name="T12" fmla="*/ 234 w 260"/>
                  <a:gd name="T13" fmla="*/ 11 h 91"/>
                  <a:gd name="T14" fmla="*/ 208 w 260"/>
                  <a:gd name="T15" fmla="*/ 18 h 91"/>
                  <a:gd name="T16" fmla="*/ 178 w 260"/>
                  <a:gd name="T17" fmla="*/ 28 h 91"/>
                  <a:gd name="T18" fmla="*/ 131 w 260"/>
                  <a:gd name="T19" fmla="*/ 44 h 91"/>
                  <a:gd name="T20" fmla="*/ 86 w 260"/>
                  <a:gd name="T21" fmla="*/ 58 h 91"/>
                  <a:gd name="T22" fmla="*/ 103 w 260"/>
                  <a:gd name="T23" fmla="*/ 51 h 91"/>
                  <a:gd name="T24" fmla="*/ 117 w 260"/>
                  <a:gd name="T25" fmla="*/ 48 h 91"/>
                  <a:gd name="T26" fmla="*/ 126 w 260"/>
                  <a:gd name="T27" fmla="*/ 44 h 91"/>
                  <a:gd name="T28" fmla="*/ 136 w 260"/>
                  <a:gd name="T29" fmla="*/ 41 h 91"/>
                  <a:gd name="T30" fmla="*/ 150 w 260"/>
                  <a:gd name="T31" fmla="*/ 35 h 91"/>
                  <a:gd name="T32" fmla="*/ 143 w 260"/>
                  <a:gd name="T33" fmla="*/ 37 h 91"/>
                  <a:gd name="T34" fmla="*/ 142 w 260"/>
                  <a:gd name="T35" fmla="*/ 37 h 91"/>
                  <a:gd name="T36" fmla="*/ 143 w 260"/>
                  <a:gd name="T37" fmla="*/ 35 h 91"/>
                  <a:gd name="T38" fmla="*/ 147 w 260"/>
                  <a:gd name="T39" fmla="*/ 34 h 91"/>
                  <a:gd name="T40" fmla="*/ 152 w 260"/>
                  <a:gd name="T41" fmla="*/ 30 h 91"/>
                  <a:gd name="T42" fmla="*/ 157 w 260"/>
                  <a:gd name="T43" fmla="*/ 28 h 91"/>
                  <a:gd name="T44" fmla="*/ 159 w 260"/>
                  <a:gd name="T45" fmla="*/ 28 h 91"/>
                  <a:gd name="T46" fmla="*/ 157 w 260"/>
                  <a:gd name="T47" fmla="*/ 28 h 91"/>
                  <a:gd name="T48" fmla="*/ 150 w 260"/>
                  <a:gd name="T49" fmla="*/ 30 h 91"/>
                  <a:gd name="T50" fmla="*/ 136 w 260"/>
                  <a:gd name="T51" fmla="*/ 34 h 91"/>
                  <a:gd name="T52" fmla="*/ 115 w 260"/>
                  <a:gd name="T53" fmla="*/ 41 h 91"/>
                  <a:gd name="T54" fmla="*/ 86 w 260"/>
                  <a:gd name="T55" fmla="*/ 53 h 91"/>
                  <a:gd name="T56" fmla="*/ 56 w 260"/>
                  <a:gd name="T57" fmla="*/ 67 h 91"/>
                  <a:gd name="T58" fmla="*/ 26 w 260"/>
                  <a:gd name="T59" fmla="*/ 81 h 91"/>
                  <a:gd name="T60" fmla="*/ 0 w 260"/>
                  <a:gd name="T61" fmla="*/ 91 h 91"/>
                  <a:gd name="T62" fmla="*/ 0 w 260"/>
                  <a:gd name="T63" fmla="*/ 91 h 91"/>
                  <a:gd name="T64" fmla="*/ 0 w 260"/>
                  <a:gd name="T65" fmla="*/ 90 h 91"/>
                  <a:gd name="T66" fmla="*/ 2 w 260"/>
                  <a:gd name="T67" fmla="*/ 88 h 91"/>
                  <a:gd name="T68" fmla="*/ 5 w 260"/>
                  <a:gd name="T69" fmla="*/ 86 h 91"/>
                  <a:gd name="T70" fmla="*/ 7 w 260"/>
                  <a:gd name="T71" fmla="*/ 84 h 91"/>
                  <a:gd name="T72" fmla="*/ 9 w 260"/>
                  <a:gd name="T73" fmla="*/ 83 h 91"/>
                  <a:gd name="T74" fmla="*/ 11 w 260"/>
                  <a:gd name="T75" fmla="*/ 83 h 91"/>
                  <a:gd name="T76" fmla="*/ 11 w 260"/>
                  <a:gd name="T77" fmla="*/ 83 h 91"/>
                  <a:gd name="T78" fmla="*/ 16 w 260"/>
                  <a:gd name="T79" fmla="*/ 81 h 91"/>
                  <a:gd name="T80" fmla="*/ 21 w 260"/>
                  <a:gd name="T81" fmla="*/ 79 h 91"/>
                  <a:gd name="T82" fmla="*/ 26 w 260"/>
                  <a:gd name="T83" fmla="*/ 77 h 91"/>
                  <a:gd name="T84" fmla="*/ 91 w 260"/>
                  <a:gd name="T85" fmla="*/ 46 h 91"/>
                  <a:gd name="T86" fmla="*/ 133 w 260"/>
                  <a:gd name="T87" fmla="*/ 30 h 91"/>
                  <a:gd name="T88" fmla="*/ 166 w 260"/>
                  <a:gd name="T89" fmla="*/ 20 h 91"/>
                  <a:gd name="T90" fmla="*/ 194 w 260"/>
                  <a:gd name="T91" fmla="*/ 13 h 91"/>
                  <a:gd name="T92" fmla="*/ 229 w 260"/>
                  <a:gd name="T93" fmla="*/ 6 h 91"/>
                  <a:gd name="T94" fmla="*/ 260 w 260"/>
                  <a:gd name="T9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60" h="91">
                    <a:moveTo>
                      <a:pt x="260" y="0"/>
                    </a:moveTo>
                    <a:lnTo>
                      <a:pt x="220" y="11"/>
                    </a:lnTo>
                    <a:lnTo>
                      <a:pt x="234" y="7"/>
                    </a:lnTo>
                    <a:lnTo>
                      <a:pt x="243" y="7"/>
                    </a:lnTo>
                    <a:lnTo>
                      <a:pt x="248" y="6"/>
                    </a:lnTo>
                    <a:lnTo>
                      <a:pt x="257" y="6"/>
                    </a:lnTo>
                    <a:lnTo>
                      <a:pt x="234" y="11"/>
                    </a:lnTo>
                    <a:lnTo>
                      <a:pt x="208" y="18"/>
                    </a:lnTo>
                    <a:lnTo>
                      <a:pt x="178" y="28"/>
                    </a:lnTo>
                    <a:lnTo>
                      <a:pt x="131" y="44"/>
                    </a:lnTo>
                    <a:lnTo>
                      <a:pt x="86" y="58"/>
                    </a:lnTo>
                    <a:lnTo>
                      <a:pt x="103" y="51"/>
                    </a:lnTo>
                    <a:lnTo>
                      <a:pt x="117" y="48"/>
                    </a:lnTo>
                    <a:lnTo>
                      <a:pt x="126" y="44"/>
                    </a:lnTo>
                    <a:lnTo>
                      <a:pt x="136" y="41"/>
                    </a:lnTo>
                    <a:lnTo>
                      <a:pt x="150" y="35"/>
                    </a:lnTo>
                    <a:lnTo>
                      <a:pt x="143" y="37"/>
                    </a:lnTo>
                    <a:lnTo>
                      <a:pt x="142" y="37"/>
                    </a:lnTo>
                    <a:lnTo>
                      <a:pt x="143" y="35"/>
                    </a:lnTo>
                    <a:lnTo>
                      <a:pt x="147" y="34"/>
                    </a:lnTo>
                    <a:lnTo>
                      <a:pt x="152" y="30"/>
                    </a:lnTo>
                    <a:lnTo>
                      <a:pt x="157" y="28"/>
                    </a:lnTo>
                    <a:lnTo>
                      <a:pt x="159" y="28"/>
                    </a:lnTo>
                    <a:lnTo>
                      <a:pt x="157" y="28"/>
                    </a:lnTo>
                    <a:lnTo>
                      <a:pt x="150" y="30"/>
                    </a:lnTo>
                    <a:lnTo>
                      <a:pt x="136" y="34"/>
                    </a:lnTo>
                    <a:lnTo>
                      <a:pt x="115" y="41"/>
                    </a:lnTo>
                    <a:lnTo>
                      <a:pt x="86" y="53"/>
                    </a:lnTo>
                    <a:lnTo>
                      <a:pt x="56" y="67"/>
                    </a:lnTo>
                    <a:lnTo>
                      <a:pt x="26" y="81"/>
                    </a:lnTo>
                    <a:lnTo>
                      <a:pt x="0" y="91"/>
                    </a:lnTo>
                    <a:lnTo>
                      <a:pt x="0" y="91"/>
                    </a:lnTo>
                    <a:lnTo>
                      <a:pt x="0" y="90"/>
                    </a:lnTo>
                    <a:lnTo>
                      <a:pt x="2" y="88"/>
                    </a:lnTo>
                    <a:lnTo>
                      <a:pt x="5" y="86"/>
                    </a:lnTo>
                    <a:lnTo>
                      <a:pt x="7" y="84"/>
                    </a:lnTo>
                    <a:lnTo>
                      <a:pt x="9" y="83"/>
                    </a:lnTo>
                    <a:lnTo>
                      <a:pt x="11" y="83"/>
                    </a:lnTo>
                    <a:lnTo>
                      <a:pt x="11" y="83"/>
                    </a:lnTo>
                    <a:lnTo>
                      <a:pt x="16" y="81"/>
                    </a:lnTo>
                    <a:lnTo>
                      <a:pt x="21" y="79"/>
                    </a:lnTo>
                    <a:lnTo>
                      <a:pt x="26" y="77"/>
                    </a:lnTo>
                    <a:lnTo>
                      <a:pt x="91" y="46"/>
                    </a:lnTo>
                    <a:lnTo>
                      <a:pt x="133" y="30"/>
                    </a:lnTo>
                    <a:lnTo>
                      <a:pt x="166" y="20"/>
                    </a:lnTo>
                    <a:lnTo>
                      <a:pt x="194" y="13"/>
                    </a:lnTo>
                    <a:lnTo>
                      <a:pt x="229" y="6"/>
                    </a:lnTo>
                    <a:lnTo>
                      <a:pt x="2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2" name="Freeform 189"/>
              <p:cNvSpPr>
                <a:spLocks/>
              </p:cNvSpPr>
              <p:nvPr/>
            </p:nvSpPr>
            <p:spPr bwMode="auto">
              <a:xfrm>
                <a:off x="4320" y="2246"/>
                <a:ext cx="37" cy="15"/>
              </a:xfrm>
              <a:custGeom>
                <a:avLst/>
                <a:gdLst>
                  <a:gd name="T0" fmla="*/ 37 w 37"/>
                  <a:gd name="T1" fmla="*/ 0 h 15"/>
                  <a:gd name="T2" fmla="*/ 33 w 37"/>
                  <a:gd name="T3" fmla="*/ 0 h 15"/>
                  <a:gd name="T4" fmla="*/ 26 w 37"/>
                  <a:gd name="T5" fmla="*/ 3 h 15"/>
                  <a:gd name="T6" fmla="*/ 16 w 37"/>
                  <a:gd name="T7" fmla="*/ 8 h 15"/>
                  <a:gd name="T8" fmla="*/ 0 w 37"/>
                  <a:gd name="T9" fmla="*/ 15 h 15"/>
                  <a:gd name="T10" fmla="*/ 17 w 37"/>
                  <a:gd name="T11" fmla="*/ 7 h 15"/>
                  <a:gd name="T12" fmla="*/ 28 w 37"/>
                  <a:gd name="T13" fmla="*/ 1 h 15"/>
                  <a:gd name="T14" fmla="*/ 37 w 3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5">
                    <a:moveTo>
                      <a:pt x="37" y="0"/>
                    </a:moveTo>
                    <a:lnTo>
                      <a:pt x="33" y="0"/>
                    </a:lnTo>
                    <a:lnTo>
                      <a:pt x="26" y="3"/>
                    </a:lnTo>
                    <a:lnTo>
                      <a:pt x="16" y="8"/>
                    </a:lnTo>
                    <a:lnTo>
                      <a:pt x="0" y="15"/>
                    </a:lnTo>
                    <a:lnTo>
                      <a:pt x="17" y="7"/>
                    </a:lnTo>
                    <a:lnTo>
                      <a:pt x="28" y="1"/>
                    </a:lnTo>
                    <a:lnTo>
                      <a:pt x="3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3" name="Freeform 190"/>
              <p:cNvSpPr>
                <a:spLocks/>
              </p:cNvSpPr>
              <p:nvPr/>
            </p:nvSpPr>
            <p:spPr bwMode="auto">
              <a:xfrm>
                <a:off x="4603" y="2163"/>
                <a:ext cx="21" cy="6"/>
              </a:xfrm>
              <a:custGeom>
                <a:avLst/>
                <a:gdLst>
                  <a:gd name="T0" fmla="*/ 21 w 21"/>
                  <a:gd name="T1" fmla="*/ 0 h 6"/>
                  <a:gd name="T2" fmla="*/ 12 w 21"/>
                  <a:gd name="T3" fmla="*/ 2 h 6"/>
                  <a:gd name="T4" fmla="*/ 5 w 21"/>
                  <a:gd name="T5" fmla="*/ 4 h 6"/>
                  <a:gd name="T6" fmla="*/ 0 w 21"/>
                  <a:gd name="T7" fmla="*/ 6 h 6"/>
                  <a:gd name="T8" fmla="*/ 8 w 21"/>
                  <a:gd name="T9" fmla="*/ 2 h 6"/>
                  <a:gd name="T10" fmla="*/ 15 w 21"/>
                  <a:gd name="T11" fmla="*/ 2 h 6"/>
                  <a:gd name="T12" fmla="*/ 21 w 21"/>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1" h="6">
                    <a:moveTo>
                      <a:pt x="21" y="0"/>
                    </a:moveTo>
                    <a:lnTo>
                      <a:pt x="12" y="2"/>
                    </a:lnTo>
                    <a:lnTo>
                      <a:pt x="5" y="4"/>
                    </a:lnTo>
                    <a:lnTo>
                      <a:pt x="0" y="6"/>
                    </a:lnTo>
                    <a:lnTo>
                      <a:pt x="8" y="2"/>
                    </a:lnTo>
                    <a:lnTo>
                      <a:pt x="15" y="2"/>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4" name="Freeform 191"/>
              <p:cNvSpPr>
                <a:spLocks/>
              </p:cNvSpPr>
              <p:nvPr/>
            </p:nvSpPr>
            <p:spPr bwMode="auto">
              <a:xfrm>
                <a:off x="4582" y="2157"/>
                <a:ext cx="50" cy="8"/>
              </a:xfrm>
              <a:custGeom>
                <a:avLst/>
                <a:gdLst>
                  <a:gd name="T0" fmla="*/ 50 w 50"/>
                  <a:gd name="T1" fmla="*/ 0 h 8"/>
                  <a:gd name="T2" fmla="*/ 0 w 50"/>
                  <a:gd name="T3" fmla="*/ 8 h 8"/>
                  <a:gd name="T4" fmla="*/ 3 w 50"/>
                  <a:gd name="T5" fmla="*/ 8 h 8"/>
                  <a:gd name="T6" fmla="*/ 12 w 50"/>
                  <a:gd name="T7" fmla="*/ 5 h 8"/>
                  <a:gd name="T8" fmla="*/ 23 w 50"/>
                  <a:gd name="T9" fmla="*/ 1 h 8"/>
                  <a:gd name="T10" fmla="*/ 29 w 50"/>
                  <a:gd name="T11" fmla="*/ 1 h 8"/>
                  <a:gd name="T12" fmla="*/ 50 w 50"/>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0" h="8">
                    <a:moveTo>
                      <a:pt x="50" y="0"/>
                    </a:moveTo>
                    <a:lnTo>
                      <a:pt x="0" y="8"/>
                    </a:lnTo>
                    <a:lnTo>
                      <a:pt x="3" y="8"/>
                    </a:lnTo>
                    <a:lnTo>
                      <a:pt x="12" y="5"/>
                    </a:lnTo>
                    <a:lnTo>
                      <a:pt x="23" y="1"/>
                    </a:lnTo>
                    <a:lnTo>
                      <a:pt x="29" y="1"/>
                    </a:lnTo>
                    <a:lnTo>
                      <a:pt x="5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5" name="Freeform 192"/>
              <p:cNvSpPr>
                <a:spLocks/>
              </p:cNvSpPr>
              <p:nvPr/>
            </p:nvSpPr>
            <p:spPr bwMode="auto">
              <a:xfrm>
                <a:off x="3821" y="851"/>
                <a:ext cx="848" cy="1295"/>
              </a:xfrm>
              <a:custGeom>
                <a:avLst/>
                <a:gdLst>
                  <a:gd name="T0" fmla="*/ 10 w 848"/>
                  <a:gd name="T1" fmla="*/ 77 h 1295"/>
                  <a:gd name="T2" fmla="*/ 12 w 848"/>
                  <a:gd name="T3" fmla="*/ 56 h 1295"/>
                  <a:gd name="T4" fmla="*/ 12 w 848"/>
                  <a:gd name="T5" fmla="*/ 103 h 1295"/>
                  <a:gd name="T6" fmla="*/ 24 w 848"/>
                  <a:gd name="T7" fmla="*/ 159 h 1295"/>
                  <a:gd name="T8" fmla="*/ 50 w 848"/>
                  <a:gd name="T9" fmla="*/ 230 h 1295"/>
                  <a:gd name="T10" fmla="*/ 63 w 848"/>
                  <a:gd name="T11" fmla="*/ 258 h 1295"/>
                  <a:gd name="T12" fmla="*/ 35 w 848"/>
                  <a:gd name="T13" fmla="*/ 195 h 1295"/>
                  <a:gd name="T14" fmla="*/ 26 w 848"/>
                  <a:gd name="T15" fmla="*/ 176 h 1295"/>
                  <a:gd name="T16" fmla="*/ 66 w 848"/>
                  <a:gd name="T17" fmla="*/ 274 h 1295"/>
                  <a:gd name="T18" fmla="*/ 183 w 848"/>
                  <a:gd name="T19" fmla="*/ 351 h 1295"/>
                  <a:gd name="T20" fmla="*/ 253 w 848"/>
                  <a:gd name="T21" fmla="*/ 384 h 1295"/>
                  <a:gd name="T22" fmla="*/ 270 w 848"/>
                  <a:gd name="T23" fmla="*/ 396 h 1295"/>
                  <a:gd name="T24" fmla="*/ 291 w 848"/>
                  <a:gd name="T25" fmla="*/ 405 h 1295"/>
                  <a:gd name="T26" fmla="*/ 309 w 848"/>
                  <a:gd name="T27" fmla="*/ 415 h 1295"/>
                  <a:gd name="T28" fmla="*/ 312 w 848"/>
                  <a:gd name="T29" fmla="*/ 415 h 1295"/>
                  <a:gd name="T30" fmla="*/ 359 w 848"/>
                  <a:gd name="T31" fmla="*/ 524 h 1295"/>
                  <a:gd name="T32" fmla="*/ 331 w 848"/>
                  <a:gd name="T33" fmla="*/ 583 h 1295"/>
                  <a:gd name="T34" fmla="*/ 323 w 848"/>
                  <a:gd name="T35" fmla="*/ 599 h 1295"/>
                  <a:gd name="T36" fmla="*/ 312 w 848"/>
                  <a:gd name="T37" fmla="*/ 613 h 1295"/>
                  <a:gd name="T38" fmla="*/ 263 w 848"/>
                  <a:gd name="T39" fmla="*/ 661 h 1295"/>
                  <a:gd name="T40" fmla="*/ 234 w 848"/>
                  <a:gd name="T41" fmla="*/ 702 h 1295"/>
                  <a:gd name="T42" fmla="*/ 232 w 848"/>
                  <a:gd name="T43" fmla="*/ 724 h 1295"/>
                  <a:gd name="T44" fmla="*/ 246 w 848"/>
                  <a:gd name="T45" fmla="*/ 819 h 1295"/>
                  <a:gd name="T46" fmla="*/ 281 w 848"/>
                  <a:gd name="T47" fmla="*/ 937 h 1295"/>
                  <a:gd name="T48" fmla="*/ 424 w 848"/>
                  <a:gd name="T49" fmla="*/ 1058 h 1295"/>
                  <a:gd name="T50" fmla="*/ 473 w 848"/>
                  <a:gd name="T51" fmla="*/ 1107 h 1295"/>
                  <a:gd name="T52" fmla="*/ 715 w 848"/>
                  <a:gd name="T53" fmla="*/ 1159 h 1295"/>
                  <a:gd name="T54" fmla="*/ 773 w 848"/>
                  <a:gd name="T55" fmla="*/ 1176 h 1295"/>
                  <a:gd name="T56" fmla="*/ 846 w 848"/>
                  <a:gd name="T57" fmla="*/ 1267 h 1295"/>
                  <a:gd name="T58" fmla="*/ 824 w 848"/>
                  <a:gd name="T59" fmla="*/ 1229 h 1295"/>
                  <a:gd name="T60" fmla="*/ 841 w 848"/>
                  <a:gd name="T61" fmla="*/ 1262 h 1295"/>
                  <a:gd name="T62" fmla="*/ 845 w 848"/>
                  <a:gd name="T63" fmla="*/ 1293 h 1295"/>
                  <a:gd name="T64" fmla="*/ 843 w 848"/>
                  <a:gd name="T65" fmla="*/ 1279 h 1295"/>
                  <a:gd name="T66" fmla="*/ 832 w 848"/>
                  <a:gd name="T67" fmla="*/ 1253 h 1295"/>
                  <a:gd name="T68" fmla="*/ 825 w 848"/>
                  <a:gd name="T69" fmla="*/ 1250 h 1295"/>
                  <a:gd name="T70" fmla="*/ 803 w 848"/>
                  <a:gd name="T71" fmla="*/ 1215 h 1295"/>
                  <a:gd name="T72" fmla="*/ 747 w 848"/>
                  <a:gd name="T73" fmla="*/ 1173 h 1295"/>
                  <a:gd name="T74" fmla="*/ 717 w 848"/>
                  <a:gd name="T75" fmla="*/ 1164 h 1295"/>
                  <a:gd name="T76" fmla="*/ 715 w 848"/>
                  <a:gd name="T77" fmla="*/ 1168 h 1295"/>
                  <a:gd name="T78" fmla="*/ 578 w 848"/>
                  <a:gd name="T79" fmla="*/ 1148 h 1295"/>
                  <a:gd name="T80" fmla="*/ 550 w 848"/>
                  <a:gd name="T81" fmla="*/ 1138 h 1295"/>
                  <a:gd name="T82" fmla="*/ 516 w 848"/>
                  <a:gd name="T83" fmla="*/ 1124 h 1295"/>
                  <a:gd name="T84" fmla="*/ 426 w 848"/>
                  <a:gd name="T85" fmla="*/ 1068 h 1295"/>
                  <a:gd name="T86" fmla="*/ 290 w 848"/>
                  <a:gd name="T87" fmla="*/ 960 h 1295"/>
                  <a:gd name="T88" fmla="*/ 227 w 848"/>
                  <a:gd name="T89" fmla="*/ 750 h 1295"/>
                  <a:gd name="T90" fmla="*/ 253 w 848"/>
                  <a:gd name="T91" fmla="*/ 663 h 1295"/>
                  <a:gd name="T92" fmla="*/ 358 w 848"/>
                  <a:gd name="T93" fmla="*/ 508 h 1295"/>
                  <a:gd name="T94" fmla="*/ 335 w 848"/>
                  <a:gd name="T95" fmla="*/ 445 h 1295"/>
                  <a:gd name="T96" fmla="*/ 153 w 848"/>
                  <a:gd name="T97" fmla="*/ 344 h 1295"/>
                  <a:gd name="T98" fmla="*/ 22 w 848"/>
                  <a:gd name="T99" fmla="*/ 188 h 1295"/>
                  <a:gd name="T100" fmla="*/ 9 w 848"/>
                  <a:gd name="T101" fmla="*/ 126 h 1295"/>
                  <a:gd name="T102" fmla="*/ 3 w 848"/>
                  <a:gd name="T103" fmla="*/ 9 h 1295"/>
                  <a:gd name="T104" fmla="*/ 5 w 848"/>
                  <a:gd name="T105" fmla="*/ 19 h 1295"/>
                  <a:gd name="T106" fmla="*/ 9 w 848"/>
                  <a:gd name="T107" fmla="*/ 9 h 1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48" h="1295">
                    <a:moveTo>
                      <a:pt x="9" y="0"/>
                    </a:moveTo>
                    <a:lnTo>
                      <a:pt x="9" y="21"/>
                    </a:lnTo>
                    <a:lnTo>
                      <a:pt x="7" y="45"/>
                    </a:lnTo>
                    <a:lnTo>
                      <a:pt x="7" y="59"/>
                    </a:lnTo>
                    <a:lnTo>
                      <a:pt x="9" y="72"/>
                    </a:lnTo>
                    <a:lnTo>
                      <a:pt x="10" y="77"/>
                    </a:lnTo>
                    <a:lnTo>
                      <a:pt x="9" y="52"/>
                    </a:lnTo>
                    <a:lnTo>
                      <a:pt x="10" y="33"/>
                    </a:lnTo>
                    <a:lnTo>
                      <a:pt x="12" y="23"/>
                    </a:lnTo>
                    <a:lnTo>
                      <a:pt x="14" y="16"/>
                    </a:lnTo>
                    <a:lnTo>
                      <a:pt x="12" y="33"/>
                    </a:lnTo>
                    <a:lnTo>
                      <a:pt x="12" y="56"/>
                    </a:lnTo>
                    <a:lnTo>
                      <a:pt x="12" y="79"/>
                    </a:lnTo>
                    <a:lnTo>
                      <a:pt x="12" y="86"/>
                    </a:lnTo>
                    <a:lnTo>
                      <a:pt x="12" y="93"/>
                    </a:lnTo>
                    <a:lnTo>
                      <a:pt x="12" y="98"/>
                    </a:lnTo>
                    <a:lnTo>
                      <a:pt x="12" y="101"/>
                    </a:lnTo>
                    <a:lnTo>
                      <a:pt x="12" y="103"/>
                    </a:lnTo>
                    <a:lnTo>
                      <a:pt x="12" y="105"/>
                    </a:lnTo>
                    <a:lnTo>
                      <a:pt x="12" y="105"/>
                    </a:lnTo>
                    <a:lnTo>
                      <a:pt x="10" y="101"/>
                    </a:lnTo>
                    <a:lnTo>
                      <a:pt x="9" y="96"/>
                    </a:lnTo>
                    <a:lnTo>
                      <a:pt x="16" y="127"/>
                    </a:lnTo>
                    <a:lnTo>
                      <a:pt x="24" y="159"/>
                    </a:lnTo>
                    <a:lnTo>
                      <a:pt x="35" y="188"/>
                    </a:lnTo>
                    <a:lnTo>
                      <a:pt x="40" y="202"/>
                    </a:lnTo>
                    <a:lnTo>
                      <a:pt x="45" y="213"/>
                    </a:lnTo>
                    <a:lnTo>
                      <a:pt x="45" y="218"/>
                    </a:lnTo>
                    <a:lnTo>
                      <a:pt x="47" y="223"/>
                    </a:lnTo>
                    <a:lnTo>
                      <a:pt x="50" y="230"/>
                    </a:lnTo>
                    <a:lnTo>
                      <a:pt x="52" y="237"/>
                    </a:lnTo>
                    <a:lnTo>
                      <a:pt x="56" y="244"/>
                    </a:lnTo>
                    <a:lnTo>
                      <a:pt x="59" y="251"/>
                    </a:lnTo>
                    <a:lnTo>
                      <a:pt x="63" y="257"/>
                    </a:lnTo>
                    <a:lnTo>
                      <a:pt x="66" y="262"/>
                    </a:lnTo>
                    <a:lnTo>
                      <a:pt x="63" y="258"/>
                    </a:lnTo>
                    <a:lnTo>
                      <a:pt x="59" y="251"/>
                    </a:lnTo>
                    <a:lnTo>
                      <a:pt x="54" y="244"/>
                    </a:lnTo>
                    <a:lnTo>
                      <a:pt x="50" y="237"/>
                    </a:lnTo>
                    <a:lnTo>
                      <a:pt x="43" y="220"/>
                    </a:lnTo>
                    <a:lnTo>
                      <a:pt x="36" y="202"/>
                    </a:lnTo>
                    <a:lnTo>
                      <a:pt x="35" y="195"/>
                    </a:lnTo>
                    <a:lnTo>
                      <a:pt x="31" y="188"/>
                    </a:lnTo>
                    <a:lnTo>
                      <a:pt x="29" y="183"/>
                    </a:lnTo>
                    <a:lnTo>
                      <a:pt x="28" y="180"/>
                    </a:lnTo>
                    <a:lnTo>
                      <a:pt x="26" y="176"/>
                    </a:lnTo>
                    <a:lnTo>
                      <a:pt x="26" y="175"/>
                    </a:lnTo>
                    <a:lnTo>
                      <a:pt x="26" y="176"/>
                    </a:lnTo>
                    <a:lnTo>
                      <a:pt x="26" y="178"/>
                    </a:lnTo>
                    <a:lnTo>
                      <a:pt x="26" y="183"/>
                    </a:lnTo>
                    <a:lnTo>
                      <a:pt x="35" y="209"/>
                    </a:lnTo>
                    <a:lnTo>
                      <a:pt x="43" y="232"/>
                    </a:lnTo>
                    <a:lnTo>
                      <a:pt x="54" y="255"/>
                    </a:lnTo>
                    <a:lnTo>
                      <a:pt x="66" y="274"/>
                    </a:lnTo>
                    <a:lnTo>
                      <a:pt x="87" y="297"/>
                    </a:lnTo>
                    <a:lnTo>
                      <a:pt x="112" y="316"/>
                    </a:lnTo>
                    <a:lnTo>
                      <a:pt x="139" y="333"/>
                    </a:lnTo>
                    <a:lnTo>
                      <a:pt x="125" y="323"/>
                    </a:lnTo>
                    <a:lnTo>
                      <a:pt x="155" y="339"/>
                    </a:lnTo>
                    <a:lnTo>
                      <a:pt x="183" y="351"/>
                    </a:lnTo>
                    <a:lnTo>
                      <a:pt x="204" y="360"/>
                    </a:lnTo>
                    <a:lnTo>
                      <a:pt x="228" y="368"/>
                    </a:lnTo>
                    <a:lnTo>
                      <a:pt x="255" y="382"/>
                    </a:lnTo>
                    <a:lnTo>
                      <a:pt x="255" y="382"/>
                    </a:lnTo>
                    <a:lnTo>
                      <a:pt x="253" y="382"/>
                    </a:lnTo>
                    <a:lnTo>
                      <a:pt x="253" y="384"/>
                    </a:lnTo>
                    <a:lnTo>
                      <a:pt x="253" y="384"/>
                    </a:lnTo>
                    <a:lnTo>
                      <a:pt x="255" y="386"/>
                    </a:lnTo>
                    <a:lnTo>
                      <a:pt x="256" y="387"/>
                    </a:lnTo>
                    <a:lnTo>
                      <a:pt x="260" y="389"/>
                    </a:lnTo>
                    <a:lnTo>
                      <a:pt x="265" y="393"/>
                    </a:lnTo>
                    <a:lnTo>
                      <a:pt x="270" y="396"/>
                    </a:lnTo>
                    <a:lnTo>
                      <a:pt x="279" y="401"/>
                    </a:lnTo>
                    <a:lnTo>
                      <a:pt x="283" y="403"/>
                    </a:lnTo>
                    <a:lnTo>
                      <a:pt x="284" y="403"/>
                    </a:lnTo>
                    <a:lnTo>
                      <a:pt x="286" y="403"/>
                    </a:lnTo>
                    <a:lnTo>
                      <a:pt x="290" y="405"/>
                    </a:lnTo>
                    <a:lnTo>
                      <a:pt x="291" y="405"/>
                    </a:lnTo>
                    <a:lnTo>
                      <a:pt x="295" y="407"/>
                    </a:lnTo>
                    <a:lnTo>
                      <a:pt x="298" y="408"/>
                    </a:lnTo>
                    <a:lnTo>
                      <a:pt x="304" y="412"/>
                    </a:lnTo>
                    <a:lnTo>
                      <a:pt x="309" y="415"/>
                    </a:lnTo>
                    <a:lnTo>
                      <a:pt x="316" y="421"/>
                    </a:lnTo>
                    <a:lnTo>
                      <a:pt x="309" y="415"/>
                    </a:lnTo>
                    <a:lnTo>
                      <a:pt x="304" y="412"/>
                    </a:lnTo>
                    <a:lnTo>
                      <a:pt x="300" y="408"/>
                    </a:lnTo>
                    <a:lnTo>
                      <a:pt x="298" y="405"/>
                    </a:lnTo>
                    <a:lnTo>
                      <a:pt x="295" y="403"/>
                    </a:lnTo>
                    <a:lnTo>
                      <a:pt x="293" y="401"/>
                    </a:lnTo>
                    <a:lnTo>
                      <a:pt x="312" y="415"/>
                    </a:lnTo>
                    <a:lnTo>
                      <a:pt x="330" y="429"/>
                    </a:lnTo>
                    <a:lnTo>
                      <a:pt x="340" y="443"/>
                    </a:lnTo>
                    <a:lnTo>
                      <a:pt x="351" y="457"/>
                    </a:lnTo>
                    <a:lnTo>
                      <a:pt x="358" y="473"/>
                    </a:lnTo>
                    <a:lnTo>
                      <a:pt x="361" y="499"/>
                    </a:lnTo>
                    <a:lnTo>
                      <a:pt x="359" y="524"/>
                    </a:lnTo>
                    <a:lnTo>
                      <a:pt x="352" y="548"/>
                    </a:lnTo>
                    <a:lnTo>
                      <a:pt x="340" y="569"/>
                    </a:lnTo>
                    <a:lnTo>
                      <a:pt x="338" y="572"/>
                    </a:lnTo>
                    <a:lnTo>
                      <a:pt x="337" y="576"/>
                    </a:lnTo>
                    <a:lnTo>
                      <a:pt x="333" y="579"/>
                    </a:lnTo>
                    <a:lnTo>
                      <a:pt x="331" y="583"/>
                    </a:lnTo>
                    <a:lnTo>
                      <a:pt x="330" y="588"/>
                    </a:lnTo>
                    <a:lnTo>
                      <a:pt x="326" y="592"/>
                    </a:lnTo>
                    <a:lnTo>
                      <a:pt x="324" y="593"/>
                    </a:lnTo>
                    <a:lnTo>
                      <a:pt x="323" y="597"/>
                    </a:lnTo>
                    <a:lnTo>
                      <a:pt x="323" y="599"/>
                    </a:lnTo>
                    <a:lnTo>
                      <a:pt x="323" y="599"/>
                    </a:lnTo>
                    <a:lnTo>
                      <a:pt x="323" y="599"/>
                    </a:lnTo>
                    <a:lnTo>
                      <a:pt x="326" y="597"/>
                    </a:lnTo>
                    <a:lnTo>
                      <a:pt x="328" y="593"/>
                    </a:lnTo>
                    <a:lnTo>
                      <a:pt x="333" y="588"/>
                    </a:lnTo>
                    <a:lnTo>
                      <a:pt x="323" y="602"/>
                    </a:lnTo>
                    <a:lnTo>
                      <a:pt x="312" y="613"/>
                    </a:lnTo>
                    <a:lnTo>
                      <a:pt x="305" y="620"/>
                    </a:lnTo>
                    <a:lnTo>
                      <a:pt x="298" y="625"/>
                    </a:lnTo>
                    <a:lnTo>
                      <a:pt x="291" y="632"/>
                    </a:lnTo>
                    <a:lnTo>
                      <a:pt x="281" y="641"/>
                    </a:lnTo>
                    <a:lnTo>
                      <a:pt x="267" y="654"/>
                    </a:lnTo>
                    <a:lnTo>
                      <a:pt x="263" y="661"/>
                    </a:lnTo>
                    <a:lnTo>
                      <a:pt x="255" y="670"/>
                    </a:lnTo>
                    <a:lnTo>
                      <a:pt x="249" y="677"/>
                    </a:lnTo>
                    <a:lnTo>
                      <a:pt x="246" y="682"/>
                    </a:lnTo>
                    <a:lnTo>
                      <a:pt x="242" y="688"/>
                    </a:lnTo>
                    <a:lnTo>
                      <a:pt x="237" y="695"/>
                    </a:lnTo>
                    <a:lnTo>
                      <a:pt x="234" y="702"/>
                    </a:lnTo>
                    <a:lnTo>
                      <a:pt x="230" y="710"/>
                    </a:lnTo>
                    <a:lnTo>
                      <a:pt x="230" y="710"/>
                    </a:lnTo>
                    <a:lnTo>
                      <a:pt x="232" y="712"/>
                    </a:lnTo>
                    <a:lnTo>
                      <a:pt x="232" y="714"/>
                    </a:lnTo>
                    <a:lnTo>
                      <a:pt x="232" y="719"/>
                    </a:lnTo>
                    <a:lnTo>
                      <a:pt x="232" y="724"/>
                    </a:lnTo>
                    <a:lnTo>
                      <a:pt x="232" y="733"/>
                    </a:lnTo>
                    <a:lnTo>
                      <a:pt x="234" y="744"/>
                    </a:lnTo>
                    <a:lnTo>
                      <a:pt x="237" y="768"/>
                    </a:lnTo>
                    <a:lnTo>
                      <a:pt x="239" y="789"/>
                    </a:lnTo>
                    <a:lnTo>
                      <a:pt x="242" y="805"/>
                    </a:lnTo>
                    <a:lnTo>
                      <a:pt x="246" y="819"/>
                    </a:lnTo>
                    <a:lnTo>
                      <a:pt x="248" y="826"/>
                    </a:lnTo>
                    <a:lnTo>
                      <a:pt x="248" y="826"/>
                    </a:lnTo>
                    <a:lnTo>
                      <a:pt x="253" y="855"/>
                    </a:lnTo>
                    <a:lnTo>
                      <a:pt x="262" y="888"/>
                    </a:lnTo>
                    <a:lnTo>
                      <a:pt x="270" y="913"/>
                    </a:lnTo>
                    <a:lnTo>
                      <a:pt x="281" y="937"/>
                    </a:lnTo>
                    <a:lnTo>
                      <a:pt x="297" y="960"/>
                    </a:lnTo>
                    <a:lnTo>
                      <a:pt x="310" y="974"/>
                    </a:lnTo>
                    <a:lnTo>
                      <a:pt x="326" y="988"/>
                    </a:lnTo>
                    <a:lnTo>
                      <a:pt x="361" y="1009"/>
                    </a:lnTo>
                    <a:lnTo>
                      <a:pt x="396" y="1031"/>
                    </a:lnTo>
                    <a:lnTo>
                      <a:pt x="424" y="1058"/>
                    </a:lnTo>
                    <a:lnTo>
                      <a:pt x="408" y="1045"/>
                    </a:lnTo>
                    <a:lnTo>
                      <a:pt x="420" y="1058"/>
                    </a:lnTo>
                    <a:lnTo>
                      <a:pt x="433" y="1070"/>
                    </a:lnTo>
                    <a:lnTo>
                      <a:pt x="443" y="1084"/>
                    </a:lnTo>
                    <a:lnTo>
                      <a:pt x="455" y="1094"/>
                    </a:lnTo>
                    <a:lnTo>
                      <a:pt x="473" y="1107"/>
                    </a:lnTo>
                    <a:lnTo>
                      <a:pt x="494" y="1115"/>
                    </a:lnTo>
                    <a:lnTo>
                      <a:pt x="516" y="1122"/>
                    </a:lnTo>
                    <a:lnTo>
                      <a:pt x="550" y="1133"/>
                    </a:lnTo>
                    <a:lnTo>
                      <a:pt x="583" y="1141"/>
                    </a:lnTo>
                    <a:lnTo>
                      <a:pt x="651" y="1150"/>
                    </a:lnTo>
                    <a:lnTo>
                      <a:pt x="715" y="1159"/>
                    </a:lnTo>
                    <a:lnTo>
                      <a:pt x="747" y="1166"/>
                    </a:lnTo>
                    <a:lnTo>
                      <a:pt x="756" y="1168"/>
                    </a:lnTo>
                    <a:lnTo>
                      <a:pt x="757" y="1169"/>
                    </a:lnTo>
                    <a:lnTo>
                      <a:pt x="761" y="1169"/>
                    </a:lnTo>
                    <a:lnTo>
                      <a:pt x="764" y="1171"/>
                    </a:lnTo>
                    <a:lnTo>
                      <a:pt x="773" y="1176"/>
                    </a:lnTo>
                    <a:lnTo>
                      <a:pt x="780" y="1182"/>
                    </a:lnTo>
                    <a:lnTo>
                      <a:pt x="803" y="1201"/>
                    </a:lnTo>
                    <a:lnTo>
                      <a:pt x="820" y="1222"/>
                    </a:lnTo>
                    <a:lnTo>
                      <a:pt x="836" y="1244"/>
                    </a:lnTo>
                    <a:lnTo>
                      <a:pt x="848" y="1267"/>
                    </a:lnTo>
                    <a:lnTo>
                      <a:pt x="846" y="1267"/>
                    </a:lnTo>
                    <a:lnTo>
                      <a:pt x="845" y="1265"/>
                    </a:lnTo>
                    <a:lnTo>
                      <a:pt x="843" y="1262"/>
                    </a:lnTo>
                    <a:lnTo>
                      <a:pt x="841" y="1258"/>
                    </a:lnTo>
                    <a:lnTo>
                      <a:pt x="839" y="1251"/>
                    </a:lnTo>
                    <a:lnTo>
                      <a:pt x="836" y="1246"/>
                    </a:lnTo>
                    <a:lnTo>
                      <a:pt x="824" y="1229"/>
                    </a:lnTo>
                    <a:lnTo>
                      <a:pt x="810" y="1213"/>
                    </a:lnTo>
                    <a:lnTo>
                      <a:pt x="813" y="1220"/>
                    </a:lnTo>
                    <a:lnTo>
                      <a:pt x="820" y="1229"/>
                    </a:lnTo>
                    <a:lnTo>
                      <a:pt x="829" y="1241"/>
                    </a:lnTo>
                    <a:lnTo>
                      <a:pt x="838" y="1255"/>
                    </a:lnTo>
                    <a:lnTo>
                      <a:pt x="841" y="1262"/>
                    </a:lnTo>
                    <a:lnTo>
                      <a:pt x="843" y="1269"/>
                    </a:lnTo>
                    <a:lnTo>
                      <a:pt x="845" y="1274"/>
                    </a:lnTo>
                    <a:lnTo>
                      <a:pt x="846" y="1279"/>
                    </a:lnTo>
                    <a:lnTo>
                      <a:pt x="846" y="1285"/>
                    </a:lnTo>
                    <a:lnTo>
                      <a:pt x="845" y="1290"/>
                    </a:lnTo>
                    <a:lnTo>
                      <a:pt x="845" y="1293"/>
                    </a:lnTo>
                    <a:lnTo>
                      <a:pt x="843" y="1295"/>
                    </a:lnTo>
                    <a:lnTo>
                      <a:pt x="843" y="1295"/>
                    </a:lnTo>
                    <a:lnTo>
                      <a:pt x="843" y="1295"/>
                    </a:lnTo>
                    <a:lnTo>
                      <a:pt x="843" y="1288"/>
                    </a:lnTo>
                    <a:lnTo>
                      <a:pt x="845" y="1283"/>
                    </a:lnTo>
                    <a:lnTo>
                      <a:pt x="843" y="1279"/>
                    </a:lnTo>
                    <a:lnTo>
                      <a:pt x="843" y="1272"/>
                    </a:lnTo>
                    <a:lnTo>
                      <a:pt x="841" y="1269"/>
                    </a:lnTo>
                    <a:lnTo>
                      <a:pt x="838" y="1262"/>
                    </a:lnTo>
                    <a:lnTo>
                      <a:pt x="834" y="1258"/>
                    </a:lnTo>
                    <a:lnTo>
                      <a:pt x="832" y="1255"/>
                    </a:lnTo>
                    <a:lnTo>
                      <a:pt x="832" y="1253"/>
                    </a:lnTo>
                    <a:lnTo>
                      <a:pt x="831" y="1253"/>
                    </a:lnTo>
                    <a:lnTo>
                      <a:pt x="831" y="1253"/>
                    </a:lnTo>
                    <a:lnTo>
                      <a:pt x="829" y="1253"/>
                    </a:lnTo>
                    <a:lnTo>
                      <a:pt x="829" y="1253"/>
                    </a:lnTo>
                    <a:lnTo>
                      <a:pt x="827" y="1251"/>
                    </a:lnTo>
                    <a:lnTo>
                      <a:pt x="825" y="1250"/>
                    </a:lnTo>
                    <a:lnTo>
                      <a:pt x="824" y="1246"/>
                    </a:lnTo>
                    <a:lnTo>
                      <a:pt x="822" y="1243"/>
                    </a:lnTo>
                    <a:lnTo>
                      <a:pt x="818" y="1237"/>
                    </a:lnTo>
                    <a:lnTo>
                      <a:pt x="813" y="1232"/>
                    </a:lnTo>
                    <a:lnTo>
                      <a:pt x="808" y="1223"/>
                    </a:lnTo>
                    <a:lnTo>
                      <a:pt x="803" y="1215"/>
                    </a:lnTo>
                    <a:lnTo>
                      <a:pt x="792" y="1203"/>
                    </a:lnTo>
                    <a:lnTo>
                      <a:pt x="780" y="1190"/>
                    </a:lnTo>
                    <a:lnTo>
                      <a:pt x="764" y="1180"/>
                    </a:lnTo>
                    <a:lnTo>
                      <a:pt x="761" y="1176"/>
                    </a:lnTo>
                    <a:lnTo>
                      <a:pt x="756" y="1175"/>
                    </a:lnTo>
                    <a:lnTo>
                      <a:pt x="747" y="1173"/>
                    </a:lnTo>
                    <a:lnTo>
                      <a:pt x="733" y="1169"/>
                    </a:lnTo>
                    <a:lnTo>
                      <a:pt x="729" y="1168"/>
                    </a:lnTo>
                    <a:lnTo>
                      <a:pt x="726" y="1166"/>
                    </a:lnTo>
                    <a:lnTo>
                      <a:pt x="722" y="1166"/>
                    </a:lnTo>
                    <a:lnTo>
                      <a:pt x="724" y="1164"/>
                    </a:lnTo>
                    <a:lnTo>
                      <a:pt x="717" y="1164"/>
                    </a:lnTo>
                    <a:lnTo>
                      <a:pt x="714" y="1164"/>
                    </a:lnTo>
                    <a:lnTo>
                      <a:pt x="712" y="1164"/>
                    </a:lnTo>
                    <a:lnTo>
                      <a:pt x="712" y="1164"/>
                    </a:lnTo>
                    <a:lnTo>
                      <a:pt x="712" y="1166"/>
                    </a:lnTo>
                    <a:lnTo>
                      <a:pt x="714" y="1168"/>
                    </a:lnTo>
                    <a:lnTo>
                      <a:pt x="715" y="1168"/>
                    </a:lnTo>
                    <a:lnTo>
                      <a:pt x="717" y="1169"/>
                    </a:lnTo>
                    <a:lnTo>
                      <a:pt x="721" y="1171"/>
                    </a:lnTo>
                    <a:lnTo>
                      <a:pt x="684" y="1164"/>
                    </a:lnTo>
                    <a:lnTo>
                      <a:pt x="646" y="1159"/>
                    </a:lnTo>
                    <a:lnTo>
                      <a:pt x="605" y="1152"/>
                    </a:lnTo>
                    <a:lnTo>
                      <a:pt x="578" y="1148"/>
                    </a:lnTo>
                    <a:lnTo>
                      <a:pt x="550" y="1141"/>
                    </a:lnTo>
                    <a:lnTo>
                      <a:pt x="525" y="1131"/>
                    </a:lnTo>
                    <a:lnTo>
                      <a:pt x="504" y="1122"/>
                    </a:lnTo>
                    <a:lnTo>
                      <a:pt x="527" y="1131"/>
                    </a:lnTo>
                    <a:lnTo>
                      <a:pt x="548" y="1138"/>
                    </a:lnTo>
                    <a:lnTo>
                      <a:pt x="550" y="1138"/>
                    </a:lnTo>
                    <a:lnTo>
                      <a:pt x="548" y="1136"/>
                    </a:lnTo>
                    <a:lnTo>
                      <a:pt x="544" y="1134"/>
                    </a:lnTo>
                    <a:lnTo>
                      <a:pt x="541" y="1133"/>
                    </a:lnTo>
                    <a:lnTo>
                      <a:pt x="536" y="1131"/>
                    </a:lnTo>
                    <a:lnTo>
                      <a:pt x="529" y="1129"/>
                    </a:lnTo>
                    <a:lnTo>
                      <a:pt x="516" y="1124"/>
                    </a:lnTo>
                    <a:lnTo>
                      <a:pt x="504" y="1119"/>
                    </a:lnTo>
                    <a:lnTo>
                      <a:pt x="496" y="1115"/>
                    </a:lnTo>
                    <a:lnTo>
                      <a:pt x="478" y="1112"/>
                    </a:lnTo>
                    <a:lnTo>
                      <a:pt x="461" y="1105"/>
                    </a:lnTo>
                    <a:lnTo>
                      <a:pt x="441" y="1087"/>
                    </a:lnTo>
                    <a:lnTo>
                      <a:pt x="426" y="1068"/>
                    </a:lnTo>
                    <a:lnTo>
                      <a:pt x="408" y="1049"/>
                    </a:lnTo>
                    <a:lnTo>
                      <a:pt x="389" y="1033"/>
                    </a:lnTo>
                    <a:lnTo>
                      <a:pt x="361" y="1014"/>
                    </a:lnTo>
                    <a:lnTo>
                      <a:pt x="331" y="997"/>
                    </a:lnTo>
                    <a:lnTo>
                      <a:pt x="307" y="977"/>
                    </a:lnTo>
                    <a:lnTo>
                      <a:pt x="290" y="960"/>
                    </a:lnTo>
                    <a:lnTo>
                      <a:pt x="277" y="939"/>
                    </a:lnTo>
                    <a:lnTo>
                      <a:pt x="265" y="916"/>
                    </a:lnTo>
                    <a:lnTo>
                      <a:pt x="256" y="894"/>
                    </a:lnTo>
                    <a:lnTo>
                      <a:pt x="242" y="846"/>
                    </a:lnTo>
                    <a:lnTo>
                      <a:pt x="234" y="799"/>
                    </a:lnTo>
                    <a:lnTo>
                      <a:pt x="227" y="750"/>
                    </a:lnTo>
                    <a:lnTo>
                      <a:pt x="225" y="738"/>
                    </a:lnTo>
                    <a:lnTo>
                      <a:pt x="223" y="726"/>
                    </a:lnTo>
                    <a:lnTo>
                      <a:pt x="225" y="716"/>
                    </a:lnTo>
                    <a:lnTo>
                      <a:pt x="228" y="703"/>
                    </a:lnTo>
                    <a:lnTo>
                      <a:pt x="239" y="682"/>
                    </a:lnTo>
                    <a:lnTo>
                      <a:pt x="253" y="663"/>
                    </a:lnTo>
                    <a:lnTo>
                      <a:pt x="286" y="628"/>
                    </a:lnTo>
                    <a:lnTo>
                      <a:pt x="309" y="606"/>
                    </a:lnTo>
                    <a:lnTo>
                      <a:pt x="330" y="581"/>
                    </a:lnTo>
                    <a:lnTo>
                      <a:pt x="347" y="555"/>
                    </a:lnTo>
                    <a:lnTo>
                      <a:pt x="356" y="531"/>
                    </a:lnTo>
                    <a:lnTo>
                      <a:pt x="358" y="508"/>
                    </a:lnTo>
                    <a:lnTo>
                      <a:pt x="358" y="496"/>
                    </a:lnTo>
                    <a:lnTo>
                      <a:pt x="354" y="483"/>
                    </a:lnTo>
                    <a:lnTo>
                      <a:pt x="352" y="475"/>
                    </a:lnTo>
                    <a:lnTo>
                      <a:pt x="351" y="468"/>
                    </a:lnTo>
                    <a:lnTo>
                      <a:pt x="347" y="461"/>
                    </a:lnTo>
                    <a:lnTo>
                      <a:pt x="335" y="445"/>
                    </a:lnTo>
                    <a:lnTo>
                      <a:pt x="321" y="433"/>
                    </a:lnTo>
                    <a:lnTo>
                      <a:pt x="307" y="422"/>
                    </a:lnTo>
                    <a:lnTo>
                      <a:pt x="265" y="400"/>
                    </a:lnTo>
                    <a:lnTo>
                      <a:pt x="223" y="379"/>
                    </a:lnTo>
                    <a:lnTo>
                      <a:pt x="180" y="358"/>
                    </a:lnTo>
                    <a:lnTo>
                      <a:pt x="153" y="344"/>
                    </a:lnTo>
                    <a:lnTo>
                      <a:pt x="124" y="328"/>
                    </a:lnTo>
                    <a:lnTo>
                      <a:pt x="96" y="307"/>
                    </a:lnTo>
                    <a:lnTo>
                      <a:pt x="70" y="283"/>
                    </a:lnTo>
                    <a:lnTo>
                      <a:pt x="47" y="253"/>
                    </a:lnTo>
                    <a:lnTo>
                      <a:pt x="33" y="220"/>
                    </a:lnTo>
                    <a:lnTo>
                      <a:pt x="22" y="188"/>
                    </a:lnTo>
                    <a:lnTo>
                      <a:pt x="12" y="161"/>
                    </a:lnTo>
                    <a:lnTo>
                      <a:pt x="12" y="155"/>
                    </a:lnTo>
                    <a:lnTo>
                      <a:pt x="12" y="154"/>
                    </a:lnTo>
                    <a:lnTo>
                      <a:pt x="14" y="152"/>
                    </a:lnTo>
                    <a:lnTo>
                      <a:pt x="14" y="154"/>
                    </a:lnTo>
                    <a:lnTo>
                      <a:pt x="9" y="126"/>
                    </a:lnTo>
                    <a:lnTo>
                      <a:pt x="5" y="103"/>
                    </a:lnTo>
                    <a:lnTo>
                      <a:pt x="2" y="82"/>
                    </a:lnTo>
                    <a:lnTo>
                      <a:pt x="0" y="59"/>
                    </a:lnTo>
                    <a:lnTo>
                      <a:pt x="0" y="37"/>
                    </a:lnTo>
                    <a:lnTo>
                      <a:pt x="2" y="10"/>
                    </a:lnTo>
                    <a:lnTo>
                      <a:pt x="3" y="9"/>
                    </a:lnTo>
                    <a:lnTo>
                      <a:pt x="3" y="9"/>
                    </a:lnTo>
                    <a:lnTo>
                      <a:pt x="3" y="10"/>
                    </a:lnTo>
                    <a:lnTo>
                      <a:pt x="3" y="12"/>
                    </a:lnTo>
                    <a:lnTo>
                      <a:pt x="3" y="14"/>
                    </a:lnTo>
                    <a:lnTo>
                      <a:pt x="3" y="17"/>
                    </a:lnTo>
                    <a:lnTo>
                      <a:pt x="5" y="19"/>
                    </a:lnTo>
                    <a:lnTo>
                      <a:pt x="5" y="21"/>
                    </a:lnTo>
                    <a:lnTo>
                      <a:pt x="5" y="23"/>
                    </a:lnTo>
                    <a:lnTo>
                      <a:pt x="5" y="21"/>
                    </a:lnTo>
                    <a:lnTo>
                      <a:pt x="5" y="19"/>
                    </a:lnTo>
                    <a:lnTo>
                      <a:pt x="7" y="16"/>
                    </a:lnTo>
                    <a:lnTo>
                      <a:pt x="9" y="9"/>
                    </a:lnTo>
                    <a:lnTo>
                      <a:pt x="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6" name="Freeform 193"/>
              <p:cNvSpPr>
                <a:spLocks/>
              </p:cNvSpPr>
              <p:nvPr/>
            </p:nvSpPr>
            <p:spPr bwMode="auto">
              <a:xfrm>
                <a:off x="3866" y="1060"/>
                <a:ext cx="9" cy="23"/>
              </a:xfrm>
              <a:custGeom>
                <a:avLst/>
                <a:gdLst>
                  <a:gd name="T0" fmla="*/ 0 w 9"/>
                  <a:gd name="T1" fmla="*/ 0 h 23"/>
                  <a:gd name="T2" fmla="*/ 0 w 9"/>
                  <a:gd name="T3" fmla="*/ 0 h 23"/>
                  <a:gd name="T4" fmla="*/ 4 w 9"/>
                  <a:gd name="T5" fmla="*/ 9 h 23"/>
                  <a:gd name="T6" fmla="*/ 5 w 9"/>
                  <a:gd name="T7" fmla="*/ 16 h 23"/>
                  <a:gd name="T8" fmla="*/ 9 w 9"/>
                  <a:gd name="T9" fmla="*/ 23 h 23"/>
                  <a:gd name="T10" fmla="*/ 7 w 9"/>
                  <a:gd name="T11" fmla="*/ 18 h 23"/>
                  <a:gd name="T12" fmla="*/ 4 w 9"/>
                  <a:gd name="T13" fmla="*/ 11 h 23"/>
                  <a:gd name="T14" fmla="*/ 0 w 9"/>
                  <a:gd name="T15" fmla="*/ 4 h 23"/>
                  <a:gd name="T16" fmla="*/ 0 w 9"/>
                  <a:gd name="T17" fmla="*/ 2 h 23"/>
                  <a:gd name="T18" fmla="*/ 0 w 9"/>
                  <a:gd name="T1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23">
                    <a:moveTo>
                      <a:pt x="0" y="0"/>
                    </a:moveTo>
                    <a:lnTo>
                      <a:pt x="0" y="0"/>
                    </a:lnTo>
                    <a:lnTo>
                      <a:pt x="4" y="9"/>
                    </a:lnTo>
                    <a:lnTo>
                      <a:pt x="5" y="16"/>
                    </a:lnTo>
                    <a:lnTo>
                      <a:pt x="9" y="23"/>
                    </a:lnTo>
                    <a:lnTo>
                      <a:pt x="7" y="18"/>
                    </a:lnTo>
                    <a:lnTo>
                      <a:pt x="4" y="11"/>
                    </a:lnTo>
                    <a:lnTo>
                      <a:pt x="0" y="4"/>
                    </a:lnTo>
                    <a:lnTo>
                      <a:pt x="0" y="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7" name="Freeform 194"/>
              <p:cNvSpPr>
                <a:spLocks/>
              </p:cNvSpPr>
              <p:nvPr/>
            </p:nvSpPr>
            <p:spPr bwMode="auto">
              <a:xfrm>
                <a:off x="3835" y="861"/>
                <a:ext cx="2" cy="6"/>
              </a:xfrm>
              <a:custGeom>
                <a:avLst/>
                <a:gdLst>
                  <a:gd name="T0" fmla="*/ 2 w 2"/>
                  <a:gd name="T1" fmla="*/ 0 h 6"/>
                  <a:gd name="T2" fmla="*/ 2 w 2"/>
                  <a:gd name="T3" fmla="*/ 2 h 6"/>
                  <a:gd name="T4" fmla="*/ 0 w 2"/>
                  <a:gd name="T5" fmla="*/ 6 h 6"/>
                  <a:gd name="T6" fmla="*/ 0 w 2"/>
                  <a:gd name="T7" fmla="*/ 6 h 6"/>
                  <a:gd name="T8" fmla="*/ 0 w 2"/>
                  <a:gd name="T9" fmla="*/ 6 h 6"/>
                  <a:gd name="T10" fmla="*/ 0 w 2"/>
                  <a:gd name="T11" fmla="*/ 4 h 6"/>
                  <a:gd name="T12" fmla="*/ 0 w 2"/>
                  <a:gd name="T13" fmla="*/ 0 h 6"/>
                  <a:gd name="T14" fmla="*/ 2 w 2"/>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6">
                    <a:moveTo>
                      <a:pt x="2" y="0"/>
                    </a:moveTo>
                    <a:lnTo>
                      <a:pt x="2" y="2"/>
                    </a:lnTo>
                    <a:lnTo>
                      <a:pt x="0" y="6"/>
                    </a:lnTo>
                    <a:lnTo>
                      <a:pt x="0" y="6"/>
                    </a:lnTo>
                    <a:lnTo>
                      <a:pt x="0" y="6"/>
                    </a:lnTo>
                    <a:lnTo>
                      <a:pt x="0" y="4"/>
                    </a:lnTo>
                    <a:lnTo>
                      <a:pt x="0" y="0"/>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8" name="Freeform 195"/>
              <p:cNvSpPr>
                <a:spLocks/>
              </p:cNvSpPr>
              <p:nvPr/>
            </p:nvSpPr>
            <p:spPr bwMode="auto">
              <a:xfrm>
                <a:off x="3988" y="1204"/>
                <a:ext cx="21" cy="8"/>
              </a:xfrm>
              <a:custGeom>
                <a:avLst/>
                <a:gdLst>
                  <a:gd name="T0" fmla="*/ 0 w 21"/>
                  <a:gd name="T1" fmla="*/ 0 h 8"/>
                  <a:gd name="T2" fmla="*/ 13 w 21"/>
                  <a:gd name="T3" fmla="*/ 5 h 8"/>
                  <a:gd name="T4" fmla="*/ 21 w 21"/>
                  <a:gd name="T5" fmla="*/ 8 h 8"/>
                  <a:gd name="T6" fmla="*/ 0 w 21"/>
                  <a:gd name="T7" fmla="*/ 0 h 8"/>
                </a:gdLst>
                <a:ahLst/>
                <a:cxnLst>
                  <a:cxn ang="0">
                    <a:pos x="T0" y="T1"/>
                  </a:cxn>
                  <a:cxn ang="0">
                    <a:pos x="T2" y="T3"/>
                  </a:cxn>
                  <a:cxn ang="0">
                    <a:pos x="T4" y="T5"/>
                  </a:cxn>
                  <a:cxn ang="0">
                    <a:pos x="T6" y="T7"/>
                  </a:cxn>
                </a:cxnLst>
                <a:rect l="0" t="0" r="r" b="b"/>
                <a:pathLst>
                  <a:path w="21" h="8">
                    <a:moveTo>
                      <a:pt x="0" y="0"/>
                    </a:moveTo>
                    <a:lnTo>
                      <a:pt x="13" y="5"/>
                    </a:lnTo>
                    <a:lnTo>
                      <a:pt x="21" y="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9" name="Freeform 196"/>
              <p:cNvSpPr>
                <a:spLocks/>
              </p:cNvSpPr>
              <p:nvPr/>
            </p:nvSpPr>
            <p:spPr bwMode="auto">
              <a:xfrm>
                <a:off x="4065" y="1223"/>
                <a:ext cx="49" cy="29"/>
              </a:xfrm>
              <a:custGeom>
                <a:avLst/>
                <a:gdLst>
                  <a:gd name="T0" fmla="*/ 0 w 49"/>
                  <a:gd name="T1" fmla="*/ 0 h 29"/>
                  <a:gd name="T2" fmla="*/ 21 w 49"/>
                  <a:gd name="T3" fmla="*/ 10 h 29"/>
                  <a:gd name="T4" fmla="*/ 33 w 49"/>
                  <a:gd name="T5" fmla="*/ 19 h 29"/>
                  <a:gd name="T6" fmla="*/ 42 w 49"/>
                  <a:gd name="T7" fmla="*/ 24 h 29"/>
                  <a:gd name="T8" fmla="*/ 47 w 49"/>
                  <a:gd name="T9" fmla="*/ 28 h 29"/>
                  <a:gd name="T10" fmla="*/ 49 w 49"/>
                  <a:gd name="T11" fmla="*/ 29 h 29"/>
                  <a:gd name="T12" fmla="*/ 23 w 49"/>
                  <a:gd name="T13" fmla="*/ 14 h 29"/>
                  <a:gd name="T14" fmla="*/ 0 w 49"/>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9">
                    <a:moveTo>
                      <a:pt x="0" y="0"/>
                    </a:moveTo>
                    <a:lnTo>
                      <a:pt x="21" y="10"/>
                    </a:lnTo>
                    <a:lnTo>
                      <a:pt x="33" y="19"/>
                    </a:lnTo>
                    <a:lnTo>
                      <a:pt x="42" y="24"/>
                    </a:lnTo>
                    <a:lnTo>
                      <a:pt x="47" y="28"/>
                    </a:lnTo>
                    <a:lnTo>
                      <a:pt x="49" y="29"/>
                    </a:lnTo>
                    <a:lnTo>
                      <a:pt x="23" y="1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0" name="Freeform 197"/>
              <p:cNvSpPr>
                <a:spLocks/>
              </p:cNvSpPr>
              <p:nvPr/>
            </p:nvSpPr>
            <p:spPr bwMode="auto">
              <a:xfrm>
                <a:off x="4055" y="1575"/>
                <a:ext cx="5" cy="26"/>
              </a:xfrm>
              <a:custGeom>
                <a:avLst/>
                <a:gdLst>
                  <a:gd name="T0" fmla="*/ 1 w 5"/>
                  <a:gd name="T1" fmla="*/ 0 h 26"/>
                  <a:gd name="T2" fmla="*/ 1 w 5"/>
                  <a:gd name="T3" fmla="*/ 0 h 26"/>
                  <a:gd name="T4" fmla="*/ 1 w 5"/>
                  <a:gd name="T5" fmla="*/ 9 h 26"/>
                  <a:gd name="T6" fmla="*/ 5 w 5"/>
                  <a:gd name="T7" fmla="*/ 26 h 26"/>
                  <a:gd name="T8" fmla="*/ 3 w 5"/>
                  <a:gd name="T9" fmla="*/ 23 h 26"/>
                  <a:gd name="T10" fmla="*/ 3 w 5"/>
                  <a:gd name="T11" fmla="*/ 21 h 26"/>
                  <a:gd name="T12" fmla="*/ 1 w 5"/>
                  <a:gd name="T13" fmla="*/ 20 h 26"/>
                  <a:gd name="T14" fmla="*/ 1 w 5"/>
                  <a:gd name="T15" fmla="*/ 20 h 26"/>
                  <a:gd name="T16" fmla="*/ 1 w 5"/>
                  <a:gd name="T17" fmla="*/ 18 h 26"/>
                  <a:gd name="T18" fmla="*/ 0 w 5"/>
                  <a:gd name="T19" fmla="*/ 14 h 26"/>
                  <a:gd name="T20" fmla="*/ 0 w 5"/>
                  <a:gd name="T21" fmla="*/ 11 h 26"/>
                  <a:gd name="T22" fmla="*/ 0 w 5"/>
                  <a:gd name="T23" fmla="*/ 4 h 26"/>
                  <a:gd name="T24" fmla="*/ 0 w 5"/>
                  <a:gd name="T25" fmla="*/ 2 h 26"/>
                  <a:gd name="T26" fmla="*/ 1 w 5"/>
                  <a:gd name="T2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26">
                    <a:moveTo>
                      <a:pt x="1" y="0"/>
                    </a:moveTo>
                    <a:lnTo>
                      <a:pt x="1" y="0"/>
                    </a:lnTo>
                    <a:lnTo>
                      <a:pt x="1" y="9"/>
                    </a:lnTo>
                    <a:lnTo>
                      <a:pt x="5" y="26"/>
                    </a:lnTo>
                    <a:lnTo>
                      <a:pt x="3" y="23"/>
                    </a:lnTo>
                    <a:lnTo>
                      <a:pt x="3" y="21"/>
                    </a:lnTo>
                    <a:lnTo>
                      <a:pt x="1" y="20"/>
                    </a:lnTo>
                    <a:lnTo>
                      <a:pt x="1" y="20"/>
                    </a:lnTo>
                    <a:lnTo>
                      <a:pt x="1" y="18"/>
                    </a:lnTo>
                    <a:lnTo>
                      <a:pt x="0" y="14"/>
                    </a:lnTo>
                    <a:lnTo>
                      <a:pt x="0" y="11"/>
                    </a:lnTo>
                    <a:lnTo>
                      <a:pt x="0" y="4"/>
                    </a:lnTo>
                    <a:lnTo>
                      <a:pt x="0" y="2"/>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1" name="Freeform 198"/>
              <p:cNvSpPr>
                <a:spLocks noEditPoints="1"/>
              </p:cNvSpPr>
              <p:nvPr/>
            </p:nvSpPr>
            <p:spPr bwMode="auto">
              <a:xfrm>
                <a:off x="3835" y="914"/>
                <a:ext cx="10" cy="73"/>
              </a:xfrm>
              <a:custGeom>
                <a:avLst/>
                <a:gdLst>
                  <a:gd name="T0" fmla="*/ 2 w 10"/>
                  <a:gd name="T1" fmla="*/ 21 h 73"/>
                  <a:gd name="T2" fmla="*/ 10 w 10"/>
                  <a:gd name="T3" fmla="*/ 73 h 73"/>
                  <a:gd name="T4" fmla="*/ 3 w 10"/>
                  <a:gd name="T5" fmla="*/ 36 h 73"/>
                  <a:gd name="T6" fmla="*/ 2 w 10"/>
                  <a:gd name="T7" fmla="*/ 21 h 73"/>
                  <a:gd name="T8" fmla="*/ 0 w 10"/>
                  <a:gd name="T9" fmla="*/ 0 h 73"/>
                  <a:gd name="T10" fmla="*/ 2 w 10"/>
                  <a:gd name="T11" fmla="*/ 21 h 73"/>
                  <a:gd name="T12" fmla="*/ 2 w 10"/>
                  <a:gd name="T13" fmla="*/ 19 h 73"/>
                  <a:gd name="T14" fmla="*/ 0 w 10"/>
                  <a:gd name="T15" fmla="*/ 0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3">
                    <a:moveTo>
                      <a:pt x="2" y="21"/>
                    </a:moveTo>
                    <a:lnTo>
                      <a:pt x="10" y="73"/>
                    </a:lnTo>
                    <a:lnTo>
                      <a:pt x="3" y="36"/>
                    </a:lnTo>
                    <a:lnTo>
                      <a:pt x="2" y="21"/>
                    </a:lnTo>
                    <a:close/>
                    <a:moveTo>
                      <a:pt x="0" y="0"/>
                    </a:moveTo>
                    <a:lnTo>
                      <a:pt x="2" y="21"/>
                    </a:lnTo>
                    <a:lnTo>
                      <a:pt x="2" y="1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2" name="Freeform 199"/>
              <p:cNvSpPr>
                <a:spLocks/>
              </p:cNvSpPr>
              <p:nvPr/>
            </p:nvSpPr>
            <p:spPr bwMode="auto">
              <a:xfrm>
                <a:off x="3840" y="153"/>
                <a:ext cx="770" cy="654"/>
              </a:xfrm>
              <a:custGeom>
                <a:avLst/>
                <a:gdLst>
                  <a:gd name="T0" fmla="*/ 738 w 770"/>
                  <a:gd name="T1" fmla="*/ 24 h 654"/>
                  <a:gd name="T2" fmla="*/ 696 w 770"/>
                  <a:gd name="T3" fmla="*/ 63 h 654"/>
                  <a:gd name="T4" fmla="*/ 691 w 770"/>
                  <a:gd name="T5" fmla="*/ 66 h 654"/>
                  <a:gd name="T6" fmla="*/ 662 w 770"/>
                  <a:gd name="T7" fmla="*/ 91 h 654"/>
                  <a:gd name="T8" fmla="*/ 646 w 770"/>
                  <a:gd name="T9" fmla="*/ 108 h 654"/>
                  <a:gd name="T10" fmla="*/ 606 w 770"/>
                  <a:gd name="T11" fmla="*/ 139 h 654"/>
                  <a:gd name="T12" fmla="*/ 524 w 770"/>
                  <a:gd name="T13" fmla="*/ 206 h 654"/>
                  <a:gd name="T14" fmla="*/ 445 w 770"/>
                  <a:gd name="T15" fmla="*/ 263 h 654"/>
                  <a:gd name="T16" fmla="*/ 377 w 770"/>
                  <a:gd name="T17" fmla="*/ 312 h 654"/>
                  <a:gd name="T18" fmla="*/ 387 w 770"/>
                  <a:gd name="T19" fmla="*/ 307 h 654"/>
                  <a:gd name="T20" fmla="*/ 382 w 770"/>
                  <a:gd name="T21" fmla="*/ 314 h 654"/>
                  <a:gd name="T22" fmla="*/ 370 w 770"/>
                  <a:gd name="T23" fmla="*/ 324 h 654"/>
                  <a:gd name="T24" fmla="*/ 365 w 770"/>
                  <a:gd name="T25" fmla="*/ 331 h 654"/>
                  <a:gd name="T26" fmla="*/ 408 w 770"/>
                  <a:gd name="T27" fmla="*/ 295 h 654"/>
                  <a:gd name="T28" fmla="*/ 435 w 770"/>
                  <a:gd name="T29" fmla="*/ 276 h 654"/>
                  <a:gd name="T30" fmla="*/ 424 w 770"/>
                  <a:gd name="T31" fmla="*/ 284 h 654"/>
                  <a:gd name="T32" fmla="*/ 429 w 770"/>
                  <a:gd name="T33" fmla="*/ 283 h 654"/>
                  <a:gd name="T34" fmla="*/ 351 w 770"/>
                  <a:gd name="T35" fmla="*/ 345 h 654"/>
                  <a:gd name="T36" fmla="*/ 257 w 770"/>
                  <a:gd name="T37" fmla="*/ 414 h 654"/>
                  <a:gd name="T38" fmla="*/ 232 w 770"/>
                  <a:gd name="T39" fmla="*/ 434 h 654"/>
                  <a:gd name="T40" fmla="*/ 189 w 770"/>
                  <a:gd name="T41" fmla="*/ 471 h 654"/>
                  <a:gd name="T42" fmla="*/ 147 w 770"/>
                  <a:gd name="T43" fmla="*/ 504 h 654"/>
                  <a:gd name="T44" fmla="*/ 120 w 770"/>
                  <a:gd name="T45" fmla="*/ 527 h 654"/>
                  <a:gd name="T46" fmla="*/ 115 w 770"/>
                  <a:gd name="T47" fmla="*/ 530 h 654"/>
                  <a:gd name="T48" fmla="*/ 120 w 770"/>
                  <a:gd name="T49" fmla="*/ 525 h 654"/>
                  <a:gd name="T50" fmla="*/ 122 w 770"/>
                  <a:gd name="T51" fmla="*/ 522 h 654"/>
                  <a:gd name="T52" fmla="*/ 82 w 770"/>
                  <a:gd name="T53" fmla="*/ 557 h 654"/>
                  <a:gd name="T54" fmla="*/ 73 w 770"/>
                  <a:gd name="T55" fmla="*/ 562 h 654"/>
                  <a:gd name="T56" fmla="*/ 79 w 770"/>
                  <a:gd name="T57" fmla="*/ 557 h 654"/>
                  <a:gd name="T58" fmla="*/ 80 w 770"/>
                  <a:gd name="T59" fmla="*/ 555 h 654"/>
                  <a:gd name="T60" fmla="*/ 52 w 770"/>
                  <a:gd name="T61" fmla="*/ 576 h 654"/>
                  <a:gd name="T62" fmla="*/ 21 w 770"/>
                  <a:gd name="T63" fmla="*/ 604 h 654"/>
                  <a:gd name="T64" fmla="*/ 5 w 770"/>
                  <a:gd name="T65" fmla="*/ 644 h 654"/>
                  <a:gd name="T66" fmla="*/ 3 w 770"/>
                  <a:gd name="T67" fmla="*/ 646 h 654"/>
                  <a:gd name="T68" fmla="*/ 5 w 770"/>
                  <a:gd name="T69" fmla="*/ 632 h 654"/>
                  <a:gd name="T70" fmla="*/ 3 w 770"/>
                  <a:gd name="T71" fmla="*/ 630 h 654"/>
                  <a:gd name="T72" fmla="*/ 5 w 770"/>
                  <a:gd name="T73" fmla="*/ 619 h 654"/>
                  <a:gd name="T74" fmla="*/ 19 w 770"/>
                  <a:gd name="T75" fmla="*/ 593 h 654"/>
                  <a:gd name="T76" fmla="*/ 122 w 770"/>
                  <a:gd name="T77" fmla="*/ 508 h 654"/>
                  <a:gd name="T78" fmla="*/ 110 w 770"/>
                  <a:gd name="T79" fmla="*/ 520 h 654"/>
                  <a:gd name="T80" fmla="*/ 119 w 770"/>
                  <a:gd name="T81" fmla="*/ 515 h 654"/>
                  <a:gd name="T82" fmla="*/ 133 w 770"/>
                  <a:gd name="T83" fmla="*/ 506 h 654"/>
                  <a:gd name="T84" fmla="*/ 143 w 770"/>
                  <a:gd name="T85" fmla="*/ 499 h 654"/>
                  <a:gd name="T86" fmla="*/ 143 w 770"/>
                  <a:gd name="T87" fmla="*/ 503 h 654"/>
                  <a:gd name="T88" fmla="*/ 120 w 770"/>
                  <a:gd name="T89" fmla="*/ 522 h 654"/>
                  <a:gd name="T90" fmla="*/ 175 w 770"/>
                  <a:gd name="T91" fmla="*/ 476 h 654"/>
                  <a:gd name="T92" fmla="*/ 202 w 770"/>
                  <a:gd name="T93" fmla="*/ 447 h 654"/>
                  <a:gd name="T94" fmla="*/ 209 w 770"/>
                  <a:gd name="T95" fmla="*/ 443 h 654"/>
                  <a:gd name="T96" fmla="*/ 211 w 770"/>
                  <a:gd name="T97" fmla="*/ 441 h 654"/>
                  <a:gd name="T98" fmla="*/ 220 w 770"/>
                  <a:gd name="T99" fmla="*/ 436 h 654"/>
                  <a:gd name="T100" fmla="*/ 370 w 770"/>
                  <a:gd name="T101" fmla="*/ 311 h 654"/>
                  <a:gd name="T102" fmla="*/ 482 w 770"/>
                  <a:gd name="T103" fmla="*/ 234 h 654"/>
                  <a:gd name="T104" fmla="*/ 522 w 770"/>
                  <a:gd name="T105" fmla="*/ 199 h 654"/>
                  <a:gd name="T106" fmla="*/ 527 w 770"/>
                  <a:gd name="T107" fmla="*/ 190 h 654"/>
                  <a:gd name="T108" fmla="*/ 571 w 770"/>
                  <a:gd name="T109" fmla="*/ 152 h 654"/>
                  <a:gd name="T110" fmla="*/ 717 w 770"/>
                  <a:gd name="T111" fmla="*/ 38 h 654"/>
                  <a:gd name="T112" fmla="*/ 689 w 770"/>
                  <a:gd name="T113" fmla="*/ 64 h 654"/>
                  <a:gd name="T114" fmla="*/ 770 w 770"/>
                  <a:gd name="T115" fmla="*/ 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0" h="654">
                    <a:moveTo>
                      <a:pt x="770" y="0"/>
                    </a:moveTo>
                    <a:lnTo>
                      <a:pt x="763" y="5"/>
                    </a:lnTo>
                    <a:lnTo>
                      <a:pt x="752" y="14"/>
                    </a:lnTo>
                    <a:lnTo>
                      <a:pt x="738" y="24"/>
                    </a:lnTo>
                    <a:lnTo>
                      <a:pt x="724" y="37"/>
                    </a:lnTo>
                    <a:lnTo>
                      <a:pt x="712" y="49"/>
                    </a:lnTo>
                    <a:lnTo>
                      <a:pt x="702" y="57"/>
                    </a:lnTo>
                    <a:lnTo>
                      <a:pt x="696" y="63"/>
                    </a:lnTo>
                    <a:lnTo>
                      <a:pt x="695" y="64"/>
                    </a:lnTo>
                    <a:lnTo>
                      <a:pt x="691" y="66"/>
                    </a:lnTo>
                    <a:lnTo>
                      <a:pt x="691" y="66"/>
                    </a:lnTo>
                    <a:lnTo>
                      <a:pt x="691" y="66"/>
                    </a:lnTo>
                    <a:lnTo>
                      <a:pt x="691" y="64"/>
                    </a:lnTo>
                    <a:lnTo>
                      <a:pt x="679" y="75"/>
                    </a:lnTo>
                    <a:lnTo>
                      <a:pt x="669" y="84"/>
                    </a:lnTo>
                    <a:lnTo>
                      <a:pt x="662" y="91"/>
                    </a:lnTo>
                    <a:lnTo>
                      <a:pt x="658" y="94"/>
                    </a:lnTo>
                    <a:lnTo>
                      <a:pt x="688" y="71"/>
                    </a:lnTo>
                    <a:lnTo>
                      <a:pt x="667" y="92"/>
                    </a:lnTo>
                    <a:lnTo>
                      <a:pt x="646" y="108"/>
                    </a:lnTo>
                    <a:lnTo>
                      <a:pt x="627" y="122"/>
                    </a:lnTo>
                    <a:lnTo>
                      <a:pt x="613" y="133"/>
                    </a:lnTo>
                    <a:lnTo>
                      <a:pt x="606" y="141"/>
                    </a:lnTo>
                    <a:lnTo>
                      <a:pt x="606" y="139"/>
                    </a:lnTo>
                    <a:lnTo>
                      <a:pt x="581" y="159"/>
                    </a:lnTo>
                    <a:lnTo>
                      <a:pt x="560" y="174"/>
                    </a:lnTo>
                    <a:lnTo>
                      <a:pt x="543" y="190"/>
                    </a:lnTo>
                    <a:lnTo>
                      <a:pt x="524" y="206"/>
                    </a:lnTo>
                    <a:lnTo>
                      <a:pt x="503" y="222"/>
                    </a:lnTo>
                    <a:lnTo>
                      <a:pt x="478" y="241"/>
                    </a:lnTo>
                    <a:lnTo>
                      <a:pt x="463" y="249"/>
                    </a:lnTo>
                    <a:lnTo>
                      <a:pt x="445" y="263"/>
                    </a:lnTo>
                    <a:lnTo>
                      <a:pt x="422" y="279"/>
                    </a:lnTo>
                    <a:lnTo>
                      <a:pt x="398" y="298"/>
                    </a:lnTo>
                    <a:lnTo>
                      <a:pt x="372" y="318"/>
                    </a:lnTo>
                    <a:lnTo>
                      <a:pt x="377" y="312"/>
                    </a:lnTo>
                    <a:lnTo>
                      <a:pt x="382" y="309"/>
                    </a:lnTo>
                    <a:lnTo>
                      <a:pt x="386" y="307"/>
                    </a:lnTo>
                    <a:lnTo>
                      <a:pt x="387" y="307"/>
                    </a:lnTo>
                    <a:lnTo>
                      <a:pt x="387" y="307"/>
                    </a:lnTo>
                    <a:lnTo>
                      <a:pt x="387" y="307"/>
                    </a:lnTo>
                    <a:lnTo>
                      <a:pt x="386" y="309"/>
                    </a:lnTo>
                    <a:lnTo>
                      <a:pt x="384" y="311"/>
                    </a:lnTo>
                    <a:lnTo>
                      <a:pt x="382" y="314"/>
                    </a:lnTo>
                    <a:lnTo>
                      <a:pt x="379" y="316"/>
                    </a:lnTo>
                    <a:lnTo>
                      <a:pt x="377" y="319"/>
                    </a:lnTo>
                    <a:lnTo>
                      <a:pt x="374" y="323"/>
                    </a:lnTo>
                    <a:lnTo>
                      <a:pt x="370" y="324"/>
                    </a:lnTo>
                    <a:lnTo>
                      <a:pt x="368" y="328"/>
                    </a:lnTo>
                    <a:lnTo>
                      <a:pt x="367" y="330"/>
                    </a:lnTo>
                    <a:lnTo>
                      <a:pt x="365" y="331"/>
                    </a:lnTo>
                    <a:lnTo>
                      <a:pt x="365" y="331"/>
                    </a:lnTo>
                    <a:lnTo>
                      <a:pt x="367" y="333"/>
                    </a:lnTo>
                    <a:lnTo>
                      <a:pt x="382" y="318"/>
                    </a:lnTo>
                    <a:lnTo>
                      <a:pt x="396" y="307"/>
                    </a:lnTo>
                    <a:lnTo>
                      <a:pt x="408" y="295"/>
                    </a:lnTo>
                    <a:lnTo>
                      <a:pt x="422" y="284"/>
                    </a:lnTo>
                    <a:lnTo>
                      <a:pt x="442" y="270"/>
                    </a:lnTo>
                    <a:lnTo>
                      <a:pt x="438" y="272"/>
                    </a:lnTo>
                    <a:lnTo>
                      <a:pt x="435" y="276"/>
                    </a:lnTo>
                    <a:lnTo>
                      <a:pt x="431" y="277"/>
                    </a:lnTo>
                    <a:lnTo>
                      <a:pt x="429" y="281"/>
                    </a:lnTo>
                    <a:lnTo>
                      <a:pt x="426" y="283"/>
                    </a:lnTo>
                    <a:lnTo>
                      <a:pt x="424" y="284"/>
                    </a:lnTo>
                    <a:lnTo>
                      <a:pt x="424" y="286"/>
                    </a:lnTo>
                    <a:lnTo>
                      <a:pt x="424" y="286"/>
                    </a:lnTo>
                    <a:lnTo>
                      <a:pt x="426" y="284"/>
                    </a:lnTo>
                    <a:lnTo>
                      <a:pt x="429" y="283"/>
                    </a:lnTo>
                    <a:lnTo>
                      <a:pt x="433" y="279"/>
                    </a:lnTo>
                    <a:lnTo>
                      <a:pt x="401" y="305"/>
                    </a:lnTo>
                    <a:lnTo>
                      <a:pt x="374" y="328"/>
                    </a:lnTo>
                    <a:lnTo>
                      <a:pt x="351" y="345"/>
                    </a:lnTo>
                    <a:lnTo>
                      <a:pt x="328" y="361"/>
                    </a:lnTo>
                    <a:lnTo>
                      <a:pt x="305" y="377"/>
                    </a:lnTo>
                    <a:lnTo>
                      <a:pt x="283" y="394"/>
                    </a:lnTo>
                    <a:lnTo>
                      <a:pt x="257" y="414"/>
                    </a:lnTo>
                    <a:lnTo>
                      <a:pt x="264" y="412"/>
                    </a:lnTo>
                    <a:lnTo>
                      <a:pt x="232" y="431"/>
                    </a:lnTo>
                    <a:lnTo>
                      <a:pt x="236" y="431"/>
                    </a:lnTo>
                    <a:lnTo>
                      <a:pt x="232" y="434"/>
                    </a:lnTo>
                    <a:lnTo>
                      <a:pt x="225" y="441"/>
                    </a:lnTo>
                    <a:lnTo>
                      <a:pt x="213" y="450"/>
                    </a:lnTo>
                    <a:lnTo>
                      <a:pt x="201" y="461"/>
                    </a:lnTo>
                    <a:lnTo>
                      <a:pt x="189" y="471"/>
                    </a:lnTo>
                    <a:lnTo>
                      <a:pt x="197" y="462"/>
                    </a:lnTo>
                    <a:lnTo>
                      <a:pt x="178" y="476"/>
                    </a:lnTo>
                    <a:lnTo>
                      <a:pt x="161" y="492"/>
                    </a:lnTo>
                    <a:lnTo>
                      <a:pt x="147" y="504"/>
                    </a:lnTo>
                    <a:lnTo>
                      <a:pt x="136" y="513"/>
                    </a:lnTo>
                    <a:lnTo>
                      <a:pt x="131" y="518"/>
                    </a:lnTo>
                    <a:lnTo>
                      <a:pt x="124" y="523"/>
                    </a:lnTo>
                    <a:lnTo>
                      <a:pt x="120" y="527"/>
                    </a:lnTo>
                    <a:lnTo>
                      <a:pt x="117" y="529"/>
                    </a:lnTo>
                    <a:lnTo>
                      <a:pt x="115" y="530"/>
                    </a:lnTo>
                    <a:lnTo>
                      <a:pt x="115" y="530"/>
                    </a:lnTo>
                    <a:lnTo>
                      <a:pt x="115" y="530"/>
                    </a:lnTo>
                    <a:lnTo>
                      <a:pt x="115" y="529"/>
                    </a:lnTo>
                    <a:lnTo>
                      <a:pt x="117" y="527"/>
                    </a:lnTo>
                    <a:lnTo>
                      <a:pt x="119" y="525"/>
                    </a:lnTo>
                    <a:lnTo>
                      <a:pt x="120" y="525"/>
                    </a:lnTo>
                    <a:lnTo>
                      <a:pt x="122" y="523"/>
                    </a:lnTo>
                    <a:lnTo>
                      <a:pt x="122" y="522"/>
                    </a:lnTo>
                    <a:lnTo>
                      <a:pt x="122" y="522"/>
                    </a:lnTo>
                    <a:lnTo>
                      <a:pt x="122" y="522"/>
                    </a:lnTo>
                    <a:lnTo>
                      <a:pt x="122" y="522"/>
                    </a:lnTo>
                    <a:lnTo>
                      <a:pt x="119" y="523"/>
                    </a:lnTo>
                    <a:lnTo>
                      <a:pt x="115" y="527"/>
                    </a:lnTo>
                    <a:lnTo>
                      <a:pt x="82" y="557"/>
                    </a:lnTo>
                    <a:lnTo>
                      <a:pt x="77" y="558"/>
                    </a:lnTo>
                    <a:lnTo>
                      <a:pt x="75" y="560"/>
                    </a:lnTo>
                    <a:lnTo>
                      <a:pt x="73" y="562"/>
                    </a:lnTo>
                    <a:lnTo>
                      <a:pt x="73" y="562"/>
                    </a:lnTo>
                    <a:lnTo>
                      <a:pt x="73" y="560"/>
                    </a:lnTo>
                    <a:lnTo>
                      <a:pt x="75" y="560"/>
                    </a:lnTo>
                    <a:lnTo>
                      <a:pt x="77" y="558"/>
                    </a:lnTo>
                    <a:lnTo>
                      <a:pt x="79" y="557"/>
                    </a:lnTo>
                    <a:lnTo>
                      <a:pt x="79" y="557"/>
                    </a:lnTo>
                    <a:lnTo>
                      <a:pt x="80" y="555"/>
                    </a:lnTo>
                    <a:lnTo>
                      <a:pt x="80" y="555"/>
                    </a:lnTo>
                    <a:lnTo>
                      <a:pt x="80" y="555"/>
                    </a:lnTo>
                    <a:lnTo>
                      <a:pt x="79" y="555"/>
                    </a:lnTo>
                    <a:lnTo>
                      <a:pt x="77" y="557"/>
                    </a:lnTo>
                    <a:lnTo>
                      <a:pt x="72" y="560"/>
                    </a:lnTo>
                    <a:lnTo>
                      <a:pt x="52" y="576"/>
                    </a:lnTo>
                    <a:lnTo>
                      <a:pt x="33" y="593"/>
                    </a:lnTo>
                    <a:lnTo>
                      <a:pt x="23" y="602"/>
                    </a:lnTo>
                    <a:lnTo>
                      <a:pt x="21" y="602"/>
                    </a:lnTo>
                    <a:lnTo>
                      <a:pt x="21" y="604"/>
                    </a:lnTo>
                    <a:lnTo>
                      <a:pt x="17" y="612"/>
                    </a:lnTo>
                    <a:lnTo>
                      <a:pt x="7" y="646"/>
                    </a:lnTo>
                    <a:lnTo>
                      <a:pt x="7" y="646"/>
                    </a:lnTo>
                    <a:lnTo>
                      <a:pt x="5" y="644"/>
                    </a:lnTo>
                    <a:lnTo>
                      <a:pt x="5" y="642"/>
                    </a:lnTo>
                    <a:lnTo>
                      <a:pt x="5" y="642"/>
                    </a:lnTo>
                    <a:lnTo>
                      <a:pt x="3" y="642"/>
                    </a:lnTo>
                    <a:lnTo>
                      <a:pt x="3" y="646"/>
                    </a:lnTo>
                    <a:lnTo>
                      <a:pt x="2" y="649"/>
                    </a:lnTo>
                    <a:lnTo>
                      <a:pt x="0" y="654"/>
                    </a:lnTo>
                    <a:lnTo>
                      <a:pt x="3" y="640"/>
                    </a:lnTo>
                    <a:lnTo>
                      <a:pt x="5" y="632"/>
                    </a:lnTo>
                    <a:lnTo>
                      <a:pt x="7" y="626"/>
                    </a:lnTo>
                    <a:lnTo>
                      <a:pt x="5" y="626"/>
                    </a:lnTo>
                    <a:lnTo>
                      <a:pt x="5" y="628"/>
                    </a:lnTo>
                    <a:lnTo>
                      <a:pt x="3" y="630"/>
                    </a:lnTo>
                    <a:lnTo>
                      <a:pt x="2" y="633"/>
                    </a:lnTo>
                    <a:lnTo>
                      <a:pt x="0" y="633"/>
                    </a:lnTo>
                    <a:lnTo>
                      <a:pt x="0" y="635"/>
                    </a:lnTo>
                    <a:lnTo>
                      <a:pt x="5" y="619"/>
                    </a:lnTo>
                    <a:lnTo>
                      <a:pt x="12" y="600"/>
                    </a:lnTo>
                    <a:lnTo>
                      <a:pt x="14" y="599"/>
                    </a:lnTo>
                    <a:lnTo>
                      <a:pt x="14" y="597"/>
                    </a:lnTo>
                    <a:lnTo>
                      <a:pt x="19" y="593"/>
                    </a:lnTo>
                    <a:lnTo>
                      <a:pt x="28" y="586"/>
                    </a:lnTo>
                    <a:lnTo>
                      <a:pt x="45" y="571"/>
                    </a:lnTo>
                    <a:lnTo>
                      <a:pt x="84" y="539"/>
                    </a:lnTo>
                    <a:lnTo>
                      <a:pt x="122" y="508"/>
                    </a:lnTo>
                    <a:lnTo>
                      <a:pt x="112" y="518"/>
                    </a:lnTo>
                    <a:lnTo>
                      <a:pt x="110" y="520"/>
                    </a:lnTo>
                    <a:lnTo>
                      <a:pt x="108" y="520"/>
                    </a:lnTo>
                    <a:lnTo>
                      <a:pt x="110" y="520"/>
                    </a:lnTo>
                    <a:lnTo>
                      <a:pt x="112" y="520"/>
                    </a:lnTo>
                    <a:lnTo>
                      <a:pt x="113" y="520"/>
                    </a:lnTo>
                    <a:lnTo>
                      <a:pt x="115" y="518"/>
                    </a:lnTo>
                    <a:lnTo>
                      <a:pt x="119" y="515"/>
                    </a:lnTo>
                    <a:lnTo>
                      <a:pt x="122" y="513"/>
                    </a:lnTo>
                    <a:lnTo>
                      <a:pt x="126" y="511"/>
                    </a:lnTo>
                    <a:lnTo>
                      <a:pt x="129" y="508"/>
                    </a:lnTo>
                    <a:lnTo>
                      <a:pt x="133" y="506"/>
                    </a:lnTo>
                    <a:lnTo>
                      <a:pt x="136" y="504"/>
                    </a:lnTo>
                    <a:lnTo>
                      <a:pt x="140" y="503"/>
                    </a:lnTo>
                    <a:lnTo>
                      <a:pt x="141" y="501"/>
                    </a:lnTo>
                    <a:lnTo>
                      <a:pt x="143" y="499"/>
                    </a:lnTo>
                    <a:lnTo>
                      <a:pt x="145" y="499"/>
                    </a:lnTo>
                    <a:lnTo>
                      <a:pt x="145" y="499"/>
                    </a:lnTo>
                    <a:lnTo>
                      <a:pt x="145" y="501"/>
                    </a:lnTo>
                    <a:lnTo>
                      <a:pt x="143" y="503"/>
                    </a:lnTo>
                    <a:lnTo>
                      <a:pt x="140" y="506"/>
                    </a:lnTo>
                    <a:lnTo>
                      <a:pt x="134" y="510"/>
                    </a:lnTo>
                    <a:lnTo>
                      <a:pt x="129" y="515"/>
                    </a:lnTo>
                    <a:lnTo>
                      <a:pt x="120" y="522"/>
                    </a:lnTo>
                    <a:lnTo>
                      <a:pt x="141" y="506"/>
                    </a:lnTo>
                    <a:lnTo>
                      <a:pt x="157" y="494"/>
                    </a:lnTo>
                    <a:lnTo>
                      <a:pt x="168" y="483"/>
                    </a:lnTo>
                    <a:lnTo>
                      <a:pt x="175" y="476"/>
                    </a:lnTo>
                    <a:lnTo>
                      <a:pt x="180" y="469"/>
                    </a:lnTo>
                    <a:lnTo>
                      <a:pt x="185" y="464"/>
                    </a:lnTo>
                    <a:lnTo>
                      <a:pt x="192" y="455"/>
                    </a:lnTo>
                    <a:lnTo>
                      <a:pt x="202" y="447"/>
                    </a:lnTo>
                    <a:lnTo>
                      <a:pt x="218" y="433"/>
                    </a:lnTo>
                    <a:lnTo>
                      <a:pt x="215" y="438"/>
                    </a:lnTo>
                    <a:lnTo>
                      <a:pt x="211" y="441"/>
                    </a:lnTo>
                    <a:lnTo>
                      <a:pt x="209" y="443"/>
                    </a:lnTo>
                    <a:lnTo>
                      <a:pt x="208" y="443"/>
                    </a:lnTo>
                    <a:lnTo>
                      <a:pt x="208" y="443"/>
                    </a:lnTo>
                    <a:lnTo>
                      <a:pt x="209" y="443"/>
                    </a:lnTo>
                    <a:lnTo>
                      <a:pt x="211" y="441"/>
                    </a:lnTo>
                    <a:lnTo>
                      <a:pt x="213" y="441"/>
                    </a:lnTo>
                    <a:lnTo>
                      <a:pt x="216" y="440"/>
                    </a:lnTo>
                    <a:lnTo>
                      <a:pt x="218" y="438"/>
                    </a:lnTo>
                    <a:lnTo>
                      <a:pt x="220" y="436"/>
                    </a:lnTo>
                    <a:lnTo>
                      <a:pt x="251" y="408"/>
                    </a:lnTo>
                    <a:lnTo>
                      <a:pt x="288" y="377"/>
                    </a:lnTo>
                    <a:lnTo>
                      <a:pt x="328" y="345"/>
                    </a:lnTo>
                    <a:lnTo>
                      <a:pt x="370" y="311"/>
                    </a:lnTo>
                    <a:lnTo>
                      <a:pt x="412" y="277"/>
                    </a:lnTo>
                    <a:lnTo>
                      <a:pt x="452" y="246"/>
                    </a:lnTo>
                    <a:lnTo>
                      <a:pt x="490" y="216"/>
                    </a:lnTo>
                    <a:lnTo>
                      <a:pt x="482" y="234"/>
                    </a:lnTo>
                    <a:lnTo>
                      <a:pt x="499" y="220"/>
                    </a:lnTo>
                    <a:lnTo>
                      <a:pt x="511" y="209"/>
                    </a:lnTo>
                    <a:lnTo>
                      <a:pt x="518" y="202"/>
                    </a:lnTo>
                    <a:lnTo>
                      <a:pt x="522" y="199"/>
                    </a:lnTo>
                    <a:lnTo>
                      <a:pt x="524" y="195"/>
                    </a:lnTo>
                    <a:lnTo>
                      <a:pt x="525" y="194"/>
                    </a:lnTo>
                    <a:lnTo>
                      <a:pt x="525" y="192"/>
                    </a:lnTo>
                    <a:lnTo>
                      <a:pt x="527" y="190"/>
                    </a:lnTo>
                    <a:lnTo>
                      <a:pt x="532" y="185"/>
                    </a:lnTo>
                    <a:lnTo>
                      <a:pt x="539" y="178"/>
                    </a:lnTo>
                    <a:lnTo>
                      <a:pt x="552" y="167"/>
                    </a:lnTo>
                    <a:lnTo>
                      <a:pt x="571" y="152"/>
                    </a:lnTo>
                    <a:lnTo>
                      <a:pt x="607" y="122"/>
                    </a:lnTo>
                    <a:lnTo>
                      <a:pt x="646" y="92"/>
                    </a:lnTo>
                    <a:lnTo>
                      <a:pt x="684" y="63"/>
                    </a:lnTo>
                    <a:lnTo>
                      <a:pt x="717" y="38"/>
                    </a:lnTo>
                    <a:lnTo>
                      <a:pt x="705" y="49"/>
                    </a:lnTo>
                    <a:lnTo>
                      <a:pt x="698" y="56"/>
                    </a:lnTo>
                    <a:lnTo>
                      <a:pt x="693" y="59"/>
                    </a:lnTo>
                    <a:lnTo>
                      <a:pt x="689" y="64"/>
                    </a:lnTo>
                    <a:lnTo>
                      <a:pt x="684" y="71"/>
                    </a:lnTo>
                    <a:lnTo>
                      <a:pt x="712" y="47"/>
                    </a:lnTo>
                    <a:lnTo>
                      <a:pt x="742" y="21"/>
                    </a:lnTo>
                    <a:lnTo>
                      <a:pt x="77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3" name="Freeform 200"/>
              <p:cNvSpPr>
                <a:spLocks/>
              </p:cNvSpPr>
              <p:nvPr/>
            </p:nvSpPr>
            <p:spPr bwMode="auto">
              <a:xfrm>
                <a:off x="4013" y="624"/>
                <a:ext cx="16" cy="14"/>
              </a:xfrm>
              <a:custGeom>
                <a:avLst/>
                <a:gdLst>
                  <a:gd name="T0" fmla="*/ 16 w 16"/>
                  <a:gd name="T1" fmla="*/ 0 h 14"/>
                  <a:gd name="T2" fmla="*/ 0 w 16"/>
                  <a:gd name="T3" fmla="*/ 14 h 14"/>
                  <a:gd name="T4" fmla="*/ 3 w 16"/>
                  <a:gd name="T5" fmla="*/ 11 h 14"/>
                  <a:gd name="T6" fmla="*/ 9 w 16"/>
                  <a:gd name="T7" fmla="*/ 5 h 14"/>
                  <a:gd name="T8" fmla="*/ 16 w 16"/>
                  <a:gd name="T9" fmla="*/ 0 h 14"/>
                </a:gdLst>
                <a:ahLst/>
                <a:cxnLst>
                  <a:cxn ang="0">
                    <a:pos x="T0" y="T1"/>
                  </a:cxn>
                  <a:cxn ang="0">
                    <a:pos x="T2" y="T3"/>
                  </a:cxn>
                  <a:cxn ang="0">
                    <a:pos x="T4" y="T5"/>
                  </a:cxn>
                  <a:cxn ang="0">
                    <a:pos x="T6" y="T7"/>
                  </a:cxn>
                  <a:cxn ang="0">
                    <a:pos x="T8" y="T9"/>
                  </a:cxn>
                </a:cxnLst>
                <a:rect l="0" t="0" r="r" b="b"/>
                <a:pathLst>
                  <a:path w="16" h="14">
                    <a:moveTo>
                      <a:pt x="16" y="0"/>
                    </a:moveTo>
                    <a:lnTo>
                      <a:pt x="0" y="14"/>
                    </a:lnTo>
                    <a:lnTo>
                      <a:pt x="3" y="11"/>
                    </a:lnTo>
                    <a:lnTo>
                      <a:pt x="9" y="5"/>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4" name="Freeform 201"/>
              <p:cNvSpPr>
                <a:spLocks/>
              </p:cNvSpPr>
              <p:nvPr/>
            </p:nvSpPr>
            <p:spPr bwMode="auto">
              <a:xfrm>
                <a:off x="4578" y="11"/>
                <a:ext cx="327" cy="302"/>
              </a:xfrm>
              <a:custGeom>
                <a:avLst/>
                <a:gdLst>
                  <a:gd name="T0" fmla="*/ 309 w 327"/>
                  <a:gd name="T1" fmla="*/ 2 h 302"/>
                  <a:gd name="T2" fmla="*/ 327 w 327"/>
                  <a:gd name="T3" fmla="*/ 2 h 302"/>
                  <a:gd name="T4" fmla="*/ 318 w 327"/>
                  <a:gd name="T5" fmla="*/ 21 h 302"/>
                  <a:gd name="T6" fmla="*/ 257 w 327"/>
                  <a:gd name="T7" fmla="*/ 109 h 302"/>
                  <a:gd name="T8" fmla="*/ 123 w 327"/>
                  <a:gd name="T9" fmla="*/ 210 h 302"/>
                  <a:gd name="T10" fmla="*/ 102 w 327"/>
                  <a:gd name="T11" fmla="*/ 224 h 302"/>
                  <a:gd name="T12" fmla="*/ 65 w 327"/>
                  <a:gd name="T13" fmla="*/ 250 h 302"/>
                  <a:gd name="T14" fmla="*/ 54 w 327"/>
                  <a:gd name="T15" fmla="*/ 259 h 302"/>
                  <a:gd name="T16" fmla="*/ 44 w 327"/>
                  <a:gd name="T17" fmla="*/ 269 h 302"/>
                  <a:gd name="T18" fmla="*/ 39 w 327"/>
                  <a:gd name="T19" fmla="*/ 275 h 302"/>
                  <a:gd name="T20" fmla="*/ 51 w 327"/>
                  <a:gd name="T21" fmla="*/ 268 h 302"/>
                  <a:gd name="T22" fmla="*/ 11 w 327"/>
                  <a:gd name="T23" fmla="*/ 299 h 302"/>
                  <a:gd name="T24" fmla="*/ 13 w 327"/>
                  <a:gd name="T25" fmla="*/ 290 h 302"/>
                  <a:gd name="T26" fmla="*/ 84 w 327"/>
                  <a:gd name="T27" fmla="*/ 234 h 302"/>
                  <a:gd name="T28" fmla="*/ 182 w 327"/>
                  <a:gd name="T29" fmla="*/ 158 h 302"/>
                  <a:gd name="T30" fmla="*/ 217 w 327"/>
                  <a:gd name="T31" fmla="*/ 133 h 302"/>
                  <a:gd name="T32" fmla="*/ 227 w 327"/>
                  <a:gd name="T33" fmla="*/ 124 h 302"/>
                  <a:gd name="T34" fmla="*/ 208 w 327"/>
                  <a:gd name="T35" fmla="*/ 145 h 302"/>
                  <a:gd name="T36" fmla="*/ 225 w 327"/>
                  <a:gd name="T37" fmla="*/ 133 h 302"/>
                  <a:gd name="T38" fmla="*/ 264 w 327"/>
                  <a:gd name="T39" fmla="*/ 90 h 302"/>
                  <a:gd name="T40" fmla="*/ 253 w 327"/>
                  <a:gd name="T41" fmla="*/ 96 h 302"/>
                  <a:gd name="T42" fmla="*/ 253 w 327"/>
                  <a:gd name="T43" fmla="*/ 96 h 302"/>
                  <a:gd name="T44" fmla="*/ 267 w 327"/>
                  <a:gd name="T45" fmla="*/ 79 h 302"/>
                  <a:gd name="T46" fmla="*/ 273 w 327"/>
                  <a:gd name="T47" fmla="*/ 70 h 302"/>
                  <a:gd name="T48" fmla="*/ 264 w 327"/>
                  <a:gd name="T49" fmla="*/ 81 h 302"/>
                  <a:gd name="T50" fmla="*/ 294 w 327"/>
                  <a:gd name="T51" fmla="*/ 42 h 302"/>
                  <a:gd name="T52" fmla="*/ 302 w 327"/>
                  <a:gd name="T53" fmla="*/ 28 h 302"/>
                  <a:gd name="T54" fmla="*/ 311 w 327"/>
                  <a:gd name="T55" fmla="*/ 16 h 302"/>
                  <a:gd name="T56" fmla="*/ 315 w 327"/>
                  <a:gd name="T57" fmla="*/ 16 h 302"/>
                  <a:gd name="T58" fmla="*/ 320 w 327"/>
                  <a:gd name="T59" fmla="*/ 7 h 302"/>
                  <a:gd name="T60" fmla="*/ 318 w 327"/>
                  <a:gd name="T61" fmla="*/ 7 h 302"/>
                  <a:gd name="T62" fmla="*/ 271 w 327"/>
                  <a:gd name="T63" fmla="*/ 7 h 302"/>
                  <a:gd name="T64" fmla="*/ 238 w 327"/>
                  <a:gd name="T65" fmla="*/ 9 h 302"/>
                  <a:gd name="T66" fmla="*/ 248 w 327"/>
                  <a:gd name="T67" fmla="*/ 11 h 302"/>
                  <a:gd name="T68" fmla="*/ 266 w 327"/>
                  <a:gd name="T69" fmla="*/ 13 h 302"/>
                  <a:gd name="T70" fmla="*/ 264 w 327"/>
                  <a:gd name="T71" fmla="*/ 16 h 302"/>
                  <a:gd name="T72" fmla="*/ 241 w 327"/>
                  <a:gd name="T73" fmla="*/ 13 h 302"/>
                  <a:gd name="T74" fmla="*/ 227 w 327"/>
                  <a:gd name="T75" fmla="*/ 11 h 302"/>
                  <a:gd name="T76" fmla="*/ 208 w 327"/>
                  <a:gd name="T77" fmla="*/ 16 h 302"/>
                  <a:gd name="T78" fmla="*/ 168 w 327"/>
                  <a:gd name="T79" fmla="*/ 48 h 302"/>
                  <a:gd name="T80" fmla="*/ 121 w 327"/>
                  <a:gd name="T81" fmla="*/ 88 h 302"/>
                  <a:gd name="T82" fmla="*/ 61 w 327"/>
                  <a:gd name="T83" fmla="*/ 133 h 302"/>
                  <a:gd name="T84" fmla="*/ 110 w 327"/>
                  <a:gd name="T85" fmla="*/ 91 h 302"/>
                  <a:gd name="T86" fmla="*/ 136 w 327"/>
                  <a:gd name="T87" fmla="*/ 69 h 302"/>
                  <a:gd name="T88" fmla="*/ 129 w 327"/>
                  <a:gd name="T89" fmla="*/ 72 h 302"/>
                  <a:gd name="T90" fmla="*/ 140 w 327"/>
                  <a:gd name="T91" fmla="*/ 62 h 302"/>
                  <a:gd name="T92" fmla="*/ 173 w 327"/>
                  <a:gd name="T93" fmla="*/ 37 h 302"/>
                  <a:gd name="T94" fmla="*/ 180 w 327"/>
                  <a:gd name="T95" fmla="*/ 23 h 302"/>
                  <a:gd name="T96" fmla="*/ 203 w 327"/>
                  <a:gd name="T97" fmla="*/ 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7" h="302">
                    <a:moveTo>
                      <a:pt x="203" y="0"/>
                    </a:moveTo>
                    <a:lnTo>
                      <a:pt x="262" y="2"/>
                    </a:lnTo>
                    <a:lnTo>
                      <a:pt x="292" y="2"/>
                    </a:lnTo>
                    <a:lnTo>
                      <a:pt x="309" y="2"/>
                    </a:lnTo>
                    <a:lnTo>
                      <a:pt x="320" y="2"/>
                    </a:lnTo>
                    <a:lnTo>
                      <a:pt x="323" y="2"/>
                    </a:lnTo>
                    <a:lnTo>
                      <a:pt x="325" y="2"/>
                    </a:lnTo>
                    <a:lnTo>
                      <a:pt x="327" y="2"/>
                    </a:lnTo>
                    <a:lnTo>
                      <a:pt x="327" y="2"/>
                    </a:lnTo>
                    <a:lnTo>
                      <a:pt x="327" y="4"/>
                    </a:lnTo>
                    <a:lnTo>
                      <a:pt x="325" y="4"/>
                    </a:lnTo>
                    <a:lnTo>
                      <a:pt x="318" y="21"/>
                    </a:lnTo>
                    <a:lnTo>
                      <a:pt x="309" y="37"/>
                    </a:lnTo>
                    <a:lnTo>
                      <a:pt x="302" y="49"/>
                    </a:lnTo>
                    <a:lnTo>
                      <a:pt x="294" y="62"/>
                    </a:lnTo>
                    <a:lnTo>
                      <a:pt x="257" y="109"/>
                    </a:lnTo>
                    <a:lnTo>
                      <a:pt x="215" y="147"/>
                    </a:lnTo>
                    <a:lnTo>
                      <a:pt x="170" y="180"/>
                    </a:lnTo>
                    <a:lnTo>
                      <a:pt x="86" y="240"/>
                    </a:lnTo>
                    <a:lnTo>
                      <a:pt x="123" y="210"/>
                    </a:lnTo>
                    <a:lnTo>
                      <a:pt x="123" y="208"/>
                    </a:lnTo>
                    <a:lnTo>
                      <a:pt x="119" y="210"/>
                    </a:lnTo>
                    <a:lnTo>
                      <a:pt x="112" y="217"/>
                    </a:lnTo>
                    <a:lnTo>
                      <a:pt x="102" y="224"/>
                    </a:lnTo>
                    <a:lnTo>
                      <a:pt x="89" y="233"/>
                    </a:lnTo>
                    <a:lnTo>
                      <a:pt x="77" y="241"/>
                    </a:lnTo>
                    <a:lnTo>
                      <a:pt x="67" y="250"/>
                    </a:lnTo>
                    <a:lnTo>
                      <a:pt x="65" y="250"/>
                    </a:lnTo>
                    <a:lnTo>
                      <a:pt x="63" y="252"/>
                    </a:lnTo>
                    <a:lnTo>
                      <a:pt x="61" y="254"/>
                    </a:lnTo>
                    <a:lnTo>
                      <a:pt x="58" y="257"/>
                    </a:lnTo>
                    <a:lnTo>
                      <a:pt x="54" y="259"/>
                    </a:lnTo>
                    <a:lnTo>
                      <a:pt x="53" y="262"/>
                    </a:lnTo>
                    <a:lnTo>
                      <a:pt x="49" y="264"/>
                    </a:lnTo>
                    <a:lnTo>
                      <a:pt x="46" y="266"/>
                    </a:lnTo>
                    <a:lnTo>
                      <a:pt x="44" y="269"/>
                    </a:lnTo>
                    <a:lnTo>
                      <a:pt x="42" y="271"/>
                    </a:lnTo>
                    <a:lnTo>
                      <a:pt x="40" y="273"/>
                    </a:lnTo>
                    <a:lnTo>
                      <a:pt x="39" y="275"/>
                    </a:lnTo>
                    <a:lnTo>
                      <a:pt x="39" y="275"/>
                    </a:lnTo>
                    <a:lnTo>
                      <a:pt x="40" y="275"/>
                    </a:lnTo>
                    <a:lnTo>
                      <a:pt x="42" y="273"/>
                    </a:lnTo>
                    <a:lnTo>
                      <a:pt x="46" y="271"/>
                    </a:lnTo>
                    <a:lnTo>
                      <a:pt x="51" y="268"/>
                    </a:lnTo>
                    <a:lnTo>
                      <a:pt x="56" y="262"/>
                    </a:lnTo>
                    <a:lnTo>
                      <a:pt x="65" y="257"/>
                    </a:lnTo>
                    <a:lnTo>
                      <a:pt x="39" y="278"/>
                    </a:lnTo>
                    <a:lnTo>
                      <a:pt x="11" y="299"/>
                    </a:lnTo>
                    <a:lnTo>
                      <a:pt x="4" y="302"/>
                    </a:lnTo>
                    <a:lnTo>
                      <a:pt x="0" y="302"/>
                    </a:lnTo>
                    <a:lnTo>
                      <a:pt x="4" y="297"/>
                    </a:lnTo>
                    <a:lnTo>
                      <a:pt x="13" y="290"/>
                    </a:lnTo>
                    <a:lnTo>
                      <a:pt x="25" y="280"/>
                    </a:lnTo>
                    <a:lnTo>
                      <a:pt x="39" y="268"/>
                    </a:lnTo>
                    <a:lnTo>
                      <a:pt x="56" y="255"/>
                    </a:lnTo>
                    <a:lnTo>
                      <a:pt x="84" y="234"/>
                    </a:lnTo>
                    <a:lnTo>
                      <a:pt x="112" y="212"/>
                    </a:lnTo>
                    <a:lnTo>
                      <a:pt x="138" y="191"/>
                    </a:lnTo>
                    <a:lnTo>
                      <a:pt x="163" y="172"/>
                    </a:lnTo>
                    <a:lnTo>
                      <a:pt x="182" y="158"/>
                    </a:lnTo>
                    <a:lnTo>
                      <a:pt x="189" y="154"/>
                    </a:lnTo>
                    <a:lnTo>
                      <a:pt x="201" y="145"/>
                    </a:lnTo>
                    <a:lnTo>
                      <a:pt x="212" y="137"/>
                    </a:lnTo>
                    <a:lnTo>
                      <a:pt x="217" y="133"/>
                    </a:lnTo>
                    <a:lnTo>
                      <a:pt x="220" y="130"/>
                    </a:lnTo>
                    <a:lnTo>
                      <a:pt x="224" y="128"/>
                    </a:lnTo>
                    <a:lnTo>
                      <a:pt x="225" y="126"/>
                    </a:lnTo>
                    <a:lnTo>
                      <a:pt x="227" y="124"/>
                    </a:lnTo>
                    <a:lnTo>
                      <a:pt x="229" y="124"/>
                    </a:lnTo>
                    <a:lnTo>
                      <a:pt x="227" y="128"/>
                    </a:lnTo>
                    <a:lnTo>
                      <a:pt x="217" y="137"/>
                    </a:lnTo>
                    <a:lnTo>
                      <a:pt x="208" y="145"/>
                    </a:lnTo>
                    <a:lnTo>
                      <a:pt x="199" y="151"/>
                    </a:lnTo>
                    <a:lnTo>
                      <a:pt x="198" y="156"/>
                    </a:lnTo>
                    <a:lnTo>
                      <a:pt x="210" y="145"/>
                    </a:lnTo>
                    <a:lnTo>
                      <a:pt x="225" y="133"/>
                    </a:lnTo>
                    <a:lnTo>
                      <a:pt x="239" y="117"/>
                    </a:lnTo>
                    <a:lnTo>
                      <a:pt x="250" y="107"/>
                    </a:lnTo>
                    <a:lnTo>
                      <a:pt x="259" y="96"/>
                    </a:lnTo>
                    <a:lnTo>
                      <a:pt x="264" y="90"/>
                    </a:lnTo>
                    <a:lnTo>
                      <a:pt x="266" y="86"/>
                    </a:lnTo>
                    <a:lnTo>
                      <a:pt x="260" y="91"/>
                    </a:lnTo>
                    <a:lnTo>
                      <a:pt x="257" y="95"/>
                    </a:lnTo>
                    <a:lnTo>
                      <a:pt x="253" y="96"/>
                    </a:lnTo>
                    <a:lnTo>
                      <a:pt x="253" y="98"/>
                    </a:lnTo>
                    <a:lnTo>
                      <a:pt x="252" y="98"/>
                    </a:lnTo>
                    <a:lnTo>
                      <a:pt x="252" y="98"/>
                    </a:lnTo>
                    <a:lnTo>
                      <a:pt x="253" y="96"/>
                    </a:lnTo>
                    <a:lnTo>
                      <a:pt x="257" y="93"/>
                    </a:lnTo>
                    <a:lnTo>
                      <a:pt x="260" y="88"/>
                    </a:lnTo>
                    <a:lnTo>
                      <a:pt x="264" y="84"/>
                    </a:lnTo>
                    <a:lnTo>
                      <a:pt x="267" y="79"/>
                    </a:lnTo>
                    <a:lnTo>
                      <a:pt x="269" y="76"/>
                    </a:lnTo>
                    <a:lnTo>
                      <a:pt x="273" y="72"/>
                    </a:lnTo>
                    <a:lnTo>
                      <a:pt x="273" y="70"/>
                    </a:lnTo>
                    <a:lnTo>
                      <a:pt x="273" y="70"/>
                    </a:lnTo>
                    <a:lnTo>
                      <a:pt x="273" y="72"/>
                    </a:lnTo>
                    <a:lnTo>
                      <a:pt x="271" y="74"/>
                    </a:lnTo>
                    <a:lnTo>
                      <a:pt x="267" y="76"/>
                    </a:lnTo>
                    <a:lnTo>
                      <a:pt x="264" y="81"/>
                    </a:lnTo>
                    <a:lnTo>
                      <a:pt x="259" y="86"/>
                    </a:lnTo>
                    <a:lnTo>
                      <a:pt x="273" y="69"/>
                    </a:lnTo>
                    <a:lnTo>
                      <a:pt x="287" y="51"/>
                    </a:lnTo>
                    <a:lnTo>
                      <a:pt x="294" y="42"/>
                    </a:lnTo>
                    <a:lnTo>
                      <a:pt x="299" y="34"/>
                    </a:lnTo>
                    <a:lnTo>
                      <a:pt x="301" y="30"/>
                    </a:lnTo>
                    <a:lnTo>
                      <a:pt x="301" y="28"/>
                    </a:lnTo>
                    <a:lnTo>
                      <a:pt x="302" y="28"/>
                    </a:lnTo>
                    <a:lnTo>
                      <a:pt x="304" y="23"/>
                    </a:lnTo>
                    <a:lnTo>
                      <a:pt x="306" y="21"/>
                    </a:lnTo>
                    <a:lnTo>
                      <a:pt x="309" y="18"/>
                    </a:lnTo>
                    <a:lnTo>
                      <a:pt x="311" y="16"/>
                    </a:lnTo>
                    <a:lnTo>
                      <a:pt x="313" y="14"/>
                    </a:lnTo>
                    <a:lnTo>
                      <a:pt x="315" y="14"/>
                    </a:lnTo>
                    <a:lnTo>
                      <a:pt x="315" y="14"/>
                    </a:lnTo>
                    <a:lnTo>
                      <a:pt x="315" y="16"/>
                    </a:lnTo>
                    <a:lnTo>
                      <a:pt x="315" y="20"/>
                    </a:lnTo>
                    <a:lnTo>
                      <a:pt x="313" y="23"/>
                    </a:lnTo>
                    <a:lnTo>
                      <a:pt x="316" y="16"/>
                    </a:lnTo>
                    <a:lnTo>
                      <a:pt x="320" y="7"/>
                    </a:lnTo>
                    <a:lnTo>
                      <a:pt x="320" y="7"/>
                    </a:lnTo>
                    <a:lnTo>
                      <a:pt x="320" y="7"/>
                    </a:lnTo>
                    <a:lnTo>
                      <a:pt x="318" y="7"/>
                    </a:lnTo>
                    <a:lnTo>
                      <a:pt x="318" y="7"/>
                    </a:lnTo>
                    <a:lnTo>
                      <a:pt x="315" y="7"/>
                    </a:lnTo>
                    <a:lnTo>
                      <a:pt x="308" y="7"/>
                    </a:lnTo>
                    <a:lnTo>
                      <a:pt x="297" y="7"/>
                    </a:lnTo>
                    <a:lnTo>
                      <a:pt x="271" y="7"/>
                    </a:lnTo>
                    <a:lnTo>
                      <a:pt x="250" y="7"/>
                    </a:lnTo>
                    <a:lnTo>
                      <a:pt x="243" y="7"/>
                    </a:lnTo>
                    <a:lnTo>
                      <a:pt x="239" y="7"/>
                    </a:lnTo>
                    <a:lnTo>
                      <a:pt x="238" y="9"/>
                    </a:lnTo>
                    <a:lnTo>
                      <a:pt x="238" y="9"/>
                    </a:lnTo>
                    <a:lnTo>
                      <a:pt x="241" y="9"/>
                    </a:lnTo>
                    <a:lnTo>
                      <a:pt x="245" y="11"/>
                    </a:lnTo>
                    <a:lnTo>
                      <a:pt x="248" y="11"/>
                    </a:lnTo>
                    <a:lnTo>
                      <a:pt x="253" y="11"/>
                    </a:lnTo>
                    <a:lnTo>
                      <a:pt x="259" y="13"/>
                    </a:lnTo>
                    <a:lnTo>
                      <a:pt x="262" y="13"/>
                    </a:lnTo>
                    <a:lnTo>
                      <a:pt x="266" y="13"/>
                    </a:lnTo>
                    <a:lnTo>
                      <a:pt x="267" y="14"/>
                    </a:lnTo>
                    <a:lnTo>
                      <a:pt x="269" y="14"/>
                    </a:lnTo>
                    <a:lnTo>
                      <a:pt x="267" y="14"/>
                    </a:lnTo>
                    <a:lnTo>
                      <a:pt x="264" y="16"/>
                    </a:lnTo>
                    <a:lnTo>
                      <a:pt x="257" y="16"/>
                    </a:lnTo>
                    <a:lnTo>
                      <a:pt x="245" y="14"/>
                    </a:lnTo>
                    <a:lnTo>
                      <a:pt x="241" y="14"/>
                    </a:lnTo>
                    <a:lnTo>
                      <a:pt x="241" y="13"/>
                    </a:lnTo>
                    <a:lnTo>
                      <a:pt x="245" y="13"/>
                    </a:lnTo>
                    <a:lnTo>
                      <a:pt x="245" y="13"/>
                    </a:lnTo>
                    <a:lnTo>
                      <a:pt x="241" y="11"/>
                    </a:lnTo>
                    <a:lnTo>
                      <a:pt x="227" y="11"/>
                    </a:lnTo>
                    <a:lnTo>
                      <a:pt x="215" y="14"/>
                    </a:lnTo>
                    <a:lnTo>
                      <a:pt x="213" y="14"/>
                    </a:lnTo>
                    <a:lnTo>
                      <a:pt x="210" y="14"/>
                    </a:lnTo>
                    <a:lnTo>
                      <a:pt x="208" y="16"/>
                    </a:lnTo>
                    <a:lnTo>
                      <a:pt x="206" y="20"/>
                    </a:lnTo>
                    <a:lnTo>
                      <a:pt x="192" y="30"/>
                    </a:lnTo>
                    <a:lnTo>
                      <a:pt x="178" y="39"/>
                    </a:lnTo>
                    <a:lnTo>
                      <a:pt x="168" y="48"/>
                    </a:lnTo>
                    <a:lnTo>
                      <a:pt x="159" y="56"/>
                    </a:lnTo>
                    <a:lnTo>
                      <a:pt x="143" y="69"/>
                    </a:lnTo>
                    <a:lnTo>
                      <a:pt x="129" y="79"/>
                    </a:lnTo>
                    <a:lnTo>
                      <a:pt x="121" y="88"/>
                    </a:lnTo>
                    <a:lnTo>
                      <a:pt x="110" y="96"/>
                    </a:lnTo>
                    <a:lnTo>
                      <a:pt x="98" y="107"/>
                    </a:lnTo>
                    <a:lnTo>
                      <a:pt x="81" y="119"/>
                    </a:lnTo>
                    <a:lnTo>
                      <a:pt x="61" y="133"/>
                    </a:lnTo>
                    <a:lnTo>
                      <a:pt x="75" y="121"/>
                    </a:lnTo>
                    <a:lnTo>
                      <a:pt x="88" y="110"/>
                    </a:lnTo>
                    <a:lnTo>
                      <a:pt x="98" y="102"/>
                    </a:lnTo>
                    <a:lnTo>
                      <a:pt x="110" y="91"/>
                    </a:lnTo>
                    <a:lnTo>
                      <a:pt x="126" y="79"/>
                    </a:lnTo>
                    <a:lnTo>
                      <a:pt x="145" y="65"/>
                    </a:lnTo>
                    <a:lnTo>
                      <a:pt x="142" y="67"/>
                    </a:lnTo>
                    <a:lnTo>
                      <a:pt x="136" y="69"/>
                    </a:lnTo>
                    <a:lnTo>
                      <a:pt x="135" y="70"/>
                    </a:lnTo>
                    <a:lnTo>
                      <a:pt x="131" y="72"/>
                    </a:lnTo>
                    <a:lnTo>
                      <a:pt x="129" y="72"/>
                    </a:lnTo>
                    <a:lnTo>
                      <a:pt x="129" y="72"/>
                    </a:lnTo>
                    <a:lnTo>
                      <a:pt x="129" y="72"/>
                    </a:lnTo>
                    <a:lnTo>
                      <a:pt x="131" y="69"/>
                    </a:lnTo>
                    <a:lnTo>
                      <a:pt x="135" y="65"/>
                    </a:lnTo>
                    <a:lnTo>
                      <a:pt x="140" y="62"/>
                    </a:lnTo>
                    <a:lnTo>
                      <a:pt x="143" y="60"/>
                    </a:lnTo>
                    <a:lnTo>
                      <a:pt x="150" y="55"/>
                    </a:lnTo>
                    <a:lnTo>
                      <a:pt x="161" y="46"/>
                    </a:lnTo>
                    <a:lnTo>
                      <a:pt x="173" y="37"/>
                    </a:lnTo>
                    <a:lnTo>
                      <a:pt x="140" y="55"/>
                    </a:lnTo>
                    <a:lnTo>
                      <a:pt x="154" y="44"/>
                    </a:lnTo>
                    <a:lnTo>
                      <a:pt x="168" y="34"/>
                    </a:lnTo>
                    <a:lnTo>
                      <a:pt x="180" y="23"/>
                    </a:lnTo>
                    <a:lnTo>
                      <a:pt x="189" y="14"/>
                    </a:lnTo>
                    <a:lnTo>
                      <a:pt x="194" y="7"/>
                    </a:lnTo>
                    <a:lnTo>
                      <a:pt x="136" y="55"/>
                    </a:lnTo>
                    <a:lnTo>
                      <a:pt x="20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5" name="Freeform 202"/>
              <p:cNvSpPr>
                <a:spLocks/>
              </p:cNvSpPr>
              <p:nvPr/>
            </p:nvSpPr>
            <p:spPr bwMode="auto">
              <a:xfrm>
                <a:off x="4634" y="118"/>
                <a:ext cx="26" cy="23"/>
              </a:xfrm>
              <a:custGeom>
                <a:avLst/>
                <a:gdLst>
                  <a:gd name="T0" fmla="*/ 26 w 26"/>
                  <a:gd name="T1" fmla="*/ 0 h 23"/>
                  <a:gd name="T2" fmla="*/ 11 w 26"/>
                  <a:gd name="T3" fmla="*/ 17 h 23"/>
                  <a:gd name="T4" fmla="*/ 0 w 26"/>
                  <a:gd name="T5" fmla="*/ 23 h 23"/>
                  <a:gd name="T6" fmla="*/ 26 w 26"/>
                  <a:gd name="T7" fmla="*/ 0 h 23"/>
                </a:gdLst>
                <a:ahLst/>
                <a:cxnLst>
                  <a:cxn ang="0">
                    <a:pos x="T0" y="T1"/>
                  </a:cxn>
                  <a:cxn ang="0">
                    <a:pos x="T2" y="T3"/>
                  </a:cxn>
                  <a:cxn ang="0">
                    <a:pos x="T4" y="T5"/>
                  </a:cxn>
                  <a:cxn ang="0">
                    <a:pos x="T6" y="T7"/>
                  </a:cxn>
                </a:cxnLst>
                <a:rect l="0" t="0" r="r" b="b"/>
                <a:pathLst>
                  <a:path w="26" h="23">
                    <a:moveTo>
                      <a:pt x="26" y="0"/>
                    </a:moveTo>
                    <a:lnTo>
                      <a:pt x="11" y="17"/>
                    </a:lnTo>
                    <a:lnTo>
                      <a:pt x="0" y="23"/>
                    </a:lnTo>
                    <a:lnTo>
                      <a:pt x="2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6" name="Freeform 203"/>
              <p:cNvSpPr>
                <a:spLocks/>
              </p:cNvSpPr>
              <p:nvPr/>
            </p:nvSpPr>
            <p:spPr bwMode="auto">
              <a:xfrm>
                <a:off x="4659" y="92"/>
                <a:ext cx="24" cy="21"/>
              </a:xfrm>
              <a:custGeom>
                <a:avLst/>
                <a:gdLst>
                  <a:gd name="T0" fmla="*/ 24 w 24"/>
                  <a:gd name="T1" fmla="*/ 0 h 21"/>
                  <a:gd name="T2" fmla="*/ 24 w 24"/>
                  <a:gd name="T3" fmla="*/ 0 h 21"/>
                  <a:gd name="T4" fmla="*/ 22 w 24"/>
                  <a:gd name="T5" fmla="*/ 2 h 21"/>
                  <a:gd name="T6" fmla="*/ 19 w 24"/>
                  <a:gd name="T7" fmla="*/ 5 h 21"/>
                  <a:gd name="T8" fmla="*/ 14 w 24"/>
                  <a:gd name="T9" fmla="*/ 9 h 21"/>
                  <a:gd name="T10" fmla="*/ 7 w 24"/>
                  <a:gd name="T11" fmla="*/ 14 h 21"/>
                  <a:gd name="T12" fmla="*/ 0 w 24"/>
                  <a:gd name="T13" fmla="*/ 21 h 21"/>
                  <a:gd name="T14" fmla="*/ 0 w 24"/>
                  <a:gd name="T15" fmla="*/ 19 h 21"/>
                  <a:gd name="T16" fmla="*/ 0 w 24"/>
                  <a:gd name="T17" fmla="*/ 17 h 21"/>
                  <a:gd name="T18" fmla="*/ 3 w 24"/>
                  <a:gd name="T19" fmla="*/ 15 h 21"/>
                  <a:gd name="T20" fmla="*/ 5 w 24"/>
                  <a:gd name="T21" fmla="*/ 14 h 21"/>
                  <a:gd name="T22" fmla="*/ 7 w 24"/>
                  <a:gd name="T23" fmla="*/ 12 h 21"/>
                  <a:gd name="T24" fmla="*/ 7 w 24"/>
                  <a:gd name="T25" fmla="*/ 10 h 21"/>
                  <a:gd name="T26" fmla="*/ 12 w 24"/>
                  <a:gd name="T27" fmla="*/ 7 h 21"/>
                  <a:gd name="T28" fmla="*/ 17 w 24"/>
                  <a:gd name="T29" fmla="*/ 3 h 21"/>
                  <a:gd name="T30" fmla="*/ 21 w 24"/>
                  <a:gd name="T31" fmla="*/ 2 h 21"/>
                  <a:gd name="T32" fmla="*/ 22 w 24"/>
                  <a:gd name="T33" fmla="*/ 0 h 21"/>
                  <a:gd name="T34" fmla="*/ 24 w 24"/>
                  <a:gd name="T3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21">
                    <a:moveTo>
                      <a:pt x="24" y="0"/>
                    </a:moveTo>
                    <a:lnTo>
                      <a:pt x="24" y="0"/>
                    </a:lnTo>
                    <a:lnTo>
                      <a:pt x="22" y="2"/>
                    </a:lnTo>
                    <a:lnTo>
                      <a:pt x="19" y="5"/>
                    </a:lnTo>
                    <a:lnTo>
                      <a:pt x="14" y="9"/>
                    </a:lnTo>
                    <a:lnTo>
                      <a:pt x="7" y="14"/>
                    </a:lnTo>
                    <a:lnTo>
                      <a:pt x="0" y="21"/>
                    </a:lnTo>
                    <a:lnTo>
                      <a:pt x="0" y="19"/>
                    </a:lnTo>
                    <a:lnTo>
                      <a:pt x="0" y="17"/>
                    </a:lnTo>
                    <a:lnTo>
                      <a:pt x="3" y="15"/>
                    </a:lnTo>
                    <a:lnTo>
                      <a:pt x="5" y="14"/>
                    </a:lnTo>
                    <a:lnTo>
                      <a:pt x="7" y="12"/>
                    </a:lnTo>
                    <a:lnTo>
                      <a:pt x="7" y="10"/>
                    </a:lnTo>
                    <a:lnTo>
                      <a:pt x="12" y="7"/>
                    </a:lnTo>
                    <a:lnTo>
                      <a:pt x="17" y="3"/>
                    </a:lnTo>
                    <a:lnTo>
                      <a:pt x="21" y="2"/>
                    </a:lnTo>
                    <a:lnTo>
                      <a:pt x="22" y="0"/>
                    </a:lnTo>
                    <a:lnTo>
                      <a:pt x="2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7" name="Freeform 204"/>
              <p:cNvSpPr>
                <a:spLocks/>
              </p:cNvSpPr>
              <p:nvPr/>
            </p:nvSpPr>
            <p:spPr bwMode="auto">
              <a:xfrm>
                <a:off x="4667" y="202"/>
                <a:ext cx="46" cy="33"/>
              </a:xfrm>
              <a:custGeom>
                <a:avLst/>
                <a:gdLst>
                  <a:gd name="T0" fmla="*/ 46 w 46"/>
                  <a:gd name="T1" fmla="*/ 0 h 33"/>
                  <a:gd name="T2" fmla="*/ 42 w 46"/>
                  <a:gd name="T3" fmla="*/ 1 h 33"/>
                  <a:gd name="T4" fmla="*/ 39 w 46"/>
                  <a:gd name="T5" fmla="*/ 5 h 33"/>
                  <a:gd name="T6" fmla="*/ 35 w 46"/>
                  <a:gd name="T7" fmla="*/ 7 h 33"/>
                  <a:gd name="T8" fmla="*/ 34 w 46"/>
                  <a:gd name="T9" fmla="*/ 10 h 33"/>
                  <a:gd name="T10" fmla="*/ 32 w 46"/>
                  <a:gd name="T11" fmla="*/ 12 h 33"/>
                  <a:gd name="T12" fmla="*/ 32 w 46"/>
                  <a:gd name="T13" fmla="*/ 12 h 33"/>
                  <a:gd name="T14" fmla="*/ 0 w 46"/>
                  <a:gd name="T15" fmla="*/ 33 h 33"/>
                  <a:gd name="T16" fmla="*/ 46 w 46"/>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3">
                    <a:moveTo>
                      <a:pt x="46" y="0"/>
                    </a:moveTo>
                    <a:lnTo>
                      <a:pt x="42" y="1"/>
                    </a:lnTo>
                    <a:lnTo>
                      <a:pt x="39" y="5"/>
                    </a:lnTo>
                    <a:lnTo>
                      <a:pt x="35" y="7"/>
                    </a:lnTo>
                    <a:lnTo>
                      <a:pt x="34" y="10"/>
                    </a:lnTo>
                    <a:lnTo>
                      <a:pt x="32" y="12"/>
                    </a:lnTo>
                    <a:lnTo>
                      <a:pt x="32" y="12"/>
                    </a:lnTo>
                    <a:lnTo>
                      <a:pt x="0" y="33"/>
                    </a:lnTo>
                    <a:lnTo>
                      <a:pt x="4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8" name="Freeform 206"/>
            <p:cNvSpPr>
              <a:spLocks/>
            </p:cNvSpPr>
            <p:nvPr/>
          </p:nvSpPr>
          <p:spPr bwMode="auto">
            <a:xfrm>
              <a:off x="4406" y="317"/>
              <a:ext cx="169" cy="133"/>
            </a:xfrm>
            <a:custGeom>
              <a:avLst/>
              <a:gdLst>
                <a:gd name="T0" fmla="*/ 169 w 169"/>
                <a:gd name="T1" fmla="*/ 0 h 133"/>
                <a:gd name="T2" fmla="*/ 169 w 169"/>
                <a:gd name="T3" fmla="*/ 0 h 133"/>
                <a:gd name="T4" fmla="*/ 169 w 169"/>
                <a:gd name="T5" fmla="*/ 2 h 133"/>
                <a:gd name="T6" fmla="*/ 167 w 169"/>
                <a:gd name="T7" fmla="*/ 3 h 133"/>
                <a:gd name="T8" fmla="*/ 164 w 169"/>
                <a:gd name="T9" fmla="*/ 7 h 133"/>
                <a:gd name="T10" fmla="*/ 158 w 169"/>
                <a:gd name="T11" fmla="*/ 12 h 133"/>
                <a:gd name="T12" fmla="*/ 125 w 169"/>
                <a:gd name="T13" fmla="*/ 35 h 133"/>
                <a:gd name="T14" fmla="*/ 99 w 169"/>
                <a:gd name="T15" fmla="*/ 54 h 133"/>
                <a:gd name="T16" fmla="*/ 75 w 169"/>
                <a:gd name="T17" fmla="*/ 73 h 133"/>
                <a:gd name="T18" fmla="*/ 52 w 169"/>
                <a:gd name="T19" fmla="*/ 91 h 133"/>
                <a:gd name="T20" fmla="*/ 27 w 169"/>
                <a:gd name="T21" fmla="*/ 110 h 133"/>
                <a:gd name="T22" fmla="*/ 0 w 169"/>
                <a:gd name="T23" fmla="*/ 133 h 133"/>
                <a:gd name="T24" fmla="*/ 3 w 169"/>
                <a:gd name="T25" fmla="*/ 129 h 133"/>
                <a:gd name="T26" fmla="*/ 3 w 169"/>
                <a:gd name="T27" fmla="*/ 126 h 133"/>
                <a:gd name="T28" fmla="*/ 5 w 169"/>
                <a:gd name="T29" fmla="*/ 126 h 133"/>
                <a:gd name="T30" fmla="*/ 3 w 169"/>
                <a:gd name="T31" fmla="*/ 126 h 133"/>
                <a:gd name="T32" fmla="*/ 0 w 169"/>
                <a:gd name="T33" fmla="*/ 126 h 133"/>
                <a:gd name="T34" fmla="*/ 20 w 169"/>
                <a:gd name="T35" fmla="*/ 110 h 133"/>
                <a:gd name="T36" fmla="*/ 41 w 169"/>
                <a:gd name="T37" fmla="*/ 94 h 133"/>
                <a:gd name="T38" fmla="*/ 61 w 169"/>
                <a:gd name="T39" fmla="*/ 78 h 133"/>
                <a:gd name="T40" fmla="*/ 76 w 169"/>
                <a:gd name="T41" fmla="*/ 66 h 133"/>
                <a:gd name="T42" fmla="*/ 87 w 169"/>
                <a:gd name="T43" fmla="*/ 59 h 133"/>
                <a:gd name="T44" fmla="*/ 103 w 169"/>
                <a:gd name="T45" fmla="*/ 47 h 133"/>
                <a:gd name="T46" fmla="*/ 111 w 169"/>
                <a:gd name="T47" fmla="*/ 38 h 133"/>
                <a:gd name="T48" fmla="*/ 120 w 169"/>
                <a:gd name="T49" fmla="*/ 31 h 133"/>
                <a:gd name="T50" fmla="*/ 127 w 169"/>
                <a:gd name="T51" fmla="*/ 24 h 133"/>
                <a:gd name="T52" fmla="*/ 136 w 169"/>
                <a:gd name="T53" fmla="*/ 16 h 133"/>
                <a:gd name="T54" fmla="*/ 151 w 169"/>
                <a:gd name="T55" fmla="*/ 3 h 133"/>
                <a:gd name="T56" fmla="*/ 150 w 169"/>
                <a:gd name="T57" fmla="*/ 7 h 133"/>
                <a:gd name="T58" fmla="*/ 148 w 169"/>
                <a:gd name="T59" fmla="*/ 7 h 133"/>
                <a:gd name="T60" fmla="*/ 150 w 169"/>
                <a:gd name="T61" fmla="*/ 7 h 133"/>
                <a:gd name="T62" fmla="*/ 151 w 169"/>
                <a:gd name="T63" fmla="*/ 7 h 133"/>
                <a:gd name="T64" fmla="*/ 153 w 169"/>
                <a:gd name="T65" fmla="*/ 7 h 133"/>
                <a:gd name="T66" fmla="*/ 155 w 169"/>
                <a:gd name="T67" fmla="*/ 5 h 133"/>
                <a:gd name="T68" fmla="*/ 158 w 169"/>
                <a:gd name="T69" fmla="*/ 3 h 133"/>
                <a:gd name="T70" fmla="*/ 160 w 169"/>
                <a:gd name="T71" fmla="*/ 3 h 133"/>
                <a:gd name="T72" fmla="*/ 164 w 169"/>
                <a:gd name="T73" fmla="*/ 2 h 133"/>
                <a:gd name="T74" fmla="*/ 165 w 169"/>
                <a:gd name="T75" fmla="*/ 0 h 133"/>
                <a:gd name="T76" fmla="*/ 167 w 169"/>
                <a:gd name="T77" fmla="*/ 0 h 133"/>
                <a:gd name="T78" fmla="*/ 169 w 169"/>
                <a:gd name="T7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9" h="133">
                  <a:moveTo>
                    <a:pt x="169" y="0"/>
                  </a:moveTo>
                  <a:lnTo>
                    <a:pt x="169" y="0"/>
                  </a:lnTo>
                  <a:lnTo>
                    <a:pt x="169" y="2"/>
                  </a:lnTo>
                  <a:lnTo>
                    <a:pt x="167" y="3"/>
                  </a:lnTo>
                  <a:lnTo>
                    <a:pt x="164" y="7"/>
                  </a:lnTo>
                  <a:lnTo>
                    <a:pt x="158" y="12"/>
                  </a:lnTo>
                  <a:lnTo>
                    <a:pt x="125" y="35"/>
                  </a:lnTo>
                  <a:lnTo>
                    <a:pt x="99" y="54"/>
                  </a:lnTo>
                  <a:lnTo>
                    <a:pt x="75" y="73"/>
                  </a:lnTo>
                  <a:lnTo>
                    <a:pt x="52" y="91"/>
                  </a:lnTo>
                  <a:lnTo>
                    <a:pt x="27" y="110"/>
                  </a:lnTo>
                  <a:lnTo>
                    <a:pt x="0" y="133"/>
                  </a:lnTo>
                  <a:lnTo>
                    <a:pt x="3" y="129"/>
                  </a:lnTo>
                  <a:lnTo>
                    <a:pt x="3" y="126"/>
                  </a:lnTo>
                  <a:lnTo>
                    <a:pt x="5" y="126"/>
                  </a:lnTo>
                  <a:lnTo>
                    <a:pt x="3" y="126"/>
                  </a:lnTo>
                  <a:lnTo>
                    <a:pt x="0" y="126"/>
                  </a:lnTo>
                  <a:lnTo>
                    <a:pt x="20" y="110"/>
                  </a:lnTo>
                  <a:lnTo>
                    <a:pt x="41" y="94"/>
                  </a:lnTo>
                  <a:lnTo>
                    <a:pt x="61" y="78"/>
                  </a:lnTo>
                  <a:lnTo>
                    <a:pt x="76" y="66"/>
                  </a:lnTo>
                  <a:lnTo>
                    <a:pt x="87" y="59"/>
                  </a:lnTo>
                  <a:lnTo>
                    <a:pt x="103" y="47"/>
                  </a:lnTo>
                  <a:lnTo>
                    <a:pt x="111" y="38"/>
                  </a:lnTo>
                  <a:lnTo>
                    <a:pt x="120" y="31"/>
                  </a:lnTo>
                  <a:lnTo>
                    <a:pt x="127" y="24"/>
                  </a:lnTo>
                  <a:lnTo>
                    <a:pt x="136" y="16"/>
                  </a:lnTo>
                  <a:lnTo>
                    <a:pt x="151" y="3"/>
                  </a:lnTo>
                  <a:lnTo>
                    <a:pt x="150" y="7"/>
                  </a:lnTo>
                  <a:lnTo>
                    <a:pt x="148" y="7"/>
                  </a:lnTo>
                  <a:lnTo>
                    <a:pt x="150" y="7"/>
                  </a:lnTo>
                  <a:lnTo>
                    <a:pt x="151" y="7"/>
                  </a:lnTo>
                  <a:lnTo>
                    <a:pt x="153" y="7"/>
                  </a:lnTo>
                  <a:lnTo>
                    <a:pt x="155" y="5"/>
                  </a:lnTo>
                  <a:lnTo>
                    <a:pt x="158" y="3"/>
                  </a:lnTo>
                  <a:lnTo>
                    <a:pt x="160" y="3"/>
                  </a:lnTo>
                  <a:lnTo>
                    <a:pt x="164" y="2"/>
                  </a:lnTo>
                  <a:lnTo>
                    <a:pt x="165" y="0"/>
                  </a:lnTo>
                  <a:lnTo>
                    <a:pt x="167" y="0"/>
                  </a:lnTo>
                  <a:lnTo>
                    <a:pt x="16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 name="Freeform 207"/>
            <p:cNvSpPr>
              <a:spLocks/>
            </p:cNvSpPr>
            <p:nvPr/>
          </p:nvSpPr>
          <p:spPr bwMode="auto">
            <a:xfrm>
              <a:off x="3884" y="425"/>
              <a:ext cx="539" cy="1361"/>
            </a:xfrm>
            <a:custGeom>
              <a:avLst/>
              <a:gdLst>
                <a:gd name="T0" fmla="*/ 499 w 539"/>
                <a:gd name="T1" fmla="*/ 32 h 1361"/>
                <a:gd name="T2" fmla="*/ 424 w 539"/>
                <a:gd name="T3" fmla="*/ 93 h 1361"/>
                <a:gd name="T4" fmla="*/ 429 w 539"/>
                <a:gd name="T5" fmla="*/ 86 h 1361"/>
                <a:gd name="T6" fmla="*/ 424 w 539"/>
                <a:gd name="T7" fmla="*/ 84 h 1361"/>
                <a:gd name="T8" fmla="*/ 241 w 539"/>
                <a:gd name="T9" fmla="*/ 229 h 1361"/>
                <a:gd name="T10" fmla="*/ 5 w 539"/>
                <a:gd name="T11" fmla="*/ 412 h 1361"/>
                <a:gd name="T12" fmla="*/ 22 w 539"/>
                <a:gd name="T13" fmla="*/ 473 h 1361"/>
                <a:gd name="T14" fmla="*/ 157 w 539"/>
                <a:gd name="T15" fmla="*/ 691 h 1361"/>
                <a:gd name="T16" fmla="*/ 274 w 539"/>
                <a:gd name="T17" fmla="*/ 766 h 1361"/>
                <a:gd name="T18" fmla="*/ 272 w 539"/>
                <a:gd name="T19" fmla="*/ 763 h 1361"/>
                <a:gd name="T20" fmla="*/ 284 w 539"/>
                <a:gd name="T21" fmla="*/ 772 h 1361"/>
                <a:gd name="T22" fmla="*/ 305 w 539"/>
                <a:gd name="T23" fmla="*/ 793 h 1361"/>
                <a:gd name="T24" fmla="*/ 342 w 539"/>
                <a:gd name="T25" fmla="*/ 836 h 1361"/>
                <a:gd name="T26" fmla="*/ 328 w 539"/>
                <a:gd name="T27" fmla="*/ 813 h 1361"/>
                <a:gd name="T28" fmla="*/ 323 w 539"/>
                <a:gd name="T29" fmla="*/ 808 h 1361"/>
                <a:gd name="T30" fmla="*/ 347 w 539"/>
                <a:gd name="T31" fmla="*/ 836 h 1361"/>
                <a:gd name="T32" fmla="*/ 359 w 539"/>
                <a:gd name="T33" fmla="*/ 862 h 1361"/>
                <a:gd name="T34" fmla="*/ 378 w 539"/>
                <a:gd name="T35" fmla="*/ 957 h 1361"/>
                <a:gd name="T36" fmla="*/ 284 w 539"/>
                <a:gd name="T37" fmla="*/ 1089 h 1361"/>
                <a:gd name="T38" fmla="*/ 221 w 539"/>
                <a:gd name="T39" fmla="*/ 1121 h 1361"/>
                <a:gd name="T40" fmla="*/ 237 w 539"/>
                <a:gd name="T41" fmla="*/ 1266 h 1361"/>
                <a:gd name="T42" fmla="*/ 261 w 539"/>
                <a:gd name="T43" fmla="*/ 1339 h 1361"/>
                <a:gd name="T44" fmla="*/ 258 w 539"/>
                <a:gd name="T45" fmla="*/ 1337 h 1361"/>
                <a:gd name="T46" fmla="*/ 258 w 539"/>
                <a:gd name="T47" fmla="*/ 1342 h 1361"/>
                <a:gd name="T48" fmla="*/ 209 w 539"/>
                <a:gd name="T49" fmla="*/ 1164 h 1361"/>
                <a:gd name="T50" fmla="*/ 209 w 539"/>
                <a:gd name="T51" fmla="*/ 1145 h 1361"/>
                <a:gd name="T52" fmla="*/ 213 w 539"/>
                <a:gd name="T53" fmla="*/ 1115 h 1361"/>
                <a:gd name="T54" fmla="*/ 232 w 539"/>
                <a:gd name="T55" fmla="*/ 1103 h 1361"/>
                <a:gd name="T56" fmla="*/ 289 w 539"/>
                <a:gd name="T57" fmla="*/ 1077 h 1361"/>
                <a:gd name="T58" fmla="*/ 289 w 539"/>
                <a:gd name="T59" fmla="*/ 1079 h 1361"/>
                <a:gd name="T60" fmla="*/ 263 w 539"/>
                <a:gd name="T61" fmla="*/ 1091 h 1361"/>
                <a:gd name="T62" fmla="*/ 261 w 539"/>
                <a:gd name="T63" fmla="*/ 1094 h 1361"/>
                <a:gd name="T64" fmla="*/ 354 w 539"/>
                <a:gd name="T65" fmla="*/ 1026 h 1361"/>
                <a:gd name="T66" fmla="*/ 364 w 539"/>
                <a:gd name="T67" fmla="*/ 1000 h 1361"/>
                <a:gd name="T68" fmla="*/ 337 w 539"/>
                <a:gd name="T69" fmla="*/ 1044 h 1361"/>
                <a:gd name="T70" fmla="*/ 314 w 539"/>
                <a:gd name="T71" fmla="*/ 1061 h 1361"/>
                <a:gd name="T72" fmla="*/ 331 w 539"/>
                <a:gd name="T73" fmla="*/ 1046 h 1361"/>
                <a:gd name="T74" fmla="*/ 363 w 539"/>
                <a:gd name="T75" fmla="*/ 901 h 1361"/>
                <a:gd name="T76" fmla="*/ 242 w 539"/>
                <a:gd name="T77" fmla="*/ 758 h 1361"/>
                <a:gd name="T78" fmla="*/ 117 w 539"/>
                <a:gd name="T79" fmla="*/ 686 h 1361"/>
                <a:gd name="T80" fmla="*/ 62 w 539"/>
                <a:gd name="T81" fmla="*/ 644 h 1361"/>
                <a:gd name="T82" fmla="*/ 59 w 539"/>
                <a:gd name="T83" fmla="*/ 630 h 1361"/>
                <a:gd name="T84" fmla="*/ 45 w 539"/>
                <a:gd name="T85" fmla="*/ 571 h 1361"/>
                <a:gd name="T86" fmla="*/ 15 w 539"/>
                <a:gd name="T87" fmla="*/ 473 h 1361"/>
                <a:gd name="T88" fmla="*/ 1 w 539"/>
                <a:gd name="T89" fmla="*/ 426 h 1361"/>
                <a:gd name="T90" fmla="*/ 36 w 539"/>
                <a:gd name="T91" fmla="*/ 382 h 1361"/>
                <a:gd name="T92" fmla="*/ 59 w 539"/>
                <a:gd name="T93" fmla="*/ 361 h 1361"/>
                <a:gd name="T94" fmla="*/ 146 w 539"/>
                <a:gd name="T95" fmla="*/ 293 h 1361"/>
                <a:gd name="T96" fmla="*/ 202 w 539"/>
                <a:gd name="T97" fmla="*/ 250 h 1361"/>
                <a:gd name="T98" fmla="*/ 193 w 539"/>
                <a:gd name="T99" fmla="*/ 253 h 1361"/>
                <a:gd name="T100" fmla="*/ 225 w 539"/>
                <a:gd name="T101" fmla="*/ 234 h 1361"/>
                <a:gd name="T102" fmla="*/ 298 w 539"/>
                <a:gd name="T103" fmla="*/ 176 h 1361"/>
                <a:gd name="T104" fmla="*/ 282 w 539"/>
                <a:gd name="T105" fmla="*/ 187 h 1361"/>
                <a:gd name="T106" fmla="*/ 274 w 539"/>
                <a:gd name="T107" fmla="*/ 192 h 1361"/>
                <a:gd name="T108" fmla="*/ 319 w 539"/>
                <a:gd name="T109" fmla="*/ 155 h 1361"/>
                <a:gd name="T110" fmla="*/ 420 w 539"/>
                <a:gd name="T111" fmla="*/ 86 h 1361"/>
                <a:gd name="T112" fmla="*/ 504 w 539"/>
                <a:gd name="T113" fmla="*/ 23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9" h="1361">
                  <a:moveTo>
                    <a:pt x="539" y="0"/>
                  </a:moveTo>
                  <a:lnTo>
                    <a:pt x="539" y="2"/>
                  </a:lnTo>
                  <a:lnTo>
                    <a:pt x="534" y="7"/>
                  </a:lnTo>
                  <a:lnTo>
                    <a:pt x="522" y="18"/>
                  </a:lnTo>
                  <a:lnTo>
                    <a:pt x="513" y="23"/>
                  </a:lnTo>
                  <a:lnTo>
                    <a:pt x="499" y="32"/>
                  </a:lnTo>
                  <a:lnTo>
                    <a:pt x="485" y="42"/>
                  </a:lnTo>
                  <a:lnTo>
                    <a:pt x="467" y="56"/>
                  </a:lnTo>
                  <a:lnTo>
                    <a:pt x="452" y="70"/>
                  </a:lnTo>
                  <a:lnTo>
                    <a:pt x="494" y="40"/>
                  </a:lnTo>
                  <a:lnTo>
                    <a:pt x="459" y="66"/>
                  </a:lnTo>
                  <a:lnTo>
                    <a:pt x="424" y="93"/>
                  </a:lnTo>
                  <a:lnTo>
                    <a:pt x="429" y="89"/>
                  </a:lnTo>
                  <a:lnTo>
                    <a:pt x="431" y="87"/>
                  </a:lnTo>
                  <a:lnTo>
                    <a:pt x="431" y="86"/>
                  </a:lnTo>
                  <a:lnTo>
                    <a:pt x="431" y="86"/>
                  </a:lnTo>
                  <a:lnTo>
                    <a:pt x="431" y="84"/>
                  </a:lnTo>
                  <a:lnTo>
                    <a:pt x="429" y="86"/>
                  </a:lnTo>
                  <a:lnTo>
                    <a:pt x="427" y="86"/>
                  </a:lnTo>
                  <a:lnTo>
                    <a:pt x="426" y="86"/>
                  </a:lnTo>
                  <a:lnTo>
                    <a:pt x="424" y="86"/>
                  </a:lnTo>
                  <a:lnTo>
                    <a:pt x="424" y="86"/>
                  </a:lnTo>
                  <a:lnTo>
                    <a:pt x="424" y="86"/>
                  </a:lnTo>
                  <a:lnTo>
                    <a:pt x="424" y="84"/>
                  </a:lnTo>
                  <a:lnTo>
                    <a:pt x="427" y="82"/>
                  </a:lnTo>
                  <a:lnTo>
                    <a:pt x="405" y="103"/>
                  </a:lnTo>
                  <a:lnTo>
                    <a:pt x="361" y="133"/>
                  </a:lnTo>
                  <a:lnTo>
                    <a:pt x="321" y="162"/>
                  </a:lnTo>
                  <a:lnTo>
                    <a:pt x="282" y="196"/>
                  </a:lnTo>
                  <a:lnTo>
                    <a:pt x="241" y="229"/>
                  </a:lnTo>
                  <a:lnTo>
                    <a:pt x="195" y="264"/>
                  </a:lnTo>
                  <a:lnTo>
                    <a:pt x="211" y="257"/>
                  </a:lnTo>
                  <a:lnTo>
                    <a:pt x="110" y="333"/>
                  </a:lnTo>
                  <a:lnTo>
                    <a:pt x="57" y="372"/>
                  </a:lnTo>
                  <a:lnTo>
                    <a:pt x="7" y="412"/>
                  </a:lnTo>
                  <a:lnTo>
                    <a:pt x="5" y="412"/>
                  </a:lnTo>
                  <a:lnTo>
                    <a:pt x="7" y="414"/>
                  </a:lnTo>
                  <a:lnTo>
                    <a:pt x="7" y="416"/>
                  </a:lnTo>
                  <a:lnTo>
                    <a:pt x="7" y="419"/>
                  </a:lnTo>
                  <a:lnTo>
                    <a:pt x="8" y="426"/>
                  </a:lnTo>
                  <a:lnTo>
                    <a:pt x="14" y="442"/>
                  </a:lnTo>
                  <a:lnTo>
                    <a:pt x="22" y="473"/>
                  </a:lnTo>
                  <a:lnTo>
                    <a:pt x="40" y="536"/>
                  </a:lnTo>
                  <a:lnTo>
                    <a:pt x="75" y="656"/>
                  </a:lnTo>
                  <a:lnTo>
                    <a:pt x="83" y="660"/>
                  </a:lnTo>
                  <a:lnTo>
                    <a:pt x="94" y="665"/>
                  </a:lnTo>
                  <a:lnTo>
                    <a:pt x="115" y="674"/>
                  </a:lnTo>
                  <a:lnTo>
                    <a:pt x="157" y="691"/>
                  </a:lnTo>
                  <a:lnTo>
                    <a:pt x="195" y="712"/>
                  </a:lnTo>
                  <a:lnTo>
                    <a:pt x="232" y="733"/>
                  </a:lnTo>
                  <a:lnTo>
                    <a:pt x="263" y="761"/>
                  </a:lnTo>
                  <a:lnTo>
                    <a:pt x="268" y="765"/>
                  </a:lnTo>
                  <a:lnTo>
                    <a:pt x="272" y="766"/>
                  </a:lnTo>
                  <a:lnTo>
                    <a:pt x="274" y="766"/>
                  </a:lnTo>
                  <a:lnTo>
                    <a:pt x="274" y="766"/>
                  </a:lnTo>
                  <a:lnTo>
                    <a:pt x="274" y="766"/>
                  </a:lnTo>
                  <a:lnTo>
                    <a:pt x="274" y="765"/>
                  </a:lnTo>
                  <a:lnTo>
                    <a:pt x="274" y="765"/>
                  </a:lnTo>
                  <a:lnTo>
                    <a:pt x="272" y="763"/>
                  </a:lnTo>
                  <a:lnTo>
                    <a:pt x="272" y="763"/>
                  </a:lnTo>
                  <a:lnTo>
                    <a:pt x="272" y="763"/>
                  </a:lnTo>
                  <a:lnTo>
                    <a:pt x="274" y="763"/>
                  </a:lnTo>
                  <a:lnTo>
                    <a:pt x="274" y="765"/>
                  </a:lnTo>
                  <a:lnTo>
                    <a:pt x="277" y="766"/>
                  </a:lnTo>
                  <a:lnTo>
                    <a:pt x="281" y="768"/>
                  </a:lnTo>
                  <a:lnTo>
                    <a:pt x="284" y="772"/>
                  </a:lnTo>
                  <a:lnTo>
                    <a:pt x="291" y="777"/>
                  </a:lnTo>
                  <a:lnTo>
                    <a:pt x="298" y="782"/>
                  </a:lnTo>
                  <a:lnTo>
                    <a:pt x="298" y="784"/>
                  </a:lnTo>
                  <a:lnTo>
                    <a:pt x="298" y="786"/>
                  </a:lnTo>
                  <a:lnTo>
                    <a:pt x="302" y="787"/>
                  </a:lnTo>
                  <a:lnTo>
                    <a:pt x="305" y="793"/>
                  </a:lnTo>
                  <a:lnTo>
                    <a:pt x="309" y="798"/>
                  </a:lnTo>
                  <a:lnTo>
                    <a:pt x="324" y="813"/>
                  </a:lnTo>
                  <a:lnTo>
                    <a:pt x="340" y="834"/>
                  </a:lnTo>
                  <a:lnTo>
                    <a:pt x="342" y="836"/>
                  </a:lnTo>
                  <a:lnTo>
                    <a:pt x="343" y="836"/>
                  </a:lnTo>
                  <a:lnTo>
                    <a:pt x="342" y="836"/>
                  </a:lnTo>
                  <a:lnTo>
                    <a:pt x="342" y="833"/>
                  </a:lnTo>
                  <a:lnTo>
                    <a:pt x="338" y="829"/>
                  </a:lnTo>
                  <a:lnTo>
                    <a:pt x="337" y="826"/>
                  </a:lnTo>
                  <a:lnTo>
                    <a:pt x="333" y="822"/>
                  </a:lnTo>
                  <a:lnTo>
                    <a:pt x="330" y="817"/>
                  </a:lnTo>
                  <a:lnTo>
                    <a:pt x="328" y="813"/>
                  </a:lnTo>
                  <a:lnTo>
                    <a:pt x="324" y="810"/>
                  </a:lnTo>
                  <a:lnTo>
                    <a:pt x="323" y="808"/>
                  </a:lnTo>
                  <a:lnTo>
                    <a:pt x="323" y="806"/>
                  </a:lnTo>
                  <a:lnTo>
                    <a:pt x="321" y="806"/>
                  </a:lnTo>
                  <a:lnTo>
                    <a:pt x="323" y="806"/>
                  </a:lnTo>
                  <a:lnTo>
                    <a:pt x="323" y="808"/>
                  </a:lnTo>
                  <a:lnTo>
                    <a:pt x="326" y="810"/>
                  </a:lnTo>
                  <a:lnTo>
                    <a:pt x="330" y="813"/>
                  </a:lnTo>
                  <a:lnTo>
                    <a:pt x="333" y="819"/>
                  </a:lnTo>
                  <a:lnTo>
                    <a:pt x="338" y="824"/>
                  </a:lnTo>
                  <a:lnTo>
                    <a:pt x="345" y="833"/>
                  </a:lnTo>
                  <a:lnTo>
                    <a:pt x="347" y="836"/>
                  </a:lnTo>
                  <a:lnTo>
                    <a:pt x="347" y="840"/>
                  </a:lnTo>
                  <a:lnTo>
                    <a:pt x="349" y="843"/>
                  </a:lnTo>
                  <a:lnTo>
                    <a:pt x="350" y="847"/>
                  </a:lnTo>
                  <a:lnTo>
                    <a:pt x="350" y="850"/>
                  </a:lnTo>
                  <a:lnTo>
                    <a:pt x="354" y="855"/>
                  </a:lnTo>
                  <a:lnTo>
                    <a:pt x="359" y="862"/>
                  </a:lnTo>
                  <a:lnTo>
                    <a:pt x="363" y="871"/>
                  </a:lnTo>
                  <a:lnTo>
                    <a:pt x="368" y="887"/>
                  </a:lnTo>
                  <a:lnTo>
                    <a:pt x="371" y="904"/>
                  </a:lnTo>
                  <a:lnTo>
                    <a:pt x="375" y="927"/>
                  </a:lnTo>
                  <a:lnTo>
                    <a:pt x="377" y="944"/>
                  </a:lnTo>
                  <a:lnTo>
                    <a:pt x="378" y="957"/>
                  </a:lnTo>
                  <a:lnTo>
                    <a:pt x="375" y="985"/>
                  </a:lnTo>
                  <a:lnTo>
                    <a:pt x="368" y="1011"/>
                  </a:lnTo>
                  <a:lnTo>
                    <a:pt x="354" y="1037"/>
                  </a:lnTo>
                  <a:lnTo>
                    <a:pt x="335" y="1058"/>
                  </a:lnTo>
                  <a:lnTo>
                    <a:pt x="310" y="1075"/>
                  </a:lnTo>
                  <a:lnTo>
                    <a:pt x="284" y="1089"/>
                  </a:lnTo>
                  <a:lnTo>
                    <a:pt x="256" y="1100"/>
                  </a:lnTo>
                  <a:lnTo>
                    <a:pt x="247" y="1103"/>
                  </a:lnTo>
                  <a:lnTo>
                    <a:pt x="239" y="1108"/>
                  </a:lnTo>
                  <a:lnTo>
                    <a:pt x="230" y="1112"/>
                  </a:lnTo>
                  <a:lnTo>
                    <a:pt x="225" y="1117"/>
                  </a:lnTo>
                  <a:lnTo>
                    <a:pt x="221" y="1121"/>
                  </a:lnTo>
                  <a:lnTo>
                    <a:pt x="220" y="1124"/>
                  </a:lnTo>
                  <a:lnTo>
                    <a:pt x="220" y="1129"/>
                  </a:lnTo>
                  <a:lnTo>
                    <a:pt x="220" y="1133"/>
                  </a:lnTo>
                  <a:lnTo>
                    <a:pt x="220" y="1163"/>
                  </a:lnTo>
                  <a:lnTo>
                    <a:pt x="227" y="1217"/>
                  </a:lnTo>
                  <a:lnTo>
                    <a:pt x="237" y="1266"/>
                  </a:lnTo>
                  <a:lnTo>
                    <a:pt x="251" y="1307"/>
                  </a:lnTo>
                  <a:lnTo>
                    <a:pt x="256" y="1321"/>
                  </a:lnTo>
                  <a:lnTo>
                    <a:pt x="260" y="1330"/>
                  </a:lnTo>
                  <a:lnTo>
                    <a:pt x="261" y="1337"/>
                  </a:lnTo>
                  <a:lnTo>
                    <a:pt x="263" y="1339"/>
                  </a:lnTo>
                  <a:lnTo>
                    <a:pt x="261" y="1339"/>
                  </a:lnTo>
                  <a:lnTo>
                    <a:pt x="261" y="1339"/>
                  </a:lnTo>
                  <a:lnTo>
                    <a:pt x="260" y="1337"/>
                  </a:lnTo>
                  <a:lnTo>
                    <a:pt x="258" y="1337"/>
                  </a:lnTo>
                  <a:lnTo>
                    <a:pt x="258" y="1335"/>
                  </a:lnTo>
                  <a:lnTo>
                    <a:pt x="258" y="1337"/>
                  </a:lnTo>
                  <a:lnTo>
                    <a:pt x="258" y="1337"/>
                  </a:lnTo>
                  <a:lnTo>
                    <a:pt x="258" y="1339"/>
                  </a:lnTo>
                  <a:lnTo>
                    <a:pt x="260" y="1342"/>
                  </a:lnTo>
                  <a:lnTo>
                    <a:pt x="261" y="1348"/>
                  </a:lnTo>
                  <a:lnTo>
                    <a:pt x="265" y="1355"/>
                  </a:lnTo>
                  <a:lnTo>
                    <a:pt x="268" y="1361"/>
                  </a:lnTo>
                  <a:lnTo>
                    <a:pt x="258" y="1342"/>
                  </a:lnTo>
                  <a:lnTo>
                    <a:pt x="249" y="1321"/>
                  </a:lnTo>
                  <a:lnTo>
                    <a:pt x="242" y="1302"/>
                  </a:lnTo>
                  <a:lnTo>
                    <a:pt x="237" y="1285"/>
                  </a:lnTo>
                  <a:lnTo>
                    <a:pt x="218" y="1224"/>
                  </a:lnTo>
                  <a:lnTo>
                    <a:pt x="207" y="1161"/>
                  </a:lnTo>
                  <a:lnTo>
                    <a:pt x="209" y="1164"/>
                  </a:lnTo>
                  <a:lnTo>
                    <a:pt x="209" y="1164"/>
                  </a:lnTo>
                  <a:lnTo>
                    <a:pt x="209" y="1163"/>
                  </a:lnTo>
                  <a:lnTo>
                    <a:pt x="209" y="1161"/>
                  </a:lnTo>
                  <a:lnTo>
                    <a:pt x="209" y="1156"/>
                  </a:lnTo>
                  <a:lnTo>
                    <a:pt x="209" y="1152"/>
                  </a:lnTo>
                  <a:lnTo>
                    <a:pt x="209" y="1145"/>
                  </a:lnTo>
                  <a:lnTo>
                    <a:pt x="209" y="1140"/>
                  </a:lnTo>
                  <a:lnTo>
                    <a:pt x="209" y="1133"/>
                  </a:lnTo>
                  <a:lnTo>
                    <a:pt x="209" y="1129"/>
                  </a:lnTo>
                  <a:lnTo>
                    <a:pt x="209" y="1126"/>
                  </a:lnTo>
                  <a:lnTo>
                    <a:pt x="211" y="1121"/>
                  </a:lnTo>
                  <a:lnTo>
                    <a:pt x="213" y="1115"/>
                  </a:lnTo>
                  <a:lnTo>
                    <a:pt x="216" y="1114"/>
                  </a:lnTo>
                  <a:lnTo>
                    <a:pt x="220" y="1110"/>
                  </a:lnTo>
                  <a:lnTo>
                    <a:pt x="223" y="1108"/>
                  </a:lnTo>
                  <a:lnTo>
                    <a:pt x="225" y="1107"/>
                  </a:lnTo>
                  <a:lnTo>
                    <a:pt x="225" y="1108"/>
                  </a:lnTo>
                  <a:lnTo>
                    <a:pt x="232" y="1103"/>
                  </a:lnTo>
                  <a:lnTo>
                    <a:pt x="239" y="1100"/>
                  </a:lnTo>
                  <a:lnTo>
                    <a:pt x="246" y="1096"/>
                  </a:lnTo>
                  <a:lnTo>
                    <a:pt x="265" y="1089"/>
                  </a:lnTo>
                  <a:lnTo>
                    <a:pt x="274" y="1086"/>
                  </a:lnTo>
                  <a:lnTo>
                    <a:pt x="282" y="1080"/>
                  </a:lnTo>
                  <a:lnTo>
                    <a:pt x="289" y="1077"/>
                  </a:lnTo>
                  <a:lnTo>
                    <a:pt x="293" y="1075"/>
                  </a:lnTo>
                  <a:lnTo>
                    <a:pt x="296" y="1074"/>
                  </a:lnTo>
                  <a:lnTo>
                    <a:pt x="296" y="1075"/>
                  </a:lnTo>
                  <a:lnTo>
                    <a:pt x="295" y="1075"/>
                  </a:lnTo>
                  <a:lnTo>
                    <a:pt x="293" y="1077"/>
                  </a:lnTo>
                  <a:lnTo>
                    <a:pt x="289" y="1079"/>
                  </a:lnTo>
                  <a:lnTo>
                    <a:pt x="286" y="1080"/>
                  </a:lnTo>
                  <a:lnTo>
                    <a:pt x="281" y="1082"/>
                  </a:lnTo>
                  <a:lnTo>
                    <a:pt x="277" y="1086"/>
                  </a:lnTo>
                  <a:lnTo>
                    <a:pt x="272" y="1087"/>
                  </a:lnTo>
                  <a:lnTo>
                    <a:pt x="267" y="1089"/>
                  </a:lnTo>
                  <a:lnTo>
                    <a:pt x="263" y="1091"/>
                  </a:lnTo>
                  <a:lnTo>
                    <a:pt x="260" y="1093"/>
                  </a:lnTo>
                  <a:lnTo>
                    <a:pt x="256" y="1094"/>
                  </a:lnTo>
                  <a:lnTo>
                    <a:pt x="254" y="1096"/>
                  </a:lnTo>
                  <a:lnTo>
                    <a:pt x="254" y="1096"/>
                  </a:lnTo>
                  <a:lnTo>
                    <a:pt x="258" y="1096"/>
                  </a:lnTo>
                  <a:lnTo>
                    <a:pt x="261" y="1094"/>
                  </a:lnTo>
                  <a:lnTo>
                    <a:pt x="284" y="1086"/>
                  </a:lnTo>
                  <a:lnTo>
                    <a:pt x="303" y="1075"/>
                  </a:lnTo>
                  <a:lnTo>
                    <a:pt x="321" y="1065"/>
                  </a:lnTo>
                  <a:lnTo>
                    <a:pt x="333" y="1053"/>
                  </a:lnTo>
                  <a:lnTo>
                    <a:pt x="345" y="1037"/>
                  </a:lnTo>
                  <a:lnTo>
                    <a:pt x="354" y="1026"/>
                  </a:lnTo>
                  <a:lnTo>
                    <a:pt x="361" y="1019"/>
                  </a:lnTo>
                  <a:lnTo>
                    <a:pt x="363" y="1012"/>
                  </a:lnTo>
                  <a:lnTo>
                    <a:pt x="364" y="1007"/>
                  </a:lnTo>
                  <a:lnTo>
                    <a:pt x="364" y="1004"/>
                  </a:lnTo>
                  <a:lnTo>
                    <a:pt x="366" y="1000"/>
                  </a:lnTo>
                  <a:lnTo>
                    <a:pt x="364" y="1000"/>
                  </a:lnTo>
                  <a:lnTo>
                    <a:pt x="364" y="1000"/>
                  </a:lnTo>
                  <a:lnTo>
                    <a:pt x="363" y="1004"/>
                  </a:lnTo>
                  <a:lnTo>
                    <a:pt x="359" y="1014"/>
                  </a:lnTo>
                  <a:lnTo>
                    <a:pt x="350" y="1026"/>
                  </a:lnTo>
                  <a:lnTo>
                    <a:pt x="342" y="1039"/>
                  </a:lnTo>
                  <a:lnTo>
                    <a:pt x="337" y="1044"/>
                  </a:lnTo>
                  <a:lnTo>
                    <a:pt x="331" y="1049"/>
                  </a:lnTo>
                  <a:lnTo>
                    <a:pt x="326" y="1054"/>
                  </a:lnTo>
                  <a:lnTo>
                    <a:pt x="321" y="1056"/>
                  </a:lnTo>
                  <a:lnTo>
                    <a:pt x="317" y="1060"/>
                  </a:lnTo>
                  <a:lnTo>
                    <a:pt x="316" y="1061"/>
                  </a:lnTo>
                  <a:lnTo>
                    <a:pt x="314" y="1061"/>
                  </a:lnTo>
                  <a:lnTo>
                    <a:pt x="314" y="1061"/>
                  </a:lnTo>
                  <a:lnTo>
                    <a:pt x="316" y="1060"/>
                  </a:lnTo>
                  <a:lnTo>
                    <a:pt x="317" y="1058"/>
                  </a:lnTo>
                  <a:lnTo>
                    <a:pt x="321" y="1056"/>
                  </a:lnTo>
                  <a:lnTo>
                    <a:pt x="326" y="1051"/>
                  </a:lnTo>
                  <a:lnTo>
                    <a:pt x="331" y="1046"/>
                  </a:lnTo>
                  <a:lnTo>
                    <a:pt x="337" y="1039"/>
                  </a:lnTo>
                  <a:lnTo>
                    <a:pt x="350" y="1023"/>
                  </a:lnTo>
                  <a:lnTo>
                    <a:pt x="361" y="1004"/>
                  </a:lnTo>
                  <a:lnTo>
                    <a:pt x="368" y="972"/>
                  </a:lnTo>
                  <a:lnTo>
                    <a:pt x="368" y="937"/>
                  </a:lnTo>
                  <a:lnTo>
                    <a:pt x="363" y="901"/>
                  </a:lnTo>
                  <a:lnTo>
                    <a:pt x="357" y="882"/>
                  </a:lnTo>
                  <a:lnTo>
                    <a:pt x="350" y="864"/>
                  </a:lnTo>
                  <a:lnTo>
                    <a:pt x="331" y="833"/>
                  </a:lnTo>
                  <a:lnTo>
                    <a:pt x="303" y="803"/>
                  </a:lnTo>
                  <a:lnTo>
                    <a:pt x="274" y="779"/>
                  </a:lnTo>
                  <a:lnTo>
                    <a:pt x="242" y="758"/>
                  </a:lnTo>
                  <a:lnTo>
                    <a:pt x="253" y="763"/>
                  </a:lnTo>
                  <a:lnTo>
                    <a:pt x="221" y="738"/>
                  </a:lnTo>
                  <a:lnTo>
                    <a:pt x="185" y="717"/>
                  </a:lnTo>
                  <a:lnTo>
                    <a:pt x="160" y="705"/>
                  </a:lnTo>
                  <a:lnTo>
                    <a:pt x="138" y="695"/>
                  </a:lnTo>
                  <a:lnTo>
                    <a:pt x="117" y="686"/>
                  </a:lnTo>
                  <a:lnTo>
                    <a:pt x="124" y="684"/>
                  </a:lnTo>
                  <a:lnTo>
                    <a:pt x="110" y="679"/>
                  </a:lnTo>
                  <a:lnTo>
                    <a:pt x="96" y="674"/>
                  </a:lnTo>
                  <a:lnTo>
                    <a:pt x="83" y="669"/>
                  </a:lnTo>
                  <a:lnTo>
                    <a:pt x="68" y="663"/>
                  </a:lnTo>
                  <a:lnTo>
                    <a:pt x="62" y="644"/>
                  </a:lnTo>
                  <a:lnTo>
                    <a:pt x="59" y="637"/>
                  </a:lnTo>
                  <a:lnTo>
                    <a:pt x="57" y="630"/>
                  </a:lnTo>
                  <a:lnTo>
                    <a:pt x="55" y="623"/>
                  </a:lnTo>
                  <a:lnTo>
                    <a:pt x="55" y="616"/>
                  </a:lnTo>
                  <a:lnTo>
                    <a:pt x="55" y="613"/>
                  </a:lnTo>
                  <a:lnTo>
                    <a:pt x="59" y="630"/>
                  </a:lnTo>
                  <a:lnTo>
                    <a:pt x="64" y="642"/>
                  </a:lnTo>
                  <a:lnTo>
                    <a:pt x="66" y="651"/>
                  </a:lnTo>
                  <a:lnTo>
                    <a:pt x="61" y="627"/>
                  </a:lnTo>
                  <a:lnTo>
                    <a:pt x="55" y="606"/>
                  </a:lnTo>
                  <a:lnTo>
                    <a:pt x="50" y="588"/>
                  </a:lnTo>
                  <a:lnTo>
                    <a:pt x="45" y="571"/>
                  </a:lnTo>
                  <a:lnTo>
                    <a:pt x="40" y="550"/>
                  </a:lnTo>
                  <a:lnTo>
                    <a:pt x="33" y="527"/>
                  </a:lnTo>
                  <a:lnTo>
                    <a:pt x="26" y="496"/>
                  </a:lnTo>
                  <a:lnTo>
                    <a:pt x="17" y="457"/>
                  </a:lnTo>
                  <a:lnTo>
                    <a:pt x="15" y="463"/>
                  </a:lnTo>
                  <a:lnTo>
                    <a:pt x="15" y="473"/>
                  </a:lnTo>
                  <a:lnTo>
                    <a:pt x="15" y="484"/>
                  </a:lnTo>
                  <a:lnTo>
                    <a:pt x="15" y="489"/>
                  </a:lnTo>
                  <a:lnTo>
                    <a:pt x="10" y="463"/>
                  </a:lnTo>
                  <a:lnTo>
                    <a:pt x="7" y="445"/>
                  </a:lnTo>
                  <a:lnTo>
                    <a:pt x="3" y="435"/>
                  </a:lnTo>
                  <a:lnTo>
                    <a:pt x="1" y="426"/>
                  </a:lnTo>
                  <a:lnTo>
                    <a:pt x="0" y="416"/>
                  </a:lnTo>
                  <a:lnTo>
                    <a:pt x="0" y="410"/>
                  </a:lnTo>
                  <a:lnTo>
                    <a:pt x="5" y="407"/>
                  </a:lnTo>
                  <a:lnTo>
                    <a:pt x="36" y="386"/>
                  </a:lnTo>
                  <a:lnTo>
                    <a:pt x="35" y="384"/>
                  </a:lnTo>
                  <a:lnTo>
                    <a:pt x="36" y="382"/>
                  </a:lnTo>
                  <a:lnTo>
                    <a:pt x="38" y="381"/>
                  </a:lnTo>
                  <a:lnTo>
                    <a:pt x="42" y="377"/>
                  </a:lnTo>
                  <a:lnTo>
                    <a:pt x="45" y="374"/>
                  </a:lnTo>
                  <a:lnTo>
                    <a:pt x="49" y="370"/>
                  </a:lnTo>
                  <a:lnTo>
                    <a:pt x="54" y="367"/>
                  </a:lnTo>
                  <a:lnTo>
                    <a:pt x="59" y="361"/>
                  </a:lnTo>
                  <a:lnTo>
                    <a:pt x="85" y="342"/>
                  </a:lnTo>
                  <a:lnTo>
                    <a:pt x="104" y="328"/>
                  </a:lnTo>
                  <a:lnTo>
                    <a:pt x="118" y="316"/>
                  </a:lnTo>
                  <a:lnTo>
                    <a:pt x="131" y="307"/>
                  </a:lnTo>
                  <a:lnTo>
                    <a:pt x="138" y="300"/>
                  </a:lnTo>
                  <a:lnTo>
                    <a:pt x="146" y="293"/>
                  </a:lnTo>
                  <a:lnTo>
                    <a:pt x="155" y="286"/>
                  </a:lnTo>
                  <a:lnTo>
                    <a:pt x="165" y="278"/>
                  </a:lnTo>
                  <a:lnTo>
                    <a:pt x="179" y="267"/>
                  </a:lnTo>
                  <a:lnTo>
                    <a:pt x="200" y="251"/>
                  </a:lnTo>
                  <a:lnTo>
                    <a:pt x="202" y="250"/>
                  </a:lnTo>
                  <a:lnTo>
                    <a:pt x="202" y="250"/>
                  </a:lnTo>
                  <a:lnTo>
                    <a:pt x="202" y="250"/>
                  </a:lnTo>
                  <a:lnTo>
                    <a:pt x="200" y="250"/>
                  </a:lnTo>
                  <a:lnTo>
                    <a:pt x="199" y="251"/>
                  </a:lnTo>
                  <a:lnTo>
                    <a:pt x="197" y="251"/>
                  </a:lnTo>
                  <a:lnTo>
                    <a:pt x="195" y="253"/>
                  </a:lnTo>
                  <a:lnTo>
                    <a:pt x="193" y="253"/>
                  </a:lnTo>
                  <a:lnTo>
                    <a:pt x="221" y="234"/>
                  </a:lnTo>
                  <a:lnTo>
                    <a:pt x="241" y="218"/>
                  </a:lnTo>
                  <a:lnTo>
                    <a:pt x="256" y="208"/>
                  </a:lnTo>
                  <a:lnTo>
                    <a:pt x="244" y="218"/>
                  </a:lnTo>
                  <a:lnTo>
                    <a:pt x="234" y="227"/>
                  </a:lnTo>
                  <a:lnTo>
                    <a:pt x="225" y="234"/>
                  </a:lnTo>
                  <a:lnTo>
                    <a:pt x="221" y="239"/>
                  </a:lnTo>
                  <a:lnTo>
                    <a:pt x="246" y="220"/>
                  </a:lnTo>
                  <a:lnTo>
                    <a:pt x="272" y="199"/>
                  </a:lnTo>
                  <a:lnTo>
                    <a:pt x="300" y="176"/>
                  </a:lnTo>
                  <a:lnTo>
                    <a:pt x="300" y="176"/>
                  </a:lnTo>
                  <a:lnTo>
                    <a:pt x="298" y="176"/>
                  </a:lnTo>
                  <a:lnTo>
                    <a:pt x="296" y="178"/>
                  </a:lnTo>
                  <a:lnTo>
                    <a:pt x="295" y="180"/>
                  </a:lnTo>
                  <a:lnTo>
                    <a:pt x="291" y="182"/>
                  </a:lnTo>
                  <a:lnTo>
                    <a:pt x="289" y="183"/>
                  </a:lnTo>
                  <a:lnTo>
                    <a:pt x="286" y="185"/>
                  </a:lnTo>
                  <a:lnTo>
                    <a:pt x="282" y="187"/>
                  </a:lnTo>
                  <a:lnTo>
                    <a:pt x="281" y="189"/>
                  </a:lnTo>
                  <a:lnTo>
                    <a:pt x="277" y="190"/>
                  </a:lnTo>
                  <a:lnTo>
                    <a:pt x="275" y="192"/>
                  </a:lnTo>
                  <a:lnTo>
                    <a:pt x="274" y="192"/>
                  </a:lnTo>
                  <a:lnTo>
                    <a:pt x="274" y="192"/>
                  </a:lnTo>
                  <a:lnTo>
                    <a:pt x="274" y="192"/>
                  </a:lnTo>
                  <a:lnTo>
                    <a:pt x="275" y="190"/>
                  </a:lnTo>
                  <a:lnTo>
                    <a:pt x="277" y="189"/>
                  </a:lnTo>
                  <a:lnTo>
                    <a:pt x="282" y="185"/>
                  </a:lnTo>
                  <a:lnTo>
                    <a:pt x="288" y="180"/>
                  </a:lnTo>
                  <a:lnTo>
                    <a:pt x="295" y="175"/>
                  </a:lnTo>
                  <a:lnTo>
                    <a:pt x="319" y="155"/>
                  </a:lnTo>
                  <a:lnTo>
                    <a:pt x="338" y="140"/>
                  </a:lnTo>
                  <a:lnTo>
                    <a:pt x="356" y="128"/>
                  </a:lnTo>
                  <a:lnTo>
                    <a:pt x="371" y="119"/>
                  </a:lnTo>
                  <a:lnTo>
                    <a:pt x="387" y="108"/>
                  </a:lnTo>
                  <a:lnTo>
                    <a:pt x="403" y="98"/>
                  </a:lnTo>
                  <a:lnTo>
                    <a:pt x="420" y="86"/>
                  </a:lnTo>
                  <a:lnTo>
                    <a:pt x="441" y="68"/>
                  </a:lnTo>
                  <a:lnTo>
                    <a:pt x="466" y="47"/>
                  </a:lnTo>
                  <a:lnTo>
                    <a:pt x="473" y="44"/>
                  </a:lnTo>
                  <a:lnTo>
                    <a:pt x="481" y="39"/>
                  </a:lnTo>
                  <a:lnTo>
                    <a:pt x="492" y="32"/>
                  </a:lnTo>
                  <a:lnTo>
                    <a:pt x="504" y="23"/>
                  </a:lnTo>
                  <a:lnTo>
                    <a:pt x="516" y="16"/>
                  </a:lnTo>
                  <a:lnTo>
                    <a:pt x="527" y="9"/>
                  </a:lnTo>
                  <a:lnTo>
                    <a:pt x="535" y="4"/>
                  </a:lnTo>
                  <a:lnTo>
                    <a:pt x="53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 name="Freeform 208"/>
            <p:cNvSpPr>
              <a:spLocks/>
            </p:cNvSpPr>
            <p:nvPr/>
          </p:nvSpPr>
          <p:spPr bwMode="auto">
            <a:xfrm>
              <a:off x="4297" y="518"/>
              <a:ext cx="11" cy="10"/>
            </a:xfrm>
            <a:custGeom>
              <a:avLst/>
              <a:gdLst>
                <a:gd name="T0" fmla="*/ 11 w 11"/>
                <a:gd name="T1" fmla="*/ 0 h 10"/>
                <a:gd name="T2" fmla="*/ 6 w 11"/>
                <a:gd name="T3" fmla="*/ 5 h 10"/>
                <a:gd name="T4" fmla="*/ 0 w 11"/>
                <a:gd name="T5" fmla="*/ 10 h 10"/>
                <a:gd name="T6" fmla="*/ 11 w 11"/>
                <a:gd name="T7" fmla="*/ 0 h 10"/>
              </a:gdLst>
              <a:ahLst/>
              <a:cxnLst>
                <a:cxn ang="0">
                  <a:pos x="T0" y="T1"/>
                </a:cxn>
                <a:cxn ang="0">
                  <a:pos x="T2" y="T3"/>
                </a:cxn>
                <a:cxn ang="0">
                  <a:pos x="T4" y="T5"/>
                </a:cxn>
                <a:cxn ang="0">
                  <a:pos x="T6" y="T7"/>
                </a:cxn>
              </a:cxnLst>
              <a:rect l="0" t="0" r="r" b="b"/>
              <a:pathLst>
                <a:path w="11" h="10">
                  <a:moveTo>
                    <a:pt x="11" y="0"/>
                  </a:moveTo>
                  <a:lnTo>
                    <a:pt x="6" y="5"/>
                  </a:lnTo>
                  <a:lnTo>
                    <a:pt x="0" y="10"/>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 name="Freeform 209"/>
            <p:cNvSpPr>
              <a:spLocks/>
            </p:cNvSpPr>
            <p:nvPr/>
          </p:nvSpPr>
          <p:spPr bwMode="auto">
            <a:xfrm>
              <a:off x="4152" y="1786"/>
              <a:ext cx="21" cy="28"/>
            </a:xfrm>
            <a:custGeom>
              <a:avLst/>
              <a:gdLst>
                <a:gd name="T0" fmla="*/ 0 w 21"/>
                <a:gd name="T1" fmla="*/ 0 h 28"/>
                <a:gd name="T2" fmla="*/ 6 w 21"/>
                <a:gd name="T3" fmla="*/ 7 h 28"/>
                <a:gd name="T4" fmla="*/ 9 w 21"/>
                <a:gd name="T5" fmla="*/ 13 h 28"/>
                <a:gd name="T6" fmla="*/ 13 w 21"/>
                <a:gd name="T7" fmla="*/ 18 h 28"/>
                <a:gd name="T8" fmla="*/ 16 w 21"/>
                <a:gd name="T9" fmla="*/ 23 h 28"/>
                <a:gd name="T10" fmla="*/ 18 w 21"/>
                <a:gd name="T11" fmla="*/ 25 h 28"/>
                <a:gd name="T12" fmla="*/ 20 w 21"/>
                <a:gd name="T13" fmla="*/ 27 h 28"/>
                <a:gd name="T14" fmla="*/ 21 w 21"/>
                <a:gd name="T15" fmla="*/ 28 h 28"/>
                <a:gd name="T16" fmla="*/ 20 w 21"/>
                <a:gd name="T17" fmla="*/ 28 h 28"/>
                <a:gd name="T18" fmla="*/ 18 w 21"/>
                <a:gd name="T19" fmla="*/ 27 h 28"/>
                <a:gd name="T20" fmla="*/ 11 w 21"/>
                <a:gd name="T21" fmla="*/ 16 h 28"/>
                <a:gd name="T22" fmla="*/ 6 w 21"/>
                <a:gd name="T23" fmla="*/ 7 h 28"/>
                <a:gd name="T24" fmla="*/ 0 w 21"/>
                <a:gd name="T2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8">
                  <a:moveTo>
                    <a:pt x="0" y="0"/>
                  </a:moveTo>
                  <a:lnTo>
                    <a:pt x="6" y="7"/>
                  </a:lnTo>
                  <a:lnTo>
                    <a:pt x="9" y="13"/>
                  </a:lnTo>
                  <a:lnTo>
                    <a:pt x="13" y="18"/>
                  </a:lnTo>
                  <a:lnTo>
                    <a:pt x="16" y="23"/>
                  </a:lnTo>
                  <a:lnTo>
                    <a:pt x="18" y="25"/>
                  </a:lnTo>
                  <a:lnTo>
                    <a:pt x="20" y="27"/>
                  </a:lnTo>
                  <a:lnTo>
                    <a:pt x="21" y="28"/>
                  </a:lnTo>
                  <a:lnTo>
                    <a:pt x="20" y="28"/>
                  </a:lnTo>
                  <a:lnTo>
                    <a:pt x="18" y="27"/>
                  </a:lnTo>
                  <a:lnTo>
                    <a:pt x="11" y="16"/>
                  </a:lnTo>
                  <a:lnTo>
                    <a:pt x="6" y="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 name="Rectangle 210"/>
            <p:cNvSpPr>
              <a:spLocks noChangeArrowheads="1"/>
            </p:cNvSpPr>
            <p:nvPr/>
          </p:nvSpPr>
          <p:spPr bwMode="auto">
            <a:xfrm>
              <a:off x="4406" y="443"/>
              <a:ext cx="1" cy="1"/>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3" name="Freeform 211"/>
            <p:cNvSpPr>
              <a:spLocks/>
            </p:cNvSpPr>
            <p:nvPr/>
          </p:nvSpPr>
          <p:spPr bwMode="auto">
            <a:xfrm>
              <a:off x="4419" y="404"/>
              <a:ext cx="23" cy="18"/>
            </a:xfrm>
            <a:custGeom>
              <a:avLst/>
              <a:gdLst>
                <a:gd name="T0" fmla="*/ 23 w 23"/>
                <a:gd name="T1" fmla="*/ 0 h 18"/>
                <a:gd name="T2" fmla="*/ 4 w 23"/>
                <a:gd name="T3" fmla="*/ 16 h 18"/>
                <a:gd name="T4" fmla="*/ 0 w 23"/>
                <a:gd name="T5" fmla="*/ 18 h 18"/>
                <a:gd name="T6" fmla="*/ 23 w 23"/>
                <a:gd name="T7" fmla="*/ 0 h 18"/>
              </a:gdLst>
              <a:ahLst/>
              <a:cxnLst>
                <a:cxn ang="0">
                  <a:pos x="T0" y="T1"/>
                </a:cxn>
                <a:cxn ang="0">
                  <a:pos x="T2" y="T3"/>
                </a:cxn>
                <a:cxn ang="0">
                  <a:pos x="T4" y="T5"/>
                </a:cxn>
                <a:cxn ang="0">
                  <a:pos x="T6" y="T7"/>
                </a:cxn>
              </a:cxnLst>
              <a:rect l="0" t="0" r="r" b="b"/>
              <a:pathLst>
                <a:path w="23" h="18">
                  <a:moveTo>
                    <a:pt x="23" y="0"/>
                  </a:moveTo>
                  <a:lnTo>
                    <a:pt x="4" y="16"/>
                  </a:lnTo>
                  <a:lnTo>
                    <a:pt x="0" y="18"/>
                  </a:lnTo>
                  <a:lnTo>
                    <a:pt x="2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4" name="Freeform 212"/>
            <p:cNvSpPr>
              <a:spLocks/>
            </p:cNvSpPr>
            <p:nvPr/>
          </p:nvSpPr>
          <p:spPr bwMode="auto">
            <a:xfrm>
              <a:off x="4409" y="1935"/>
              <a:ext cx="4" cy="2"/>
            </a:xfrm>
            <a:custGeom>
              <a:avLst/>
              <a:gdLst>
                <a:gd name="T0" fmla="*/ 2 w 4"/>
                <a:gd name="T1" fmla="*/ 0 h 2"/>
                <a:gd name="T2" fmla="*/ 4 w 4"/>
                <a:gd name="T3" fmla="*/ 0 h 2"/>
                <a:gd name="T4" fmla="*/ 2 w 4"/>
                <a:gd name="T5" fmla="*/ 2 h 2"/>
                <a:gd name="T6" fmla="*/ 0 w 4"/>
                <a:gd name="T7" fmla="*/ 2 h 2"/>
                <a:gd name="T8" fmla="*/ 0 w 4"/>
                <a:gd name="T9" fmla="*/ 0 h 2"/>
                <a:gd name="T10" fmla="*/ 2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2" y="0"/>
                  </a:moveTo>
                  <a:lnTo>
                    <a:pt x="4" y="0"/>
                  </a:lnTo>
                  <a:lnTo>
                    <a:pt x="2" y="2"/>
                  </a:lnTo>
                  <a:lnTo>
                    <a:pt x="0" y="2"/>
                  </a:lnTo>
                  <a:lnTo>
                    <a:pt x="0" y="0"/>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5" name="Freeform 213"/>
            <p:cNvSpPr>
              <a:spLocks/>
            </p:cNvSpPr>
            <p:nvPr/>
          </p:nvSpPr>
          <p:spPr bwMode="auto">
            <a:xfrm>
              <a:off x="4317" y="2284"/>
              <a:ext cx="15" cy="9"/>
            </a:xfrm>
            <a:custGeom>
              <a:avLst/>
              <a:gdLst>
                <a:gd name="T0" fmla="*/ 15 w 15"/>
                <a:gd name="T1" fmla="*/ 0 h 9"/>
                <a:gd name="T2" fmla="*/ 0 w 15"/>
                <a:gd name="T3" fmla="*/ 9 h 9"/>
                <a:gd name="T4" fmla="*/ 8 w 15"/>
                <a:gd name="T5" fmla="*/ 3 h 9"/>
                <a:gd name="T6" fmla="*/ 15 w 15"/>
                <a:gd name="T7" fmla="*/ 0 h 9"/>
              </a:gdLst>
              <a:ahLst/>
              <a:cxnLst>
                <a:cxn ang="0">
                  <a:pos x="T0" y="T1"/>
                </a:cxn>
                <a:cxn ang="0">
                  <a:pos x="T2" y="T3"/>
                </a:cxn>
                <a:cxn ang="0">
                  <a:pos x="T4" y="T5"/>
                </a:cxn>
                <a:cxn ang="0">
                  <a:pos x="T6" y="T7"/>
                </a:cxn>
              </a:cxnLst>
              <a:rect l="0" t="0" r="r" b="b"/>
              <a:pathLst>
                <a:path w="15" h="9">
                  <a:moveTo>
                    <a:pt x="15" y="0"/>
                  </a:moveTo>
                  <a:lnTo>
                    <a:pt x="0" y="9"/>
                  </a:lnTo>
                  <a:lnTo>
                    <a:pt x="8" y="3"/>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6" name="Freeform 214"/>
            <p:cNvSpPr>
              <a:spLocks noEditPoints="1"/>
            </p:cNvSpPr>
            <p:nvPr/>
          </p:nvSpPr>
          <p:spPr bwMode="auto">
            <a:xfrm>
              <a:off x="4173" y="1842"/>
              <a:ext cx="918" cy="1946"/>
            </a:xfrm>
            <a:custGeom>
              <a:avLst/>
              <a:gdLst>
                <a:gd name="T0" fmla="*/ 524 w 918"/>
                <a:gd name="T1" fmla="*/ 1898 h 1946"/>
                <a:gd name="T2" fmla="*/ 613 w 918"/>
                <a:gd name="T3" fmla="*/ 1922 h 1946"/>
                <a:gd name="T4" fmla="*/ 833 w 918"/>
                <a:gd name="T5" fmla="*/ 1939 h 1946"/>
                <a:gd name="T6" fmla="*/ 880 w 918"/>
                <a:gd name="T7" fmla="*/ 1946 h 1946"/>
                <a:gd name="T8" fmla="*/ 606 w 918"/>
                <a:gd name="T9" fmla="*/ 1925 h 1946"/>
                <a:gd name="T10" fmla="*/ 315 w 918"/>
                <a:gd name="T11" fmla="*/ 1765 h 1946"/>
                <a:gd name="T12" fmla="*/ 100 w 918"/>
                <a:gd name="T13" fmla="*/ 477 h 1946"/>
                <a:gd name="T14" fmla="*/ 529 w 918"/>
                <a:gd name="T15" fmla="*/ 227 h 1946"/>
                <a:gd name="T16" fmla="*/ 543 w 918"/>
                <a:gd name="T17" fmla="*/ 273 h 1946"/>
                <a:gd name="T18" fmla="*/ 449 w 918"/>
                <a:gd name="T19" fmla="*/ 367 h 1946"/>
                <a:gd name="T20" fmla="*/ 519 w 918"/>
                <a:gd name="T21" fmla="*/ 290 h 1946"/>
                <a:gd name="T22" fmla="*/ 423 w 918"/>
                <a:gd name="T23" fmla="*/ 381 h 1946"/>
                <a:gd name="T24" fmla="*/ 236 w 918"/>
                <a:gd name="T25" fmla="*/ 426 h 1946"/>
                <a:gd name="T26" fmla="*/ 178 w 918"/>
                <a:gd name="T27" fmla="*/ 447 h 1946"/>
                <a:gd name="T28" fmla="*/ 20 w 918"/>
                <a:gd name="T29" fmla="*/ 592 h 1946"/>
                <a:gd name="T30" fmla="*/ 32 w 918"/>
                <a:gd name="T31" fmla="*/ 742 h 1946"/>
                <a:gd name="T32" fmla="*/ 25 w 918"/>
                <a:gd name="T33" fmla="*/ 728 h 1946"/>
                <a:gd name="T34" fmla="*/ 63 w 918"/>
                <a:gd name="T35" fmla="*/ 768 h 1946"/>
                <a:gd name="T36" fmla="*/ 184 w 918"/>
                <a:gd name="T37" fmla="*/ 793 h 1946"/>
                <a:gd name="T38" fmla="*/ 157 w 918"/>
                <a:gd name="T39" fmla="*/ 781 h 1946"/>
                <a:gd name="T40" fmla="*/ 126 w 918"/>
                <a:gd name="T41" fmla="*/ 761 h 1946"/>
                <a:gd name="T42" fmla="*/ 152 w 918"/>
                <a:gd name="T43" fmla="*/ 781 h 1946"/>
                <a:gd name="T44" fmla="*/ 226 w 918"/>
                <a:gd name="T45" fmla="*/ 852 h 1946"/>
                <a:gd name="T46" fmla="*/ 252 w 918"/>
                <a:gd name="T47" fmla="*/ 889 h 1946"/>
                <a:gd name="T48" fmla="*/ 287 w 918"/>
                <a:gd name="T49" fmla="*/ 978 h 1946"/>
                <a:gd name="T50" fmla="*/ 295 w 918"/>
                <a:gd name="T51" fmla="*/ 1086 h 1946"/>
                <a:gd name="T52" fmla="*/ 287 w 918"/>
                <a:gd name="T53" fmla="*/ 1177 h 1946"/>
                <a:gd name="T54" fmla="*/ 276 w 918"/>
                <a:gd name="T55" fmla="*/ 1231 h 1946"/>
                <a:gd name="T56" fmla="*/ 260 w 918"/>
                <a:gd name="T57" fmla="*/ 1322 h 1946"/>
                <a:gd name="T58" fmla="*/ 226 w 918"/>
                <a:gd name="T59" fmla="*/ 1515 h 1946"/>
                <a:gd name="T60" fmla="*/ 220 w 918"/>
                <a:gd name="T61" fmla="*/ 1566 h 1946"/>
                <a:gd name="T62" fmla="*/ 294 w 918"/>
                <a:gd name="T63" fmla="*/ 1739 h 1946"/>
                <a:gd name="T64" fmla="*/ 262 w 918"/>
                <a:gd name="T65" fmla="*/ 1699 h 1946"/>
                <a:gd name="T66" fmla="*/ 355 w 918"/>
                <a:gd name="T67" fmla="*/ 1814 h 1946"/>
                <a:gd name="T68" fmla="*/ 212 w 918"/>
                <a:gd name="T69" fmla="*/ 1564 h 1946"/>
                <a:gd name="T70" fmla="*/ 233 w 918"/>
                <a:gd name="T71" fmla="*/ 1425 h 1946"/>
                <a:gd name="T72" fmla="*/ 276 w 918"/>
                <a:gd name="T73" fmla="*/ 1189 h 1946"/>
                <a:gd name="T74" fmla="*/ 220 w 918"/>
                <a:gd name="T75" fmla="*/ 854 h 1946"/>
                <a:gd name="T76" fmla="*/ 130 w 918"/>
                <a:gd name="T77" fmla="*/ 768 h 1946"/>
                <a:gd name="T78" fmla="*/ 110 w 918"/>
                <a:gd name="T79" fmla="*/ 765 h 1946"/>
                <a:gd name="T80" fmla="*/ 130 w 918"/>
                <a:gd name="T81" fmla="*/ 761 h 1946"/>
                <a:gd name="T82" fmla="*/ 70 w 918"/>
                <a:gd name="T83" fmla="*/ 772 h 1946"/>
                <a:gd name="T84" fmla="*/ 27 w 918"/>
                <a:gd name="T85" fmla="*/ 758 h 1946"/>
                <a:gd name="T86" fmla="*/ 14 w 918"/>
                <a:gd name="T87" fmla="*/ 700 h 1946"/>
                <a:gd name="T88" fmla="*/ 0 w 918"/>
                <a:gd name="T89" fmla="*/ 636 h 1946"/>
                <a:gd name="T90" fmla="*/ 77 w 918"/>
                <a:gd name="T91" fmla="*/ 496 h 1946"/>
                <a:gd name="T92" fmla="*/ 114 w 918"/>
                <a:gd name="T93" fmla="*/ 466 h 1946"/>
                <a:gd name="T94" fmla="*/ 128 w 918"/>
                <a:gd name="T95" fmla="*/ 459 h 1946"/>
                <a:gd name="T96" fmla="*/ 206 w 918"/>
                <a:gd name="T97" fmla="*/ 426 h 1946"/>
                <a:gd name="T98" fmla="*/ 318 w 918"/>
                <a:gd name="T99" fmla="*/ 405 h 1946"/>
                <a:gd name="T100" fmla="*/ 432 w 918"/>
                <a:gd name="T101" fmla="*/ 372 h 1946"/>
                <a:gd name="T102" fmla="*/ 540 w 918"/>
                <a:gd name="T103" fmla="*/ 257 h 1946"/>
                <a:gd name="T104" fmla="*/ 522 w 918"/>
                <a:gd name="T105" fmla="*/ 234 h 1946"/>
                <a:gd name="T106" fmla="*/ 536 w 918"/>
                <a:gd name="T107" fmla="*/ 257 h 1946"/>
                <a:gd name="T108" fmla="*/ 472 w 918"/>
                <a:gd name="T109" fmla="*/ 208 h 1946"/>
                <a:gd name="T110" fmla="*/ 370 w 918"/>
                <a:gd name="T111" fmla="*/ 156 h 1946"/>
                <a:gd name="T112" fmla="*/ 356 w 918"/>
                <a:gd name="T113" fmla="*/ 142 h 1946"/>
                <a:gd name="T114" fmla="*/ 299 w 918"/>
                <a:gd name="T115" fmla="*/ 112 h 1946"/>
                <a:gd name="T116" fmla="*/ 299 w 918"/>
                <a:gd name="T117" fmla="*/ 112 h 1946"/>
                <a:gd name="T118" fmla="*/ 241 w 918"/>
                <a:gd name="T119" fmla="*/ 89 h 1946"/>
                <a:gd name="T120" fmla="*/ 44 w 918"/>
                <a:gd name="T121" fmla="*/ 18 h 19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18" h="1946">
                  <a:moveTo>
                    <a:pt x="315" y="1765"/>
                  </a:moveTo>
                  <a:lnTo>
                    <a:pt x="341" y="1793"/>
                  </a:lnTo>
                  <a:lnTo>
                    <a:pt x="374" y="1817"/>
                  </a:lnTo>
                  <a:lnTo>
                    <a:pt x="407" y="1838"/>
                  </a:lnTo>
                  <a:lnTo>
                    <a:pt x="435" y="1852"/>
                  </a:lnTo>
                  <a:lnTo>
                    <a:pt x="458" y="1864"/>
                  </a:lnTo>
                  <a:lnTo>
                    <a:pt x="477" y="1875"/>
                  </a:lnTo>
                  <a:lnTo>
                    <a:pt x="493" y="1882"/>
                  </a:lnTo>
                  <a:lnTo>
                    <a:pt x="498" y="1889"/>
                  </a:lnTo>
                  <a:lnTo>
                    <a:pt x="524" y="1898"/>
                  </a:lnTo>
                  <a:lnTo>
                    <a:pt x="548" y="1903"/>
                  </a:lnTo>
                  <a:lnTo>
                    <a:pt x="568" y="1908"/>
                  </a:lnTo>
                  <a:lnTo>
                    <a:pt x="589" y="1911"/>
                  </a:lnTo>
                  <a:lnTo>
                    <a:pt x="613" y="1918"/>
                  </a:lnTo>
                  <a:lnTo>
                    <a:pt x="611" y="1918"/>
                  </a:lnTo>
                  <a:lnTo>
                    <a:pt x="608" y="1918"/>
                  </a:lnTo>
                  <a:lnTo>
                    <a:pt x="608" y="1918"/>
                  </a:lnTo>
                  <a:lnTo>
                    <a:pt x="608" y="1918"/>
                  </a:lnTo>
                  <a:lnTo>
                    <a:pt x="610" y="1920"/>
                  </a:lnTo>
                  <a:lnTo>
                    <a:pt x="613" y="1922"/>
                  </a:lnTo>
                  <a:lnTo>
                    <a:pt x="618" y="1922"/>
                  </a:lnTo>
                  <a:lnTo>
                    <a:pt x="625" y="1924"/>
                  </a:lnTo>
                  <a:lnTo>
                    <a:pt x="664" y="1931"/>
                  </a:lnTo>
                  <a:lnTo>
                    <a:pt x="700" y="1932"/>
                  </a:lnTo>
                  <a:lnTo>
                    <a:pt x="739" y="1932"/>
                  </a:lnTo>
                  <a:lnTo>
                    <a:pt x="782" y="1932"/>
                  </a:lnTo>
                  <a:lnTo>
                    <a:pt x="802" y="1934"/>
                  </a:lnTo>
                  <a:lnTo>
                    <a:pt x="814" y="1936"/>
                  </a:lnTo>
                  <a:lnTo>
                    <a:pt x="824" y="1938"/>
                  </a:lnTo>
                  <a:lnTo>
                    <a:pt x="833" y="1939"/>
                  </a:lnTo>
                  <a:lnTo>
                    <a:pt x="843" y="1941"/>
                  </a:lnTo>
                  <a:lnTo>
                    <a:pt x="861" y="1941"/>
                  </a:lnTo>
                  <a:lnTo>
                    <a:pt x="885" y="1941"/>
                  </a:lnTo>
                  <a:lnTo>
                    <a:pt x="899" y="1941"/>
                  </a:lnTo>
                  <a:lnTo>
                    <a:pt x="915" y="1943"/>
                  </a:lnTo>
                  <a:lnTo>
                    <a:pt x="918" y="1943"/>
                  </a:lnTo>
                  <a:lnTo>
                    <a:pt x="917" y="1945"/>
                  </a:lnTo>
                  <a:lnTo>
                    <a:pt x="908" y="1945"/>
                  </a:lnTo>
                  <a:lnTo>
                    <a:pt x="896" y="1946"/>
                  </a:lnTo>
                  <a:lnTo>
                    <a:pt x="880" y="1946"/>
                  </a:lnTo>
                  <a:lnTo>
                    <a:pt x="864" y="1946"/>
                  </a:lnTo>
                  <a:lnTo>
                    <a:pt x="849" y="1946"/>
                  </a:lnTo>
                  <a:lnTo>
                    <a:pt x="838" y="1946"/>
                  </a:lnTo>
                  <a:lnTo>
                    <a:pt x="842" y="1945"/>
                  </a:lnTo>
                  <a:lnTo>
                    <a:pt x="807" y="1945"/>
                  </a:lnTo>
                  <a:lnTo>
                    <a:pt x="765" y="1945"/>
                  </a:lnTo>
                  <a:lnTo>
                    <a:pt x="720" y="1943"/>
                  </a:lnTo>
                  <a:lnTo>
                    <a:pt x="676" y="1939"/>
                  </a:lnTo>
                  <a:lnTo>
                    <a:pt x="641" y="1932"/>
                  </a:lnTo>
                  <a:lnTo>
                    <a:pt x="606" y="1925"/>
                  </a:lnTo>
                  <a:lnTo>
                    <a:pt x="533" y="1905"/>
                  </a:lnTo>
                  <a:lnTo>
                    <a:pt x="494" y="1892"/>
                  </a:lnTo>
                  <a:lnTo>
                    <a:pt x="456" y="1877"/>
                  </a:lnTo>
                  <a:lnTo>
                    <a:pt x="418" y="1857"/>
                  </a:lnTo>
                  <a:lnTo>
                    <a:pt x="383" y="1833"/>
                  </a:lnTo>
                  <a:lnTo>
                    <a:pt x="391" y="1831"/>
                  </a:lnTo>
                  <a:lnTo>
                    <a:pt x="367" y="1814"/>
                  </a:lnTo>
                  <a:lnTo>
                    <a:pt x="344" y="1796"/>
                  </a:lnTo>
                  <a:lnTo>
                    <a:pt x="327" y="1779"/>
                  </a:lnTo>
                  <a:lnTo>
                    <a:pt x="315" y="1765"/>
                  </a:lnTo>
                  <a:close/>
                  <a:moveTo>
                    <a:pt x="313" y="1765"/>
                  </a:moveTo>
                  <a:lnTo>
                    <a:pt x="315" y="1765"/>
                  </a:lnTo>
                  <a:lnTo>
                    <a:pt x="313" y="1765"/>
                  </a:lnTo>
                  <a:lnTo>
                    <a:pt x="313" y="1765"/>
                  </a:lnTo>
                  <a:close/>
                  <a:moveTo>
                    <a:pt x="100" y="477"/>
                  </a:moveTo>
                  <a:lnTo>
                    <a:pt x="82" y="491"/>
                  </a:lnTo>
                  <a:lnTo>
                    <a:pt x="84" y="489"/>
                  </a:lnTo>
                  <a:lnTo>
                    <a:pt x="89" y="484"/>
                  </a:lnTo>
                  <a:lnTo>
                    <a:pt x="95" y="480"/>
                  </a:lnTo>
                  <a:lnTo>
                    <a:pt x="100" y="477"/>
                  </a:lnTo>
                  <a:close/>
                  <a:moveTo>
                    <a:pt x="301" y="112"/>
                  </a:moveTo>
                  <a:lnTo>
                    <a:pt x="348" y="133"/>
                  </a:lnTo>
                  <a:lnTo>
                    <a:pt x="456" y="187"/>
                  </a:lnTo>
                  <a:lnTo>
                    <a:pt x="447" y="187"/>
                  </a:lnTo>
                  <a:lnTo>
                    <a:pt x="470" y="199"/>
                  </a:lnTo>
                  <a:lnTo>
                    <a:pt x="487" y="208"/>
                  </a:lnTo>
                  <a:lnTo>
                    <a:pt x="501" y="215"/>
                  </a:lnTo>
                  <a:lnTo>
                    <a:pt x="514" y="220"/>
                  </a:lnTo>
                  <a:lnTo>
                    <a:pt x="521" y="224"/>
                  </a:lnTo>
                  <a:lnTo>
                    <a:pt x="529" y="227"/>
                  </a:lnTo>
                  <a:lnTo>
                    <a:pt x="538" y="231"/>
                  </a:lnTo>
                  <a:lnTo>
                    <a:pt x="540" y="232"/>
                  </a:lnTo>
                  <a:lnTo>
                    <a:pt x="543" y="234"/>
                  </a:lnTo>
                  <a:lnTo>
                    <a:pt x="547" y="236"/>
                  </a:lnTo>
                  <a:lnTo>
                    <a:pt x="548" y="239"/>
                  </a:lnTo>
                  <a:lnTo>
                    <a:pt x="550" y="243"/>
                  </a:lnTo>
                  <a:lnTo>
                    <a:pt x="550" y="248"/>
                  </a:lnTo>
                  <a:lnTo>
                    <a:pt x="550" y="255"/>
                  </a:lnTo>
                  <a:lnTo>
                    <a:pt x="547" y="264"/>
                  </a:lnTo>
                  <a:lnTo>
                    <a:pt x="543" y="273"/>
                  </a:lnTo>
                  <a:lnTo>
                    <a:pt x="545" y="262"/>
                  </a:lnTo>
                  <a:lnTo>
                    <a:pt x="547" y="253"/>
                  </a:lnTo>
                  <a:lnTo>
                    <a:pt x="540" y="273"/>
                  </a:lnTo>
                  <a:lnTo>
                    <a:pt x="528" y="292"/>
                  </a:lnTo>
                  <a:lnTo>
                    <a:pt x="494" y="330"/>
                  </a:lnTo>
                  <a:lnTo>
                    <a:pt x="468" y="353"/>
                  </a:lnTo>
                  <a:lnTo>
                    <a:pt x="442" y="374"/>
                  </a:lnTo>
                  <a:lnTo>
                    <a:pt x="418" y="391"/>
                  </a:lnTo>
                  <a:lnTo>
                    <a:pt x="435" y="377"/>
                  </a:lnTo>
                  <a:lnTo>
                    <a:pt x="449" y="367"/>
                  </a:lnTo>
                  <a:lnTo>
                    <a:pt x="456" y="360"/>
                  </a:lnTo>
                  <a:lnTo>
                    <a:pt x="461" y="355"/>
                  </a:lnTo>
                  <a:lnTo>
                    <a:pt x="468" y="348"/>
                  </a:lnTo>
                  <a:lnTo>
                    <a:pt x="489" y="327"/>
                  </a:lnTo>
                  <a:lnTo>
                    <a:pt x="503" y="311"/>
                  </a:lnTo>
                  <a:lnTo>
                    <a:pt x="521" y="290"/>
                  </a:lnTo>
                  <a:lnTo>
                    <a:pt x="521" y="290"/>
                  </a:lnTo>
                  <a:lnTo>
                    <a:pt x="521" y="290"/>
                  </a:lnTo>
                  <a:lnTo>
                    <a:pt x="521" y="290"/>
                  </a:lnTo>
                  <a:lnTo>
                    <a:pt x="519" y="290"/>
                  </a:lnTo>
                  <a:lnTo>
                    <a:pt x="517" y="290"/>
                  </a:lnTo>
                  <a:lnTo>
                    <a:pt x="515" y="292"/>
                  </a:lnTo>
                  <a:lnTo>
                    <a:pt x="514" y="295"/>
                  </a:lnTo>
                  <a:lnTo>
                    <a:pt x="508" y="299"/>
                  </a:lnTo>
                  <a:lnTo>
                    <a:pt x="491" y="318"/>
                  </a:lnTo>
                  <a:lnTo>
                    <a:pt x="472" y="337"/>
                  </a:lnTo>
                  <a:lnTo>
                    <a:pt x="452" y="356"/>
                  </a:lnTo>
                  <a:lnTo>
                    <a:pt x="438" y="367"/>
                  </a:lnTo>
                  <a:lnTo>
                    <a:pt x="428" y="376"/>
                  </a:lnTo>
                  <a:lnTo>
                    <a:pt x="423" y="381"/>
                  </a:lnTo>
                  <a:lnTo>
                    <a:pt x="423" y="383"/>
                  </a:lnTo>
                  <a:lnTo>
                    <a:pt x="393" y="397"/>
                  </a:lnTo>
                  <a:lnTo>
                    <a:pt x="363" y="407"/>
                  </a:lnTo>
                  <a:lnTo>
                    <a:pt x="346" y="409"/>
                  </a:lnTo>
                  <a:lnTo>
                    <a:pt x="330" y="411"/>
                  </a:lnTo>
                  <a:lnTo>
                    <a:pt x="299" y="414"/>
                  </a:lnTo>
                  <a:lnTo>
                    <a:pt x="278" y="419"/>
                  </a:lnTo>
                  <a:lnTo>
                    <a:pt x="259" y="423"/>
                  </a:lnTo>
                  <a:lnTo>
                    <a:pt x="245" y="424"/>
                  </a:lnTo>
                  <a:lnTo>
                    <a:pt x="236" y="426"/>
                  </a:lnTo>
                  <a:lnTo>
                    <a:pt x="233" y="424"/>
                  </a:lnTo>
                  <a:lnTo>
                    <a:pt x="229" y="426"/>
                  </a:lnTo>
                  <a:lnTo>
                    <a:pt x="229" y="426"/>
                  </a:lnTo>
                  <a:lnTo>
                    <a:pt x="229" y="428"/>
                  </a:lnTo>
                  <a:lnTo>
                    <a:pt x="229" y="428"/>
                  </a:lnTo>
                  <a:lnTo>
                    <a:pt x="233" y="428"/>
                  </a:lnTo>
                  <a:lnTo>
                    <a:pt x="236" y="428"/>
                  </a:lnTo>
                  <a:lnTo>
                    <a:pt x="240" y="426"/>
                  </a:lnTo>
                  <a:lnTo>
                    <a:pt x="210" y="435"/>
                  </a:lnTo>
                  <a:lnTo>
                    <a:pt x="178" y="447"/>
                  </a:lnTo>
                  <a:lnTo>
                    <a:pt x="147" y="461"/>
                  </a:lnTo>
                  <a:lnTo>
                    <a:pt x="117" y="479"/>
                  </a:lnTo>
                  <a:lnTo>
                    <a:pt x="93" y="498"/>
                  </a:lnTo>
                  <a:lnTo>
                    <a:pt x="72" y="517"/>
                  </a:lnTo>
                  <a:lnTo>
                    <a:pt x="56" y="536"/>
                  </a:lnTo>
                  <a:lnTo>
                    <a:pt x="46" y="552"/>
                  </a:lnTo>
                  <a:lnTo>
                    <a:pt x="53" y="540"/>
                  </a:lnTo>
                  <a:lnTo>
                    <a:pt x="37" y="559"/>
                  </a:lnTo>
                  <a:lnTo>
                    <a:pt x="25" y="580"/>
                  </a:lnTo>
                  <a:lnTo>
                    <a:pt x="20" y="592"/>
                  </a:lnTo>
                  <a:lnTo>
                    <a:pt x="16" y="602"/>
                  </a:lnTo>
                  <a:lnTo>
                    <a:pt x="13" y="613"/>
                  </a:lnTo>
                  <a:lnTo>
                    <a:pt x="11" y="625"/>
                  </a:lnTo>
                  <a:lnTo>
                    <a:pt x="9" y="650"/>
                  </a:lnTo>
                  <a:lnTo>
                    <a:pt x="13" y="674"/>
                  </a:lnTo>
                  <a:lnTo>
                    <a:pt x="20" y="702"/>
                  </a:lnTo>
                  <a:lnTo>
                    <a:pt x="28" y="732"/>
                  </a:lnTo>
                  <a:lnTo>
                    <a:pt x="30" y="737"/>
                  </a:lnTo>
                  <a:lnTo>
                    <a:pt x="30" y="740"/>
                  </a:lnTo>
                  <a:lnTo>
                    <a:pt x="32" y="742"/>
                  </a:lnTo>
                  <a:lnTo>
                    <a:pt x="32" y="744"/>
                  </a:lnTo>
                  <a:lnTo>
                    <a:pt x="30" y="742"/>
                  </a:lnTo>
                  <a:lnTo>
                    <a:pt x="30" y="740"/>
                  </a:lnTo>
                  <a:lnTo>
                    <a:pt x="28" y="739"/>
                  </a:lnTo>
                  <a:lnTo>
                    <a:pt x="28" y="737"/>
                  </a:lnTo>
                  <a:lnTo>
                    <a:pt x="27" y="733"/>
                  </a:lnTo>
                  <a:lnTo>
                    <a:pt x="27" y="732"/>
                  </a:lnTo>
                  <a:lnTo>
                    <a:pt x="25" y="730"/>
                  </a:lnTo>
                  <a:lnTo>
                    <a:pt x="25" y="728"/>
                  </a:lnTo>
                  <a:lnTo>
                    <a:pt x="25" y="728"/>
                  </a:lnTo>
                  <a:lnTo>
                    <a:pt x="25" y="730"/>
                  </a:lnTo>
                  <a:lnTo>
                    <a:pt x="25" y="733"/>
                  </a:lnTo>
                  <a:lnTo>
                    <a:pt x="27" y="739"/>
                  </a:lnTo>
                  <a:lnTo>
                    <a:pt x="28" y="746"/>
                  </a:lnTo>
                  <a:lnTo>
                    <a:pt x="34" y="761"/>
                  </a:lnTo>
                  <a:lnTo>
                    <a:pt x="35" y="765"/>
                  </a:lnTo>
                  <a:lnTo>
                    <a:pt x="39" y="768"/>
                  </a:lnTo>
                  <a:lnTo>
                    <a:pt x="42" y="770"/>
                  </a:lnTo>
                  <a:lnTo>
                    <a:pt x="46" y="770"/>
                  </a:lnTo>
                  <a:lnTo>
                    <a:pt x="63" y="768"/>
                  </a:lnTo>
                  <a:lnTo>
                    <a:pt x="79" y="763"/>
                  </a:lnTo>
                  <a:lnTo>
                    <a:pt x="96" y="758"/>
                  </a:lnTo>
                  <a:lnTo>
                    <a:pt x="114" y="753"/>
                  </a:lnTo>
                  <a:lnTo>
                    <a:pt x="119" y="753"/>
                  </a:lnTo>
                  <a:lnTo>
                    <a:pt x="126" y="754"/>
                  </a:lnTo>
                  <a:lnTo>
                    <a:pt x="131" y="754"/>
                  </a:lnTo>
                  <a:lnTo>
                    <a:pt x="137" y="758"/>
                  </a:lnTo>
                  <a:lnTo>
                    <a:pt x="140" y="760"/>
                  </a:lnTo>
                  <a:lnTo>
                    <a:pt x="147" y="765"/>
                  </a:lnTo>
                  <a:lnTo>
                    <a:pt x="184" y="793"/>
                  </a:lnTo>
                  <a:lnTo>
                    <a:pt x="215" y="826"/>
                  </a:lnTo>
                  <a:lnTo>
                    <a:pt x="240" y="861"/>
                  </a:lnTo>
                  <a:lnTo>
                    <a:pt x="222" y="840"/>
                  </a:lnTo>
                  <a:lnTo>
                    <a:pt x="201" y="815"/>
                  </a:lnTo>
                  <a:lnTo>
                    <a:pt x="173" y="789"/>
                  </a:lnTo>
                  <a:lnTo>
                    <a:pt x="138" y="765"/>
                  </a:lnTo>
                  <a:lnTo>
                    <a:pt x="145" y="772"/>
                  </a:lnTo>
                  <a:lnTo>
                    <a:pt x="150" y="775"/>
                  </a:lnTo>
                  <a:lnTo>
                    <a:pt x="154" y="779"/>
                  </a:lnTo>
                  <a:lnTo>
                    <a:pt x="157" y="781"/>
                  </a:lnTo>
                  <a:lnTo>
                    <a:pt x="159" y="782"/>
                  </a:lnTo>
                  <a:lnTo>
                    <a:pt x="159" y="782"/>
                  </a:lnTo>
                  <a:lnTo>
                    <a:pt x="157" y="782"/>
                  </a:lnTo>
                  <a:lnTo>
                    <a:pt x="156" y="781"/>
                  </a:lnTo>
                  <a:lnTo>
                    <a:pt x="152" y="777"/>
                  </a:lnTo>
                  <a:lnTo>
                    <a:pt x="147" y="775"/>
                  </a:lnTo>
                  <a:lnTo>
                    <a:pt x="144" y="772"/>
                  </a:lnTo>
                  <a:lnTo>
                    <a:pt x="137" y="767"/>
                  </a:lnTo>
                  <a:lnTo>
                    <a:pt x="131" y="763"/>
                  </a:lnTo>
                  <a:lnTo>
                    <a:pt x="126" y="761"/>
                  </a:lnTo>
                  <a:lnTo>
                    <a:pt x="123" y="761"/>
                  </a:lnTo>
                  <a:lnTo>
                    <a:pt x="119" y="761"/>
                  </a:lnTo>
                  <a:lnTo>
                    <a:pt x="119" y="761"/>
                  </a:lnTo>
                  <a:lnTo>
                    <a:pt x="121" y="763"/>
                  </a:lnTo>
                  <a:lnTo>
                    <a:pt x="124" y="763"/>
                  </a:lnTo>
                  <a:lnTo>
                    <a:pt x="128" y="765"/>
                  </a:lnTo>
                  <a:lnTo>
                    <a:pt x="130" y="767"/>
                  </a:lnTo>
                  <a:lnTo>
                    <a:pt x="133" y="768"/>
                  </a:lnTo>
                  <a:lnTo>
                    <a:pt x="140" y="772"/>
                  </a:lnTo>
                  <a:lnTo>
                    <a:pt x="152" y="781"/>
                  </a:lnTo>
                  <a:lnTo>
                    <a:pt x="161" y="787"/>
                  </a:lnTo>
                  <a:lnTo>
                    <a:pt x="170" y="793"/>
                  </a:lnTo>
                  <a:lnTo>
                    <a:pt x="178" y="801"/>
                  </a:lnTo>
                  <a:lnTo>
                    <a:pt x="187" y="808"/>
                  </a:lnTo>
                  <a:lnTo>
                    <a:pt x="194" y="815"/>
                  </a:lnTo>
                  <a:lnTo>
                    <a:pt x="199" y="821"/>
                  </a:lnTo>
                  <a:lnTo>
                    <a:pt x="205" y="826"/>
                  </a:lnTo>
                  <a:lnTo>
                    <a:pt x="210" y="831"/>
                  </a:lnTo>
                  <a:lnTo>
                    <a:pt x="217" y="840"/>
                  </a:lnTo>
                  <a:lnTo>
                    <a:pt x="226" y="852"/>
                  </a:lnTo>
                  <a:lnTo>
                    <a:pt x="236" y="868"/>
                  </a:lnTo>
                  <a:lnTo>
                    <a:pt x="248" y="889"/>
                  </a:lnTo>
                  <a:lnTo>
                    <a:pt x="250" y="894"/>
                  </a:lnTo>
                  <a:lnTo>
                    <a:pt x="253" y="897"/>
                  </a:lnTo>
                  <a:lnTo>
                    <a:pt x="253" y="899"/>
                  </a:lnTo>
                  <a:lnTo>
                    <a:pt x="255" y="899"/>
                  </a:lnTo>
                  <a:lnTo>
                    <a:pt x="255" y="897"/>
                  </a:lnTo>
                  <a:lnTo>
                    <a:pt x="253" y="896"/>
                  </a:lnTo>
                  <a:lnTo>
                    <a:pt x="252" y="894"/>
                  </a:lnTo>
                  <a:lnTo>
                    <a:pt x="252" y="889"/>
                  </a:lnTo>
                  <a:lnTo>
                    <a:pt x="245" y="878"/>
                  </a:lnTo>
                  <a:lnTo>
                    <a:pt x="240" y="866"/>
                  </a:lnTo>
                  <a:lnTo>
                    <a:pt x="234" y="859"/>
                  </a:lnTo>
                  <a:lnTo>
                    <a:pt x="252" y="887"/>
                  </a:lnTo>
                  <a:lnTo>
                    <a:pt x="266" y="917"/>
                  </a:lnTo>
                  <a:lnTo>
                    <a:pt x="273" y="932"/>
                  </a:lnTo>
                  <a:lnTo>
                    <a:pt x="280" y="945"/>
                  </a:lnTo>
                  <a:lnTo>
                    <a:pt x="283" y="952"/>
                  </a:lnTo>
                  <a:lnTo>
                    <a:pt x="285" y="967"/>
                  </a:lnTo>
                  <a:lnTo>
                    <a:pt x="287" y="978"/>
                  </a:lnTo>
                  <a:lnTo>
                    <a:pt x="288" y="986"/>
                  </a:lnTo>
                  <a:lnTo>
                    <a:pt x="288" y="993"/>
                  </a:lnTo>
                  <a:lnTo>
                    <a:pt x="290" y="1016"/>
                  </a:lnTo>
                  <a:lnTo>
                    <a:pt x="292" y="1037"/>
                  </a:lnTo>
                  <a:lnTo>
                    <a:pt x="292" y="1065"/>
                  </a:lnTo>
                  <a:lnTo>
                    <a:pt x="292" y="1074"/>
                  </a:lnTo>
                  <a:lnTo>
                    <a:pt x="294" y="1079"/>
                  </a:lnTo>
                  <a:lnTo>
                    <a:pt x="294" y="1082"/>
                  </a:lnTo>
                  <a:lnTo>
                    <a:pt x="294" y="1084"/>
                  </a:lnTo>
                  <a:lnTo>
                    <a:pt x="295" y="1086"/>
                  </a:lnTo>
                  <a:lnTo>
                    <a:pt x="295" y="1086"/>
                  </a:lnTo>
                  <a:lnTo>
                    <a:pt x="295" y="1084"/>
                  </a:lnTo>
                  <a:lnTo>
                    <a:pt x="295" y="1084"/>
                  </a:lnTo>
                  <a:lnTo>
                    <a:pt x="297" y="1084"/>
                  </a:lnTo>
                  <a:lnTo>
                    <a:pt x="297" y="1088"/>
                  </a:lnTo>
                  <a:lnTo>
                    <a:pt x="297" y="1096"/>
                  </a:lnTo>
                  <a:lnTo>
                    <a:pt x="295" y="1109"/>
                  </a:lnTo>
                  <a:lnTo>
                    <a:pt x="294" y="1130"/>
                  </a:lnTo>
                  <a:lnTo>
                    <a:pt x="290" y="1154"/>
                  </a:lnTo>
                  <a:lnTo>
                    <a:pt x="287" y="1177"/>
                  </a:lnTo>
                  <a:lnTo>
                    <a:pt x="285" y="1201"/>
                  </a:lnTo>
                  <a:lnTo>
                    <a:pt x="280" y="1229"/>
                  </a:lnTo>
                  <a:lnTo>
                    <a:pt x="280" y="1226"/>
                  </a:lnTo>
                  <a:lnTo>
                    <a:pt x="281" y="1222"/>
                  </a:lnTo>
                  <a:lnTo>
                    <a:pt x="281" y="1217"/>
                  </a:lnTo>
                  <a:lnTo>
                    <a:pt x="281" y="1212"/>
                  </a:lnTo>
                  <a:lnTo>
                    <a:pt x="283" y="1208"/>
                  </a:lnTo>
                  <a:lnTo>
                    <a:pt x="283" y="1205"/>
                  </a:lnTo>
                  <a:lnTo>
                    <a:pt x="281" y="1205"/>
                  </a:lnTo>
                  <a:lnTo>
                    <a:pt x="276" y="1231"/>
                  </a:lnTo>
                  <a:lnTo>
                    <a:pt x="274" y="1247"/>
                  </a:lnTo>
                  <a:lnTo>
                    <a:pt x="271" y="1257"/>
                  </a:lnTo>
                  <a:lnTo>
                    <a:pt x="271" y="1262"/>
                  </a:lnTo>
                  <a:lnTo>
                    <a:pt x="271" y="1264"/>
                  </a:lnTo>
                  <a:lnTo>
                    <a:pt x="271" y="1266"/>
                  </a:lnTo>
                  <a:lnTo>
                    <a:pt x="269" y="1269"/>
                  </a:lnTo>
                  <a:lnTo>
                    <a:pt x="267" y="1276"/>
                  </a:lnTo>
                  <a:lnTo>
                    <a:pt x="264" y="1290"/>
                  </a:lnTo>
                  <a:lnTo>
                    <a:pt x="259" y="1313"/>
                  </a:lnTo>
                  <a:lnTo>
                    <a:pt x="260" y="1322"/>
                  </a:lnTo>
                  <a:lnTo>
                    <a:pt x="259" y="1337"/>
                  </a:lnTo>
                  <a:lnTo>
                    <a:pt x="253" y="1358"/>
                  </a:lnTo>
                  <a:lnTo>
                    <a:pt x="248" y="1384"/>
                  </a:lnTo>
                  <a:lnTo>
                    <a:pt x="243" y="1412"/>
                  </a:lnTo>
                  <a:lnTo>
                    <a:pt x="236" y="1440"/>
                  </a:lnTo>
                  <a:lnTo>
                    <a:pt x="231" y="1466"/>
                  </a:lnTo>
                  <a:lnTo>
                    <a:pt x="227" y="1489"/>
                  </a:lnTo>
                  <a:lnTo>
                    <a:pt x="226" y="1507"/>
                  </a:lnTo>
                  <a:lnTo>
                    <a:pt x="226" y="1517"/>
                  </a:lnTo>
                  <a:lnTo>
                    <a:pt x="226" y="1515"/>
                  </a:lnTo>
                  <a:lnTo>
                    <a:pt x="226" y="1517"/>
                  </a:lnTo>
                  <a:lnTo>
                    <a:pt x="224" y="1519"/>
                  </a:lnTo>
                  <a:lnTo>
                    <a:pt x="224" y="1524"/>
                  </a:lnTo>
                  <a:lnTo>
                    <a:pt x="222" y="1529"/>
                  </a:lnTo>
                  <a:lnTo>
                    <a:pt x="222" y="1536"/>
                  </a:lnTo>
                  <a:lnTo>
                    <a:pt x="220" y="1541"/>
                  </a:lnTo>
                  <a:lnTo>
                    <a:pt x="220" y="1548"/>
                  </a:lnTo>
                  <a:lnTo>
                    <a:pt x="220" y="1555"/>
                  </a:lnTo>
                  <a:lnTo>
                    <a:pt x="220" y="1561"/>
                  </a:lnTo>
                  <a:lnTo>
                    <a:pt x="220" y="1566"/>
                  </a:lnTo>
                  <a:lnTo>
                    <a:pt x="222" y="1569"/>
                  </a:lnTo>
                  <a:lnTo>
                    <a:pt x="222" y="1571"/>
                  </a:lnTo>
                  <a:lnTo>
                    <a:pt x="222" y="1573"/>
                  </a:lnTo>
                  <a:lnTo>
                    <a:pt x="220" y="1573"/>
                  </a:lnTo>
                  <a:lnTo>
                    <a:pt x="220" y="1569"/>
                  </a:lnTo>
                  <a:lnTo>
                    <a:pt x="219" y="1566"/>
                  </a:lnTo>
                  <a:lnTo>
                    <a:pt x="229" y="1615"/>
                  </a:lnTo>
                  <a:lnTo>
                    <a:pt x="246" y="1662"/>
                  </a:lnTo>
                  <a:lnTo>
                    <a:pt x="267" y="1704"/>
                  </a:lnTo>
                  <a:lnTo>
                    <a:pt x="294" y="1739"/>
                  </a:lnTo>
                  <a:lnTo>
                    <a:pt x="313" y="1765"/>
                  </a:lnTo>
                  <a:lnTo>
                    <a:pt x="309" y="1760"/>
                  </a:lnTo>
                  <a:lnTo>
                    <a:pt x="292" y="1739"/>
                  </a:lnTo>
                  <a:lnTo>
                    <a:pt x="273" y="1713"/>
                  </a:lnTo>
                  <a:lnTo>
                    <a:pt x="269" y="1707"/>
                  </a:lnTo>
                  <a:lnTo>
                    <a:pt x="267" y="1704"/>
                  </a:lnTo>
                  <a:lnTo>
                    <a:pt x="266" y="1702"/>
                  </a:lnTo>
                  <a:lnTo>
                    <a:pt x="264" y="1700"/>
                  </a:lnTo>
                  <a:lnTo>
                    <a:pt x="262" y="1699"/>
                  </a:lnTo>
                  <a:lnTo>
                    <a:pt x="262" y="1699"/>
                  </a:lnTo>
                  <a:lnTo>
                    <a:pt x="260" y="1699"/>
                  </a:lnTo>
                  <a:lnTo>
                    <a:pt x="260" y="1697"/>
                  </a:lnTo>
                  <a:lnTo>
                    <a:pt x="257" y="1693"/>
                  </a:lnTo>
                  <a:lnTo>
                    <a:pt x="255" y="1690"/>
                  </a:lnTo>
                  <a:lnTo>
                    <a:pt x="281" y="1732"/>
                  </a:lnTo>
                  <a:lnTo>
                    <a:pt x="313" y="1768"/>
                  </a:lnTo>
                  <a:lnTo>
                    <a:pt x="332" y="1789"/>
                  </a:lnTo>
                  <a:lnTo>
                    <a:pt x="351" y="1805"/>
                  </a:lnTo>
                  <a:lnTo>
                    <a:pt x="367" y="1819"/>
                  </a:lnTo>
                  <a:lnTo>
                    <a:pt x="355" y="1814"/>
                  </a:lnTo>
                  <a:lnTo>
                    <a:pt x="339" y="1802"/>
                  </a:lnTo>
                  <a:lnTo>
                    <a:pt x="320" y="1784"/>
                  </a:lnTo>
                  <a:lnTo>
                    <a:pt x="299" y="1763"/>
                  </a:lnTo>
                  <a:lnTo>
                    <a:pt x="280" y="1737"/>
                  </a:lnTo>
                  <a:lnTo>
                    <a:pt x="255" y="1700"/>
                  </a:lnTo>
                  <a:lnTo>
                    <a:pt x="236" y="1660"/>
                  </a:lnTo>
                  <a:lnTo>
                    <a:pt x="222" y="1622"/>
                  </a:lnTo>
                  <a:lnTo>
                    <a:pt x="212" y="1587"/>
                  </a:lnTo>
                  <a:lnTo>
                    <a:pt x="212" y="1573"/>
                  </a:lnTo>
                  <a:lnTo>
                    <a:pt x="212" y="1564"/>
                  </a:lnTo>
                  <a:lnTo>
                    <a:pt x="212" y="1557"/>
                  </a:lnTo>
                  <a:lnTo>
                    <a:pt x="213" y="1550"/>
                  </a:lnTo>
                  <a:lnTo>
                    <a:pt x="213" y="1540"/>
                  </a:lnTo>
                  <a:lnTo>
                    <a:pt x="215" y="1522"/>
                  </a:lnTo>
                  <a:lnTo>
                    <a:pt x="217" y="1505"/>
                  </a:lnTo>
                  <a:lnTo>
                    <a:pt x="219" y="1482"/>
                  </a:lnTo>
                  <a:lnTo>
                    <a:pt x="224" y="1458"/>
                  </a:lnTo>
                  <a:lnTo>
                    <a:pt x="229" y="1432"/>
                  </a:lnTo>
                  <a:lnTo>
                    <a:pt x="234" y="1407"/>
                  </a:lnTo>
                  <a:lnTo>
                    <a:pt x="233" y="1425"/>
                  </a:lnTo>
                  <a:lnTo>
                    <a:pt x="231" y="1437"/>
                  </a:lnTo>
                  <a:lnTo>
                    <a:pt x="233" y="1433"/>
                  </a:lnTo>
                  <a:lnTo>
                    <a:pt x="236" y="1421"/>
                  </a:lnTo>
                  <a:lnTo>
                    <a:pt x="240" y="1405"/>
                  </a:lnTo>
                  <a:lnTo>
                    <a:pt x="243" y="1386"/>
                  </a:lnTo>
                  <a:lnTo>
                    <a:pt x="248" y="1369"/>
                  </a:lnTo>
                  <a:lnTo>
                    <a:pt x="253" y="1336"/>
                  </a:lnTo>
                  <a:lnTo>
                    <a:pt x="259" y="1295"/>
                  </a:lnTo>
                  <a:lnTo>
                    <a:pt x="266" y="1254"/>
                  </a:lnTo>
                  <a:lnTo>
                    <a:pt x="276" y="1189"/>
                  </a:lnTo>
                  <a:lnTo>
                    <a:pt x="287" y="1128"/>
                  </a:lnTo>
                  <a:lnTo>
                    <a:pt x="285" y="1070"/>
                  </a:lnTo>
                  <a:lnTo>
                    <a:pt x="285" y="1032"/>
                  </a:lnTo>
                  <a:lnTo>
                    <a:pt x="281" y="992"/>
                  </a:lnTo>
                  <a:lnTo>
                    <a:pt x="271" y="952"/>
                  </a:lnTo>
                  <a:lnTo>
                    <a:pt x="259" y="917"/>
                  </a:lnTo>
                  <a:lnTo>
                    <a:pt x="257" y="922"/>
                  </a:lnTo>
                  <a:lnTo>
                    <a:pt x="248" y="897"/>
                  </a:lnTo>
                  <a:lnTo>
                    <a:pt x="234" y="875"/>
                  </a:lnTo>
                  <a:lnTo>
                    <a:pt x="220" y="854"/>
                  </a:lnTo>
                  <a:lnTo>
                    <a:pt x="219" y="852"/>
                  </a:lnTo>
                  <a:lnTo>
                    <a:pt x="217" y="849"/>
                  </a:lnTo>
                  <a:lnTo>
                    <a:pt x="217" y="847"/>
                  </a:lnTo>
                  <a:lnTo>
                    <a:pt x="217" y="845"/>
                  </a:lnTo>
                  <a:lnTo>
                    <a:pt x="215" y="842"/>
                  </a:lnTo>
                  <a:lnTo>
                    <a:pt x="194" y="817"/>
                  </a:lnTo>
                  <a:lnTo>
                    <a:pt x="171" y="796"/>
                  </a:lnTo>
                  <a:lnTo>
                    <a:pt x="149" y="779"/>
                  </a:lnTo>
                  <a:lnTo>
                    <a:pt x="133" y="768"/>
                  </a:lnTo>
                  <a:lnTo>
                    <a:pt x="130" y="768"/>
                  </a:lnTo>
                  <a:lnTo>
                    <a:pt x="128" y="767"/>
                  </a:lnTo>
                  <a:lnTo>
                    <a:pt x="126" y="767"/>
                  </a:lnTo>
                  <a:lnTo>
                    <a:pt x="119" y="765"/>
                  </a:lnTo>
                  <a:lnTo>
                    <a:pt x="105" y="767"/>
                  </a:lnTo>
                  <a:lnTo>
                    <a:pt x="91" y="770"/>
                  </a:lnTo>
                  <a:lnTo>
                    <a:pt x="96" y="768"/>
                  </a:lnTo>
                  <a:lnTo>
                    <a:pt x="102" y="767"/>
                  </a:lnTo>
                  <a:lnTo>
                    <a:pt x="105" y="765"/>
                  </a:lnTo>
                  <a:lnTo>
                    <a:pt x="109" y="765"/>
                  </a:lnTo>
                  <a:lnTo>
                    <a:pt x="110" y="765"/>
                  </a:lnTo>
                  <a:lnTo>
                    <a:pt x="110" y="763"/>
                  </a:lnTo>
                  <a:lnTo>
                    <a:pt x="110" y="763"/>
                  </a:lnTo>
                  <a:lnTo>
                    <a:pt x="110" y="763"/>
                  </a:lnTo>
                  <a:lnTo>
                    <a:pt x="110" y="763"/>
                  </a:lnTo>
                  <a:lnTo>
                    <a:pt x="110" y="763"/>
                  </a:lnTo>
                  <a:lnTo>
                    <a:pt x="114" y="761"/>
                  </a:lnTo>
                  <a:lnTo>
                    <a:pt x="116" y="761"/>
                  </a:lnTo>
                  <a:lnTo>
                    <a:pt x="121" y="761"/>
                  </a:lnTo>
                  <a:lnTo>
                    <a:pt x="126" y="761"/>
                  </a:lnTo>
                  <a:lnTo>
                    <a:pt x="130" y="761"/>
                  </a:lnTo>
                  <a:lnTo>
                    <a:pt x="131" y="763"/>
                  </a:lnTo>
                  <a:lnTo>
                    <a:pt x="135" y="765"/>
                  </a:lnTo>
                  <a:lnTo>
                    <a:pt x="131" y="763"/>
                  </a:lnTo>
                  <a:lnTo>
                    <a:pt x="128" y="761"/>
                  </a:lnTo>
                  <a:lnTo>
                    <a:pt x="123" y="760"/>
                  </a:lnTo>
                  <a:lnTo>
                    <a:pt x="116" y="761"/>
                  </a:lnTo>
                  <a:lnTo>
                    <a:pt x="109" y="761"/>
                  </a:lnTo>
                  <a:lnTo>
                    <a:pt x="95" y="765"/>
                  </a:lnTo>
                  <a:lnTo>
                    <a:pt x="82" y="768"/>
                  </a:lnTo>
                  <a:lnTo>
                    <a:pt x="70" y="772"/>
                  </a:lnTo>
                  <a:lnTo>
                    <a:pt x="58" y="774"/>
                  </a:lnTo>
                  <a:lnTo>
                    <a:pt x="51" y="775"/>
                  </a:lnTo>
                  <a:lnTo>
                    <a:pt x="44" y="775"/>
                  </a:lnTo>
                  <a:lnTo>
                    <a:pt x="41" y="775"/>
                  </a:lnTo>
                  <a:lnTo>
                    <a:pt x="37" y="774"/>
                  </a:lnTo>
                  <a:lnTo>
                    <a:pt x="34" y="772"/>
                  </a:lnTo>
                  <a:lnTo>
                    <a:pt x="30" y="768"/>
                  </a:lnTo>
                  <a:lnTo>
                    <a:pt x="28" y="765"/>
                  </a:lnTo>
                  <a:lnTo>
                    <a:pt x="28" y="761"/>
                  </a:lnTo>
                  <a:lnTo>
                    <a:pt x="27" y="758"/>
                  </a:lnTo>
                  <a:lnTo>
                    <a:pt x="25" y="749"/>
                  </a:lnTo>
                  <a:lnTo>
                    <a:pt x="21" y="737"/>
                  </a:lnTo>
                  <a:lnTo>
                    <a:pt x="20" y="730"/>
                  </a:lnTo>
                  <a:lnTo>
                    <a:pt x="18" y="725"/>
                  </a:lnTo>
                  <a:lnTo>
                    <a:pt x="16" y="719"/>
                  </a:lnTo>
                  <a:lnTo>
                    <a:pt x="16" y="714"/>
                  </a:lnTo>
                  <a:lnTo>
                    <a:pt x="16" y="711"/>
                  </a:lnTo>
                  <a:lnTo>
                    <a:pt x="16" y="705"/>
                  </a:lnTo>
                  <a:lnTo>
                    <a:pt x="14" y="698"/>
                  </a:lnTo>
                  <a:lnTo>
                    <a:pt x="14" y="700"/>
                  </a:lnTo>
                  <a:lnTo>
                    <a:pt x="13" y="700"/>
                  </a:lnTo>
                  <a:lnTo>
                    <a:pt x="13" y="698"/>
                  </a:lnTo>
                  <a:lnTo>
                    <a:pt x="11" y="697"/>
                  </a:lnTo>
                  <a:lnTo>
                    <a:pt x="9" y="692"/>
                  </a:lnTo>
                  <a:lnTo>
                    <a:pt x="7" y="686"/>
                  </a:lnTo>
                  <a:lnTo>
                    <a:pt x="6" y="681"/>
                  </a:lnTo>
                  <a:lnTo>
                    <a:pt x="4" y="674"/>
                  </a:lnTo>
                  <a:lnTo>
                    <a:pt x="2" y="658"/>
                  </a:lnTo>
                  <a:lnTo>
                    <a:pt x="0" y="644"/>
                  </a:lnTo>
                  <a:lnTo>
                    <a:pt x="0" y="636"/>
                  </a:lnTo>
                  <a:lnTo>
                    <a:pt x="0" y="629"/>
                  </a:lnTo>
                  <a:lnTo>
                    <a:pt x="0" y="625"/>
                  </a:lnTo>
                  <a:lnTo>
                    <a:pt x="7" y="604"/>
                  </a:lnTo>
                  <a:lnTo>
                    <a:pt x="16" y="583"/>
                  </a:lnTo>
                  <a:lnTo>
                    <a:pt x="37" y="547"/>
                  </a:lnTo>
                  <a:lnTo>
                    <a:pt x="53" y="522"/>
                  </a:lnTo>
                  <a:lnTo>
                    <a:pt x="74" y="498"/>
                  </a:lnTo>
                  <a:lnTo>
                    <a:pt x="82" y="491"/>
                  </a:lnTo>
                  <a:lnTo>
                    <a:pt x="81" y="493"/>
                  </a:lnTo>
                  <a:lnTo>
                    <a:pt x="77" y="496"/>
                  </a:lnTo>
                  <a:lnTo>
                    <a:pt x="75" y="498"/>
                  </a:lnTo>
                  <a:lnTo>
                    <a:pt x="75" y="500"/>
                  </a:lnTo>
                  <a:lnTo>
                    <a:pt x="82" y="494"/>
                  </a:lnTo>
                  <a:lnTo>
                    <a:pt x="88" y="489"/>
                  </a:lnTo>
                  <a:lnTo>
                    <a:pt x="93" y="484"/>
                  </a:lnTo>
                  <a:lnTo>
                    <a:pt x="96" y="482"/>
                  </a:lnTo>
                  <a:lnTo>
                    <a:pt x="100" y="479"/>
                  </a:lnTo>
                  <a:lnTo>
                    <a:pt x="105" y="475"/>
                  </a:lnTo>
                  <a:lnTo>
                    <a:pt x="109" y="470"/>
                  </a:lnTo>
                  <a:lnTo>
                    <a:pt x="114" y="466"/>
                  </a:lnTo>
                  <a:lnTo>
                    <a:pt x="123" y="461"/>
                  </a:lnTo>
                  <a:lnTo>
                    <a:pt x="121" y="463"/>
                  </a:lnTo>
                  <a:lnTo>
                    <a:pt x="119" y="463"/>
                  </a:lnTo>
                  <a:lnTo>
                    <a:pt x="119" y="465"/>
                  </a:lnTo>
                  <a:lnTo>
                    <a:pt x="117" y="465"/>
                  </a:lnTo>
                  <a:lnTo>
                    <a:pt x="131" y="458"/>
                  </a:lnTo>
                  <a:lnTo>
                    <a:pt x="144" y="451"/>
                  </a:lnTo>
                  <a:lnTo>
                    <a:pt x="138" y="454"/>
                  </a:lnTo>
                  <a:lnTo>
                    <a:pt x="133" y="458"/>
                  </a:lnTo>
                  <a:lnTo>
                    <a:pt x="128" y="459"/>
                  </a:lnTo>
                  <a:lnTo>
                    <a:pt x="124" y="463"/>
                  </a:lnTo>
                  <a:lnTo>
                    <a:pt x="126" y="463"/>
                  </a:lnTo>
                  <a:lnTo>
                    <a:pt x="130" y="461"/>
                  </a:lnTo>
                  <a:lnTo>
                    <a:pt x="133" y="459"/>
                  </a:lnTo>
                  <a:lnTo>
                    <a:pt x="140" y="456"/>
                  </a:lnTo>
                  <a:lnTo>
                    <a:pt x="147" y="452"/>
                  </a:lnTo>
                  <a:lnTo>
                    <a:pt x="166" y="444"/>
                  </a:lnTo>
                  <a:lnTo>
                    <a:pt x="187" y="435"/>
                  </a:lnTo>
                  <a:lnTo>
                    <a:pt x="194" y="431"/>
                  </a:lnTo>
                  <a:lnTo>
                    <a:pt x="206" y="426"/>
                  </a:lnTo>
                  <a:lnTo>
                    <a:pt x="222" y="423"/>
                  </a:lnTo>
                  <a:lnTo>
                    <a:pt x="240" y="417"/>
                  </a:lnTo>
                  <a:lnTo>
                    <a:pt x="259" y="414"/>
                  </a:lnTo>
                  <a:lnTo>
                    <a:pt x="276" y="411"/>
                  </a:lnTo>
                  <a:lnTo>
                    <a:pt x="288" y="407"/>
                  </a:lnTo>
                  <a:lnTo>
                    <a:pt x="297" y="405"/>
                  </a:lnTo>
                  <a:lnTo>
                    <a:pt x="299" y="405"/>
                  </a:lnTo>
                  <a:lnTo>
                    <a:pt x="304" y="405"/>
                  </a:lnTo>
                  <a:lnTo>
                    <a:pt x="311" y="405"/>
                  </a:lnTo>
                  <a:lnTo>
                    <a:pt x="318" y="405"/>
                  </a:lnTo>
                  <a:lnTo>
                    <a:pt x="355" y="404"/>
                  </a:lnTo>
                  <a:lnTo>
                    <a:pt x="370" y="400"/>
                  </a:lnTo>
                  <a:lnTo>
                    <a:pt x="384" y="397"/>
                  </a:lnTo>
                  <a:lnTo>
                    <a:pt x="388" y="395"/>
                  </a:lnTo>
                  <a:lnTo>
                    <a:pt x="391" y="395"/>
                  </a:lnTo>
                  <a:lnTo>
                    <a:pt x="393" y="393"/>
                  </a:lnTo>
                  <a:lnTo>
                    <a:pt x="393" y="393"/>
                  </a:lnTo>
                  <a:lnTo>
                    <a:pt x="393" y="395"/>
                  </a:lnTo>
                  <a:lnTo>
                    <a:pt x="414" y="384"/>
                  </a:lnTo>
                  <a:lnTo>
                    <a:pt x="432" y="372"/>
                  </a:lnTo>
                  <a:lnTo>
                    <a:pt x="445" y="362"/>
                  </a:lnTo>
                  <a:lnTo>
                    <a:pt x="463" y="344"/>
                  </a:lnTo>
                  <a:lnTo>
                    <a:pt x="482" y="325"/>
                  </a:lnTo>
                  <a:lnTo>
                    <a:pt x="496" y="311"/>
                  </a:lnTo>
                  <a:lnTo>
                    <a:pt x="507" y="299"/>
                  </a:lnTo>
                  <a:lnTo>
                    <a:pt x="515" y="290"/>
                  </a:lnTo>
                  <a:lnTo>
                    <a:pt x="522" y="281"/>
                  </a:lnTo>
                  <a:lnTo>
                    <a:pt x="529" y="273"/>
                  </a:lnTo>
                  <a:lnTo>
                    <a:pt x="536" y="264"/>
                  </a:lnTo>
                  <a:lnTo>
                    <a:pt x="540" y="257"/>
                  </a:lnTo>
                  <a:lnTo>
                    <a:pt x="541" y="250"/>
                  </a:lnTo>
                  <a:lnTo>
                    <a:pt x="541" y="246"/>
                  </a:lnTo>
                  <a:lnTo>
                    <a:pt x="540" y="245"/>
                  </a:lnTo>
                  <a:lnTo>
                    <a:pt x="540" y="243"/>
                  </a:lnTo>
                  <a:lnTo>
                    <a:pt x="538" y="241"/>
                  </a:lnTo>
                  <a:lnTo>
                    <a:pt x="533" y="239"/>
                  </a:lnTo>
                  <a:lnTo>
                    <a:pt x="529" y="238"/>
                  </a:lnTo>
                  <a:lnTo>
                    <a:pt x="526" y="236"/>
                  </a:lnTo>
                  <a:lnTo>
                    <a:pt x="522" y="234"/>
                  </a:lnTo>
                  <a:lnTo>
                    <a:pt x="522" y="234"/>
                  </a:lnTo>
                  <a:lnTo>
                    <a:pt x="533" y="241"/>
                  </a:lnTo>
                  <a:lnTo>
                    <a:pt x="534" y="243"/>
                  </a:lnTo>
                  <a:lnTo>
                    <a:pt x="536" y="243"/>
                  </a:lnTo>
                  <a:lnTo>
                    <a:pt x="536" y="245"/>
                  </a:lnTo>
                  <a:lnTo>
                    <a:pt x="538" y="245"/>
                  </a:lnTo>
                  <a:lnTo>
                    <a:pt x="538" y="245"/>
                  </a:lnTo>
                  <a:lnTo>
                    <a:pt x="538" y="246"/>
                  </a:lnTo>
                  <a:lnTo>
                    <a:pt x="538" y="248"/>
                  </a:lnTo>
                  <a:lnTo>
                    <a:pt x="538" y="252"/>
                  </a:lnTo>
                  <a:lnTo>
                    <a:pt x="536" y="257"/>
                  </a:lnTo>
                  <a:lnTo>
                    <a:pt x="533" y="262"/>
                  </a:lnTo>
                  <a:lnTo>
                    <a:pt x="534" y="257"/>
                  </a:lnTo>
                  <a:lnTo>
                    <a:pt x="536" y="253"/>
                  </a:lnTo>
                  <a:lnTo>
                    <a:pt x="536" y="248"/>
                  </a:lnTo>
                  <a:lnTo>
                    <a:pt x="538" y="246"/>
                  </a:lnTo>
                  <a:lnTo>
                    <a:pt x="536" y="245"/>
                  </a:lnTo>
                  <a:lnTo>
                    <a:pt x="536" y="245"/>
                  </a:lnTo>
                  <a:lnTo>
                    <a:pt x="536" y="245"/>
                  </a:lnTo>
                  <a:lnTo>
                    <a:pt x="514" y="232"/>
                  </a:lnTo>
                  <a:lnTo>
                    <a:pt x="472" y="208"/>
                  </a:lnTo>
                  <a:lnTo>
                    <a:pt x="445" y="192"/>
                  </a:lnTo>
                  <a:lnTo>
                    <a:pt x="416" y="178"/>
                  </a:lnTo>
                  <a:lnTo>
                    <a:pt x="379" y="163"/>
                  </a:lnTo>
                  <a:lnTo>
                    <a:pt x="381" y="163"/>
                  </a:lnTo>
                  <a:lnTo>
                    <a:pt x="383" y="163"/>
                  </a:lnTo>
                  <a:lnTo>
                    <a:pt x="381" y="163"/>
                  </a:lnTo>
                  <a:lnTo>
                    <a:pt x="379" y="161"/>
                  </a:lnTo>
                  <a:lnTo>
                    <a:pt x="377" y="159"/>
                  </a:lnTo>
                  <a:lnTo>
                    <a:pt x="374" y="157"/>
                  </a:lnTo>
                  <a:lnTo>
                    <a:pt x="370" y="156"/>
                  </a:lnTo>
                  <a:lnTo>
                    <a:pt x="369" y="154"/>
                  </a:lnTo>
                  <a:lnTo>
                    <a:pt x="365" y="152"/>
                  </a:lnTo>
                  <a:lnTo>
                    <a:pt x="365" y="152"/>
                  </a:lnTo>
                  <a:lnTo>
                    <a:pt x="365" y="152"/>
                  </a:lnTo>
                  <a:lnTo>
                    <a:pt x="369" y="152"/>
                  </a:lnTo>
                  <a:lnTo>
                    <a:pt x="325" y="135"/>
                  </a:lnTo>
                  <a:lnTo>
                    <a:pt x="329" y="135"/>
                  </a:lnTo>
                  <a:lnTo>
                    <a:pt x="337" y="136"/>
                  </a:lnTo>
                  <a:lnTo>
                    <a:pt x="348" y="140"/>
                  </a:lnTo>
                  <a:lnTo>
                    <a:pt x="356" y="142"/>
                  </a:lnTo>
                  <a:lnTo>
                    <a:pt x="362" y="143"/>
                  </a:lnTo>
                  <a:lnTo>
                    <a:pt x="342" y="135"/>
                  </a:lnTo>
                  <a:lnTo>
                    <a:pt x="329" y="128"/>
                  </a:lnTo>
                  <a:lnTo>
                    <a:pt x="320" y="123"/>
                  </a:lnTo>
                  <a:lnTo>
                    <a:pt x="311" y="117"/>
                  </a:lnTo>
                  <a:lnTo>
                    <a:pt x="301" y="112"/>
                  </a:lnTo>
                  <a:close/>
                  <a:moveTo>
                    <a:pt x="299" y="112"/>
                  </a:moveTo>
                  <a:lnTo>
                    <a:pt x="299" y="112"/>
                  </a:lnTo>
                  <a:lnTo>
                    <a:pt x="301" y="112"/>
                  </a:lnTo>
                  <a:lnTo>
                    <a:pt x="299" y="112"/>
                  </a:lnTo>
                  <a:close/>
                  <a:moveTo>
                    <a:pt x="28" y="0"/>
                  </a:moveTo>
                  <a:lnTo>
                    <a:pt x="28" y="0"/>
                  </a:lnTo>
                  <a:lnTo>
                    <a:pt x="49" y="14"/>
                  </a:lnTo>
                  <a:lnTo>
                    <a:pt x="72" y="25"/>
                  </a:lnTo>
                  <a:lnTo>
                    <a:pt x="84" y="30"/>
                  </a:lnTo>
                  <a:lnTo>
                    <a:pt x="96" y="34"/>
                  </a:lnTo>
                  <a:lnTo>
                    <a:pt x="123" y="40"/>
                  </a:lnTo>
                  <a:lnTo>
                    <a:pt x="178" y="60"/>
                  </a:lnTo>
                  <a:lnTo>
                    <a:pt x="234" y="82"/>
                  </a:lnTo>
                  <a:lnTo>
                    <a:pt x="299" y="112"/>
                  </a:lnTo>
                  <a:lnTo>
                    <a:pt x="281" y="103"/>
                  </a:lnTo>
                  <a:lnTo>
                    <a:pt x="290" y="109"/>
                  </a:lnTo>
                  <a:lnTo>
                    <a:pt x="292" y="110"/>
                  </a:lnTo>
                  <a:lnTo>
                    <a:pt x="287" y="109"/>
                  </a:lnTo>
                  <a:lnTo>
                    <a:pt x="278" y="107"/>
                  </a:lnTo>
                  <a:lnTo>
                    <a:pt x="267" y="102"/>
                  </a:lnTo>
                  <a:lnTo>
                    <a:pt x="255" y="98"/>
                  </a:lnTo>
                  <a:lnTo>
                    <a:pt x="246" y="95"/>
                  </a:lnTo>
                  <a:lnTo>
                    <a:pt x="240" y="93"/>
                  </a:lnTo>
                  <a:lnTo>
                    <a:pt x="241" y="89"/>
                  </a:lnTo>
                  <a:lnTo>
                    <a:pt x="203" y="75"/>
                  </a:lnTo>
                  <a:lnTo>
                    <a:pt x="164" y="63"/>
                  </a:lnTo>
                  <a:lnTo>
                    <a:pt x="123" y="53"/>
                  </a:lnTo>
                  <a:lnTo>
                    <a:pt x="100" y="46"/>
                  </a:lnTo>
                  <a:lnTo>
                    <a:pt x="86" y="42"/>
                  </a:lnTo>
                  <a:lnTo>
                    <a:pt x="72" y="39"/>
                  </a:lnTo>
                  <a:lnTo>
                    <a:pt x="68" y="35"/>
                  </a:lnTo>
                  <a:lnTo>
                    <a:pt x="61" y="32"/>
                  </a:lnTo>
                  <a:lnTo>
                    <a:pt x="53" y="25"/>
                  </a:lnTo>
                  <a:lnTo>
                    <a:pt x="44" y="18"/>
                  </a:lnTo>
                  <a:lnTo>
                    <a:pt x="39" y="14"/>
                  </a:lnTo>
                  <a:lnTo>
                    <a:pt x="35" y="9"/>
                  </a:lnTo>
                  <a:lnTo>
                    <a:pt x="32" y="6"/>
                  </a:lnTo>
                  <a:lnTo>
                    <a:pt x="30" y="2"/>
                  </a:lnTo>
                  <a:lnTo>
                    <a:pt x="28" y="0"/>
                  </a:lnTo>
                  <a:lnTo>
                    <a:pt x="2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7" name="Freeform 215"/>
            <p:cNvSpPr>
              <a:spLocks/>
            </p:cNvSpPr>
            <p:nvPr/>
          </p:nvSpPr>
          <p:spPr bwMode="auto">
            <a:xfrm>
              <a:off x="4409" y="3178"/>
              <a:ext cx="14" cy="47"/>
            </a:xfrm>
            <a:custGeom>
              <a:avLst/>
              <a:gdLst>
                <a:gd name="T0" fmla="*/ 14 w 14"/>
                <a:gd name="T1" fmla="*/ 0 h 47"/>
                <a:gd name="T2" fmla="*/ 9 w 14"/>
                <a:gd name="T3" fmla="*/ 20 h 47"/>
                <a:gd name="T4" fmla="*/ 4 w 14"/>
                <a:gd name="T5" fmla="*/ 41 h 47"/>
                <a:gd name="T6" fmla="*/ 0 w 14"/>
                <a:gd name="T7" fmla="*/ 47 h 47"/>
                <a:gd name="T8" fmla="*/ 14 w 14"/>
                <a:gd name="T9" fmla="*/ 0 h 47"/>
              </a:gdLst>
              <a:ahLst/>
              <a:cxnLst>
                <a:cxn ang="0">
                  <a:pos x="T0" y="T1"/>
                </a:cxn>
                <a:cxn ang="0">
                  <a:pos x="T2" y="T3"/>
                </a:cxn>
                <a:cxn ang="0">
                  <a:pos x="T4" y="T5"/>
                </a:cxn>
                <a:cxn ang="0">
                  <a:pos x="T6" y="T7"/>
                </a:cxn>
                <a:cxn ang="0">
                  <a:pos x="T8" y="T9"/>
                </a:cxn>
              </a:cxnLst>
              <a:rect l="0" t="0" r="r" b="b"/>
              <a:pathLst>
                <a:path w="14" h="47">
                  <a:moveTo>
                    <a:pt x="14" y="0"/>
                  </a:moveTo>
                  <a:lnTo>
                    <a:pt x="9" y="20"/>
                  </a:lnTo>
                  <a:lnTo>
                    <a:pt x="4" y="41"/>
                  </a:lnTo>
                  <a:lnTo>
                    <a:pt x="0" y="47"/>
                  </a:lnTo>
                  <a:lnTo>
                    <a:pt x="1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8" name="Freeform 216"/>
            <p:cNvSpPr>
              <a:spLocks/>
            </p:cNvSpPr>
            <p:nvPr/>
          </p:nvSpPr>
          <p:spPr bwMode="auto">
            <a:xfrm>
              <a:off x="4407" y="3219"/>
              <a:ext cx="7" cy="30"/>
            </a:xfrm>
            <a:custGeom>
              <a:avLst/>
              <a:gdLst>
                <a:gd name="T0" fmla="*/ 7 w 7"/>
                <a:gd name="T1" fmla="*/ 0 h 30"/>
                <a:gd name="T2" fmla="*/ 0 w 7"/>
                <a:gd name="T3" fmla="*/ 30 h 30"/>
                <a:gd name="T4" fmla="*/ 6 w 7"/>
                <a:gd name="T5" fmla="*/ 0 h 30"/>
                <a:gd name="T6" fmla="*/ 7 w 7"/>
                <a:gd name="T7" fmla="*/ 0 h 30"/>
              </a:gdLst>
              <a:ahLst/>
              <a:cxnLst>
                <a:cxn ang="0">
                  <a:pos x="T0" y="T1"/>
                </a:cxn>
                <a:cxn ang="0">
                  <a:pos x="T2" y="T3"/>
                </a:cxn>
                <a:cxn ang="0">
                  <a:pos x="T4" y="T5"/>
                </a:cxn>
                <a:cxn ang="0">
                  <a:pos x="T6" y="T7"/>
                </a:cxn>
              </a:cxnLst>
              <a:rect l="0" t="0" r="r" b="b"/>
              <a:pathLst>
                <a:path w="7" h="30">
                  <a:moveTo>
                    <a:pt x="7" y="0"/>
                  </a:moveTo>
                  <a:lnTo>
                    <a:pt x="0" y="30"/>
                  </a:lnTo>
                  <a:lnTo>
                    <a:pt x="6" y="0"/>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9" name="Freeform 217"/>
            <p:cNvSpPr>
              <a:spLocks/>
            </p:cNvSpPr>
            <p:nvPr/>
          </p:nvSpPr>
          <p:spPr bwMode="auto">
            <a:xfrm>
              <a:off x="5046" y="3792"/>
              <a:ext cx="52" cy="2"/>
            </a:xfrm>
            <a:custGeom>
              <a:avLst/>
              <a:gdLst>
                <a:gd name="T0" fmla="*/ 16 w 52"/>
                <a:gd name="T1" fmla="*/ 0 h 2"/>
                <a:gd name="T2" fmla="*/ 35 w 52"/>
                <a:gd name="T3" fmla="*/ 2 h 2"/>
                <a:gd name="T4" fmla="*/ 52 w 52"/>
                <a:gd name="T5" fmla="*/ 2 h 2"/>
                <a:gd name="T6" fmla="*/ 32 w 52"/>
                <a:gd name="T7" fmla="*/ 2 h 2"/>
                <a:gd name="T8" fmla="*/ 14 w 52"/>
                <a:gd name="T9" fmla="*/ 2 h 2"/>
                <a:gd name="T10" fmla="*/ 0 w 52"/>
                <a:gd name="T11" fmla="*/ 0 h 2"/>
                <a:gd name="T12" fmla="*/ 16 w 5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2" h="2">
                  <a:moveTo>
                    <a:pt x="16" y="0"/>
                  </a:moveTo>
                  <a:lnTo>
                    <a:pt x="35" y="2"/>
                  </a:lnTo>
                  <a:lnTo>
                    <a:pt x="52" y="2"/>
                  </a:lnTo>
                  <a:lnTo>
                    <a:pt x="32" y="2"/>
                  </a:lnTo>
                  <a:lnTo>
                    <a:pt x="14" y="2"/>
                  </a:lnTo>
                  <a:lnTo>
                    <a:pt x="0" y="0"/>
                  </a:lnTo>
                  <a:lnTo>
                    <a:pt x="1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0" name="Freeform 218"/>
            <p:cNvSpPr>
              <a:spLocks/>
            </p:cNvSpPr>
            <p:nvPr/>
          </p:nvSpPr>
          <p:spPr bwMode="auto">
            <a:xfrm>
              <a:off x="5074" y="3790"/>
              <a:ext cx="30" cy="2"/>
            </a:xfrm>
            <a:custGeom>
              <a:avLst/>
              <a:gdLst>
                <a:gd name="T0" fmla="*/ 4 w 30"/>
                <a:gd name="T1" fmla="*/ 0 h 2"/>
                <a:gd name="T2" fmla="*/ 30 w 30"/>
                <a:gd name="T3" fmla="*/ 2 h 2"/>
                <a:gd name="T4" fmla="*/ 0 w 30"/>
                <a:gd name="T5" fmla="*/ 0 h 2"/>
                <a:gd name="T6" fmla="*/ 4 w 30"/>
                <a:gd name="T7" fmla="*/ 0 h 2"/>
              </a:gdLst>
              <a:ahLst/>
              <a:cxnLst>
                <a:cxn ang="0">
                  <a:pos x="T0" y="T1"/>
                </a:cxn>
                <a:cxn ang="0">
                  <a:pos x="T2" y="T3"/>
                </a:cxn>
                <a:cxn ang="0">
                  <a:pos x="T4" y="T5"/>
                </a:cxn>
                <a:cxn ang="0">
                  <a:pos x="T6" y="T7"/>
                </a:cxn>
              </a:cxnLst>
              <a:rect l="0" t="0" r="r" b="b"/>
              <a:pathLst>
                <a:path w="30" h="2">
                  <a:moveTo>
                    <a:pt x="4" y="0"/>
                  </a:moveTo>
                  <a:lnTo>
                    <a:pt x="30" y="2"/>
                  </a:lnTo>
                  <a:lnTo>
                    <a:pt x="0" y="0"/>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1" name="Freeform 219"/>
            <p:cNvSpPr>
              <a:spLocks/>
            </p:cNvSpPr>
            <p:nvPr/>
          </p:nvSpPr>
          <p:spPr bwMode="auto">
            <a:xfrm>
              <a:off x="4756" y="3748"/>
              <a:ext cx="997" cy="140"/>
            </a:xfrm>
            <a:custGeom>
              <a:avLst/>
              <a:gdLst>
                <a:gd name="T0" fmla="*/ 994 w 997"/>
                <a:gd name="T1" fmla="*/ 5 h 140"/>
                <a:gd name="T2" fmla="*/ 995 w 997"/>
                <a:gd name="T3" fmla="*/ 84 h 140"/>
                <a:gd name="T4" fmla="*/ 978 w 997"/>
                <a:gd name="T5" fmla="*/ 114 h 140"/>
                <a:gd name="T6" fmla="*/ 943 w 997"/>
                <a:gd name="T7" fmla="*/ 114 h 140"/>
                <a:gd name="T8" fmla="*/ 788 w 997"/>
                <a:gd name="T9" fmla="*/ 124 h 140"/>
                <a:gd name="T10" fmla="*/ 405 w 997"/>
                <a:gd name="T11" fmla="*/ 140 h 140"/>
                <a:gd name="T12" fmla="*/ 9 w 997"/>
                <a:gd name="T13" fmla="*/ 98 h 140"/>
                <a:gd name="T14" fmla="*/ 2 w 997"/>
                <a:gd name="T15" fmla="*/ 95 h 140"/>
                <a:gd name="T16" fmla="*/ 25 w 997"/>
                <a:gd name="T17" fmla="*/ 98 h 140"/>
                <a:gd name="T18" fmla="*/ 121 w 997"/>
                <a:gd name="T19" fmla="*/ 110 h 140"/>
                <a:gd name="T20" fmla="*/ 117 w 997"/>
                <a:gd name="T21" fmla="*/ 112 h 140"/>
                <a:gd name="T22" fmla="*/ 140 w 997"/>
                <a:gd name="T23" fmla="*/ 115 h 140"/>
                <a:gd name="T24" fmla="*/ 273 w 997"/>
                <a:gd name="T25" fmla="*/ 126 h 140"/>
                <a:gd name="T26" fmla="*/ 233 w 997"/>
                <a:gd name="T27" fmla="*/ 129 h 140"/>
                <a:gd name="T28" fmla="*/ 322 w 997"/>
                <a:gd name="T29" fmla="*/ 131 h 140"/>
                <a:gd name="T30" fmla="*/ 438 w 997"/>
                <a:gd name="T31" fmla="*/ 133 h 140"/>
                <a:gd name="T32" fmla="*/ 538 w 997"/>
                <a:gd name="T33" fmla="*/ 129 h 140"/>
                <a:gd name="T34" fmla="*/ 744 w 997"/>
                <a:gd name="T35" fmla="*/ 121 h 140"/>
                <a:gd name="T36" fmla="*/ 796 w 997"/>
                <a:gd name="T37" fmla="*/ 114 h 140"/>
                <a:gd name="T38" fmla="*/ 781 w 997"/>
                <a:gd name="T39" fmla="*/ 117 h 140"/>
                <a:gd name="T40" fmla="*/ 789 w 997"/>
                <a:gd name="T41" fmla="*/ 117 h 140"/>
                <a:gd name="T42" fmla="*/ 955 w 997"/>
                <a:gd name="T43" fmla="*/ 105 h 140"/>
                <a:gd name="T44" fmla="*/ 987 w 997"/>
                <a:gd name="T45" fmla="*/ 77 h 140"/>
                <a:gd name="T46" fmla="*/ 967 w 997"/>
                <a:gd name="T47" fmla="*/ 14 h 140"/>
                <a:gd name="T48" fmla="*/ 959 w 997"/>
                <a:gd name="T49" fmla="*/ 18 h 140"/>
                <a:gd name="T50" fmla="*/ 966 w 997"/>
                <a:gd name="T51" fmla="*/ 18 h 140"/>
                <a:gd name="T52" fmla="*/ 971 w 997"/>
                <a:gd name="T53" fmla="*/ 18 h 140"/>
                <a:gd name="T54" fmla="*/ 950 w 997"/>
                <a:gd name="T55" fmla="*/ 21 h 140"/>
                <a:gd name="T56" fmla="*/ 896 w 997"/>
                <a:gd name="T57" fmla="*/ 23 h 140"/>
                <a:gd name="T58" fmla="*/ 884 w 997"/>
                <a:gd name="T59" fmla="*/ 26 h 140"/>
                <a:gd name="T60" fmla="*/ 873 w 997"/>
                <a:gd name="T61" fmla="*/ 23 h 140"/>
                <a:gd name="T62" fmla="*/ 817 w 997"/>
                <a:gd name="T63" fmla="*/ 30 h 140"/>
                <a:gd name="T64" fmla="*/ 817 w 997"/>
                <a:gd name="T65" fmla="*/ 35 h 140"/>
                <a:gd name="T66" fmla="*/ 768 w 997"/>
                <a:gd name="T67" fmla="*/ 42 h 140"/>
                <a:gd name="T68" fmla="*/ 688 w 997"/>
                <a:gd name="T69" fmla="*/ 42 h 140"/>
                <a:gd name="T70" fmla="*/ 590 w 997"/>
                <a:gd name="T71" fmla="*/ 44 h 140"/>
                <a:gd name="T72" fmla="*/ 618 w 997"/>
                <a:gd name="T73" fmla="*/ 40 h 140"/>
                <a:gd name="T74" fmla="*/ 559 w 997"/>
                <a:gd name="T75" fmla="*/ 39 h 140"/>
                <a:gd name="T76" fmla="*/ 480 w 997"/>
                <a:gd name="T77" fmla="*/ 44 h 140"/>
                <a:gd name="T78" fmla="*/ 365 w 997"/>
                <a:gd name="T79" fmla="*/ 42 h 140"/>
                <a:gd name="T80" fmla="*/ 369 w 997"/>
                <a:gd name="T81" fmla="*/ 40 h 140"/>
                <a:gd name="T82" fmla="*/ 362 w 997"/>
                <a:gd name="T83" fmla="*/ 40 h 140"/>
                <a:gd name="T84" fmla="*/ 433 w 997"/>
                <a:gd name="T85" fmla="*/ 35 h 140"/>
                <a:gd name="T86" fmla="*/ 596 w 997"/>
                <a:gd name="T87" fmla="*/ 35 h 140"/>
                <a:gd name="T88" fmla="*/ 583 w 997"/>
                <a:gd name="T89" fmla="*/ 37 h 140"/>
                <a:gd name="T90" fmla="*/ 580 w 997"/>
                <a:gd name="T91" fmla="*/ 39 h 140"/>
                <a:gd name="T92" fmla="*/ 658 w 997"/>
                <a:gd name="T93" fmla="*/ 35 h 140"/>
                <a:gd name="T94" fmla="*/ 650 w 997"/>
                <a:gd name="T95" fmla="*/ 37 h 140"/>
                <a:gd name="T96" fmla="*/ 737 w 997"/>
                <a:gd name="T97" fmla="*/ 35 h 140"/>
                <a:gd name="T98" fmla="*/ 789 w 997"/>
                <a:gd name="T99" fmla="*/ 30 h 140"/>
                <a:gd name="T100" fmla="*/ 892 w 997"/>
                <a:gd name="T101" fmla="*/ 1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97" h="140">
                  <a:moveTo>
                    <a:pt x="997" y="0"/>
                  </a:moveTo>
                  <a:lnTo>
                    <a:pt x="985" y="5"/>
                  </a:lnTo>
                  <a:lnTo>
                    <a:pt x="973" y="11"/>
                  </a:lnTo>
                  <a:lnTo>
                    <a:pt x="994" y="5"/>
                  </a:lnTo>
                  <a:lnTo>
                    <a:pt x="994" y="23"/>
                  </a:lnTo>
                  <a:lnTo>
                    <a:pt x="995" y="39"/>
                  </a:lnTo>
                  <a:lnTo>
                    <a:pt x="995" y="61"/>
                  </a:lnTo>
                  <a:lnTo>
                    <a:pt x="995" y="84"/>
                  </a:lnTo>
                  <a:lnTo>
                    <a:pt x="995" y="98"/>
                  </a:lnTo>
                  <a:lnTo>
                    <a:pt x="995" y="107"/>
                  </a:lnTo>
                  <a:lnTo>
                    <a:pt x="995" y="115"/>
                  </a:lnTo>
                  <a:lnTo>
                    <a:pt x="978" y="114"/>
                  </a:lnTo>
                  <a:lnTo>
                    <a:pt x="973" y="114"/>
                  </a:lnTo>
                  <a:lnTo>
                    <a:pt x="967" y="114"/>
                  </a:lnTo>
                  <a:lnTo>
                    <a:pt x="964" y="114"/>
                  </a:lnTo>
                  <a:lnTo>
                    <a:pt x="943" y="114"/>
                  </a:lnTo>
                  <a:lnTo>
                    <a:pt x="898" y="115"/>
                  </a:lnTo>
                  <a:lnTo>
                    <a:pt x="866" y="117"/>
                  </a:lnTo>
                  <a:lnTo>
                    <a:pt x="828" y="121"/>
                  </a:lnTo>
                  <a:lnTo>
                    <a:pt x="788" y="124"/>
                  </a:lnTo>
                  <a:lnTo>
                    <a:pt x="829" y="119"/>
                  </a:lnTo>
                  <a:lnTo>
                    <a:pt x="692" y="129"/>
                  </a:lnTo>
                  <a:lnTo>
                    <a:pt x="548" y="138"/>
                  </a:lnTo>
                  <a:lnTo>
                    <a:pt x="405" y="140"/>
                  </a:lnTo>
                  <a:lnTo>
                    <a:pt x="299" y="135"/>
                  </a:lnTo>
                  <a:lnTo>
                    <a:pt x="196" y="126"/>
                  </a:lnTo>
                  <a:lnTo>
                    <a:pt x="98" y="114"/>
                  </a:lnTo>
                  <a:lnTo>
                    <a:pt x="9" y="98"/>
                  </a:lnTo>
                  <a:lnTo>
                    <a:pt x="4" y="96"/>
                  </a:lnTo>
                  <a:lnTo>
                    <a:pt x="0" y="95"/>
                  </a:lnTo>
                  <a:lnTo>
                    <a:pt x="0" y="95"/>
                  </a:lnTo>
                  <a:lnTo>
                    <a:pt x="2" y="95"/>
                  </a:lnTo>
                  <a:lnTo>
                    <a:pt x="6" y="95"/>
                  </a:lnTo>
                  <a:lnTo>
                    <a:pt x="11" y="95"/>
                  </a:lnTo>
                  <a:lnTo>
                    <a:pt x="16" y="96"/>
                  </a:lnTo>
                  <a:lnTo>
                    <a:pt x="25" y="98"/>
                  </a:lnTo>
                  <a:lnTo>
                    <a:pt x="34" y="100"/>
                  </a:lnTo>
                  <a:lnTo>
                    <a:pt x="61" y="105"/>
                  </a:lnTo>
                  <a:lnTo>
                    <a:pt x="93" y="108"/>
                  </a:lnTo>
                  <a:lnTo>
                    <a:pt x="121" y="110"/>
                  </a:lnTo>
                  <a:lnTo>
                    <a:pt x="116" y="110"/>
                  </a:lnTo>
                  <a:lnTo>
                    <a:pt x="114" y="112"/>
                  </a:lnTo>
                  <a:lnTo>
                    <a:pt x="116" y="112"/>
                  </a:lnTo>
                  <a:lnTo>
                    <a:pt x="117" y="112"/>
                  </a:lnTo>
                  <a:lnTo>
                    <a:pt x="121" y="114"/>
                  </a:lnTo>
                  <a:lnTo>
                    <a:pt x="126" y="114"/>
                  </a:lnTo>
                  <a:lnTo>
                    <a:pt x="133" y="115"/>
                  </a:lnTo>
                  <a:lnTo>
                    <a:pt x="140" y="115"/>
                  </a:lnTo>
                  <a:lnTo>
                    <a:pt x="163" y="119"/>
                  </a:lnTo>
                  <a:lnTo>
                    <a:pt x="182" y="121"/>
                  </a:lnTo>
                  <a:lnTo>
                    <a:pt x="194" y="122"/>
                  </a:lnTo>
                  <a:lnTo>
                    <a:pt x="273" y="126"/>
                  </a:lnTo>
                  <a:lnTo>
                    <a:pt x="271" y="128"/>
                  </a:lnTo>
                  <a:lnTo>
                    <a:pt x="259" y="128"/>
                  </a:lnTo>
                  <a:lnTo>
                    <a:pt x="246" y="128"/>
                  </a:lnTo>
                  <a:lnTo>
                    <a:pt x="233" y="129"/>
                  </a:lnTo>
                  <a:lnTo>
                    <a:pt x="260" y="131"/>
                  </a:lnTo>
                  <a:lnTo>
                    <a:pt x="285" y="131"/>
                  </a:lnTo>
                  <a:lnTo>
                    <a:pt x="304" y="131"/>
                  </a:lnTo>
                  <a:lnTo>
                    <a:pt x="322" y="131"/>
                  </a:lnTo>
                  <a:lnTo>
                    <a:pt x="339" y="131"/>
                  </a:lnTo>
                  <a:lnTo>
                    <a:pt x="337" y="131"/>
                  </a:lnTo>
                  <a:lnTo>
                    <a:pt x="390" y="131"/>
                  </a:lnTo>
                  <a:lnTo>
                    <a:pt x="438" y="133"/>
                  </a:lnTo>
                  <a:lnTo>
                    <a:pt x="482" y="135"/>
                  </a:lnTo>
                  <a:lnTo>
                    <a:pt x="522" y="135"/>
                  </a:lnTo>
                  <a:lnTo>
                    <a:pt x="555" y="131"/>
                  </a:lnTo>
                  <a:lnTo>
                    <a:pt x="538" y="129"/>
                  </a:lnTo>
                  <a:lnTo>
                    <a:pt x="587" y="129"/>
                  </a:lnTo>
                  <a:lnTo>
                    <a:pt x="639" y="128"/>
                  </a:lnTo>
                  <a:lnTo>
                    <a:pt x="693" y="126"/>
                  </a:lnTo>
                  <a:lnTo>
                    <a:pt x="744" y="121"/>
                  </a:lnTo>
                  <a:lnTo>
                    <a:pt x="749" y="119"/>
                  </a:lnTo>
                  <a:lnTo>
                    <a:pt x="763" y="117"/>
                  </a:lnTo>
                  <a:lnTo>
                    <a:pt x="781" y="115"/>
                  </a:lnTo>
                  <a:lnTo>
                    <a:pt x="796" y="114"/>
                  </a:lnTo>
                  <a:lnTo>
                    <a:pt x="809" y="114"/>
                  </a:lnTo>
                  <a:lnTo>
                    <a:pt x="795" y="114"/>
                  </a:lnTo>
                  <a:lnTo>
                    <a:pt x="786" y="115"/>
                  </a:lnTo>
                  <a:lnTo>
                    <a:pt x="781" y="117"/>
                  </a:lnTo>
                  <a:lnTo>
                    <a:pt x="777" y="117"/>
                  </a:lnTo>
                  <a:lnTo>
                    <a:pt x="770" y="119"/>
                  </a:lnTo>
                  <a:lnTo>
                    <a:pt x="758" y="121"/>
                  </a:lnTo>
                  <a:lnTo>
                    <a:pt x="789" y="117"/>
                  </a:lnTo>
                  <a:lnTo>
                    <a:pt x="826" y="114"/>
                  </a:lnTo>
                  <a:lnTo>
                    <a:pt x="864" y="110"/>
                  </a:lnTo>
                  <a:lnTo>
                    <a:pt x="925" y="107"/>
                  </a:lnTo>
                  <a:lnTo>
                    <a:pt x="955" y="105"/>
                  </a:lnTo>
                  <a:lnTo>
                    <a:pt x="985" y="105"/>
                  </a:lnTo>
                  <a:lnTo>
                    <a:pt x="987" y="96"/>
                  </a:lnTo>
                  <a:lnTo>
                    <a:pt x="987" y="86"/>
                  </a:lnTo>
                  <a:lnTo>
                    <a:pt x="987" y="77"/>
                  </a:lnTo>
                  <a:lnTo>
                    <a:pt x="987" y="54"/>
                  </a:lnTo>
                  <a:lnTo>
                    <a:pt x="988" y="11"/>
                  </a:lnTo>
                  <a:lnTo>
                    <a:pt x="978" y="12"/>
                  </a:lnTo>
                  <a:lnTo>
                    <a:pt x="967" y="14"/>
                  </a:lnTo>
                  <a:lnTo>
                    <a:pt x="964" y="14"/>
                  </a:lnTo>
                  <a:lnTo>
                    <a:pt x="962" y="16"/>
                  </a:lnTo>
                  <a:lnTo>
                    <a:pt x="960" y="16"/>
                  </a:lnTo>
                  <a:lnTo>
                    <a:pt x="959" y="18"/>
                  </a:lnTo>
                  <a:lnTo>
                    <a:pt x="959" y="18"/>
                  </a:lnTo>
                  <a:lnTo>
                    <a:pt x="960" y="18"/>
                  </a:lnTo>
                  <a:lnTo>
                    <a:pt x="964" y="18"/>
                  </a:lnTo>
                  <a:lnTo>
                    <a:pt x="966" y="18"/>
                  </a:lnTo>
                  <a:lnTo>
                    <a:pt x="969" y="18"/>
                  </a:lnTo>
                  <a:lnTo>
                    <a:pt x="971" y="18"/>
                  </a:lnTo>
                  <a:lnTo>
                    <a:pt x="973" y="18"/>
                  </a:lnTo>
                  <a:lnTo>
                    <a:pt x="971" y="18"/>
                  </a:lnTo>
                  <a:lnTo>
                    <a:pt x="969" y="18"/>
                  </a:lnTo>
                  <a:lnTo>
                    <a:pt x="966" y="19"/>
                  </a:lnTo>
                  <a:lnTo>
                    <a:pt x="960" y="21"/>
                  </a:lnTo>
                  <a:lnTo>
                    <a:pt x="950" y="21"/>
                  </a:lnTo>
                  <a:lnTo>
                    <a:pt x="941" y="21"/>
                  </a:lnTo>
                  <a:lnTo>
                    <a:pt x="931" y="21"/>
                  </a:lnTo>
                  <a:lnTo>
                    <a:pt x="917" y="21"/>
                  </a:lnTo>
                  <a:lnTo>
                    <a:pt x="896" y="23"/>
                  </a:lnTo>
                  <a:lnTo>
                    <a:pt x="850" y="30"/>
                  </a:lnTo>
                  <a:lnTo>
                    <a:pt x="859" y="30"/>
                  </a:lnTo>
                  <a:lnTo>
                    <a:pt x="871" y="28"/>
                  </a:lnTo>
                  <a:lnTo>
                    <a:pt x="884" y="26"/>
                  </a:lnTo>
                  <a:lnTo>
                    <a:pt x="894" y="25"/>
                  </a:lnTo>
                  <a:lnTo>
                    <a:pt x="899" y="23"/>
                  </a:lnTo>
                  <a:lnTo>
                    <a:pt x="896" y="21"/>
                  </a:lnTo>
                  <a:lnTo>
                    <a:pt x="873" y="23"/>
                  </a:lnTo>
                  <a:lnTo>
                    <a:pt x="856" y="26"/>
                  </a:lnTo>
                  <a:lnTo>
                    <a:pt x="842" y="28"/>
                  </a:lnTo>
                  <a:lnTo>
                    <a:pt x="826" y="28"/>
                  </a:lnTo>
                  <a:lnTo>
                    <a:pt x="817" y="30"/>
                  </a:lnTo>
                  <a:lnTo>
                    <a:pt x="805" y="33"/>
                  </a:lnTo>
                  <a:lnTo>
                    <a:pt x="786" y="37"/>
                  </a:lnTo>
                  <a:lnTo>
                    <a:pt x="802" y="37"/>
                  </a:lnTo>
                  <a:lnTo>
                    <a:pt x="817" y="35"/>
                  </a:lnTo>
                  <a:lnTo>
                    <a:pt x="829" y="35"/>
                  </a:lnTo>
                  <a:lnTo>
                    <a:pt x="807" y="39"/>
                  </a:lnTo>
                  <a:lnTo>
                    <a:pt x="786" y="40"/>
                  </a:lnTo>
                  <a:lnTo>
                    <a:pt x="768" y="42"/>
                  </a:lnTo>
                  <a:lnTo>
                    <a:pt x="775" y="40"/>
                  </a:lnTo>
                  <a:lnTo>
                    <a:pt x="746" y="40"/>
                  </a:lnTo>
                  <a:lnTo>
                    <a:pt x="716" y="40"/>
                  </a:lnTo>
                  <a:lnTo>
                    <a:pt x="688" y="42"/>
                  </a:lnTo>
                  <a:lnTo>
                    <a:pt x="657" y="46"/>
                  </a:lnTo>
                  <a:lnTo>
                    <a:pt x="620" y="46"/>
                  </a:lnTo>
                  <a:lnTo>
                    <a:pt x="576" y="44"/>
                  </a:lnTo>
                  <a:lnTo>
                    <a:pt x="590" y="44"/>
                  </a:lnTo>
                  <a:lnTo>
                    <a:pt x="610" y="42"/>
                  </a:lnTo>
                  <a:lnTo>
                    <a:pt x="629" y="40"/>
                  </a:lnTo>
                  <a:lnTo>
                    <a:pt x="648" y="39"/>
                  </a:lnTo>
                  <a:lnTo>
                    <a:pt x="618" y="40"/>
                  </a:lnTo>
                  <a:lnTo>
                    <a:pt x="597" y="40"/>
                  </a:lnTo>
                  <a:lnTo>
                    <a:pt x="582" y="39"/>
                  </a:lnTo>
                  <a:lnTo>
                    <a:pt x="569" y="39"/>
                  </a:lnTo>
                  <a:lnTo>
                    <a:pt x="559" y="39"/>
                  </a:lnTo>
                  <a:lnTo>
                    <a:pt x="545" y="39"/>
                  </a:lnTo>
                  <a:lnTo>
                    <a:pt x="526" y="42"/>
                  </a:lnTo>
                  <a:lnTo>
                    <a:pt x="545" y="42"/>
                  </a:lnTo>
                  <a:lnTo>
                    <a:pt x="480" y="44"/>
                  </a:lnTo>
                  <a:lnTo>
                    <a:pt x="418" y="44"/>
                  </a:lnTo>
                  <a:lnTo>
                    <a:pt x="351" y="42"/>
                  </a:lnTo>
                  <a:lnTo>
                    <a:pt x="360" y="42"/>
                  </a:lnTo>
                  <a:lnTo>
                    <a:pt x="365" y="42"/>
                  </a:lnTo>
                  <a:lnTo>
                    <a:pt x="369" y="42"/>
                  </a:lnTo>
                  <a:lnTo>
                    <a:pt x="370" y="42"/>
                  </a:lnTo>
                  <a:lnTo>
                    <a:pt x="370" y="42"/>
                  </a:lnTo>
                  <a:lnTo>
                    <a:pt x="369" y="40"/>
                  </a:lnTo>
                  <a:lnTo>
                    <a:pt x="367" y="40"/>
                  </a:lnTo>
                  <a:lnTo>
                    <a:pt x="365" y="40"/>
                  </a:lnTo>
                  <a:lnTo>
                    <a:pt x="363" y="40"/>
                  </a:lnTo>
                  <a:lnTo>
                    <a:pt x="362" y="40"/>
                  </a:lnTo>
                  <a:lnTo>
                    <a:pt x="362" y="39"/>
                  </a:lnTo>
                  <a:lnTo>
                    <a:pt x="362" y="39"/>
                  </a:lnTo>
                  <a:lnTo>
                    <a:pt x="398" y="37"/>
                  </a:lnTo>
                  <a:lnTo>
                    <a:pt x="433" y="35"/>
                  </a:lnTo>
                  <a:lnTo>
                    <a:pt x="466" y="37"/>
                  </a:lnTo>
                  <a:lnTo>
                    <a:pt x="503" y="37"/>
                  </a:lnTo>
                  <a:lnTo>
                    <a:pt x="545" y="37"/>
                  </a:lnTo>
                  <a:lnTo>
                    <a:pt x="596" y="35"/>
                  </a:lnTo>
                  <a:lnTo>
                    <a:pt x="594" y="35"/>
                  </a:lnTo>
                  <a:lnTo>
                    <a:pt x="590" y="37"/>
                  </a:lnTo>
                  <a:lnTo>
                    <a:pt x="587" y="37"/>
                  </a:lnTo>
                  <a:lnTo>
                    <a:pt x="583" y="37"/>
                  </a:lnTo>
                  <a:lnTo>
                    <a:pt x="582" y="37"/>
                  </a:lnTo>
                  <a:lnTo>
                    <a:pt x="578" y="37"/>
                  </a:lnTo>
                  <a:lnTo>
                    <a:pt x="578" y="37"/>
                  </a:lnTo>
                  <a:lnTo>
                    <a:pt x="580" y="39"/>
                  </a:lnTo>
                  <a:lnTo>
                    <a:pt x="583" y="39"/>
                  </a:lnTo>
                  <a:lnTo>
                    <a:pt x="590" y="39"/>
                  </a:lnTo>
                  <a:lnTo>
                    <a:pt x="625" y="37"/>
                  </a:lnTo>
                  <a:lnTo>
                    <a:pt x="658" y="35"/>
                  </a:lnTo>
                  <a:lnTo>
                    <a:pt x="683" y="35"/>
                  </a:lnTo>
                  <a:lnTo>
                    <a:pt x="672" y="35"/>
                  </a:lnTo>
                  <a:lnTo>
                    <a:pt x="660" y="35"/>
                  </a:lnTo>
                  <a:lnTo>
                    <a:pt x="650" y="37"/>
                  </a:lnTo>
                  <a:lnTo>
                    <a:pt x="648" y="37"/>
                  </a:lnTo>
                  <a:lnTo>
                    <a:pt x="679" y="37"/>
                  </a:lnTo>
                  <a:lnTo>
                    <a:pt x="709" y="37"/>
                  </a:lnTo>
                  <a:lnTo>
                    <a:pt x="737" y="35"/>
                  </a:lnTo>
                  <a:lnTo>
                    <a:pt x="768" y="32"/>
                  </a:lnTo>
                  <a:lnTo>
                    <a:pt x="761" y="32"/>
                  </a:lnTo>
                  <a:lnTo>
                    <a:pt x="777" y="30"/>
                  </a:lnTo>
                  <a:lnTo>
                    <a:pt x="789" y="30"/>
                  </a:lnTo>
                  <a:lnTo>
                    <a:pt x="805" y="30"/>
                  </a:lnTo>
                  <a:lnTo>
                    <a:pt x="798" y="28"/>
                  </a:lnTo>
                  <a:lnTo>
                    <a:pt x="847" y="25"/>
                  </a:lnTo>
                  <a:lnTo>
                    <a:pt x="892" y="19"/>
                  </a:lnTo>
                  <a:lnTo>
                    <a:pt x="99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2" name="Freeform 220"/>
            <p:cNvSpPr>
              <a:spLocks/>
            </p:cNvSpPr>
            <p:nvPr/>
          </p:nvSpPr>
          <p:spPr bwMode="auto">
            <a:xfrm>
              <a:off x="4680" y="3825"/>
              <a:ext cx="66" cy="14"/>
            </a:xfrm>
            <a:custGeom>
              <a:avLst/>
              <a:gdLst>
                <a:gd name="T0" fmla="*/ 1 w 66"/>
                <a:gd name="T1" fmla="*/ 0 h 14"/>
                <a:gd name="T2" fmla="*/ 12 w 66"/>
                <a:gd name="T3" fmla="*/ 0 h 14"/>
                <a:gd name="T4" fmla="*/ 27 w 66"/>
                <a:gd name="T5" fmla="*/ 4 h 14"/>
                <a:gd name="T6" fmla="*/ 47 w 66"/>
                <a:gd name="T7" fmla="*/ 7 h 14"/>
                <a:gd name="T8" fmla="*/ 66 w 66"/>
                <a:gd name="T9" fmla="*/ 11 h 14"/>
                <a:gd name="T10" fmla="*/ 36 w 66"/>
                <a:gd name="T11" fmla="*/ 7 h 14"/>
                <a:gd name="T12" fmla="*/ 41 w 66"/>
                <a:gd name="T13" fmla="*/ 9 h 14"/>
                <a:gd name="T14" fmla="*/ 47 w 66"/>
                <a:gd name="T15" fmla="*/ 11 h 14"/>
                <a:gd name="T16" fmla="*/ 48 w 66"/>
                <a:gd name="T17" fmla="*/ 11 h 14"/>
                <a:gd name="T18" fmla="*/ 50 w 66"/>
                <a:gd name="T19" fmla="*/ 12 h 14"/>
                <a:gd name="T20" fmla="*/ 52 w 66"/>
                <a:gd name="T21" fmla="*/ 12 h 14"/>
                <a:gd name="T22" fmla="*/ 54 w 66"/>
                <a:gd name="T23" fmla="*/ 14 h 14"/>
                <a:gd name="T24" fmla="*/ 47 w 66"/>
                <a:gd name="T25" fmla="*/ 12 h 14"/>
                <a:gd name="T26" fmla="*/ 33 w 66"/>
                <a:gd name="T27" fmla="*/ 9 h 14"/>
                <a:gd name="T28" fmla="*/ 17 w 66"/>
                <a:gd name="T29" fmla="*/ 5 h 14"/>
                <a:gd name="T30" fmla="*/ 0 w 66"/>
                <a:gd name="T31" fmla="*/ 0 h 14"/>
                <a:gd name="T32" fmla="*/ 1 w 66"/>
                <a:gd name="T3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14">
                  <a:moveTo>
                    <a:pt x="1" y="0"/>
                  </a:moveTo>
                  <a:lnTo>
                    <a:pt x="12" y="0"/>
                  </a:lnTo>
                  <a:lnTo>
                    <a:pt x="27" y="4"/>
                  </a:lnTo>
                  <a:lnTo>
                    <a:pt x="47" y="7"/>
                  </a:lnTo>
                  <a:lnTo>
                    <a:pt x="66" y="11"/>
                  </a:lnTo>
                  <a:lnTo>
                    <a:pt x="36" y="7"/>
                  </a:lnTo>
                  <a:lnTo>
                    <a:pt x="41" y="9"/>
                  </a:lnTo>
                  <a:lnTo>
                    <a:pt x="47" y="11"/>
                  </a:lnTo>
                  <a:lnTo>
                    <a:pt x="48" y="11"/>
                  </a:lnTo>
                  <a:lnTo>
                    <a:pt x="50" y="12"/>
                  </a:lnTo>
                  <a:lnTo>
                    <a:pt x="52" y="12"/>
                  </a:lnTo>
                  <a:lnTo>
                    <a:pt x="54" y="14"/>
                  </a:lnTo>
                  <a:lnTo>
                    <a:pt x="47" y="12"/>
                  </a:lnTo>
                  <a:lnTo>
                    <a:pt x="33" y="9"/>
                  </a:lnTo>
                  <a:lnTo>
                    <a:pt x="17" y="5"/>
                  </a:lnTo>
                  <a:lnTo>
                    <a:pt x="0" y="0"/>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3" name="Freeform 221"/>
            <p:cNvSpPr>
              <a:spLocks/>
            </p:cNvSpPr>
            <p:nvPr/>
          </p:nvSpPr>
          <p:spPr bwMode="auto">
            <a:xfrm>
              <a:off x="4296" y="3132"/>
              <a:ext cx="364" cy="686"/>
            </a:xfrm>
            <a:custGeom>
              <a:avLst/>
              <a:gdLst>
                <a:gd name="T0" fmla="*/ 33 w 364"/>
                <a:gd name="T1" fmla="*/ 37 h 686"/>
                <a:gd name="T2" fmla="*/ 31 w 364"/>
                <a:gd name="T3" fmla="*/ 53 h 686"/>
                <a:gd name="T4" fmla="*/ 36 w 364"/>
                <a:gd name="T5" fmla="*/ 47 h 686"/>
                <a:gd name="T6" fmla="*/ 21 w 364"/>
                <a:gd name="T7" fmla="*/ 100 h 686"/>
                <a:gd name="T8" fmla="*/ 22 w 364"/>
                <a:gd name="T9" fmla="*/ 89 h 686"/>
                <a:gd name="T10" fmla="*/ 24 w 364"/>
                <a:gd name="T11" fmla="*/ 77 h 686"/>
                <a:gd name="T12" fmla="*/ 24 w 364"/>
                <a:gd name="T13" fmla="*/ 70 h 686"/>
                <a:gd name="T14" fmla="*/ 22 w 364"/>
                <a:gd name="T15" fmla="*/ 77 h 686"/>
                <a:gd name="T16" fmla="*/ 10 w 364"/>
                <a:gd name="T17" fmla="*/ 133 h 686"/>
                <a:gd name="T18" fmla="*/ 10 w 364"/>
                <a:gd name="T19" fmla="*/ 154 h 686"/>
                <a:gd name="T20" fmla="*/ 5 w 364"/>
                <a:gd name="T21" fmla="*/ 194 h 686"/>
                <a:gd name="T22" fmla="*/ 7 w 364"/>
                <a:gd name="T23" fmla="*/ 314 h 686"/>
                <a:gd name="T24" fmla="*/ 43 w 364"/>
                <a:gd name="T25" fmla="*/ 426 h 686"/>
                <a:gd name="T26" fmla="*/ 50 w 364"/>
                <a:gd name="T27" fmla="*/ 442 h 686"/>
                <a:gd name="T28" fmla="*/ 52 w 364"/>
                <a:gd name="T29" fmla="*/ 447 h 686"/>
                <a:gd name="T30" fmla="*/ 47 w 364"/>
                <a:gd name="T31" fmla="*/ 443 h 686"/>
                <a:gd name="T32" fmla="*/ 43 w 364"/>
                <a:gd name="T33" fmla="*/ 438 h 686"/>
                <a:gd name="T34" fmla="*/ 43 w 364"/>
                <a:gd name="T35" fmla="*/ 440 h 686"/>
                <a:gd name="T36" fmla="*/ 64 w 364"/>
                <a:gd name="T37" fmla="*/ 475 h 686"/>
                <a:gd name="T38" fmla="*/ 66 w 364"/>
                <a:gd name="T39" fmla="*/ 475 h 686"/>
                <a:gd name="T40" fmla="*/ 62 w 364"/>
                <a:gd name="T41" fmla="*/ 466 h 686"/>
                <a:gd name="T42" fmla="*/ 55 w 364"/>
                <a:gd name="T43" fmla="*/ 454 h 686"/>
                <a:gd name="T44" fmla="*/ 54 w 364"/>
                <a:gd name="T45" fmla="*/ 449 h 686"/>
                <a:gd name="T46" fmla="*/ 73 w 364"/>
                <a:gd name="T47" fmla="*/ 484 h 686"/>
                <a:gd name="T48" fmla="*/ 127 w 364"/>
                <a:gd name="T49" fmla="*/ 550 h 686"/>
                <a:gd name="T50" fmla="*/ 164 w 364"/>
                <a:gd name="T51" fmla="*/ 587 h 686"/>
                <a:gd name="T52" fmla="*/ 197 w 364"/>
                <a:gd name="T53" fmla="*/ 609 h 686"/>
                <a:gd name="T54" fmla="*/ 216 w 364"/>
                <a:gd name="T55" fmla="*/ 620 h 686"/>
                <a:gd name="T56" fmla="*/ 256 w 364"/>
                <a:gd name="T57" fmla="*/ 637 h 686"/>
                <a:gd name="T58" fmla="*/ 314 w 364"/>
                <a:gd name="T59" fmla="*/ 665 h 686"/>
                <a:gd name="T60" fmla="*/ 342 w 364"/>
                <a:gd name="T61" fmla="*/ 677 h 686"/>
                <a:gd name="T62" fmla="*/ 363 w 364"/>
                <a:gd name="T63" fmla="*/ 683 h 686"/>
                <a:gd name="T64" fmla="*/ 363 w 364"/>
                <a:gd name="T65" fmla="*/ 686 h 686"/>
                <a:gd name="T66" fmla="*/ 350 w 364"/>
                <a:gd name="T67" fmla="*/ 683 h 686"/>
                <a:gd name="T68" fmla="*/ 315 w 364"/>
                <a:gd name="T69" fmla="*/ 670 h 686"/>
                <a:gd name="T70" fmla="*/ 254 w 364"/>
                <a:gd name="T71" fmla="*/ 641 h 686"/>
                <a:gd name="T72" fmla="*/ 202 w 364"/>
                <a:gd name="T73" fmla="*/ 616 h 686"/>
                <a:gd name="T74" fmla="*/ 160 w 364"/>
                <a:gd name="T75" fmla="*/ 588 h 686"/>
                <a:gd name="T76" fmla="*/ 108 w 364"/>
                <a:gd name="T77" fmla="*/ 539 h 686"/>
                <a:gd name="T78" fmla="*/ 41 w 364"/>
                <a:gd name="T79" fmla="*/ 440 h 686"/>
                <a:gd name="T80" fmla="*/ 0 w 364"/>
                <a:gd name="T81" fmla="*/ 295 h 686"/>
                <a:gd name="T82" fmla="*/ 1 w 364"/>
                <a:gd name="T83" fmla="*/ 299 h 686"/>
                <a:gd name="T84" fmla="*/ 3 w 364"/>
                <a:gd name="T85" fmla="*/ 307 h 686"/>
                <a:gd name="T86" fmla="*/ 5 w 364"/>
                <a:gd name="T87" fmla="*/ 150 h 686"/>
                <a:gd name="T88" fmla="*/ 45 w 364"/>
                <a:gd name="T89" fmla="*/ 0 h 6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4" h="686">
                  <a:moveTo>
                    <a:pt x="45" y="0"/>
                  </a:moveTo>
                  <a:lnTo>
                    <a:pt x="38" y="21"/>
                  </a:lnTo>
                  <a:lnTo>
                    <a:pt x="33" y="37"/>
                  </a:lnTo>
                  <a:lnTo>
                    <a:pt x="31" y="49"/>
                  </a:lnTo>
                  <a:lnTo>
                    <a:pt x="31" y="51"/>
                  </a:lnTo>
                  <a:lnTo>
                    <a:pt x="31" y="53"/>
                  </a:lnTo>
                  <a:lnTo>
                    <a:pt x="33" y="53"/>
                  </a:lnTo>
                  <a:lnTo>
                    <a:pt x="34" y="51"/>
                  </a:lnTo>
                  <a:lnTo>
                    <a:pt x="36" y="47"/>
                  </a:lnTo>
                  <a:lnTo>
                    <a:pt x="38" y="40"/>
                  </a:lnTo>
                  <a:lnTo>
                    <a:pt x="29" y="70"/>
                  </a:lnTo>
                  <a:lnTo>
                    <a:pt x="21" y="100"/>
                  </a:lnTo>
                  <a:lnTo>
                    <a:pt x="21" y="96"/>
                  </a:lnTo>
                  <a:lnTo>
                    <a:pt x="21" y="94"/>
                  </a:lnTo>
                  <a:lnTo>
                    <a:pt x="22" y="89"/>
                  </a:lnTo>
                  <a:lnTo>
                    <a:pt x="22" y="86"/>
                  </a:lnTo>
                  <a:lnTo>
                    <a:pt x="24" y="82"/>
                  </a:lnTo>
                  <a:lnTo>
                    <a:pt x="24" y="77"/>
                  </a:lnTo>
                  <a:lnTo>
                    <a:pt x="24" y="73"/>
                  </a:lnTo>
                  <a:lnTo>
                    <a:pt x="24" y="72"/>
                  </a:lnTo>
                  <a:lnTo>
                    <a:pt x="24" y="70"/>
                  </a:lnTo>
                  <a:lnTo>
                    <a:pt x="24" y="70"/>
                  </a:lnTo>
                  <a:lnTo>
                    <a:pt x="24" y="72"/>
                  </a:lnTo>
                  <a:lnTo>
                    <a:pt x="22" y="77"/>
                  </a:lnTo>
                  <a:lnTo>
                    <a:pt x="17" y="96"/>
                  </a:lnTo>
                  <a:lnTo>
                    <a:pt x="12" y="115"/>
                  </a:lnTo>
                  <a:lnTo>
                    <a:pt x="10" y="133"/>
                  </a:lnTo>
                  <a:lnTo>
                    <a:pt x="8" y="147"/>
                  </a:lnTo>
                  <a:lnTo>
                    <a:pt x="8" y="154"/>
                  </a:lnTo>
                  <a:lnTo>
                    <a:pt x="10" y="154"/>
                  </a:lnTo>
                  <a:lnTo>
                    <a:pt x="14" y="142"/>
                  </a:lnTo>
                  <a:lnTo>
                    <a:pt x="8" y="164"/>
                  </a:lnTo>
                  <a:lnTo>
                    <a:pt x="5" y="194"/>
                  </a:lnTo>
                  <a:lnTo>
                    <a:pt x="1" y="232"/>
                  </a:lnTo>
                  <a:lnTo>
                    <a:pt x="3" y="272"/>
                  </a:lnTo>
                  <a:lnTo>
                    <a:pt x="7" y="314"/>
                  </a:lnTo>
                  <a:lnTo>
                    <a:pt x="15" y="356"/>
                  </a:lnTo>
                  <a:lnTo>
                    <a:pt x="29" y="395"/>
                  </a:lnTo>
                  <a:lnTo>
                    <a:pt x="43" y="426"/>
                  </a:lnTo>
                  <a:lnTo>
                    <a:pt x="47" y="433"/>
                  </a:lnTo>
                  <a:lnTo>
                    <a:pt x="48" y="438"/>
                  </a:lnTo>
                  <a:lnTo>
                    <a:pt x="50" y="442"/>
                  </a:lnTo>
                  <a:lnTo>
                    <a:pt x="50" y="445"/>
                  </a:lnTo>
                  <a:lnTo>
                    <a:pt x="52" y="447"/>
                  </a:lnTo>
                  <a:lnTo>
                    <a:pt x="52" y="447"/>
                  </a:lnTo>
                  <a:lnTo>
                    <a:pt x="50" y="447"/>
                  </a:lnTo>
                  <a:lnTo>
                    <a:pt x="48" y="447"/>
                  </a:lnTo>
                  <a:lnTo>
                    <a:pt x="47" y="443"/>
                  </a:lnTo>
                  <a:lnTo>
                    <a:pt x="45" y="442"/>
                  </a:lnTo>
                  <a:lnTo>
                    <a:pt x="43" y="440"/>
                  </a:lnTo>
                  <a:lnTo>
                    <a:pt x="43" y="438"/>
                  </a:lnTo>
                  <a:lnTo>
                    <a:pt x="43" y="438"/>
                  </a:lnTo>
                  <a:lnTo>
                    <a:pt x="41" y="438"/>
                  </a:lnTo>
                  <a:lnTo>
                    <a:pt x="43" y="440"/>
                  </a:lnTo>
                  <a:lnTo>
                    <a:pt x="47" y="447"/>
                  </a:lnTo>
                  <a:lnTo>
                    <a:pt x="52" y="457"/>
                  </a:lnTo>
                  <a:lnTo>
                    <a:pt x="64" y="475"/>
                  </a:lnTo>
                  <a:lnTo>
                    <a:pt x="64" y="477"/>
                  </a:lnTo>
                  <a:lnTo>
                    <a:pt x="66" y="477"/>
                  </a:lnTo>
                  <a:lnTo>
                    <a:pt x="66" y="475"/>
                  </a:lnTo>
                  <a:lnTo>
                    <a:pt x="64" y="473"/>
                  </a:lnTo>
                  <a:lnTo>
                    <a:pt x="64" y="470"/>
                  </a:lnTo>
                  <a:lnTo>
                    <a:pt x="62" y="466"/>
                  </a:lnTo>
                  <a:lnTo>
                    <a:pt x="61" y="463"/>
                  </a:lnTo>
                  <a:lnTo>
                    <a:pt x="57" y="459"/>
                  </a:lnTo>
                  <a:lnTo>
                    <a:pt x="55" y="454"/>
                  </a:lnTo>
                  <a:lnTo>
                    <a:pt x="54" y="452"/>
                  </a:lnTo>
                  <a:lnTo>
                    <a:pt x="54" y="450"/>
                  </a:lnTo>
                  <a:lnTo>
                    <a:pt x="54" y="449"/>
                  </a:lnTo>
                  <a:lnTo>
                    <a:pt x="54" y="449"/>
                  </a:lnTo>
                  <a:lnTo>
                    <a:pt x="54" y="449"/>
                  </a:lnTo>
                  <a:lnTo>
                    <a:pt x="73" y="484"/>
                  </a:lnTo>
                  <a:lnTo>
                    <a:pt x="94" y="512"/>
                  </a:lnTo>
                  <a:lnTo>
                    <a:pt x="110" y="531"/>
                  </a:lnTo>
                  <a:lnTo>
                    <a:pt x="127" y="550"/>
                  </a:lnTo>
                  <a:lnTo>
                    <a:pt x="150" y="569"/>
                  </a:lnTo>
                  <a:lnTo>
                    <a:pt x="146" y="573"/>
                  </a:lnTo>
                  <a:lnTo>
                    <a:pt x="164" y="587"/>
                  </a:lnTo>
                  <a:lnTo>
                    <a:pt x="178" y="597"/>
                  </a:lnTo>
                  <a:lnTo>
                    <a:pt x="190" y="606"/>
                  </a:lnTo>
                  <a:lnTo>
                    <a:pt x="197" y="609"/>
                  </a:lnTo>
                  <a:lnTo>
                    <a:pt x="204" y="613"/>
                  </a:lnTo>
                  <a:lnTo>
                    <a:pt x="211" y="616"/>
                  </a:lnTo>
                  <a:lnTo>
                    <a:pt x="216" y="620"/>
                  </a:lnTo>
                  <a:lnTo>
                    <a:pt x="226" y="623"/>
                  </a:lnTo>
                  <a:lnTo>
                    <a:pt x="240" y="630"/>
                  </a:lnTo>
                  <a:lnTo>
                    <a:pt x="256" y="637"/>
                  </a:lnTo>
                  <a:lnTo>
                    <a:pt x="279" y="649"/>
                  </a:lnTo>
                  <a:lnTo>
                    <a:pt x="261" y="642"/>
                  </a:lnTo>
                  <a:lnTo>
                    <a:pt x="314" y="665"/>
                  </a:lnTo>
                  <a:lnTo>
                    <a:pt x="310" y="665"/>
                  </a:lnTo>
                  <a:lnTo>
                    <a:pt x="328" y="672"/>
                  </a:lnTo>
                  <a:lnTo>
                    <a:pt x="342" y="677"/>
                  </a:lnTo>
                  <a:lnTo>
                    <a:pt x="352" y="679"/>
                  </a:lnTo>
                  <a:lnTo>
                    <a:pt x="359" y="681"/>
                  </a:lnTo>
                  <a:lnTo>
                    <a:pt x="363" y="683"/>
                  </a:lnTo>
                  <a:lnTo>
                    <a:pt x="364" y="684"/>
                  </a:lnTo>
                  <a:lnTo>
                    <a:pt x="364" y="686"/>
                  </a:lnTo>
                  <a:lnTo>
                    <a:pt x="363" y="686"/>
                  </a:lnTo>
                  <a:lnTo>
                    <a:pt x="359" y="684"/>
                  </a:lnTo>
                  <a:lnTo>
                    <a:pt x="356" y="684"/>
                  </a:lnTo>
                  <a:lnTo>
                    <a:pt x="350" y="683"/>
                  </a:lnTo>
                  <a:lnTo>
                    <a:pt x="343" y="681"/>
                  </a:lnTo>
                  <a:lnTo>
                    <a:pt x="338" y="677"/>
                  </a:lnTo>
                  <a:lnTo>
                    <a:pt x="315" y="670"/>
                  </a:lnTo>
                  <a:lnTo>
                    <a:pt x="293" y="662"/>
                  </a:lnTo>
                  <a:lnTo>
                    <a:pt x="275" y="655"/>
                  </a:lnTo>
                  <a:lnTo>
                    <a:pt x="254" y="641"/>
                  </a:lnTo>
                  <a:lnTo>
                    <a:pt x="233" y="630"/>
                  </a:lnTo>
                  <a:lnTo>
                    <a:pt x="216" y="621"/>
                  </a:lnTo>
                  <a:lnTo>
                    <a:pt x="202" y="616"/>
                  </a:lnTo>
                  <a:lnTo>
                    <a:pt x="190" y="609"/>
                  </a:lnTo>
                  <a:lnTo>
                    <a:pt x="176" y="601"/>
                  </a:lnTo>
                  <a:lnTo>
                    <a:pt x="160" y="588"/>
                  </a:lnTo>
                  <a:lnTo>
                    <a:pt x="146" y="576"/>
                  </a:lnTo>
                  <a:lnTo>
                    <a:pt x="129" y="560"/>
                  </a:lnTo>
                  <a:lnTo>
                    <a:pt x="108" y="539"/>
                  </a:lnTo>
                  <a:lnTo>
                    <a:pt x="87" y="513"/>
                  </a:lnTo>
                  <a:lnTo>
                    <a:pt x="66" y="484"/>
                  </a:lnTo>
                  <a:lnTo>
                    <a:pt x="41" y="440"/>
                  </a:lnTo>
                  <a:lnTo>
                    <a:pt x="21" y="395"/>
                  </a:lnTo>
                  <a:lnTo>
                    <a:pt x="7" y="344"/>
                  </a:lnTo>
                  <a:lnTo>
                    <a:pt x="0" y="295"/>
                  </a:lnTo>
                  <a:lnTo>
                    <a:pt x="0" y="297"/>
                  </a:lnTo>
                  <a:lnTo>
                    <a:pt x="1" y="297"/>
                  </a:lnTo>
                  <a:lnTo>
                    <a:pt x="1" y="299"/>
                  </a:lnTo>
                  <a:lnTo>
                    <a:pt x="1" y="300"/>
                  </a:lnTo>
                  <a:lnTo>
                    <a:pt x="3" y="304"/>
                  </a:lnTo>
                  <a:lnTo>
                    <a:pt x="3" y="307"/>
                  </a:lnTo>
                  <a:lnTo>
                    <a:pt x="0" y="253"/>
                  </a:lnTo>
                  <a:lnTo>
                    <a:pt x="0" y="201"/>
                  </a:lnTo>
                  <a:lnTo>
                    <a:pt x="5" y="150"/>
                  </a:lnTo>
                  <a:lnTo>
                    <a:pt x="14" y="101"/>
                  </a:lnTo>
                  <a:lnTo>
                    <a:pt x="26" y="51"/>
                  </a:lnTo>
                  <a:lnTo>
                    <a:pt x="4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4" name="Freeform 222"/>
            <p:cNvSpPr>
              <a:spLocks/>
            </p:cNvSpPr>
            <p:nvPr/>
          </p:nvSpPr>
          <p:spPr bwMode="auto">
            <a:xfrm>
              <a:off x="4292" y="3382"/>
              <a:ext cx="4" cy="45"/>
            </a:xfrm>
            <a:custGeom>
              <a:avLst/>
              <a:gdLst>
                <a:gd name="T0" fmla="*/ 2 w 4"/>
                <a:gd name="T1" fmla="*/ 0 h 45"/>
                <a:gd name="T2" fmla="*/ 4 w 4"/>
                <a:gd name="T3" fmla="*/ 45 h 45"/>
                <a:gd name="T4" fmla="*/ 2 w 4"/>
                <a:gd name="T5" fmla="*/ 42 h 45"/>
                <a:gd name="T6" fmla="*/ 2 w 4"/>
                <a:gd name="T7" fmla="*/ 38 h 45"/>
                <a:gd name="T8" fmla="*/ 2 w 4"/>
                <a:gd name="T9" fmla="*/ 33 h 45"/>
                <a:gd name="T10" fmla="*/ 0 w 4"/>
                <a:gd name="T11" fmla="*/ 24 h 45"/>
                <a:gd name="T12" fmla="*/ 2 w 4"/>
                <a:gd name="T13" fmla="*/ 0 h 45"/>
              </a:gdLst>
              <a:ahLst/>
              <a:cxnLst>
                <a:cxn ang="0">
                  <a:pos x="T0" y="T1"/>
                </a:cxn>
                <a:cxn ang="0">
                  <a:pos x="T2" y="T3"/>
                </a:cxn>
                <a:cxn ang="0">
                  <a:pos x="T4" y="T5"/>
                </a:cxn>
                <a:cxn ang="0">
                  <a:pos x="T6" y="T7"/>
                </a:cxn>
                <a:cxn ang="0">
                  <a:pos x="T8" y="T9"/>
                </a:cxn>
                <a:cxn ang="0">
                  <a:pos x="T10" y="T11"/>
                </a:cxn>
                <a:cxn ang="0">
                  <a:pos x="T12" y="T13"/>
                </a:cxn>
              </a:cxnLst>
              <a:rect l="0" t="0" r="r" b="b"/>
              <a:pathLst>
                <a:path w="4" h="45">
                  <a:moveTo>
                    <a:pt x="2" y="0"/>
                  </a:moveTo>
                  <a:lnTo>
                    <a:pt x="4" y="45"/>
                  </a:lnTo>
                  <a:lnTo>
                    <a:pt x="2" y="42"/>
                  </a:lnTo>
                  <a:lnTo>
                    <a:pt x="2" y="38"/>
                  </a:lnTo>
                  <a:lnTo>
                    <a:pt x="2" y="33"/>
                  </a:lnTo>
                  <a:lnTo>
                    <a:pt x="0" y="24"/>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5" name="Freeform 223"/>
            <p:cNvSpPr>
              <a:spLocks/>
            </p:cNvSpPr>
            <p:nvPr/>
          </p:nvSpPr>
          <p:spPr bwMode="auto">
            <a:xfrm>
              <a:off x="4135" y="1099"/>
              <a:ext cx="372" cy="216"/>
            </a:xfrm>
            <a:custGeom>
              <a:avLst/>
              <a:gdLst>
                <a:gd name="T0" fmla="*/ 0 w 372"/>
                <a:gd name="T1" fmla="*/ 0 h 216"/>
                <a:gd name="T2" fmla="*/ 321 w 372"/>
                <a:gd name="T3" fmla="*/ 57 h 216"/>
                <a:gd name="T4" fmla="*/ 323 w 372"/>
                <a:gd name="T5" fmla="*/ 59 h 216"/>
                <a:gd name="T6" fmla="*/ 332 w 372"/>
                <a:gd name="T7" fmla="*/ 64 h 216"/>
                <a:gd name="T8" fmla="*/ 342 w 372"/>
                <a:gd name="T9" fmla="*/ 73 h 216"/>
                <a:gd name="T10" fmla="*/ 353 w 372"/>
                <a:gd name="T11" fmla="*/ 85 h 216"/>
                <a:gd name="T12" fmla="*/ 363 w 372"/>
                <a:gd name="T13" fmla="*/ 101 h 216"/>
                <a:gd name="T14" fmla="*/ 370 w 372"/>
                <a:gd name="T15" fmla="*/ 120 h 216"/>
                <a:gd name="T16" fmla="*/ 372 w 372"/>
                <a:gd name="T17" fmla="*/ 141 h 216"/>
                <a:gd name="T18" fmla="*/ 368 w 372"/>
                <a:gd name="T19" fmla="*/ 166 h 216"/>
                <a:gd name="T20" fmla="*/ 354 w 372"/>
                <a:gd name="T21" fmla="*/ 194 h 216"/>
                <a:gd name="T22" fmla="*/ 342 w 372"/>
                <a:gd name="T23" fmla="*/ 208 h 216"/>
                <a:gd name="T24" fmla="*/ 325 w 372"/>
                <a:gd name="T25" fmla="*/ 215 h 216"/>
                <a:gd name="T26" fmla="*/ 305 w 372"/>
                <a:gd name="T27" fmla="*/ 216 h 216"/>
                <a:gd name="T28" fmla="*/ 286 w 372"/>
                <a:gd name="T29" fmla="*/ 215 h 216"/>
                <a:gd name="T30" fmla="*/ 269 w 372"/>
                <a:gd name="T31" fmla="*/ 209 h 216"/>
                <a:gd name="T32" fmla="*/ 251 w 372"/>
                <a:gd name="T33" fmla="*/ 202 h 216"/>
                <a:gd name="T34" fmla="*/ 237 w 372"/>
                <a:gd name="T35" fmla="*/ 195 h 216"/>
                <a:gd name="T36" fmla="*/ 229 w 372"/>
                <a:gd name="T37" fmla="*/ 192 h 216"/>
                <a:gd name="T38" fmla="*/ 225 w 372"/>
                <a:gd name="T39" fmla="*/ 188 h 216"/>
                <a:gd name="T40" fmla="*/ 0 w 372"/>
                <a:gd name="T41"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2" h="216">
                  <a:moveTo>
                    <a:pt x="0" y="0"/>
                  </a:moveTo>
                  <a:lnTo>
                    <a:pt x="321" y="57"/>
                  </a:lnTo>
                  <a:lnTo>
                    <a:pt x="323" y="59"/>
                  </a:lnTo>
                  <a:lnTo>
                    <a:pt x="332" y="64"/>
                  </a:lnTo>
                  <a:lnTo>
                    <a:pt x="342" y="73"/>
                  </a:lnTo>
                  <a:lnTo>
                    <a:pt x="353" y="85"/>
                  </a:lnTo>
                  <a:lnTo>
                    <a:pt x="363" y="101"/>
                  </a:lnTo>
                  <a:lnTo>
                    <a:pt x="370" y="120"/>
                  </a:lnTo>
                  <a:lnTo>
                    <a:pt x="372" y="141"/>
                  </a:lnTo>
                  <a:lnTo>
                    <a:pt x="368" y="166"/>
                  </a:lnTo>
                  <a:lnTo>
                    <a:pt x="354" y="194"/>
                  </a:lnTo>
                  <a:lnTo>
                    <a:pt x="342" y="208"/>
                  </a:lnTo>
                  <a:lnTo>
                    <a:pt x="325" y="215"/>
                  </a:lnTo>
                  <a:lnTo>
                    <a:pt x="305" y="216"/>
                  </a:lnTo>
                  <a:lnTo>
                    <a:pt x="286" y="215"/>
                  </a:lnTo>
                  <a:lnTo>
                    <a:pt x="269" y="209"/>
                  </a:lnTo>
                  <a:lnTo>
                    <a:pt x="251" y="202"/>
                  </a:lnTo>
                  <a:lnTo>
                    <a:pt x="237" y="195"/>
                  </a:lnTo>
                  <a:lnTo>
                    <a:pt x="229" y="192"/>
                  </a:lnTo>
                  <a:lnTo>
                    <a:pt x="225" y="188"/>
                  </a:lnTo>
                  <a:lnTo>
                    <a:pt x="0" y="0"/>
                  </a:lnTo>
                  <a:close/>
                </a:path>
              </a:pathLst>
            </a:custGeom>
            <a:solidFill>
              <a:schemeClr val="accent1">
                <a:lumMod val="20000"/>
                <a:lumOff val="8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6" name="Freeform 224"/>
            <p:cNvSpPr>
              <a:spLocks/>
            </p:cNvSpPr>
            <p:nvPr/>
          </p:nvSpPr>
          <p:spPr bwMode="auto">
            <a:xfrm>
              <a:off x="4233" y="1139"/>
              <a:ext cx="223" cy="145"/>
            </a:xfrm>
            <a:custGeom>
              <a:avLst/>
              <a:gdLst>
                <a:gd name="T0" fmla="*/ 0 w 223"/>
                <a:gd name="T1" fmla="*/ 0 h 145"/>
                <a:gd name="T2" fmla="*/ 181 w 223"/>
                <a:gd name="T3" fmla="*/ 47 h 145"/>
                <a:gd name="T4" fmla="*/ 185 w 223"/>
                <a:gd name="T5" fmla="*/ 51 h 145"/>
                <a:gd name="T6" fmla="*/ 192 w 223"/>
                <a:gd name="T7" fmla="*/ 56 h 145"/>
                <a:gd name="T8" fmla="*/ 202 w 223"/>
                <a:gd name="T9" fmla="*/ 63 h 145"/>
                <a:gd name="T10" fmla="*/ 211 w 223"/>
                <a:gd name="T11" fmla="*/ 72 h 145"/>
                <a:gd name="T12" fmla="*/ 220 w 223"/>
                <a:gd name="T13" fmla="*/ 80 h 145"/>
                <a:gd name="T14" fmla="*/ 223 w 223"/>
                <a:gd name="T15" fmla="*/ 89 h 145"/>
                <a:gd name="T16" fmla="*/ 223 w 223"/>
                <a:gd name="T17" fmla="*/ 99 h 145"/>
                <a:gd name="T18" fmla="*/ 221 w 223"/>
                <a:gd name="T19" fmla="*/ 112 h 145"/>
                <a:gd name="T20" fmla="*/ 218 w 223"/>
                <a:gd name="T21" fmla="*/ 124 h 145"/>
                <a:gd name="T22" fmla="*/ 213 w 223"/>
                <a:gd name="T23" fmla="*/ 134 h 145"/>
                <a:gd name="T24" fmla="*/ 204 w 223"/>
                <a:gd name="T25" fmla="*/ 141 h 145"/>
                <a:gd name="T26" fmla="*/ 193 w 223"/>
                <a:gd name="T27" fmla="*/ 145 h 145"/>
                <a:gd name="T28" fmla="*/ 173 w 223"/>
                <a:gd name="T29" fmla="*/ 141 h 145"/>
                <a:gd name="T30" fmla="*/ 159 w 223"/>
                <a:gd name="T31" fmla="*/ 133 h 145"/>
                <a:gd name="T32" fmla="*/ 150 w 223"/>
                <a:gd name="T33" fmla="*/ 122 h 145"/>
                <a:gd name="T34" fmla="*/ 146 w 223"/>
                <a:gd name="T35" fmla="*/ 112 h 145"/>
                <a:gd name="T36" fmla="*/ 145 w 223"/>
                <a:gd name="T37" fmla="*/ 99 h 145"/>
                <a:gd name="T38" fmla="*/ 146 w 223"/>
                <a:gd name="T39" fmla="*/ 89 h 145"/>
                <a:gd name="T40" fmla="*/ 148 w 223"/>
                <a:gd name="T41" fmla="*/ 82 h 145"/>
                <a:gd name="T42" fmla="*/ 148 w 223"/>
                <a:gd name="T43" fmla="*/ 80 h 145"/>
                <a:gd name="T44" fmla="*/ 0 w 223"/>
                <a:gd name="T45"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3" h="145">
                  <a:moveTo>
                    <a:pt x="0" y="0"/>
                  </a:moveTo>
                  <a:lnTo>
                    <a:pt x="181" y="47"/>
                  </a:lnTo>
                  <a:lnTo>
                    <a:pt x="185" y="51"/>
                  </a:lnTo>
                  <a:lnTo>
                    <a:pt x="192" y="56"/>
                  </a:lnTo>
                  <a:lnTo>
                    <a:pt x="202" y="63"/>
                  </a:lnTo>
                  <a:lnTo>
                    <a:pt x="211" y="72"/>
                  </a:lnTo>
                  <a:lnTo>
                    <a:pt x="220" y="80"/>
                  </a:lnTo>
                  <a:lnTo>
                    <a:pt x="223" y="89"/>
                  </a:lnTo>
                  <a:lnTo>
                    <a:pt x="223" y="99"/>
                  </a:lnTo>
                  <a:lnTo>
                    <a:pt x="221" y="112"/>
                  </a:lnTo>
                  <a:lnTo>
                    <a:pt x="218" y="124"/>
                  </a:lnTo>
                  <a:lnTo>
                    <a:pt x="213" y="134"/>
                  </a:lnTo>
                  <a:lnTo>
                    <a:pt x="204" y="141"/>
                  </a:lnTo>
                  <a:lnTo>
                    <a:pt x="193" y="145"/>
                  </a:lnTo>
                  <a:lnTo>
                    <a:pt x="173" y="141"/>
                  </a:lnTo>
                  <a:lnTo>
                    <a:pt x="159" y="133"/>
                  </a:lnTo>
                  <a:lnTo>
                    <a:pt x="150" y="122"/>
                  </a:lnTo>
                  <a:lnTo>
                    <a:pt x="146" y="112"/>
                  </a:lnTo>
                  <a:lnTo>
                    <a:pt x="145" y="99"/>
                  </a:lnTo>
                  <a:lnTo>
                    <a:pt x="146" y="89"/>
                  </a:lnTo>
                  <a:lnTo>
                    <a:pt x="148" y="82"/>
                  </a:lnTo>
                  <a:lnTo>
                    <a:pt x="148" y="80"/>
                  </a:lnTo>
                  <a:lnTo>
                    <a:pt x="0" y="0"/>
                  </a:lnTo>
                  <a:close/>
                </a:path>
              </a:pathLst>
            </a:custGeom>
            <a:solidFill>
              <a:schemeClr val="tx2">
                <a:lumMod val="65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7" name="Freeform 225"/>
            <p:cNvSpPr>
              <a:spLocks/>
            </p:cNvSpPr>
            <p:nvPr/>
          </p:nvSpPr>
          <p:spPr bwMode="auto">
            <a:xfrm>
              <a:off x="4231" y="1858"/>
              <a:ext cx="422" cy="176"/>
            </a:xfrm>
            <a:custGeom>
              <a:avLst/>
              <a:gdLst>
                <a:gd name="T0" fmla="*/ 0 w 422"/>
                <a:gd name="T1" fmla="*/ 0 h 176"/>
                <a:gd name="T2" fmla="*/ 5 w 422"/>
                <a:gd name="T3" fmla="*/ 2 h 176"/>
                <a:gd name="T4" fmla="*/ 17 w 422"/>
                <a:gd name="T5" fmla="*/ 7 h 176"/>
                <a:gd name="T6" fmla="*/ 35 w 422"/>
                <a:gd name="T7" fmla="*/ 16 h 176"/>
                <a:gd name="T8" fmla="*/ 59 w 422"/>
                <a:gd name="T9" fmla="*/ 26 h 176"/>
                <a:gd name="T10" fmla="*/ 86 w 422"/>
                <a:gd name="T11" fmla="*/ 38 h 176"/>
                <a:gd name="T12" fmla="*/ 113 w 422"/>
                <a:gd name="T13" fmla="*/ 51 h 176"/>
                <a:gd name="T14" fmla="*/ 141 w 422"/>
                <a:gd name="T15" fmla="*/ 63 h 176"/>
                <a:gd name="T16" fmla="*/ 166 w 422"/>
                <a:gd name="T17" fmla="*/ 75 h 176"/>
                <a:gd name="T18" fmla="*/ 188 w 422"/>
                <a:gd name="T19" fmla="*/ 86 h 176"/>
                <a:gd name="T20" fmla="*/ 206 w 422"/>
                <a:gd name="T21" fmla="*/ 93 h 176"/>
                <a:gd name="T22" fmla="*/ 225 w 422"/>
                <a:gd name="T23" fmla="*/ 100 h 176"/>
                <a:gd name="T24" fmla="*/ 250 w 422"/>
                <a:gd name="T25" fmla="*/ 110 h 176"/>
                <a:gd name="T26" fmla="*/ 278 w 422"/>
                <a:gd name="T27" fmla="*/ 120 h 176"/>
                <a:gd name="T28" fmla="*/ 305 w 422"/>
                <a:gd name="T29" fmla="*/ 131 h 176"/>
                <a:gd name="T30" fmla="*/ 335 w 422"/>
                <a:gd name="T31" fmla="*/ 143 h 176"/>
                <a:gd name="T32" fmla="*/ 361 w 422"/>
                <a:gd name="T33" fmla="*/ 154 h 176"/>
                <a:gd name="T34" fmla="*/ 386 w 422"/>
                <a:gd name="T35" fmla="*/ 162 h 176"/>
                <a:gd name="T36" fmla="*/ 405 w 422"/>
                <a:gd name="T37" fmla="*/ 171 h 176"/>
                <a:gd name="T38" fmla="*/ 419 w 422"/>
                <a:gd name="T39" fmla="*/ 175 h 176"/>
                <a:gd name="T40" fmla="*/ 422 w 422"/>
                <a:gd name="T41" fmla="*/ 176 h 176"/>
                <a:gd name="T42" fmla="*/ 417 w 422"/>
                <a:gd name="T43" fmla="*/ 176 h 176"/>
                <a:gd name="T44" fmla="*/ 403 w 422"/>
                <a:gd name="T45" fmla="*/ 175 h 176"/>
                <a:gd name="T46" fmla="*/ 380 w 422"/>
                <a:gd name="T47" fmla="*/ 171 h 176"/>
                <a:gd name="T48" fmla="*/ 353 w 422"/>
                <a:gd name="T49" fmla="*/ 168 h 176"/>
                <a:gd name="T50" fmla="*/ 319 w 422"/>
                <a:gd name="T51" fmla="*/ 162 h 176"/>
                <a:gd name="T52" fmla="*/ 284 w 422"/>
                <a:gd name="T53" fmla="*/ 157 h 176"/>
                <a:gd name="T54" fmla="*/ 248 w 422"/>
                <a:gd name="T55" fmla="*/ 152 h 176"/>
                <a:gd name="T56" fmla="*/ 211 w 422"/>
                <a:gd name="T57" fmla="*/ 147 h 176"/>
                <a:gd name="T58" fmla="*/ 178 w 422"/>
                <a:gd name="T59" fmla="*/ 141 h 176"/>
                <a:gd name="T60" fmla="*/ 148 w 422"/>
                <a:gd name="T61" fmla="*/ 136 h 176"/>
                <a:gd name="T62" fmla="*/ 110 w 422"/>
                <a:gd name="T63" fmla="*/ 127 h 176"/>
                <a:gd name="T64" fmla="*/ 77 w 422"/>
                <a:gd name="T65" fmla="*/ 114 h 176"/>
                <a:gd name="T66" fmla="*/ 52 w 422"/>
                <a:gd name="T67" fmla="*/ 96 h 176"/>
                <a:gd name="T68" fmla="*/ 33 w 422"/>
                <a:gd name="T69" fmla="*/ 79 h 176"/>
                <a:gd name="T70" fmla="*/ 21 w 422"/>
                <a:gd name="T71" fmla="*/ 59 h 176"/>
                <a:gd name="T72" fmla="*/ 10 w 422"/>
                <a:gd name="T73" fmla="*/ 42 h 176"/>
                <a:gd name="T74" fmla="*/ 5 w 422"/>
                <a:gd name="T75" fmla="*/ 24 h 176"/>
                <a:gd name="T76" fmla="*/ 2 w 422"/>
                <a:gd name="T77" fmla="*/ 12 h 176"/>
                <a:gd name="T78" fmla="*/ 0 w 422"/>
                <a:gd name="T79" fmla="*/ 4 h 176"/>
                <a:gd name="T80" fmla="*/ 0 w 422"/>
                <a:gd name="T8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22" h="176">
                  <a:moveTo>
                    <a:pt x="0" y="0"/>
                  </a:moveTo>
                  <a:lnTo>
                    <a:pt x="5" y="2"/>
                  </a:lnTo>
                  <a:lnTo>
                    <a:pt x="17" y="7"/>
                  </a:lnTo>
                  <a:lnTo>
                    <a:pt x="35" y="16"/>
                  </a:lnTo>
                  <a:lnTo>
                    <a:pt x="59" y="26"/>
                  </a:lnTo>
                  <a:lnTo>
                    <a:pt x="86" y="38"/>
                  </a:lnTo>
                  <a:lnTo>
                    <a:pt x="113" y="51"/>
                  </a:lnTo>
                  <a:lnTo>
                    <a:pt x="141" y="63"/>
                  </a:lnTo>
                  <a:lnTo>
                    <a:pt x="166" y="75"/>
                  </a:lnTo>
                  <a:lnTo>
                    <a:pt x="188" y="86"/>
                  </a:lnTo>
                  <a:lnTo>
                    <a:pt x="206" y="93"/>
                  </a:lnTo>
                  <a:lnTo>
                    <a:pt x="225" y="100"/>
                  </a:lnTo>
                  <a:lnTo>
                    <a:pt x="250" y="110"/>
                  </a:lnTo>
                  <a:lnTo>
                    <a:pt x="278" y="120"/>
                  </a:lnTo>
                  <a:lnTo>
                    <a:pt x="305" y="131"/>
                  </a:lnTo>
                  <a:lnTo>
                    <a:pt x="335" y="143"/>
                  </a:lnTo>
                  <a:lnTo>
                    <a:pt x="361" y="154"/>
                  </a:lnTo>
                  <a:lnTo>
                    <a:pt x="386" y="162"/>
                  </a:lnTo>
                  <a:lnTo>
                    <a:pt x="405" y="171"/>
                  </a:lnTo>
                  <a:lnTo>
                    <a:pt x="419" y="175"/>
                  </a:lnTo>
                  <a:lnTo>
                    <a:pt x="422" y="176"/>
                  </a:lnTo>
                  <a:lnTo>
                    <a:pt x="417" y="176"/>
                  </a:lnTo>
                  <a:lnTo>
                    <a:pt x="403" y="175"/>
                  </a:lnTo>
                  <a:lnTo>
                    <a:pt x="380" y="171"/>
                  </a:lnTo>
                  <a:lnTo>
                    <a:pt x="353" y="168"/>
                  </a:lnTo>
                  <a:lnTo>
                    <a:pt x="319" y="162"/>
                  </a:lnTo>
                  <a:lnTo>
                    <a:pt x="284" y="157"/>
                  </a:lnTo>
                  <a:lnTo>
                    <a:pt x="248" y="152"/>
                  </a:lnTo>
                  <a:lnTo>
                    <a:pt x="211" y="147"/>
                  </a:lnTo>
                  <a:lnTo>
                    <a:pt x="178" y="141"/>
                  </a:lnTo>
                  <a:lnTo>
                    <a:pt x="148" y="136"/>
                  </a:lnTo>
                  <a:lnTo>
                    <a:pt x="110" y="127"/>
                  </a:lnTo>
                  <a:lnTo>
                    <a:pt x="77" y="114"/>
                  </a:lnTo>
                  <a:lnTo>
                    <a:pt x="52" y="96"/>
                  </a:lnTo>
                  <a:lnTo>
                    <a:pt x="33" y="79"/>
                  </a:lnTo>
                  <a:lnTo>
                    <a:pt x="21" y="59"/>
                  </a:lnTo>
                  <a:lnTo>
                    <a:pt x="10" y="42"/>
                  </a:lnTo>
                  <a:lnTo>
                    <a:pt x="5" y="24"/>
                  </a:lnTo>
                  <a:lnTo>
                    <a:pt x="2" y="12"/>
                  </a:lnTo>
                  <a:lnTo>
                    <a:pt x="0" y="4"/>
                  </a:lnTo>
                  <a:lnTo>
                    <a:pt x="0" y="0"/>
                  </a:lnTo>
                  <a:close/>
                </a:path>
              </a:pathLst>
            </a:custGeom>
            <a:solidFill>
              <a:srgbClr val="FFFFFF"/>
            </a:solidFill>
            <a:ln w="0">
              <a:solidFill>
                <a:srgbClr val="FFFFFF"/>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8" name="Freeform 226"/>
            <p:cNvSpPr>
              <a:spLocks/>
            </p:cNvSpPr>
            <p:nvPr/>
          </p:nvSpPr>
          <p:spPr bwMode="auto">
            <a:xfrm>
              <a:off x="4100" y="1563"/>
              <a:ext cx="712" cy="1054"/>
            </a:xfrm>
            <a:custGeom>
              <a:avLst/>
              <a:gdLst>
                <a:gd name="T0" fmla="*/ 316 w 712"/>
                <a:gd name="T1" fmla="*/ 218 h 1054"/>
                <a:gd name="T2" fmla="*/ 573 w 712"/>
                <a:gd name="T3" fmla="*/ 676 h 1054"/>
                <a:gd name="T4" fmla="*/ 330 w 712"/>
                <a:gd name="T5" fmla="*/ 955 h 1054"/>
                <a:gd name="T6" fmla="*/ 115 w 712"/>
                <a:gd name="T7" fmla="*/ 1054 h 1054"/>
                <a:gd name="T8" fmla="*/ 108 w 712"/>
                <a:gd name="T9" fmla="*/ 1042 h 1054"/>
                <a:gd name="T10" fmla="*/ 100 w 712"/>
                <a:gd name="T11" fmla="*/ 1023 h 1054"/>
                <a:gd name="T12" fmla="*/ 82 w 712"/>
                <a:gd name="T13" fmla="*/ 955 h 1054"/>
                <a:gd name="T14" fmla="*/ 91 w 712"/>
                <a:gd name="T15" fmla="*/ 887 h 1054"/>
                <a:gd name="T16" fmla="*/ 122 w 712"/>
                <a:gd name="T17" fmla="*/ 820 h 1054"/>
                <a:gd name="T18" fmla="*/ 180 w 712"/>
                <a:gd name="T19" fmla="*/ 765 h 1054"/>
                <a:gd name="T20" fmla="*/ 262 w 712"/>
                <a:gd name="T21" fmla="*/ 721 h 1054"/>
                <a:gd name="T22" fmla="*/ 370 w 712"/>
                <a:gd name="T23" fmla="*/ 695 h 1054"/>
                <a:gd name="T24" fmla="*/ 463 w 712"/>
                <a:gd name="T25" fmla="*/ 686 h 1054"/>
                <a:gd name="T26" fmla="*/ 513 w 712"/>
                <a:gd name="T27" fmla="*/ 655 h 1054"/>
                <a:gd name="T28" fmla="*/ 555 w 712"/>
                <a:gd name="T29" fmla="*/ 613 h 1054"/>
                <a:gd name="T30" fmla="*/ 588 w 712"/>
                <a:gd name="T31" fmla="*/ 576 h 1054"/>
                <a:gd name="T32" fmla="*/ 613 w 712"/>
                <a:gd name="T33" fmla="*/ 536 h 1054"/>
                <a:gd name="T34" fmla="*/ 607 w 712"/>
                <a:gd name="T35" fmla="*/ 511 h 1054"/>
                <a:gd name="T36" fmla="*/ 578 w 712"/>
                <a:gd name="T37" fmla="*/ 506 h 1054"/>
                <a:gd name="T38" fmla="*/ 529 w 712"/>
                <a:gd name="T39" fmla="*/ 494 h 1054"/>
                <a:gd name="T40" fmla="*/ 464 w 712"/>
                <a:gd name="T41" fmla="*/ 463 h 1054"/>
                <a:gd name="T42" fmla="*/ 382 w 712"/>
                <a:gd name="T43" fmla="*/ 410 h 1054"/>
                <a:gd name="T44" fmla="*/ 299 w 712"/>
                <a:gd name="T45" fmla="*/ 367 h 1054"/>
                <a:gd name="T46" fmla="*/ 222 w 712"/>
                <a:gd name="T47" fmla="*/ 332 h 1054"/>
                <a:gd name="T48" fmla="*/ 162 w 712"/>
                <a:gd name="T49" fmla="*/ 306 h 1054"/>
                <a:gd name="T50" fmla="*/ 129 w 712"/>
                <a:gd name="T51" fmla="*/ 292 h 1054"/>
                <a:gd name="T52" fmla="*/ 75 w 712"/>
                <a:gd name="T53" fmla="*/ 244 h 1054"/>
                <a:gd name="T54" fmla="*/ 38 w 712"/>
                <a:gd name="T55" fmla="*/ 185 h 1054"/>
                <a:gd name="T56" fmla="*/ 16 w 712"/>
                <a:gd name="T57" fmla="*/ 124 h 1054"/>
                <a:gd name="T58" fmla="*/ 5 w 712"/>
                <a:gd name="T59" fmla="*/ 72 h 1054"/>
                <a:gd name="T60" fmla="*/ 0 w 712"/>
                <a:gd name="T61" fmla="*/ 40 h 1054"/>
                <a:gd name="T62" fmla="*/ 4 w 712"/>
                <a:gd name="T63" fmla="*/ 0 h 10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2" h="1054">
                  <a:moveTo>
                    <a:pt x="4" y="0"/>
                  </a:moveTo>
                  <a:lnTo>
                    <a:pt x="316" y="218"/>
                  </a:lnTo>
                  <a:lnTo>
                    <a:pt x="712" y="463"/>
                  </a:lnTo>
                  <a:lnTo>
                    <a:pt x="573" y="676"/>
                  </a:lnTo>
                  <a:lnTo>
                    <a:pt x="454" y="819"/>
                  </a:lnTo>
                  <a:lnTo>
                    <a:pt x="330" y="955"/>
                  </a:lnTo>
                  <a:lnTo>
                    <a:pt x="206" y="1039"/>
                  </a:lnTo>
                  <a:lnTo>
                    <a:pt x="115" y="1054"/>
                  </a:lnTo>
                  <a:lnTo>
                    <a:pt x="114" y="1049"/>
                  </a:lnTo>
                  <a:lnTo>
                    <a:pt x="108" y="1042"/>
                  </a:lnTo>
                  <a:lnTo>
                    <a:pt x="105" y="1032"/>
                  </a:lnTo>
                  <a:lnTo>
                    <a:pt x="100" y="1023"/>
                  </a:lnTo>
                  <a:lnTo>
                    <a:pt x="89" y="990"/>
                  </a:lnTo>
                  <a:lnTo>
                    <a:pt x="82" y="955"/>
                  </a:lnTo>
                  <a:lnTo>
                    <a:pt x="84" y="920"/>
                  </a:lnTo>
                  <a:lnTo>
                    <a:pt x="91" y="887"/>
                  </a:lnTo>
                  <a:lnTo>
                    <a:pt x="103" y="854"/>
                  </a:lnTo>
                  <a:lnTo>
                    <a:pt x="122" y="820"/>
                  </a:lnTo>
                  <a:lnTo>
                    <a:pt x="147" y="791"/>
                  </a:lnTo>
                  <a:lnTo>
                    <a:pt x="180" y="765"/>
                  </a:lnTo>
                  <a:lnTo>
                    <a:pt x="217" y="740"/>
                  </a:lnTo>
                  <a:lnTo>
                    <a:pt x="262" y="721"/>
                  </a:lnTo>
                  <a:lnTo>
                    <a:pt x="313" y="705"/>
                  </a:lnTo>
                  <a:lnTo>
                    <a:pt x="370" y="695"/>
                  </a:lnTo>
                  <a:lnTo>
                    <a:pt x="435" y="691"/>
                  </a:lnTo>
                  <a:lnTo>
                    <a:pt x="463" y="686"/>
                  </a:lnTo>
                  <a:lnTo>
                    <a:pt x="489" y="672"/>
                  </a:lnTo>
                  <a:lnTo>
                    <a:pt x="513" y="655"/>
                  </a:lnTo>
                  <a:lnTo>
                    <a:pt x="534" y="634"/>
                  </a:lnTo>
                  <a:lnTo>
                    <a:pt x="555" y="613"/>
                  </a:lnTo>
                  <a:lnTo>
                    <a:pt x="571" y="595"/>
                  </a:lnTo>
                  <a:lnTo>
                    <a:pt x="588" y="576"/>
                  </a:lnTo>
                  <a:lnTo>
                    <a:pt x="604" y="557"/>
                  </a:lnTo>
                  <a:lnTo>
                    <a:pt x="613" y="536"/>
                  </a:lnTo>
                  <a:lnTo>
                    <a:pt x="613" y="517"/>
                  </a:lnTo>
                  <a:lnTo>
                    <a:pt x="607" y="511"/>
                  </a:lnTo>
                  <a:lnTo>
                    <a:pt x="597" y="508"/>
                  </a:lnTo>
                  <a:lnTo>
                    <a:pt x="578" y="506"/>
                  </a:lnTo>
                  <a:lnTo>
                    <a:pt x="555" y="501"/>
                  </a:lnTo>
                  <a:lnTo>
                    <a:pt x="529" y="494"/>
                  </a:lnTo>
                  <a:lnTo>
                    <a:pt x="498" y="482"/>
                  </a:lnTo>
                  <a:lnTo>
                    <a:pt x="464" y="463"/>
                  </a:lnTo>
                  <a:lnTo>
                    <a:pt x="424" y="435"/>
                  </a:lnTo>
                  <a:lnTo>
                    <a:pt x="382" y="410"/>
                  </a:lnTo>
                  <a:lnTo>
                    <a:pt x="339" y="388"/>
                  </a:lnTo>
                  <a:lnTo>
                    <a:pt x="299" y="367"/>
                  </a:lnTo>
                  <a:lnTo>
                    <a:pt x="258" y="347"/>
                  </a:lnTo>
                  <a:lnTo>
                    <a:pt x="222" y="332"/>
                  </a:lnTo>
                  <a:lnTo>
                    <a:pt x="190" y="318"/>
                  </a:lnTo>
                  <a:lnTo>
                    <a:pt x="162" y="306"/>
                  </a:lnTo>
                  <a:lnTo>
                    <a:pt x="141" y="297"/>
                  </a:lnTo>
                  <a:lnTo>
                    <a:pt x="129" y="292"/>
                  </a:lnTo>
                  <a:lnTo>
                    <a:pt x="100" y="271"/>
                  </a:lnTo>
                  <a:lnTo>
                    <a:pt x="75" y="244"/>
                  </a:lnTo>
                  <a:lnTo>
                    <a:pt x="54" y="217"/>
                  </a:lnTo>
                  <a:lnTo>
                    <a:pt x="38" y="185"/>
                  </a:lnTo>
                  <a:lnTo>
                    <a:pt x="25" y="154"/>
                  </a:lnTo>
                  <a:lnTo>
                    <a:pt x="16" y="124"/>
                  </a:lnTo>
                  <a:lnTo>
                    <a:pt x="9" y="96"/>
                  </a:lnTo>
                  <a:lnTo>
                    <a:pt x="5" y="72"/>
                  </a:lnTo>
                  <a:lnTo>
                    <a:pt x="2" y="52"/>
                  </a:lnTo>
                  <a:lnTo>
                    <a:pt x="0" y="40"/>
                  </a:lnTo>
                  <a:lnTo>
                    <a:pt x="0" y="35"/>
                  </a:lnTo>
                  <a:lnTo>
                    <a:pt x="4" y="0"/>
                  </a:lnTo>
                  <a:close/>
                </a:path>
              </a:pathLst>
            </a:custGeom>
            <a:solidFill>
              <a:schemeClr val="accent2">
                <a:lumMod val="9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29" name="Freeform 227"/>
            <p:cNvSpPr>
              <a:spLocks/>
            </p:cNvSpPr>
            <p:nvPr/>
          </p:nvSpPr>
          <p:spPr bwMode="auto">
            <a:xfrm>
              <a:off x="10" y="656"/>
              <a:ext cx="3991" cy="3653"/>
            </a:xfrm>
            <a:custGeom>
              <a:avLst/>
              <a:gdLst>
                <a:gd name="T0" fmla="*/ 0 w 3991"/>
                <a:gd name="T1" fmla="*/ 0 h 3653"/>
                <a:gd name="T2" fmla="*/ 3038 w 3991"/>
                <a:gd name="T3" fmla="*/ 0 h 3653"/>
                <a:gd name="T4" fmla="*/ 3038 w 3991"/>
                <a:gd name="T5" fmla="*/ 630 h 3653"/>
                <a:gd name="T6" fmla="*/ 3991 w 3991"/>
                <a:gd name="T7" fmla="*/ 1583 h 3653"/>
                <a:gd name="T8" fmla="*/ 3038 w 3991"/>
                <a:gd name="T9" fmla="*/ 1525 h 3653"/>
                <a:gd name="T10" fmla="*/ 3038 w 3991"/>
                <a:gd name="T11" fmla="*/ 3653 h 3653"/>
                <a:gd name="T12" fmla="*/ 0 w 3991"/>
                <a:gd name="T13" fmla="*/ 3653 h 3653"/>
                <a:gd name="T14" fmla="*/ 0 w 3991"/>
                <a:gd name="T15" fmla="*/ 0 h 36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91" h="3653">
                  <a:moveTo>
                    <a:pt x="0" y="0"/>
                  </a:moveTo>
                  <a:lnTo>
                    <a:pt x="3038" y="0"/>
                  </a:lnTo>
                  <a:lnTo>
                    <a:pt x="3038" y="630"/>
                  </a:lnTo>
                  <a:lnTo>
                    <a:pt x="3991" y="1583"/>
                  </a:lnTo>
                  <a:lnTo>
                    <a:pt x="3038" y="1525"/>
                  </a:lnTo>
                  <a:lnTo>
                    <a:pt x="3038" y="3653"/>
                  </a:lnTo>
                  <a:lnTo>
                    <a:pt x="0" y="3653"/>
                  </a:lnTo>
                  <a:lnTo>
                    <a:pt x="0" y="0"/>
                  </a:lnTo>
                  <a:close/>
                </a:path>
              </a:pathLst>
            </a:custGeom>
            <a:solidFill>
              <a:schemeClr val="tx2">
                <a:lumMod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0" name="Freeform 228"/>
            <p:cNvSpPr>
              <a:spLocks/>
            </p:cNvSpPr>
            <p:nvPr/>
          </p:nvSpPr>
          <p:spPr bwMode="auto">
            <a:xfrm>
              <a:off x="3044" y="4254"/>
              <a:ext cx="4" cy="55"/>
            </a:xfrm>
            <a:custGeom>
              <a:avLst/>
              <a:gdLst>
                <a:gd name="T0" fmla="*/ 0 w 4"/>
                <a:gd name="T1" fmla="*/ 0 h 55"/>
                <a:gd name="T2" fmla="*/ 4 w 4"/>
                <a:gd name="T3" fmla="*/ 13 h 55"/>
                <a:gd name="T4" fmla="*/ 4 w 4"/>
                <a:gd name="T5" fmla="*/ 55 h 55"/>
                <a:gd name="T6" fmla="*/ 0 w 4"/>
                <a:gd name="T7" fmla="*/ 0 h 55"/>
              </a:gdLst>
              <a:ahLst/>
              <a:cxnLst>
                <a:cxn ang="0">
                  <a:pos x="T0" y="T1"/>
                </a:cxn>
                <a:cxn ang="0">
                  <a:pos x="T2" y="T3"/>
                </a:cxn>
                <a:cxn ang="0">
                  <a:pos x="T4" y="T5"/>
                </a:cxn>
                <a:cxn ang="0">
                  <a:pos x="T6" y="T7"/>
                </a:cxn>
              </a:cxnLst>
              <a:rect l="0" t="0" r="r" b="b"/>
              <a:pathLst>
                <a:path w="4" h="55">
                  <a:moveTo>
                    <a:pt x="0" y="0"/>
                  </a:moveTo>
                  <a:lnTo>
                    <a:pt x="4" y="13"/>
                  </a:lnTo>
                  <a:lnTo>
                    <a:pt x="4" y="5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1" name="Freeform 229"/>
            <p:cNvSpPr>
              <a:spLocks/>
            </p:cNvSpPr>
            <p:nvPr/>
          </p:nvSpPr>
          <p:spPr bwMode="auto">
            <a:xfrm>
              <a:off x="3044" y="4045"/>
              <a:ext cx="14" cy="208"/>
            </a:xfrm>
            <a:custGeom>
              <a:avLst/>
              <a:gdLst>
                <a:gd name="T0" fmla="*/ 12 w 14"/>
                <a:gd name="T1" fmla="*/ 0 h 208"/>
                <a:gd name="T2" fmla="*/ 14 w 14"/>
                <a:gd name="T3" fmla="*/ 70 h 208"/>
                <a:gd name="T4" fmla="*/ 11 w 14"/>
                <a:gd name="T5" fmla="*/ 66 h 208"/>
                <a:gd name="T6" fmla="*/ 9 w 14"/>
                <a:gd name="T7" fmla="*/ 91 h 208"/>
                <a:gd name="T8" fmla="*/ 11 w 14"/>
                <a:gd name="T9" fmla="*/ 108 h 208"/>
                <a:gd name="T10" fmla="*/ 11 w 14"/>
                <a:gd name="T11" fmla="*/ 120 h 208"/>
                <a:gd name="T12" fmla="*/ 11 w 14"/>
                <a:gd name="T13" fmla="*/ 131 h 208"/>
                <a:gd name="T14" fmla="*/ 12 w 14"/>
                <a:gd name="T15" fmla="*/ 141 h 208"/>
                <a:gd name="T16" fmla="*/ 12 w 14"/>
                <a:gd name="T17" fmla="*/ 157 h 208"/>
                <a:gd name="T18" fmla="*/ 11 w 14"/>
                <a:gd name="T19" fmla="*/ 180 h 208"/>
                <a:gd name="T20" fmla="*/ 9 w 14"/>
                <a:gd name="T21" fmla="*/ 161 h 208"/>
                <a:gd name="T22" fmla="*/ 7 w 14"/>
                <a:gd name="T23" fmla="*/ 138 h 208"/>
                <a:gd name="T24" fmla="*/ 7 w 14"/>
                <a:gd name="T25" fmla="*/ 115 h 208"/>
                <a:gd name="T26" fmla="*/ 5 w 14"/>
                <a:gd name="T27" fmla="*/ 98 h 208"/>
                <a:gd name="T28" fmla="*/ 5 w 14"/>
                <a:gd name="T29" fmla="*/ 138 h 208"/>
                <a:gd name="T30" fmla="*/ 7 w 14"/>
                <a:gd name="T31" fmla="*/ 176 h 208"/>
                <a:gd name="T32" fmla="*/ 7 w 14"/>
                <a:gd name="T33" fmla="*/ 208 h 208"/>
                <a:gd name="T34" fmla="*/ 7 w 14"/>
                <a:gd name="T35" fmla="*/ 206 h 208"/>
                <a:gd name="T36" fmla="*/ 5 w 14"/>
                <a:gd name="T37" fmla="*/ 197 h 208"/>
                <a:gd name="T38" fmla="*/ 4 w 14"/>
                <a:gd name="T39" fmla="*/ 180 h 208"/>
                <a:gd name="T40" fmla="*/ 2 w 14"/>
                <a:gd name="T41" fmla="*/ 159 h 208"/>
                <a:gd name="T42" fmla="*/ 2 w 14"/>
                <a:gd name="T43" fmla="*/ 136 h 208"/>
                <a:gd name="T44" fmla="*/ 0 w 14"/>
                <a:gd name="T45" fmla="*/ 113 h 208"/>
                <a:gd name="T46" fmla="*/ 0 w 14"/>
                <a:gd name="T47" fmla="*/ 94 h 208"/>
                <a:gd name="T48" fmla="*/ 2 w 14"/>
                <a:gd name="T49" fmla="*/ 65 h 208"/>
                <a:gd name="T50" fmla="*/ 4 w 14"/>
                <a:gd name="T51" fmla="*/ 44 h 208"/>
                <a:gd name="T52" fmla="*/ 4 w 14"/>
                <a:gd name="T53" fmla="*/ 30 h 208"/>
                <a:gd name="T54" fmla="*/ 5 w 14"/>
                <a:gd name="T55" fmla="*/ 23 h 208"/>
                <a:gd name="T56" fmla="*/ 5 w 14"/>
                <a:gd name="T57" fmla="*/ 19 h 208"/>
                <a:gd name="T58" fmla="*/ 7 w 14"/>
                <a:gd name="T59" fmla="*/ 17 h 208"/>
                <a:gd name="T60" fmla="*/ 9 w 14"/>
                <a:gd name="T61" fmla="*/ 16 h 208"/>
                <a:gd name="T62" fmla="*/ 11 w 14"/>
                <a:gd name="T63" fmla="*/ 10 h 208"/>
                <a:gd name="T64" fmla="*/ 12 w 14"/>
                <a:gd name="T65"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208">
                  <a:moveTo>
                    <a:pt x="12" y="0"/>
                  </a:moveTo>
                  <a:lnTo>
                    <a:pt x="14" y="70"/>
                  </a:lnTo>
                  <a:lnTo>
                    <a:pt x="11" y="66"/>
                  </a:lnTo>
                  <a:lnTo>
                    <a:pt x="9" y="91"/>
                  </a:lnTo>
                  <a:lnTo>
                    <a:pt x="11" y="108"/>
                  </a:lnTo>
                  <a:lnTo>
                    <a:pt x="11" y="120"/>
                  </a:lnTo>
                  <a:lnTo>
                    <a:pt x="11" y="131"/>
                  </a:lnTo>
                  <a:lnTo>
                    <a:pt x="12" y="141"/>
                  </a:lnTo>
                  <a:lnTo>
                    <a:pt x="12" y="157"/>
                  </a:lnTo>
                  <a:lnTo>
                    <a:pt x="11" y="180"/>
                  </a:lnTo>
                  <a:lnTo>
                    <a:pt x="9" y="161"/>
                  </a:lnTo>
                  <a:lnTo>
                    <a:pt x="7" y="138"/>
                  </a:lnTo>
                  <a:lnTo>
                    <a:pt x="7" y="115"/>
                  </a:lnTo>
                  <a:lnTo>
                    <a:pt x="5" y="98"/>
                  </a:lnTo>
                  <a:lnTo>
                    <a:pt x="5" y="138"/>
                  </a:lnTo>
                  <a:lnTo>
                    <a:pt x="7" y="176"/>
                  </a:lnTo>
                  <a:lnTo>
                    <a:pt x="7" y="208"/>
                  </a:lnTo>
                  <a:lnTo>
                    <a:pt x="7" y="206"/>
                  </a:lnTo>
                  <a:lnTo>
                    <a:pt x="5" y="197"/>
                  </a:lnTo>
                  <a:lnTo>
                    <a:pt x="4" y="180"/>
                  </a:lnTo>
                  <a:lnTo>
                    <a:pt x="2" y="159"/>
                  </a:lnTo>
                  <a:lnTo>
                    <a:pt x="2" y="136"/>
                  </a:lnTo>
                  <a:lnTo>
                    <a:pt x="0" y="113"/>
                  </a:lnTo>
                  <a:lnTo>
                    <a:pt x="0" y="94"/>
                  </a:lnTo>
                  <a:lnTo>
                    <a:pt x="2" y="65"/>
                  </a:lnTo>
                  <a:lnTo>
                    <a:pt x="4" y="44"/>
                  </a:lnTo>
                  <a:lnTo>
                    <a:pt x="4" y="30"/>
                  </a:lnTo>
                  <a:lnTo>
                    <a:pt x="5" y="23"/>
                  </a:lnTo>
                  <a:lnTo>
                    <a:pt x="5" y="19"/>
                  </a:lnTo>
                  <a:lnTo>
                    <a:pt x="7" y="17"/>
                  </a:lnTo>
                  <a:lnTo>
                    <a:pt x="9" y="16"/>
                  </a:lnTo>
                  <a:lnTo>
                    <a:pt x="11" y="10"/>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2" name="Freeform 230"/>
            <p:cNvSpPr>
              <a:spLocks/>
            </p:cNvSpPr>
            <p:nvPr/>
          </p:nvSpPr>
          <p:spPr bwMode="auto">
            <a:xfrm>
              <a:off x="3049" y="4021"/>
              <a:ext cx="4" cy="22"/>
            </a:xfrm>
            <a:custGeom>
              <a:avLst/>
              <a:gdLst>
                <a:gd name="T0" fmla="*/ 0 w 4"/>
                <a:gd name="T1" fmla="*/ 0 h 22"/>
                <a:gd name="T2" fmla="*/ 2 w 4"/>
                <a:gd name="T3" fmla="*/ 0 h 22"/>
                <a:gd name="T4" fmla="*/ 2 w 4"/>
                <a:gd name="T5" fmla="*/ 1 h 22"/>
                <a:gd name="T6" fmla="*/ 2 w 4"/>
                <a:gd name="T7" fmla="*/ 5 h 22"/>
                <a:gd name="T8" fmla="*/ 2 w 4"/>
                <a:gd name="T9" fmla="*/ 8 h 22"/>
                <a:gd name="T10" fmla="*/ 4 w 4"/>
                <a:gd name="T11" fmla="*/ 13 h 22"/>
                <a:gd name="T12" fmla="*/ 4 w 4"/>
                <a:gd name="T13" fmla="*/ 17 h 22"/>
                <a:gd name="T14" fmla="*/ 4 w 4"/>
                <a:gd name="T15" fmla="*/ 20 h 22"/>
                <a:gd name="T16" fmla="*/ 4 w 4"/>
                <a:gd name="T17" fmla="*/ 22 h 22"/>
                <a:gd name="T18" fmla="*/ 4 w 4"/>
                <a:gd name="T19" fmla="*/ 22 h 22"/>
                <a:gd name="T20" fmla="*/ 2 w 4"/>
                <a:gd name="T21" fmla="*/ 19 h 22"/>
                <a:gd name="T22" fmla="*/ 0 w 4"/>
                <a:gd name="T23" fmla="*/ 15 h 22"/>
                <a:gd name="T24" fmla="*/ 0 w 4"/>
                <a:gd name="T25" fmla="*/ 10 h 22"/>
                <a:gd name="T26" fmla="*/ 0 w 4"/>
                <a:gd name="T27" fmla="*/ 5 h 22"/>
                <a:gd name="T28" fmla="*/ 0 w 4"/>
                <a:gd name="T29" fmla="*/ 1 h 22"/>
                <a:gd name="T30" fmla="*/ 0 w 4"/>
                <a:gd name="T31"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22">
                  <a:moveTo>
                    <a:pt x="0" y="0"/>
                  </a:moveTo>
                  <a:lnTo>
                    <a:pt x="2" y="0"/>
                  </a:lnTo>
                  <a:lnTo>
                    <a:pt x="2" y="1"/>
                  </a:lnTo>
                  <a:lnTo>
                    <a:pt x="2" y="5"/>
                  </a:lnTo>
                  <a:lnTo>
                    <a:pt x="2" y="8"/>
                  </a:lnTo>
                  <a:lnTo>
                    <a:pt x="4" y="13"/>
                  </a:lnTo>
                  <a:lnTo>
                    <a:pt x="4" y="17"/>
                  </a:lnTo>
                  <a:lnTo>
                    <a:pt x="4" y="20"/>
                  </a:lnTo>
                  <a:lnTo>
                    <a:pt x="4" y="22"/>
                  </a:lnTo>
                  <a:lnTo>
                    <a:pt x="4" y="22"/>
                  </a:lnTo>
                  <a:lnTo>
                    <a:pt x="2" y="19"/>
                  </a:lnTo>
                  <a:lnTo>
                    <a:pt x="0" y="15"/>
                  </a:lnTo>
                  <a:lnTo>
                    <a:pt x="0" y="10"/>
                  </a:lnTo>
                  <a:lnTo>
                    <a:pt x="0" y="5"/>
                  </a:lnTo>
                  <a:lnTo>
                    <a:pt x="0" y="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3" name="Freeform 231"/>
            <p:cNvSpPr>
              <a:spLocks/>
            </p:cNvSpPr>
            <p:nvPr/>
          </p:nvSpPr>
          <p:spPr bwMode="auto">
            <a:xfrm>
              <a:off x="3046" y="3935"/>
              <a:ext cx="5" cy="54"/>
            </a:xfrm>
            <a:custGeom>
              <a:avLst/>
              <a:gdLst>
                <a:gd name="T0" fmla="*/ 0 w 5"/>
                <a:gd name="T1" fmla="*/ 0 h 54"/>
                <a:gd name="T2" fmla="*/ 5 w 5"/>
                <a:gd name="T3" fmla="*/ 51 h 54"/>
                <a:gd name="T4" fmla="*/ 5 w 5"/>
                <a:gd name="T5" fmla="*/ 51 h 54"/>
                <a:gd name="T6" fmla="*/ 5 w 5"/>
                <a:gd name="T7" fmla="*/ 49 h 54"/>
                <a:gd name="T8" fmla="*/ 5 w 5"/>
                <a:gd name="T9" fmla="*/ 47 h 54"/>
                <a:gd name="T10" fmla="*/ 5 w 5"/>
                <a:gd name="T11" fmla="*/ 44 h 54"/>
                <a:gd name="T12" fmla="*/ 5 w 5"/>
                <a:gd name="T13" fmla="*/ 42 h 54"/>
                <a:gd name="T14" fmla="*/ 3 w 5"/>
                <a:gd name="T15" fmla="*/ 38 h 54"/>
                <a:gd name="T16" fmla="*/ 3 w 5"/>
                <a:gd name="T17" fmla="*/ 37 h 54"/>
                <a:gd name="T18" fmla="*/ 3 w 5"/>
                <a:gd name="T19" fmla="*/ 35 h 54"/>
                <a:gd name="T20" fmla="*/ 3 w 5"/>
                <a:gd name="T21" fmla="*/ 35 h 54"/>
                <a:gd name="T22" fmla="*/ 3 w 5"/>
                <a:gd name="T23" fmla="*/ 37 h 54"/>
                <a:gd name="T24" fmla="*/ 2 w 5"/>
                <a:gd name="T25" fmla="*/ 40 h 54"/>
                <a:gd name="T26" fmla="*/ 2 w 5"/>
                <a:gd name="T27" fmla="*/ 45 h 54"/>
                <a:gd name="T28" fmla="*/ 2 w 5"/>
                <a:gd name="T29" fmla="*/ 54 h 54"/>
                <a:gd name="T30" fmla="*/ 0 w 5"/>
                <a:gd name="T3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 h="54">
                  <a:moveTo>
                    <a:pt x="0" y="0"/>
                  </a:moveTo>
                  <a:lnTo>
                    <a:pt x="5" y="51"/>
                  </a:lnTo>
                  <a:lnTo>
                    <a:pt x="5" y="51"/>
                  </a:lnTo>
                  <a:lnTo>
                    <a:pt x="5" y="49"/>
                  </a:lnTo>
                  <a:lnTo>
                    <a:pt x="5" y="47"/>
                  </a:lnTo>
                  <a:lnTo>
                    <a:pt x="5" y="44"/>
                  </a:lnTo>
                  <a:lnTo>
                    <a:pt x="5" y="42"/>
                  </a:lnTo>
                  <a:lnTo>
                    <a:pt x="3" y="38"/>
                  </a:lnTo>
                  <a:lnTo>
                    <a:pt x="3" y="37"/>
                  </a:lnTo>
                  <a:lnTo>
                    <a:pt x="3" y="35"/>
                  </a:lnTo>
                  <a:lnTo>
                    <a:pt x="3" y="35"/>
                  </a:lnTo>
                  <a:lnTo>
                    <a:pt x="3" y="37"/>
                  </a:lnTo>
                  <a:lnTo>
                    <a:pt x="2" y="40"/>
                  </a:lnTo>
                  <a:lnTo>
                    <a:pt x="2" y="45"/>
                  </a:lnTo>
                  <a:lnTo>
                    <a:pt x="2" y="5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4" name="Freeform 232"/>
            <p:cNvSpPr>
              <a:spLocks/>
            </p:cNvSpPr>
            <p:nvPr/>
          </p:nvSpPr>
          <p:spPr bwMode="auto">
            <a:xfrm>
              <a:off x="3048" y="3785"/>
              <a:ext cx="1" cy="19"/>
            </a:xfrm>
            <a:custGeom>
              <a:avLst/>
              <a:gdLst>
                <a:gd name="T0" fmla="*/ 0 w 1"/>
                <a:gd name="T1" fmla="*/ 0 h 19"/>
                <a:gd name="T2" fmla="*/ 1 w 1"/>
                <a:gd name="T3" fmla="*/ 19 h 19"/>
                <a:gd name="T4" fmla="*/ 0 w 1"/>
                <a:gd name="T5" fmla="*/ 12 h 19"/>
                <a:gd name="T6" fmla="*/ 0 w 1"/>
                <a:gd name="T7" fmla="*/ 5 h 19"/>
                <a:gd name="T8" fmla="*/ 0 w 1"/>
                <a:gd name="T9" fmla="*/ 0 h 19"/>
              </a:gdLst>
              <a:ahLst/>
              <a:cxnLst>
                <a:cxn ang="0">
                  <a:pos x="T0" y="T1"/>
                </a:cxn>
                <a:cxn ang="0">
                  <a:pos x="T2" y="T3"/>
                </a:cxn>
                <a:cxn ang="0">
                  <a:pos x="T4" y="T5"/>
                </a:cxn>
                <a:cxn ang="0">
                  <a:pos x="T6" y="T7"/>
                </a:cxn>
                <a:cxn ang="0">
                  <a:pos x="T8" y="T9"/>
                </a:cxn>
              </a:cxnLst>
              <a:rect l="0" t="0" r="r" b="b"/>
              <a:pathLst>
                <a:path w="1" h="19">
                  <a:moveTo>
                    <a:pt x="0" y="0"/>
                  </a:moveTo>
                  <a:lnTo>
                    <a:pt x="1" y="19"/>
                  </a:lnTo>
                  <a:lnTo>
                    <a:pt x="0" y="12"/>
                  </a:lnTo>
                  <a:lnTo>
                    <a:pt x="0" y="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5" name="Freeform 233"/>
            <p:cNvSpPr>
              <a:spLocks/>
            </p:cNvSpPr>
            <p:nvPr/>
          </p:nvSpPr>
          <p:spPr bwMode="auto">
            <a:xfrm>
              <a:off x="3048" y="3715"/>
              <a:ext cx="8" cy="182"/>
            </a:xfrm>
            <a:custGeom>
              <a:avLst/>
              <a:gdLst>
                <a:gd name="T0" fmla="*/ 0 w 8"/>
                <a:gd name="T1" fmla="*/ 0 h 182"/>
                <a:gd name="T2" fmla="*/ 1 w 8"/>
                <a:gd name="T3" fmla="*/ 21 h 182"/>
                <a:gd name="T4" fmla="*/ 5 w 8"/>
                <a:gd name="T5" fmla="*/ 49 h 182"/>
                <a:gd name="T6" fmla="*/ 7 w 8"/>
                <a:gd name="T7" fmla="*/ 86 h 182"/>
                <a:gd name="T8" fmla="*/ 8 w 8"/>
                <a:gd name="T9" fmla="*/ 131 h 182"/>
                <a:gd name="T10" fmla="*/ 5 w 8"/>
                <a:gd name="T11" fmla="*/ 182 h 182"/>
                <a:gd name="T12" fmla="*/ 3 w 8"/>
                <a:gd name="T13" fmla="*/ 164 h 182"/>
                <a:gd name="T14" fmla="*/ 3 w 8"/>
                <a:gd name="T15" fmla="*/ 152 h 182"/>
                <a:gd name="T16" fmla="*/ 5 w 8"/>
                <a:gd name="T17" fmla="*/ 140 h 182"/>
                <a:gd name="T18" fmla="*/ 5 w 8"/>
                <a:gd name="T19" fmla="*/ 126 h 182"/>
                <a:gd name="T20" fmla="*/ 5 w 8"/>
                <a:gd name="T21" fmla="*/ 107 h 182"/>
                <a:gd name="T22" fmla="*/ 5 w 8"/>
                <a:gd name="T23" fmla="*/ 84 h 182"/>
                <a:gd name="T24" fmla="*/ 5 w 8"/>
                <a:gd name="T25" fmla="*/ 66 h 182"/>
                <a:gd name="T26" fmla="*/ 3 w 8"/>
                <a:gd name="T27" fmla="*/ 58 h 182"/>
                <a:gd name="T28" fmla="*/ 1 w 8"/>
                <a:gd name="T29" fmla="*/ 56 h 182"/>
                <a:gd name="T30" fmla="*/ 0 w 8"/>
                <a:gd name="T31" fmla="*/ 66 h 182"/>
                <a:gd name="T32" fmla="*/ 0 w 8"/>
                <a:gd name="T33" fmla="*/ 70 h 182"/>
                <a:gd name="T34" fmla="*/ 0 w 8"/>
                <a:gd name="T35" fmla="*/ 30 h 182"/>
                <a:gd name="T36" fmla="*/ 0 w 8"/>
                <a:gd name="T37" fmla="*/ 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182">
                  <a:moveTo>
                    <a:pt x="0" y="0"/>
                  </a:moveTo>
                  <a:lnTo>
                    <a:pt x="1" y="21"/>
                  </a:lnTo>
                  <a:lnTo>
                    <a:pt x="5" y="49"/>
                  </a:lnTo>
                  <a:lnTo>
                    <a:pt x="7" y="86"/>
                  </a:lnTo>
                  <a:lnTo>
                    <a:pt x="8" y="131"/>
                  </a:lnTo>
                  <a:lnTo>
                    <a:pt x="5" y="182"/>
                  </a:lnTo>
                  <a:lnTo>
                    <a:pt x="3" y="164"/>
                  </a:lnTo>
                  <a:lnTo>
                    <a:pt x="3" y="152"/>
                  </a:lnTo>
                  <a:lnTo>
                    <a:pt x="5" y="140"/>
                  </a:lnTo>
                  <a:lnTo>
                    <a:pt x="5" y="126"/>
                  </a:lnTo>
                  <a:lnTo>
                    <a:pt x="5" y="107"/>
                  </a:lnTo>
                  <a:lnTo>
                    <a:pt x="5" y="84"/>
                  </a:lnTo>
                  <a:lnTo>
                    <a:pt x="5" y="66"/>
                  </a:lnTo>
                  <a:lnTo>
                    <a:pt x="3" y="58"/>
                  </a:lnTo>
                  <a:lnTo>
                    <a:pt x="1" y="56"/>
                  </a:lnTo>
                  <a:lnTo>
                    <a:pt x="0" y="66"/>
                  </a:lnTo>
                  <a:lnTo>
                    <a:pt x="0" y="70"/>
                  </a:lnTo>
                  <a:lnTo>
                    <a:pt x="0" y="3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6" name="Freeform 234"/>
            <p:cNvSpPr>
              <a:spLocks/>
            </p:cNvSpPr>
            <p:nvPr/>
          </p:nvSpPr>
          <p:spPr bwMode="auto">
            <a:xfrm>
              <a:off x="3049" y="3804"/>
              <a:ext cx="0" cy="25"/>
            </a:xfrm>
            <a:custGeom>
              <a:avLst/>
              <a:gdLst>
                <a:gd name="T0" fmla="*/ 0 h 25"/>
                <a:gd name="T1" fmla="*/ 7 h 25"/>
                <a:gd name="T2" fmla="*/ 16 h 25"/>
                <a:gd name="T3" fmla="*/ 25 h 25"/>
                <a:gd name="T4" fmla="*/ 0 h 25"/>
              </a:gdLst>
              <a:ahLst/>
              <a:cxnLst>
                <a:cxn ang="0">
                  <a:pos x="0" y="T0"/>
                </a:cxn>
                <a:cxn ang="0">
                  <a:pos x="0" y="T1"/>
                </a:cxn>
                <a:cxn ang="0">
                  <a:pos x="0" y="T2"/>
                </a:cxn>
                <a:cxn ang="0">
                  <a:pos x="0" y="T3"/>
                </a:cxn>
                <a:cxn ang="0">
                  <a:pos x="0" y="T4"/>
                </a:cxn>
              </a:cxnLst>
              <a:rect l="0" t="0" r="r" b="b"/>
              <a:pathLst>
                <a:path h="25">
                  <a:moveTo>
                    <a:pt x="0" y="0"/>
                  </a:moveTo>
                  <a:lnTo>
                    <a:pt x="0" y="7"/>
                  </a:lnTo>
                  <a:lnTo>
                    <a:pt x="0" y="16"/>
                  </a:lnTo>
                  <a:lnTo>
                    <a:pt x="0" y="2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7" name="Freeform 235"/>
            <p:cNvSpPr>
              <a:spLocks/>
            </p:cNvSpPr>
            <p:nvPr/>
          </p:nvSpPr>
          <p:spPr bwMode="auto">
            <a:xfrm>
              <a:off x="3048" y="3897"/>
              <a:ext cx="3" cy="22"/>
            </a:xfrm>
            <a:custGeom>
              <a:avLst/>
              <a:gdLst>
                <a:gd name="T0" fmla="*/ 0 w 3"/>
                <a:gd name="T1" fmla="*/ 0 h 22"/>
                <a:gd name="T2" fmla="*/ 3 w 3"/>
                <a:gd name="T3" fmla="*/ 17 h 22"/>
                <a:gd name="T4" fmla="*/ 1 w 3"/>
                <a:gd name="T5" fmla="*/ 22 h 22"/>
                <a:gd name="T6" fmla="*/ 0 w 3"/>
                <a:gd name="T7" fmla="*/ 0 h 22"/>
              </a:gdLst>
              <a:ahLst/>
              <a:cxnLst>
                <a:cxn ang="0">
                  <a:pos x="T0" y="T1"/>
                </a:cxn>
                <a:cxn ang="0">
                  <a:pos x="T2" y="T3"/>
                </a:cxn>
                <a:cxn ang="0">
                  <a:pos x="T4" y="T5"/>
                </a:cxn>
                <a:cxn ang="0">
                  <a:pos x="T6" y="T7"/>
                </a:cxn>
              </a:cxnLst>
              <a:rect l="0" t="0" r="r" b="b"/>
              <a:pathLst>
                <a:path w="3" h="22">
                  <a:moveTo>
                    <a:pt x="0" y="0"/>
                  </a:moveTo>
                  <a:lnTo>
                    <a:pt x="3" y="17"/>
                  </a:lnTo>
                  <a:lnTo>
                    <a:pt x="1" y="2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8" name="Freeform 236"/>
            <p:cNvSpPr>
              <a:spLocks/>
            </p:cNvSpPr>
            <p:nvPr/>
          </p:nvSpPr>
          <p:spPr bwMode="auto">
            <a:xfrm>
              <a:off x="3048" y="3516"/>
              <a:ext cx="10" cy="168"/>
            </a:xfrm>
            <a:custGeom>
              <a:avLst/>
              <a:gdLst>
                <a:gd name="T0" fmla="*/ 7 w 10"/>
                <a:gd name="T1" fmla="*/ 0 h 168"/>
                <a:gd name="T2" fmla="*/ 8 w 10"/>
                <a:gd name="T3" fmla="*/ 7 h 168"/>
                <a:gd name="T4" fmla="*/ 10 w 10"/>
                <a:gd name="T5" fmla="*/ 73 h 168"/>
                <a:gd name="T6" fmla="*/ 8 w 10"/>
                <a:gd name="T7" fmla="*/ 72 h 168"/>
                <a:gd name="T8" fmla="*/ 7 w 10"/>
                <a:gd name="T9" fmla="*/ 79 h 168"/>
                <a:gd name="T10" fmla="*/ 5 w 10"/>
                <a:gd name="T11" fmla="*/ 93 h 168"/>
                <a:gd name="T12" fmla="*/ 5 w 10"/>
                <a:gd name="T13" fmla="*/ 114 h 168"/>
                <a:gd name="T14" fmla="*/ 3 w 10"/>
                <a:gd name="T15" fmla="*/ 138 h 168"/>
                <a:gd name="T16" fmla="*/ 3 w 10"/>
                <a:gd name="T17" fmla="*/ 168 h 168"/>
                <a:gd name="T18" fmla="*/ 1 w 10"/>
                <a:gd name="T19" fmla="*/ 157 h 168"/>
                <a:gd name="T20" fmla="*/ 1 w 10"/>
                <a:gd name="T21" fmla="*/ 140 h 168"/>
                <a:gd name="T22" fmla="*/ 1 w 10"/>
                <a:gd name="T23" fmla="*/ 119 h 168"/>
                <a:gd name="T24" fmla="*/ 1 w 10"/>
                <a:gd name="T25" fmla="*/ 96 h 168"/>
                <a:gd name="T26" fmla="*/ 1 w 10"/>
                <a:gd name="T27" fmla="*/ 73 h 168"/>
                <a:gd name="T28" fmla="*/ 1 w 10"/>
                <a:gd name="T29" fmla="*/ 56 h 168"/>
                <a:gd name="T30" fmla="*/ 0 w 10"/>
                <a:gd name="T31" fmla="*/ 47 h 168"/>
                <a:gd name="T32" fmla="*/ 1 w 10"/>
                <a:gd name="T33" fmla="*/ 28 h 168"/>
                <a:gd name="T34" fmla="*/ 3 w 10"/>
                <a:gd name="T35" fmla="*/ 12 h 168"/>
                <a:gd name="T36" fmla="*/ 5 w 10"/>
                <a:gd name="T37" fmla="*/ 2 h 168"/>
                <a:gd name="T38" fmla="*/ 7 w 10"/>
                <a:gd name="T39" fmla="*/ 0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 h="168">
                  <a:moveTo>
                    <a:pt x="7" y="0"/>
                  </a:moveTo>
                  <a:lnTo>
                    <a:pt x="8" y="7"/>
                  </a:lnTo>
                  <a:lnTo>
                    <a:pt x="10" y="73"/>
                  </a:lnTo>
                  <a:lnTo>
                    <a:pt x="8" y="72"/>
                  </a:lnTo>
                  <a:lnTo>
                    <a:pt x="7" y="79"/>
                  </a:lnTo>
                  <a:lnTo>
                    <a:pt x="5" y="93"/>
                  </a:lnTo>
                  <a:lnTo>
                    <a:pt x="5" y="114"/>
                  </a:lnTo>
                  <a:lnTo>
                    <a:pt x="3" y="138"/>
                  </a:lnTo>
                  <a:lnTo>
                    <a:pt x="3" y="168"/>
                  </a:lnTo>
                  <a:lnTo>
                    <a:pt x="1" y="157"/>
                  </a:lnTo>
                  <a:lnTo>
                    <a:pt x="1" y="140"/>
                  </a:lnTo>
                  <a:lnTo>
                    <a:pt x="1" y="119"/>
                  </a:lnTo>
                  <a:lnTo>
                    <a:pt x="1" y="96"/>
                  </a:lnTo>
                  <a:lnTo>
                    <a:pt x="1" y="73"/>
                  </a:lnTo>
                  <a:lnTo>
                    <a:pt x="1" y="56"/>
                  </a:lnTo>
                  <a:lnTo>
                    <a:pt x="0" y="47"/>
                  </a:lnTo>
                  <a:lnTo>
                    <a:pt x="1" y="28"/>
                  </a:lnTo>
                  <a:lnTo>
                    <a:pt x="3" y="12"/>
                  </a:lnTo>
                  <a:lnTo>
                    <a:pt x="5" y="2"/>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39" name="Freeform 237"/>
            <p:cNvSpPr>
              <a:spLocks/>
            </p:cNvSpPr>
            <p:nvPr/>
          </p:nvSpPr>
          <p:spPr bwMode="auto">
            <a:xfrm>
              <a:off x="3060" y="3418"/>
              <a:ext cx="2" cy="16"/>
            </a:xfrm>
            <a:custGeom>
              <a:avLst/>
              <a:gdLst>
                <a:gd name="T0" fmla="*/ 0 w 2"/>
                <a:gd name="T1" fmla="*/ 0 h 16"/>
                <a:gd name="T2" fmla="*/ 2 w 2"/>
                <a:gd name="T3" fmla="*/ 9 h 16"/>
                <a:gd name="T4" fmla="*/ 2 w 2"/>
                <a:gd name="T5" fmla="*/ 16 h 16"/>
                <a:gd name="T6" fmla="*/ 2 w 2"/>
                <a:gd name="T7" fmla="*/ 13 h 16"/>
                <a:gd name="T8" fmla="*/ 2 w 2"/>
                <a:gd name="T9" fmla="*/ 7 h 16"/>
                <a:gd name="T10" fmla="*/ 0 w 2"/>
                <a:gd name="T11" fmla="*/ 0 h 16"/>
              </a:gdLst>
              <a:ahLst/>
              <a:cxnLst>
                <a:cxn ang="0">
                  <a:pos x="T0" y="T1"/>
                </a:cxn>
                <a:cxn ang="0">
                  <a:pos x="T2" y="T3"/>
                </a:cxn>
                <a:cxn ang="0">
                  <a:pos x="T4" y="T5"/>
                </a:cxn>
                <a:cxn ang="0">
                  <a:pos x="T6" y="T7"/>
                </a:cxn>
                <a:cxn ang="0">
                  <a:pos x="T8" y="T9"/>
                </a:cxn>
                <a:cxn ang="0">
                  <a:pos x="T10" y="T11"/>
                </a:cxn>
              </a:cxnLst>
              <a:rect l="0" t="0" r="r" b="b"/>
              <a:pathLst>
                <a:path w="2" h="16">
                  <a:moveTo>
                    <a:pt x="0" y="0"/>
                  </a:moveTo>
                  <a:lnTo>
                    <a:pt x="2" y="9"/>
                  </a:lnTo>
                  <a:lnTo>
                    <a:pt x="2" y="16"/>
                  </a:lnTo>
                  <a:lnTo>
                    <a:pt x="2" y="13"/>
                  </a:lnTo>
                  <a:lnTo>
                    <a:pt x="2" y="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0" name="Freeform 238"/>
            <p:cNvSpPr>
              <a:spLocks/>
            </p:cNvSpPr>
            <p:nvPr/>
          </p:nvSpPr>
          <p:spPr bwMode="auto">
            <a:xfrm>
              <a:off x="3051" y="3101"/>
              <a:ext cx="14" cy="370"/>
            </a:xfrm>
            <a:custGeom>
              <a:avLst/>
              <a:gdLst>
                <a:gd name="T0" fmla="*/ 2 w 14"/>
                <a:gd name="T1" fmla="*/ 0 h 370"/>
                <a:gd name="T2" fmla="*/ 2 w 14"/>
                <a:gd name="T3" fmla="*/ 19 h 370"/>
                <a:gd name="T4" fmla="*/ 4 w 14"/>
                <a:gd name="T5" fmla="*/ 31 h 370"/>
                <a:gd name="T6" fmla="*/ 5 w 14"/>
                <a:gd name="T7" fmla="*/ 42 h 370"/>
                <a:gd name="T8" fmla="*/ 9 w 14"/>
                <a:gd name="T9" fmla="*/ 50 h 370"/>
                <a:gd name="T10" fmla="*/ 11 w 14"/>
                <a:gd name="T11" fmla="*/ 61 h 370"/>
                <a:gd name="T12" fmla="*/ 12 w 14"/>
                <a:gd name="T13" fmla="*/ 77 h 370"/>
                <a:gd name="T14" fmla="*/ 12 w 14"/>
                <a:gd name="T15" fmla="*/ 96 h 370"/>
                <a:gd name="T16" fmla="*/ 14 w 14"/>
                <a:gd name="T17" fmla="*/ 124 h 370"/>
                <a:gd name="T18" fmla="*/ 12 w 14"/>
                <a:gd name="T19" fmla="*/ 183 h 370"/>
                <a:gd name="T20" fmla="*/ 11 w 14"/>
                <a:gd name="T21" fmla="*/ 237 h 370"/>
                <a:gd name="T22" fmla="*/ 11 w 14"/>
                <a:gd name="T23" fmla="*/ 282 h 370"/>
                <a:gd name="T24" fmla="*/ 9 w 14"/>
                <a:gd name="T25" fmla="*/ 317 h 370"/>
                <a:gd name="T26" fmla="*/ 9 w 14"/>
                <a:gd name="T27" fmla="*/ 303 h 370"/>
                <a:gd name="T28" fmla="*/ 9 w 14"/>
                <a:gd name="T29" fmla="*/ 289 h 370"/>
                <a:gd name="T30" fmla="*/ 7 w 14"/>
                <a:gd name="T31" fmla="*/ 281 h 370"/>
                <a:gd name="T32" fmla="*/ 5 w 14"/>
                <a:gd name="T33" fmla="*/ 282 h 370"/>
                <a:gd name="T34" fmla="*/ 5 w 14"/>
                <a:gd name="T35" fmla="*/ 300 h 370"/>
                <a:gd name="T36" fmla="*/ 7 w 14"/>
                <a:gd name="T37" fmla="*/ 324 h 370"/>
                <a:gd name="T38" fmla="*/ 7 w 14"/>
                <a:gd name="T39" fmla="*/ 349 h 370"/>
                <a:gd name="T40" fmla="*/ 0 w 14"/>
                <a:gd name="T41" fmla="*/ 370 h 370"/>
                <a:gd name="T42" fmla="*/ 5 w 14"/>
                <a:gd name="T43" fmla="*/ 307 h 370"/>
                <a:gd name="T44" fmla="*/ 2 w 14"/>
                <a:gd name="T45" fmla="*/ 279 h 370"/>
                <a:gd name="T46" fmla="*/ 0 w 14"/>
                <a:gd name="T47" fmla="*/ 246 h 370"/>
                <a:gd name="T48" fmla="*/ 0 w 14"/>
                <a:gd name="T49" fmla="*/ 209 h 370"/>
                <a:gd name="T50" fmla="*/ 0 w 14"/>
                <a:gd name="T51" fmla="*/ 176 h 370"/>
                <a:gd name="T52" fmla="*/ 0 w 14"/>
                <a:gd name="T53" fmla="*/ 171 h 370"/>
                <a:gd name="T54" fmla="*/ 2 w 14"/>
                <a:gd name="T55" fmla="*/ 174 h 370"/>
                <a:gd name="T56" fmla="*/ 2 w 14"/>
                <a:gd name="T57" fmla="*/ 183 h 370"/>
                <a:gd name="T58" fmla="*/ 2 w 14"/>
                <a:gd name="T59" fmla="*/ 197 h 370"/>
                <a:gd name="T60" fmla="*/ 2 w 14"/>
                <a:gd name="T61" fmla="*/ 213 h 370"/>
                <a:gd name="T62" fmla="*/ 2 w 14"/>
                <a:gd name="T63" fmla="*/ 227 h 370"/>
                <a:gd name="T64" fmla="*/ 2 w 14"/>
                <a:gd name="T65" fmla="*/ 239 h 370"/>
                <a:gd name="T66" fmla="*/ 4 w 14"/>
                <a:gd name="T67" fmla="*/ 244 h 370"/>
                <a:gd name="T68" fmla="*/ 5 w 14"/>
                <a:gd name="T69" fmla="*/ 244 h 370"/>
                <a:gd name="T70" fmla="*/ 5 w 14"/>
                <a:gd name="T71" fmla="*/ 220 h 370"/>
                <a:gd name="T72" fmla="*/ 4 w 14"/>
                <a:gd name="T73" fmla="*/ 199 h 370"/>
                <a:gd name="T74" fmla="*/ 4 w 14"/>
                <a:gd name="T75" fmla="*/ 181 h 370"/>
                <a:gd name="T76" fmla="*/ 4 w 14"/>
                <a:gd name="T77" fmla="*/ 162 h 370"/>
                <a:gd name="T78" fmla="*/ 2 w 14"/>
                <a:gd name="T79" fmla="*/ 139 h 370"/>
                <a:gd name="T80" fmla="*/ 2 w 14"/>
                <a:gd name="T81" fmla="*/ 110 h 370"/>
                <a:gd name="T82" fmla="*/ 4 w 14"/>
                <a:gd name="T83" fmla="*/ 127 h 370"/>
                <a:gd name="T84" fmla="*/ 4 w 14"/>
                <a:gd name="T85" fmla="*/ 138 h 370"/>
                <a:gd name="T86" fmla="*/ 5 w 14"/>
                <a:gd name="T87" fmla="*/ 143 h 370"/>
                <a:gd name="T88" fmla="*/ 5 w 14"/>
                <a:gd name="T89" fmla="*/ 148 h 370"/>
                <a:gd name="T90" fmla="*/ 7 w 14"/>
                <a:gd name="T91" fmla="*/ 153 h 370"/>
                <a:gd name="T92" fmla="*/ 2 w 14"/>
                <a:gd name="T93" fmla="*/ 0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 h="370">
                  <a:moveTo>
                    <a:pt x="2" y="0"/>
                  </a:moveTo>
                  <a:lnTo>
                    <a:pt x="2" y="19"/>
                  </a:lnTo>
                  <a:lnTo>
                    <a:pt x="4" y="31"/>
                  </a:lnTo>
                  <a:lnTo>
                    <a:pt x="5" y="42"/>
                  </a:lnTo>
                  <a:lnTo>
                    <a:pt x="9" y="50"/>
                  </a:lnTo>
                  <a:lnTo>
                    <a:pt x="11" y="61"/>
                  </a:lnTo>
                  <a:lnTo>
                    <a:pt x="12" y="77"/>
                  </a:lnTo>
                  <a:lnTo>
                    <a:pt x="12" y="96"/>
                  </a:lnTo>
                  <a:lnTo>
                    <a:pt x="14" y="124"/>
                  </a:lnTo>
                  <a:lnTo>
                    <a:pt x="12" y="183"/>
                  </a:lnTo>
                  <a:lnTo>
                    <a:pt x="11" y="237"/>
                  </a:lnTo>
                  <a:lnTo>
                    <a:pt x="11" y="282"/>
                  </a:lnTo>
                  <a:lnTo>
                    <a:pt x="9" y="317"/>
                  </a:lnTo>
                  <a:lnTo>
                    <a:pt x="9" y="303"/>
                  </a:lnTo>
                  <a:lnTo>
                    <a:pt x="9" y="289"/>
                  </a:lnTo>
                  <a:lnTo>
                    <a:pt x="7" y="281"/>
                  </a:lnTo>
                  <a:lnTo>
                    <a:pt x="5" y="282"/>
                  </a:lnTo>
                  <a:lnTo>
                    <a:pt x="5" y="300"/>
                  </a:lnTo>
                  <a:lnTo>
                    <a:pt x="7" y="324"/>
                  </a:lnTo>
                  <a:lnTo>
                    <a:pt x="7" y="349"/>
                  </a:lnTo>
                  <a:lnTo>
                    <a:pt x="0" y="370"/>
                  </a:lnTo>
                  <a:lnTo>
                    <a:pt x="5" y="307"/>
                  </a:lnTo>
                  <a:lnTo>
                    <a:pt x="2" y="279"/>
                  </a:lnTo>
                  <a:lnTo>
                    <a:pt x="0" y="246"/>
                  </a:lnTo>
                  <a:lnTo>
                    <a:pt x="0" y="209"/>
                  </a:lnTo>
                  <a:lnTo>
                    <a:pt x="0" y="176"/>
                  </a:lnTo>
                  <a:lnTo>
                    <a:pt x="0" y="171"/>
                  </a:lnTo>
                  <a:lnTo>
                    <a:pt x="2" y="174"/>
                  </a:lnTo>
                  <a:lnTo>
                    <a:pt x="2" y="183"/>
                  </a:lnTo>
                  <a:lnTo>
                    <a:pt x="2" y="197"/>
                  </a:lnTo>
                  <a:lnTo>
                    <a:pt x="2" y="213"/>
                  </a:lnTo>
                  <a:lnTo>
                    <a:pt x="2" y="227"/>
                  </a:lnTo>
                  <a:lnTo>
                    <a:pt x="2" y="239"/>
                  </a:lnTo>
                  <a:lnTo>
                    <a:pt x="4" y="244"/>
                  </a:lnTo>
                  <a:lnTo>
                    <a:pt x="5" y="244"/>
                  </a:lnTo>
                  <a:lnTo>
                    <a:pt x="5" y="220"/>
                  </a:lnTo>
                  <a:lnTo>
                    <a:pt x="4" y="199"/>
                  </a:lnTo>
                  <a:lnTo>
                    <a:pt x="4" y="181"/>
                  </a:lnTo>
                  <a:lnTo>
                    <a:pt x="4" y="162"/>
                  </a:lnTo>
                  <a:lnTo>
                    <a:pt x="2" y="139"/>
                  </a:lnTo>
                  <a:lnTo>
                    <a:pt x="2" y="110"/>
                  </a:lnTo>
                  <a:lnTo>
                    <a:pt x="4" y="127"/>
                  </a:lnTo>
                  <a:lnTo>
                    <a:pt x="4" y="138"/>
                  </a:lnTo>
                  <a:lnTo>
                    <a:pt x="5" y="143"/>
                  </a:lnTo>
                  <a:lnTo>
                    <a:pt x="5" y="148"/>
                  </a:lnTo>
                  <a:lnTo>
                    <a:pt x="7" y="153"/>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1" name="Freeform 239"/>
            <p:cNvSpPr>
              <a:spLocks/>
            </p:cNvSpPr>
            <p:nvPr/>
          </p:nvSpPr>
          <p:spPr bwMode="auto">
            <a:xfrm>
              <a:off x="3058" y="3085"/>
              <a:ext cx="2" cy="11"/>
            </a:xfrm>
            <a:custGeom>
              <a:avLst/>
              <a:gdLst>
                <a:gd name="T0" fmla="*/ 2 w 2"/>
                <a:gd name="T1" fmla="*/ 0 h 11"/>
                <a:gd name="T2" fmla="*/ 0 w 2"/>
                <a:gd name="T3" fmla="*/ 11 h 11"/>
                <a:gd name="T4" fmla="*/ 0 w 2"/>
                <a:gd name="T5" fmla="*/ 7 h 11"/>
                <a:gd name="T6" fmla="*/ 2 w 2"/>
                <a:gd name="T7" fmla="*/ 0 h 11"/>
              </a:gdLst>
              <a:ahLst/>
              <a:cxnLst>
                <a:cxn ang="0">
                  <a:pos x="T0" y="T1"/>
                </a:cxn>
                <a:cxn ang="0">
                  <a:pos x="T2" y="T3"/>
                </a:cxn>
                <a:cxn ang="0">
                  <a:pos x="T4" y="T5"/>
                </a:cxn>
                <a:cxn ang="0">
                  <a:pos x="T6" y="T7"/>
                </a:cxn>
              </a:cxnLst>
              <a:rect l="0" t="0" r="r" b="b"/>
              <a:pathLst>
                <a:path w="2" h="11">
                  <a:moveTo>
                    <a:pt x="2" y="0"/>
                  </a:moveTo>
                  <a:lnTo>
                    <a:pt x="0" y="11"/>
                  </a:lnTo>
                  <a:lnTo>
                    <a:pt x="0" y="7"/>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2" name="Freeform 240"/>
            <p:cNvSpPr>
              <a:spLocks/>
            </p:cNvSpPr>
            <p:nvPr/>
          </p:nvSpPr>
          <p:spPr bwMode="auto">
            <a:xfrm>
              <a:off x="3051" y="2731"/>
              <a:ext cx="11" cy="310"/>
            </a:xfrm>
            <a:custGeom>
              <a:avLst/>
              <a:gdLst>
                <a:gd name="T0" fmla="*/ 4 w 11"/>
                <a:gd name="T1" fmla="*/ 0 h 310"/>
                <a:gd name="T2" fmla="*/ 5 w 11"/>
                <a:gd name="T3" fmla="*/ 47 h 310"/>
                <a:gd name="T4" fmla="*/ 5 w 11"/>
                <a:gd name="T5" fmla="*/ 31 h 310"/>
                <a:gd name="T6" fmla="*/ 7 w 11"/>
                <a:gd name="T7" fmla="*/ 22 h 310"/>
                <a:gd name="T8" fmla="*/ 7 w 11"/>
                <a:gd name="T9" fmla="*/ 14 h 310"/>
                <a:gd name="T10" fmla="*/ 7 w 11"/>
                <a:gd name="T11" fmla="*/ 7 h 310"/>
                <a:gd name="T12" fmla="*/ 9 w 11"/>
                <a:gd name="T13" fmla="*/ 38 h 310"/>
                <a:gd name="T14" fmla="*/ 11 w 11"/>
                <a:gd name="T15" fmla="*/ 77 h 310"/>
                <a:gd name="T16" fmla="*/ 11 w 11"/>
                <a:gd name="T17" fmla="*/ 120 h 310"/>
                <a:gd name="T18" fmla="*/ 11 w 11"/>
                <a:gd name="T19" fmla="*/ 164 h 310"/>
                <a:gd name="T20" fmla="*/ 9 w 11"/>
                <a:gd name="T21" fmla="*/ 207 h 310"/>
                <a:gd name="T22" fmla="*/ 9 w 11"/>
                <a:gd name="T23" fmla="*/ 186 h 310"/>
                <a:gd name="T24" fmla="*/ 9 w 11"/>
                <a:gd name="T25" fmla="*/ 171 h 310"/>
                <a:gd name="T26" fmla="*/ 11 w 11"/>
                <a:gd name="T27" fmla="*/ 159 h 310"/>
                <a:gd name="T28" fmla="*/ 11 w 11"/>
                <a:gd name="T29" fmla="*/ 146 h 310"/>
                <a:gd name="T30" fmla="*/ 11 w 11"/>
                <a:gd name="T31" fmla="*/ 131 h 310"/>
                <a:gd name="T32" fmla="*/ 9 w 11"/>
                <a:gd name="T33" fmla="*/ 139 h 310"/>
                <a:gd name="T34" fmla="*/ 9 w 11"/>
                <a:gd name="T35" fmla="*/ 141 h 310"/>
                <a:gd name="T36" fmla="*/ 7 w 11"/>
                <a:gd name="T37" fmla="*/ 138 h 310"/>
                <a:gd name="T38" fmla="*/ 7 w 11"/>
                <a:gd name="T39" fmla="*/ 132 h 310"/>
                <a:gd name="T40" fmla="*/ 5 w 11"/>
                <a:gd name="T41" fmla="*/ 127 h 310"/>
                <a:gd name="T42" fmla="*/ 5 w 11"/>
                <a:gd name="T43" fmla="*/ 122 h 310"/>
                <a:gd name="T44" fmla="*/ 5 w 11"/>
                <a:gd name="T45" fmla="*/ 118 h 310"/>
                <a:gd name="T46" fmla="*/ 4 w 11"/>
                <a:gd name="T47" fmla="*/ 120 h 310"/>
                <a:gd name="T48" fmla="*/ 4 w 11"/>
                <a:gd name="T49" fmla="*/ 129 h 310"/>
                <a:gd name="T50" fmla="*/ 4 w 11"/>
                <a:gd name="T51" fmla="*/ 145 h 310"/>
                <a:gd name="T52" fmla="*/ 4 w 11"/>
                <a:gd name="T53" fmla="*/ 169 h 310"/>
                <a:gd name="T54" fmla="*/ 4 w 11"/>
                <a:gd name="T55" fmla="*/ 204 h 310"/>
                <a:gd name="T56" fmla="*/ 7 w 11"/>
                <a:gd name="T57" fmla="*/ 242 h 310"/>
                <a:gd name="T58" fmla="*/ 7 w 11"/>
                <a:gd name="T59" fmla="*/ 279 h 310"/>
                <a:gd name="T60" fmla="*/ 5 w 11"/>
                <a:gd name="T61" fmla="*/ 310 h 310"/>
                <a:gd name="T62" fmla="*/ 5 w 11"/>
                <a:gd name="T63" fmla="*/ 310 h 310"/>
                <a:gd name="T64" fmla="*/ 4 w 11"/>
                <a:gd name="T65" fmla="*/ 309 h 310"/>
                <a:gd name="T66" fmla="*/ 4 w 11"/>
                <a:gd name="T67" fmla="*/ 305 h 310"/>
                <a:gd name="T68" fmla="*/ 4 w 11"/>
                <a:gd name="T69" fmla="*/ 302 h 310"/>
                <a:gd name="T70" fmla="*/ 2 w 11"/>
                <a:gd name="T71" fmla="*/ 298 h 310"/>
                <a:gd name="T72" fmla="*/ 2 w 11"/>
                <a:gd name="T73" fmla="*/ 295 h 310"/>
                <a:gd name="T74" fmla="*/ 0 w 11"/>
                <a:gd name="T75" fmla="*/ 295 h 310"/>
                <a:gd name="T76" fmla="*/ 2 w 11"/>
                <a:gd name="T77" fmla="*/ 289 h 310"/>
                <a:gd name="T78" fmla="*/ 4 w 11"/>
                <a:gd name="T79" fmla="*/ 284 h 310"/>
                <a:gd name="T80" fmla="*/ 4 w 11"/>
                <a:gd name="T81" fmla="*/ 277 h 310"/>
                <a:gd name="T82" fmla="*/ 0 w 11"/>
                <a:gd name="T83" fmla="*/ 197 h 310"/>
                <a:gd name="T84" fmla="*/ 0 w 11"/>
                <a:gd name="T85" fmla="*/ 148 h 310"/>
                <a:gd name="T86" fmla="*/ 0 w 11"/>
                <a:gd name="T87" fmla="*/ 108 h 310"/>
                <a:gd name="T88" fmla="*/ 0 w 11"/>
                <a:gd name="T89" fmla="*/ 77 h 310"/>
                <a:gd name="T90" fmla="*/ 2 w 11"/>
                <a:gd name="T91" fmla="*/ 49 h 310"/>
                <a:gd name="T92" fmla="*/ 2 w 11"/>
                <a:gd name="T93" fmla="*/ 24 h 310"/>
                <a:gd name="T94" fmla="*/ 4 w 11"/>
                <a:gd name="T95" fmla="*/ 0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 h="310">
                  <a:moveTo>
                    <a:pt x="4" y="0"/>
                  </a:moveTo>
                  <a:lnTo>
                    <a:pt x="5" y="47"/>
                  </a:lnTo>
                  <a:lnTo>
                    <a:pt x="5" y="31"/>
                  </a:lnTo>
                  <a:lnTo>
                    <a:pt x="7" y="22"/>
                  </a:lnTo>
                  <a:lnTo>
                    <a:pt x="7" y="14"/>
                  </a:lnTo>
                  <a:lnTo>
                    <a:pt x="7" y="7"/>
                  </a:lnTo>
                  <a:lnTo>
                    <a:pt x="9" y="38"/>
                  </a:lnTo>
                  <a:lnTo>
                    <a:pt x="11" y="77"/>
                  </a:lnTo>
                  <a:lnTo>
                    <a:pt x="11" y="120"/>
                  </a:lnTo>
                  <a:lnTo>
                    <a:pt x="11" y="164"/>
                  </a:lnTo>
                  <a:lnTo>
                    <a:pt x="9" y="207"/>
                  </a:lnTo>
                  <a:lnTo>
                    <a:pt x="9" y="186"/>
                  </a:lnTo>
                  <a:lnTo>
                    <a:pt x="9" y="171"/>
                  </a:lnTo>
                  <a:lnTo>
                    <a:pt x="11" y="159"/>
                  </a:lnTo>
                  <a:lnTo>
                    <a:pt x="11" y="146"/>
                  </a:lnTo>
                  <a:lnTo>
                    <a:pt x="11" y="131"/>
                  </a:lnTo>
                  <a:lnTo>
                    <a:pt x="9" y="139"/>
                  </a:lnTo>
                  <a:lnTo>
                    <a:pt x="9" y="141"/>
                  </a:lnTo>
                  <a:lnTo>
                    <a:pt x="7" y="138"/>
                  </a:lnTo>
                  <a:lnTo>
                    <a:pt x="7" y="132"/>
                  </a:lnTo>
                  <a:lnTo>
                    <a:pt x="5" y="127"/>
                  </a:lnTo>
                  <a:lnTo>
                    <a:pt x="5" y="122"/>
                  </a:lnTo>
                  <a:lnTo>
                    <a:pt x="5" y="118"/>
                  </a:lnTo>
                  <a:lnTo>
                    <a:pt x="4" y="120"/>
                  </a:lnTo>
                  <a:lnTo>
                    <a:pt x="4" y="129"/>
                  </a:lnTo>
                  <a:lnTo>
                    <a:pt x="4" y="145"/>
                  </a:lnTo>
                  <a:lnTo>
                    <a:pt x="4" y="169"/>
                  </a:lnTo>
                  <a:lnTo>
                    <a:pt x="4" y="204"/>
                  </a:lnTo>
                  <a:lnTo>
                    <a:pt x="7" y="242"/>
                  </a:lnTo>
                  <a:lnTo>
                    <a:pt x="7" y="279"/>
                  </a:lnTo>
                  <a:lnTo>
                    <a:pt x="5" y="310"/>
                  </a:lnTo>
                  <a:lnTo>
                    <a:pt x="5" y="310"/>
                  </a:lnTo>
                  <a:lnTo>
                    <a:pt x="4" y="309"/>
                  </a:lnTo>
                  <a:lnTo>
                    <a:pt x="4" y="305"/>
                  </a:lnTo>
                  <a:lnTo>
                    <a:pt x="4" y="302"/>
                  </a:lnTo>
                  <a:lnTo>
                    <a:pt x="2" y="298"/>
                  </a:lnTo>
                  <a:lnTo>
                    <a:pt x="2" y="295"/>
                  </a:lnTo>
                  <a:lnTo>
                    <a:pt x="0" y="295"/>
                  </a:lnTo>
                  <a:lnTo>
                    <a:pt x="2" y="289"/>
                  </a:lnTo>
                  <a:lnTo>
                    <a:pt x="4" y="284"/>
                  </a:lnTo>
                  <a:lnTo>
                    <a:pt x="4" y="277"/>
                  </a:lnTo>
                  <a:lnTo>
                    <a:pt x="0" y="197"/>
                  </a:lnTo>
                  <a:lnTo>
                    <a:pt x="0" y="148"/>
                  </a:lnTo>
                  <a:lnTo>
                    <a:pt x="0" y="108"/>
                  </a:lnTo>
                  <a:lnTo>
                    <a:pt x="0" y="77"/>
                  </a:lnTo>
                  <a:lnTo>
                    <a:pt x="2" y="49"/>
                  </a:lnTo>
                  <a:lnTo>
                    <a:pt x="2" y="24"/>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3" name="Freeform 241"/>
            <p:cNvSpPr>
              <a:spLocks/>
            </p:cNvSpPr>
            <p:nvPr/>
          </p:nvSpPr>
          <p:spPr bwMode="auto">
            <a:xfrm>
              <a:off x="3049" y="3027"/>
              <a:ext cx="2" cy="44"/>
            </a:xfrm>
            <a:custGeom>
              <a:avLst/>
              <a:gdLst>
                <a:gd name="T0" fmla="*/ 2 w 2"/>
                <a:gd name="T1" fmla="*/ 0 h 44"/>
                <a:gd name="T2" fmla="*/ 2 w 2"/>
                <a:gd name="T3" fmla="*/ 6 h 44"/>
                <a:gd name="T4" fmla="*/ 2 w 2"/>
                <a:gd name="T5" fmla="*/ 20 h 44"/>
                <a:gd name="T6" fmla="*/ 2 w 2"/>
                <a:gd name="T7" fmla="*/ 44 h 44"/>
                <a:gd name="T8" fmla="*/ 0 w 2"/>
                <a:gd name="T9" fmla="*/ 23 h 44"/>
                <a:gd name="T10" fmla="*/ 2 w 2"/>
                <a:gd name="T11" fmla="*/ 9 h 44"/>
                <a:gd name="T12" fmla="*/ 2 w 2"/>
                <a:gd name="T13" fmla="*/ 0 h 44"/>
              </a:gdLst>
              <a:ahLst/>
              <a:cxnLst>
                <a:cxn ang="0">
                  <a:pos x="T0" y="T1"/>
                </a:cxn>
                <a:cxn ang="0">
                  <a:pos x="T2" y="T3"/>
                </a:cxn>
                <a:cxn ang="0">
                  <a:pos x="T4" y="T5"/>
                </a:cxn>
                <a:cxn ang="0">
                  <a:pos x="T6" y="T7"/>
                </a:cxn>
                <a:cxn ang="0">
                  <a:pos x="T8" y="T9"/>
                </a:cxn>
                <a:cxn ang="0">
                  <a:pos x="T10" y="T11"/>
                </a:cxn>
                <a:cxn ang="0">
                  <a:pos x="T12" y="T13"/>
                </a:cxn>
              </a:cxnLst>
              <a:rect l="0" t="0" r="r" b="b"/>
              <a:pathLst>
                <a:path w="2" h="44">
                  <a:moveTo>
                    <a:pt x="2" y="0"/>
                  </a:moveTo>
                  <a:lnTo>
                    <a:pt x="2" y="6"/>
                  </a:lnTo>
                  <a:lnTo>
                    <a:pt x="2" y="20"/>
                  </a:lnTo>
                  <a:lnTo>
                    <a:pt x="2" y="44"/>
                  </a:lnTo>
                  <a:lnTo>
                    <a:pt x="0" y="23"/>
                  </a:lnTo>
                  <a:lnTo>
                    <a:pt x="2" y="9"/>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4" name="Freeform 242"/>
            <p:cNvSpPr>
              <a:spLocks/>
            </p:cNvSpPr>
            <p:nvPr/>
          </p:nvSpPr>
          <p:spPr bwMode="auto">
            <a:xfrm>
              <a:off x="3058" y="2713"/>
              <a:ext cx="0" cy="25"/>
            </a:xfrm>
            <a:custGeom>
              <a:avLst/>
              <a:gdLst>
                <a:gd name="T0" fmla="*/ 0 h 25"/>
                <a:gd name="T1" fmla="*/ 11 h 25"/>
                <a:gd name="T2" fmla="*/ 18 h 25"/>
                <a:gd name="T3" fmla="*/ 25 h 25"/>
                <a:gd name="T4" fmla="*/ 14 h 25"/>
                <a:gd name="T5" fmla="*/ 6 h 25"/>
                <a:gd name="T6" fmla="*/ 0 h 25"/>
              </a:gdLst>
              <a:ahLst/>
              <a:cxnLst>
                <a:cxn ang="0">
                  <a:pos x="0" y="T0"/>
                </a:cxn>
                <a:cxn ang="0">
                  <a:pos x="0" y="T1"/>
                </a:cxn>
                <a:cxn ang="0">
                  <a:pos x="0" y="T2"/>
                </a:cxn>
                <a:cxn ang="0">
                  <a:pos x="0" y="T3"/>
                </a:cxn>
                <a:cxn ang="0">
                  <a:pos x="0" y="T4"/>
                </a:cxn>
                <a:cxn ang="0">
                  <a:pos x="0" y="T5"/>
                </a:cxn>
                <a:cxn ang="0">
                  <a:pos x="0" y="T6"/>
                </a:cxn>
              </a:cxnLst>
              <a:rect l="0" t="0" r="r" b="b"/>
              <a:pathLst>
                <a:path h="25">
                  <a:moveTo>
                    <a:pt x="0" y="0"/>
                  </a:moveTo>
                  <a:lnTo>
                    <a:pt x="0" y="11"/>
                  </a:lnTo>
                  <a:lnTo>
                    <a:pt x="0" y="18"/>
                  </a:lnTo>
                  <a:lnTo>
                    <a:pt x="0" y="25"/>
                  </a:lnTo>
                  <a:lnTo>
                    <a:pt x="0" y="14"/>
                  </a:lnTo>
                  <a:lnTo>
                    <a:pt x="0" y="6"/>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5" name="Freeform 243"/>
            <p:cNvSpPr>
              <a:spLocks/>
            </p:cNvSpPr>
            <p:nvPr/>
          </p:nvSpPr>
          <p:spPr bwMode="auto">
            <a:xfrm>
              <a:off x="3051" y="2703"/>
              <a:ext cx="2" cy="56"/>
            </a:xfrm>
            <a:custGeom>
              <a:avLst/>
              <a:gdLst>
                <a:gd name="T0" fmla="*/ 2 w 2"/>
                <a:gd name="T1" fmla="*/ 0 h 56"/>
                <a:gd name="T2" fmla="*/ 2 w 2"/>
                <a:gd name="T3" fmla="*/ 56 h 56"/>
                <a:gd name="T4" fmla="*/ 0 w 2"/>
                <a:gd name="T5" fmla="*/ 52 h 56"/>
                <a:gd name="T6" fmla="*/ 0 w 2"/>
                <a:gd name="T7" fmla="*/ 42 h 56"/>
                <a:gd name="T8" fmla="*/ 0 w 2"/>
                <a:gd name="T9" fmla="*/ 29 h 56"/>
                <a:gd name="T10" fmla="*/ 0 w 2"/>
                <a:gd name="T11" fmla="*/ 21 h 56"/>
                <a:gd name="T12" fmla="*/ 2 w 2"/>
                <a:gd name="T13" fmla="*/ 0 h 56"/>
              </a:gdLst>
              <a:ahLst/>
              <a:cxnLst>
                <a:cxn ang="0">
                  <a:pos x="T0" y="T1"/>
                </a:cxn>
                <a:cxn ang="0">
                  <a:pos x="T2" y="T3"/>
                </a:cxn>
                <a:cxn ang="0">
                  <a:pos x="T4" y="T5"/>
                </a:cxn>
                <a:cxn ang="0">
                  <a:pos x="T6" y="T7"/>
                </a:cxn>
                <a:cxn ang="0">
                  <a:pos x="T8" y="T9"/>
                </a:cxn>
                <a:cxn ang="0">
                  <a:pos x="T10" y="T11"/>
                </a:cxn>
                <a:cxn ang="0">
                  <a:pos x="T12" y="T13"/>
                </a:cxn>
              </a:cxnLst>
              <a:rect l="0" t="0" r="r" b="b"/>
              <a:pathLst>
                <a:path w="2" h="56">
                  <a:moveTo>
                    <a:pt x="2" y="0"/>
                  </a:moveTo>
                  <a:lnTo>
                    <a:pt x="2" y="56"/>
                  </a:lnTo>
                  <a:lnTo>
                    <a:pt x="0" y="52"/>
                  </a:lnTo>
                  <a:lnTo>
                    <a:pt x="0" y="42"/>
                  </a:lnTo>
                  <a:lnTo>
                    <a:pt x="0" y="29"/>
                  </a:lnTo>
                  <a:lnTo>
                    <a:pt x="0" y="21"/>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6" name="Freeform 244"/>
            <p:cNvSpPr>
              <a:spLocks/>
            </p:cNvSpPr>
            <p:nvPr/>
          </p:nvSpPr>
          <p:spPr bwMode="auto">
            <a:xfrm>
              <a:off x="3049" y="1786"/>
              <a:ext cx="981" cy="884"/>
            </a:xfrm>
            <a:custGeom>
              <a:avLst/>
              <a:gdLst>
                <a:gd name="T0" fmla="*/ 545 w 981"/>
                <a:gd name="T1" fmla="*/ 35 h 884"/>
                <a:gd name="T2" fmla="*/ 552 w 981"/>
                <a:gd name="T3" fmla="*/ 39 h 884"/>
                <a:gd name="T4" fmla="*/ 533 w 981"/>
                <a:gd name="T5" fmla="*/ 16 h 884"/>
                <a:gd name="T6" fmla="*/ 575 w 981"/>
                <a:gd name="T7" fmla="*/ 60 h 884"/>
                <a:gd name="T8" fmla="*/ 592 w 981"/>
                <a:gd name="T9" fmla="*/ 83 h 884"/>
                <a:gd name="T10" fmla="*/ 665 w 981"/>
                <a:gd name="T11" fmla="*/ 149 h 884"/>
                <a:gd name="T12" fmla="*/ 721 w 981"/>
                <a:gd name="T13" fmla="*/ 205 h 884"/>
                <a:gd name="T14" fmla="*/ 700 w 981"/>
                <a:gd name="T15" fmla="*/ 186 h 884"/>
                <a:gd name="T16" fmla="*/ 657 w 981"/>
                <a:gd name="T17" fmla="*/ 145 h 884"/>
                <a:gd name="T18" fmla="*/ 697 w 981"/>
                <a:gd name="T19" fmla="*/ 189 h 884"/>
                <a:gd name="T20" fmla="*/ 800 w 981"/>
                <a:gd name="T21" fmla="*/ 290 h 884"/>
                <a:gd name="T22" fmla="*/ 887 w 981"/>
                <a:gd name="T23" fmla="*/ 372 h 884"/>
                <a:gd name="T24" fmla="*/ 913 w 981"/>
                <a:gd name="T25" fmla="*/ 402 h 884"/>
                <a:gd name="T26" fmla="*/ 918 w 981"/>
                <a:gd name="T27" fmla="*/ 411 h 884"/>
                <a:gd name="T28" fmla="*/ 943 w 981"/>
                <a:gd name="T29" fmla="*/ 435 h 884"/>
                <a:gd name="T30" fmla="*/ 974 w 981"/>
                <a:gd name="T31" fmla="*/ 463 h 884"/>
                <a:gd name="T32" fmla="*/ 969 w 981"/>
                <a:gd name="T33" fmla="*/ 456 h 884"/>
                <a:gd name="T34" fmla="*/ 981 w 981"/>
                <a:gd name="T35" fmla="*/ 467 h 884"/>
                <a:gd name="T36" fmla="*/ 756 w 981"/>
                <a:gd name="T37" fmla="*/ 444 h 884"/>
                <a:gd name="T38" fmla="*/ 735 w 981"/>
                <a:gd name="T39" fmla="*/ 444 h 884"/>
                <a:gd name="T40" fmla="*/ 723 w 981"/>
                <a:gd name="T41" fmla="*/ 446 h 884"/>
                <a:gd name="T42" fmla="*/ 739 w 981"/>
                <a:gd name="T43" fmla="*/ 449 h 884"/>
                <a:gd name="T44" fmla="*/ 672 w 981"/>
                <a:gd name="T45" fmla="*/ 442 h 884"/>
                <a:gd name="T46" fmla="*/ 602 w 981"/>
                <a:gd name="T47" fmla="*/ 439 h 884"/>
                <a:gd name="T48" fmla="*/ 555 w 981"/>
                <a:gd name="T49" fmla="*/ 437 h 884"/>
                <a:gd name="T50" fmla="*/ 487 w 981"/>
                <a:gd name="T51" fmla="*/ 435 h 884"/>
                <a:gd name="T52" fmla="*/ 423 w 981"/>
                <a:gd name="T53" fmla="*/ 432 h 884"/>
                <a:gd name="T54" fmla="*/ 259 w 981"/>
                <a:gd name="T55" fmla="*/ 418 h 884"/>
                <a:gd name="T56" fmla="*/ 100 w 981"/>
                <a:gd name="T57" fmla="*/ 405 h 884"/>
                <a:gd name="T58" fmla="*/ 13 w 981"/>
                <a:gd name="T59" fmla="*/ 730 h 884"/>
                <a:gd name="T60" fmla="*/ 11 w 981"/>
                <a:gd name="T61" fmla="*/ 850 h 884"/>
                <a:gd name="T62" fmla="*/ 9 w 981"/>
                <a:gd name="T63" fmla="*/ 791 h 884"/>
                <a:gd name="T64" fmla="*/ 7 w 981"/>
                <a:gd name="T65" fmla="*/ 856 h 884"/>
                <a:gd name="T66" fmla="*/ 6 w 981"/>
                <a:gd name="T67" fmla="*/ 861 h 884"/>
                <a:gd name="T68" fmla="*/ 2 w 981"/>
                <a:gd name="T69" fmla="*/ 840 h 884"/>
                <a:gd name="T70" fmla="*/ 0 w 981"/>
                <a:gd name="T71" fmla="*/ 800 h 884"/>
                <a:gd name="T72" fmla="*/ 6 w 981"/>
                <a:gd name="T73" fmla="*/ 732 h 884"/>
                <a:gd name="T74" fmla="*/ 7 w 981"/>
                <a:gd name="T75" fmla="*/ 685 h 884"/>
                <a:gd name="T76" fmla="*/ 6 w 981"/>
                <a:gd name="T77" fmla="*/ 672 h 884"/>
                <a:gd name="T78" fmla="*/ 2 w 981"/>
                <a:gd name="T79" fmla="*/ 681 h 884"/>
                <a:gd name="T80" fmla="*/ 0 w 981"/>
                <a:gd name="T81" fmla="*/ 529 h 884"/>
                <a:gd name="T82" fmla="*/ 2 w 981"/>
                <a:gd name="T83" fmla="*/ 487 h 884"/>
                <a:gd name="T84" fmla="*/ 6 w 981"/>
                <a:gd name="T85" fmla="*/ 449 h 884"/>
                <a:gd name="T86" fmla="*/ 4 w 981"/>
                <a:gd name="T87" fmla="*/ 411 h 884"/>
                <a:gd name="T88" fmla="*/ 236 w 981"/>
                <a:gd name="T89" fmla="*/ 412 h 884"/>
                <a:gd name="T90" fmla="*/ 955 w 981"/>
                <a:gd name="T91" fmla="*/ 454 h 884"/>
                <a:gd name="T92" fmla="*/ 819 w 981"/>
                <a:gd name="T93" fmla="*/ 318 h 884"/>
                <a:gd name="T94" fmla="*/ 690 w 981"/>
                <a:gd name="T95" fmla="*/ 189 h 884"/>
                <a:gd name="T96" fmla="*/ 625 w 981"/>
                <a:gd name="T97" fmla="*/ 126 h 884"/>
                <a:gd name="T98" fmla="*/ 601 w 981"/>
                <a:gd name="T99" fmla="*/ 100 h 884"/>
                <a:gd name="T100" fmla="*/ 512 w 981"/>
                <a:gd name="T101" fmla="*/ 14 h 884"/>
                <a:gd name="T102" fmla="*/ 513 w 981"/>
                <a:gd name="T103" fmla="*/ 13 h 884"/>
                <a:gd name="T104" fmla="*/ 520 w 981"/>
                <a:gd name="T105" fmla="*/ 18 h 884"/>
                <a:gd name="T106" fmla="*/ 524 w 981"/>
                <a:gd name="T107" fmla="*/ 20 h 884"/>
                <a:gd name="T108" fmla="*/ 513 w 981"/>
                <a:gd name="T109" fmla="*/ 6 h 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81" h="884">
                  <a:moveTo>
                    <a:pt x="506" y="0"/>
                  </a:moveTo>
                  <a:lnTo>
                    <a:pt x="519" y="11"/>
                  </a:lnTo>
                  <a:lnTo>
                    <a:pt x="531" y="23"/>
                  </a:lnTo>
                  <a:lnTo>
                    <a:pt x="545" y="35"/>
                  </a:lnTo>
                  <a:lnTo>
                    <a:pt x="557" y="48"/>
                  </a:lnTo>
                  <a:lnTo>
                    <a:pt x="566" y="55"/>
                  </a:lnTo>
                  <a:lnTo>
                    <a:pt x="571" y="60"/>
                  </a:lnTo>
                  <a:lnTo>
                    <a:pt x="552" y="39"/>
                  </a:lnTo>
                  <a:lnTo>
                    <a:pt x="538" y="25"/>
                  </a:lnTo>
                  <a:lnTo>
                    <a:pt x="529" y="14"/>
                  </a:lnTo>
                  <a:lnTo>
                    <a:pt x="524" y="7"/>
                  </a:lnTo>
                  <a:lnTo>
                    <a:pt x="533" y="16"/>
                  </a:lnTo>
                  <a:lnTo>
                    <a:pt x="541" y="25"/>
                  </a:lnTo>
                  <a:lnTo>
                    <a:pt x="552" y="37"/>
                  </a:lnTo>
                  <a:lnTo>
                    <a:pt x="564" y="49"/>
                  </a:lnTo>
                  <a:lnTo>
                    <a:pt x="575" y="60"/>
                  </a:lnTo>
                  <a:lnTo>
                    <a:pt x="583" y="70"/>
                  </a:lnTo>
                  <a:lnTo>
                    <a:pt x="590" y="77"/>
                  </a:lnTo>
                  <a:lnTo>
                    <a:pt x="594" y="81"/>
                  </a:lnTo>
                  <a:lnTo>
                    <a:pt x="592" y="83"/>
                  </a:lnTo>
                  <a:lnTo>
                    <a:pt x="585" y="77"/>
                  </a:lnTo>
                  <a:lnTo>
                    <a:pt x="611" y="100"/>
                  </a:lnTo>
                  <a:lnTo>
                    <a:pt x="639" y="126"/>
                  </a:lnTo>
                  <a:lnTo>
                    <a:pt x="665" y="149"/>
                  </a:lnTo>
                  <a:lnTo>
                    <a:pt x="690" y="170"/>
                  </a:lnTo>
                  <a:lnTo>
                    <a:pt x="697" y="179"/>
                  </a:lnTo>
                  <a:lnTo>
                    <a:pt x="709" y="191"/>
                  </a:lnTo>
                  <a:lnTo>
                    <a:pt x="721" y="205"/>
                  </a:lnTo>
                  <a:lnTo>
                    <a:pt x="732" y="217"/>
                  </a:lnTo>
                  <a:lnTo>
                    <a:pt x="723" y="208"/>
                  </a:lnTo>
                  <a:lnTo>
                    <a:pt x="712" y="198"/>
                  </a:lnTo>
                  <a:lnTo>
                    <a:pt x="700" y="186"/>
                  </a:lnTo>
                  <a:lnTo>
                    <a:pt x="686" y="173"/>
                  </a:lnTo>
                  <a:lnTo>
                    <a:pt x="674" y="161"/>
                  </a:lnTo>
                  <a:lnTo>
                    <a:pt x="664" y="152"/>
                  </a:lnTo>
                  <a:lnTo>
                    <a:pt x="657" y="145"/>
                  </a:lnTo>
                  <a:lnTo>
                    <a:pt x="651" y="142"/>
                  </a:lnTo>
                  <a:lnTo>
                    <a:pt x="651" y="142"/>
                  </a:lnTo>
                  <a:lnTo>
                    <a:pt x="657" y="149"/>
                  </a:lnTo>
                  <a:lnTo>
                    <a:pt x="697" y="189"/>
                  </a:lnTo>
                  <a:lnTo>
                    <a:pt x="735" y="229"/>
                  </a:lnTo>
                  <a:lnTo>
                    <a:pt x="772" y="268"/>
                  </a:lnTo>
                  <a:lnTo>
                    <a:pt x="810" y="306"/>
                  </a:lnTo>
                  <a:lnTo>
                    <a:pt x="800" y="290"/>
                  </a:lnTo>
                  <a:lnTo>
                    <a:pt x="821" y="311"/>
                  </a:lnTo>
                  <a:lnTo>
                    <a:pt x="842" y="330"/>
                  </a:lnTo>
                  <a:lnTo>
                    <a:pt x="863" y="350"/>
                  </a:lnTo>
                  <a:lnTo>
                    <a:pt x="887" y="372"/>
                  </a:lnTo>
                  <a:lnTo>
                    <a:pt x="915" y="400"/>
                  </a:lnTo>
                  <a:lnTo>
                    <a:pt x="913" y="400"/>
                  </a:lnTo>
                  <a:lnTo>
                    <a:pt x="913" y="400"/>
                  </a:lnTo>
                  <a:lnTo>
                    <a:pt x="913" y="402"/>
                  </a:lnTo>
                  <a:lnTo>
                    <a:pt x="913" y="404"/>
                  </a:lnTo>
                  <a:lnTo>
                    <a:pt x="915" y="405"/>
                  </a:lnTo>
                  <a:lnTo>
                    <a:pt x="917" y="407"/>
                  </a:lnTo>
                  <a:lnTo>
                    <a:pt x="918" y="411"/>
                  </a:lnTo>
                  <a:lnTo>
                    <a:pt x="922" y="414"/>
                  </a:lnTo>
                  <a:lnTo>
                    <a:pt x="927" y="419"/>
                  </a:lnTo>
                  <a:lnTo>
                    <a:pt x="939" y="432"/>
                  </a:lnTo>
                  <a:lnTo>
                    <a:pt x="943" y="435"/>
                  </a:lnTo>
                  <a:lnTo>
                    <a:pt x="948" y="439"/>
                  </a:lnTo>
                  <a:lnTo>
                    <a:pt x="953" y="444"/>
                  </a:lnTo>
                  <a:lnTo>
                    <a:pt x="962" y="451"/>
                  </a:lnTo>
                  <a:lnTo>
                    <a:pt x="974" y="463"/>
                  </a:lnTo>
                  <a:lnTo>
                    <a:pt x="952" y="461"/>
                  </a:lnTo>
                  <a:lnTo>
                    <a:pt x="976" y="465"/>
                  </a:lnTo>
                  <a:lnTo>
                    <a:pt x="973" y="460"/>
                  </a:lnTo>
                  <a:lnTo>
                    <a:pt x="969" y="456"/>
                  </a:lnTo>
                  <a:lnTo>
                    <a:pt x="967" y="453"/>
                  </a:lnTo>
                  <a:lnTo>
                    <a:pt x="966" y="451"/>
                  </a:lnTo>
                  <a:lnTo>
                    <a:pt x="964" y="447"/>
                  </a:lnTo>
                  <a:lnTo>
                    <a:pt x="981" y="467"/>
                  </a:lnTo>
                  <a:lnTo>
                    <a:pt x="906" y="460"/>
                  </a:lnTo>
                  <a:lnTo>
                    <a:pt x="857" y="454"/>
                  </a:lnTo>
                  <a:lnTo>
                    <a:pt x="760" y="444"/>
                  </a:lnTo>
                  <a:lnTo>
                    <a:pt x="756" y="444"/>
                  </a:lnTo>
                  <a:lnTo>
                    <a:pt x="751" y="444"/>
                  </a:lnTo>
                  <a:lnTo>
                    <a:pt x="746" y="444"/>
                  </a:lnTo>
                  <a:lnTo>
                    <a:pt x="740" y="444"/>
                  </a:lnTo>
                  <a:lnTo>
                    <a:pt x="735" y="444"/>
                  </a:lnTo>
                  <a:lnTo>
                    <a:pt x="730" y="446"/>
                  </a:lnTo>
                  <a:lnTo>
                    <a:pt x="726" y="446"/>
                  </a:lnTo>
                  <a:lnTo>
                    <a:pt x="723" y="446"/>
                  </a:lnTo>
                  <a:lnTo>
                    <a:pt x="723" y="446"/>
                  </a:lnTo>
                  <a:lnTo>
                    <a:pt x="723" y="446"/>
                  </a:lnTo>
                  <a:lnTo>
                    <a:pt x="726" y="447"/>
                  </a:lnTo>
                  <a:lnTo>
                    <a:pt x="730" y="447"/>
                  </a:lnTo>
                  <a:lnTo>
                    <a:pt x="739" y="449"/>
                  </a:lnTo>
                  <a:lnTo>
                    <a:pt x="714" y="447"/>
                  </a:lnTo>
                  <a:lnTo>
                    <a:pt x="697" y="446"/>
                  </a:lnTo>
                  <a:lnTo>
                    <a:pt x="685" y="444"/>
                  </a:lnTo>
                  <a:lnTo>
                    <a:pt x="672" y="442"/>
                  </a:lnTo>
                  <a:lnTo>
                    <a:pt x="657" y="440"/>
                  </a:lnTo>
                  <a:lnTo>
                    <a:pt x="636" y="439"/>
                  </a:lnTo>
                  <a:lnTo>
                    <a:pt x="625" y="440"/>
                  </a:lnTo>
                  <a:lnTo>
                    <a:pt x="602" y="439"/>
                  </a:lnTo>
                  <a:lnTo>
                    <a:pt x="587" y="439"/>
                  </a:lnTo>
                  <a:lnTo>
                    <a:pt x="573" y="437"/>
                  </a:lnTo>
                  <a:lnTo>
                    <a:pt x="557" y="435"/>
                  </a:lnTo>
                  <a:lnTo>
                    <a:pt x="555" y="437"/>
                  </a:lnTo>
                  <a:lnTo>
                    <a:pt x="547" y="437"/>
                  </a:lnTo>
                  <a:lnTo>
                    <a:pt x="531" y="437"/>
                  </a:lnTo>
                  <a:lnTo>
                    <a:pt x="510" y="437"/>
                  </a:lnTo>
                  <a:lnTo>
                    <a:pt x="487" y="435"/>
                  </a:lnTo>
                  <a:lnTo>
                    <a:pt x="466" y="433"/>
                  </a:lnTo>
                  <a:lnTo>
                    <a:pt x="445" y="432"/>
                  </a:lnTo>
                  <a:lnTo>
                    <a:pt x="430" y="432"/>
                  </a:lnTo>
                  <a:lnTo>
                    <a:pt x="423" y="432"/>
                  </a:lnTo>
                  <a:lnTo>
                    <a:pt x="423" y="432"/>
                  </a:lnTo>
                  <a:lnTo>
                    <a:pt x="376" y="426"/>
                  </a:lnTo>
                  <a:lnTo>
                    <a:pt x="320" y="423"/>
                  </a:lnTo>
                  <a:lnTo>
                    <a:pt x="259" y="418"/>
                  </a:lnTo>
                  <a:lnTo>
                    <a:pt x="194" y="414"/>
                  </a:lnTo>
                  <a:lnTo>
                    <a:pt x="133" y="411"/>
                  </a:lnTo>
                  <a:lnTo>
                    <a:pt x="77" y="409"/>
                  </a:lnTo>
                  <a:lnTo>
                    <a:pt x="100" y="405"/>
                  </a:lnTo>
                  <a:lnTo>
                    <a:pt x="49" y="404"/>
                  </a:lnTo>
                  <a:lnTo>
                    <a:pt x="6" y="402"/>
                  </a:lnTo>
                  <a:lnTo>
                    <a:pt x="11" y="652"/>
                  </a:lnTo>
                  <a:lnTo>
                    <a:pt x="13" y="730"/>
                  </a:lnTo>
                  <a:lnTo>
                    <a:pt x="13" y="800"/>
                  </a:lnTo>
                  <a:lnTo>
                    <a:pt x="13" y="861"/>
                  </a:lnTo>
                  <a:lnTo>
                    <a:pt x="11" y="857"/>
                  </a:lnTo>
                  <a:lnTo>
                    <a:pt x="11" y="850"/>
                  </a:lnTo>
                  <a:lnTo>
                    <a:pt x="11" y="837"/>
                  </a:lnTo>
                  <a:lnTo>
                    <a:pt x="11" y="821"/>
                  </a:lnTo>
                  <a:lnTo>
                    <a:pt x="11" y="805"/>
                  </a:lnTo>
                  <a:lnTo>
                    <a:pt x="9" y="791"/>
                  </a:lnTo>
                  <a:lnTo>
                    <a:pt x="9" y="802"/>
                  </a:lnTo>
                  <a:lnTo>
                    <a:pt x="9" y="817"/>
                  </a:lnTo>
                  <a:lnTo>
                    <a:pt x="7" y="837"/>
                  </a:lnTo>
                  <a:lnTo>
                    <a:pt x="7" y="856"/>
                  </a:lnTo>
                  <a:lnTo>
                    <a:pt x="7" y="871"/>
                  </a:lnTo>
                  <a:lnTo>
                    <a:pt x="7" y="882"/>
                  </a:lnTo>
                  <a:lnTo>
                    <a:pt x="6" y="884"/>
                  </a:lnTo>
                  <a:lnTo>
                    <a:pt x="6" y="861"/>
                  </a:lnTo>
                  <a:lnTo>
                    <a:pt x="6" y="849"/>
                  </a:lnTo>
                  <a:lnTo>
                    <a:pt x="4" y="843"/>
                  </a:lnTo>
                  <a:lnTo>
                    <a:pt x="4" y="840"/>
                  </a:lnTo>
                  <a:lnTo>
                    <a:pt x="2" y="840"/>
                  </a:lnTo>
                  <a:lnTo>
                    <a:pt x="2" y="838"/>
                  </a:lnTo>
                  <a:lnTo>
                    <a:pt x="0" y="831"/>
                  </a:lnTo>
                  <a:lnTo>
                    <a:pt x="0" y="821"/>
                  </a:lnTo>
                  <a:lnTo>
                    <a:pt x="0" y="800"/>
                  </a:lnTo>
                  <a:lnTo>
                    <a:pt x="4" y="788"/>
                  </a:lnTo>
                  <a:lnTo>
                    <a:pt x="4" y="772"/>
                  </a:lnTo>
                  <a:lnTo>
                    <a:pt x="4" y="753"/>
                  </a:lnTo>
                  <a:lnTo>
                    <a:pt x="6" y="732"/>
                  </a:lnTo>
                  <a:lnTo>
                    <a:pt x="6" y="713"/>
                  </a:lnTo>
                  <a:lnTo>
                    <a:pt x="6" y="697"/>
                  </a:lnTo>
                  <a:lnTo>
                    <a:pt x="6" y="688"/>
                  </a:lnTo>
                  <a:lnTo>
                    <a:pt x="7" y="685"/>
                  </a:lnTo>
                  <a:lnTo>
                    <a:pt x="7" y="679"/>
                  </a:lnTo>
                  <a:lnTo>
                    <a:pt x="7" y="674"/>
                  </a:lnTo>
                  <a:lnTo>
                    <a:pt x="6" y="672"/>
                  </a:lnTo>
                  <a:lnTo>
                    <a:pt x="6" y="672"/>
                  </a:lnTo>
                  <a:lnTo>
                    <a:pt x="4" y="672"/>
                  </a:lnTo>
                  <a:lnTo>
                    <a:pt x="4" y="674"/>
                  </a:lnTo>
                  <a:lnTo>
                    <a:pt x="2" y="678"/>
                  </a:lnTo>
                  <a:lnTo>
                    <a:pt x="2" y="681"/>
                  </a:lnTo>
                  <a:lnTo>
                    <a:pt x="2" y="683"/>
                  </a:lnTo>
                  <a:lnTo>
                    <a:pt x="2" y="634"/>
                  </a:lnTo>
                  <a:lnTo>
                    <a:pt x="0" y="582"/>
                  </a:lnTo>
                  <a:lnTo>
                    <a:pt x="0" y="529"/>
                  </a:lnTo>
                  <a:lnTo>
                    <a:pt x="0" y="479"/>
                  </a:lnTo>
                  <a:lnTo>
                    <a:pt x="2" y="435"/>
                  </a:lnTo>
                  <a:lnTo>
                    <a:pt x="2" y="463"/>
                  </a:lnTo>
                  <a:lnTo>
                    <a:pt x="2" y="487"/>
                  </a:lnTo>
                  <a:lnTo>
                    <a:pt x="4" y="487"/>
                  </a:lnTo>
                  <a:lnTo>
                    <a:pt x="4" y="479"/>
                  </a:lnTo>
                  <a:lnTo>
                    <a:pt x="4" y="465"/>
                  </a:lnTo>
                  <a:lnTo>
                    <a:pt x="6" y="449"/>
                  </a:lnTo>
                  <a:lnTo>
                    <a:pt x="6" y="435"/>
                  </a:lnTo>
                  <a:lnTo>
                    <a:pt x="6" y="425"/>
                  </a:lnTo>
                  <a:lnTo>
                    <a:pt x="6" y="418"/>
                  </a:lnTo>
                  <a:lnTo>
                    <a:pt x="4" y="411"/>
                  </a:lnTo>
                  <a:lnTo>
                    <a:pt x="4" y="405"/>
                  </a:lnTo>
                  <a:lnTo>
                    <a:pt x="2" y="398"/>
                  </a:lnTo>
                  <a:lnTo>
                    <a:pt x="13" y="397"/>
                  </a:lnTo>
                  <a:lnTo>
                    <a:pt x="236" y="412"/>
                  </a:lnTo>
                  <a:lnTo>
                    <a:pt x="456" y="425"/>
                  </a:lnTo>
                  <a:lnTo>
                    <a:pt x="671" y="439"/>
                  </a:lnTo>
                  <a:lnTo>
                    <a:pt x="884" y="451"/>
                  </a:lnTo>
                  <a:lnTo>
                    <a:pt x="955" y="454"/>
                  </a:lnTo>
                  <a:lnTo>
                    <a:pt x="899" y="400"/>
                  </a:lnTo>
                  <a:lnTo>
                    <a:pt x="873" y="372"/>
                  </a:lnTo>
                  <a:lnTo>
                    <a:pt x="845" y="344"/>
                  </a:lnTo>
                  <a:lnTo>
                    <a:pt x="819" y="318"/>
                  </a:lnTo>
                  <a:lnTo>
                    <a:pt x="789" y="287"/>
                  </a:lnTo>
                  <a:lnTo>
                    <a:pt x="756" y="255"/>
                  </a:lnTo>
                  <a:lnTo>
                    <a:pt x="723" y="222"/>
                  </a:lnTo>
                  <a:lnTo>
                    <a:pt x="690" y="189"/>
                  </a:lnTo>
                  <a:lnTo>
                    <a:pt x="658" y="159"/>
                  </a:lnTo>
                  <a:lnTo>
                    <a:pt x="630" y="133"/>
                  </a:lnTo>
                  <a:lnTo>
                    <a:pt x="627" y="128"/>
                  </a:lnTo>
                  <a:lnTo>
                    <a:pt x="625" y="126"/>
                  </a:lnTo>
                  <a:lnTo>
                    <a:pt x="625" y="124"/>
                  </a:lnTo>
                  <a:lnTo>
                    <a:pt x="627" y="124"/>
                  </a:lnTo>
                  <a:lnTo>
                    <a:pt x="627" y="126"/>
                  </a:lnTo>
                  <a:lnTo>
                    <a:pt x="601" y="100"/>
                  </a:lnTo>
                  <a:lnTo>
                    <a:pt x="580" y="77"/>
                  </a:lnTo>
                  <a:lnTo>
                    <a:pt x="559" y="58"/>
                  </a:lnTo>
                  <a:lnTo>
                    <a:pt x="536" y="37"/>
                  </a:lnTo>
                  <a:lnTo>
                    <a:pt x="512" y="14"/>
                  </a:lnTo>
                  <a:lnTo>
                    <a:pt x="512" y="13"/>
                  </a:lnTo>
                  <a:lnTo>
                    <a:pt x="512" y="11"/>
                  </a:lnTo>
                  <a:lnTo>
                    <a:pt x="512" y="11"/>
                  </a:lnTo>
                  <a:lnTo>
                    <a:pt x="513" y="13"/>
                  </a:lnTo>
                  <a:lnTo>
                    <a:pt x="515" y="13"/>
                  </a:lnTo>
                  <a:lnTo>
                    <a:pt x="517" y="14"/>
                  </a:lnTo>
                  <a:lnTo>
                    <a:pt x="519" y="16"/>
                  </a:lnTo>
                  <a:lnTo>
                    <a:pt x="520" y="18"/>
                  </a:lnTo>
                  <a:lnTo>
                    <a:pt x="522" y="18"/>
                  </a:lnTo>
                  <a:lnTo>
                    <a:pt x="522" y="20"/>
                  </a:lnTo>
                  <a:lnTo>
                    <a:pt x="524" y="20"/>
                  </a:lnTo>
                  <a:lnTo>
                    <a:pt x="524" y="20"/>
                  </a:lnTo>
                  <a:lnTo>
                    <a:pt x="522" y="18"/>
                  </a:lnTo>
                  <a:lnTo>
                    <a:pt x="520" y="14"/>
                  </a:lnTo>
                  <a:lnTo>
                    <a:pt x="517" y="11"/>
                  </a:lnTo>
                  <a:lnTo>
                    <a:pt x="513" y="6"/>
                  </a:lnTo>
                  <a:lnTo>
                    <a:pt x="50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7" name="Freeform 245"/>
            <p:cNvSpPr>
              <a:spLocks/>
            </p:cNvSpPr>
            <p:nvPr/>
          </p:nvSpPr>
          <p:spPr bwMode="auto">
            <a:xfrm>
              <a:off x="3735" y="1952"/>
              <a:ext cx="21" cy="20"/>
            </a:xfrm>
            <a:custGeom>
              <a:avLst/>
              <a:gdLst>
                <a:gd name="T0" fmla="*/ 2 w 21"/>
                <a:gd name="T1" fmla="*/ 0 h 20"/>
                <a:gd name="T2" fmla="*/ 7 w 21"/>
                <a:gd name="T3" fmla="*/ 6 h 20"/>
                <a:gd name="T4" fmla="*/ 12 w 21"/>
                <a:gd name="T5" fmla="*/ 11 h 20"/>
                <a:gd name="T6" fmla="*/ 16 w 21"/>
                <a:gd name="T7" fmla="*/ 14 h 20"/>
                <a:gd name="T8" fmla="*/ 21 w 21"/>
                <a:gd name="T9" fmla="*/ 20 h 20"/>
                <a:gd name="T10" fmla="*/ 16 w 21"/>
                <a:gd name="T11" fmla="*/ 14 h 20"/>
                <a:gd name="T12" fmla="*/ 11 w 21"/>
                <a:gd name="T13" fmla="*/ 9 h 20"/>
                <a:gd name="T14" fmla="*/ 4 w 21"/>
                <a:gd name="T15" fmla="*/ 4 h 20"/>
                <a:gd name="T16" fmla="*/ 2 w 21"/>
                <a:gd name="T17" fmla="*/ 2 h 20"/>
                <a:gd name="T18" fmla="*/ 0 w 21"/>
                <a:gd name="T19" fmla="*/ 0 h 20"/>
                <a:gd name="T20" fmla="*/ 2 w 2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2" y="0"/>
                  </a:moveTo>
                  <a:lnTo>
                    <a:pt x="7" y="6"/>
                  </a:lnTo>
                  <a:lnTo>
                    <a:pt x="12" y="11"/>
                  </a:lnTo>
                  <a:lnTo>
                    <a:pt x="16" y="14"/>
                  </a:lnTo>
                  <a:lnTo>
                    <a:pt x="21" y="20"/>
                  </a:lnTo>
                  <a:lnTo>
                    <a:pt x="16" y="14"/>
                  </a:lnTo>
                  <a:lnTo>
                    <a:pt x="11" y="9"/>
                  </a:lnTo>
                  <a:lnTo>
                    <a:pt x="4" y="4"/>
                  </a:lnTo>
                  <a:lnTo>
                    <a:pt x="2" y="2"/>
                  </a:lnTo>
                  <a:lnTo>
                    <a:pt x="0" y="0"/>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8" name="Freeform 246"/>
            <p:cNvSpPr>
              <a:spLocks/>
            </p:cNvSpPr>
            <p:nvPr/>
          </p:nvSpPr>
          <p:spPr bwMode="auto">
            <a:xfrm>
              <a:off x="3569" y="1790"/>
              <a:ext cx="4" cy="3"/>
            </a:xfrm>
            <a:custGeom>
              <a:avLst/>
              <a:gdLst>
                <a:gd name="T0" fmla="*/ 0 w 4"/>
                <a:gd name="T1" fmla="*/ 0 h 3"/>
                <a:gd name="T2" fmla="*/ 0 w 4"/>
                <a:gd name="T3" fmla="*/ 0 h 3"/>
                <a:gd name="T4" fmla="*/ 0 w 4"/>
                <a:gd name="T5" fmla="*/ 0 h 3"/>
                <a:gd name="T6" fmla="*/ 4 w 4"/>
                <a:gd name="T7" fmla="*/ 3 h 3"/>
                <a:gd name="T8" fmla="*/ 4 w 4"/>
                <a:gd name="T9" fmla="*/ 3 h 3"/>
                <a:gd name="T10" fmla="*/ 4 w 4"/>
                <a:gd name="T11" fmla="*/ 3 h 3"/>
                <a:gd name="T12" fmla="*/ 2 w 4"/>
                <a:gd name="T13" fmla="*/ 2 h 3"/>
                <a:gd name="T14" fmla="*/ 0 w 4"/>
                <a:gd name="T15" fmla="*/ 0 h 3"/>
                <a:gd name="T16" fmla="*/ 0 w 4"/>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3">
                  <a:moveTo>
                    <a:pt x="0" y="0"/>
                  </a:moveTo>
                  <a:lnTo>
                    <a:pt x="0" y="0"/>
                  </a:lnTo>
                  <a:lnTo>
                    <a:pt x="0" y="0"/>
                  </a:lnTo>
                  <a:lnTo>
                    <a:pt x="4" y="3"/>
                  </a:lnTo>
                  <a:lnTo>
                    <a:pt x="4" y="3"/>
                  </a:lnTo>
                  <a:lnTo>
                    <a:pt x="4" y="3"/>
                  </a:lnTo>
                  <a:lnTo>
                    <a:pt x="2" y="2"/>
                  </a:lnTo>
                  <a:lnTo>
                    <a:pt x="0" y="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49" name="Freeform 247"/>
            <p:cNvSpPr>
              <a:spLocks/>
            </p:cNvSpPr>
            <p:nvPr/>
          </p:nvSpPr>
          <p:spPr bwMode="auto">
            <a:xfrm>
              <a:off x="3885" y="2122"/>
              <a:ext cx="16" cy="17"/>
            </a:xfrm>
            <a:custGeom>
              <a:avLst/>
              <a:gdLst>
                <a:gd name="T0" fmla="*/ 0 w 16"/>
                <a:gd name="T1" fmla="*/ 0 h 17"/>
                <a:gd name="T2" fmla="*/ 9 w 16"/>
                <a:gd name="T3" fmla="*/ 8 h 17"/>
                <a:gd name="T4" fmla="*/ 16 w 16"/>
                <a:gd name="T5" fmla="*/ 17 h 17"/>
                <a:gd name="T6" fmla="*/ 0 w 16"/>
                <a:gd name="T7" fmla="*/ 0 h 17"/>
              </a:gdLst>
              <a:ahLst/>
              <a:cxnLst>
                <a:cxn ang="0">
                  <a:pos x="T0" y="T1"/>
                </a:cxn>
                <a:cxn ang="0">
                  <a:pos x="T2" y="T3"/>
                </a:cxn>
                <a:cxn ang="0">
                  <a:pos x="T4" y="T5"/>
                </a:cxn>
                <a:cxn ang="0">
                  <a:pos x="T6" y="T7"/>
                </a:cxn>
              </a:cxnLst>
              <a:rect l="0" t="0" r="r" b="b"/>
              <a:pathLst>
                <a:path w="16" h="17">
                  <a:moveTo>
                    <a:pt x="0" y="0"/>
                  </a:moveTo>
                  <a:lnTo>
                    <a:pt x="9" y="8"/>
                  </a:lnTo>
                  <a:lnTo>
                    <a:pt x="16" y="1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0" name="Freeform 248"/>
            <p:cNvSpPr>
              <a:spLocks/>
            </p:cNvSpPr>
            <p:nvPr/>
          </p:nvSpPr>
          <p:spPr bwMode="auto">
            <a:xfrm>
              <a:off x="3955" y="2172"/>
              <a:ext cx="58" cy="61"/>
            </a:xfrm>
            <a:custGeom>
              <a:avLst/>
              <a:gdLst>
                <a:gd name="T0" fmla="*/ 0 w 58"/>
                <a:gd name="T1" fmla="*/ 0 h 61"/>
                <a:gd name="T2" fmla="*/ 21 w 58"/>
                <a:gd name="T3" fmla="*/ 21 h 61"/>
                <a:gd name="T4" fmla="*/ 42 w 58"/>
                <a:gd name="T5" fmla="*/ 44 h 61"/>
                <a:gd name="T6" fmla="*/ 47 w 58"/>
                <a:gd name="T7" fmla="*/ 49 h 61"/>
                <a:gd name="T8" fmla="*/ 53 w 58"/>
                <a:gd name="T9" fmla="*/ 54 h 61"/>
                <a:gd name="T10" fmla="*/ 54 w 58"/>
                <a:gd name="T11" fmla="*/ 58 h 61"/>
                <a:gd name="T12" fmla="*/ 56 w 58"/>
                <a:gd name="T13" fmla="*/ 60 h 61"/>
                <a:gd name="T14" fmla="*/ 58 w 58"/>
                <a:gd name="T15" fmla="*/ 61 h 61"/>
                <a:gd name="T16" fmla="*/ 19 w 58"/>
                <a:gd name="T17" fmla="*/ 21 h 61"/>
                <a:gd name="T18" fmla="*/ 0 w 58"/>
                <a:gd name="T19"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61">
                  <a:moveTo>
                    <a:pt x="0" y="0"/>
                  </a:moveTo>
                  <a:lnTo>
                    <a:pt x="21" y="21"/>
                  </a:lnTo>
                  <a:lnTo>
                    <a:pt x="42" y="44"/>
                  </a:lnTo>
                  <a:lnTo>
                    <a:pt x="47" y="49"/>
                  </a:lnTo>
                  <a:lnTo>
                    <a:pt x="53" y="54"/>
                  </a:lnTo>
                  <a:lnTo>
                    <a:pt x="54" y="58"/>
                  </a:lnTo>
                  <a:lnTo>
                    <a:pt x="56" y="60"/>
                  </a:lnTo>
                  <a:lnTo>
                    <a:pt x="58" y="61"/>
                  </a:lnTo>
                  <a:lnTo>
                    <a:pt x="19" y="2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1" name="Freeform 249"/>
            <p:cNvSpPr>
              <a:spLocks/>
            </p:cNvSpPr>
            <p:nvPr/>
          </p:nvSpPr>
          <p:spPr bwMode="auto">
            <a:xfrm>
              <a:off x="3557" y="2225"/>
              <a:ext cx="32" cy="3"/>
            </a:xfrm>
            <a:custGeom>
              <a:avLst/>
              <a:gdLst>
                <a:gd name="T0" fmla="*/ 12 w 32"/>
                <a:gd name="T1" fmla="*/ 0 h 3"/>
                <a:gd name="T2" fmla="*/ 18 w 32"/>
                <a:gd name="T3" fmla="*/ 0 h 3"/>
                <a:gd name="T4" fmla="*/ 25 w 32"/>
                <a:gd name="T5" fmla="*/ 1 h 3"/>
                <a:gd name="T6" fmla="*/ 30 w 32"/>
                <a:gd name="T7" fmla="*/ 1 h 3"/>
                <a:gd name="T8" fmla="*/ 32 w 32"/>
                <a:gd name="T9" fmla="*/ 1 h 3"/>
                <a:gd name="T10" fmla="*/ 32 w 32"/>
                <a:gd name="T11" fmla="*/ 3 h 3"/>
                <a:gd name="T12" fmla="*/ 28 w 32"/>
                <a:gd name="T13" fmla="*/ 3 h 3"/>
                <a:gd name="T14" fmla="*/ 25 w 32"/>
                <a:gd name="T15" fmla="*/ 3 h 3"/>
                <a:gd name="T16" fmla="*/ 18 w 32"/>
                <a:gd name="T17" fmla="*/ 1 h 3"/>
                <a:gd name="T18" fmla="*/ 11 w 32"/>
                <a:gd name="T19" fmla="*/ 1 h 3"/>
                <a:gd name="T20" fmla="*/ 0 w 32"/>
                <a:gd name="T21" fmla="*/ 1 h 3"/>
                <a:gd name="T22" fmla="*/ 4 w 32"/>
                <a:gd name="T23" fmla="*/ 1 h 3"/>
                <a:gd name="T24" fmla="*/ 5 w 32"/>
                <a:gd name="T25" fmla="*/ 1 h 3"/>
                <a:gd name="T26" fmla="*/ 7 w 32"/>
                <a:gd name="T27" fmla="*/ 0 h 3"/>
                <a:gd name="T28" fmla="*/ 7 w 32"/>
                <a:gd name="T29" fmla="*/ 0 h 3"/>
                <a:gd name="T30" fmla="*/ 9 w 32"/>
                <a:gd name="T31" fmla="*/ 0 h 3"/>
                <a:gd name="T32" fmla="*/ 12 w 32"/>
                <a:gd name="T3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3">
                  <a:moveTo>
                    <a:pt x="12" y="0"/>
                  </a:moveTo>
                  <a:lnTo>
                    <a:pt x="18" y="0"/>
                  </a:lnTo>
                  <a:lnTo>
                    <a:pt x="25" y="1"/>
                  </a:lnTo>
                  <a:lnTo>
                    <a:pt x="30" y="1"/>
                  </a:lnTo>
                  <a:lnTo>
                    <a:pt x="32" y="1"/>
                  </a:lnTo>
                  <a:lnTo>
                    <a:pt x="32" y="3"/>
                  </a:lnTo>
                  <a:lnTo>
                    <a:pt x="28" y="3"/>
                  </a:lnTo>
                  <a:lnTo>
                    <a:pt x="25" y="3"/>
                  </a:lnTo>
                  <a:lnTo>
                    <a:pt x="18" y="1"/>
                  </a:lnTo>
                  <a:lnTo>
                    <a:pt x="11" y="1"/>
                  </a:lnTo>
                  <a:lnTo>
                    <a:pt x="0" y="1"/>
                  </a:lnTo>
                  <a:lnTo>
                    <a:pt x="4" y="1"/>
                  </a:lnTo>
                  <a:lnTo>
                    <a:pt x="5" y="1"/>
                  </a:lnTo>
                  <a:lnTo>
                    <a:pt x="7" y="0"/>
                  </a:lnTo>
                  <a:lnTo>
                    <a:pt x="7" y="0"/>
                  </a:lnTo>
                  <a:lnTo>
                    <a:pt x="9" y="0"/>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2" name="Freeform 250"/>
            <p:cNvSpPr>
              <a:spLocks/>
            </p:cNvSpPr>
            <p:nvPr/>
          </p:nvSpPr>
          <p:spPr bwMode="auto">
            <a:xfrm>
              <a:off x="3611" y="1832"/>
              <a:ext cx="63" cy="59"/>
            </a:xfrm>
            <a:custGeom>
              <a:avLst/>
              <a:gdLst>
                <a:gd name="T0" fmla="*/ 0 w 63"/>
                <a:gd name="T1" fmla="*/ 0 h 59"/>
                <a:gd name="T2" fmla="*/ 18 w 63"/>
                <a:gd name="T3" fmla="*/ 16 h 59"/>
                <a:gd name="T4" fmla="*/ 63 w 63"/>
                <a:gd name="T5" fmla="*/ 59 h 59"/>
                <a:gd name="T6" fmla="*/ 0 w 63"/>
                <a:gd name="T7" fmla="*/ 0 h 59"/>
              </a:gdLst>
              <a:ahLst/>
              <a:cxnLst>
                <a:cxn ang="0">
                  <a:pos x="T0" y="T1"/>
                </a:cxn>
                <a:cxn ang="0">
                  <a:pos x="T2" y="T3"/>
                </a:cxn>
                <a:cxn ang="0">
                  <a:pos x="T4" y="T5"/>
                </a:cxn>
                <a:cxn ang="0">
                  <a:pos x="T6" y="T7"/>
                </a:cxn>
              </a:cxnLst>
              <a:rect l="0" t="0" r="r" b="b"/>
              <a:pathLst>
                <a:path w="63" h="59">
                  <a:moveTo>
                    <a:pt x="0" y="0"/>
                  </a:moveTo>
                  <a:lnTo>
                    <a:pt x="18" y="16"/>
                  </a:lnTo>
                  <a:lnTo>
                    <a:pt x="63" y="5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3" name="Freeform 251"/>
            <p:cNvSpPr>
              <a:spLocks/>
            </p:cNvSpPr>
            <p:nvPr/>
          </p:nvSpPr>
          <p:spPr bwMode="auto">
            <a:xfrm>
              <a:off x="3044" y="809"/>
              <a:ext cx="478" cy="941"/>
            </a:xfrm>
            <a:custGeom>
              <a:avLst/>
              <a:gdLst>
                <a:gd name="T0" fmla="*/ 5 w 478"/>
                <a:gd name="T1" fmla="*/ 54 h 941"/>
                <a:gd name="T2" fmla="*/ 9 w 478"/>
                <a:gd name="T3" fmla="*/ 112 h 941"/>
                <a:gd name="T4" fmla="*/ 7 w 478"/>
                <a:gd name="T5" fmla="*/ 112 h 941"/>
                <a:gd name="T6" fmla="*/ 11 w 478"/>
                <a:gd name="T7" fmla="*/ 121 h 941"/>
                <a:gd name="T8" fmla="*/ 12 w 478"/>
                <a:gd name="T9" fmla="*/ 229 h 941"/>
                <a:gd name="T10" fmla="*/ 12 w 478"/>
                <a:gd name="T11" fmla="*/ 314 h 941"/>
                <a:gd name="T12" fmla="*/ 12 w 478"/>
                <a:gd name="T13" fmla="*/ 428 h 941"/>
                <a:gd name="T14" fmla="*/ 9 w 478"/>
                <a:gd name="T15" fmla="*/ 475 h 941"/>
                <a:gd name="T16" fmla="*/ 59 w 478"/>
                <a:gd name="T17" fmla="*/ 529 h 941"/>
                <a:gd name="T18" fmla="*/ 56 w 478"/>
                <a:gd name="T19" fmla="*/ 522 h 941"/>
                <a:gd name="T20" fmla="*/ 66 w 478"/>
                <a:gd name="T21" fmla="*/ 529 h 941"/>
                <a:gd name="T22" fmla="*/ 79 w 478"/>
                <a:gd name="T23" fmla="*/ 539 h 941"/>
                <a:gd name="T24" fmla="*/ 87 w 478"/>
                <a:gd name="T25" fmla="*/ 545 h 941"/>
                <a:gd name="T26" fmla="*/ 47 w 478"/>
                <a:gd name="T27" fmla="*/ 508 h 941"/>
                <a:gd name="T28" fmla="*/ 16 w 478"/>
                <a:gd name="T29" fmla="*/ 477 h 941"/>
                <a:gd name="T30" fmla="*/ 14 w 478"/>
                <a:gd name="T31" fmla="*/ 475 h 941"/>
                <a:gd name="T32" fmla="*/ 26 w 478"/>
                <a:gd name="T33" fmla="*/ 485 h 941"/>
                <a:gd name="T34" fmla="*/ 26 w 478"/>
                <a:gd name="T35" fmla="*/ 482 h 941"/>
                <a:gd name="T36" fmla="*/ 73 w 478"/>
                <a:gd name="T37" fmla="*/ 529 h 941"/>
                <a:gd name="T38" fmla="*/ 148 w 478"/>
                <a:gd name="T39" fmla="*/ 609 h 941"/>
                <a:gd name="T40" fmla="*/ 213 w 478"/>
                <a:gd name="T41" fmla="*/ 677 h 941"/>
                <a:gd name="T42" fmla="*/ 230 w 478"/>
                <a:gd name="T43" fmla="*/ 690 h 941"/>
                <a:gd name="T44" fmla="*/ 253 w 478"/>
                <a:gd name="T45" fmla="*/ 712 h 941"/>
                <a:gd name="T46" fmla="*/ 316 w 478"/>
                <a:gd name="T47" fmla="*/ 775 h 941"/>
                <a:gd name="T48" fmla="*/ 335 w 478"/>
                <a:gd name="T49" fmla="*/ 792 h 941"/>
                <a:gd name="T50" fmla="*/ 337 w 478"/>
                <a:gd name="T51" fmla="*/ 794 h 941"/>
                <a:gd name="T52" fmla="*/ 330 w 478"/>
                <a:gd name="T53" fmla="*/ 789 h 941"/>
                <a:gd name="T54" fmla="*/ 328 w 478"/>
                <a:gd name="T55" fmla="*/ 787 h 941"/>
                <a:gd name="T56" fmla="*/ 372 w 478"/>
                <a:gd name="T57" fmla="*/ 829 h 941"/>
                <a:gd name="T58" fmla="*/ 379 w 478"/>
                <a:gd name="T59" fmla="*/ 838 h 941"/>
                <a:gd name="T60" fmla="*/ 374 w 478"/>
                <a:gd name="T61" fmla="*/ 833 h 941"/>
                <a:gd name="T62" fmla="*/ 370 w 478"/>
                <a:gd name="T63" fmla="*/ 831 h 941"/>
                <a:gd name="T64" fmla="*/ 393 w 478"/>
                <a:gd name="T65" fmla="*/ 854 h 941"/>
                <a:gd name="T66" fmla="*/ 473 w 478"/>
                <a:gd name="T67" fmla="*/ 930 h 941"/>
                <a:gd name="T68" fmla="*/ 468 w 478"/>
                <a:gd name="T69" fmla="*/ 929 h 941"/>
                <a:gd name="T70" fmla="*/ 471 w 478"/>
                <a:gd name="T71" fmla="*/ 934 h 941"/>
                <a:gd name="T72" fmla="*/ 464 w 478"/>
                <a:gd name="T73" fmla="*/ 929 h 941"/>
                <a:gd name="T74" fmla="*/ 454 w 478"/>
                <a:gd name="T75" fmla="*/ 920 h 941"/>
                <a:gd name="T76" fmla="*/ 454 w 478"/>
                <a:gd name="T77" fmla="*/ 922 h 941"/>
                <a:gd name="T78" fmla="*/ 457 w 478"/>
                <a:gd name="T79" fmla="*/ 929 h 941"/>
                <a:gd name="T80" fmla="*/ 417 w 478"/>
                <a:gd name="T81" fmla="*/ 890 h 941"/>
                <a:gd name="T82" fmla="*/ 314 w 478"/>
                <a:gd name="T83" fmla="*/ 789 h 941"/>
                <a:gd name="T84" fmla="*/ 330 w 478"/>
                <a:gd name="T85" fmla="*/ 801 h 941"/>
                <a:gd name="T86" fmla="*/ 323 w 478"/>
                <a:gd name="T87" fmla="*/ 792 h 941"/>
                <a:gd name="T88" fmla="*/ 311 w 478"/>
                <a:gd name="T89" fmla="*/ 780 h 941"/>
                <a:gd name="T90" fmla="*/ 302 w 478"/>
                <a:gd name="T91" fmla="*/ 768 h 941"/>
                <a:gd name="T92" fmla="*/ 302 w 478"/>
                <a:gd name="T93" fmla="*/ 766 h 941"/>
                <a:gd name="T94" fmla="*/ 319 w 478"/>
                <a:gd name="T95" fmla="*/ 782 h 941"/>
                <a:gd name="T96" fmla="*/ 283 w 478"/>
                <a:gd name="T97" fmla="*/ 745 h 941"/>
                <a:gd name="T98" fmla="*/ 253 w 478"/>
                <a:gd name="T99" fmla="*/ 723 h 941"/>
                <a:gd name="T100" fmla="*/ 223 w 478"/>
                <a:gd name="T101" fmla="*/ 696 h 941"/>
                <a:gd name="T102" fmla="*/ 230 w 478"/>
                <a:gd name="T103" fmla="*/ 702 h 941"/>
                <a:gd name="T104" fmla="*/ 227 w 478"/>
                <a:gd name="T105" fmla="*/ 696 h 941"/>
                <a:gd name="T106" fmla="*/ 190 w 478"/>
                <a:gd name="T107" fmla="*/ 662 h 941"/>
                <a:gd name="T108" fmla="*/ 2 w 478"/>
                <a:gd name="T109" fmla="*/ 478 h 941"/>
                <a:gd name="T110" fmla="*/ 9 w 478"/>
                <a:gd name="T111" fmla="*/ 368 h 941"/>
                <a:gd name="T112" fmla="*/ 5 w 478"/>
                <a:gd name="T113" fmla="*/ 347 h 941"/>
                <a:gd name="T114" fmla="*/ 2 w 478"/>
                <a:gd name="T115" fmla="*/ 307 h 941"/>
                <a:gd name="T116" fmla="*/ 0 w 478"/>
                <a:gd name="T117" fmla="*/ 119 h 941"/>
                <a:gd name="T118" fmla="*/ 5 w 478"/>
                <a:gd name="T119" fmla="*/ 108 h 941"/>
                <a:gd name="T120" fmla="*/ 4 w 478"/>
                <a:gd name="T121" fmla="*/ 40 h 9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8" h="941">
                  <a:moveTo>
                    <a:pt x="4" y="0"/>
                  </a:moveTo>
                  <a:lnTo>
                    <a:pt x="4" y="12"/>
                  </a:lnTo>
                  <a:lnTo>
                    <a:pt x="5" y="32"/>
                  </a:lnTo>
                  <a:lnTo>
                    <a:pt x="5" y="54"/>
                  </a:lnTo>
                  <a:lnTo>
                    <a:pt x="7" y="79"/>
                  </a:lnTo>
                  <a:lnTo>
                    <a:pt x="7" y="96"/>
                  </a:lnTo>
                  <a:lnTo>
                    <a:pt x="9" y="107"/>
                  </a:lnTo>
                  <a:lnTo>
                    <a:pt x="9" y="112"/>
                  </a:lnTo>
                  <a:lnTo>
                    <a:pt x="9" y="114"/>
                  </a:lnTo>
                  <a:lnTo>
                    <a:pt x="9" y="114"/>
                  </a:lnTo>
                  <a:lnTo>
                    <a:pt x="7" y="114"/>
                  </a:lnTo>
                  <a:lnTo>
                    <a:pt x="7" y="112"/>
                  </a:lnTo>
                  <a:lnTo>
                    <a:pt x="7" y="138"/>
                  </a:lnTo>
                  <a:lnTo>
                    <a:pt x="9" y="154"/>
                  </a:lnTo>
                  <a:lnTo>
                    <a:pt x="11" y="162"/>
                  </a:lnTo>
                  <a:lnTo>
                    <a:pt x="11" y="121"/>
                  </a:lnTo>
                  <a:lnTo>
                    <a:pt x="12" y="154"/>
                  </a:lnTo>
                  <a:lnTo>
                    <a:pt x="12" y="183"/>
                  </a:lnTo>
                  <a:lnTo>
                    <a:pt x="12" y="210"/>
                  </a:lnTo>
                  <a:lnTo>
                    <a:pt x="12" y="229"/>
                  </a:lnTo>
                  <a:lnTo>
                    <a:pt x="14" y="241"/>
                  </a:lnTo>
                  <a:lnTo>
                    <a:pt x="12" y="239"/>
                  </a:lnTo>
                  <a:lnTo>
                    <a:pt x="12" y="279"/>
                  </a:lnTo>
                  <a:lnTo>
                    <a:pt x="12" y="314"/>
                  </a:lnTo>
                  <a:lnTo>
                    <a:pt x="14" y="346"/>
                  </a:lnTo>
                  <a:lnTo>
                    <a:pt x="14" y="381"/>
                  </a:lnTo>
                  <a:lnTo>
                    <a:pt x="14" y="421"/>
                  </a:lnTo>
                  <a:lnTo>
                    <a:pt x="12" y="428"/>
                  </a:lnTo>
                  <a:lnTo>
                    <a:pt x="11" y="436"/>
                  </a:lnTo>
                  <a:lnTo>
                    <a:pt x="11" y="445"/>
                  </a:lnTo>
                  <a:lnTo>
                    <a:pt x="9" y="461"/>
                  </a:lnTo>
                  <a:lnTo>
                    <a:pt x="9" y="475"/>
                  </a:lnTo>
                  <a:lnTo>
                    <a:pt x="37" y="505"/>
                  </a:lnTo>
                  <a:lnTo>
                    <a:pt x="70" y="538"/>
                  </a:lnTo>
                  <a:lnTo>
                    <a:pt x="65" y="532"/>
                  </a:lnTo>
                  <a:lnTo>
                    <a:pt x="59" y="529"/>
                  </a:lnTo>
                  <a:lnTo>
                    <a:pt x="58" y="525"/>
                  </a:lnTo>
                  <a:lnTo>
                    <a:pt x="56" y="524"/>
                  </a:lnTo>
                  <a:lnTo>
                    <a:pt x="56" y="522"/>
                  </a:lnTo>
                  <a:lnTo>
                    <a:pt x="56" y="522"/>
                  </a:lnTo>
                  <a:lnTo>
                    <a:pt x="58" y="524"/>
                  </a:lnTo>
                  <a:lnTo>
                    <a:pt x="59" y="525"/>
                  </a:lnTo>
                  <a:lnTo>
                    <a:pt x="63" y="527"/>
                  </a:lnTo>
                  <a:lnTo>
                    <a:pt x="66" y="529"/>
                  </a:lnTo>
                  <a:lnTo>
                    <a:pt x="70" y="532"/>
                  </a:lnTo>
                  <a:lnTo>
                    <a:pt x="73" y="534"/>
                  </a:lnTo>
                  <a:lnTo>
                    <a:pt x="75" y="538"/>
                  </a:lnTo>
                  <a:lnTo>
                    <a:pt x="79" y="539"/>
                  </a:lnTo>
                  <a:lnTo>
                    <a:pt x="82" y="541"/>
                  </a:lnTo>
                  <a:lnTo>
                    <a:pt x="84" y="543"/>
                  </a:lnTo>
                  <a:lnTo>
                    <a:pt x="86" y="545"/>
                  </a:lnTo>
                  <a:lnTo>
                    <a:pt x="87" y="545"/>
                  </a:lnTo>
                  <a:lnTo>
                    <a:pt x="87" y="543"/>
                  </a:lnTo>
                  <a:lnTo>
                    <a:pt x="72" y="529"/>
                  </a:lnTo>
                  <a:lnTo>
                    <a:pt x="59" y="518"/>
                  </a:lnTo>
                  <a:lnTo>
                    <a:pt x="47" y="508"/>
                  </a:lnTo>
                  <a:lnTo>
                    <a:pt x="40" y="501"/>
                  </a:lnTo>
                  <a:lnTo>
                    <a:pt x="31" y="492"/>
                  </a:lnTo>
                  <a:lnTo>
                    <a:pt x="21" y="484"/>
                  </a:lnTo>
                  <a:lnTo>
                    <a:pt x="16" y="477"/>
                  </a:lnTo>
                  <a:lnTo>
                    <a:pt x="12" y="473"/>
                  </a:lnTo>
                  <a:lnTo>
                    <a:pt x="12" y="471"/>
                  </a:lnTo>
                  <a:lnTo>
                    <a:pt x="12" y="473"/>
                  </a:lnTo>
                  <a:lnTo>
                    <a:pt x="14" y="475"/>
                  </a:lnTo>
                  <a:lnTo>
                    <a:pt x="18" y="478"/>
                  </a:lnTo>
                  <a:lnTo>
                    <a:pt x="21" y="480"/>
                  </a:lnTo>
                  <a:lnTo>
                    <a:pt x="23" y="484"/>
                  </a:lnTo>
                  <a:lnTo>
                    <a:pt x="26" y="485"/>
                  </a:lnTo>
                  <a:lnTo>
                    <a:pt x="26" y="485"/>
                  </a:lnTo>
                  <a:lnTo>
                    <a:pt x="28" y="485"/>
                  </a:lnTo>
                  <a:lnTo>
                    <a:pt x="26" y="485"/>
                  </a:lnTo>
                  <a:lnTo>
                    <a:pt x="26" y="482"/>
                  </a:lnTo>
                  <a:lnTo>
                    <a:pt x="23" y="480"/>
                  </a:lnTo>
                  <a:lnTo>
                    <a:pt x="19" y="475"/>
                  </a:lnTo>
                  <a:lnTo>
                    <a:pt x="49" y="505"/>
                  </a:lnTo>
                  <a:lnTo>
                    <a:pt x="73" y="529"/>
                  </a:lnTo>
                  <a:lnTo>
                    <a:pt x="94" y="550"/>
                  </a:lnTo>
                  <a:lnTo>
                    <a:pt x="114" y="571"/>
                  </a:lnTo>
                  <a:lnTo>
                    <a:pt x="131" y="590"/>
                  </a:lnTo>
                  <a:lnTo>
                    <a:pt x="148" y="609"/>
                  </a:lnTo>
                  <a:lnTo>
                    <a:pt x="168" y="630"/>
                  </a:lnTo>
                  <a:lnTo>
                    <a:pt x="190" y="655"/>
                  </a:lnTo>
                  <a:lnTo>
                    <a:pt x="189" y="648"/>
                  </a:lnTo>
                  <a:lnTo>
                    <a:pt x="213" y="677"/>
                  </a:lnTo>
                  <a:lnTo>
                    <a:pt x="211" y="674"/>
                  </a:lnTo>
                  <a:lnTo>
                    <a:pt x="215" y="676"/>
                  </a:lnTo>
                  <a:lnTo>
                    <a:pt x="222" y="683"/>
                  </a:lnTo>
                  <a:lnTo>
                    <a:pt x="230" y="690"/>
                  </a:lnTo>
                  <a:lnTo>
                    <a:pt x="241" y="700"/>
                  </a:lnTo>
                  <a:lnTo>
                    <a:pt x="251" y="710"/>
                  </a:lnTo>
                  <a:lnTo>
                    <a:pt x="262" y="721"/>
                  </a:lnTo>
                  <a:lnTo>
                    <a:pt x="253" y="712"/>
                  </a:lnTo>
                  <a:lnTo>
                    <a:pt x="271" y="731"/>
                  </a:lnTo>
                  <a:lnTo>
                    <a:pt x="290" y="749"/>
                  </a:lnTo>
                  <a:lnTo>
                    <a:pt x="306" y="763"/>
                  </a:lnTo>
                  <a:lnTo>
                    <a:pt x="316" y="775"/>
                  </a:lnTo>
                  <a:lnTo>
                    <a:pt x="323" y="779"/>
                  </a:lnTo>
                  <a:lnTo>
                    <a:pt x="328" y="786"/>
                  </a:lnTo>
                  <a:lnTo>
                    <a:pt x="333" y="789"/>
                  </a:lnTo>
                  <a:lnTo>
                    <a:pt x="335" y="792"/>
                  </a:lnTo>
                  <a:lnTo>
                    <a:pt x="337" y="794"/>
                  </a:lnTo>
                  <a:lnTo>
                    <a:pt x="339" y="796"/>
                  </a:lnTo>
                  <a:lnTo>
                    <a:pt x="339" y="796"/>
                  </a:lnTo>
                  <a:lnTo>
                    <a:pt x="337" y="794"/>
                  </a:lnTo>
                  <a:lnTo>
                    <a:pt x="335" y="794"/>
                  </a:lnTo>
                  <a:lnTo>
                    <a:pt x="333" y="792"/>
                  </a:lnTo>
                  <a:lnTo>
                    <a:pt x="332" y="791"/>
                  </a:lnTo>
                  <a:lnTo>
                    <a:pt x="330" y="789"/>
                  </a:lnTo>
                  <a:lnTo>
                    <a:pt x="328" y="789"/>
                  </a:lnTo>
                  <a:lnTo>
                    <a:pt x="328" y="787"/>
                  </a:lnTo>
                  <a:lnTo>
                    <a:pt x="326" y="787"/>
                  </a:lnTo>
                  <a:lnTo>
                    <a:pt x="328" y="787"/>
                  </a:lnTo>
                  <a:lnTo>
                    <a:pt x="328" y="789"/>
                  </a:lnTo>
                  <a:lnTo>
                    <a:pt x="330" y="791"/>
                  </a:lnTo>
                  <a:lnTo>
                    <a:pt x="333" y="796"/>
                  </a:lnTo>
                  <a:lnTo>
                    <a:pt x="372" y="829"/>
                  </a:lnTo>
                  <a:lnTo>
                    <a:pt x="375" y="833"/>
                  </a:lnTo>
                  <a:lnTo>
                    <a:pt x="377" y="836"/>
                  </a:lnTo>
                  <a:lnTo>
                    <a:pt x="379" y="836"/>
                  </a:lnTo>
                  <a:lnTo>
                    <a:pt x="379" y="838"/>
                  </a:lnTo>
                  <a:lnTo>
                    <a:pt x="377" y="836"/>
                  </a:lnTo>
                  <a:lnTo>
                    <a:pt x="375" y="836"/>
                  </a:lnTo>
                  <a:lnTo>
                    <a:pt x="375" y="834"/>
                  </a:lnTo>
                  <a:lnTo>
                    <a:pt x="374" y="833"/>
                  </a:lnTo>
                  <a:lnTo>
                    <a:pt x="372" y="831"/>
                  </a:lnTo>
                  <a:lnTo>
                    <a:pt x="370" y="831"/>
                  </a:lnTo>
                  <a:lnTo>
                    <a:pt x="370" y="829"/>
                  </a:lnTo>
                  <a:lnTo>
                    <a:pt x="370" y="831"/>
                  </a:lnTo>
                  <a:lnTo>
                    <a:pt x="370" y="831"/>
                  </a:lnTo>
                  <a:lnTo>
                    <a:pt x="374" y="834"/>
                  </a:lnTo>
                  <a:lnTo>
                    <a:pt x="377" y="840"/>
                  </a:lnTo>
                  <a:lnTo>
                    <a:pt x="393" y="854"/>
                  </a:lnTo>
                  <a:lnTo>
                    <a:pt x="410" y="869"/>
                  </a:lnTo>
                  <a:lnTo>
                    <a:pt x="428" y="887"/>
                  </a:lnTo>
                  <a:lnTo>
                    <a:pt x="449" y="906"/>
                  </a:lnTo>
                  <a:lnTo>
                    <a:pt x="473" y="930"/>
                  </a:lnTo>
                  <a:lnTo>
                    <a:pt x="471" y="930"/>
                  </a:lnTo>
                  <a:lnTo>
                    <a:pt x="470" y="929"/>
                  </a:lnTo>
                  <a:lnTo>
                    <a:pt x="470" y="929"/>
                  </a:lnTo>
                  <a:lnTo>
                    <a:pt x="468" y="929"/>
                  </a:lnTo>
                  <a:lnTo>
                    <a:pt x="468" y="929"/>
                  </a:lnTo>
                  <a:lnTo>
                    <a:pt x="468" y="930"/>
                  </a:lnTo>
                  <a:lnTo>
                    <a:pt x="468" y="932"/>
                  </a:lnTo>
                  <a:lnTo>
                    <a:pt x="471" y="934"/>
                  </a:lnTo>
                  <a:lnTo>
                    <a:pt x="473" y="937"/>
                  </a:lnTo>
                  <a:lnTo>
                    <a:pt x="478" y="941"/>
                  </a:lnTo>
                  <a:lnTo>
                    <a:pt x="471" y="934"/>
                  </a:lnTo>
                  <a:lnTo>
                    <a:pt x="464" y="929"/>
                  </a:lnTo>
                  <a:lnTo>
                    <a:pt x="461" y="925"/>
                  </a:lnTo>
                  <a:lnTo>
                    <a:pt x="457" y="922"/>
                  </a:lnTo>
                  <a:lnTo>
                    <a:pt x="456" y="920"/>
                  </a:lnTo>
                  <a:lnTo>
                    <a:pt x="454" y="920"/>
                  </a:lnTo>
                  <a:lnTo>
                    <a:pt x="454" y="920"/>
                  </a:lnTo>
                  <a:lnTo>
                    <a:pt x="454" y="920"/>
                  </a:lnTo>
                  <a:lnTo>
                    <a:pt x="454" y="922"/>
                  </a:lnTo>
                  <a:lnTo>
                    <a:pt x="454" y="922"/>
                  </a:lnTo>
                  <a:lnTo>
                    <a:pt x="456" y="923"/>
                  </a:lnTo>
                  <a:lnTo>
                    <a:pt x="456" y="925"/>
                  </a:lnTo>
                  <a:lnTo>
                    <a:pt x="457" y="927"/>
                  </a:lnTo>
                  <a:lnTo>
                    <a:pt x="457" y="929"/>
                  </a:lnTo>
                  <a:lnTo>
                    <a:pt x="457" y="929"/>
                  </a:lnTo>
                  <a:lnTo>
                    <a:pt x="457" y="930"/>
                  </a:lnTo>
                  <a:lnTo>
                    <a:pt x="440" y="911"/>
                  </a:lnTo>
                  <a:lnTo>
                    <a:pt x="417" y="890"/>
                  </a:lnTo>
                  <a:lnTo>
                    <a:pt x="393" y="866"/>
                  </a:lnTo>
                  <a:lnTo>
                    <a:pt x="367" y="840"/>
                  </a:lnTo>
                  <a:lnTo>
                    <a:pt x="339" y="815"/>
                  </a:lnTo>
                  <a:lnTo>
                    <a:pt x="314" y="789"/>
                  </a:lnTo>
                  <a:lnTo>
                    <a:pt x="326" y="801"/>
                  </a:lnTo>
                  <a:lnTo>
                    <a:pt x="328" y="801"/>
                  </a:lnTo>
                  <a:lnTo>
                    <a:pt x="328" y="803"/>
                  </a:lnTo>
                  <a:lnTo>
                    <a:pt x="330" y="801"/>
                  </a:lnTo>
                  <a:lnTo>
                    <a:pt x="328" y="801"/>
                  </a:lnTo>
                  <a:lnTo>
                    <a:pt x="326" y="798"/>
                  </a:lnTo>
                  <a:lnTo>
                    <a:pt x="325" y="796"/>
                  </a:lnTo>
                  <a:lnTo>
                    <a:pt x="323" y="792"/>
                  </a:lnTo>
                  <a:lnTo>
                    <a:pt x="319" y="789"/>
                  </a:lnTo>
                  <a:lnTo>
                    <a:pt x="318" y="787"/>
                  </a:lnTo>
                  <a:lnTo>
                    <a:pt x="314" y="784"/>
                  </a:lnTo>
                  <a:lnTo>
                    <a:pt x="311" y="780"/>
                  </a:lnTo>
                  <a:lnTo>
                    <a:pt x="307" y="777"/>
                  </a:lnTo>
                  <a:lnTo>
                    <a:pt x="306" y="773"/>
                  </a:lnTo>
                  <a:lnTo>
                    <a:pt x="304" y="770"/>
                  </a:lnTo>
                  <a:lnTo>
                    <a:pt x="302" y="768"/>
                  </a:lnTo>
                  <a:lnTo>
                    <a:pt x="300" y="766"/>
                  </a:lnTo>
                  <a:lnTo>
                    <a:pt x="300" y="766"/>
                  </a:lnTo>
                  <a:lnTo>
                    <a:pt x="300" y="766"/>
                  </a:lnTo>
                  <a:lnTo>
                    <a:pt x="302" y="766"/>
                  </a:lnTo>
                  <a:lnTo>
                    <a:pt x="304" y="768"/>
                  </a:lnTo>
                  <a:lnTo>
                    <a:pt x="309" y="772"/>
                  </a:lnTo>
                  <a:lnTo>
                    <a:pt x="314" y="777"/>
                  </a:lnTo>
                  <a:lnTo>
                    <a:pt x="319" y="782"/>
                  </a:lnTo>
                  <a:lnTo>
                    <a:pt x="328" y="791"/>
                  </a:lnTo>
                  <a:lnTo>
                    <a:pt x="309" y="770"/>
                  </a:lnTo>
                  <a:lnTo>
                    <a:pt x="295" y="756"/>
                  </a:lnTo>
                  <a:lnTo>
                    <a:pt x="283" y="745"/>
                  </a:lnTo>
                  <a:lnTo>
                    <a:pt x="274" y="738"/>
                  </a:lnTo>
                  <a:lnTo>
                    <a:pt x="267" y="733"/>
                  </a:lnTo>
                  <a:lnTo>
                    <a:pt x="260" y="728"/>
                  </a:lnTo>
                  <a:lnTo>
                    <a:pt x="253" y="723"/>
                  </a:lnTo>
                  <a:lnTo>
                    <a:pt x="244" y="716"/>
                  </a:lnTo>
                  <a:lnTo>
                    <a:pt x="234" y="707"/>
                  </a:lnTo>
                  <a:lnTo>
                    <a:pt x="218" y="691"/>
                  </a:lnTo>
                  <a:lnTo>
                    <a:pt x="223" y="696"/>
                  </a:lnTo>
                  <a:lnTo>
                    <a:pt x="227" y="700"/>
                  </a:lnTo>
                  <a:lnTo>
                    <a:pt x="229" y="702"/>
                  </a:lnTo>
                  <a:lnTo>
                    <a:pt x="230" y="702"/>
                  </a:lnTo>
                  <a:lnTo>
                    <a:pt x="230" y="702"/>
                  </a:lnTo>
                  <a:lnTo>
                    <a:pt x="230" y="702"/>
                  </a:lnTo>
                  <a:lnTo>
                    <a:pt x="230" y="700"/>
                  </a:lnTo>
                  <a:lnTo>
                    <a:pt x="229" y="698"/>
                  </a:lnTo>
                  <a:lnTo>
                    <a:pt x="227" y="696"/>
                  </a:lnTo>
                  <a:lnTo>
                    <a:pt x="225" y="695"/>
                  </a:lnTo>
                  <a:lnTo>
                    <a:pt x="223" y="693"/>
                  </a:lnTo>
                  <a:lnTo>
                    <a:pt x="222" y="690"/>
                  </a:lnTo>
                  <a:lnTo>
                    <a:pt x="190" y="662"/>
                  </a:lnTo>
                  <a:lnTo>
                    <a:pt x="155" y="628"/>
                  </a:lnTo>
                  <a:lnTo>
                    <a:pt x="117" y="594"/>
                  </a:lnTo>
                  <a:lnTo>
                    <a:pt x="59" y="536"/>
                  </a:lnTo>
                  <a:lnTo>
                    <a:pt x="2" y="478"/>
                  </a:lnTo>
                  <a:lnTo>
                    <a:pt x="2" y="393"/>
                  </a:lnTo>
                  <a:lnTo>
                    <a:pt x="9" y="414"/>
                  </a:lnTo>
                  <a:lnTo>
                    <a:pt x="9" y="386"/>
                  </a:lnTo>
                  <a:lnTo>
                    <a:pt x="9" y="368"/>
                  </a:lnTo>
                  <a:lnTo>
                    <a:pt x="7" y="358"/>
                  </a:lnTo>
                  <a:lnTo>
                    <a:pt x="7" y="353"/>
                  </a:lnTo>
                  <a:lnTo>
                    <a:pt x="5" y="349"/>
                  </a:lnTo>
                  <a:lnTo>
                    <a:pt x="5" y="347"/>
                  </a:lnTo>
                  <a:lnTo>
                    <a:pt x="4" y="344"/>
                  </a:lnTo>
                  <a:lnTo>
                    <a:pt x="4" y="339"/>
                  </a:lnTo>
                  <a:lnTo>
                    <a:pt x="2" y="326"/>
                  </a:lnTo>
                  <a:lnTo>
                    <a:pt x="2" y="307"/>
                  </a:lnTo>
                  <a:lnTo>
                    <a:pt x="0" y="279"/>
                  </a:lnTo>
                  <a:lnTo>
                    <a:pt x="0" y="225"/>
                  </a:lnTo>
                  <a:lnTo>
                    <a:pt x="0" y="171"/>
                  </a:lnTo>
                  <a:lnTo>
                    <a:pt x="0" y="119"/>
                  </a:lnTo>
                  <a:lnTo>
                    <a:pt x="4" y="73"/>
                  </a:lnTo>
                  <a:lnTo>
                    <a:pt x="4" y="91"/>
                  </a:lnTo>
                  <a:lnTo>
                    <a:pt x="4" y="101"/>
                  </a:lnTo>
                  <a:lnTo>
                    <a:pt x="5" y="108"/>
                  </a:lnTo>
                  <a:lnTo>
                    <a:pt x="5" y="114"/>
                  </a:lnTo>
                  <a:lnTo>
                    <a:pt x="7" y="124"/>
                  </a:lnTo>
                  <a:lnTo>
                    <a:pt x="5" y="82"/>
                  </a:lnTo>
                  <a:lnTo>
                    <a:pt x="4" y="40"/>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4" name="Freeform 252"/>
            <p:cNvSpPr>
              <a:spLocks/>
            </p:cNvSpPr>
            <p:nvPr/>
          </p:nvSpPr>
          <p:spPr bwMode="auto">
            <a:xfrm>
              <a:off x="3306" y="1530"/>
              <a:ext cx="19" cy="17"/>
            </a:xfrm>
            <a:custGeom>
              <a:avLst/>
              <a:gdLst>
                <a:gd name="T0" fmla="*/ 0 w 19"/>
                <a:gd name="T1" fmla="*/ 0 h 17"/>
                <a:gd name="T2" fmla="*/ 19 w 19"/>
                <a:gd name="T3" fmla="*/ 17 h 17"/>
                <a:gd name="T4" fmla="*/ 14 w 19"/>
                <a:gd name="T5" fmla="*/ 12 h 17"/>
                <a:gd name="T6" fmla="*/ 7 w 19"/>
                <a:gd name="T7" fmla="*/ 7 h 17"/>
                <a:gd name="T8" fmla="*/ 0 w 19"/>
                <a:gd name="T9" fmla="*/ 0 h 17"/>
              </a:gdLst>
              <a:ahLst/>
              <a:cxnLst>
                <a:cxn ang="0">
                  <a:pos x="T0" y="T1"/>
                </a:cxn>
                <a:cxn ang="0">
                  <a:pos x="T2" y="T3"/>
                </a:cxn>
                <a:cxn ang="0">
                  <a:pos x="T4" y="T5"/>
                </a:cxn>
                <a:cxn ang="0">
                  <a:pos x="T6" y="T7"/>
                </a:cxn>
                <a:cxn ang="0">
                  <a:pos x="T8" y="T9"/>
                </a:cxn>
              </a:cxnLst>
              <a:rect l="0" t="0" r="r" b="b"/>
              <a:pathLst>
                <a:path w="19" h="17">
                  <a:moveTo>
                    <a:pt x="0" y="0"/>
                  </a:moveTo>
                  <a:lnTo>
                    <a:pt x="19" y="17"/>
                  </a:lnTo>
                  <a:lnTo>
                    <a:pt x="14" y="12"/>
                  </a:lnTo>
                  <a:lnTo>
                    <a:pt x="7" y="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5" name="Freeform 253"/>
            <p:cNvSpPr>
              <a:spLocks/>
            </p:cNvSpPr>
            <p:nvPr/>
          </p:nvSpPr>
          <p:spPr bwMode="auto">
            <a:xfrm>
              <a:off x="2341" y="643"/>
              <a:ext cx="721" cy="135"/>
            </a:xfrm>
            <a:custGeom>
              <a:avLst/>
              <a:gdLst>
                <a:gd name="T0" fmla="*/ 672 w 721"/>
                <a:gd name="T1" fmla="*/ 2 h 135"/>
                <a:gd name="T2" fmla="*/ 719 w 721"/>
                <a:gd name="T3" fmla="*/ 23 h 135"/>
                <a:gd name="T4" fmla="*/ 721 w 721"/>
                <a:gd name="T5" fmla="*/ 61 h 135"/>
                <a:gd name="T6" fmla="*/ 719 w 721"/>
                <a:gd name="T7" fmla="*/ 135 h 135"/>
                <a:gd name="T8" fmla="*/ 717 w 721"/>
                <a:gd name="T9" fmla="*/ 79 h 135"/>
                <a:gd name="T10" fmla="*/ 717 w 721"/>
                <a:gd name="T11" fmla="*/ 13 h 135"/>
                <a:gd name="T12" fmla="*/ 715 w 721"/>
                <a:gd name="T13" fmla="*/ 30 h 135"/>
                <a:gd name="T14" fmla="*/ 714 w 721"/>
                <a:gd name="T15" fmla="*/ 32 h 135"/>
                <a:gd name="T16" fmla="*/ 712 w 721"/>
                <a:gd name="T17" fmla="*/ 13 h 135"/>
                <a:gd name="T18" fmla="*/ 707 w 721"/>
                <a:gd name="T19" fmla="*/ 7 h 135"/>
                <a:gd name="T20" fmla="*/ 665 w 721"/>
                <a:gd name="T21" fmla="*/ 7 h 135"/>
                <a:gd name="T22" fmla="*/ 658 w 721"/>
                <a:gd name="T23" fmla="*/ 14 h 135"/>
                <a:gd name="T24" fmla="*/ 703 w 721"/>
                <a:gd name="T25" fmla="*/ 18 h 135"/>
                <a:gd name="T26" fmla="*/ 401 w 721"/>
                <a:gd name="T27" fmla="*/ 18 h 135"/>
                <a:gd name="T28" fmla="*/ 115 w 721"/>
                <a:gd name="T29" fmla="*/ 18 h 135"/>
                <a:gd name="T30" fmla="*/ 162 w 721"/>
                <a:gd name="T31" fmla="*/ 13 h 135"/>
                <a:gd name="T32" fmla="*/ 110 w 721"/>
                <a:gd name="T33" fmla="*/ 13 h 135"/>
                <a:gd name="T34" fmla="*/ 87 w 721"/>
                <a:gd name="T35" fmla="*/ 13 h 135"/>
                <a:gd name="T36" fmla="*/ 73 w 721"/>
                <a:gd name="T37" fmla="*/ 14 h 135"/>
                <a:gd name="T38" fmla="*/ 59 w 721"/>
                <a:gd name="T39" fmla="*/ 16 h 135"/>
                <a:gd name="T40" fmla="*/ 50 w 721"/>
                <a:gd name="T41" fmla="*/ 16 h 135"/>
                <a:gd name="T42" fmla="*/ 57 w 721"/>
                <a:gd name="T43" fmla="*/ 18 h 135"/>
                <a:gd name="T44" fmla="*/ 85 w 721"/>
                <a:gd name="T45" fmla="*/ 18 h 135"/>
                <a:gd name="T46" fmla="*/ 0 w 721"/>
                <a:gd name="T47" fmla="*/ 18 h 135"/>
                <a:gd name="T48" fmla="*/ 28 w 721"/>
                <a:gd name="T49" fmla="*/ 13 h 135"/>
                <a:gd name="T50" fmla="*/ 111 w 721"/>
                <a:gd name="T51" fmla="*/ 11 h 135"/>
                <a:gd name="T52" fmla="*/ 207 w 721"/>
                <a:gd name="T53" fmla="*/ 7 h 135"/>
                <a:gd name="T54" fmla="*/ 263 w 721"/>
                <a:gd name="T55" fmla="*/ 7 h 135"/>
                <a:gd name="T56" fmla="*/ 303 w 721"/>
                <a:gd name="T57" fmla="*/ 9 h 135"/>
                <a:gd name="T58" fmla="*/ 317 w 721"/>
                <a:gd name="T59" fmla="*/ 11 h 135"/>
                <a:gd name="T60" fmla="*/ 275 w 721"/>
                <a:gd name="T61" fmla="*/ 13 h 135"/>
                <a:gd name="T62" fmla="*/ 310 w 721"/>
                <a:gd name="T63" fmla="*/ 14 h 135"/>
                <a:gd name="T64" fmla="*/ 371 w 721"/>
                <a:gd name="T65" fmla="*/ 11 h 135"/>
                <a:gd name="T66" fmla="*/ 364 w 721"/>
                <a:gd name="T67" fmla="*/ 9 h 135"/>
                <a:gd name="T68" fmla="*/ 359 w 721"/>
                <a:gd name="T69" fmla="*/ 9 h 135"/>
                <a:gd name="T70" fmla="*/ 370 w 721"/>
                <a:gd name="T71" fmla="*/ 7 h 135"/>
                <a:gd name="T72" fmla="*/ 385 w 721"/>
                <a:gd name="T73" fmla="*/ 7 h 135"/>
                <a:gd name="T74" fmla="*/ 398 w 721"/>
                <a:gd name="T75" fmla="*/ 7 h 135"/>
                <a:gd name="T76" fmla="*/ 396 w 721"/>
                <a:gd name="T77" fmla="*/ 6 h 135"/>
                <a:gd name="T78" fmla="*/ 375 w 721"/>
                <a:gd name="T79" fmla="*/ 6 h 135"/>
                <a:gd name="T80" fmla="*/ 450 w 721"/>
                <a:gd name="T81" fmla="*/ 7 h 135"/>
                <a:gd name="T82" fmla="*/ 474 w 721"/>
                <a:gd name="T83" fmla="*/ 7 h 135"/>
                <a:gd name="T84" fmla="*/ 480 w 721"/>
                <a:gd name="T85" fmla="*/ 11 h 135"/>
                <a:gd name="T86" fmla="*/ 467 w 721"/>
                <a:gd name="T87" fmla="*/ 14 h 135"/>
                <a:gd name="T88" fmla="*/ 539 w 721"/>
                <a:gd name="T89" fmla="*/ 13 h 135"/>
                <a:gd name="T90" fmla="*/ 576 w 721"/>
                <a:gd name="T91" fmla="*/ 11 h 135"/>
                <a:gd name="T92" fmla="*/ 576 w 721"/>
                <a:gd name="T93" fmla="*/ 9 h 135"/>
                <a:gd name="T94" fmla="*/ 563 w 721"/>
                <a:gd name="T95" fmla="*/ 7 h 135"/>
                <a:gd name="T96" fmla="*/ 549 w 721"/>
                <a:gd name="T97" fmla="*/ 7 h 135"/>
                <a:gd name="T98" fmla="*/ 542 w 721"/>
                <a:gd name="T99" fmla="*/ 6 h 135"/>
                <a:gd name="T100" fmla="*/ 556 w 721"/>
                <a:gd name="T101" fmla="*/ 4 h 135"/>
                <a:gd name="T102" fmla="*/ 572 w 721"/>
                <a:gd name="T103" fmla="*/ 6 h 135"/>
                <a:gd name="T104" fmla="*/ 574 w 721"/>
                <a:gd name="T105"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21" h="135">
                  <a:moveTo>
                    <a:pt x="621" y="0"/>
                  </a:moveTo>
                  <a:lnTo>
                    <a:pt x="649" y="2"/>
                  </a:lnTo>
                  <a:lnTo>
                    <a:pt x="672" y="2"/>
                  </a:lnTo>
                  <a:lnTo>
                    <a:pt x="693" y="2"/>
                  </a:lnTo>
                  <a:lnTo>
                    <a:pt x="719" y="2"/>
                  </a:lnTo>
                  <a:lnTo>
                    <a:pt x="719" y="23"/>
                  </a:lnTo>
                  <a:lnTo>
                    <a:pt x="719" y="32"/>
                  </a:lnTo>
                  <a:lnTo>
                    <a:pt x="721" y="39"/>
                  </a:lnTo>
                  <a:lnTo>
                    <a:pt x="721" y="61"/>
                  </a:lnTo>
                  <a:lnTo>
                    <a:pt x="721" y="81"/>
                  </a:lnTo>
                  <a:lnTo>
                    <a:pt x="721" y="105"/>
                  </a:lnTo>
                  <a:lnTo>
                    <a:pt x="719" y="135"/>
                  </a:lnTo>
                  <a:lnTo>
                    <a:pt x="719" y="114"/>
                  </a:lnTo>
                  <a:lnTo>
                    <a:pt x="717" y="96"/>
                  </a:lnTo>
                  <a:lnTo>
                    <a:pt x="717" y="79"/>
                  </a:lnTo>
                  <a:lnTo>
                    <a:pt x="717" y="53"/>
                  </a:lnTo>
                  <a:lnTo>
                    <a:pt x="717" y="4"/>
                  </a:lnTo>
                  <a:lnTo>
                    <a:pt x="717" y="13"/>
                  </a:lnTo>
                  <a:lnTo>
                    <a:pt x="715" y="20"/>
                  </a:lnTo>
                  <a:lnTo>
                    <a:pt x="715" y="25"/>
                  </a:lnTo>
                  <a:lnTo>
                    <a:pt x="715" y="30"/>
                  </a:lnTo>
                  <a:lnTo>
                    <a:pt x="714" y="32"/>
                  </a:lnTo>
                  <a:lnTo>
                    <a:pt x="714" y="33"/>
                  </a:lnTo>
                  <a:lnTo>
                    <a:pt x="714" y="32"/>
                  </a:lnTo>
                  <a:lnTo>
                    <a:pt x="712" y="26"/>
                  </a:lnTo>
                  <a:lnTo>
                    <a:pt x="712" y="21"/>
                  </a:lnTo>
                  <a:lnTo>
                    <a:pt x="712" y="13"/>
                  </a:lnTo>
                  <a:lnTo>
                    <a:pt x="712" y="11"/>
                  </a:lnTo>
                  <a:lnTo>
                    <a:pt x="712" y="9"/>
                  </a:lnTo>
                  <a:lnTo>
                    <a:pt x="707" y="7"/>
                  </a:lnTo>
                  <a:lnTo>
                    <a:pt x="700" y="7"/>
                  </a:lnTo>
                  <a:lnTo>
                    <a:pt x="691" y="7"/>
                  </a:lnTo>
                  <a:lnTo>
                    <a:pt x="665" y="7"/>
                  </a:lnTo>
                  <a:lnTo>
                    <a:pt x="705" y="13"/>
                  </a:lnTo>
                  <a:lnTo>
                    <a:pt x="680" y="14"/>
                  </a:lnTo>
                  <a:lnTo>
                    <a:pt x="658" y="14"/>
                  </a:lnTo>
                  <a:lnTo>
                    <a:pt x="637" y="16"/>
                  </a:lnTo>
                  <a:lnTo>
                    <a:pt x="625" y="18"/>
                  </a:lnTo>
                  <a:lnTo>
                    <a:pt x="703" y="18"/>
                  </a:lnTo>
                  <a:lnTo>
                    <a:pt x="703" y="18"/>
                  </a:lnTo>
                  <a:lnTo>
                    <a:pt x="703" y="18"/>
                  </a:lnTo>
                  <a:lnTo>
                    <a:pt x="401" y="18"/>
                  </a:lnTo>
                  <a:lnTo>
                    <a:pt x="300" y="18"/>
                  </a:lnTo>
                  <a:lnTo>
                    <a:pt x="204" y="18"/>
                  </a:lnTo>
                  <a:lnTo>
                    <a:pt x="115" y="18"/>
                  </a:lnTo>
                  <a:lnTo>
                    <a:pt x="167" y="14"/>
                  </a:lnTo>
                  <a:lnTo>
                    <a:pt x="169" y="13"/>
                  </a:lnTo>
                  <a:lnTo>
                    <a:pt x="162" y="13"/>
                  </a:lnTo>
                  <a:lnTo>
                    <a:pt x="146" y="13"/>
                  </a:lnTo>
                  <a:lnTo>
                    <a:pt x="129" y="13"/>
                  </a:lnTo>
                  <a:lnTo>
                    <a:pt x="110" y="13"/>
                  </a:lnTo>
                  <a:lnTo>
                    <a:pt x="90" y="13"/>
                  </a:lnTo>
                  <a:lnTo>
                    <a:pt x="89" y="13"/>
                  </a:lnTo>
                  <a:lnTo>
                    <a:pt x="87" y="13"/>
                  </a:lnTo>
                  <a:lnTo>
                    <a:pt x="82" y="13"/>
                  </a:lnTo>
                  <a:lnTo>
                    <a:pt x="78" y="14"/>
                  </a:lnTo>
                  <a:lnTo>
                    <a:pt x="73" y="14"/>
                  </a:lnTo>
                  <a:lnTo>
                    <a:pt x="68" y="14"/>
                  </a:lnTo>
                  <a:lnTo>
                    <a:pt x="62" y="14"/>
                  </a:lnTo>
                  <a:lnTo>
                    <a:pt x="59" y="16"/>
                  </a:lnTo>
                  <a:lnTo>
                    <a:pt x="56" y="16"/>
                  </a:lnTo>
                  <a:lnTo>
                    <a:pt x="52" y="16"/>
                  </a:lnTo>
                  <a:lnTo>
                    <a:pt x="50" y="16"/>
                  </a:lnTo>
                  <a:lnTo>
                    <a:pt x="50" y="16"/>
                  </a:lnTo>
                  <a:lnTo>
                    <a:pt x="54" y="18"/>
                  </a:lnTo>
                  <a:lnTo>
                    <a:pt x="57" y="18"/>
                  </a:lnTo>
                  <a:lnTo>
                    <a:pt x="64" y="18"/>
                  </a:lnTo>
                  <a:lnTo>
                    <a:pt x="73" y="18"/>
                  </a:lnTo>
                  <a:lnTo>
                    <a:pt x="85" y="18"/>
                  </a:lnTo>
                  <a:lnTo>
                    <a:pt x="47" y="20"/>
                  </a:lnTo>
                  <a:lnTo>
                    <a:pt x="10" y="20"/>
                  </a:lnTo>
                  <a:lnTo>
                    <a:pt x="0" y="18"/>
                  </a:lnTo>
                  <a:lnTo>
                    <a:pt x="0" y="16"/>
                  </a:lnTo>
                  <a:lnTo>
                    <a:pt x="8" y="14"/>
                  </a:lnTo>
                  <a:lnTo>
                    <a:pt x="28" y="13"/>
                  </a:lnTo>
                  <a:lnTo>
                    <a:pt x="50" y="13"/>
                  </a:lnTo>
                  <a:lnTo>
                    <a:pt x="80" y="11"/>
                  </a:lnTo>
                  <a:lnTo>
                    <a:pt x="111" y="11"/>
                  </a:lnTo>
                  <a:lnTo>
                    <a:pt x="145" y="9"/>
                  </a:lnTo>
                  <a:lnTo>
                    <a:pt x="176" y="9"/>
                  </a:lnTo>
                  <a:lnTo>
                    <a:pt x="207" y="7"/>
                  </a:lnTo>
                  <a:lnTo>
                    <a:pt x="234" y="7"/>
                  </a:lnTo>
                  <a:lnTo>
                    <a:pt x="256" y="6"/>
                  </a:lnTo>
                  <a:lnTo>
                    <a:pt x="263" y="7"/>
                  </a:lnTo>
                  <a:lnTo>
                    <a:pt x="275" y="7"/>
                  </a:lnTo>
                  <a:lnTo>
                    <a:pt x="289" y="9"/>
                  </a:lnTo>
                  <a:lnTo>
                    <a:pt x="303" y="9"/>
                  </a:lnTo>
                  <a:lnTo>
                    <a:pt x="314" y="9"/>
                  </a:lnTo>
                  <a:lnTo>
                    <a:pt x="319" y="11"/>
                  </a:lnTo>
                  <a:lnTo>
                    <a:pt x="317" y="11"/>
                  </a:lnTo>
                  <a:lnTo>
                    <a:pt x="302" y="11"/>
                  </a:lnTo>
                  <a:lnTo>
                    <a:pt x="288" y="11"/>
                  </a:lnTo>
                  <a:lnTo>
                    <a:pt x="275" y="13"/>
                  </a:lnTo>
                  <a:lnTo>
                    <a:pt x="270" y="13"/>
                  </a:lnTo>
                  <a:lnTo>
                    <a:pt x="289" y="14"/>
                  </a:lnTo>
                  <a:lnTo>
                    <a:pt x="310" y="14"/>
                  </a:lnTo>
                  <a:lnTo>
                    <a:pt x="335" y="14"/>
                  </a:lnTo>
                  <a:lnTo>
                    <a:pt x="356" y="13"/>
                  </a:lnTo>
                  <a:lnTo>
                    <a:pt x="371" y="11"/>
                  </a:lnTo>
                  <a:lnTo>
                    <a:pt x="380" y="11"/>
                  </a:lnTo>
                  <a:lnTo>
                    <a:pt x="370" y="9"/>
                  </a:lnTo>
                  <a:lnTo>
                    <a:pt x="364" y="9"/>
                  </a:lnTo>
                  <a:lnTo>
                    <a:pt x="361" y="9"/>
                  </a:lnTo>
                  <a:lnTo>
                    <a:pt x="359" y="9"/>
                  </a:lnTo>
                  <a:lnTo>
                    <a:pt x="359" y="9"/>
                  </a:lnTo>
                  <a:lnTo>
                    <a:pt x="363" y="9"/>
                  </a:lnTo>
                  <a:lnTo>
                    <a:pt x="366" y="7"/>
                  </a:lnTo>
                  <a:lnTo>
                    <a:pt x="370" y="7"/>
                  </a:lnTo>
                  <a:lnTo>
                    <a:pt x="375" y="7"/>
                  </a:lnTo>
                  <a:lnTo>
                    <a:pt x="380" y="7"/>
                  </a:lnTo>
                  <a:lnTo>
                    <a:pt x="385" y="7"/>
                  </a:lnTo>
                  <a:lnTo>
                    <a:pt x="391" y="7"/>
                  </a:lnTo>
                  <a:lnTo>
                    <a:pt x="394" y="7"/>
                  </a:lnTo>
                  <a:lnTo>
                    <a:pt x="398" y="7"/>
                  </a:lnTo>
                  <a:lnTo>
                    <a:pt x="399" y="7"/>
                  </a:lnTo>
                  <a:lnTo>
                    <a:pt x="399" y="7"/>
                  </a:lnTo>
                  <a:lnTo>
                    <a:pt x="396" y="6"/>
                  </a:lnTo>
                  <a:lnTo>
                    <a:pt x="392" y="6"/>
                  </a:lnTo>
                  <a:lnTo>
                    <a:pt x="385" y="6"/>
                  </a:lnTo>
                  <a:lnTo>
                    <a:pt x="375" y="6"/>
                  </a:lnTo>
                  <a:lnTo>
                    <a:pt x="399" y="6"/>
                  </a:lnTo>
                  <a:lnTo>
                    <a:pt x="426" y="6"/>
                  </a:lnTo>
                  <a:lnTo>
                    <a:pt x="450" y="7"/>
                  </a:lnTo>
                  <a:lnTo>
                    <a:pt x="467" y="7"/>
                  </a:lnTo>
                  <a:lnTo>
                    <a:pt x="471" y="7"/>
                  </a:lnTo>
                  <a:lnTo>
                    <a:pt x="474" y="7"/>
                  </a:lnTo>
                  <a:lnTo>
                    <a:pt x="476" y="9"/>
                  </a:lnTo>
                  <a:lnTo>
                    <a:pt x="478" y="11"/>
                  </a:lnTo>
                  <a:lnTo>
                    <a:pt x="480" y="11"/>
                  </a:lnTo>
                  <a:lnTo>
                    <a:pt x="478" y="13"/>
                  </a:lnTo>
                  <a:lnTo>
                    <a:pt x="474" y="13"/>
                  </a:lnTo>
                  <a:lnTo>
                    <a:pt x="467" y="14"/>
                  </a:lnTo>
                  <a:lnTo>
                    <a:pt x="487" y="14"/>
                  </a:lnTo>
                  <a:lnTo>
                    <a:pt x="513" y="13"/>
                  </a:lnTo>
                  <a:lnTo>
                    <a:pt x="539" y="13"/>
                  </a:lnTo>
                  <a:lnTo>
                    <a:pt x="565" y="13"/>
                  </a:lnTo>
                  <a:lnTo>
                    <a:pt x="572" y="13"/>
                  </a:lnTo>
                  <a:lnTo>
                    <a:pt x="576" y="11"/>
                  </a:lnTo>
                  <a:lnTo>
                    <a:pt x="577" y="11"/>
                  </a:lnTo>
                  <a:lnTo>
                    <a:pt x="577" y="11"/>
                  </a:lnTo>
                  <a:lnTo>
                    <a:pt x="576" y="9"/>
                  </a:lnTo>
                  <a:lnTo>
                    <a:pt x="572" y="9"/>
                  </a:lnTo>
                  <a:lnTo>
                    <a:pt x="567" y="9"/>
                  </a:lnTo>
                  <a:lnTo>
                    <a:pt x="563" y="7"/>
                  </a:lnTo>
                  <a:lnTo>
                    <a:pt x="558" y="7"/>
                  </a:lnTo>
                  <a:lnTo>
                    <a:pt x="553" y="7"/>
                  </a:lnTo>
                  <a:lnTo>
                    <a:pt x="549" y="7"/>
                  </a:lnTo>
                  <a:lnTo>
                    <a:pt x="546" y="6"/>
                  </a:lnTo>
                  <a:lnTo>
                    <a:pt x="544" y="6"/>
                  </a:lnTo>
                  <a:lnTo>
                    <a:pt x="542" y="6"/>
                  </a:lnTo>
                  <a:lnTo>
                    <a:pt x="544" y="6"/>
                  </a:lnTo>
                  <a:lnTo>
                    <a:pt x="549" y="4"/>
                  </a:lnTo>
                  <a:lnTo>
                    <a:pt x="556" y="4"/>
                  </a:lnTo>
                  <a:lnTo>
                    <a:pt x="570" y="4"/>
                  </a:lnTo>
                  <a:lnTo>
                    <a:pt x="574" y="6"/>
                  </a:lnTo>
                  <a:lnTo>
                    <a:pt x="572" y="6"/>
                  </a:lnTo>
                  <a:lnTo>
                    <a:pt x="570" y="7"/>
                  </a:lnTo>
                  <a:lnTo>
                    <a:pt x="569" y="7"/>
                  </a:lnTo>
                  <a:lnTo>
                    <a:pt x="574" y="7"/>
                  </a:lnTo>
                  <a:lnTo>
                    <a:pt x="590" y="9"/>
                  </a:lnTo>
                  <a:lnTo>
                    <a:pt x="6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6" name="Freeform 254"/>
            <p:cNvSpPr>
              <a:spLocks/>
            </p:cNvSpPr>
            <p:nvPr/>
          </p:nvSpPr>
          <p:spPr bwMode="auto">
            <a:xfrm>
              <a:off x="3053" y="741"/>
              <a:ext cx="3" cy="38"/>
            </a:xfrm>
            <a:custGeom>
              <a:avLst/>
              <a:gdLst>
                <a:gd name="T0" fmla="*/ 0 w 3"/>
                <a:gd name="T1" fmla="*/ 0 h 38"/>
                <a:gd name="T2" fmla="*/ 3 w 3"/>
                <a:gd name="T3" fmla="*/ 24 h 38"/>
                <a:gd name="T4" fmla="*/ 2 w 3"/>
                <a:gd name="T5" fmla="*/ 38 h 38"/>
                <a:gd name="T6" fmla="*/ 0 w 3"/>
                <a:gd name="T7" fmla="*/ 0 h 38"/>
              </a:gdLst>
              <a:ahLst/>
              <a:cxnLst>
                <a:cxn ang="0">
                  <a:pos x="T0" y="T1"/>
                </a:cxn>
                <a:cxn ang="0">
                  <a:pos x="T2" y="T3"/>
                </a:cxn>
                <a:cxn ang="0">
                  <a:pos x="T4" y="T5"/>
                </a:cxn>
                <a:cxn ang="0">
                  <a:pos x="T6" y="T7"/>
                </a:cxn>
              </a:cxnLst>
              <a:rect l="0" t="0" r="r" b="b"/>
              <a:pathLst>
                <a:path w="3" h="38">
                  <a:moveTo>
                    <a:pt x="0" y="0"/>
                  </a:moveTo>
                  <a:lnTo>
                    <a:pt x="3" y="24"/>
                  </a:lnTo>
                  <a:lnTo>
                    <a:pt x="2" y="3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7" name="Freeform 255"/>
            <p:cNvSpPr>
              <a:spLocks/>
            </p:cNvSpPr>
            <p:nvPr/>
          </p:nvSpPr>
          <p:spPr bwMode="auto">
            <a:xfrm>
              <a:off x="3044" y="703"/>
              <a:ext cx="4" cy="36"/>
            </a:xfrm>
            <a:custGeom>
              <a:avLst/>
              <a:gdLst>
                <a:gd name="T0" fmla="*/ 2 w 4"/>
                <a:gd name="T1" fmla="*/ 0 h 36"/>
                <a:gd name="T2" fmla="*/ 2 w 4"/>
                <a:gd name="T3" fmla="*/ 1 h 36"/>
                <a:gd name="T4" fmla="*/ 4 w 4"/>
                <a:gd name="T5" fmla="*/ 7 h 36"/>
                <a:gd name="T6" fmla="*/ 4 w 4"/>
                <a:gd name="T7" fmla="*/ 14 h 36"/>
                <a:gd name="T8" fmla="*/ 4 w 4"/>
                <a:gd name="T9" fmla="*/ 22 h 36"/>
                <a:gd name="T10" fmla="*/ 2 w 4"/>
                <a:gd name="T11" fmla="*/ 36 h 36"/>
                <a:gd name="T12" fmla="*/ 2 w 4"/>
                <a:gd name="T13" fmla="*/ 35 h 36"/>
                <a:gd name="T14" fmla="*/ 2 w 4"/>
                <a:gd name="T15" fmla="*/ 33 h 36"/>
                <a:gd name="T16" fmla="*/ 2 w 4"/>
                <a:gd name="T17" fmla="*/ 29 h 36"/>
                <a:gd name="T18" fmla="*/ 0 w 4"/>
                <a:gd name="T19" fmla="*/ 26 h 36"/>
                <a:gd name="T20" fmla="*/ 0 w 4"/>
                <a:gd name="T21" fmla="*/ 24 h 36"/>
                <a:gd name="T22" fmla="*/ 0 w 4"/>
                <a:gd name="T23" fmla="*/ 22 h 36"/>
                <a:gd name="T24" fmla="*/ 0 w 4"/>
                <a:gd name="T25" fmla="*/ 15 h 36"/>
                <a:gd name="T26" fmla="*/ 0 w 4"/>
                <a:gd name="T27" fmla="*/ 8 h 36"/>
                <a:gd name="T28" fmla="*/ 2 w 4"/>
                <a:gd name="T29" fmla="*/ 3 h 36"/>
                <a:gd name="T30" fmla="*/ 2 w 4"/>
                <a:gd name="T31" fmla="*/ 1 h 36"/>
                <a:gd name="T32" fmla="*/ 2 w 4"/>
                <a:gd name="T33"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 h="36">
                  <a:moveTo>
                    <a:pt x="2" y="0"/>
                  </a:moveTo>
                  <a:lnTo>
                    <a:pt x="2" y="1"/>
                  </a:lnTo>
                  <a:lnTo>
                    <a:pt x="4" y="7"/>
                  </a:lnTo>
                  <a:lnTo>
                    <a:pt x="4" y="14"/>
                  </a:lnTo>
                  <a:lnTo>
                    <a:pt x="4" y="22"/>
                  </a:lnTo>
                  <a:lnTo>
                    <a:pt x="2" y="36"/>
                  </a:lnTo>
                  <a:lnTo>
                    <a:pt x="2" y="35"/>
                  </a:lnTo>
                  <a:lnTo>
                    <a:pt x="2" y="33"/>
                  </a:lnTo>
                  <a:lnTo>
                    <a:pt x="2" y="29"/>
                  </a:lnTo>
                  <a:lnTo>
                    <a:pt x="0" y="26"/>
                  </a:lnTo>
                  <a:lnTo>
                    <a:pt x="0" y="24"/>
                  </a:lnTo>
                  <a:lnTo>
                    <a:pt x="0" y="22"/>
                  </a:lnTo>
                  <a:lnTo>
                    <a:pt x="0" y="15"/>
                  </a:lnTo>
                  <a:lnTo>
                    <a:pt x="0" y="8"/>
                  </a:lnTo>
                  <a:lnTo>
                    <a:pt x="2" y="3"/>
                  </a:lnTo>
                  <a:lnTo>
                    <a:pt x="2" y="1"/>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8" name="Freeform 256"/>
            <p:cNvSpPr>
              <a:spLocks/>
            </p:cNvSpPr>
            <p:nvPr/>
          </p:nvSpPr>
          <p:spPr bwMode="auto">
            <a:xfrm>
              <a:off x="2470" y="649"/>
              <a:ext cx="63" cy="1"/>
            </a:xfrm>
            <a:custGeom>
              <a:avLst/>
              <a:gdLst>
                <a:gd name="T0" fmla="*/ 63 w 63"/>
                <a:gd name="T1" fmla="*/ 0 h 1"/>
                <a:gd name="T2" fmla="*/ 57 w 63"/>
                <a:gd name="T3" fmla="*/ 0 h 1"/>
                <a:gd name="T4" fmla="*/ 54 w 63"/>
                <a:gd name="T5" fmla="*/ 0 h 1"/>
                <a:gd name="T6" fmla="*/ 49 w 63"/>
                <a:gd name="T7" fmla="*/ 0 h 1"/>
                <a:gd name="T8" fmla="*/ 43 w 63"/>
                <a:gd name="T9" fmla="*/ 1 h 1"/>
                <a:gd name="T10" fmla="*/ 42 w 63"/>
                <a:gd name="T11" fmla="*/ 1 h 1"/>
                <a:gd name="T12" fmla="*/ 40 w 63"/>
                <a:gd name="T13" fmla="*/ 1 h 1"/>
                <a:gd name="T14" fmla="*/ 0 w 63"/>
                <a:gd name="T15" fmla="*/ 1 h 1"/>
                <a:gd name="T16" fmla="*/ 63 w 63"/>
                <a:gd name="T17"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1">
                  <a:moveTo>
                    <a:pt x="63" y="0"/>
                  </a:moveTo>
                  <a:lnTo>
                    <a:pt x="57" y="0"/>
                  </a:lnTo>
                  <a:lnTo>
                    <a:pt x="54" y="0"/>
                  </a:lnTo>
                  <a:lnTo>
                    <a:pt x="49" y="0"/>
                  </a:lnTo>
                  <a:lnTo>
                    <a:pt x="43" y="1"/>
                  </a:lnTo>
                  <a:lnTo>
                    <a:pt x="42" y="1"/>
                  </a:lnTo>
                  <a:lnTo>
                    <a:pt x="40" y="1"/>
                  </a:lnTo>
                  <a:lnTo>
                    <a:pt x="0" y="1"/>
                  </a:lnTo>
                  <a:lnTo>
                    <a:pt x="6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59" name="Freeform 257"/>
            <p:cNvSpPr>
              <a:spLocks/>
            </p:cNvSpPr>
            <p:nvPr/>
          </p:nvSpPr>
          <p:spPr bwMode="auto">
            <a:xfrm>
              <a:off x="2093" y="652"/>
              <a:ext cx="239" cy="11"/>
            </a:xfrm>
            <a:custGeom>
              <a:avLst/>
              <a:gdLst>
                <a:gd name="T0" fmla="*/ 221 w 239"/>
                <a:gd name="T1" fmla="*/ 0 h 11"/>
                <a:gd name="T2" fmla="*/ 218 w 239"/>
                <a:gd name="T3" fmla="*/ 2 h 11"/>
                <a:gd name="T4" fmla="*/ 216 w 239"/>
                <a:gd name="T5" fmla="*/ 2 h 11"/>
                <a:gd name="T6" fmla="*/ 218 w 239"/>
                <a:gd name="T7" fmla="*/ 2 h 11"/>
                <a:gd name="T8" fmla="*/ 220 w 239"/>
                <a:gd name="T9" fmla="*/ 4 h 11"/>
                <a:gd name="T10" fmla="*/ 223 w 239"/>
                <a:gd name="T11" fmla="*/ 4 h 11"/>
                <a:gd name="T12" fmla="*/ 227 w 239"/>
                <a:gd name="T13" fmla="*/ 5 h 11"/>
                <a:gd name="T14" fmla="*/ 230 w 239"/>
                <a:gd name="T15" fmla="*/ 5 h 11"/>
                <a:gd name="T16" fmla="*/ 234 w 239"/>
                <a:gd name="T17" fmla="*/ 5 h 11"/>
                <a:gd name="T18" fmla="*/ 237 w 239"/>
                <a:gd name="T19" fmla="*/ 7 h 11"/>
                <a:gd name="T20" fmla="*/ 239 w 239"/>
                <a:gd name="T21" fmla="*/ 7 h 11"/>
                <a:gd name="T22" fmla="*/ 239 w 239"/>
                <a:gd name="T23" fmla="*/ 9 h 11"/>
                <a:gd name="T24" fmla="*/ 239 w 239"/>
                <a:gd name="T25" fmla="*/ 9 h 11"/>
                <a:gd name="T26" fmla="*/ 235 w 239"/>
                <a:gd name="T27" fmla="*/ 9 h 11"/>
                <a:gd name="T28" fmla="*/ 230 w 239"/>
                <a:gd name="T29" fmla="*/ 11 h 11"/>
                <a:gd name="T30" fmla="*/ 223 w 239"/>
                <a:gd name="T31" fmla="*/ 11 h 11"/>
                <a:gd name="T32" fmla="*/ 178 w 239"/>
                <a:gd name="T33" fmla="*/ 11 h 11"/>
                <a:gd name="T34" fmla="*/ 141 w 239"/>
                <a:gd name="T35" fmla="*/ 9 h 11"/>
                <a:gd name="T36" fmla="*/ 106 w 239"/>
                <a:gd name="T37" fmla="*/ 11 h 11"/>
                <a:gd name="T38" fmla="*/ 75 w 239"/>
                <a:gd name="T39" fmla="*/ 11 h 11"/>
                <a:gd name="T40" fmla="*/ 40 w 239"/>
                <a:gd name="T41" fmla="*/ 11 h 11"/>
                <a:gd name="T42" fmla="*/ 0 w 239"/>
                <a:gd name="T43" fmla="*/ 11 h 11"/>
                <a:gd name="T44" fmla="*/ 5 w 239"/>
                <a:gd name="T45" fmla="*/ 11 h 11"/>
                <a:gd name="T46" fmla="*/ 9 w 239"/>
                <a:gd name="T47" fmla="*/ 11 h 11"/>
                <a:gd name="T48" fmla="*/ 9 w 239"/>
                <a:gd name="T49" fmla="*/ 9 h 11"/>
                <a:gd name="T50" fmla="*/ 9 w 239"/>
                <a:gd name="T51" fmla="*/ 9 h 11"/>
                <a:gd name="T52" fmla="*/ 5 w 239"/>
                <a:gd name="T53" fmla="*/ 7 h 11"/>
                <a:gd name="T54" fmla="*/ 35 w 239"/>
                <a:gd name="T55" fmla="*/ 7 h 11"/>
                <a:gd name="T56" fmla="*/ 64 w 239"/>
                <a:gd name="T57" fmla="*/ 7 h 11"/>
                <a:gd name="T58" fmla="*/ 91 w 239"/>
                <a:gd name="T59" fmla="*/ 5 h 11"/>
                <a:gd name="T60" fmla="*/ 112 w 239"/>
                <a:gd name="T61" fmla="*/ 5 h 11"/>
                <a:gd name="T62" fmla="*/ 127 w 239"/>
                <a:gd name="T63" fmla="*/ 7 h 11"/>
                <a:gd name="T64" fmla="*/ 148 w 239"/>
                <a:gd name="T65" fmla="*/ 7 h 11"/>
                <a:gd name="T66" fmla="*/ 164 w 239"/>
                <a:gd name="T67" fmla="*/ 5 h 11"/>
                <a:gd name="T68" fmla="*/ 174 w 239"/>
                <a:gd name="T69" fmla="*/ 4 h 11"/>
                <a:gd name="T70" fmla="*/ 187 w 239"/>
                <a:gd name="T71" fmla="*/ 2 h 11"/>
                <a:gd name="T72" fmla="*/ 201 w 239"/>
                <a:gd name="T73" fmla="*/ 0 h 11"/>
                <a:gd name="T74" fmla="*/ 221 w 239"/>
                <a:gd name="T75"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9" h="11">
                  <a:moveTo>
                    <a:pt x="221" y="0"/>
                  </a:moveTo>
                  <a:lnTo>
                    <a:pt x="218" y="2"/>
                  </a:lnTo>
                  <a:lnTo>
                    <a:pt x="216" y="2"/>
                  </a:lnTo>
                  <a:lnTo>
                    <a:pt x="218" y="2"/>
                  </a:lnTo>
                  <a:lnTo>
                    <a:pt x="220" y="4"/>
                  </a:lnTo>
                  <a:lnTo>
                    <a:pt x="223" y="4"/>
                  </a:lnTo>
                  <a:lnTo>
                    <a:pt x="227" y="5"/>
                  </a:lnTo>
                  <a:lnTo>
                    <a:pt x="230" y="5"/>
                  </a:lnTo>
                  <a:lnTo>
                    <a:pt x="234" y="5"/>
                  </a:lnTo>
                  <a:lnTo>
                    <a:pt x="237" y="7"/>
                  </a:lnTo>
                  <a:lnTo>
                    <a:pt x="239" y="7"/>
                  </a:lnTo>
                  <a:lnTo>
                    <a:pt x="239" y="9"/>
                  </a:lnTo>
                  <a:lnTo>
                    <a:pt x="239" y="9"/>
                  </a:lnTo>
                  <a:lnTo>
                    <a:pt x="235" y="9"/>
                  </a:lnTo>
                  <a:lnTo>
                    <a:pt x="230" y="11"/>
                  </a:lnTo>
                  <a:lnTo>
                    <a:pt x="223" y="11"/>
                  </a:lnTo>
                  <a:lnTo>
                    <a:pt x="178" y="11"/>
                  </a:lnTo>
                  <a:lnTo>
                    <a:pt x="141" y="9"/>
                  </a:lnTo>
                  <a:lnTo>
                    <a:pt x="106" y="11"/>
                  </a:lnTo>
                  <a:lnTo>
                    <a:pt x="75" y="11"/>
                  </a:lnTo>
                  <a:lnTo>
                    <a:pt x="40" y="11"/>
                  </a:lnTo>
                  <a:lnTo>
                    <a:pt x="0" y="11"/>
                  </a:lnTo>
                  <a:lnTo>
                    <a:pt x="5" y="11"/>
                  </a:lnTo>
                  <a:lnTo>
                    <a:pt x="9" y="11"/>
                  </a:lnTo>
                  <a:lnTo>
                    <a:pt x="9" y="9"/>
                  </a:lnTo>
                  <a:lnTo>
                    <a:pt x="9" y="9"/>
                  </a:lnTo>
                  <a:lnTo>
                    <a:pt x="5" y="7"/>
                  </a:lnTo>
                  <a:lnTo>
                    <a:pt x="35" y="7"/>
                  </a:lnTo>
                  <a:lnTo>
                    <a:pt x="64" y="7"/>
                  </a:lnTo>
                  <a:lnTo>
                    <a:pt x="91" y="5"/>
                  </a:lnTo>
                  <a:lnTo>
                    <a:pt x="112" y="5"/>
                  </a:lnTo>
                  <a:lnTo>
                    <a:pt x="127" y="7"/>
                  </a:lnTo>
                  <a:lnTo>
                    <a:pt x="148" y="7"/>
                  </a:lnTo>
                  <a:lnTo>
                    <a:pt x="164" y="5"/>
                  </a:lnTo>
                  <a:lnTo>
                    <a:pt x="174" y="4"/>
                  </a:lnTo>
                  <a:lnTo>
                    <a:pt x="187" y="2"/>
                  </a:lnTo>
                  <a:lnTo>
                    <a:pt x="201" y="0"/>
                  </a:lnTo>
                  <a:lnTo>
                    <a:pt x="2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0" name="Freeform 258"/>
            <p:cNvSpPr>
              <a:spLocks/>
            </p:cNvSpPr>
            <p:nvPr/>
          </p:nvSpPr>
          <p:spPr bwMode="auto">
            <a:xfrm>
              <a:off x="30" y="645"/>
              <a:ext cx="2096" cy="18"/>
            </a:xfrm>
            <a:custGeom>
              <a:avLst/>
              <a:gdLst>
                <a:gd name="T0" fmla="*/ 1878 w 2096"/>
                <a:gd name="T1" fmla="*/ 4 h 18"/>
                <a:gd name="T2" fmla="*/ 1998 w 2096"/>
                <a:gd name="T3" fmla="*/ 4 h 18"/>
                <a:gd name="T4" fmla="*/ 2056 w 2096"/>
                <a:gd name="T5" fmla="*/ 9 h 18"/>
                <a:gd name="T6" fmla="*/ 2096 w 2096"/>
                <a:gd name="T7" fmla="*/ 12 h 18"/>
                <a:gd name="T8" fmla="*/ 2030 w 2096"/>
                <a:gd name="T9" fmla="*/ 11 h 18"/>
                <a:gd name="T10" fmla="*/ 1979 w 2096"/>
                <a:gd name="T11" fmla="*/ 14 h 18"/>
                <a:gd name="T12" fmla="*/ 1942 w 2096"/>
                <a:gd name="T13" fmla="*/ 12 h 18"/>
                <a:gd name="T14" fmla="*/ 1937 w 2096"/>
                <a:gd name="T15" fmla="*/ 11 h 18"/>
                <a:gd name="T16" fmla="*/ 1941 w 2096"/>
                <a:gd name="T17" fmla="*/ 7 h 18"/>
                <a:gd name="T18" fmla="*/ 1736 w 2096"/>
                <a:gd name="T19" fmla="*/ 9 h 18"/>
                <a:gd name="T20" fmla="*/ 1501 w 2096"/>
                <a:gd name="T21" fmla="*/ 14 h 18"/>
                <a:gd name="T22" fmla="*/ 977 w 2096"/>
                <a:gd name="T23" fmla="*/ 16 h 18"/>
                <a:gd name="T24" fmla="*/ 801 w 2096"/>
                <a:gd name="T25" fmla="*/ 12 h 18"/>
                <a:gd name="T26" fmla="*/ 801 w 2096"/>
                <a:gd name="T27" fmla="*/ 16 h 18"/>
                <a:gd name="T28" fmla="*/ 757 w 2096"/>
                <a:gd name="T29" fmla="*/ 12 h 18"/>
                <a:gd name="T30" fmla="*/ 691 w 2096"/>
                <a:gd name="T31" fmla="*/ 11 h 18"/>
                <a:gd name="T32" fmla="*/ 698 w 2096"/>
                <a:gd name="T33" fmla="*/ 12 h 18"/>
                <a:gd name="T34" fmla="*/ 717 w 2096"/>
                <a:gd name="T35" fmla="*/ 14 h 18"/>
                <a:gd name="T36" fmla="*/ 731 w 2096"/>
                <a:gd name="T37" fmla="*/ 14 h 18"/>
                <a:gd name="T38" fmla="*/ 724 w 2096"/>
                <a:gd name="T39" fmla="*/ 16 h 18"/>
                <a:gd name="T40" fmla="*/ 689 w 2096"/>
                <a:gd name="T41" fmla="*/ 14 h 18"/>
                <a:gd name="T42" fmla="*/ 658 w 2096"/>
                <a:gd name="T43" fmla="*/ 12 h 18"/>
                <a:gd name="T44" fmla="*/ 563 w 2096"/>
                <a:gd name="T45" fmla="*/ 14 h 18"/>
                <a:gd name="T46" fmla="*/ 296 w 2096"/>
                <a:gd name="T47" fmla="*/ 14 h 18"/>
                <a:gd name="T48" fmla="*/ 43 w 2096"/>
                <a:gd name="T49" fmla="*/ 16 h 18"/>
                <a:gd name="T50" fmla="*/ 31 w 2096"/>
                <a:gd name="T51" fmla="*/ 11 h 18"/>
                <a:gd name="T52" fmla="*/ 0 w 2096"/>
                <a:gd name="T53" fmla="*/ 9 h 18"/>
                <a:gd name="T54" fmla="*/ 234 w 2096"/>
                <a:gd name="T55" fmla="*/ 2 h 18"/>
                <a:gd name="T56" fmla="*/ 258 w 2096"/>
                <a:gd name="T57" fmla="*/ 5 h 18"/>
                <a:gd name="T58" fmla="*/ 293 w 2096"/>
                <a:gd name="T59" fmla="*/ 7 h 18"/>
                <a:gd name="T60" fmla="*/ 380 w 2096"/>
                <a:gd name="T61" fmla="*/ 5 h 18"/>
                <a:gd name="T62" fmla="*/ 351 w 2096"/>
                <a:gd name="T63" fmla="*/ 9 h 18"/>
                <a:gd name="T64" fmla="*/ 337 w 2096"/>
                <a:gd name="T65" fmla="*/ 11 h 18"/>
                <a:gd name="T66" fmla="*/ 452 w 2096"/>
                <a:gd name="T67" fmla="*/ 9 h 18"/>
                <a:gd name="T68" fmla="*/ 501 w 2096"/>
                <a:gd name="T69" fmla="*/ 9 h 18"/>
                <a:gd name="T70" fmla="*/ 464 w 2096"/>
                <a:gd name="T71" fmla="*/ 7 h 18"/>
                <a:gd name="T72" fmla="*/ 412 w 2096"/>
                <a:gd name="T73" fmla="*/ 5 h 18"/>
                <a:gd name="T74" fmla="*/ 445 w 2096"/>
                <a:gd name="T75" fmla="*/ 4 h 18"/>
                <a:gd name="T76" fmla="*/ 694 w 2096"/>
                <a:gd name="T77" fmla="*/ 4 h 18"/>
                <a:gd name="T78" fmla="*/ 867 w 2096"/>
                <a:gd name="T79" fmla="*/ 5 h 18"/>
                <a:gd name="T80" fmla="*/ 993 w 2096"/>
                <a:gd name="T81" fmla="*/ 9 h 18"/>
                <a:gd name="T82" fmla="*/ 1085 w 2096"/>
                <a:gd name="T83" fmla="*/ 7 h 18"/>
                <a:gd name="T84" fmla="*/ 1078 w 2096"/>
                <a:gd name="T85" fmla="*/ 9 h 18"/>
                <a:gd name="T86" fmla="*/ 1139 w 2096"/>
                <a:gd name="T87" fmla="*/ 11 h 18"/>
                <a:gd name="T88" fmla="*/ 1246 w 2096"/>
                <a:gd name="T89" fmla="*/ 11 h 18"/>
                <a:gd name="T90" fmla="*/ 1263 w 2096"/>
                <a:gd name="T91" fmla="*/ 5 h 18"/>
                <a:gd name="T92" fmla="*/ 1319 w 2096"/>
                <a:gd name="T93" fmla="*/ 5 h 18"/>
                <a:gd name="T94" fmla="*/ 1365 w 2096"/>
                <a:gd name="T95" fmla="*/ 9 h 18"/>
                <a:gd name="T96" fmla="*/ 1412 w 2096"/>
                <a:gd name="T97" fmla="*/ 7 h 18"/>
                <a:gd name="T98" fmla="*/ 1509 w 2096"/>
                <a:gd name="T99" fmla="*/ 7 h 18"/>
                <a:gd name="T100" fmla="*/ 1560 w 2096"/>
                <a:gd name="T101" fmla="*/ 5 h 18"/>
                <a:gd name="T102" fmla="*/ 1628 w 2096"/>
                <a:gd name="T103" fmla="*/ 4 h 18"/>
                <a:gd name="T104" fmla="*/ 1623 w 2096"/>
                <a:gd name="T105" fmla="*/ 4 h 18"/>
                <a:gd name="T106" fmla="*/ 1672 w 2096"/>
                <a:gd name="T107" fmla="*/ 4 h 18"/>
                <a:gd name="T108" fmla="*/ 1663 w 2096"/>
                <a:gd name="T109" fmla="*/ 5 h 18"/>
                <a:gd name="T110" fmla="*/ 1764 w 2096"/>
                <a:gd name="T111" fmla="*/ 5 h 18"/>
                <a:gd name="T112" fmla="*/ 1756 w 2096"/>
                <a:gd name="T113" fmla="*/ 5 h 18"/>
                <a:gd name="T114" fmla="*/ 1738 w 2096"/>
                <a:gd name="T115" fmla="*/ 4 h 18"/>
                <a:gd name="T116" fmla="*/ 1731 w 2096"/>
                <a:gd name="T117" fmla="*/ 2 h 18"/>
                <a:gd name="T118" fmla="*/ 1749 w 2096"/>
                <a:gd name="T1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96" h="18">
                  <a:moveTo>
                    <a:pt x="1799" y="0"/>
                  </a:moveTo>
                  <a:lnTo>
                    <a:pt x="1829" y="0"/>
                  </a:lnTo>
                  <a:lnTo>
                    <a:pt x="1855" y="2"/>
                  </a:lnTo>
                  <a:lnTo>
                    <a:pt x="1878" y="4"/>
                  </a:lnTo>
                  <a:lnTo>
                    <a:pt x="1900" y="5"/>
                  </a:lnTo>
                  <a:lnTo>
                    <a:pt x="1927" y="7"/>
                  </a:lnTo>
                  <a:lnTo>
                    <a:pt x="1958" y="5"/>
                  </a:lnTo>
                  <a:lnTo>
                    <a:pt x="1998" y="4"/>
                  </a:lnTo>
                  <a:lnTo>
                    <a:pt x="2007" y="5"/>
                  </a:lnTo>
                  <a:lnTo>
                    <a:pt x="2021" y="7"/>
                  </a:lnTo>
                  <a:lnTo>
                    <a:pt x="2038" y="7"/>
                  </a:lnTo>
                  <a:lnTo>
                    <a:pt x="2056" y="9"/>
                  </a:lnTo>
                  <a:lnTo>
                    <a:pt x="2072" y="9"/>
                  </a:lnTo>
                  <a:lnTo>
                    <a:pt x="2085" y="11"/>
                  </a:lnTo>
                  <a:lnTo>
                    <a:pt x="2094" y="11"/>
                  </a:lnTo>
                  <a:lnTo>
                    <a:pt x="2096" y="12"/>
                  </a:lnTo>
                  <a:lnTo>
                    <a:pt x="2087" y="12"/>
                  </a:lnTo>
                  <a:lnTo>
                    <a:pt x="2068" y="14"/>
                  </a:lnTo>
                  <a:lnTo>
                    <a:pt x="2052" y="12"/>
                  </a:lnTo>
                  <a:lnTo>
                    <a:pt x="2030" y="11"/>
                  </a:lnTo>
                  <a:lnTo>
                    <a:pt x="2000" y="11"/>
                  </a:lnTo>
                  <a:lnTo>
                    <a:pt x="1970" y="12"/>
                  </a:lnTo>
                  <a:lnTo>
                    <a:pt x="2028" y="14"/>
                  </a:lnTo>
                  <a:lnTo>
                    <a:pt x="1979" y="14"/>
                  </a:lnTo>
                  <a:lnTo>
                    <a:pt x="1930" y="16"/>
                  </a:lnTo>
                  <a:lnTo>
                    <a:pt x="1937" y="14"/>
                  </a:lnTo>
                  <a:lnTo>
                    <a:pt x="1941" y="14"/>
                  </a:lnTo>
                  <a:lnTo>
                    <a:pt x="1942" y="12"/>
                  </a:lnTo>
                  <a:lnTo>
                    <a:pt x="1942" y="12"/>
                  </a:lnTo>
                  <a:lnTo>
                    <a:pt x="1941" y="12"/>
                  </a:lnTo>
                  <a:lnTo>
                    <a:pt x="1939" y="11"/>
                  </a:lnTo>
                  <a:lnTo>
                    <a:pt x="1937" y="11"/>
                  </a:lnTo>
                  <a:lnTo>
                    <a:pt x="1935" y="9"/>
                  </a:lnTo>
                  <a:lnTo>
                    <a:pt x="1935" y="9"/>
                  </a:lnTo>
                  <a:lnTo>
                    <a:pt x="1937" y="7"/>
                  </a:lnTo>
                  <a:lnTo>
                    <a:pt x="1941" y="7"/>
                  </a:lnTo>
                  <a:lnTo>
                    <a:pt x="1906" y="11"/>
                  </a:lnTo>
                  <a:lnTo>
                    <a:pt x="1848" y="7"/>
                  </a:lnTo>
                  <a:lnTo>
                    <a:pt x="1792" y="7"/>
                  </a:lnTo>
                  <a:lnTo>
                    <a:pt x="1736" y="9"/>
                  </a:lnTo>
                  <a:lnTo>
                    <a:pt x="1677" y="11"/>
                  </a:lnTo>
                  <a:lnTo>
                    <a:pt x="1612" y="11"/>
                  </a:lnTo>
                  <a:lnTo>
                    <a:pt x="1632" y="14"/>
                  </a:lnTo>
                  <a:lnTo>
                    <a:pt x="1501" y="14"/>
                  </a:lnTo>
                  <a:lnTo>
                    <a:pt x="1368" y="14"/>
                  </a:lnTo>
                  <a:lnTo>
                    <a:pt x="1234" y="14"/>
                  </a:lnTo>
                  <a:lnTo>
                    <a:pt x="1103" y="14"/>
                  </a:lnTo>
                  <a:lnTo>
                    <a:pt x="977" y="16"/>
                  </a:lnTo>
                  <a:lnTo>
                    <a:pt x="860" y="18"/>
                  </a:lnTo>
                  <a:lnTo>
                    <a:pt x="813" y="11"/>
                  </a:lnTo>
                  <a:lnTo>
                    <a:pt x="804" y="12"/>
                  </a:lnTo>
                  <a:lnTo>
                    <a:pt x="801" y="12"/>
                  </a:lnTo>
                  <a:lnTo>
                    <a:pt x="803" y="14"/>
                  </a:lnTo>
                  <a:lnTo>
                    <a:pt x="804" y="14"/>
                  </a:lnTo>
                  <a:lnTo>
                    <a:pt x="804" y="16"/>
                  </a:lnTo>
                  <a:lnTo>
                    <a:pt x="801" y="16"/>
                  </a:lnTo>
                  <a:lnTo>
                    <a:pt x="790" y="16"/>
                  </a:lnTo>
                  <a:lnTo>
                    <a:pt x="769" y="16"/>
                  </a:lnTo>
                  <a:lnTo>
                    <a:pt x="766" y="14"/>
                  </a:lnTo>
                  <a:lnTo>
                    <a:pt x="757" y="12"/>
                  </a:lnTo>
                  <a:lnTo>
                    <a:pt x="740" y="12"/>
                  </a:lnTo>
                  <a:lnTo>
                    <a:pt x="719" y="11"/>
                  </a:lnTo>
                  <a:lnTo>
                    <a:pt x="694" y="11"/>
                  </a:lnTo>
                  <a:lnTo>
                    <a:pt x="691" y="11"/>
                  </a:lnTo>
                  <a:lnTo>
                    <a:pt x="691" y="12"/>
                  </a:lnTo>
                  <a:lnTo>
                    <a:pt x="691" y="12"/>
                  </a:lnTo>
                  <a:lnTo>
                    <a:pt x="694" y="12"/>
                  </a:lnTo>
                  <a:lnTo>
                    <a:pt x="698" y="12"/>
                  </a:lnTo>
                  <a:lnTo>
                    <a:pt x="701" y="12"/>
                  </a:lnTo>
                  <a:lnTo>
                    <a:pt x="707" y="12"/>
                  </a:lnTo>
                  <a:lnTo>
                    <a:pt x="712" y="12"/>
                  </a:lnTo>
                  <a:lnTo>
                    <a:pt x="717" y="14"/>
                  </a:lnTo>
                  <a:lnTo>
                    <a:pt x="722" y="14"/>
                  </a:lnTo>
                  <a:lnTo>
                    <a:pt x="726" y="14"/>
                  </a:lnTo>
                  <a:lnTo>
                    <a:pt x="729" y="14"/>
                  </a:lnTo>
                  <a:lnTo>
                    <a:pt x="731" y="14"/>
                  </a:lnTo>
                  <a:lnTo>
                    <a:pt x="733" y="14"/>
                  </a:lnTo>
                  <a:lnTo>
                    <a:pt x="731" y="14"/>
                  </a:lnTo>
                  <a:lnTo>
                    <a:pt x="729" y="16"/>
                  </a:lnTo>
                  <a:lnTo>
                    <a:pt x="724" y="16"/>
                  </a:lnTo>
                  <a:lnTo>
                    <a:pt x="717" y="16"/>
                  </a:lnTo>
                  <a:lnTo>
                    <a:pt x="707" y="16"/>
                  </a:lnTo>
                  <a:lnTo>
                    <a:pt x="693" y="16"/>
                  </a:lnTo>
                  <a:lnTo>
                    <a:pt x="689" y="14"/>
                  </a:lnTo>
                  <a:lnTo>
                    <a:pt x="684" y="14"/>
                  </a:lnTo>
                  <a:lnTo>
                    <a:pt x="679" y="12"/>
                  </a:lnTo>
                  <a:lnTo>
                    <a:pt x="673" y="11"/>
                  </a:lnTo>
                  <a:lnTo>
                    <a:pt x="658" y="12"/>
                  </a:lnTo>
                  <a:lnTo>
                    <a:pt x="635" y="12"/>
                  </a:lnTo>
                  <a:lnTo>
                    <a:pt x="609" y="12"/>
                  </a:lnTo>
                  <a:lnTo>
                    <a:pt x="584" y="12"/>
                  </a:lnTo>
                  <a:lnTo>
                    <a:pt x="563" y="14"/>
                  </a:lnTo>
                  <a:lnTo>
                    <a:pt x="549" y="16"/>
                  </a:lnTo>
                  <a:lnTo>
                    <a:pt x="469" y="14"/>
                  </a:lnTo>
                  <a:lnTo>
                    <a:pt x="384" y="14"/>
                  </a:lnTo>
                  <a:lnTo>
                    <a:pt x="296" y="14"/>
                  </a:lnTo>
                  <a:lnTo>
                    <a:pt x="211" y="14"/>
                  </a:lnTo>
                  <a:lnTo>
                    <a:pt x="132" y="16"/>
                  </a:lnTo>
                  <a:lnTo>
                    <a:pt x="64" y="16"/>
                  </a:lnTo>
                  <a:lnTo>
                    <a:pt x="43" y="16"/>
                  </a:lnTo>
                  <a:lnTo>
                    <a:pt x="31" y="14"/>
                  </a:lnTo>
                  <a:lnTo>
                    <a:pt x="28" y="14"/>
                  </a:lnTo>
                  <a:lnTo>
                    <a:pt x="28" y="12"/>
                  </a:lnTo>
                  <a:lnTo>
                    <a:pt x="31" y="11"/>
                  </a:lnTo>
                  <a:lnTo>
                    <a:pt x="31" y="11"/>
                  </a:lnTo>
                  <a:lnTo>
                    <a:pt x="29" y="9"/>
                  </a:lnTo>
                  <a:lnTo>
                    <a:pt x="21" y="9"/>
                  </a:lnTo>
                  <a:lnTo>
                    <a:pt x="0" y="9"/>
                  </a:lnTo>
                  <a:lnTo>
                    <a:pt x="33" y="9"/>
                  </a:lnTo>
                  <a:lnTo>
                    <a:pt x="66" y="9"/>
                  </a:lnTo>
                  <a:lnTo>
                    <a:pt x="94" y="11"/>
                  </a:lnTo>
                  <a:lnTo>
                    <a:pt x="234" y="2"/>
                  </a:lnTo>
                  <a:lnTo>
                    <a:pt x="230" y="4"/>
                  </a:lnTo>
                  <a:lnTo>
                    <a:pt x="234" y="5"/>
                  </a:lnTo>
                  <a:lnTo>
                    <a:pt x="244" y="5"/>
                  </a:lnTo>
                  <a:lnTo>
                    <a:pt x="258" y="5"/>
                  </a:lnTo>
                  <a:lnTo>
                    <a:pt x="272" y="5"/>
                  </a:lnTo>
                  <a:lnTo>
                    <a:pt x="284" y="5"/>
                  </a:lnTo>
                  <a:lnTo>
                    <a:pt x="291" y="7"/>
                  </a:lnTo>
                  <a:lnTo>
                    <a:pt x="293" y="7"/>
                  </a:lnTo>
                  <a:lnTo>
                    <a:pt x="328" y="7"/>
                  </a:lnTo>
                  <a:lnTo>
                    <a:pt x="354" y="7"/>
                  </a:lnTo>
                  <a:lnTo>
                    <a:pt x="373" y="5"/>
                  </a:lnTo>
                  <a:lnTo>
                    <a:pt x="380" y="5"/>
                  </a:lnTo>
                  <a:lnTo>
                    <a:pt x="380" y="7"/>
                  </a:lnTo>
                  <a:lnTo>
                    <a:pt x="373" y="7"/>
                  </a:lnTo>
                  <a:lnTo>
                    <a:pt x="363" y="7"/>
                  </a:lnTo>
                  <a:lnTo>
                    <a:pt x="351" y="9"/>
                  </a:lnTo>
                  <a:lnTo>
                    <a:pt x="338" y="9"/>
                  </a:lnTo>
                  <a:lnTo>
                    <a:pt x="331" y="9"/>
                  </a:lnTo>
                  <a:lnTo>
                    <a:pt x="330" y="11"/>
                  </a:lnTo>
                  <a:lnTo>
                    <a:pt x="337" y="11"/>
                  </a:lnTo>
                  <a:lnTo>
                    <a:pt x="371" y="11"/>
                  </a:lnTo>
                  <a:lnTo>
                    <a:pt x="403" y="11"/>
                  </a:lnTo>
                  <a:lnTo>
                    <a:pt x="431" y="9"/>
                  </a:lnTo>
                  <a:lnTo>
                    <a:pt x="452" y="9"/>
                  </a:lnTo>
                  <a:lnTo>
                    <a:pt x="469" y="9"/>
                  </a:lnTo>
                  <a:lnTo>
                    <a:pt x="480" y="11"/>
                  </a:lnTo>
                  <a:lnTo>
                    <a:pt x="495" y="11"/>
                  </a:lnTo>
                  <a:lnTo>
                    <a:pt x="501" y="9"/>
                  </a:lnTo>
                  <a:lnTo>
                    <a:pt x="499" y="7"/>
                  </a:lnTo>
                  <a:lnTo>
                    <a:pt x="492" y="7"/>
                  </a:lnTo>
                  <a:lnTo>
                    <a:pt x="480" y="7"/>
                  </a:lnTo>
                  <a:lnTo>
                    <a:pt x="464" y="7"/>
                  </a:lnTo>
                  <a:lnTo>
                    <a:pt x="448" y="5"/>
                  </a:lnTo>
                  <a:lnTo>
                    <a:pt x="433" y="5"/>
                  </a:lnTo>
                  <a:lnTo>
                    <a:pt x="420" y="5"/>
                  </a:lnTo>
                  <a:lnTo>
                    <a:pt x="412" y="5"/>
                  </a:lnTo>
                  <a:lnTo>
                    <a:pt x="406" y="5"/>
                  </a:lnTo>
                  <a:lnTo>
                    <a:pt x="410" y="4"/>
                  </a:lnTo>
                  <a:lnTo>
                    <a:pt x="422" y="4"/>
                  </a:lnTo>
                  <a:lnTo>
                    <a:pt x="445" y="4"/>
                  </a:lnTo>
                  <a:lnTo>
                    <a:pt x="495" y="5"/>
                  </a:lnTo>
                  <a:lnTo>
                    <a:pt x="556" y="5"/>
                  </a:lnTo>
                  <a:lnTo>
                    <a:pt x="625" y="5"/>
                  </a:lnTo>
                  <a:lnTo>
                    <a:pt x="694" y="4"/>
                  </a:lnTo>
                  <a:lnTo>
                    <a:pt x="766" y="4"/>
                  </a:lnTo>
                  <a:lnTo>
                    <a:pt x="834" y="2"/>
                  </a:lnTo>
                  <a:lnTo>
                    <a:pt x="822" y="4"/>
                  </a:lnTo>
                  <a:lnTo>
                    <a:pt x="867" y="5"/>
                  </a:lnTo>
                  <a:lnTo>
                    <a:pt x="914" y="5"/>
                  </a:lnTo>
                  <a:lnTo>
                    <a:pt x="958" y="5"/>
                  </a:lnTo>
                  <a:lnTo>
                    <a:pt x="996" y="4"/>
                  </a:lnTo>
                  <a:lnTo>
                    <a:pt x="993" y="9"/>
                  </a:lnTo>
                  <a:lnTo>
                    <a:pt x="1017" y="9"/>
                  </a:lnTo>
                  <a:lnTo>
                    <a:pt x="1042" y="7"/>
                  </a:lnTo>
                  <a:lnTo>
                    <a:pt x="1066" y="7"/>
                  </a:lnTo>
                  <a:lnTo>
                    <a:pt x="1085" y="7"/>
                  </a:lnTo>
                  <a:lnTo>
                    <a:pt x="1103" y="7"/>
                  </a:lnTo>
                  <a:lnTo>
                    <a:pt x="1112" y="9"/>
                  </a:lnTo>
                  <a:lnTo>
                    <a:pt x="1092" y="9"/>
                  </a:lnTo>
                  <a:lnTo>
                    <a:pt x="1078" y="9"/>
                  </a:lnTo>
                  <a:lnTo>
                    <a:pt x="1068" y="9"/>
                  </a:lnTo>
                  <a:lnTo>
                    <a:pt x="1096" y="11"/>
                  </a:lnTo>
                  <a:lnTo>
                    <a:pt x="1119" y="11"/>
                  </a:lnTo>
                  <a:lnTo>
                    <a:pt x="1139" y="11"/>
                  </a:lnTo>
                  <a:lnTo>
                    <a:pt x="1160" y="11"/>
                  </a:lnTo>
                  <a:lnTo>
                    <a:pt x="1183" y="11"/>
                  </a:lnTo>
                  <a:lnTo>
                    <a:pt x="1211" y="11"/>
                  </a:lnTo>
                  <a:lnTo>
                    <a:pt x="1246" y="11"/>
                  </a:lnTo>
                  <a:lnTo>
                    <a:pt x="1290" y="12"/>
                  </a:lnTo>
                  <a:lnTo>
                    <a:pt x="1284" y="9"/>
                  </a:lnTo>
                  <a:lnTo>
                    <a:pt x="1274" y="7"/>
                  </a:lnTo>
                  <a:lnTo>
                    <a:pt x="1263" y="5"/>
                  </a:lnTo>
                  <a:lnTo>
                    <a:pt x="1256" y="4"/>
                  </a:lnTo>
                  <a:lnTo>
                    <a:pt x="1286" y="4"/>
                  </a:lnTo>
                  <a:lnTo>
                    <a:pt x="1305" y="5"/>
                  </a:lnTo>
                  <a:lnTo>
                    <a:pt x="1319" y="5"/>
                  </a:lnTo>
                  <a:lnTo>
                    <a:pt x="1328" y="7"/>
                  </a:lnTo>
                  <a:lnTo>
                    <a:pt x="1337" y="7"/>
                  </a:lnTo>
                  <a:lnTo>
                    <a:pt x="1349" y="7"/>
                  </a:lnTo>
                  <a:lnTo>
                    <a:pt x="1365" y="9"/>
                  </a:lnTo>
                  <a:lnTo>
                    <a:pt x="1389" y="11"/>
                  </a:lnTo>
                  <a:lnTo>
                    <a:pt x="1391" y="9"/>
                  </a:lnTo>
                  <a:lnTo>
                    <a:pt x="1400" y="7"/>
                  </a:lnTo>
                  <a:lnTo>
                    <a:pt x="1412" y="7"/>
                  </a:lnTo>
                  <a:lnTo>
                    <a:pt x="1426" y="5"/>
                  </a:lnTo>
                  <a:lnTo>
                    <a:pt x="1462" y="7"/>
                  </a:lnTo>
                  <a:lnTo>
                    <a:pt x="1490" y="7"/>
                  </a:lnTo>
                  <a:lnTo>
                    <a:pt x="1509" y="7"/>
                  </a:lnTo>
                  <a:lnTo>
                    <a:pt x="1525" y="7"/>
                  </a:lnTo>
                  <a:lnTo>
                    <a:pt x="1537" y="5"/>
                  </a:lnTo>
                  <a:lnTo>
                    <a:pt x="1548" y="5"/>
                  </a:lnTo>
                  <a:lnTo>
                    <a:pt x="1560" y="5"/>
                  </a:lnTo>
                  <a:lnTo>
                    <a:pt x="1576" y="5"/>
                  </a:lnTo>
                  <a:lnTo>
                    <a:pt x="1597" y="5"/>
                  </a:lnTo>
                  <a:lnTo>
                    <a:pt x="1625" y="5"/>
                  </a:lnTo>
                  <a:lnTo>
                    <a:pt x="1628" y="4"/>
                  </a:lnTo>
                  <a:lnTo>
                    <a:pt x="1630" y="4"/>
                  </a:lnTo>
                  <a:lnTo>
                    <a:pt x="1628" y="4"/>
                  </a:lnTo>
                  <a:lnTo>
                    <a:pt x="1626" y="4"/>
                  </a:lnTo>
                  <a:lnTo>
                    <a:pt x="1623" y="4"/>
                  </a:lnTo>
                  <a:lnTo>
                    <a:pt x="1619" y="2"/>
                  </a:lnTo>
                  <a:lnTo>
                    <a:pt x="1618" y="2"/>
                  </a:lnTo>
                  <a:lnTo>
                    <a:pt x="1647" y="4"/>
                  </a:lnTo>
                  <a:lnTo>
                    <a:pt x="1672" y="4"/>
                  </a:lnTo>
                  <a:lnTo>
                    <a:pt x="1691" y="4"/>
                  </a:lnTo>
                  <a:lnTo>
                    <a:pt x="1705" y="5"/>
                  </a:lnTo>
                  <a:lnTo>
                    <a:pt x="1681" y="5"/>
                  </a:lnTo>
                  <a:lnTo>
                    <a:pt x="1663" y="5"/>
                  </a:lnTo>
                  <a:lnTo>
                    <a:pt x="1653" y="7"/>
                  </a:lnTo>
                  <a:lnTo>
                    <a:pt x="1686" y="7"/>
                  </a:lnTo>
                  <a:lnTo>
                    <a:pt x="1724" y="7"/>
                  </a:lnTo>
                  <a:lnTo>
                    <a:pt x="1764" y="5"/>
                  </a:lnTo>
                  <a:lnTo>
                    <a:pt x="1764" y="5"/>
                  </a:lnTo>
                  <a:lnTo>
                    <a:pt x="1763" y="5"/>
                  </a:lnTo>
                  <a:lnTo>
                    <a:pt x="1759" y="5"/>
                  </a:lnTo>
                  <a:lnTo>
                    <a:pt x="1756" y="5"/>
                  </a:lnTo>
                  <a:lnTo>
                    <a:pt x="1752" y="4"/>
                  </a:lnTo>
                  <a:lnTo>
                    <a:pt x="1747" y="4"/>
                  </a:lnTo>
                  <a:lnTo>
                    <a:pt x="1743" y="4"/>
                  </a:lnTo>
                  <a:lnTo>
                    <a:pt x="1738" y="4"/>
                  </a:lnTo>
                  <a:lnTo>
                    <a:pt x="1735" y="4"/>
                  </a:lnTo>
                  <a:lnTo>
                    <a:pt x="1733" y="4"/>
                  </a:lnTo>
                  <a:lnTo>
                    <a:pt x="1731" y="2"/>
                  </a:lnTo>
                  <a:lnTo>
                    <a:pt x="1731" y="2"/>
                  </a:lnTo>
                  <a:lnTo>
                    <a:pt x="1731" y="2"/>
                  </a:lnTo>
                  <a:lnTo>
                    <a:pt x="1735" y="2"/>
                  </a:lnTo>
                  <a:lnTo>
                    <a:pt x="1742" y="2"/>
                  </a:lnTo>
                  <a:lnTo>
                    <a:pt x="1749" y="0"/>
                  </a:lnTo>
                  <a:lnTo>
                    <a:pt x="1761" y="0"/>
                  </a:lnTo>
                  <a:lnTo>
                    <a:pt x="1799"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1" name="Freeform 259"/>
            <p:cNvSpPr>
              <a:spLocks/>
            </p:cNvSpPr>
            <p:nvPr/>
          </p:nvSpPr>
          <p:spPr bwMode="auto">
            <a:xfrm>
              <a:off x="1943" y="661"/>
              <a:ext cx="17" cy="0"/>
            </a:xfrm>
            <a:custGeom>
              <a:avLst/>
              <a:gdLst>
                <a:gd name="T0" fmla="*/ 17 w 17"/>
                <a:gd name="T1" fmla="*/ 10 w 17"/>
                <a:gd name="T2" fmla="*/ 0 w 17"/>
                <a:gd name="T3" fmla="*/ 17 w 17"/>
              </a:gdLst>
              <a:ahLst/>
              <a:cxnLst>
                <a:cxn ang="0">
                  <a:pos x="T0" y="0"/>
                </a:cxn>
                <a:cxn ang="0">
                  <a:pos x="T1" y="0"/>
                </a:cxn>
                <a:cxn ang="0">
                  <a:pos x="T2" y="0"/>
                </a:cxn>
                <a:cxn ang="0">
                  <a:pos x="T3" y="0"/>
                </a:cxn>
              </a:cxnLst>
              <a:rect l="0" t="0" r="r" b="b"/>
              <a:pathLst>
                <a:path w="17">
                  <a:moveTo>
                    <a:pt x="17" y="0"/>
                  </a:moveTo>
                  <a:lnTo>
                    <a:pt x="10" y="0"/>
                  </a:lnTo>
                  <a:lnTo>
                    <a:pt x="0" y="0"/>
                  </a:lnTo>
                  <a:lnTo>
                    <a:pt x="1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2" name="Freeform 260"/>
            <p:cNvSpPr>
              <a:spLocks/>
            </p:cNvSpPr>
            <p:nvPr/>
          </p:nvSpPr>
          <p:spPr bwMode="auto">
            <a:xfrm>
              <a:off x="9" y="654"/>
              <a:ext cx="21" cy="19"/>
            </a:xfrm>
            <a:custGeom>
              <a:avLst/>
              <a:gdLst>
                <a:gd name="T0" fmla="*/ 21 w 21"/>
                <a:gd name="T1" fmla="*/ 0 h 19"/>
                <a:gd name="T2" fmla="*/ 0 w 21"/>
                <a:gd name="T3" fmla="*/ 0 h 19"/>
                <a:gd name="T4" fmla="*/ 0 w 21"/>
                <a:gd name="T5" fmla="*/ 9 h 19"/>
                <a:gd name="T6" fmla="*/ 0 w 21"/>
                <a:gd name="T7" fmla="*/ 14 h 19"/>
                <a:gd name="T8" fmla="*/ 0 w 21"/>
                <a:gd name="T9" fmla="*/ 17 h 19"/>
                <a:gd name="T10" fmla="*/ 0 w 21"/>
                <a:gd name="T11" fmla="*/ 19 h 19"/>
                <a:gd name="T12" fmla="*/ 0 w 21"/>
                <a:gd name="T13" fmla="*/ 19 h 19"/>
                <a:gd name="T14" fmla="*/ 0 w 21"/>
                <a:gd name="T15" fmla="*/ 15 h 19"/>
                <a:gd name="T16" fmla="*/ 0 w 21"/>
                <a:gd name="T17" fmla="*/ 0 h 19"/>
                <a:gd name="T18" fmla="*/ 21 w 21"/>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9">
                  <a:moveTo>
                    <a:pt x="21" y="0"/>
                  </a:moveTo>
                  <a:lnTo>
                    <a:pt x="0" y="0"/>
                  </a:lnTo>
                  <a:lnTo>
                    <a:pt x="0" y="9"/>
                  </a:lnTo>
                  <a:lnTo>
                    <a:pt x="0" y="14"/>
                  </a:lnTo>
                  <a:lnTo>
                    <a:pt x="0" y="17"/>
                  </a:lnTo>
                  <a:lnTo>
                    <a:pt x="0" y="19"/>
                  </a:lnTo>
                  <a:lnTo>
                    <a:pt x="0" y="19"/>
                  </a:lnTo>
                  <a:lnTo>
                    <a:pt x="0" y="15"/>
                  </a:lnTo>
                  <a:lnTo>
                    <a:pt x="0" y="0"/>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3" name="Freeform 261"/>
            <p:cNvSpPr>
              <a:spLocks/>
            </p:cNvSpPr>
            <p:nvPr/>
          </p:nvSpPr>
          <p:spPr bwMode="auto">
            <a:xfrm>
              <a:off x="2096" y="659"/>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4" name="Freeform 262"/>
            <p:cNvSpPr>
              <a:spLocks/>
            </p:cNvSpPr>
            <p:nvPr/>
          </p:nvSpPr>
          <p:spPr bwMode="auto">
            <a:xfrm>
              <a:off x="2124" y="650"/>
              <a:ext cx="32" cy="2"/>
            </a:xfrm>
            <a:custGeom>
              <a:avLst/>
              <a:gdLst>
                <a:gd name="T0" fmla="*/ 0 w 32"/>
                <a:gd name="T1" fmla="*/ 0 h 2"/>
                <a:gd name="T2" fmla="*/ 32 w 32"/>
                <a:gd name="T3" fmla="*/ 0 h 2"/>
                <a:gd name="T4" fmla="*/ 5 w 32"/>
                <a:gd name="T5" fmla="*/ 2 h 2"/>
                <a:gd name="T6" fmla="*/ 0 w 32"/>
                <a:gd name="T7" fmla="*/ 0 h 2"/>
              </a:gdLst>
              <a:ahLst/>
              <a:cxnLst>
                <a:cxn ang="0">
                  <a:pos x="T0" y="T1"/>
                </a:cxn>
                <a:cxn ang="0">
                  <a:pos x="T2" y="T3"/>
                </a:cxn>
                <a:cxn ang="0">
                  <a:pos x="T4" y="T5"/>
                </a:cxn>
                <a:cxn ang="0">
                  <a:pos x="T6" y="T7"/>
                </a:cxn>
              </a:cxnLst>
              <a:rect l="0" t="0" r="r" b="b"/>
              <a:pathLst>
                <a:path w="32" h="2">
                  <a:moveTo>
                    <a:pt x="0" y="0"/>
                  </a:moveTo>
                  <a:lnTo>
                    <a:pt x="32" y="0"/>
                  </a:lnTo>
                  <a:lnTo>
                    <a:pt x="5" y="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5" name="Rectangle 263"/>
            <p:cNvSpPr>
              <a:spLocks noChangeArrowheads="1"/>
            </p:cNvSpPr>
            <p:nvPr/>
          </p:nvSpPr>
          <p:spPr bwMode="auto">
            <a:xfrm>
              <a:off x="3" y="973"/>
              <a:ext cx="2" cy="2"/>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6" name="Freeform 264"/>
            <p:cNvSpPr>
              <a:spLocks/>
            </p:cNvSpPr>
            <p:nvPr/>
          </p:nvSpPr>
          <p:spPr bwMode="auto">
            <a:xfrm>
              <a:off x="2" y="1874"/>
              <a:ext cx="0" cy="19"/>
            </a:xfrm>
            <a:custGeom>
              <a:avLst/>
              <a:gdLst>
                <a:gd name="T0" fmla="*/ 0 h 19"/>
                <a:gd name="T1" fmla="*/ 19 h 19"/>
                <a:gd name="T2" fmla="*/ 8 h 19"/>
                <a:gd name="T3" fmla="*/ 0 h 19"/>
              </a:gdLst>
              <a:ahLst/>
              <a:cxnLst>
                <a:cxn ang="0">
                  <a:pos x="0" y="T0"/>
                </a:cxn>
                <a:cxn ang="0">
                  <a:pos x="0" y="T1"/>
                </a:cxn>
                <a:cxn ang="0">
                  <a:pos x="0" y="T2"/>
                </a:cxn>
                <a:cxn ang="0">
                  <a:pos x="0" y="T3"/>
                </a:cxn>
              </a:cxnLst>
              <a:rect l="0" t="0" r="r" b="b"/>
              <a:pathLst>
                <a:path h="19">
                  <a:moveTo>
                    <a:pt x="0" y="0"/>
                  </a:moveTo>
                  <a:lnTo>
                    <a:pt x="0" y="19"/>
                  </a:lnTo>
                  <a:lnTo>
                    <a:pt x="0" y="8"/>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7" name="Freeform 265"/>
            <p:cNvSpPr>
              <a:spLocks/>
            </p:cNvSpPr>
            <p:nvPr/>
          </p:nvSpPr>
          <p:spPr bwMode="auto">
            <a:xfrm>
              <a:off x="0" y="718"/>
              <a:ext cx="68" cy="3591"/>
            </a:xfrm>
            <a:custGeom>
              <a:avLst/>
              <a:gdLst>
                <a:gd name="T0" fmla="*/ 12 w 68"/>
                <a:gd name="T1" fmla="*/ 431 h 3591"/>
                <a:gd name="T2" fmla="*/ 14 w 68"/>
                <a:gd name="T3" fmla="*/ 620 h 3591"/>
                <a:gd name="T4" fmla="*/ 14 w 68"/>
                <a:gd name="T5" fmla="*/ 824 h 3591"/>
                <a:gd name="T6" fmla="*/ 7 w 68"/>
                <a:gd name="T7" fmla="*/ 737 h 3591"/>
                <a:gd name="T8" fmla="*/ 3 w 68"/>
                <a:gd name="T9" fmla="*/ 711 h 3591"/>
                <a:gd name="T10" fmla="*/ 9 w 68"/>
                <a:gd name="T11" fmla="*/ 852 h 3591"/>
                <a:gd name="T12" fmla="*/ 12 w 68"/>
                <a:gd name="T13" fmla="*/ 1037 h 3591"/>
                <a:gd name="T14" fmla="*/ 10 w 68"/>
                <a:gd name="T15" fmla="*/ 1075 h 3591"/>
                <a:gd name="T16" fmla="*/ 12 w 68"/>
                <a:gd name="T17" fmla="*/ 1274 h 3591"/>
                <a:gd name="T18" fmla="*/ 14 w 68"/>
                <a:gd name="T19" fmla="*/ 1493 h 3591"/>
                <a:gd name="T20" fmla="*/ 14 w 68"/>
                <a:gd name="T21" fmla="*/ 1555 h 3591"/>
                <a:gd name="T22" fmla="*/ 12 w 68"/>
                <a:gd name="T23" fmla="*/ 1543 h 3591"/>
                <a:gd name="T24" fmla="*/ 14 w 68"/>
                <a:gd name="T25" fmla="*/ 1864 h 3591"/>
                <a:gd name="T26" fmla="*/ 5 w 68"/>
                <a:gd name="T27" fmla="*/ 1737 h 3591"/>
                <a:gd name="T28" fmla="*/ 5 w 68"/>
                <a:gd name="T29" fmla="*/ 1718 h 3591"/>
                <a:gd name="T30" fmla="*/ 5 w 68"/>
                <a:gd name="T31" fmla="*/ 1685 h 3591"/>
                <a:gd name="T32" fmla="*/ 5 w 68"/>
                <a:gd name="T33" fmla="*/ 1775 h 3591"/>
                <a:gd name="T34" fmla="*/ 9 w 68"/>
                <a:gd name="T35" fmla="*/ 1910 h 3591"/>
                <a:gd name="T36" fmla="*/ 12 w 68"/>
                <a:gd name="T37" fmla="*/ 1920 h 3591"/>
                <a:gd name="T38" fmla="*/ 10 w 68"/>
                <a:gd name="T39" fmla="*/ 2023 h 3591"/>
                <a:gd name="T40" fmla="*/ 12 w 68"/>
                <a:gd name="T41" fmla="*/ 2124 h 3591"/>
                <a:gd name="T42" fmla="*/ 12 w 68"/>
                <a:gd name="T43" fmla="*/ 2201 h 3591"/>
                <a:gd name="T44" fmla="*/ 12 w 68"/>
                <a:gd name="T45" fmla="*/ 2287 h 3591"/>
                <a:gd name="T46" fmla="*/ 12 w 68"/>
                <a:gd name="T47" fmla="*/ 2341 h 3591"/>
                <a:gd name="T48" fmla="*/ 16 w 68"/>
                <a:gd name="T49" fmla="*/ 2494 h 3591"/>
                <a:gd name="T50" fmla="*/ 16 w 68"/>
                <a:gd name="T51" fmla="*/ 2617 h 3591"/>
                <a:gd name="T52" fmla="*/ 14 w 68"/>
                <a:gd name="T53" fmla="*/ 2667 h 3591"/>
                <a:gd name="T54" fmla="*/ 14 w 68"/>
                <a:gd name="T55" fmla="*/ 2983 h 3591"/>
                <a:gd name="T56" fmla="*/ 10 w 68"/>
                <a:gd name="T57" fmla="*/ 3172 h 3591"/>
                <a:gd name="T58" fmla="*/ 16 w 68"/>
                <a:gd name="T59" fmla="*/ 3299 h 3591"/>
                <a:gd name="T60" fmla="*/ 14 w 68"/>
                <a:gd name="T61" fmla="*/ 3364 h 3591"/>
                <a:gd name="T62" fmla="*/ 16 w 68"/>
                <a:gd name="T63" fmla="*/ 3550 h 3591"/>
                <a:gd name="T64" fmla="*/ 45 w 68"/>
                <a:gd name="T65" fmla="*/ 3584 h 3591"/>
                <a:gd name="T66" fmla="*/ 10 w 68"/>
                <a:gd name="T67" fmla="*/ 3591 h 3591"/>
                <a:gd name="T68" fmla="*/ 7 w 68"/>
                <a:gd name="T69" fmla="*/ 3378 h 3591"/>
                <a:gd name="T70" fmla="*/ 12 w 68"/>
                <a:gd name="T71" fmla="*/ 2995 h 3591"/>
                <a:gd name="T72" fmla="*/ 12 w 68"/>
                <a:gd name="T73" fmla="*/ 2826 h 3591"/>
                <a:gd name="T74" fmla="*/ 10 w 68"/>
                <a:gd name="T75" fmla="*/ 3004 h 3591"/>
                <a:gd name="T76" fmla="*/ 7 w 68"/>
                <a:gd name="T77" fmla="*/ 2765 h 3591"/>
                <a:gd name="T78" fmla="*/ 9 w 68"/>
                <a:gd name="T79" fmla="*/ 2638 h 3591"/>
                <a:gd name="T80" fmla="*/ 9 w 68"/>
                <a:gd name="T81" fmla="*/ 2524 h 3591"/>
                <a:gd name="T82" fmla="*/ 7 w 68"/>
                <a:gd name="T83" fmla="*/ 2344 h 3591"/>
                <a:gd name="T84" fmla="*/ 5 w 68"/>
                <a:gd name="T85" fmla="*/ 1973 h 3591"/>
                <a:gd name="T86" fmla="*/ 2 w 68"/>
                <a:gd name="T87" fmla="*/ 1838 h 3591"/>
                <a:gd name="T88" fmla="*/ 2 w 68"/>
                <a:gd name="T89" fmla="*/ 1664 h 3591"/>
                <a:gd name="T90" fmla="*/ 7 w 68"/>
                <a:gd name="T91" fmla="*/ 1704 h 3591"/>
                <a:gd name="T92" fmla="*/ 7 w 68"/>
                <a:gd name="T93" fmla="*/ 1531 h 3591"/>
                <a:gd name="T94" fmla="*/ 5 w 68"/>
                <a:gd name="T95" fmla="*/ 1468 h 3591"/>
                <a:gd name="T96" fmla="*/ 0 w 68"/>
                <a:gd name="T97" fmla="*/ 1231 h 3591"/>
                <a:gd name="T98" fmla="*/ 2 w 68"/>
                <a:gd name="T99" fmla="*/ 1226 h 3591"/>
                <a:gd name="T100" fmla="*/ 3 w 68"/>
                <a:gd name="T101" fmla="*/ 1199 h 3591"/>
                <a:gd name="T102" fmla="*/ 3 w 68"/>
                <a:gd name="T103" fmla="*/ 1098 h 3591"/>
                <a:gd name="T104" fmla="*/ 2 w 68"/>
                <a:gd name="T105" fmla="*/ 976 h 3591"/>
                <a:gd name="T106" fmla="*/ 7 w 68"/>
                <a:gd name="T107" fmla="*/ 857 h 3591"/>
                <a:gd name="T108" fmla="*/ 3 w 68"/>
                <a:gd name="T109" fmla="*/ 686 h 3591"/>
                <a:gd name="T110" fmla="*/ 2 w 68"/>
                <a:gd name="T111" fmla="*/ 622 h 3591"/>
                <a:gd name="T112" fmla="*/ 2 w 68"/>
                <a:gd name="T113" fmla="*/ 435 h 3591"/>
                <a:gd name="T114" fmla="*/ 3 w 68"/>
                <a:gd name="T115" fmla="*/ 414 h 3591"/>
                <a:gd name="T116" fmla="*/ 9 w 68"/>
                <a:gd name="T117" fmla="*/ 400 h 3591"/>
                <a:gd name="T118" fmla="*/ 12 w 68"/>
                <a:gd name="T119" fmla="*/ 306 h 3591"/>
                <a:gd name="T120" fmla="*/ 7 w 68"/>
                <a:gd name="T121" fmla="*/ 266 h 3591"/>
                <a:gd name="T122" fmla="*/ 2 w 68"/>
                <a:gd name="T123" fmla="*/ 63 h 3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 h="3591">
                  <a:moveTo>
                    <a:pt x="10" y="0"/>
                  </a:moveTo>
                  <a:lnTo>
                    <a:pt x="10" y="0"/>
                  </a:lnTo>
                  <a:lnTo>
                    <a:pt x="14" y="75"/>
                  </a:lnTo>
                  <a:lnTo>
                    <a:pt x="14" y="159"/>
                  </a:lnTo>
                  <a:lnTo>
                    <a:pt x="14" y="248"/>
                  </a:lnTo>
                  <a:lnTo>
                    <a:pt x="14" y="339"/>
                  </a:lnTo>
                  <a:lnTo>
                    <a:pt x="12" y="431"/>
                  </a:lnTo>
                  <a:lnTo>
                    <a:pt x="12" y="520"/>
                  </a:lnTo>
                  <a:lnTo>
                    <a:pt x="10" y="513"/>
                  </a:lnTo>
                  <a:lnTo>
                    <a:pt x="9" y="545"/>
                  </a:lnTo>
                  <a:lnTo>
                    <a:pt x="9" y="568"/>
                  </a:lnTo>
                  <a:lnTo>
                    <a:pt x="10" y="585"/>
                  </a:lnTo>
                  <a:lnTo>
                    <a:pt x="12" y="602"/>
                  </a:lnTo>
                  <a:lnTo>
                    <a:pt x="14" y="620"/>
                  </a:lnTo>
                  <a:lnTo>
                    <a:pt x="14" y="643"/>
                  </a:lnTo>
                  <a:lnTo>
                    <a:pt x="14" y="672"/>
                  </a:lnTo>
                  <a:lnTo>
                    <a:pt x="10" y="651"/>
                  </a:lnTo>
                  <a:lnTo>
                    <a:pt x="12" y="688"/>
                  </a:lnTo>
                  <a:lnTo>
                    <a:pt x="12" y="732"/>
                  </a:lnTo>
                  <a:lnTo>
                    <a:pt x="14" y="779"/>
                  </a:lnTo>
                  <a:lnTo>
                    <a:pt x="14" y="824"/>
                  </a:lnTo>
                  <a:lnTo>
                    <a:pt x="14" y="863"/>
                  </a:lnTo>
                  <a:lnTo>
                    <a:pt x="14" y="836"/>
                  </a:lnTo>
                  <a:lnTo>
                    <a:pt x="12" y="815"/>
                  </a:lnTo>
                  <a:lnTo>
                    <a:pt x="10" y="798"/>
                  </a:lnTo>
                  <a:lnTo>
                    <a:pt x="9" y="782"/>
                  </a:lnTo>
                  <a:lnTo>
                    <a:pt x="7" y="761"/>
                  </a:lnTo>
                  <a:lnTo>
                    <a:pt x="7" y="737"/>
                  </a:lnTo>
                  <a:lnTo>
                    <a:pt x="7" y="704"/>
                  </a:lnTo>
                  <a:lnTo>
                    <a:pt x="7" y="702"/>
                  </a:lnTo>
                  <a:lnTo>
                    <a:pt x="5" y="702"/>
                  </a:lnTo>
                  <a:lnTo>
                    <a:pt x="5" y="702"/>
                  </a:lnTo>
                  <a:lnTo>
                    <a:pt x="3" y="704"/>
                  </a:lnTo>
                  <a:lnTo>
                    <a:pt x="3" y="707"/>
                  </a:lnTo>
                  <a:lnTo>
                    <a:pt x="3" y="711"/>
                  </a:lnTo>
                  <a:lnTo>
                    <a:pt x="2" y="718"/>
                  </a:lnTo>
                  <a:lnTo>
                    <a:pt x="3" y="744"/>
                  </a:lnTo>
                  <a:lnTo>
                    <a:pt x="3" y="770"/>
                  </a:lnTo>
                  <a:lnTo>
                    <a:pt x="3" y="798"/>
                  </a:lnTo>
                  <a:lnTo>
                    <a:pt x="5" y="821"/>
                  </a:lnTo>
                  <a:lnTo>
                    <a:pt x="7" y="840"/>
                  </a:lnTo>
                  <a:lnTo>
                    <a:pt x="9" y="852"/>
                  </a:lnTo>
                  <a:lnTo>
                    <a:pt x="10" y="854"/>
                  </a:lnTo>
                  <a:lnTo>
                    <a:pt x="9" y="885"/>
                  </a:lnTo>
                  <a:lnTo>
                    <a:pt x="9" y="918"/>
                  </a:lnTo>
                  <a:lnTo>
                    <a:pt x="9" y="952"/>
                  </a:lnTo>
                  <a:lnTo>
                    <a:pt x="10" y="983"/>
                  </a:lnTo>
                  <a:lnTo>
                    <a:pt x="10" y="1013"/>
                  </a:lnTo>
                  <a:lnTo>
                    <a:pt x="12" y="1037"/>
                  </a:lnTo>
                  <a:lnTo>
                    <a:pt x="12" y="1056"/>
                  </a:lnTo>
                  <a:lnTo>
                    <a:pt x="10" y="1068"/>
                  </a:lnTo>
                  <a:lnTo>
                    <a:pt x="9" y="1074"/>
                  </a:lnTo>
                  <a:lnTo>
                    <a:pt x="9" y="1077"/>
                  </a:lnTo>
                  <a:lnTo>
                    <a:pt x="10" y="1079"/>
                  </a:lnTo>
                  <a:lnTo>
                    <a:pt x="10" y="1079"/>
                  </a:lnTo>
                  <a:lnTo>
                    <a:pt x="10" y="1075"/>
                  </a:lnTo>
                  <a:lnTo>
                    <a:pt x="12" y="1070"/>
                  </a:lnTo>
                  <a:lnTo>
                    <a:pt x="12" y="1065"/>
                  </a:lnTo>
                  <a:lnTo>
                    <a:pt x="12" y="1107"/>
                  </a:lnTo>
                  <a:lnTo>
                    <a:pt x="12" y="1151"/>
                  </a:lnTo>
                  <a:lnTo>
                    <a:pt x="12" y="1194"/>
                  </a:lnTo>
                  <a:lnTo>
                    <a:pt x="12" y="1236"/>
                  </a:lnTo>
                  <a:lnTo>
                    <a:pt x="12" y="1274"/>
                  </a:lnTo>
                  <a:lnTo>
                    <a:pt x="12" y="1308"/>
                  </a:lnTo>
                  <a:lnTo>
                    <a:pt x="14" y="1332"/>
                  </a:lnTo>
                  <a:lnTo>
                    <a:pt x="10" y="1316"/>
                  </a:lnTo>
                  <a:lnTo>
                    <a:pt x="10" y="1360"/>
                  </a:lnTo>
                  <a:lnTo>
                    <a:pt x="12" y="1402"/>
                  </a:lnTo>
                  <a:lnTo>
                    <a:pt x="14" y="1445"/>
                  </a:lnTo>
                  <a:lnTo>
                    <a:pt x="14" y="1493"/>
                  </a:lnTo>
                  <a:lnTo>
                    <a:pt x="14" y="1547"/>
                  </a:lnTo>
                  <a:lnTo>
                    <a:pt x="14" y="1554"/>
                  </a:lnTo>
                  <a:lnTo>
                    <a:pt x="14" y="1557"/>
                  </a:lnTo>
                  <a:lnTo>
                    <a:pt x="14" y="1559"/>
                  </a:lnTo>
                  <a:lnTo>
                    <a:pt x="14" y="1561"/>
                  </a:lnTo>
                  <a:lnTo>
                    <a:pt x="14" y="1559"/>
                  </a:lnTo>
                  <a:lnTo>
                    <a:pt x="14" y="1555"/>
                  </a:lnTo>
                  <a:lnTo>
                    <a:pt x="12" y="1554"/>
                  </a:lnTo>
                  <a:lnTo>
                    <a:pt x="12" y="1550"/>
                  </a:lnTo>
                  <a:lnTo>
                    <a:pt x="12" y="1547"/>
                  </a:lnTo>
                  <a:lnTo>
                    <a:pt x="12" y="1545"/>
                  </a:lnTo>
                  <a:lnTo>
                    <a:pt x="12" y="1543"/>
                  </a:lnTo>
                  <a:lnTo>
                    <a:pt x="12" y="1543"/>
                  </a:lnTo>
                  <a:lnTo>
                    <a:pt x="12" y="1543"/>
                  </a:lnTo>
                  <a:lnTo>
                    <a:pt x="10" y="1547"/>
                  </a:lnTo>
                  <a:lnTo>
                    <a:pt x="10" y="1554"/>
                  </a:lnTo>
                  <a:lnTo>
                    <a:pt x="10" y="1562"/>
                  </a:lnTo>
                  <a:lnTo>
                    <a:pt x="12" y="1639"/>
                  </a:lnTo>
                  <a:lnTo>
                    <a:pt x="14" y="1716"/>
                  </a:lnTo>
                  <a:lnTo>
                    <a:pt x="14" y="1793"/>
                  </a:lnTo>
                  <a:lnTo>
                    <a:pt x="14" y="1864"/>
                  </a:lnTo>
                  <a:lnTo>
                    <a:pt x="10" y="1822"/>
                  </a:lnTo>
                  <a:lnTo>
                    <a:pt x="9" y="1772"/>
                  </a:lnTo>
                  <a:lnTo>
                    <a:pt x="7" y="1709"/>
                  </a:lnTo>
                  <a:lnTo>
                    <a:pt x="7" y="1720"/>
                  </a:lnTo>
                  <a:lnTo>
                    <a:pt x="7" y="1728"/>
                  </a:lnTo>
                  <a:lnTo>
                    <a:pt x="5" y="1733"/>
                  </a:lnTo>
                  <a:lnTo>
                    <a:pt x="5" y="1737"/>
                  </a:lnTo>
                  <a:lnTo>
                    <a:pt x="5" y="1739"/>
                  </a:lnTo>
                  <a:lnTo>
                    <a:pt x="5" y="1739"/>
                  </a:lnTo>
                  <a:lnTo>
                    <a:pt x="5" y="1737"/>
                  </a:lnTo>
                  <a:lnTo>
                    <a:pt x="5" y="1733"/>
                  </a:lnTo>
                  <a:lnTo>
                    <a:pt x="5" y="1728"/>
                  </a:lnTo>
                  <a:lnTo>
                    <a:pt x="5" y="1723"/>
                  </a:lnTo>
                  <a:lnTo>
                    <a:pt x="5" y="1718"/>
                  </a:lnTo>
                  <a:lnTo>
                    <a:pt x="5" y="1711"/>
                  </a:lnTo>
                  <a:lnTo>
                    <a:pt x="5" y="1706"/>
                  </a:lnTo>
                  <a:lnTo>
                    <a:pt x="5" y="1699"/>
                  </a:lnTo>
                  <a:lnTo>
                    <a:pt x="5" y="1693"/>
                  </a:lnTo>
                  <a:lnTo>
                    <a:pt x="5" y="1690"/>
                  </a:lnTo>
                  <a:lnTo>
                    <a:pt x="5" y="1686"/>
                  </a:lnTo>
                  <a:lnTo>
                    <a:pt x="5" y="1685"/>
                  </a:lnTo>
                  <a:lnTo>
                    <a:pt x="3" y="1685"/>
                  </a:lnTo>
                  <a:lnTo>
                    <a:pt x="3" y="1686"/>
                  </a:lnTo>
                  <a:lnTo>
                    <a:pt x="3" y="1690"/>
                  </a:lnTo>
                  <a:lnTo>
                    <a:pt x="2" y="1695"/>
                  </a:lnTo>
                  <a:lnTo>
                    <a:pt x="3" y="1730"/>
                  </a:lnTo>
                  <a:lnTo>
                    <a:pt x="3" y="1756"/>
                  </a:lnTo>
                  <a:lnTo>
                    <a:pt x="5" y="1775"/>
                  </a:lnTo>
                  <a:lnTo>
                    <a:pt x="5" y="1793"/>
                  </a:lnTo>
                  <a:lnTo>
                    <a:pt x="7" y="1810"/>
                  </a:lnTo>
                  <a:lnTo>
                    <a:pt x="7" y="1831"/>
                  </a:lnTo>
                  <a:lnTo>
                    <a:pt x="7" y="1857"/>
                  </a:lnTo>
                  <a:lnTo>
                    <a:pt x="7" y="1896"/>
                  </a:lnTo>
                  <a:lnTo>
                    <a:pt x="9" y="1908"/>
                  </a:lnTo>
                  <a:lnTo>
                    <a:pt x="9" y="1910"/>
                  </a:lnTo>
                  <a:lnTo>
                    <a:pt x="9" y="1905"/>
                  </a:lnTo>
                  <a:lnTo>
                    <a:pt x="10" y="1892"/>
                  </a:lnTo>
                  <a:lnTo>
                    <a:pt x="10" y="1880"/>
                  </a:lnTo>
                  <a:lnTo>
                    <a:pt x="10" y="1868"/>
                  </a:lnTo>
                  <a:lnTo>
                    <a:pt x="10" y="1861"/>
                  </a:lnTo>
                  <a:lnTo>
                    <a:pt x="12" y="1891"/>
                  </a:lnTo>
                  <a:lnTo>
                    <a:pt x="12" y="1920"/>
                  </a:lnTo>
                  <a:lnTo>
                    <a:pt x="12" y="1945"/>
                  </a:lnTo>
                  <a:lnTo>
                    <a:pt x="14" y="1966"/>
                  </a:lnTo>
                  <a:lnTo>
                    <a:pt x="16" y="1976"/>
                  </a:lnTo>
                  <a:lnTo>
                    <a:pt x="14" y="1994"/>
                  </a:lnTo>
                  <a:lnTo>
                    <a:pt x="14" y="2006"/>
                  </a:lnTo>
                  <a:lnTo>
                    <a:pt x="12" y="2014"/>
                  </a:lnTo>
                  <a:lnTo>
                    <a:pt x="10" y="2023"/>
                  </a:lnTo>
                  <a:lnTo>
                    <a:pt x="10" y="2034"/>
                  </a:lnTo>
                  <a:lnTo>
                    <a:pt x="10" y="2048"/>
                  </a:lnTo>
                  <a:lnTo>
                    <a:pt x="9" y="2070"/>
                  </a:lnTo>
                  <a:lnTo>
                    <a:pt x="9" y="2102"/>
                  </a:lnTo>
                  <a:lnTo>
                    <a:pt x="10" y="2116"/>
                  </a:lnTo>
                  <a:lnTo>
                    <a:pt x="10" y="2123"/>
                  </a:lnTo>
                  <a:lnTo>
                    <a:pt x="12" y="2124"/>
                  </a:lnTo>
                  <a:lnTo>
                    <a:pt x="12" y="2124"/>
                  </a:lnTo>
                  <a:lnTo>
                    <a:pt x="14" y="2124"/>
                  </a:lnTo>
                  <a:lnTo>
                    <a:pt x="14" y="2126"/>
                  </a:lnTo>
                  <a:lnTo>
                    <a:pt x="14" y="2133"/>
                  </a:lnTo>
                  <a:lnTo>
                    <a:pt x="16" y="2149"/>
                  </a:lnTo>
                  <a:lnTo>
                    <a:pt x="14" y="2175"/>
                  </a:lnTo>
                  <a:lnTo>
                    <a:pt x="12" y="2201"/>
                  </a:lnTo>
                  <a:lnTo>
                    <a:pt x="14" y="2227"/>
                  </a:lnTo>
                  <a:lnTo>
                    <a:pt x="14" y="2254"/>
                  </a:lnTo>
                  <a:lnTo>
                    <a:pt x="14" y="2287"/>
                  </a:lnTo>
                  <a:lnTo>
                    <a:pt x="14" y="2275"/>
                  </a:lnTo>
                  <a:lnTo>
                    <a:pt x="14" y="2264"/>
                  </a:lnTo>
                  <a:lnTo>
                    <a:pt x="12" y="2257"/>
                  </a:lnTo>
                  <a:lnTo>
                    <a:pt x="12" y="2287"/>
                  </a:lnTo>
                  <a:lnTo>
                    <a:pt x="12" y="2306"/>
                  </a:lnTo>
                  <a:lnTo>
                    <a:pt x="12" y="2318"/>
                  </a:lnTo>
                  <a:lnTo>
                    <a:pt x="12" y="2323"/>
                  </a:lnTo>
                  <a:lnTo>
                    <a:pt x="12" y="2325"/>
                  </a:lnTo>
                  <a:lnTo>
                    <a:pt x="12" y="2327"/>
                  </a:lnTo>
                  <a:lnTo>
                    <a:pt x="12" y="2332"/>
                  </a:lnTo>
                  <a:lnTo>
                    <a:pt x="12" y="2341"/>
                  </a:lnTo>
                  <a:lnTo>
                    <a:pt x="12" y="2355"/>
                  </a:lnTo>
                  <a:lnTo>
                    <a:pt x="10" y="2381"/>
                  </a:lnTo>
                  <a:lnTo>
                    <a:pt x="14" y="2390"/>
                  </a:lnTo>
                  <a:lnTo>
                    <a:pt x="16" y="2409"/>
                  </a:lnTo>
                  <a:lnTo>
                    <a:pt x="16" y="2433"/>
                  </a:lnTo>
                  <a:lnTo>
                    <a:pt x="16" y="2461"/>
                  </a:lnTo>
                  <a:lnTo>
                    <a:pt x="16" y="2494"/>
                  </a:lnTo>
                  <a:lnTo>
                    <a:pt x="16" y="2526"/>
                  </a:lnTo>
                  <a:lnTo>
                    <a:pt x="16" y="2556"/>
                  </a:lnTo>
                  <a:lnTo>
                    <a:pt x="16" y="2582"/>
                  </a:lnTo>
                  <a:lnTo>
                    <a:pt x="16" y="2601"/>
                  </a:lnTo>
                  <a:lnTo>
                    <a:pt x="17" y="2613"/>
                  </a:lnTo>
                  <a:lnTo>
                    <a:pt x="17" y="2611"/>
                  </a:lnTo>
                  <a:lnTo>
                    <a:pt x="16" y="2617"/>
                  </a:lnTo>
                  <a:lnTo>
                    <a:pt x="16" y="2629"/>
                  </a:lnTo>
                  <a:lnTo>
                    <a:pt x="16" y="2641"/>
                  </a:lnTo>
                  <a:lnTo>
                    <a:pt x="16" y="2655"/>
                  </a:lnTo>
                  <a:lnTo>
                    <a:pt x="16" y="2667"/>
                  </a:lnTo>
                  <a:lnTo>
                    <a:pt x="16" y="2674"/>
                  </a:lnTo>
                  <a:lnTo>
                    <a:pt x="14" y="2676"/>
                  </a:lnTo>
                  <a:lnTo>
                    <a:pt x="14" y="2667"/>
                  </a:lnTo>
                  <a:lnTo>
                    <a:pt x="16" y="2725"/>
                  </a:lnTo>
                  <a:lnTo>
                    <a:pt x="16" y="2781"/>
                  </a:lnTo>
                  <a:lnTo>
                    <a:pt x="16" y="2835"/>
                  </a:lnTo>
                  <a:lnTo>
                    <a:pt x="16" y="2882"/>
                  </a:lnTo>
                  <a:lnTo>
                    <a:pt x="14" y="2913"/>
                  </a:lnTo>
                  <a:lnTo>
                    <a:pt x="14" y="2946"/>
                  </a:lnTo>
                  <a:lnTo>
                    <a:pt x="14" y="2983"/>
                  </a:lnTo>
                  <a:lnTo>
                    <a:pt x="14" y="3020"/>
                  </a:lnTo>
                  <a:lnTo>
                    <a:pt x="16" y="3056"/>
                  </a:lnTo>
                  <a:lnTo>
                    <a:pt x="17" y="3090"/>
                  </a:lnTo>
                  <a:lnTo>
                    <a:pt x="17" y="3119"/>
                  </a:lnTo>
                  <a:lnTo>
                    <a:pt x="16" y="3144"/>
                  </a:lnTo>
                  <a:lnTo>
                    <a:pt x="14" y="3161"/>
                  </a:lnTo>
                  <a:lnTo>
                    <a:pt x="10" y="3172"/>
                  </a:lnTo>
                  <a:lnTo>
                    <a:pt x="12" y="3196"/>
                  </a:lnTo>
                  <a:lnTo>
                    <a:pt x="14" y="3219"/>
                  </a:lnTo>
                  <a:lnTo>
                    <a:pt x="16" y="3243"/>
                  </a:lnTo>
                  <a:lnTo>
                    <a:pt x="17" y="3269"/>
                  </a:lnTo>
                  <a:lnTo>
                    <a:pt x="17" y="3304"/>
                  </a:lnTo>
                  <a:lnTo>
                    <a:pt x="16" y="3301"/>
                  </a:lnTo>
                  <a:lnTo>
                    <a:pt x="16" y="3299"/>
                  </a:lnTo>
                  <a:lnTo>
                    <a:pt x="16" y="3297"/>
                  </a:lnTo>
                  <a:lnTo>
                    <a:pt x="14" y="3299"/>
                  </a:lnTo>
                  <a:lnTo>
                    <a:pt x="14" y="3301"/>
                  </a:lnTo>
                  <a:lnTo>
                    <a:pt x="14" y="3304"/>
                  </a:lnTo>
                  <a:lnTo>
                    <a:pt x="14" y="3310"/>
                  </a:lnTo>
                  <a:lnTo>
                    <a:pt x="14" y="3320"/>
                  </a:lnTo>
                  <a:lnTo>
                    <a:pt x="14" y="3364"/>
                  </a:lnTo>
                  <a:lnTo>
                    <a:pt x="16" y="3404"/>
                  </a:lnTo>
                  <a:lnTo>
                    <a:pt x="19" y="3446"/>
                  </a:lnTo>
                  <a:lnTo>
                    <a:pt x="21" y="3495"/>
                  </a:lnTo>
                  <a:lnTo>
                    <a:pt x="19" y="3517"/>
                  </a:lnTo>
                  <a:lnTo>
                    <a:pt x="17" y="3531"/>
                  </a:lnTo>
                  <a:lnTo>
                    <a:pt x="17" y="3543"/>
                  </a:lnTo>
                  <a:lnTo>
                    <a:pt x="16" y="3550"/>
                  </a:lnTo>
                  <a:lnTo>
                    <a:pt x="16" y="3561"/>
                  </a:lnTo>
                  <a:lnTo>
                    <a:pt x="16" y="3566"/>
                  </a:lnTo>
                  <a:lnTo>
                    <a:pt x="16" y="3573"/>
                  </a:lnTo>
                  <a:lnTo>
                    <a:pt x="16" y="3578"/>
                  </a:lnTo>
                  <a:lnTo>
                    <a:pt x="16" y="3585"/>
                  </a:lnTo>
                  <a:lnTo>
                    <a:pt x="30" y="3585"/>
                  </a:lnTo>
                  <a:lnTo>
                    <a:pt x="45" y="3584"/>
                  </a:lnTo>
                  <a:lnTo>
                    <a:pt x="63" y="3585"/>
                  </a:lnTo>
                  <a:lnTo>
                    <a:pt x="68" y="3585"/>
                  </a:lnTo>
                  <a:lnTo>
                    <a:pt x="66" y="3587"/>
                  </a:lnTo>
                  <a:lnTo>
                    <a:pt x="58" y="3587"/>
                  </a:lnTo>
                  <a:lnTo>
                    <a:pt x="44" y="3589"/>
                  </a:lnTo>
                  <a:lnTo>
                    <a:pt x="28" y="3589"/>
                  </a:lnTo>
                  <a:lnTo>
                    <a:pt x="10" y="3591"/>
                  </a:lnTo>
                  <a:lnTo>
                    <a:pt x="10" y="3557"/>
                  </a:lnTo>
                  <a:lnTo>
                    <a:pt x="12" y="3561"/>
                  </a:lnTo>
                  <a:lnTo>
                    <a:pt x="10" y="3531"/>
                  </a:lnTo>
                  <a:lnTo>
                    <a:pt x="9" y="3495"/>
                  </a:lnTo>
                  <a:lnTo>
                    <a:pt x="7" y="3456"/>
                  </a:lnTo>
                  <a:lnTo>
                    <a:pt x="7" y="3416"/>
                  </a:lnTo>
                  <a:lnTo>
                    <a:pt x="7" y="3378"/>
                  </a:lnTo>
                  <a:lnTo>
                    <a:pt x="9" y="3315"/>
                  </a:lnTo>
                  <a:lnTo>
                    <a:pt x="9" y="3248"/>
                  </a:lnTo>
                  <a:lnTo>
                    <a:pt x="7" y="3179"/>
                  </a:lnTo>
                  <a:lnTo>
                    <a:pt x="5" y="3104"/>
                  </a:lnTo>
                  <a:lnTo>
                    <a:pt x="7" y="3029"/>
                  </a:lnTo>
                  <a:lnTo>
                    <a:pt x="14" y="3037"/>
                  </a:lnTo>
                  <a:lnTo>
                    <a:pt x="12" y="2995"/>
                  </a:lnTo>
                  <a:lnTo>
                    <a:pt x="14" y="2959"/>
                  </a:lnTo>
                  <a:lnTo>
                    <a:pt x="14" y="2924"/>
                  </a:lnTo>
                  <a:lnTo>
                    <a:pt x="14" y="2889"/>
                  </a:lnTo>
                  <a:lnTo>
                    <a:pt x="14" y="2847"/>
                  </a:lnTo>
                  <a:lnTo>
                    <a:pt x="14" y="2835"/>
                  </a:lnTo>
                  <a:lnTo>
                    <a:pt x="14" y="2830"/>
                  </a:lnTo>
                  <a:lnTo>
                    <a:pt x="12" y="2826"/>
                  </a:lnTo>
                  <a:lnTo>
                    <a:pt x="12" y="2823"/>
                  </a:lnTo>
                  <a:lnTo>
                    <a:pt x="10" y="2814"/>
                  </a:lnTo>
                  <a:lnTo>
                    <a:pt x="10" y="2859"/>
                  </a:lnTo>
                  <a:lnTo>
                    <a:pt x="10" y="2903"/>
                  </a:lnTo>
                  <a:lnTo>
                    <a:pt x="10" y="2943"/>
                  </a:lnTo>
                  <a:lnTo>
                    <a:pt x="10" y="2976"/>
                  </a:lnTo>
                  <a:lnTo>
                    <a:pt x="10" y="3004"/>
                  </a:lnTo>
                  <a:lnTo>
                    <a:pt x="7" y="2988"/>
                  </a:lnTo>
                  <a:lnTo>
                    <a:pt x="5" y="2964"/>
                  </a:lnTo>
                  <a:lnTo>
                    <a:pt x="5" y="2931"/>
                  </a:lnTo>
                  <a:lnTo>
                    <a:pt x="5" y="2892"/>
                  </a:lnTo>
                  <a:lnTo>
                    <a:pt x="5" y="2850"/>
                  </a:lnTo>
                  <a:lnTo>
                    <a:pt x="7" y="2809"/>
                  </a:lnTo>
                  <a:lnTo>
                    <a:pt x="7" y="2765"/>
                  </a:lnTo>
                  <a:lnTo>
                    <a:pt x="5" y="2725"/>
                  </a:lnTo>
                  <a:lnTo>
                    <a:pt x="3" y="2690"/>
                  </a:lnTo>
                  <a:lnTo>
                    <a:pt x="5" y="2676"/>
                  </a:lnTo>
                  <a:lnTo>
                    <a:pt x="5" y="2665"/>
                  </a:lnTo>
                  <a:lnTo>
                    <a:pt x="7" y="2658"/>
                  </a:lnTo>
                  <a:lnTo>
                    <a:pt x="9" y="2652"/>
                  </a:lnTo>
                  <a:lnTo>
                    <a:pt x="9" y="2638"/>
                  </a:lnTo>
                  <a:lnTo>
                    <a:pt x="9" y="2618"/>
                  </a:lnTo>
                  <a:lnTo>
                    <a:pt x="7" y="2599"/>
                  </a:lnTo>
                  <a:lnTo>
                    <a:pt x="5" y="2575"/>
                  </a:lnTo>
                  <a:lnTo>
                    <a:pt x="7" y="2547"/>
                  </a:lnTo>
                  <a:lnTo>
                    <a:pt x="7" y="2519"/>
                  </a:lnTo>
                  <a:lnTo>
                    <a:pt x="7" y="2489"/>
                  </a:lnTo>
                  <a:lnTo>
                    <a:pt x="9" y="2524"/>
                  </a:lnTo>
                  <a:lnTo>
                    <a:pt x="10" y="2519"/>
                  </a:lnTo>
                  <a:lnTo>
                    <a:pt x="10" y="2505"/>
                  </a:lnTo>
                  <a:lnTo>
                    <a:pt x="10" y="2486"/>
                  </a:lnTo>
                  <a:lnTo>
                    <a:pt x="12" y="2465"/>
                  </a:lnTo>
                  <a:lnTo>
                    <a:pt x="12" y="2444"/>
                  </a:lnTo>
                  <a:lnTo>
                    <a:pt x="9" y="2398"/>
                  </a:lnTo>
                  <a:lnTo>
                    <a:pt x="7" y="2344"/>
                  </a:lnTo>
                  <a:lnTo>
                    <a:pt x="5" y="2287"/>
                  </a:lnTo>
                  <a:lnTo>
                    <a:pt x="5" y="2229"/>
                  </a:lnTo>
                  <a:lnTo>
                    <a:pt x="7" y="2173"/>
                  </a:lnTo>
                  <a:lnTo>
                    <a:pt x="2" y="2109"/>
                  </a:lnTo>
                  <a:lnTo>
                    <a:pt x="3" y="2065"/>
                  </a:lnTo>
                  <a:lnTo>
                    <a:pt x="3" y="2018"/>
                  </a:lnTo>
                  <a:lnTo>
                    <a:pt x="5" y="1973"/>
                  </a:lnTo>
                  <a:lnTo>
                    <a:pt x="5" y="1931"/>
                  </a:lnTo>
                  <a:lnTo>
                    <a:pt x="2" y="1934"/>
                  </a:lnTo>
                  <a:lnTo>
                    <a:pt x="3" y="1906"/>
                  </a:lnTo>
                  <a:lnTo>
                    <a:pt x="3" y="1877"/>
                  </a:lnTo>
                  <a:lnTo>
                    <a:pt x="2" y="1847"/>
                  </a:lnTo>
                  <a:lnTo>
                    <a:pt x="2" y="1842"/>
                  </a:lnTo>
                  <a:lnTo>
                    <a:pt x="2" y="1838"/>
                  </a:lnTo>
                  <a:lnTo>
                    <a:pt x="3" y="1836"/>
                  </a:lnTo>
                  <a:lnTo>
                    <a:pt x="3" y="1831"/>
                  </a:lnTo>
                  <a:lnTo>
                    <a:pt x="3" y="1777"/>
                  </a:lnTo>
                  <a:lnTo>
                    <a:pt x="2" y="1728"/>
                  </a:lnTo>
                  <a:lnTo>
                    <a:pt x="2" y="1685"/>
                  </a:lnTo>
                  <a:lnTo>
                    <a:pt x="2" y="1648"/>
                  </a:lnTo>
                  <a:lnTo>
                    <a:pt x="2" y="1664"/>
                  </a:lnTo>
                  <a:lnTo>
                    <a:pt x="3" y="1672"/>
                  </a:lnTo>
                  <a:lnTo>
                    <a:pt x="3" y="1674"/>
                  </a:lnTo>
                  <a:lnTo>
                    <a:pt x="3" y="1674"/>
                  </a:lnTo>
                  <a:lnTo>
                    <a:pt x="3" y="1674"/>
                  </a:lnTo>
                  <a:lnTo>
                    <a:pt x="5" y="1676"/>
                  </a:lnTo>
                  <a:lnTo>
                    <a:pt x="5" y="1686"/>
                  </a:lnTo>
                  <a:lnTo>
                    <a:pt x="7" y="1704"/>
                  </a:lnTo>
                  <a:lnTo>
                    <a:pt x="5" y="1671"/>
                  </a:lnTo>
                  <a:lnTo>
                    <a:pt x="7" y="1641"/>
                  </a:lnTo>
                  <a:lnTo>
                    <a:pt x="7" y="1613"/>
                  </a:lnTo>
                  <a:lnTo>
                    <a:pt x="5" y="1585"/>
                  </a:lnTo>
                  <a:lnTo>
                    <a:pt x="5" y="1559"/>
                  </a:lnTo>
                  <a:lnTo>
                    <a:pt x="5" y="1541"/>
                  </a:lnTo>
                  <a:lnTo>
                    <a:pt x="7" y="1531"/>
                  </a:lnTo>
                  <a:lnTo>
                    <a:pt x="9" y="1524"/>
                  </a:lnTo>
                  <a:lnTo>
                    <a:pt x="9" y="1517"/>
                  </a:lnTo>
                  <a:lnTo>
                    <a:pt x="10" y="1507"/>
                  </a:lnTo>
                  <a:lnTo>
                    <a:pt x="9" y="1508"/>
                  </a:lnTo>
                  <a:lnTo>
                    <a:pt x="7" y="1501"/>
                  </a:lnTo>
                  <a:lnTo>
                    <a:pt x="5" y="1487"/>
                  </a:lnTo>
                  <a:lnTo>
                    <a:pt x="5" y="1468"/>
                  </a:lnTo>
                  <a:lnTo>
                    <a:pt x="5" y="1451"/>
                  </a:lnTo>
                  <a:lnTo>
                    <a:pt x="3" y="1435"/>
                  </a:lnTo>
                  <a:lnTo>
                    <a:pt x="3" y="1426"/>
                  </a:lnTo>
                  <a:lnTo>
                    <a:pt x="3" y="1379"/>
                  </a:lnTo>
                  <a:lnTo>
                    <a:pt x="3" y="1332"/>
                  </a:lnTo>
                  <a:lnTo>
                    <a:pt x="0" y="1283"/>
                  </a:lnTo>
                  <a:lnTo>
                    <a:pt x="0" y="1231"/>
                  </a:lnTo>
                  <a:lnTo>
                    <a:pt x="0" y="1243"/>
                  </a:lnTo>
                  <a:lnTo>
                    <a:pt x="0" y="1255"/>
                  </a:lnTo>
                  <a:lnTo>
                    <a:pt x="2" y="1264"/>
                  </a:lnTo>
                  <a:lnTo>
                    <a:pt x="2" y="1267"/>
                  </a:lnTo>
                  <a:lnTo>
                    <a:pt x="2" y="1248"/>
                  </a:lnTo>
                  <a:lnTo>
                    <a:pt x="2" y="1236"/>
                  </a:lnTo>
                  <a:lnTo>
                    <a:pt x="2" y="1226"/>
                  </a:lnTo>
                  <a:lnTo>
                    <a:pt x="2" y="1215"/>
                  </a:lnTo>
                  <a:lnTo>
                    <a:pt x="0" y="1201"/>
                  </a:lnTo>
                  <a:lnTo>
                    <a:pt x="2" y="1205"/>
                  </a:lnTo>
                  <a:lnTo>
                    <a:pt x="2" y="1205"/>
                  </a:lnTo>
                  <a:lnTo>
                    <a:pt x="2" y="1206"/>
                  </a:lnTo>
                  <a:lnTo>
                    <a:pt x="2" y="1175"/>
                  </a:lnTo>
                  <a:lnTo>
                    <a:pt x="3" y="1199"/>
                  </a:lnTo>
                  <a:lnTo>
                    <a:pt x="3" y="1194"/>
                  </a:lnTo>
                  <a:lnTo>
                    <a:pt x="5" y="1182"/>
                  </a:lnTo>
                  <a:lnTo>
                    <a:pt x="5" y="1164"/>
                  </a:lnTo>
                  <a:lnTo>
                    <a:pt x="5" y="1144"/>
                  </a:lnTo>
                  <a:lnTo>
                    <a:pt x="5" y="1124"/>
                  </a:lnTo>
                  <a:lnTo>
                    <a:pt x="3" y="1116"/>
                  </a:lnTo>
                  <a:lnTo>
                    <a:pt x="3" y="1098"/>
                  </a:lnTo>
                  <a:lnTo>
                    <a:pt x="3" y="1075"/>
                  </a:lnTo>
                  <a:lnTo>
                    <a:pt x="3" y="1051"/>
                  </a:lnTo>
                  <a:lnTo>
                    <a:pt x="3" y="1028"/>
                  </a:lnTo>
                  <a:lnTo>
                    <a:pt x="2" y="1011"/>
                  </a:lnTo>
                  <a:lnTo>
                    <a:pt x="0" y="1000"/>
                  </a:lnTo>
                  <a:lnTo>
                    <a:pt x="2" y="992"/>
                  </a:lnTo>
                  <a:lnTo>
                    <a:pt x="2" y="976"/>
                  </a:lnTo>
                  <a:lnTo>
                    <a:pt x="3" y="957"/>
                  </a:lnTo>
                  <a:lnTo>
                    <a:pt x="3" y="936"/>
                  </a:lnTo>
                  <a:lnTo>
                    <a:pt x="3" y="917"/>
                  </a:lnTo>
                  <a:lnTo>
                    <a:pt x="5" y="901"/>
                  </a:lnTo>
                  <a:lnTo>
                    <a:pt x="5" y="890"/>
                  </a:lnTo>
                  <a:lnTo>
                    <a:pt x="7" y="890"/>
                  </a:lnTo>
                  <a:lnTo>
                    <a:pt x="7" y="857"/>
                  </a:lnTo>
                  <a:lnTo>
                    <a:pt x="5" y="831"/>
                  </a:lnTo>
                  <a:lnTo>
                    <a:pt x="3" y="808"/>
                  </a:lnTo>
                  <a:lnTo>
                    <a:pt x="2" y="786"/>
                  </a:lnTo>
                  <a:lnTo>
                    <a:pt x="0" y="761"/>
                  </a:lnTo>
                  <a:lnTo>
                    <a:pt x="2" y="730"/>
                  </a:lnTo>
                  <a:lnTo>
                    <a:pt x="2" y="705"/>
                  </a:lnTo>
                  <a:lnTo>
                    <a:pt x="3" y="686"/>
                  </a:lnTo>
                  <a:lnTo>
                    <a:pt x="5" y="667"/>
                  </a:lnTo>
                  <a:lnTo>
                    <a:pt x="5" y="648"/>
                  </a:lnTo>
                  <a:lnTo>
                    <a:pt x="5" y="630"/>
                  </a:lnTo>
                  <a:lnTo>
                    <a:pt x="3" y="616"/>
                  </a:lnTo>
                  <a:lnTo>
                    <a:pt x="2" y="611"/>
                  </a:lnTo>
                  <a:lnTo>
                    <a:pt x="2" y="667"/>
                  </a:lnTo>
                  <a:lnTo>
                    <a:pt x="2" y="622"/>
                  </a:lnTo>
                  <a:lnTo>
                    <a:pt x="2" y="583"/>
                  </a:lnTo>
                  <a:lnTo>
                    <a:pt x="2" y="548"/>
                  </a:lnTo>
                  <a:lnTo>
                    <a:pt x="3" y="513"/>
                  </a:lnTo>
                  <a:lnTo>
                    <a:pt x="3" y="475"/>
                  </a:lnTo>
                  <a:lnTo>
                    <a:pt x="2" y="431"/>
                  </a:lnTo>
                  <a:lnTo>
                    <a:pt x="2" y="435"/>
                  </a:lnTo>
                  <a:lnTo>
                    <a:pt x="2" y="435"/>
                  </a:lnTo>
                  <a:lnTo>
                    <a:pt x="2" y="433"/>
                  </a:lnTo>
                  <a:lnTo>
                    <a:pt x="2" y="430"/>
                  </a:lnTo>
                  <a:lnTo>
                    <a:pt x="3" y="426"/>
                  </a:lnTo>
                  <a:lnTo>
                    <a:pt x="3" y="423"/>
                  </a:lnTo>
                  <a:lnTo>
                    <a:pt x="3" y="417"/>
                  </a:lnTo>
                  <a:lnTo>
                    <a:pt x="3" y="416"/>
                  </a:lnTo>
                  <a:lnTo>
                    <a:pt x="3" y="414"/>
                  </a:lnTo>
                  <a:lnTo>
                    <a:pt x="3" y="414"/>
                  </a:lnTo>
                  <a:lnTo>
                    <a:pt x="5" y="417"/>
                  </a:lnTo>
                  <a:lnTo>
                    <a:pt x="2" y="365"/>
                  </a:lnTo>
                  <a:lnTo>
                    <a:pt x="3" y="369"/>
                  </a:lnTo>
                  <a:lnTo>
                    <a:pt x="5" y="377"/>
                  </a:lnTo>
                  <a:lnTo>
                    <a:pt x="7" y="390"/>
                  </a:lnTo>
                  <a:lnTo>
                    <a:pt x="9" y="400"/>
                  </a:lnTo>
                  <a:lnTo>
                    <a:pt x="10" y="405"/>
                  </a:lnTo>
                  <a:lnTo>
                    <a:pt x="10" y="381"/>
                  </a:lnTo>
                  <a:lnTo>
                    <a:pt x="10" y="365"/>
                  </a:lnTo>
                  <a:lnTo>
                    <a:pt x="12" y="353"/>
                  </a:lnTo>
                  <a:lnTo>
                    <a:pt x="12" y="342"/>
                  </a:lnTo>
                  <a:lnTo>
                    <a:pt x="12" y="328"/>
                  </a:lnTo>
                  <a:lnTo>
                    <a:pt x="12" y="306"/>
                  </a:lnTo>
                  <a:lnTo>
                    <a:pt x="12" y="316"/>
                  </a:lnTo>
                  <a:lnTo>
                    <a:pt x="10" y="318"/>
                  </a:lnTo>
                  <a:lnTo>
                    <a:pt x="10" y="313"/>
                  </a:lnTo>
                  <a:lnTo>
                    <a:pt x="9" y="304"/>
                  </a:lnTo>
                  <a:lnTo>
                    <a:pt x="9" y="290"/>
                  </a:lnTo>
                  <a:lnTo>
                    <a:pt x="7" y="278"/>
                  </a:lnTo>
                  <a:lnTo>
                    <a:pt x="7" y="266"/>
                  </a:lnTo>
                  <a:lnTo>
                    <a:pt x="5" y="257"/>
                  </a:lnTo>
                  <a:lnTo>
                    <a:pt x="9" y="259"/>
                  </a:lnTo>
                  <a:lnTo>
                    <a:pt x="9" y="222"/>
                  </a:lnTo>
                  <a:lnTo>
                    <a:pt x="7" y="185"/>
                  </a:lnTo>
                  <a:lnTo>
                    <a:pt x="5" y="149"/>
                  </a:lnTo>
                  <a:lnTo>
                    <a:pt x="3" y="109"/>
                  </a:lnTo>
                  <a:lnTo>
                    <a:pt x="2" y="63"/>
                  </a:lnTo>
                  <a:lnTo>
                    <a:pt x="2" y="58"/>
                  </a:lnTo>
                  <a:lnTo>
                    <a:pt x="3" y="46"/>
                  </a:lnTo>
                  <a:lnTo>
                    <a:pt x="5" y="34"/>
                  </a:lnTo>
                  <a:lnTo>
                    <a:pt x="7" y="18"/>
                  </a:lnTo>
                  <a:lnTo>
                    <a:pt x="9" y="7"/>
                  </a:lnTo>
                  <a:lnTo>
                    <a:pt x="1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8" name="Freeform 266"/>
            <p:cNvSpPr>
              <a:spLocks/>
            </p:cNvSpPr>
            <p:nvPr/>
          </p:nvSpPr>
          <p:spPr bwMode="auto">
            <a:xfrm>
              <a:off x="3" y="3125"/>
              <a:ext cx="4" cy="56"/>
            </a:xfrm>
            <a:custGeom>
              <a:avLst/>
              <a:gdLst>
                <a:gd name="T0" fmla="*/ 4 w 4"/>
                <a:gd name="T1" fmla="*/ 0 h 56"/>
                <a:gd name="T2" fmla="*/ 2 w 4"/>
                <a:gd name="T3" fmla="*/ 25 h 56"/>
                <a:gd name="T4" fmla="*/ 2 w 4"/>
                <a:gd name="T5" fmla="*/ 51 h 56"/>
                <a:gd name="T6" fmla="*/ 0 w 4"/>
                <a:gd name="T7" fmla="*/ 56 h 56"/>
                <a:gd name="T8" fmla="*/ 4 w 4"/>
                <a:gd name="T9" fmla="*/ 0 h 56"/>
              </a:gdLst>
              <a:ahLst/>
              <a:cxnLst>
                <a:cxn ang="0">
                  <a:pos x="T0" y="T1"/>
                </a:cxn>
                <a:cxn ang="0">
                  <a:pos x="T2" y="T3"/>
                </a:cxn>
                <a:cxn ang="0">
                  <a:pos x="T4" y="T5"/>
                </a:cxn>
                <a:cxn ang="0">
                  <a:pos x="T6" y="T7"/>
                </a:cxn>
                <a:cxn ang="0">
                  <a:pos x="T8" y="T9"/>
                </a:cxn>
              </a:cxnLst>
              <a:rect l="0" t="0" r="r" b="b"/>
              <a:pathLst>
                <a:path w="4" h="56">
                  <a:moveTo>
                    <a:pt x="4" y="0"/>
                  </a:moveTo>
                  <a:lnTo>
                    <a:pt x="2" y="25"/>
                  </a:lnTo>
                  <a:lnTo>
                    <a:pt x="2" y="51"/>
                  </a:lnTo>
                  <a:lnTo>
                    <a:pt x="0" y="56"/>
                  </a:lnTo>
                  <a:lnTo>
                    <a:pt x="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69" name="Freeform 267"/>
            <p:cNvSpPr>
              <a:spLocks/>
            </p:cNvSpPr>
            <p:nvPr/>
          </p:nvSpPr>
          <p:spPr bwMode="auto">
            <a:xfrm>
              <a:off x="5" y="3174"/>
              <a:ext cx="2" cy="33"/>
            </a:xfrm>
            <a:custGeom>
              <a:avLst/>
              <a:gdLst>
                <a:gd name="T0" fmla="*/ 2 w 2"/>
                <a:gd name="T1" fmla="*/ 0 h 33"/>
                <a:gd name="T2" fmla="*/ 2 w 2"/>
                <a:gd name="T3" fmla="*/ 33 h 33"/>
                <a:gd name="T4" fmla="*/ 0 w 2"/>
                <a:gd name="T5" fmla="*/ 2 h 33"/>
                <a:gd name="T6" fmla="*/ 2 w 2"/>
                <a:gd name="T7" fmla="*/ 0 h 33"/>
              </a:gdLst>
              <a:ahLst/>
              <a:cxnLst>
                <a:cxn ang="0">
                  <a:pos x="T0" y="T1"/>
                </a:cxn>
                <a:cxn ang="0">
                  <a:pos x="T2" y="T3"/>
                </a:cxn>
                <a:cxn ang="0">
                  <a:pos x="T4" y="T5"/>
                </a:cxn>
                <a:cxn ang="0">
                  <a:pos x="T6" y="T7"/>
                </a:cxn>
              </a:cxnLst>
              <a:rect l="0" t="0" r="r" b="b"/>
              <a:pathLst>
                <a:path w="2" h="33">
                  <a:moveTo>
                    <a:pt x="2" y="0"/>
                  </a:moveTo>
                  <a:lnTo>
                    <a:pt x="2" y="33"/>
                  </a:lnTo>
                  <a:lnTo>
                    <a:pt x="0" y="2"/>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0" name="Freeform 268"/>
            <p:cNvSpPr>
              <a:spLocks/>
            </p:cNvSpPr>
            <p:nvPr/>
          </p:nvSpPr>
          <p:spPr bwMode="auto">
            <a:xfrm>
              <a:off x="14" y="4312"/>
              <a:ext cx="63" cy="0"/>
            </a:xfrm>
            <a:custGeom>
              <a:avLst/>
              <a:gdLst>
                <a:gd name="T0" fmla="*/ 31 w 63"/>
                <a:gd name="T1" fmla="*/ 47 w 63"/>
                <a:gd name="T2" fmla="*/ 63 w 63"/>
                <a:gd name="T3" fmla="*/ 28 w 63"/>
                <a:gd name="T4" fmla="*/ 0 w 63"/>
                <a:gd name="T5" fmla="*/ 7 w 63"/>
                <a:gd name="T6" fmla="*/ 14 w 63"/>
                <a:gd name="T7" fmla="*/ 31 w 63"/>
              </a:gdLst>
              <a:ahLst/>
              <a:cxnLst>
                <a:cxn ang="0">
                  <a:pos x="T0" y="0"/>
                </a:cxn>
                <a:cxn ang="0">
                  <a:pos x="T1" y="0"/>
                </a:cxn>
                <a:cxn ang="0">
                  <a:pos x="T2" y="0"/>
                </a:cxn>
                <a:cxn ang="0">
                  <a:pos x="T3" y="0"/>
                </a:cxn>
                <a:cxn ang="0">
                  <a:pos x="T4" y="0"/>
                </a:cxn>
                <a:cxn ang="0">
                  <a:pos x="T5" y="0"/>
                </a:cxn>
                <a:cxn ang="0">
                  <a:pos x="T6" y="0"/>
                </a:cxn>
                <a:cxn ang="0">
                  <a:pos x="T7" y="0"/>
                </a:cxn>
              </a:cxnLst>
              <a:rect l="0" t="0" r="r" b="b"/>
              <a:pathLst>
                <a:path w="63">
                  <a:moveTo>
                    <a:pt x="31" y="0"/>
                  </a:moveTo>
                  <a:lnTo>
                    <a:pt x="47" y="0"/>
                  </a:lnTo>
                  <a:lnTo>
                    <a:pt x="63" y="0"/>
                  </a:lnTo>
                  <a:lnTo>
                    <a:pt x="28" y="0"/>
                  </a:lnTo>
                  <a:lnTo>
                    <a:pt x="0" y="0"/>
                  </a:lnTo>
                  <a:lnTo>
                    <a:pt x="7" y="0"/>
                  </a:lnTo>
                  <a:lnTo>
                    <a:pt x="14" y="0"/>
                  </a:lnTo>
                  <a:lnTo>
                    <a:pt x="3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1" name="Freeform 269"/>
            <p:cNvSpPr>
              <a:spLocks/>
            </p:cNvSpPr>
            <p:nvPr/>
          </p:nvSpPr>
          <p:spPr bwMode="auto">
            <a:xfrm>
              <a:off x="49" y="4309"/>
              <a:ext cx="31" cy="1"/>
            </a:xfrm>
            <a:custGeom>
              <a:avLst/>
              <a:gdLst>
                <a:gd name="T0" fmla="*/ 3 w 31"/>
                <a:gd name="T1" fmla="*/ 0 h 1"/>
                <a:gd name="T2" fmla="*/ 31 w 31"/>
                <a:gd name="T3" fmla="*/ 1 h 1"/>
                <a:gd name="T4" fmla="*/ 0 w 31"/>
                <a:gd name="T5" fmla="*/ 1 h 1"/>
                <a:gd name="T6" fmla="*/ 3 w 31"/>
                <a:gd name="T7" fmla="*/ 0 h 1"/>
              </a:gdLst>
              <a:ahLst/>
              <a:cxnLst>
                <a:cxn ang="0">
                  <a:pos x="T0" y="T1"/>
                </a:cxn>
                <a:cxn ang="0">
                  <a:pos x="T2" y="T3"/>
                </a:cxn>
                <a:cxn ang="0">
                  <a:pos x="T4" y="T5"/>
                </a:cxn>
                <a:cxn ang="0">
                  <a:pos x="T6" y="T7"/>
                </a:cxn>
              </a:cxnLst>
              <a:rect l="0" t="0" r="r" b="b"/>
              <a:pathLst>
                <a:path w="31" h="1">
                  <a:moveTo>
                    <a:pt x="3" y="0"/>
                  </a:moveTo>
                  <a:lnTo>
                    <a:pt x="31" y="1"/>
                  </a:lnTo>
                  <a:lnTo>
                    <a:pt x="0" y="1"/>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2" name="Freeform 270"/>
            <p:cNvSpPr>
              <a:spLocks/>
            </p:cNvSpPr>
            <p:nvPr/>
          </p:nvSpPr>
          <p:spPr bwMode="auto">
            <a:xfrm>
              <a:off x="86" y="4296"/>
              <a:ext cx="1906" cy="16"/>
            </a:xfrm>
            <a:custGeom>
              <a:avLst/>
              <a:gdLst>
                <a:gd name="T0" fmla="*/ 1904 w 1906"/>
                <a:gd name="T1" fmla="*/ 4 h 16"/>
                <a:gd name="T2" fmla="*/ 1860 w 1906"/>
                <a:gd name="T3" fmla="*/ 6 h 16"/>
                <a:gd name="T4" fmla="*/ 1792 w 1906"/>
                <a:gd name="T5" fmla="*/ 6 h 16"/>
                <a:gd name="T6" fmla="*/ 1775 w 1906"/>
                <a:gd name="T7" fmla="*/ 6 h 16"/>
                <a:gd name="T8" fmla="*/ 1731 w 1906"/>
                <a:gd name="T9" fmla="*/ 6 h 16"/>
                <a:gd name="T10" fmla="*/ 1689 w 1906"/>
                <a:gd name="T11" fmla="*/ 4 h 16"/>
                <a:gd name="T12" fmla="*/ 1611 w 1906"/>
                <a:gd name="T13" fmla="*/ 6 h 16"/>
                <a:gd name="T14" fmla="*/ 1645 w 1906"/>
                <a:gd name="T15" fmla="*/ 2 h 16"/>
                <a:gd name="T16" fmla="*/ 1565 w 1906"/>
                <a:gd name="T17" fmla="*/ 6 h 16"/>
                <a:gd name="T18" fmla="*/ 1530 w 1906"/>
                <a:gd name="T19" fmla="*/ 7 h 16"/>
                <a:gd name="T20" fmla="*/ 1368 w 1906"/>
                <a:gd name="T21" fmla="*/ 6 h 16"/>
                <a:gd name="T22" fmla="*/ 1307 w 1906"/>
                <a:gd name="T23" fmla="*/ 9 h 16"/>
                <a:gd name="T24" fmla="*/ 1134 w 1906"/>
                <a:gd name="T25" fmla="*/ 7 h 16"/>
                <a:gd name="T26" fmla="*/ 1056 w 1906"/>
                <a:gd name="T27" fmla="*/ 11 h 16"/>
                <a:gd name="T28" fmla="*/ 1005 w 1906"/>
                <a:gd name="T29" fmla="*/ 11 h 16"/>
                <a:gd name="T30" fmla="*/ 1035 w 1906"/>
                <a:gd name="T31" fmla="*/ 11 h 16"/>
                <a:gd name="T32" fmla="*/ 1061 w 1906"/>
                <a:gd name="T33" fmla="*/ 9 h 16"/>
                <a:gd name="T34" fmla="*/ 928 w 1906"/>
                <a:gd name="T35" fmla="*/ 11 h 16"/>
                <a:gd name="T36" fmla="*/ 783 w 1906"/>
                <a:gd name="T37" fmla="*/ 11 h 16"/>
                <a:gd name="T38" fmla="*/ 687 w 1906"/>
                <a:gd name="T39" fmla="*/ 9 h 16"/>
                <a:gd name="T40" fmla="*/ 677 w 1906"/>
                <a:gd name="T41" fmla="*/ 11 h 16"/>
                <a:gd name="T42" fmla="*/ 682 w 1906"/>
                <a:gd name="T43" fmla="*/ 13 h 16"/>
                <a:gd name="T44" fmla="*/ 691 w 1906"/>
                <a:gd name="T45" fmla="*/ 13 h 16"/>
                <a:gd name="T46" fmla="*/ 689 w 1906"/>
                <a:gd name="T47" fmla="*/ 13 h 16"/>
                <a:gd name="T48" fmla="*/ 666 w 1906"/>
                <a:gd name="T49" fmla="*/ 13 h 16"/>
                <a:gd name="T50" fmla="*/ 631 w 1906"/>
                <a:gd name="T51" fmla="*/ 9 h 16"/>
                <a:gd name="T52" fmla="*/ 565 w 1906"/>
                <a:gd name="T53" fmla="*/ 11 h 16"/>
                <a:gd name="T54" fmla="*/ 605 w 1906"/>
                <a:gd name="T55" fmla="*/ 9 h 16"/>
                <a:gd name="T56" fmla="*/ 586 w 1906"/>
                <a:gd name="T57" fmla="*/ 6 h 16"/>
                <a:gd name="T58" fmla="*/ 542 w 1906"/>
                <a:gd name="T59" fmla="*/ 7 h 16"/>
                <a:gd name="T60" fmla="*/ 504 w 1906"/>
                <a:gd name="T61" fmla="*/ 11 h 16"/>
                <a:gd name="T62" fmla="*/ 518 w 1906"/>
                <a:gd name="T63" fmla="*/ 14 h 16"/>
                <a:gd name="T64" fmla="*/ 483 w 1906"/>
                <a:gd name="T65" fmla="*/ 16 h 16"/>
                <a:gd name="T66" fmla="*/ 438 w 1906"/>
                <a:gd name="T67" fmla="*/ 13 h 16"/>
                <a:gd name="T68" fmla="*/ 338 w 1906"/>
                <a:gd name="T69" fmla="*/ 14 h 16"/>
                <a:gd name="T70" fmla="*/ 265 w 1906"/>
                <a:gd name="T71" fmla="*/ 11 h 16"/>
                <a:gd name="T72" fmla="*/ 329 w 1906"/>
                <a:gd name="T73" fmla="*/ 7 h 16"/>
                <a:gd name="T74" fmla="*/ 261 w 1906"/>
                <a:gd name="T75" fmla="*/ 7 h 16"/>
                <a:gd name="T76" fmla="*/ 226 w 1906"/>
                <a:gd name="T77" fmla="*/ 6 h 16"/>
                <a:gd name="T78" fmla="*/ 214 w 1906"/>
                <a:gd name="T79" fmla="*/ 9 h 16"/>
                <a:gd name="T80" fmla="*/ 55 w 1906"/>
                <a:gd name="T81" fmla="*/ 13 h 16"/>
                <a:gd name="T82" fmla="*/ 13 w 1906"/>
                <a:gd name="T83" fmla="*/ 11 h 16"/>
                <a:gd name="T84" fmla="*/ 19 w 1906"/>
                <a:gd name="T85" fmla="*/ 11 h 16"/>
                <a:gd name="T86" fmla="*/ 13 w 1906"/>
                <a:gd name="T87" fmla="*/ 9 h 16"/>
                <a:gd name="T88" fmla="*/ 10 w 1906"/>
                <a:gd name="T89" fmla="*/ 9 h 16"/>
                <a:gd name="T90" fmla="*/ 90 w 1906"/>
                <a:gd name="T91" fmla="*/ 4 h 16"/>
                <a:gd name="T92" fmla="*/ 216 w 1906"/>
                <a:gd name="T93" fmla="*/ 4 h 16"/>
                <a:gd name="T94" fmla="*/ 267 w 1906"/>
                <a:gd name="T95" fmla="*/ 4 h 16"/>
                <a:gd name="T96" fmla="*/ 256 w 1906"/>
                <a:gd name="T97" fmla="*/ 6 h 16"/>
                <a:gd name="T98" fmla="*/ 253 w 1906"/>
                <a:gd name="T99" fmla="*/ 6 h 16"/>
                <a:gd name="T100" fmla="*/ 265 w 1906"/>
                <a:gd name="T101" fmla="*/ 7 h 16"/>
                <a:gd name="T102" fmla="*/ 349 w 1906"/>
                <a:gd name="T103" fmla="*/ 4 h 16"/>
                <a:gd name="T104" fmla="*/ 342 w 1906"/>
                <a:gd name="T105" fmla="*/ 6 h 16"/>
                <a:gd name="T106" fmla="*/ 364 w 1906"/>
                <a:gd name="T107" fmla="*/ 7 h 16"/>
                <a:gd name="T108" fmla="*/ 466 w 1906"/>
                <a:gd name="T109" fmla="*/ 6 h 16"/>
                <a:gd name="T110" fmla="*/ 488 w 1906"/>
                <a:gd name="T111" fmla="*/ 6 h 16"/>
                <a:gd name="T112" fmla="*/ 551 w 1906"/>
                <a:gd name="T113" fmla="*/ 6 h 16"/>
                <a:gd name="T114" fmla="*/ 708 w 1906"/>
                <a:gd name="T115" fmla="*/ 2 h 16"/>
                <a:gd name="T116" fmla="*/ 775 w 1906"/>
                <a:gd name="T117" fmla="*/ 2 h 16"/>
                <a:gd name="T118" fmla="*/ 886 w 1906"/>
                <a:gd name="T119" fmla="*/ 4 h 16"/>
                <a:gd name="T120" fmla="*/ 1029 w 1906"/>
                <a:gd name="T121" fmla="*/ 2 h 16"/>
                <a:gd name="T122" fmla="*/ 1249 w 1906"/>
                <a:gd name="T123" fmla="*/ 2 h 16"/>
                <a:gd name="T124" fmla="*/ 1654 w 1906"/>
                <a:gd name="T125"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06" h="16">
                  <a:moveTo>
                    <a:pt x="1897" y="0"/>
                  </a:moveTo>
                  <a:lnTo>
                    <a:pt x="1906" y="2"/>
                  </a:lnTo>
                  <a:lnTo>
                    <a:pt x="1904" y="4"/>
                  </a:lnTo>
                  <a:lnTo>
                    <a:pt x="1895" y="4"/>
                  </a:lnTo>
                  <a:lnTo>
                    <a:pt x="1879" y="4"/>
                  </a:lnTo>
                  <a:lnTo>
                    <a:pt x="1860" y="6"/>
                  </a:lnTo>
                  <a:lnTo>
                    <a:pt x="1837" y="6"/>
                  </a:lnTo>
                  <a:lnTo>
                    <a:pt x="1813" y="6"/>
                  </a:lnTo>
                  <a:lnTo>
                    <a:pt x="1792" y="6"/>
                  </a:lnTo>
                  <a:lnTo>
                    <a:pt x="1773" y="7"/>
                  </a:lnTo>
                  <a:lnTo>
                    <a:pt x="1778" y="6"/>
                  </a:lnTo>
                  <a:lnTo>
                    <a:pt x="1775" y="6"/>
                  </a:lnTo>
                  <a:lnTo>
                    <a:pt x="1764" y="6"/>
                  </a:lnTo>
                  <a:lnTo>
                    <a:pt x="1748" y="6"/>
                  </a:lnTo>
                  <a:lnTo>
                    <a:pt x="1731" y="6"/>
                  </a:lnTo>
                  <a:lnTo>
                    <a:pt x="1714" y="6"/>
                  </a:lnTo>
                  <a:lnTo>
                    <a:pt x="1698" y="6"/>
                  </a:lnTo>
                  <a:lnTo>
                    <a:pt x="1689" y="4"/>
                  </a:lnTo>
                  <a:lnTo>
                    <a:pt x="1600" y="9"/>
                  </a:lnTo>
                  <a:lnTo>
                    <a:pt x="1604" y="7"/>
                  </a:lnTo>
                  <a:lnTo>
                    <a:pt x="1611" y="6"/>
                  </a:lnTo>
                  <a:lnTo>
                    <a:pt x="1623" y="6"/>
                  </a:lnTo>
                  <a:lnTo>
                    <a:pt x="1635" y="4"/>
                  </a:lnTo>
                  <a:lnTo>
                    <a:pt x="1645" y="2"/>
                  </a:lnTo>
                  <a:lnTo>
                    <a:pt x="1614" y="2"/>
                  </a:lnTo>
                  <a:lnTo>
                    <a:pt x="1588" y="4"/>
                  </a:lnTo>
                  <a:lnTo>
                    <a:pt x="1565" y="6"/>
                  </a:lnTo>
                  <a:lnTo>
                    <a:pt x="1546" y="7"/>
                  </a:lnTo>
                  <a:lnTo>
                    <a:pt x="1527" y="7"/>
                  </a:lnTo>
                  <a:lnTo>
                    <a:pt x="1530" y="7"/>
                  </a:lnTo>
                  <a:lnTo>
                    <a:pt x="1471" y="9"/>
                  </a:lnTo>
                  <a:lnTo>
                    <a:pt x="1417" y="7"/>
                  </a:lnTo>
                  <a:lnTo>
                    <a:pt x="1368" y="6"/>
                  </a:lnTo>
                  <a:lnTo>
                    <a:pt x="1324" y="6"/>
                  </a:lnTo>
                  <a:lnTo>
                    <a:pt x="1288" y="7"/>
                  </a:lnTo>
                  <a:lnTo>
                    <a:pt x="1307" y="9"/>
                  </a:lnTo>
                  <a:lnTo>
                    <a:pt x="1253" y="9"/>
                  </a:lnTo>
                  <a:lnTo>
                    <a:pt x="1193" y="7"/>
                  </a:lnTo>
                  <a:lnTo>
                    <a:pt x="1134" y="7"/>
                  </a:lnTo>
                  <a:lnTo>
                    <a:pt x="1076" y="9"/>
                  </a:lnTo>
                  <a:lnTo>
                    <a:pt x="1069" y="9"/>
                  </a:lnTo>
                  <a:lnTo>
                    <a:pt x="1056" y="11"/>
                  </a:lnTo>
                  <a:lnTo>
                    <a:pt x="1036" y="11"/>
                  </a:lnTo>
                  <a:lnTo>
                    <a:pt x="1017" y="13"/>
                  </a:lnTo>
                  <a:lnTo>
                    <a:pt x="1005" y="11"/>
                  </a:lnTo>
                  <a:lnTo>
                    <a:pt x="1021" y="11"/>
                  </a:lnTo>
                  <a:lnTo>
                    <a:pt x="1029" y="11"/>
                  </a:lnTo>
                  <a:lnTo>
                    <a:pt x="1035" y="11"/>
                  </a:lnTo>
                  <a:lnTo>
                    <a:pt x="1040" y="9"/>
                  </a:lnTo>
                  <a:lnTo>
                    <a:pt x="1047" y="9"/>
                  </a:lnTo>
                  <a:lnTo>
                    <a:pt x="1061" y="9"/>
                  </a:lnTo>
                  <a:lnTo>
                    <a:pt x="1022" y="9"/>
                  </a:lnTo>
                  <a:lnTo>
                    <a:pt x="977" y="11"/>
                  </a:lnTo>
                  <a:lnTo>
                    <a:pt x="928" y="11"/>
                  </a:lnTo>
                  <a:lnTo>
                    <a:pt x="879" y="11"/>
                  </a:lnTo>
                  <a:lnTo>
                    <a:pt x="829" y="11"/>
                  </a:lnTo>
                  <a:lnTo>
                    <a:pt x="783" y="11"/>
                  </a:lnTo>
                  <a:lnTo>
                    <a:pt x="743" y="11"/>
                  </a:lnTo>
                  <a:lnTo>
                    <a:pt x="710" y="11"/>
                  </a:lnTo>
                  <a:lnTo>
                    <a:pt x="687" y="9"/>
                  </a:lnTo>
                  <a:lnTo>
                    <a:pt x="682" y="9"/>
                  </a:lnTo>
                  <a:lnTo>
                    <a:pt x="679" y="11"/>
                  </a:lnTo>
                  <a:lnTo>
                    <a:pt x="677" y="11"/>
                  </a:lnTo>
                  <a:lnTo>
                    <a:pt x="679" y="11"/>
                  </a:lnTo>
                  <a:lnTo>
                    <a:pt x="680" y="11"/>
                  </a:lnTo>
                  <a:lnTo>
                    <a:pt x="682" y="13"/>
                  </a:lnTo>
                  <a:lnTo>
                    <a:pt x="685" y="13"/>
                  </a:lnTo>
                  <a:lnTo>
                    <a:pt x="689" y="13"/>
                  </a:lnTo>
                  <a:lnTo>
                    <a:pt x="691" y="13"/>
                  </a:lnTo>
                  <a:lnTo>
                    <a:pt x="692" y="13"/>
                  </a:lnTo>
                  <a:lnTo>
                    <a:pt x="691" y="13"/>
                  </a:lnTo>
                  <a:lnTo>
                    <a:pt x="689" y="13"/>
                  </a:lnTo>
                  <a:lnTo>
                    <a:pt x="685" y="14"/>
                  </a:lnTo>
                  <a:lnTo>
                    <a:pt x="679" y="14"/>
                  </a:lnTo>
                  <a:lnTo>
                    <a:pt x="666" y="13"/>
                  </a:lnTo>
                  <a:lnTo>
                    <a:pt x="656" y="11"/>
                  </a:lnTo>
                  <a:lnTo>
                    <a:pt x="645" y="11"/>
                  </a:lnTo>
                  <a:lnTo>
                    <a:pt x="631" y="9"/>
                  </a:lnTo>
                  <a:lnTo>
                    <a:pt x="607" y="9"/>
                  </a:lnTo>
                  <a:lnTo>
                    <a:pt x="555" y="11"/>
                  </a:lnTo>
                  <a:lnTo>
                    <a:pt x="565" y="11"/>
                  </a:lnTo>
                  <a:lnTo>
                    <a:pt x="579" y="9"/>
                  </a:lnTo>
                  <a:lnTo>
                    <a:pt x="593" y="9"/>
                  </a:lnTo>
                  <a:lnTo>
                    <a:pt x="605" y="9"/>
                  </a:lnTo>
                  <a:lnTo>
                    <a:pt x="610" y="7"/>
                  </a:lnTo>
                  <a:lnTo>
                    <a:pt x="607" y="6"/>
                  </a:lnTo>
                  <a:lnTo>
                    <a:pt x="586" y="6"/>
                  </a:lnTo>
                  <a:lnTo>
                    <a:pt x="569" y="7"/>
                  </a:lnTo>
                  <a:lnTo>
                    <a:pt x="556" y="7"/>
                  </a:lnTo>
                  <a:lnTo>
                    <a:pt x="542" y="7"/>
                  </a:lnTo>
                  <a:lnTo>
                    <a:pt x="528" y="6"/>
                  </a:lnTo>
                  <a:lnTo>
                    <a:pt x="518" y="9"/>
                  </a:lnTo>
                  <a:lnTo>
                    <a:pt x="504" y="11"/>
                  </a:lnTo>
                  <a:lnTo>
                    <a:pt x="483" y="13"/>
                  </a:lnTo>
                  <a:lnTo>
                    <a:pt x="500" y="13"/>
                  </a:lnTo>
                  <a:lnTo>
                    <a:pt x="518" y="14"/>
                  </a:lnTo>
                  <a:lnTo>
                    <a:pt x="530" y="14"/>
                  </a:lnTo>
                  <a:lnTo>
                    <a:pt x="506" y="16"/>
                  </a:lnTo>
                  <a:lnTo>
                    <a:pt x="483" y="16"/>
                  </a:lnTo>
                  <a:lnTo>
                    <a:pt x="464" y="16"/>
                  </a:lnTo>
                  <a:lnTo>
                    <a:pt x="471" y="16"/>
                  </a:lnTo>
                  <a:lnTo>
                    <a:pt x="438" y="13"/>
                  </a:lnTo>
                  <a:lnTo>
                    <a:pt x="406" y="13"/>
                  </a:lnTo>
                  <a:lnTo>
                    <a:pt x="373" y="13"/>
                  </a:lnTo>
                  <a:lnTo>
                    <a:pt x="338" y="14"/>
                  </a:lnTo>
                  <a:lnTo>
                    <a:pt x="298" y="14"/>
                  </a:lnTo>
                  <a:lnTo>
                    <a:pt x="249" y="13"/>
                  </a:lnTo>
                  <a:lnTo>
                    <a:pt x="265" y="11"/>
                  </a:lnTo>
                  <a:lnTo>
                    <a:pt x="286" y="11"/>
                  </a:lnTo>
                  <a:lnTo>
                    <a:pt x="308" y="9"/>
                  </a:lnTo>
                  <a:lnTo>
                    <a:pt x="329" y="7"/>
                  </a:lnTo>
                  <a:lnTo>
                    <a:pt x="300" y="7"/>
                  </a:lnTo>
                  <a:lnTo>
                    <a:pt x="277" y="7"/>
                  </a:lnTo>
                  <a:lnTo>
                    <a:pt x="261" y="7"/>
                  </a:lnTo>
                  <a:lnTo>
                    <a:pt x="249" y="7"/>
                  </a:lnTo>
                  <a:lnTo>
                    <a:pt x="237" y="6"/>
                  </a:lnTo>
                  <a:lnTo>
                    <a:pt x="226" y="6"/>
                  </a:lnTo>
                  <a:lnTo>
                    <a:pt x="212" y="7"/>
                  </a:lnTo>
                  <a:lnTo>
                    <a:pt x="193" y="9"/>
                  </a:lnTo>
                  <a:lnTo>
                    <a:pt x="214" y="9"/>
                  </a:lnTo>
                  <a:lnTo>
                    <a:pt x="160" y="11"/>
                  </a:lnTo>
                  <a:lnTo>
                    <a:pt x="109" y="13"/>
                  </a:lnTo>
                  <a:lnTo>
                    <a:pt x="55" y="13"/>
                  </a:lnTo>
                  <a:lnTo>
                    <a:pt x="0" y="13"/>
                  </a:lnTo>
                  <a:lnTo>
                    <a:pt x="8" y="13"/>
                  </a:lnTo>
                  <a:lnTo>
                    <a:pt x="13" y="11"/>
                  </a:lnTo>
                  <a:lnTo>
                    <a:pt x="19" y="11"/>
                  </a:lnTo>
                  <a:lnTo>
                    <a:pt x="19" y="11"/>
                  </a:lnTo>
                  <a:lnTo>
                    <a:pt x="19" y="11"/>
                  </a:lnTo>
                  <a:lnTo>
                    <a:pt x="19" y="11"/>
                  </a:lnTo>
                  <a:lnTo>
                    <a:pt x="17" y="11"/>
                  </a:lnTo>
                  <a:lnTo>
                    <a:pt x="13" y="9"/>
                  </a:lnTo>
                  <a:lnTo>
                    <a:pt x="12" y="9"/>
                  </a:lnTo>
                  <a:lnTo>
                    <a:pt x="10" y="9"/>
                  </a:lnTo>
                  <a:lnTo>
                    <a:pt x="10" y="9"/>
                  </a:lnTo>
                  <a:lnTo>
                    <a:pt x="12" y="9"/>
                  </a:lnTo>
                  <a:lnTo>
                    <a:pt x="52" y="6"/>
                  </a:lnTo>
                  <a:lnTo>
                    <a:pt x="90" y="4"/>
                  </a:lnTo>
                  <a:lnTo>
                    <a:pt x="127" y="4"/>
                  </a:lnTo>
                  <a:lnTo>
                    <a:pt x="169" y="4"/>
                  </a:lnTo>
                  <a:lnTo>
                    <a:pt x="216" y="4"/>
                  </a:lnTo>
                  <a:lnTo>
                    <a:pt x="270" y="4"/>
                  </a:lnTo>
                  <a:lnTo>
                    <a:pt x="268" y="4"/>
                  </a:lnTo>
                  <a:lnTo>
                    <a:pt x="267" y="4"/>
                  </a:lnTo>
                  <a:lnTo>
                    <a:pt x="263" y="4"/>
                  </a:lnTo>
                  <a:lnTo>
                    <a:pt x="260" y="4"/>
                  </a:lnTo>
                  <a:lnTo>
                    <a:pt x="256" y="6"/>
                  </a:lnTo>
                  <a:lnTo>
                    <a:pt x="254" y="6"/>
                  </a:lnTo>
                  <a:lnTo>
                    <a:pt x="253" y="6"/>
                  </a:lnTo>
                  <a:lnTo>
                    <a:pt x="253" y="6"/>
                  </a:lnTo>
                  <a:lnTo>
                    <a:pt x="254" y="6"/>
                  </a:lnTo>
                  <a:lnTo>
                    <a:pt x="258" y="7"/>
                  </a:lnTo>
                  <a:lnTo>
                    <a:pt x="265" y="7"/>
                  </a:lnTo>
                  <a:lnTo>
                    <a:pt x="296" y="6"/>
                  </a:lnTo>
                  <a:lnTo>
                    <a:pt x="324" y="6"/>
                  </a:lnTo>
                  <a:lnTo>
                    <a:pt x="349" y="4"/>
                  </a:lnTo>
                  <a:lnTo>
                    <a:pt x="370" y="6"/>
                  </a:lnTo>
                  <a:lnTo>
                    <a:pt x="356" y="6"/>
                  </a:lnTo>
                  <a:lnTo>
                    <a:pt x="342" y="6"/>
                  </a:lnTo>
                  <a:lnTo>
                    <a:pt x="333" y="6"/>
                  </a:lnTo>
                  <a:lnTo>
                    <a:pt x="329" y="6"/>
                  </a:lnTo>
                  <a:lnTo>
                    <a:pt x="364" y="7"/>
                  </a:lnTo>
                  <a:lnTo>
                    <a:pt x="397" y="7"/>
                  </a:lnTo>
                  <a:lnTo>
                    <a:pt x="429" y="7"/>
                  </a:lnTo>
                  <a:lnTo>
                    <a:pt x="466" y="6"/>
                  </a:lnTo>
                  <a:lnTo>
                    <a:pt x="457" y="6"/>
                  </a:lnTo>
                  <a:lnTo>
                    <a:pt x="474" y="6"/>
                  </a:lnTo>
                  <a:lnTo>
                    <a:pt x="488" y="6"/>
                  </a:lnTo>
                  <a:lnTo>
                    <a:pt x="504" y="6"/>
                  </a:lnTo>
                  <a:lnTo>
                    <a:pt x="497" y="4"/>
                  </a:lnTo>
                  <a:lnTo>
                    <a:pt x="551" y="6"/>
                  </a:lnTo>
                  <a:lnTo>
                    <a:pt x="603" y="4"/>
                  </a:lnTo>
                  <a:lnTo>
                    <a:pt x="656" y="2"/>
                  </a:lnTo>
                  <a:lnTo>
                    <a:pt x="708" y="2"/>
                  </a:lnTo>
                  <a:lnTo>
                    <a:pt x="691" y="7"/>
                  </a:lnTo>
                  <a:lnTo>
                    <a:pt x="734" y="4"/>
                  </a:lnTo>
                  <a:lnTo>
                    <a:pt x="775" y="2"/>
                  </a:lnTo>
                  <a:lnTo>
                    <a:pt x="813" y="2"/>
                  </a:lnTo>
                  <a:lnTo>
                    <a:pt x="850" y="2"/>
                  </a:lnTo>
                  <a:lnTo>
                    <a:pt x="886" y="4"/>
                  </a:lnTo>
                  <a:lnTo>
                    <a:pt x="928" y="4"/>
                  </a:lnTo>
                  <a:lnTo>
                    <a:pt x="975" y="4"/>
                  </a:lnTo>
                  <a:lnTo>
                    <a:pt x="1029" y="2"/>
                  </a:lnTo>
                  <a:lnTo>
                    <a:pt x="982" y="6"/>
                  </a:lnTo>
                  <a:lnTo>
                    <a:pt x="1113" y="2"/>
                  </a:lnTo>
                  <a:lnTo>
                    <a:pt x="1249" y="2"/>
                  </a:lnTo>
                  <a:lnTo>
                    <a:pt x="1385" y="2"/>
                  </a:lnTo>
                  <a:lnTo>
                    <a:pt x="1522" y="2"/>
                  </a:lnTo>
                  <a:lnTo>
                    <a:pt x="1654" y="2"/>
                  </a:lnTo>
                  <a:lnTo>
                    <a:pt x="1780" y="0"/>
                  </a:lnTo>
                  <a:lnTo>
                    <a:pt x="189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3" name="Freeform 271"/>
            <p:cNvSpPr>
              <a:spLocks/>
            </p:cNvSpPr>
            <p:nvPr/>
          </p:nvSpPr>
          <p:spPr bwMode="auto">
            <a:xfrm>
              <a:off x="2006" y="4296"/>
              <a:ext cx="73" cy="6"/>
            </a:xfrm>
            <a:custGeom>
              <a:avLst/>
              <a:gdLst>
                <a:gd name="T0" fmla="*/ 73 w 73"/>
                <a:gd name="T1" fmla="*/ 0 h 6"/>
                <a:gd name="T2" fmla="*/ 71 w 73"/>
                <a:gd name="T3" fmla="*/ 2 h 6"/>
                <a:gd name="T4" fmla="*/ 61 w 73"/>
                <a:gd name="T5" fmla="*/ 4 h 6"/>
                <a:gd name="T6" fmla="*/ 43 w 73"/>
                <a:gd name="T7" fmla="*/ 6 h 6"/>
                <a:gd name="T8" fmla="*/ 20 w 73"/>
                <a:gd name="T9" fmla="*/ 6 h 6"/>
                <a:gd name="T10" fmla="*/ 0 w 73"/>
                <a:gd name="T11" fmla="*/ 6 h 6"/>
                <a:gd name="T12" fmla="*/ 31 w 73"/>
                <a:gd name="T13" fmla="*/ 2 h 6"/>
                <a:gd name="T14" fmla="*/ 26 w 73"/>
                <a:gd name="T15" fmla="*/ 2 h 6"/>
                <a:gd name="T16" fmla="*/ 20 w 73"/>
                <a:gd name="T17" fmla="*/ 2 h 6"/>
                <a:gd name="T18" fmla="*/ 17 w 73"/>
                <a:gd name="T19" fmla="*/ 2 h 6"/>
                <a:gd name="T20" fmla="*/ 15 w 73"/>
                <a:gd name="T21" fmla="*/ 2 h 6"/>
                <a:gd name="T22" fmla="*/ 13 w 73"/>
                <a:gd name="T23" fmla="*/ 2 h 6"/>
                <a:gd name="T24" fmla="*/ 12 w 73"/>
                <a:gd name="T25" fmla="*/ 2 h 6"/>
                <a:gd name="T26" fmla="*/ 20 w 73"/>
                <a:gd name="T27" fmla="*/ 0 h 6"/>
                <a:gd name="T28" fmla="*/ 34 w 73"/>
                <a:gd name="T29" fmla="*/ 0 h 6"/>
                <a:gd name="T30" fmla="*/ 54 w 73"/>
                <a:gd name="T31" fmla="*/ 0 h 6"/>
                <a:gd name="T32" fmla="*/ 73 w 73"/>
                <a:gd name="T3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3" h="6">
                  <a:moveTo>
                    <a:pt x="73" y="0"/>
                  </a:moveTo>
                  <a:lnTo>
                    <a:pt x="71" y="2"/>
                  </a:lnTo>
                  <a:lnTo>
                    <a:pt x="61" y="4"/>
                  </a:lnTo>
                  <a:lnTo>
                    <a:pt x="43" y="6"/>
                  </a:lnTo>
                  <a:lnTo>
                    <a:pt x="20" y="6"/>
                  </a:lnTo>
                  <a:lnTo>
                    <a:pt x="0" y="6"/>
                  </a:lnTo>
                  <a:lnTo>
                    <a:pt x="31" y="2"/>
                  </a:lnTo>
                  <a:lnTo>
                    <a:pt x="26" y="2"/>
                  </a:lnTo>
                  <a:lnTo>
                    <a:pt x="20" y="2"/>
                  </a:lnTo>
                  <a:lnTo>
                    <a:pt x="17" y="2"/>
                  </a:lnTo>
                  <a:lnTo>
                    <a:pt x="15" y="2"/>
                  </a:lnTo>
                  <a:lnTo>
                    <a:pt x="13" y="2"/>
                  </a:lnTo>
                  <a:lnTo>
                    <a:pt x="12" y="2"/>
                  </a:lnTo>
                  <a:lnTo>
                    <a:pt x="20" y="0"/>
                  </a:lnTo>
                  <a:lnTo>
                    <a:pt x="34" y="0"/>
                  </a:lnTo>
                  <a:lnTo>
                    <a:pt x="54" y="0"/>
                  </a:lnTo>
                  <a:lnTo>
                    <a:pt x="7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4" name="Freeform 272"/>
            <p:cNvSpPr>
              <a:spLocks/>
            </p:cNvSpPr>
            <p:nvPr/>
          </p:nvSpPr>
          <p:spPr bwMode="auto">
            <a:xfrm>
              <a:off x="2102" y="4291"/>
              <a:ext cx="946" cy="12"/>
            </a:xfrm>
            <a:custGeom>
              <a:avLst/>
              <a:gdLst>
                <a:gd name="T0" fmla="*/ 946 w 946"/>
                <a:gd name="T1" fmla="*/ 2 h 12"/>
                <a:gd name="T2" fmla="*/ 897 w 946"/>
                <a:gd name="T3" fmla="*/ 4 h 12"/>
                <a:gd name="T4" fmla="*/ 888 w 946"/>
                <a:gd name="T5" fmla="*/ 7 h 12"/>
                <a:gd name="T6" fmla="*/ 867 w 946"/>
                <a:gd name="T7" fmla="*/ 9 h 12"/>
                <a:gd name="T8" fmla="*/ 837 w 946"/>
                <a:gd name="T9" fmla="*/ 9 h 12"/>
                <a:gd name="T10" fmla="*/ 846 w 946"/>
                <a:gd name="T11" fmla="*/ 7 h 12"/>
                <a:gd name="T12" fmla="*/ 857 w 946"/>
                <a:gd name="T13" fmla="*/ 7 h 12"/>
                <a:gd name="T14" fmla="*/ 864 w 946"/>
                <a:gd name="T15" fmla="*/ 5 h 12"/>
                <a:gd name="T16" fmla="*/ 865 w 946"/>
                <a:gd name="T17" fmla="*/ 5 h 12"/>
                <a:gd name="T18" fmla="*/ 858 w 946"/>
                <a:gd name="T19" fmla="*/ 4 h 12"/>
                <a:gd name="T20" fmla="*/ 815 w 946"/>
                <a:gd name="T21" fmla="*/ 5 h 12"/>
                <a:gd name="T22" fmla="*/ 780 w 946"/>
                <a:gd name="T23" fmla="*/ 7 h 12"/>
                <a:gd name="T24" fmla="*/ 773 w 946"/>
                <a:gd name="T25" fmla="*/ 9 h 12"/>
                <a:gd name="T26" fmla="*/ 761 w 946"/>
                <a:gd name="T27" fmla="*/ 9 h 12"/>
                <a:gd name="T28" fmla="*/ 687 w 946"/>
                <a:gd name="T29" fmla="*/ 9 h 12"/>
                <a:gd name="T30" fmla="*/ 595 w 946"/>
                <a:gd name="T31" fmla="*/ 9 h 12"/>
                <a:gd name="T32" fmla="*/ 506 w 946"/>
                <a:gd name="T33" fmla="*/ 11 h 12"/>
                <a:gd name="T34" fmla="*/ 452 w 946"/>
                <a:gd name="T35" fmla="*/ 12 h 12"/>
                <a:gd name="T36" fmla="*/ 441 w 946"/>
                <a:gd name="T37" fmla="*/ 11 h 12"/>
                <a:gd name="T38" fmla="*/ 448 w 946"/>
                <a:gd name="T39" fmla="*/ 9 h 12"/>
                <a:gd name="T40" fmla="*/ 455 w 946"/>
                <a:gd name="T41" fmla="*/ 7 h 12"/>
                <a:gd name="T42" fmla="*/ 448 w 946"/>
                <a:gd name="T43" fmla="*/ 5 h 12"/>
                <a:gd name="T44" fmla="*/ 410 w 946"/>
                <a:gd name="T45" fmla="*/ 7 h 12"/>
                <a:gd name="T46" fmla="*/ 406 w 946"/>
                <a:gd name="T47" fmla="*/ 9 h 12"/>
                <a:gd name="T48" fmla="*/ 413 w 946"/>
                <a:gd name="T49" fmla="*/ 11 h 12"/>
                <a:gd name="T50" fmla="*/ 422 w 946"/>
                <a:gd name="T51" fmla="*/ 11 h 12"/>
                <a:gd name="T52" fmla="*/ 432 w 946"/>
                <a:gd name="T53" fmla="*/ 11 h 12"/>
                <a:gd name="T54" fmla="*/ 438 w 946"/>
                <a:gd name="T55" fmla="*/ 12 h 12"/>
                <a:gd name="T56" fmla="*/ 439 w 946"/>
                <a:gd name="T57" fmla="*/ 12 h 12"/>
                <a:gd name="T58" fmla="*/ 404 w 946"/>
                <a:gd name="T59" fmla="*/ 11 h 12"/>
                <a:gd name="T60" fmla="*/ 342 w 946"/>
                <a:gd name="T61" fmla="*/ 11 h 12"/>
                <a:gd name="T62" fmla="*/ 268 w 946"/>
                <a:gd name="T63" fmla="*/ 11 h 12"/>
                <a:gd name="T64" fmla="*/ 235 w 946"/>
                <a:gd name="T65" fmla="*/ 5 h 12"/>
                <a:gd name="T66" fmla="*/ 193 w 946"/>
                <a:gd name="T67" fmla="*/ 7 h 12"/>
                <a:gd name="T68" fmla="*/ 165 w 946"/>
                <a:gd name="T69" fmla="*/ 11 h 12"/>
                <a:gd name="T70" fmla="*/ 130 w 946"/>
                <a:gd name="T71" fmla="*/ 12 h 12"/>
                <a:gd name="T72" fmla="*/ 122 w 946"/>
                <a:gd name="T73" fmla="*/ 9 h 12"/>
                <a:gd name="T74" fmla="*/ 62 w 946"/>
                <a:gd name="T75" fmla="*/ 7 h 12"/>
                <a:gd name="T76" fmla="*/ 26 w 946"/>
                <a:gd name="T77" fmla="*/ 9 h 12"/>
                <a:gd name="T78" fmla="*/ 7 w 946"/>
                <a:gd name="T79" fmla="*/ 9 h 12"/>
                <a:gd name="T80" fmla="*/ 3 w 946"/>
                <a:gd name="T81" fmla="*/ 7 h 12"/>
                <a:gd name="T82" fmla="*/ 29 w 946"/>
                <a:gd name="T83" fmla="*/ 5 h 12"/>
                <a:gd name="T84" fmla="*/ 69 w 946"/>
                <a:gd name="T85" fmla="*/ 5 h 12"/>
                <a:gd name="T86" fmla="*/ 103 w 946"/>
                <a:gd name="T87" fmla="*/ 5 h 12"/>
                <a:gd name="T88" fmla="*/ 160 w 946"/>
                <a:gd name="T89" fmla="*/ 7 h 12"/>
                <a:gd name="T90" fmla="*/ 202 w 946"/>
                <a:gd name="T91" fmla="*/ 4 h 12"/>
                <a:gd name="T92" fmla="*/ 247 w 946"/>
                <a:gd name="T93" fmla="*/ 4 h 12"/>
                <a:gd name="T94" fmla="*/ 308 w 946"/>
                <a:gd name="T95" fmla="*/ 4 h 12"/>
                <a:gd name="T96" fmla="*/ 401 w 946"/>
                <a:gd name="T97" fmla="*/ 5 h 12"/>
                <a:gd name="T98" fmla="*/ 509 w 946"/>
                <a:gd name="T99" fmla="*/ 4 h 12"/>
                <a:gd name="T100" fmla="*/ 619 w 946"/>
                <a:gd name="T101" fmla="*/ 4 h 12"/>
                <a:gd name="T102" fmla="*/ 616 w 946"/>
                <a:gd name="T103" fmla="*/ 5 h 12"/>
                <a:gd name="T104" fmla="*/ 612 w 946"/>
                <a:gd name="T105" fmla="*/ 5 h 12"/>
                <a:gd name="T106" fmla="*/ 603 w 946"/>
                <a:gd name="T107" fmla="*/ 7 h 12"/>
                <a:gd name="T108" fmla="*/ 741 w 946"/>
                <a:gd name="T109" fmla="*/ 4 h 12"/>
                <a:gd name="T110" fmla="*/ 876 w 946"/>
                <a:gd name="T11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46" h="12">
                  <a:moveTo>
                    <a:pt x="876" y="0"/>
                  </a:moveTo>
                  <a:lnTo>
                    <a:pt x="946" y="2"/>
                  </a:lnTo>
                  <a:lnTo>
                    <a:pt x="918" y="2"/>
                  </a:lnTo>
                  <a:lnTo>
                    <a:pt x="897" y="4"/>
                  </a:lnTo>
                  <a:lnTo>
                    <a:pt x="888" y="5"/>
                  </a:lnTo>
                  <a:lnTo>
                    <a:pt x="888" y="7"/>
                  </a:lnTo>
                  <a:lnTo>
                    <a:pt x="900" y="9"/>
                  </a:lnTo>
                  <a:lnTo>
                    <a:pt x="867" y="9"/>
                  </a:lnTo>
                  <a:lnTo>
                    <a:pt x="834" y="9"/>
                  </a:lnTo>
                  <a:lnTo>
                    <a:pt x="837" y="9"/>
                  </a:lnTo>
                  <a:lnTo>
                    <a:pt x="841" y="7"/>
                  </a:lnTo>
                  <a:lnTo>
                    <a:pt x="846" y="7"/>
                  </a:lnTo>
                  <a:lnTo>
                    <a:pt x="851" y="7"/>
                  </a:lnTo>
                  <a:lnTo>
                    <a:pt x="857" y="7"/>
                  </a:lnTo>
                  <a:lnTo>
                    <a:pt x="860" y="7"/>
                  </a:lnTo>
                  <a:lnTo>
                    <a:pt x="864" y="5"/>
                  </a:lnTo>
                  <a:lnTo>
                    <a:pt x="865" y="5"/>
                  </a:lnTo>
                  <a:lnTo>
                    <a:pt x="865" y="5"/>
                  </a:lnTo>
                  <a:lnTo>
                    <a:pt x="864" y="5"/>
                  </a:lnTo>
                  <a:lnTo>
                    <a:pt x="858" y="4"/>
                  </a:lnTo>
                  <a:lnTo>
                    <a:pt x="836" y="4"/>
                  </a:lnTo>
                  <a:lnTo>
                    <a:pt x="815" y="5"/>
                  </a:lnTo>
                  <a:lnTo>
                    <a:pt x="794" y="5"/>
                  </a:lnTo>
                  <a:lnTo>
                    <a:pt x="780" y="7"/>
                  </a:lnTo>
                  <a:lnTo>
                    <a:pt x="773" y="7"/>
                  </a:lnTo>
                  <a:lnTo>
                    <a:pt x="773" y="9"/>
                  </a:lnTo>
                  <a:lnTo>
                    <a:pt x="785" y="11"/>
                  </a:lnTo>
                  <a:lnTo>
                    <a:pt x="761" y="9"/>
                  </a:lnTo>
                  <a:lnTo>
                    <a:pt x="727" y="9"/>
                  </a:lnTo>
                  <a:lnTo>
                    <a:pt x="687" y="9"/>
                  </a:lnTo>
                  <a:lnTo>
                    <a:pt x="642" y="9"/>
                  </a:lnTo>
                  <a:lnTo>
                    <a:pt x="595" y="9"/>
                  </a:lnTo>
                  <a:lnTo>
                    <a:pt x="549" y="11"/>
                  </a:lnTo>
                  <a:lnTo>
                    <a:pt x="506" y="11"/>
                  </a:lnTo>
                  <a:lnTo>
                    <a:pt x="467" y="12"/>
                  </a:lnTo>
                  <a:lnTo>
                    <a:pt x="452" y="12"/>
                  </a:lnTo>
                  <a:lnTo>
                    <a:pt x="443" y="11"/>
                  </a:lnTo>
                  <a:lnTo>
                    <a:pt x="441" y="11"/>
                  </a:lnTo>
                  <a:lnTo>
                    <a:pt x="445" y="9"/>
                  </a:lnTo>
                  <a:lnTo>
                    <a:pt x="448" y="9"/>
                  </a:lnTo>
                  <a:lnTo>
                    <a:pt x="453" y="7"/>
                  </a:lnTo>
                  <a:lnTo>
                    <a:pt x="455" y="7"/>
                  </a:lnTo>
                  <a:lnTo>
                    <a:pt x="453" y="5"/>
                  </a:lnTo>
                  <a:lnTo>
                    <a:pt x="448" y="5"/>
                  </a:lnTo>
                  <a:lnTo>
                    <a:pt x="432" y="7"/>
                  </a:lnTo>
                  <a:lnTo>
                    <a:pt x="410" y="7"/>
                  </a:lnTo>
                  <a:lnTo>
                    <a:pt x="406" y="9"/>
                  </a:lnTo>
                  <a:lnTo>
                    <a:pt x="406" y="9"/>
                  </a:lnTo>
                  <a:lnTo>
                    <a:pt x="410" y="9"/>
                  </a:lnTo>
                  <a:lnTo>
                    <a:pt x="413" y="11"/>
                  </a:lnTo>
                  <a:lnTo>
                    <a:pt x="418" y="11"/>
                  </a:lnTo>
                  <a:lnTo>
                    <a:pt x="422" y="11"/>
                  </a:lnTo>
                  <a:lnTo>
                    <a:pt x="427" y="11"/>
                  </a:lnTo>
                  <a:lnTo>
                    <a:pt x="432" y="11"/>
                  </a:lnTo>
                  <a:lnTo>
                    <a:pt x="436" y="11"/>
                  </a:lnTo>
                  <a:lnTo>
                    <a:pt x="438" y="12"/>
                  </a:lnTo>
                  <a:lnTo>
                    <a:pt x="439" y="12"/>
                  </a:lnTo>
                  <a:lnTo>
                    <a:pt x="439" y="12"/>
                  </a:lnTo>
                  <a:lnTo>
                    <a:pt x="439" y="12"/>
                  </a:lnTo>
                  <a:lnTo>
                    <a:pt x="404" y="11"/>
                  </a:lnTo>
                  <a:lnTo>
                    <a:pt x="373" y="11"/>
                  </a:lnTo>
                  <a:lnTo>
                    <a:pt x="342" y="11"/>
                  </a:lnTo>
                  <a:lnTo>
                    <a:pt x="308" y="11"/>
                  </a:lnTo>
                  <a:lnTo>
                    <a:pt x="268" y="11"/>
                  </a:lnTo>
                  <a:lnTo>
                    <a:pt x="270" y="5"/>
                  </a:lnTo>
                  <a:lnTo>
                    <a:pt x="235" y="5"/>
                  </a:lnTo>
                  <a:lnTo>
                    <a:pt x="211" y="7"/>
                  </a:lnTo>
                  <a:lnTo>
                    <a:pt x="193" y="7"/>
                  </a:lnTo>
                  <a:lnTo>
                    <a:pt x="178" y="9"/>
                  </a:lnTo>
                  <a:lnTo>
                    <a:pt x="165" y="11"/>
                  </a:lnTo>
                  <a:lnTo>
                    <a:pt x="150" y="12"/>
                  </a:lnTo>
                  <a:lnTo>
                    <a:pt x="130" y="12"/>
                  </a:lnTo>
                  <a:lnTo>
                    <a:pt x="103" y="11"/>
                  </a:lnTo>
                  <a:lnTo>
                    <a:pt x="122" y="9"/>
                  </a:lnTo>
                  <a:lnTo>
                    <a:pt x="59" y="9"/>
                  </a:lnTo>
                  <a:lnTo>
                    <a:pt x="62" y="7"/>
                  </a:lnTo>
                  <a:lnTo>
                    <a:pt x="43" y="7"/>
                  </a:lnTo>
                  <a:lnTo>
                    <a:pt x="26" y="9"/>
                  </a:lnTo>
                  <a:lnTo>
                    <a:pt x="13" y="9"/>
                  </a:lnTo>
                  <a:lnTo>
                    <a:pt x="7" y="9"/>
                  </a:lnTo>
                  <a:lnTo>
                    <a:pt x="0" y="7"/>
                  </a:lnTo>
                  <a:lnTo>
                    <a:pt x="3" y="7"/>
                  </a:lnTo>
                  <a:lnTo>
                    <a:pt x="13" y="5"/>
                  </a:lnTo>
                  <a:lnTo>
                    <a:pt x="29" y="5"/>
                  </a:lnTo>
                  <a:lnTo>
                    <a:pt x="50" y="5"/>
                  </a:lnTo>
                  <a:lnTo>
                    <a:pt x="69" y="5"/>
                  </a:lnTo>
                  <a:lnTo>
                    <a:pt x="89" y="5"/>
                  </a:lnTo>
                  <a:lnTo>
                    <a:pt x="103" y="5"/>
                  </a:lnTo>
                  <a:lnTo>
                    <a:pt x="130" y="9"/>
                  </a:lnTo>
                  <a:lnTo>
                    <a:pt x="160" y="7"/>
                  </a:lnTo>
                  <a:lnTo>
                    <a:pt x="183" y="5"/>
                  </a:lnTo>
                  <a:lnTo>
                    <a:pt x="202" y="4"/>
                  </a:lnTo>
                  <a:lnTo>
                    <a:pt x="221" y="4"/>
                  </a:lnTo>
                  <a:lnTo>
                    <a:pt x="247" y="4"/>
                  </a:lnTo>
                  <a:lnTo>
                    <a:pt x="274" y="4"/>
                  </a:lnTo>
                  <a:lnTo>
                    <a:pt x="308" y="4"/>
                  </a:lnTo>
                  <a:lnTo>
                    <a:pt x="352" y="5"/>
                  </a:lnTo>
                  <a:lnTo>
                    <a:pt x="401" y="5"/>
                  </a:lnTo>
                  <a:lnTo>
                    <a:pt x="453" y="4"/>
                  </a:lnTo>
                  <a:lnTo>
                    <a:pt x="509" y="4"/>
                  </a:lnTo>
                  <a:lnTo>
                    <a:pt x="565" y="4"/>
                  </a:lnTo>
                  <a:lnTo>
                    <a:pt x="619" y="4"/>
                  </a:lnTo>
                  <a:lnTo>
                    <a:pt x="617" y="4"/>
                  </a:lnTo>
                  <a:lnTo>
                    <a:pt x="616" y="5"/>
                  </a:lnTo>
                  <a:lnTo>
                    <a:pt x="614" y="5"/>
                  </a:lnTo>
                  <a:lnTo>
                    <a:pt x="612" y="5"/>
                  </a:lnTo>
                  <a:lnTo>
                    <a:pt x="609" y="7"/>
                  </a:lnTo>
                  <a:lnTo>
                    <a:pt x="603" y="7"/>
                  </a:lnTo>
                  <a:lnTo>
                    <a:pt x="675" y="7"/>
                  </a:lnTo>
                  <a:lnTo>
                    <a:pt x="741" y="4"/>
                  </a:lnTo>
                  <a:lnTo>
                    <a:pt x="808" y="2"/>
                  </a:lnTo>
                  <a:lnTo>
                    <a:pt x="87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5" name="Freeform 273"/>
            <p:cNvSpPr>
              <a:spLocks/>
            </p:cNvSpPr>
            <p:nvPr/>
          </p:nvSpPr>
          <p:spPr bwMode="auto">
            <a:xfrm>
              <a:off x="2721" y="4293"/>
              <a:ext cx="49" cy="2"/>
            </a:xfrm>
            <a:custGeom>
              <a:avLst/>
              <a:gdLst>
                <a:gd name="T0" fmla="*/ 21 w 49"/>
                <a:gd name="T1" fmla="*/ 0 h 2"/>
                <a:gd name="T2" fmla="*/ 49 w 49"/>
                <a:gd name="T3" fmla="*/ 2 h 2"/>
                <a:gd name="T4" fmla="*/ 0 w 49"/>
                <a:gd name="T5" fmla="*/ 2 h 2"/>
                <a:gd name="T6" fmla="*/ 2 w 49"/>
                <a:gd name="T7" fmla="*/ 2 h 2"/>
                <a:gd name="T8" fmla="*/ 7 w 49"/>
                <a:gd name="T9" fmla="*/ 2 h 2"/>
                <a:gd name="T10" fmla="*/ 12 w 49"/>
                <a:gd name="T11" fmla="*/ 2 h 2"/>
                <a:gd name="T12" fmla="*/ 21 w 49"/>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9" h="2">
                  <a:moveTo>
                    <a:pt x="21" y="0"/>
                  </a:moveTo>
                  <a:lnTo>
                    <a:pt x="49" y="2"/>
                  </a:lnTo>
                  <a:lnTo>
                    <a:pt x="0" y="2"/>
                  </a:lnTo>
                  <a:lnTo>
                    <a:pt x="2" y="2"/>
                  </a:lnTo>
                  <a:lnTo>
                    <a:pt x="7" y="2"/>
                  </a:lnTo>
                  <a:lnTo>
                    <a:pt x="12" y="2"/>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6" name="Freeform 274"/>
            <p:cNvSpPr>
              <a:spLocks/>
            </p:cNvSpPr>
            <p:nvPr/>
          </p:nvSpPr>
          <p:spPr bwMode="auto">
            <a:xfrm>
              <a:off x="117" y="753"/>
              <a:ext cx="3702" cy="3458"/>
            </a:xfrm>
            <a:custGeom>
              <a:avLst/>
              <a:gdLst>
                <a:gd name="T0" fmla="*/ 0 w 3702"/>
                <a:gd name="T1" fmla="*/ 0 h 3458"/>
                <a:gd name="T2" fmla="*/ 2845 w 3702"/>
                <a:gd name="T3" fmla="*/ 0 h 3458"/>
                <a:gd name="T4" fmla="*/ 2845 w 3702"/>
                <a:gd name="T5" fmla="*/ 597 h 3458"/>
                <a:gd name="T6" fmla="*/ 3702 w 3702"/>
                <a:gd name="T7" fmla="*/ 1402 h 3458"/>
                <a:gd name="T8" fmla="*/ 2845 w 3702"/>
                <a:gd name="T9" fmla="*/ 1353 h 3458"/>
                <a:gd name="T10" fmla="*/ 2845 w 3702"/>
                <a:gd name="T11" fmla="*/ 3458 h 3458"/>
                <a:gd name="T12" fmla="*/ 0 w 3702"/>
                <a:gd name="T13" fmla="*/ 3458 h 3458"/>
                <a:gd name="T14" fmla="*/ 0 w 3702"/>
                <a:gd name="T15" fmla="*/ 0 h 34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02" h="3458">
                  <a:moveTo>
                    <a:pt x="0" y="0"/>
                  </a:moveTo>
                  <a:lnTo>
                    <a:pt x="2845" y="0"/>
                  </a:lnTo>
                  <a:lnTo>
                    <a:pt x="2845" y="597"/>
                  </a:lnTo>
                  <a:lnTo>
                    <a:pt x="3702" y="1402"/>
                  </a:lnTo>
                  <a:lnTo>
                    <a:pt x="2845" y="1353"/>
                  </a:lnTo>
                  <a:lnTo>
                    <a:pt x="2845" y="3458"/>
                  </a:lnTo>
                  <a:lnTo>
                    <a:pt x="0" y="3458"/>
                  </a:lnTo>
                  <a:lnTo>
                    <a:pt x="0" y="0"/>
                  </a:lnTo>
                  <a:close/>
                </a:path>
              </a:pathLst>
            </a:custGeom>
            <a:solidFill>
              <a:schemeClr val="accent6">
                <a:lumMod val="20000"/>
                <a:lumOff val="8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7" name="Freeform 275"/>
            <p:cNvSpPr>
              <a:spLocks/>
            </p:cNvSpPr>
            <p:nvPr/>
          </p:nvSpPr>
          <p:spPr bwMode="auto">
            <a:xfrm>
              <a:off x="2959" y="4160"/>
              <a:ext cx="3" cy="51"/>
            </a:xfrm>
            <a:custGeom>
              <a:avLst/>
              <a:gdLst>
                <a:gd name="T0" fmla="*/ 0 w 3"/>
                <a:gd name="T1" fmla="*/ 0 h 51"/>
                <a:gd name="T2" fmla="*/ 3 w 3"/>
                <a:gd name="T3" fmla="*/ 12 h 51"/>
                <a:gd name="T4" fmla="*/ 1 w 3"/>
                <a:gd name="T5" fmla="*/ 51 h 51"/>
                <a:gd name="T6" fmla="*/ 0 w 3"/>
                <a:gd name="T7" fmla="*/ 0 h 51"/>
              </a:gdLst>
              <a:ahLst/>
              <a:cxnLst>
                <a:cxn ang="0">
                  <a:pos x="T0" y="T1"/>
                </a:cxn>
                <a:cxn ang="0">
                  <a:pos x="T2" y="T3"/>
                </a:cxn>
                <a:cxn ang="0">
                  <a:pos x="T4" y="T5"/>
                </a:cxn>
                <a:cxn ang="0">
                  <a:pos x="T6" y="T7"/>
                </a:cxn>
              </a:cxnLst>
              <a:rect l="0" t="0" r="r" b="b"/>
              <a:pathLst>
                <a:path w="3" h="51">
                  <a:moveTo>
                    <a:pt x="0" y="0"/>
                  </a:moveTo>
                  <a:lnTo>
                    <a:pt x="3" y="12"/>
                  </a:lnTo>
                  <a:lnTo>
                    <a:pt x="1" y="5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8" name="Freeform 276"/>
            <p:cNvSpPr>
              <a:spLocks/>
            </p:cNvSpPr>
            <p:nvPr/>
          </p:nvSpPr>
          <p:spPr bwMode="auto">
            <a:xfrm>
              <a:off x="2959" y="3963"/>
              <a:ext cx="14" cy="195"/>
            </a:xfrm>
            <a:custGeom>
              <a:avLst/>
              <a:gdLst>
                <a:gd name="T0" fmla="*/ 12 w 14"/>
                <a:gd name="T1" fmla="*/ 0 h 195"/>
                <a:gd name="T2" fmla="*/ 14 w 14"/>
                <a:gd name="T3" fmla="*/ 66 h 195"/>
                <a:gd name="T4" fmla="*/ 8 w 14"/>
                <a:gd name="T5" fmla="*/ 63 h 195"/>
                <a:gd name="T6" fmla="*/ 8 w 14"/>
                <a:gd name="T7" fmla="*/ 85 h 195"/>
                <a:gd name="T8" fmla="*/ 10 w 14"/>
                <a:gd name="T9" fmla="*/ 103 h 195"/>
                <a:gd name="T10" fmla="*/ 10 w 14"/>
                <a:gd name="T11" fmla="*/ 113 h 195"/>
                <a:gd name="T12" fmla="*/ 10 w 14"/>
                <a:gd name="T13" fmla="*/ 122 h 195"/>
                <a:gd name="T14" fmla="*/ 10 w 14"/>
                <a:gd name="T15" fmla="*/ 133 h 195"/>
                <a:gd name="T16" fmla="*/ 10 w 14"/>
                <a:gd name="T17" fmla="*/ 148 h 195"/>
                <a:gd name="T18" fmla="*/ 10 w 14"/>
                <a:gd name="T19" fmla="*/ 169 h 195"/>
                <a:gd name="T20" fmla="*/ 8 w 14"/>
                <a:gd name="T21" fmla="*/ 152 h 195"/>
                <a:gd name="T22" fmla="*/ 7 w 14"/>
                <a:gd name="T23" fmla="*/ 129 h 195"/>
                <a:gd name="T24" fmla="*/ 7 w 14"/>
                <a:gd name="T25" fmla="*/ 108 h 195"/>
                <a:gd name="T26" fmla="*/ 5 w 14"/>
                <a:gd name="T27" fmla="*/ 92 h 195"/>
                <a:gd name="T28" fmla="*/ 5 w 14"/>
                <a:gd name="T29" fmla="*/ 131 h 195"/>
                <a:gd name="T30" fmla="*/ 7 w 14"/>
                <a:gd name="T31" fmla="*/ 166 h 195"/>
                <a:gd name="T32" fmla="*/ 7 w 14"/>
                <a:gd name="T33" fmla="*/ 195 h 195"/>
                <a:gd name="T34" fmla="*/ 5 w 14"/>
                <a:gd name="T35" fmla="*/ 194 h 195"/>
                <a:gd name="T36" fmla="*/ 5 w 14"/>
                <a:gd name="T37" fmla="*/ 185 h 195"/>
                <a:gd name="T38" fmla="*/ 3 w 14"/>
                <a:gd name="T39" fmla="*/ 169 h 195"/>
                <a:gd name="T40" fmla="*/ 1 w 14"/>
                <a:gd name="T41" fmla="*/ 150 h 195"/>
                <a:gd name="T42" fmla="*/ 1 w 14"/>
                <a:gd name="T43" fmla="*/ 127 h 195"/>
                <a:gd name="T44" fmla="*/ 0 w 14"/>
                <a:gd name="T45" fmla="*/ 106 h 195"/>
                <a:gd name="T46" fmla="*/ 0 w 14"/>
                <a:gd name="T47" fmla="*/ 89 h 195"/>
                <a:gd name="T48" fmla="*/ 1 w 14"/>
                <a:gd name="T49" fmla="*/ 61 h 195"/>
                <a:gd name="T50" fmla="*/ 3 w 14"/>
                <a:gd name="T51" fmla="*/ 42 h 195"/>
                <a:gd name="T52" fmla="*/ 3 w 14"/>
                <a:gd name="T53" fmla="*/ 30 h 195"/>
                <a:gd name="T54" fmla="*/ 5 w 14"/>
                <a:gd name="T55" fmla="*/ 23 h 195"/>
                <a:gd name="T56" fmla="*/ 5 w 14"/>
                <a:gd name="T57" fmla="*/ 19 h 195"/>
                <a:gd name="T58" fmla="*/ 7 w 14"/>
                <a:gd name="T59" fmla="*/ 17 h 195"/>
                <a:gd name="T60" fmla="*/ 7 w 14"/>
                <a:gd name="T61" fmla="*/ 14 h 195"/>
                <a:gd name="T62" fmla="*/ 10 w 14"/>
                <a:gd name="T63" fmla="*/ 9 h 195"/>
                <a:gd name="T64" fmla="*/ 12 w 14"/>
                <a:gd name="T65" fmla="*/ 0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 h="195">
                  <a:moveTo>
                    <a:pt x="12" y="0"/>
                  </a:moveTo>
                  <a:lnTo>
                    <a:pt x="14" y="66"/>
                  </a:lnTo>
                  <a:lnTo>
                    <a:pt x="8" y="63"/>
                  </a:lnTo>
                  <a:lnTo>
                    <a:pt x="8" y="85"/>
                  </a:lnTo>
                  <a:lnTo>
                    <a:pt x="10" y="103"/>
                  </a:lnTo>
                  <a:lnTo>
                    <a:pt x="10" y="113"/>
                  </a:lnTo>
                  <a:lnTo>
                    <a:pt x="10" y="122"/>
                  </a:lnTo>
                  <a:lnTo>
                    <a:pt x="10" y="133"/>
                  </a:lnTo>
                  <a:lnTo>
                    <a:pt x="10" y="148"/>
                  </a:lnTo>
                  <a:lnTo>
                    <a:pt x="10" y="169"/>
                  </a:lnTo>
                  <a:lnTo>
                    <a:pt x="8" y="152"/>
                  </a:lnTo>
                  <a:lnTo>
                    <a:pt x="7" y="129"/>
                  </a:lnTo>
                  <a:lnTo>
                    <a:pt x="7" y="108"/>
                  </a:lnTo>
                  <a:lnTo>
                    <a:pt x="5" y="92"/>
                  </a:lnTo>
                  <a:lnTo>
                    <a:pt x="5" y="131"/>
                  </a:lnTo>
                  <a:lnTo>
                    <a:pt x="7" y="166"/>
                  </a:lnTo>
                  <a:lnTo>
                    <a:pt x="7" y="195"/>
                  </a:lnTo>
                  <a:lnTo>
                    <a:pt x="5" y="194"/>
                  </a:lnTo>
                  <a:lnTo>
                    <a:pt x="5" y="185"/>
                  </a:lnTo>
                  <a:lnTo>
                    <a:pt x="3" y="169"/>
                  </a:lnTo>
                  <a:lnTo>
                    <a:pt x="1" y="150"/>
                  </a:lnTo>
                  <a:lnTo>
                    <a:pt x="1" y="127"/>
                  </a:lnTo>
                  <a:lnTo>
                    <a:pt x="0" y="106"/>
                  </a:lnTo>
                  <a:lnTo>
                    <a:pt x="0" y="89"/>
                  </a:lnTo>
                  <a:lnTo>
                    <a:pt x="1" y="61"/>
                  </a:lnTo>
                  <a:lnTo>
                    <a:pt x="3" y="42"/>
                  </a:lnTo>
                  <a:lnTo>
                    <a:pt x="3" y="30"/>
                  </a:lnTo>
                  <a:lnTo>
                    <a:pt x="5" y="23"/>
                  </a:lnTo>
                  <a:lnTo>
                    <a:pt x="5" y="19"/>
                  </a:lnTo>
                  <a:lnTo>
                    <a:pt x="7" y="17"/>
                  </a:lnTo>
                  <a:lnTo>
                    <a:pt x="7" y="14"/>
                  </a:lnTo>
                  <a:lnTo>
                    <a:pt x="10" y="9"/>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79" name="Freeform 277"/>
            <p:cNvSpPr>
              <a:spLocks/>
            </p:cNvSpPr>
            <p:nvPr/>
          </p:nvSpPr>
          <p:spPr bwMode="auto">
            <a:xfrm>
              <a:off x="2964" y="3940"/>
              <a:ext cx="3" cy="23"/>
            </a:xfrm>
            <a:custGeom>
              <a:avLst/>
              <a:gdLst>
                <a:gd name="T0" fmla="*/ 0 w 3"/>
                <a:gd name="T1" fmla="*/ 0 h 23"/>
                <a:gd name="T2" fmla="*/ 0 w 3"/>
                <a:gd name="T3" fmla="*/ 0 h 23"/>
                <a:gd name="T4" fmla="*/ 2 w 3"/>
                <a:gd name="T5" fmla="*/ 2 h 23"/>
                <a:gd name="T6" fmla="*/ 2 w 3"/>
                <a:gd name="T7" fmla="*/ 5 h 23"/>
                <a:gd name="T8" fmla="*/ 2 w 3"/>
                <a:gd name="T9" fmla="*/ 9 h 23"/>
                <a:gd name="T10" fmla="*/ 2 w 3"/>
                <a:gd name="T11" fmla="*/ 12 h 23"/>
                <a:gd name="T12" fmla="*/ 3 w 3"/>
                <a:gd name="T13" fmla="*/ 16 h 23"/>
                <a:gd name="T14" fmla="*/ 3 w 3"/>
                <a:gd name="T15" fmla="*/ 19 h 23"/>
                <a:gd name="T16" fmla="*/ 3 w 3"/>
                <a:gd name="T17" fmla="*/ 23 h 23"/>
                <a:gd name="T18" fmla="*/ 3 w 3"/>
                <a:gd name="T19" fmla="*/ 21 h 23"/>
                <a:gd name="T20" fmla="*/ 2 w 3"/>
                <a:gd name="T21" fmla="*/ 19 h 23"/>
                <a:gd name="T22" fmla="*/ 0 w 3"/>
                <a:gd name="T23" fmla="*/ 16 h 23"/>
                <a:gd name="T24" fmla="*/ 0 w 3"/>
                <a:gd name="T25" fmla="*/ 11 h 23"/>
                <a:gd name="T26" fmla="*/ 0 w 3"/>
                <a:gd name="T27" fmla="*/ 5 h 23"/>
                <a:gd name="T28" fmla="*/ 0 w 3"/>
                <a:gd name="T29" fmla="*/ 2 h 23"/>
                <a:gd name="T30" fmla="*/ 0 w 3"/>
                <a:gd name="T31"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23">
                  <a:moveTo>
                    <a:pt x="0" y="0"/>
                  </a:moveTo>
                  <a:lnTo>
                    <a:pt x="0" y="0"/>
                  </a:lnTo>
                  <a:lnTo>
                    <a:pt x="2" y="2"/>
                  </a:lnTo>
                  <a:lnTo>
                    <a:pt x="2" y="5"/>
                  </a:lnTo>
                  <a:lnTo>
                    <a:pt x="2" y="9"/>
                  </a:lnTo>
                  <a:lnTo>
                    <a:pt x="2" y="12"/>
                  </a:lnTo>
                  <a:lnTo>
                    <a:pt x="3" y="16"/>
                  </a:lnTo>
                  <a:lnTo>
                    <a:pt x="3" y="19"/>
                  </a:lnTo>
                  <a:lnTo>
                    <a:pt x="3" y="23"/>
                  </a:lnTo>
                  <a:lnTo>
                    <a:pt x="3" y="21"/>
                  </a:lnTo>
                  <a:lnTo>
                    <a:pt x="2" y="19"/>
                  </a:lnTo>
                  <a:lnTo>
                    <a:pt x="0" y="16"/>
                  </a:lnTo>
                  <a:lnTo>
                    <a:pt x="0" y="11"/>
                  </a:lnTo>
                  <a:lnTo>
                    <a:pt x="0" y="5"/>
                  </a:lnTo>
                  <a:lnTo>
                    <a:pt x="0" y="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0" name="Freeform 278"/>
            <p:cNvSpPr>
              <a:spLocks/>
            </p:cNvSpPr>
            <p:nvPr/>
          </p:nvSpPr>
          <p:spPr bwMode="auto">
            <a:xfrm>
              <a:off x="2960" y="3860"/>
              <a:ext cx="6" cy="51"/>
            </a:xfrm>
            <a:custGeom>
              <a:avLst/>
              <a:gdLst>
                <a:gd name="T0" fmla="*/ 0 w 6"/>
                <a:gd name="T1" fmla="*/ 0 h 51"/>
                <a:gd name="T2" fmla="*/ 6 w 6"/>
                <a:gd name="T3" fmla="*/ 47 h 51"/>
                <a:gd name="T4" fmla="*/ 6 w 6"/>
                <a:gd name="T5" fmla="*/ 47 h 51"/>
                <a:gd name="T6" fmla="*/ 6 w 6"/>
                <a:gd name="T7" fmla="*/ 47 h 51"/>
                <a:gd name="T8" fmla="*/ 6 w 6"/>
                <a:gd name="T9" fmla="*/ 44 h 51"/>
                <a:gd name="T10" fmla="*/ 6 w 6"/>
                <a:gd name="T11" fmla="*/ 42 h 51"/>
                <a:gd name="T12" fmla="*/ 6 w 6"/>
                <a:gd name="T13" fmla="*/ 38 h 51"/>
                <a:gd name="T14" fmla="*/ 4 w 6"/>
                <a:gd name="T15" fmla="*/ 37 h 51"/>
                <a:gd name="T16" fmla="*/ 4 w 6"/>
                <a:gd name="T17" fmla="*/ 35 h 51"/>
                <a:gd name="T18" fmla="*/ 4 w 6"/>
                <a:gd name="T19" fmla="*/ 33 h 51"/>
                <a:gd name="T20" fmla="*/ 4 w 6"/>
                <a:gd name="T21" fmla="*/ 33 h 51"/>
                <a:gd name="T22" fmla="*/ 2 w 6"/>
                <a:gd name="T23" fmla="*/ 33 h 51"/>
                <a:gd name="T24" fmla="*/ 2 w 6"/>
                <a:gd name="T25" fmla="*/ 37 h 51"/>
                <a:gd name="T26" fmla="*/ 2 w 6"/>
                <a:gd name="T27" fmla="*/ 42 h 51"/>
                <a:gd name="T28" fmla="*/ 2 w 6"/>
                <a:gd name="T29" fmla="*/ 51 h 51"/>
                <a:gd name="T30" fmla="*/ 0 w 6"/>
                <a:gd name="T3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51">
                  <a:moveTo>
                    <a:pt x="0" y="0"/>
                  </a:moveTo>
                  <a:lnTo>
                    <a:pt x="6" y="47"/>
                  </a:lnTo>
                  <a:lnTo>
                    <a:pt x="6" y="47"/>
                  </a:lnTo>
                  <a:lnTo>
                    <a:pt x="6" y="47"/>
                  </a:lnTo>
                  <a:lnTo>
                    <a:pt x="6" y="44"/>
                  </a:lnTo>
                  <a:lnTo>
                    <a:pt x="6" y="42"/>
                  </a:lnTo>
                  <a:lnTo>
                    <a:pt x="6" y="38"/>
                  </a:lnTo>
                  <a:lnTo>
                    <a:pt x="4" y="37"/>
                  </a:lnTo>
                  <a:lnTo>
                    <a:pt x="4" y="35"/>
                  </a:lnTo>
                  <a:lnTo>
                    <a:pt x="4" y="33"/>
                  </a:lnTo>
                  <a:lnTo>
                    <a:pt x="4" y="33"/>
                  </a:lnTo>
                  <a:lnTo>
                    <a:pt x="2" y="33"/>
                  </a:lnTo>
                  <a:lnTo>
                    <a:pt x="2" y="37"/>
                  </a:lnTo>
                  <a:lnTo>
                    <a:pt x="2" y="42"/>
                  </a:lnTo>
                  <a:lnTo>
                    <a:pt x="2" y="5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1" name="Freeform 279"/>
            <p:cNvSpPr>
              <a:spLocks/>
            </p:cNvSpPr>
            <p:nvPr/>
          </p:nvSpPr>
          <p:spPr bwMode="auto">
            <a:xfrm>
              <a:off x="2962" y="3719"/>
              <a:ext cx="0" cy="19"/>
            </a:xfrm>
            <a:custGeom>
              <a:avLst/>
              <a:gdLst>
                <a:gd name="T0" fmla="*/ 0 h 19"/>
                <a:gd name="T1" fmla="*/ 19 h 19"/>
                <a:gd name="T2" fmla="*/ 12 h 19"/>
                <a:gd name="T3" fmla="*/ 7 h 19"/>
                <a:gd name="T4" fmla="*/ 0 h 19"/>
              </a:gdLst>
              <a:ahLst/>
              <a:cxnLst>
                <a:cxn ang="0">
                  <a:pos x="0" y="T0"/>
                </a:cxn>
                <a:cxn ang="0">
                  <a:pos x="0" y="T1"/>
                </a:cxn>
                <a:cxn ang="0">
                  <a:pos x="0" y="T2"/>
                </a:cxn>
                <a:cxn ang="0">
                  <a:pos x="0" y="T3"/>
                </a:cxn>
                <a:cxn ang="0">
                  <a:pos x="0" y="T4"/>
                </a:cxn>
              </a:cxnLst>
              <a:rect l="0" t="0" r="r" b="b"/>
              <a:pathLst>
                <a:path h="19">
                  <a:moveTo>
                    <a:pt x="0" y="0"/>
                  </a:moveTo>
                  <a:lnTo>
                    <a:pt x="0" y="19"/>
                  </a:lnTo>
                  <a:lnTo>
                    <a:pt x="0" y="12"/>
                  </a:lnTo>
                  <a:lnTo>
                    <a:pt x="0" y="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2" name="Freeform 280"/>
            <p:cNvSpPr>
              <a:spLocks/>
            </p:cNvSpPr>
            <p:nvPr/>
          </p:nvSpPr>
          <p:spPr bwMode="auto">
            <a:xfrm>
              <a:off x="2960" y="3652"/>
              <a:ext cx="11" cy="173"/>
            </a:xfrm>
            <a:custGeom>
              <a:avLst/>
              <a:gdLst>
                <a:gd name="T0" fmla="*/ 2 w 11"/>
                <a:gd name="T1" fmla="*/ 0 h 173"/>
                <a:gd name="T2" fmla="*/ 4 w 11"/>
                <a:gd name="T3" fmla="*/ 21 h 173"/>
                <a:gd name="T4" fmla="*/ 7 w 11"/>
                <a:gd name="T5" fmla="*/ 49 h 173"/>
                <a:gd name="T6" fmla="*/ 9 w 11"/>
                <a:gd name="T7" fmla="*/ 82 h 173"/>
                <a:gd name="T8" fmla="*/ 11 w 11"/>
                <a:gd name="T9" fmla="*/ 124 h 173"/>
                <a:gd name="T10" fmla="*/ 7 w 11"/>
                <a:gd name="T11" fmla="*/ 173 h 173"/>
                <a:gd name="T12" fmla="*/ 6 w 11"/>
                <a:gd name="T13" fmla="*/ 156 h 173"/>
                <a:gd name="T14" fmla="*/ 6 w 11"/>
                <a:gd name="T15" fmla="*/ 143 h 173"/>
                <a:gd name="T16" fmla="*/ 7 w 11"/>
                <a:gd name="T17" fmla="*/ 133 h 173"/>
                <a:gd name="T18" fmla="*/ 7 w 11"/>
                <a:gd name="T19" fmla="*/ 121 h 173"/>
                <a:gd name="T20" fmla="*/ 7 w 11"/>
                <a:gd name="T21" fmla="*/ 101 h 173"/>
                <a:gd name="T22" fmla="*/ 7 w 11"/>
                <a:gd name="T23" fmla="*/ 81 h 173"/>
                <a:gd name="T24" fmla="*/ 7 w 11"/>
                <a:gd name="T25" fmla="*/ 65 h 173"/>
                <a:gd name="T26" fmla="*/ 6 w 11"/>
                <a:gd name="T27" fmla="*/ 56 h 173"/>
                <a:gd name="T28" fmla="*/ 4 w 11"/>
                <a:gd name="T29" fmla="*/ 54 h 173"/>
                <a:gd name="T30" fmla="*/ 2 w 11"/>
                <a:gd name="T31" fmla="*/ 63 h 173"/>
                <a:gd name="T32" fmla="*/ 2 w 11"/>
                <a:gd name="T33" fmla="*/ 67 h 173"/>
                <a:gd name="T34" fmla="*/ 0 w 11"/>
                <a:gd name="T35" fmla="*/ 30 h 173"/>
                <a:gd name="T36" fmla="*/ 2 w 11"/>
                <a:gd name="T3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73">
                  <a:moveTo>
                    <a:pt x="2" y="0"/>
                  </a:moveTo>
                  <a:lnTo>
                    <a:pt x="4" y="21"/>
                  </a:lnTo>
                  <a:lnTo>
                    <a:pt x="7" y="49"/>
                  </a:lnTo>
                  <a:lnTo>
                    <a:pt x="9" y="82"/>
                  </a:lnTo>
                  <a:lnTo>
                    <a:pt x="11" y="124"/>
                  </a:lnTo>
                  <a:lnTo>
                    <a:pt x="7" y="173"/>
                  </a:lnTo>
                  <a:lnTo>
                    <a:pt x="6" y="156"/>
                  </a:lnTo>
                  <a:lnTo>
                    <a:pt x="6" y="143"/>
                  </a:lnTo>
                  <a:lnTo>
                    <a:pt x="7" y="133"/>
                  </a:lnTo>
                  <a:lnTo>
                    <a:pt x="7" y="121"/>
                  </a:lnTo>
                  <a:lnTo>
                    <a:pt x="7" y="101"/>
                  </a:lnTo>
                  <a:lnTo>
                    <a:pt x="7" y="81"/>
                  </a:lnTo>
                  <a:lnTo>
                    <a:pt x="7" y="65"/>
                  </a:lnTo>
                  <a:lnTo>
                    <a:pt x="6" y="56"/>
                  </a:lnTo>
                  <a:lnTo>
                    <a:pt x="4" y="54"/>
                  </a:lnTo>
                  <a:lnTo>
                    <a:pt x="2" y="63"/>
                  </a:lnTo>
                  <a:lnTo>
                    <a:pt x="2" y="67"/>
                  </a:lnTo>
                  <a:lnTo>
                    <a:pt x="0" y="30"/>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3" name="Freeform 281"/>
            <p:cNvSpPr>
              <a:spLocks/>
            </p:cNvSpPr>
            <p:nvPr/>
          </p:nvSpPr>
          <p:spPr bwMode="auto">
            <a:xfrm>
              <a:off x="2962" y="3738"/>
              <a:ext cx="2" cy="22"/>
            </a:xfrm>
            <a:custGeom>
              <a:avLst/>
              <a:gdLst>
                <a:gd name="T0" fmla="*/ 0 w 2"/>
                <a:gd name="T1" fmla="*/ 0 h 22"/>
                <a:gd name="T2" fmla="*/ 2 w 2"/>
                <a:gd name="T3" fmla="*/ 7 h 22"/>
                <a:gd name="T4" fmla="*/ 2 w 2"/>
                <a:gd name="T5" fmla="*/ 14 h 22"/>
                <a:gd name="T6" fmla="*/ 2 w 2"/>
                <a:gd name="T7" fmla="*/ 22 h 22"/>
                <a:gd name="T8" fmla="*/ 0 w 2"/>
                <a:gd name="T9" fmla="*/ 0 h 22"/>
              </a:gdLst>
              <a:ahLst/>
              <a:cxnLst>
                <a:cxn ang="0">
                  <a:pos x="T0" y="T1"/>
                </a:cxn>
                <a:cxn ang="0">
                  <a:pos x="T2" y="T3"/>
                </a:cxn>
                <a:cxn ang="0">
                  <a:pos x="T4" y="T5"/>
                </a:cxn>
                <a:cxn ang="0">
                  <a:pos x="T6" y="T7"/>
                </a:cxn>
                <a:cxn ang="0">
                  <a:pos x="T8" y="T9"/>
                </a:cxn>
              </a:cxnLst>
              <a:rect l="0" t="0" r="r" b="b"/>
              <a:pathLst>
                <a:path w="2" h="22">
                  <a:moveTo>
                    <a:pt x="0" y="0"/>
                  </a:moveTo>
                  <a:lnTo>
                    <a:pt x="2" y="7"/>
                  </a:lnTo>
                  <a:lnTo>
                    <a:pt x="2" y="14"/>
                  </a:lnTo>
                  <a:lnTo>
                    <a:pt x="2" y="2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4" name="Freeform 282"/>
            <p:cNvSpPr>
              <a:spLocks/>
            </p:cNvSpPr>
            <p:nvPr/>
          </p:nvSpPr>
          <p:spPr bwMode="auto">
            <a:xfrm>
              <a:off x="2962" y="3825"/>
              <a:ext cx="4" cy="21"/>
            </a:xfrm>
            <a:custGeom>
              <a:avLst/>
              <a:gdLst>
                <a:gd name="T0" fmla="*/ 0 w 4"/>
                <a:gd name="T1" fmla="*/ 0 h 21"/>
                <a:gd name="T2" fmla="*/ 4 w 4"/>
                <a:gd name="T3" fmla="*/ 16 h 21"/>
                <a:gd name="T4" fmla="*/ 2 w 4"/>
                <a:gd name="T5" fmla="*/ 21 h 21"/>
                <a:gd name="T6" fmla="*/ 0 w 4"/>
                <a:gd name="T7" fmla="*/ 0 h 21"/>
              </a:gdLst>
              <a:ahLst/>
              <a:cxnLst>
                <a:cxn ang="0">
                  <a:pos x="T0" y="T1"/>
                </a:cxn>
                <a:cxn ang="0">
                  <a:pos x="T2" y="T3"/>
                </a:cxn>
                <a:cxn ang="0">
                  <a:pos x="T4" y="T5"/>
                </a:cxn>
                <a:cxn ang="0">
                  <a:pos x="T6" y="T7"/>
                </a:cxn>
              </a:cxnLst>
              <a:rect l="0" t="0" r="r" b="b"/>
              <a:pathLst>
                <a:path w="4" h="21">
                  <a:moveTo>
                    <a:pt x="0" y="0"/>
                  </a:moveTo>
                  <a:lnTo>
                    <a:pt x="4" y="16"/>
                  </a:lnTo>
                  <a:lnTo>
                    <a:pt x="2" y="2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5" name="Freeform 283"/>
            <p:cNvSpPr>
              <a:spLocks/>
            </p:cNvSpPr>
            <p:nvPr/>
          </p:nvSpPr>
          <p:spPr bwMode="auto">
            <a:xfrm>
              <a:off x="2962" y="3467"/>
              <a:ext cx="11" cy="157"/>
            </a:xfrm>
            <a:custGeom>
              <a:avLst/>
              <a:gdLst>
                <a:gd name="T0" fmla="*/ 7 w 11"/>
                <a:gd name="T1" fmla="*/ 0 h 157"/>
                <a:gd name="T2" fmla="*/ 9 w 11"/>
                <a:gd name="T3" fmla="*/ 7 h 157"/>
                <a:gd name="T4" fmla="*/ 11 w 11"/>
                <a:gd name="T5" fmla="*/ 68 h 157"/>
                <a:gd name="T6" fmla="*/ 9 w 11"/>
                <a:gd name="T7" fmla="*/ 68 h 157"/>
                <a:gd name="T8" fmla="*/ 7 w 11"/>
                <a:gd name="T9" fmla="*/ 79 h 157"/>
                <a:gd name="T10" fmla="*/ 5 w 11"/>
                <a:gd name="T11" fmla="*/ 98 h 157"/>
                <a:gd name="T12" fmla="*/ 4 w 11"/>
                <a:gd name="T13" fmla="*/ 124 h 157"/>
                <a:gd name="T14" fmla="*/ 4 w 11"/>
                <a:gd name="T15" fmla="*/ 157 h 157"/>
                <a:gd name="T16" fmla="*/ 2 w 11"/>
                <a:gd name="T17" fmla="*/ 147 h 157"/>
                <a:gd name="T18" fmla="*/ 2 w 11"/>
                <a:gd name="T19" fmla="*/ 131 h 157"/>
                <a:gd name="T20" fmla="*/ 2 w 11"/>
                <a:gd name="T21" fmla="*/ 110 h 157"/>
                <a:gd name="T22" fmla="*/ 2 w 11"/>
                <a:gd name="T23" fmla="*/ 89 h 157"/>
                <a:gd name="T24" fmla="*/ 2 w 11"/>
                <a:gd name="T25" fmla="*/ 68 h 157"/>
                <a:gd name="T26" fmla="*/ 2 w 11"/>
                <a:gd name="T27" fmla="*/ 53 h 157"/>
                <a:gd name="T28" fmla="*/ 0 w 11"/>
                <a:gd name="T29" fmla="*/ 44 h 157"/>
                <a:gd name="T30" fmla="*/ 2 w 11"/>
                <a:gd name="T31" fmla="*/ 26 h 157"/>
                <a:gd name="T32" fmla="*/ 4 w 11"/>
                <a:gd name="T33" fmla="*/ 11 h 157"/>
                <a:gd name="T34" fmla="*/ 5 w 11"/>
                <a:gd name="T35" fmla="*/ 2 h 157"/>
                <a:gd name="T36" fmla="*/ 7 w 11"/>
                <a:gd name="T3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 h="157">
                  <a:moveTo>
                    <a:pt x="7" y="0"/>
                  </a:moveTo>
                  <a:lnTo>
                    <a:pt x="9" y="7"/>
                  </a:lnTo>
                  <a:lnTo>
                    <a:pt x="11" y="68"/>
                  </a:lnTo>
                  <a:lnTo>
                    <a:pt x="9" y="68"/>
                  </a:lnTo>
                  <a:lnTo>
                    <a:pt x="7" y="79"/>
                  </a:lnTo>
                  <a:lnTo>
                    <a:pt x="5" y="98"/>
                  </a:lnTo>
                  <a:lnTo>
                    <a:pt x="4" y="124"/>
                  </a:lnTo>
                  <a:lnTo>
                    <a:pt x="4" y="157"/>
                  </a:lnTo>
                  <a:lnTo>
                    <a:pt x="2" y="147"/>
                  </a:lnTo>
                  <a:lnTo>
                    <a:pt x="2" y="131"/>
                  </a:lnTo>
                  <a:lnTo>
                    <a:pt x="2" y="110"/>
                  </a:lnTo>
                  <a:lnTo>
                    <a:pt x="2" y="89"/>
                  </a:lnTo>
                  <a:lnTo>
                    <a:pt x="2" y="68"/>
                  </a:lnTo>
                  <a:lnTo>
                    <a:pt x="2" y="53"/>
                  </a:lnTo>
                  <a:lnTo>
                    <a:pt x="0" y="44"/>
                  </a:lnTo>
                  <a:lnTo>
                    <a:pt x="2" y="26"/>
                  </a:lnTo>
                  <a:lnTo>
                    <a:pt x="4" y="11"/>
                  </a:lnTo>
                  <a:lnTo>
                    <a:pt x="5" y="2"/>
                  </a:lnTo>
                  <a:lnTo>
                    <a:pt x="7"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6" name="Freeform 284"/>
            <p:cNvSpPr>
              <a:spLocks/>
            </p:cNvSpPr>
            <p:nvPr/>
          </p:nvSpPr>
          <p:spPr bwMode="auto">
            <a:xfrm>
              <a:off x="2974" y="3376"/>
              <a:ext cx="2" cy="14"/>
            </a:xfrm>
            <a:custGeom>
              <a:avLst/>
              <a:gdLst>
                <a:gd name="T0" fmla="*/ 0 w 2"/>
                <a:gd name="T1" fmla="*/ 0 h 14"/>
                <a:gd name="T2" fmla="*/ 2 w 2"/>
                <a:gd name="T3" fmla="*/ 7 h 14"/>
                <a:gd name="T4" fmla="*/ 2 w 2"/>
                <a:gd name="T5" fmla="*/ 14 h 14"/>
                <a:gd name="T6" fmla="*/ 2 w 2"/>
                <a:gd name="T7" fmla="*/ 11 h 14"/>
                <a:gd name="T8" fmla="*/ 0 w 2"/>
                <a:gd name="T9" fmla="*/ 6 h 14"/>
                <a:gd name="T10" fmla="*/ 0 w 2"/>
                <a:gd name="T11" fmla="*/ 0 h 14"/>
              </a:gdLst>
              <a:ahLst/>
              <a:cxnLst>
                <a:cxn ang="0">
                  <a:pos x="T0" y="T1"/>
                </a:cxn>
                <a:cxn ang="0">
                  <a:pos x="T2" y="T3"/>
                </a:cxn>
                <a:cxn ang="0">
                  <a:pos x="T4" y="T5"/>
                </a:cxn>
                <a:cxn ang="0">
                  <a:pos x="T6" y="T7"/>
                </a:cxn>
                <a:cxn ang="0">
                  <a:pos x="T8" y="T9"/>
                </a:cxn>
                <a:cxn ang="0">
                  <a:pos x="T10" y="T11"/>
                </a:cxn>
              </a:cxnLst>
              <a:rect l="0" t="0" r="r" b="b"/>
              <a:pathLst>
                <a:path w="2" h="14">
                  <a:moveTo>
                    <a:pt x="0" y="0"/>
                  </a:moveTo>
                  <a:lnTo>
                    <a:pt x="2" y="7"/>
                  </a:lnTo>
                  <a:lnTo>
                    <a:pt x="2" y="14"/>
                  </a:lnTo>
                  <a:lnTo>
                    <a:pt x="2" y="11"/>
                  </a:lnTo>
                  <a:lnTo>
                    <a:pt x="0" y="6"/>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7" name="Freeform 285"/>
            <p:cNvSpPr>
              <a:spLocks/>
            </p:cNvSpPr>
            <p:nvPr/>
          </p:nvSpPr>
          <p:spPr bwMode="auto">
            <a:xfrm>
              <a:off x="2966" y="3078"/>
              <a:ext cx="12" cy="347"/>
            </a:xfrm>
            <a:custGeom>
              <a:avLst/>
              <a:gdLst>
                <a:gd name="T0" fmla="*/ 0 w 12"/>
                <a:gd name="T1" fmla="*/ 0 h 347"/>
                <a:gd name="T2" fmla="*/ 1 w 12"/>
                <a:gd name="T3" fmla="*/ 19 h 347"/>
                <a:gd name="T4" fmla="*/ 3 w 12"/>
                <a:gd name="T5" fmla="*/ 31 h 347"/>
                <a:gd name="T6" fmla="*/ 7 w 12"/>
                <a:gd name="T7" fmla="*/ 42 h 347"/>
                <a:gd name="T8" fmla="*/ 8 w 12"/>
                <a:gd name="T9" fmla="*/ 52 h 347"/>
                <a:gd name="T10" fmla="*/ 10 w 12"/>
                <a:gd name="T11" fmla="*/ 66 h 347"/>
                <a:gd name="T12" fmla="*/ 12 w 12"/>
                <a:gd name="T13" fmla="*/ 86 h 347"/>
                <a:gd name="T14" fmla="*/ 12 w 12"/>
                <a:gd name="T15" fmla="*/ 115 h 347"/>
                <a:gd name="T16" fmla="*/ 12 w 12"/>
                <a:gd name="T17" fmla="*/ 171 h 347"/>
                <a:gd name="T18" fmla="*/ 10 w 12"/>
                <a:gd name="T19" fmla="*/ 222 h 347"/>
                <a:gd name="T20" fmla="*/ 8 w 12"/>
                <a:gd name="T21" fmla="*/ 264 h 347"/>
                <a:gd name="T22" fmla="*/ 8 w 12"/>
                <a:gd name="T23" fmla="*/ 297 h 347"/>
                <a:gd name="T24" fmla="*/ 8 w 12"/>
                <a:gd name="T25" fmla="*/ 285 h 347"/>
                <a:gd name="T26" fmla="*/ 8 w 12"/>
                <a:gd name="T27" fmla="*/ 272 h 347"/>
                <a:gd name="T28" fmla="*/ 7 w 12"/>
                <a:gd name="T29" fmla="*/ 264 h 347"/>
                <a:gd name="T30" fmla="*/ 5 w 12"/>
                <a:gd name="T31" fmla="*/ 264 h 347"/>
                <a:gd name="T32" fmla="*/ 5 w 12"/>
                <a:gd name="T33" fmla="*/ 281 h 347"/>
                <a:gd name="T34" fmla="*/ 5 w 12"/>
                <a:gd name="T35" fmla="*/ 304 h 347"/>
                <a:gd name="T36" fmla="*/ 7 w 12"/>
                <a:gd name="T37" fmla="*/ 326 h 347"/>
                <a:gd name="T38" fmla="*/ 0 w 12"/>
                <a:gd name="T39" fmla="*/ 347 h 347"/>
                <a:gd name="T40" fmla="*/ 3 w 12"/>
                <a:gd name="T41" fmla="*/ 288 h 347"/>
                <a:gd name="T42" fmla="*/ 1 w 12"/>
                <a:gd name="T43" fmla="*/ 262 h 347"/>
                <a:gd name="T44" fmla="*/ 0 w 12"/>
                <a:gd name="T45" fmla="*/ 229 h 347"/>
                <a:gd name="T46" fmla="*/ 0 w 12"/>
                <a:gd name="T47" fmla="*/ 196 h 347"/>
                <a:gd name="T48" fmla="*/ 0 w 12"/>
                <a:gd name="T49" fmla="*/ 166 h 347"/>
                <a:gd name="T50" fmla="*/ 0 w 12"/>
                <a:gd name="T51" fmla="*/ 161 h 347"/>
                <a:gd name="T52" fmla="*/ 1 w 12"/>
                <a:gd name="T53" fmla="*/ 162 h 347"/>
                <a:gd name="T54" fmla="*/ 1 w 12"/>
                <a:gd name="T55" fmla="*/ 171 h 347"/>
                <a:gd name="T56" fmla="*/ 1 w 12"/>
                <a:gd name="T57" fmla="*/ 183 h 347"/>
                <a:gd name="T58" fmla="*/ 1 w 12"/>
                <a:gd name="T59" fmla="*/ 199 h 347"/>
                <a:gd name="T60" fmla="*/ 1 w 12"/>
                <a:gd name="T61" fmla="*/ 211 h 347"/>
                <a:gd name="T62" fmla="*/ 1 w 12"/>
                <a:gd name="T63" fmla="*/ 223 h 347"/>
                <a:gd name="T64" fmla="*/ 3 w 12"/>
                <a:gd name="T65" fmla="*/ 229 h 347"/>
                <a:gd name="T66" fmla="*/ 3 w 12"/>
                <a:gd name="T67" fmla="*/ 229 h 347"/>
                <a:gd name="T68" fmla="*/ 3 w 12"/>
                <a:gd name="T69" fmla="*/ 204 h 347"/>
                <a:gd name="T70" fmla="*/ 3 w 12"/>
                <a:gd name="T71" fmla="*/ 187 h 347"/>
                <a:gd name="T72" fmla="*/ 3 w 12"/>
                <a:gd name="T73" fmla="*/ 169 h 347"/>
                <a:gd name="T74" fmla="*/ 1 w 12"/>
                <a:gd name="T75" fmla="*/ 152 h 347"/>
                <a:gd name="T76" fmla="*/ 1 w 12"/>
                <a:gd name="T77" fmla="*/ 131 h 347"/>
                <a:gd name="T78" fmla="*/ 1 w 12"/>
                <a:gd name="T79" fmla="*/ 103 h 347"/>
                <a:gd name="T80" fmla="*/ 1 w 12"/>
                <a:gd name="T81" fmla="*/ 119 h 347"/>
                <a:gd name="T82" fmla="*/ 3 w 12"/>
                <a:gd name="T83" fmla="*/ 127 h 347"/>
                <a:gd name="T84" fmla="*/ 3 w 12"/>
                <a:gd name="T85" fmla="*/ 133 h 347"/>
                <a:gd name="T86" fmla="*/ 5 w 12"/>
                <a:gd name="T87" fmla="*/ 138 h 347"/>
                <a:gd name="T88" fmla="*/ 7 w 12"/>
                <a:gd name="T89" fmla="*/ 143 h 347"/>
                <a:gd name="T90" fmla="*/ 0 w 12"/>
                <a:gd name="T91" fmla="*/ 0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 h="347">
                  <a:moveTo>
                    <a:pt x="0" y="0"/>
                  </a:moveTo>
                  <a:lnTo>
                    <a:pt x="1" y="19"/>
                  </a:lnTo>
                  <a:lnTo>
                    <a:pt x="3" y="31"/>
                  </a:lnTo>
                  <a:lnTo>
                    <a:pt x="7" y="42"/>
                  </a:lnTo>
                  <a:lnTo>
                    <a:pt x="8" y="52"/>
                  </a:lnTo>
                  <a:lnTo>
                    <a:pt x="10" y="66"/>
                  </a:lnTo>
                  <a:lnTo>
                    <a:pt x="12" y="86"/>
                  </a:lnTo>
                  <a:lnTo>
                    <a:pt x="12" y="115"/>
                  </a:lnTo>
                  <a:lnTo>
                    <a:pt x="12" y="171"/>
                  </a:lnTo>
                  <a:lnTo>
                    <a:pt x="10" y="222"/>
                  </a:lnTo>
                  <a:lnTo>
                    <a:pt x="8" y="264"/>
                  </a:lnTo>
                  <a:lnTo>
                    <a:pt x="8" y="297"/>
                  </a:lnTo>
                  <a:lnTo>
                    <a:pt x="8" y="285"/>
                  </a:lnTo>
                  <a:lnTo>
                    <a:pt x="8" y="272"/>
                  </a:lnTo>
                  <a:lnTo>
                    <a:pt x="7" y="264"/>
                  </a:lnTo>
                  <a:lnTo>
                    <a:pt x="5" y="264"/>
                  </a:lnTo>
                  <a:lnTo>
                    <a:pt x="5" y="281"/>
                  </a:lnTo>
                  <a:lnTo>
                    <a:pt x="5" y="304"/>
                  </a:lnTo>
                  <a:lnTo>
                    <a:pt x="7" y="326"/>
                  </a:lnTo>
                  <a:lnTo>
                    <a:pt x="0" y="347"/>
                  </a:lnTo>
                  <a:lnTo>
                    <a:pt x="3" y="288"/>
                  </a:lnTo>
                  <a:lnTo>
                    <a:pt x="1" y="262"/>
                  </a:lnTo>
                  <a:lnTo>
                    <a:pt x="0" y="229"/>
                  </a:lnTo>
                  <a:lnTo>
                    <a:pt x="0" y="196"/>
                  </a:lnTo>
                  <a:lnTo>
                    <a:pt x="0" y="166"/>
                  </a:lnTo>
                  <a:lnTo>
                    <a:pt x="0" y="161"/>
                  </a:lnTo>
                  <a:lnTo>
                    <a:pt x="1" y="162"/>
                  </a:lnTo>
                  <a:lnTo>
                    <a:pt x="1" y="171"/>
                  </a:lnTo>
                  <a:lnTo>
                    <a:pt x="1" y="183"/>
                  </a:lnTo>
                  <a:lnTo>
                    <a:pt x="1" y="199"/>
                  </a:lnTo>
                  <a:lnTo>
                    <a:pt x="1" y="211"/>
                  </a:lnTo>
                  <a:lnTo>
                    <a:pt x="1" y="223"/>
                  </a:lnTo>
                  <a:lnTo>
                    <a:pt x="3" y="229"/>
                  </a:lnTo>
                  <a:lnTo>
                    <a:pt x="3" y="229"/>
                  </a:lnTo>
                  <a:lnTo>
                    <a:pt x="3" y="204"/>
                  </a:lnTo>
                  <a:lnTo>
                    <a:pt x="3" y="187"/>
                  </a:lnTo>
                  <a:lnTo>
                    <a:pt x="3" y="169"/>
                  </a:lnTo>
                  <a:lnTo>
                    <a:pt x="1" y="152"/>
                  </a:lnTo>
                  <a:lnTo>
                    <a:pt x="1" y="131"/>
                  </a:lnTo>
                  <a:lnTo>
                    <a:pt x="1" y="103"/>
                  </a:lnTo>
                  <a:lnTo>
                    <a:pt x="1" y="119"/>
                  </a:lnTo>
                  <a:lnTo>
                    <a:pt x="3" y="127"/>
                  </a:lnTo>
                  <a:lnTo>
                    <a:pt x="3" y="133"/>
                  </a:lnTo>
                  <a:lnTo>
                    <a:pt x="5" y="138"/>
                  </a:lnTo>
                  <a:lnTo>
                    <a:pt x="7" y="143"/>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8" name="Freeform 286"/>
            <p:cNvSpPr>
              <a:spLocks/>
            </p:cNvSpPr>
            <p:nvPr/>
          </p:nvSpPr>
          <p:spPr bwMode="auto">
            <a:xfrm>
              <a:off x="2973" y="3062"/>
              <a:ext cx="1" cy="9"/>
            </a:xfrm>
            <a:custGeom>
              <a:avLst/>
              <a:gdLst>
                <a:gd name="T0" fmla="*/ 1 w 1"/>
                <a:gd name="T1" fmla="*/ 0 h 9"/>
                <a:gd name="T2" fmla="*/ 0 w 1"/>
                <a:gd name="T3" fmla="*/ 9 h 9"/>
                <a:gd name="T4" fmla="*/ 0 w 1"/>
                <a:gd name="T5" fmla="*/ 7 h 9"/>
                <a:gd name="T6" fmla="*/ 1 w 1"/>
                <a:gd name="T7" fmla="*/ 0 h 9"/>
              </a:gdLst>
              <a:ahLst/>
              <a:cxnLst>
                <a:cxn ang="0">
                  <a:pos x="T0" y="T1"/>
                </a:cxn>
                <a:cxn ang="0">
                  <a:pos x="T2" y="T3"/>
                </a:cxn>
                <a:cxn ang="0">
                  <a:pos x="T4" y="T5"/>
                </a:cxn>
                <a:cxn ang="0">
                  <a:pos x="T6" y="T7"/>
                </a:cxn>
              </a:cxnLst>
              <a:rect l="0" t="0" r="r" b="b"/>
              <a:pathLst>
                <a:path w="1" h="9">
                  <a:moveTo>
                    <a:pt x="1" y="0"/>
                  </a:moveTo>
                  <a:lnTo>
                    <a:pt x="0" y="9"/>
                  </a:lnTo>
                  <a:lnTo>
                    <a:pt x="0" y="7"/>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89" name="Freeform 287"/>
            <p:cNvSpPr>
              <a:spLocks/>
            </p:cNvSpPr>
            <p:nvPr/>
          </p:nvSpPr>
          <p:spPr bwMode="auto">
            <a:xfrm>
              <a:off x="2966" y="2731"/>
              <a:ext cx="10" cy="291"/>
            </a:xfrm>
            <a:custGeom>
              <a:avLst/>
              <a:gdLst>
                <a:gd name="T0" fmla="*/ 3 w 10"/>
                <a:gd name="T1" fmla="*/ 0 h 291"/>
                <a:gd name="T2" fmla="*/ 5 w 10"/>
                <a:gd name="T3" fmla="*/ 43 h 291"/>
                <a:gd name="T4" fmla="*/ 5 w 10"/>
                <a:gd name="T5" fmla="*/ 29 h 291"/>
                <a:gd name="T6" fmla="*/ 7 w 10"/>
                <a:gd name="T7" fmla="*/ 19 h 291"/>
                <a:gd name="T8" fmla="*/ 7 w 10"/>
                <a:gd name="T9" fmla="*/ 12 h 291"/>
                <a:gd name="T10" fmla="*/ 7 w 10"/>
                <a:gd name="T11" fmla="*/ 5 h 291"/>
                <a:gd name="T12" fmla="*/ 8 w 10"/>
                <a:gd name="T13" fmla="*/ 35 h 291"/>
                <a:gd name="T14" fmla="*/ 10 w 10"/>
                <a:gd name="T15" fmla="*/ 71 h 291"/>
                <a:gd name="T16" fmla="*/ 10 w 10"/>
                <a:gd name="T17" fmla="*/ 111 h 291"/>
                <a:gd name="T18" fmla="*/ 10 w 10"/>
                <a:gd name="T19" fmla="*/ 153 h 291"/>
                <a:gd name="T20" fmla="*/ 8 w 10"/>
                <a:gd name="T21" fmla="*/ 193 h 291"/>
                <a:gd name="T22" fmla="*/ 8 w 10"/>
                <a:gd name="T23" fmla="*/ 173 h 291"/>
                <a:gd name="T24" fmla="*/ 8 w 10"/>
                <a:gd name="T25" fmla="*/ 159 h 291"/>
                <a:gd name="T26" fmla="*/ 8 w 10"/>
                <a:gd name="T27" fmla="*/ 148 h 291"/>
                <a:gd name="T28" fmla="*/ 10 w 10"/>
                <a:gd name="T29" fmla="*/ 136 h 291"/>
                <a:gd name="T30" fmla="*/ 10 w 10"/>
                <a:gd name="T31" fmla="*/ 122 h 291"/>
                <a:gd name="T32" fmla="*/ 8 w 10"/>
                <a:gd name="T33" fmla="*/ 129 h 291"/>
                <a:gd name="T34" fmla="*/ 7 w 10"/>
                <a:gd name="T35" fmla="*/ 131 h 291"/>
                <a:gd name="T36" fmla="*/ 7 w 10"/>
                <a:gd name="T37" fmla="*/ 127 h 291"/>
                <a:gd name="T38" fmla="*/ 5 w 10"/>
                <a:gd name="T39" fmla="*/ 122 h 291"/>
                <a:gd name="T40" fmla="*/ 5 w 10"/>
                <a:gd name="T41" fmla="*/ 115 h 291"/>
                <a:gd name="T42" fmla="*/ 5 w 10"/>
                <a:gd name="T43" fmla="*/ 111 h 291"/>
                <a:gd name="T44" fmla="*/ 3 w 10"/>
                <a:gd name="T45" fmla="*/ 111 h 291"/>
                <a:gd name="T46" fmla="*/ 3 w 10"/>
                <a:gd name="T47" fmla="*/ 117 h 291"/>
                <a:gd name="T48" fmla="*/ 3 w 10"/>
                <a:gd name="T49" fmla="*/ 132 h 291"/>
                <a:gd name="T50" fmla="*/ 1 w 10"/>
                <a:gd name="T51" fmla="*/ 159 h 291"/>
                <a:gd name="T52" fmla="*/ 3 w 10"/>
                <a:gd name="T53" fmla="*/ 192 h 291"/>
                <a:gd name="T54" fmla="*/ 5 w 10"/>
                <a:gd name="T55" fmla="*/ 227 h 291"/>
                <a:gd name="T56" fmla="*/ 7 w 10"/>
                <a:gd name="T57" fmla="*/ 262 h 291"/>
                <a:gd name="T58" fmla="*/ 5 w 10"/>
                <a:gd name="T59" fmla="*/ 291 h 291"/>
                <a:gd name="T60" fmla="*/ 5 w 10"/>
                <a:gd name="T61" fmla="*/ 291 h 291"/>
                <a:gd name="T62" fmla="*/ 3 w 10"/>
                <a:gd name="T63" fmla="*/ 288 h 291"/>
                <a:gd name="T64" fmla="*/ 3 w 10"/>
                <a:gd name="T65" fmla="*/ 286 h 291"/>
                <a:gd name="T66" fmla="*/ 1 w 10"/>
                <a:gd name="T67" fmla="*/ 282 h 291"/>
                <a:gd name="T68" fmla="*/ 1 w 10"/>
                <a:gd name="T69" fmla="*/ 279 h 291"/>
                <a:gd name="T70" fmla="*/ 1 w 10"/>
                <a:gd name="T71" fmla="*/ 277 h 291"/>
                <a:gd name="T72" fmla="*/ 0 w 10"/>
                <a:gd name="T73" fmla="*/ 277 h 291"/>
                <a:gd name="T74" fmla="*/ 1 w 10"/>
                <a:gd name="T75" fmla="*/ 272 h 291"/>
                <a:gd name="T76" fmla="*/ 1 w 10"/>
                <a:gd name="T77" fmla="*/ 265 h 291"/>
                <a:gd name="T78" fmla="*/ 3 w 10"/>
                <a:gd name="T79" fmla="*/ 258 h 291"/>
                <a:gd name="T80" fmla="*/ 0 w 10"/>
                <a:gd name="T81" fmla="*/ 183 h 291"/>
                <a:gd name="T82" fmla="*/ 0 w 10"/>
                <a:gd name="T83" fmla="*/ 138 h 291"/>
                <a:gd name="T84" fmla="*/ 0 w 10"/>
                <a:gd name="T85" fmla="*/ 101 h 291"/>
                <a:gd name="T86" fmla="*/ 0 w 10"/>
                <a:gd name="T87" fmla="*/ 71 h 291"/>
                <a:gd name="T88" fmla="*/ 1 w 10"/>
                <a:gd name="T89" fmla="*/ 45 h 291"/>
                <a:gd name="T90" fmla="*/ 1 w 10"/>
                <a:gd name="T91" fmla="*/ 22 h 291"/>
                <a:gd name="T92" fmla="*/ 3 w 10"/>
                <a:gd name="T93"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 h="291">
                  <a:moveTo>
                    <a:pt x="3" y="0"/>
                  </a:moveTo>
                  <a:lnTo>
                    <a:pt x="5" y="43"/>
                  </a:lnTo>
                  <a:lnTo>
                    <a:pt x="5" y="29"/>
                  </a:lnTo>
                  <a:lnTo>
                    <a:pt x="7" y="19"/>
                  </a:lnTo>
                  <a:lnTo>
                    <a:pt x="7" y="12"/>
                  </a:lnTo>
                  <a:lnTo>
                    <a:pt x="7" y="5"/>
                  </a:lnTo>
                  <a:lnTo>
                    <a:pt x="8" y="35"/>
                  </a:lnTo>
                  <a:lnTo>
                    <a:pt x="10" y="71"/>
                  </a:lnTo>
                  <a:lnTo>
                    <a:pt x="10" y="111"/>
                  </a:lnTo>
                  <a:lnTo>
                    <a:pt x="10" y="153"/>
                  </a:lnTo>
                  <a:lnTo>
                    <a:pt x="8" y="193"/>
                  </a:lnTo>
                  <a:lnTo>
                    <a:pt x="8" y="173"/>
                  </a:lnTo>
                  <a:lnTo>
                    <a:pt x="8" y="159"/>
                  </a:lnTo>
                  <a:lnTo>
                    <a:pt x="8" y="148"/>
                  </a:lnTo>
                  <a:lnTo>
                    <a:pt x="10" y="136"/>
                  </a:lnTo>
                  <a:lnTo>
                    <a:pt x="10" y="122"/>
                  </a:lnTo>
                  <a:lnTo>
                    <a:pt x="8" y="129"/>
                  </a:lnTo>
                  <a:lnTo>
                    <a:pt x="7" y="131"/>
                  </a:lnTo>
                  <a:lnTo>
                    <a:pt x="7" y="127"/>
                  </a:lnTo>
                  <a:lnTo>
                    <a:pt x="5" y="122"/>
                  </a:lnTo>
                  <a:lnTo>
                    <a:pt x="5" y="115"/>
                  </a:lnTo>
                  <a:lnTo>
                    <a:pt x="5" y="111"/>
                  </a:lnTo>
                  <a:lnTo>
                    <a:pt x="3" y="111"/>
                  </a:lnTo>
                  <a:lnTo>
                    <a:pt x="3" y="117"/>
                  </a:lnTo>
                  <a:lnTo>
                    <a:pt x="3" y="132"/>
                  </a:lnTo>
                  <a:lnTo>
                    <a:pt x="1" y="159"/>
                  </a:lnTo>
                  <a:lnTo>
                    <a:pt x="3" y="192"/>
                  </a:lnTo>
                  <a:lnTo>
                    <a:pt x="5" y="227"/>
                  </a:lnTo>
                  <a:lnTo>
                    <a:pt x="7" y="262"/>
                  </a:lnTo>
                  <a:lnTo>
                    <a:pt x="5" y="291"/>
                  </a:lnTo>
                  <a:lnTo>
                    <a:pt x="5" y="291"/>
                  </a:lnTo>
                  <a:lnTo>
                    <a:pt x="3" y="288"/>
                  </a:lnTo>
                  <a:lnTo>
                    <a:pt x="3" y="286"/>
                  </a:lnTo>
                  <a:lnTo>
                    <a:pt x="1" y="282"/>
                  </a:lnTo>
                  <a:lnTo>
                    <a:pt x="1" y="279"/>
                  </a:lnTo>
                  <a:lnTo>
                    <a:pt x="1" y="277"/>
                  </a:lnTo>
                  <a:lnTo>
                    <a:pt x="0" y="277"/>
                  </a:lnTo>
                  <a:lnTo>
                    <a:pt x="1" y="272"/>
                  </a:lnTo>
                  <a:lnTo>
                    <a:pt x="1" y="265"/>
                  </a:lnTo>
                  <a:lnTo>
                    <a:pt x="3" y="258"/>
                  </a:lnTo>
                  <a:lnTo>
                    <a:pt x="0" y="183"/>
                  </a:lnTo>
                  <a:lnTo>
                    <a:pt x="0" y="138"/>
                  </a:lnTo>
                  <a:lnTo>
                    <a:pt x="0" y="101"/>
                  </a:lnTo>
                  <a:lnTo>
                    <a:pt x="0" y="71"/>
                  </a:lnTo>
                  <a:lnTo>
                    <a:pt x="1" y="45"/>
                  </a:lnTo>
                  <a:lnTo>
                    <a:pt x="1" y="22"/>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0" name="Freeform 288"/>
            <p:cNvSpPr>
              <a:spLocks/>
            </p:cNvSpPr>
            <p:nvPr/>
          </p:nvSpPr>
          <p:spPr bwMode="auto">
            <a:xfrm>
              <a:off x="2964" y="3008"/>
              <a:ext cx="2" cy="40"/>
            </a:xfrm>
            <a:custGeom>
              <a:avLst/>
              <a:gdLst>
                <a:gd name="T0" fmla="*/ 2 w 2"/>
                <a:gd name="T1" fmla="*/ 0 h 40"/>
                <a:gd name="T2" fmla="*/ 2 w 2"/>
                <a:gd name="T3" fmla="*/ 5 h 40"/>
                <a:gd name="T4" fmla="*/ 2 w 2"/>
                <a:gd name="T5" fmla="*/ 18 h 40"/>
                <a:gd name="T6" fmla="*/ 2 w 2"/>
                <a:gd name="T7" fmla="*/ 40 h 40"/>
                <a:gd name="T8" fmla="*/ 0 w 2"/>
                <a:gd name="T9" fmla="*/ 21 h 40"/>
                <a:gd name="T10" fmla="*/ 0 w 2"/>
                <a:gd name="T11" fmla="*/ 9 h 40"/>
                <a:gd name="T12" fmla="*/ 2 w 2"/>
                <a:gd name="T13" fmla="*/ 0 h 40"/>
              </a:gdLst>
              <a:ahLst/>
              <a:cxnLst>
                <a:cxn ang="0">
                  <a:pos x="T0" y="T1"/>
                </a:cxn>
                <a:cxn ang="0">
                  <a:pos x="T2" y="T3"/>
                </a:cxn>
                <a:cxn ang="0">
                  <a:pos x="T4" y="T5"/>
                </a:cxn>
                <a:cxn ang="0">
                  <a:pos x="T6" y="T7"/>
                </a:cxn>
                <a:cxn ang="0">
                  <a:pos x="T8" y="T9"/>
                </a:cxn>
                <a:cxn ang="0">
                  <a:pos x="T10" y="T11"/>
                </a:cxn>
                <a:cxn ang="0">
                  <a:pos x="T12" y="T13"/>
                </a:cxn>
              </a:cxnLst>
              <a:rect l="0" t="0" r="r" b="b"/>
              <a:pathLst>
                <a:path w="2" h="40">
                  <a:moveTo>
                    <a:pt x="2" y="0"/>
                  </a:moveTo>
                  <a:lnTo>
                    <a:pt x="2" y="5"/>
                  </a:lnTo>
                  <a:lnTo>
                    <a:pt x="2" y="18"/>
                  </a:lnTo>
                  <a:lnTo>
                    <a:pt x="2" y="40"/>
                  </a:lnTo>
                  <a:lnTo>
                    <a:pt x="0" y="21"/>
                  </a:lnTo>
                  <a:lnTo>
                    <a:pt x="0" y="9"/>
                  </a:lnTo>
                  <a:lnTo>
                    <a:pt x="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1" name="Freeform 289"/>
            <p:cNvSpPr>
              <a:spLocks/>
            </p:cNvSpPr>
            <p:nvPr/>
          </p:nvSpPr>
          <p:spPr bwMode="auto">
            <a:xfrm>
              <a:off x="2973" y="2713"/>
              <a:ext cx="0" cy="23"/>
            </a:xfrm>
            <a:custGeom>
              <a:avLst/>
              <a:gdLst>
                <a:gd name="T0" fmla="*/ 0 h 23"/>
                <a:gd name="T1" fmla="*/ 9 h 23"/>
                <a:gd name="T2" fmla="*/ 16 h 23"/>
                <a:gd name="T3" fmla="*/ 23 h 23"/>
                <a:gd name="T4" fmla="*/ 12 h 23"/>
                <a:gd name="T5" fmla="*/ 6 h 23"/>
                <a:gd name="T6" fmla="*/ 0 h 23"/>
              </a:gdLst>
              <a:ahLst/>
              <a:cxnLst>
                <a:cxn ang="0">
                  <a:pos x="0" y="T0"/>
                </a:cxn>
                <a:cxn ang="0">
                  <a:pos x="0" y="T1"/>
                </a:cxn>
                <a:cxn ang="0">
                  <a:pos x="0" y="T2"/>
                </a:cxn>
                <a:cxn ang="0">
                  <a:pos x="0" y="T3"/>
                </a:cxn>
                <a:cxn ang="0">
                  <a:pos x="0" y="T4"/>
                </a:cxn>
                <a:cxn ang="0">
                  <a:pos x="0" y="T5"/>
                </a:cxn>
                <a:cxn ang="0">
                  <a:pos x="0" y="T6"/>
                </a:cxn>
              </a:cxnLst>
              <a:rect l="0" t="0" r="r" b="b"/>
              <a:pathLst>
                <a:path h="23">
                  <a:moveTo>
                    <a:pt x="0" y="0"/>
                  </a:moveTo>
                  <a:lnTo>
                    <a:pt x="0" y="9"/>
                  </a:lnTo>
                  <a:lnTo>
                    <a:pt x="0" y="16"/>
                  </a:lnTo>
                  <a:lnTo>
                    <a:pt x="0" y="23"/>
                  </a:lnTo>
                  <a:lnTo>
                    <a:pt x="0" y="12"/>
                  </a:lnTo>
                  <a:lnTo>
                    <a:pt x="0" y="6"/>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2" name="Freeform 290"/>
            <p:cNvSpPr>
              <a:spLocks/>
            </p:cNvSpPr>
            <p:nvPr/>
          </p:nvSpPr>
          <p:spPr bwMode="auto">
            <a:xfrm>
              <a:off x="2966" y="2703"/>
              <a:ext cx="1" cy="52"/>
            </a:xfrm>
            <a:custGeom>
              <a:avLst/>
              <a:gdLst>
                <a:gd name="T0" fmla="*/ 1 w 1"/>
                <a:gd name="T1" fmla="*/ 0 h 52"/>
                <a:gd name="T2" fmla="*/ 1 w 1"/>
                <a:gd name="T3" fmla="*/ 52 h 52"/>
                <a:gd name="T4" fmla="*/ 0 w 1"/>
                <a:gd name="T5" fmla="*/ 49 h 52"/>
                <a:gd name="T6" fmla="*/ 0 w 1"/>
                <a:gd name="T7" fmla="*/ 40 h 52"/>
                <a:gd name="T8" fmla="*/ 0 w 1"/>
                <a:gd name="T9" fmla="*/ 29 h 52"/>
                <a:gd name="T10" fmla="*/ 0 w 1"/>
                <a:gd name="T11" fmla="*/ 21 h 52"/>
                <a:gd name="T12" fmla="*/ 1 w 1"/>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1" h="52">
                  <a:moveTo>
                    <a:pt x="1" y="0"/>
                  </a:moveTo>
                  <a:lnTo>
                    <a:pt x="1" y="52"/>
                  </a:lnTo>
                  <a:lnTo>
                    <a:pt x="0" y="49"/>
                  </a:lnTo>
                  <a:lnTo>
                    <a:pt x="0" y="40"/>
                  </a:lnTo>
                  <a:lnTo>
                    <a:pt x="0" y="29"/>
                  </a:lnTo>
                  <a:lnTo>
                    <a:pt x="0" y="21"/>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3" name="Freeform 291"/>
            <p:cNvSpPr>
              <a:spLocks/>
            </p:cNvSpPr>
            <p:nvPr/>
          </p:nvSpPr>
          <p:spPr bwMode="auto">
            <a:xfrm>
              <a:off x="2964" y="1790"/>
              <a:ext cx="886" cy="881"/>
            </a:xfrm>
            <a:custGeom>
              <a:avLst/>
              <a:gdLst>
                <a:gd name="T0" fmla="*/ 511 w 886"/>
                <a:gd name="T1" fmla="*/ 31 h 881"/>
                <a:gd name="T2" fmla="*/ 518 w 886"/>
                <a:gd name="T3" fmla="*/ 35 h 881"/>
                <a:gd name="T4" fmla="*/ 499 w 886"/>
                <a:gd name="T5" fmla="*/ 14 h 881"/>
                <a:gd name="T6" fmla="*/ 541 w 886"/>
                <a:gd name="T7" fmla="*/ 54 h 881"/>
                <a:gd name="T8" fmla="*/ 557 w 886"/>
                <a:gd name="T9" fmla="*/ 73 h 881"/>
                <a:gd name="T10" fmla="*/ 628 w 886"/>
                <a:gd name="T11" fmla="*/ 134 h 881"/>
                <a:gd name="T12" fmla="*/ 682 w 886"/>
                <a:gd name="T13" fmla="*/ 185 h 881"/>
                <a:gd name="T14" fmla="*/ 661 w 886"/>
                <a:gd name="T15" fmla="*/ 168 h 881"/>
                <a:gd name="T16" fmla="*/ 619 w 886"/>
                <a:gd name="T17" fmla="*/ 131 h 881"/>
                <a:gd name="T18" fmla="*/ 660 w 886"/>
                <a:gd name="T19" fmla="*/ 171 h 881"/>
                <a:gd name="T20" fmla="*/ 757 w 886"/>
                <a:gd name="T21" fmla="*/ 262 h 881"/>
                <a:gd name="T22" fmla="*/ 825 w 886"/>
                <a:gd name="T23" fmla="*/ 323 h 881"/>
                <a:gd name="T24" fmla="*/ 871 w 886"/>
                <a:gd name="T25" fmla="*/ 377 h 881"/>
                <a:gd name="T26" fmla="*/ 841 w 886"/>
                <a:gd name="T27" fmla="*/ 368 h 881"/>
                <a:gd name="T28" fmla="*/ 806 w 886"/>
                <a:gd name="T29" fmla="*/ 368 h 881"/>
                <a:gd name="T30" fmla="*/ 771 w 886"/>
                <a:gd name="T31" fmla="*/ 368 h 881"/>
                <a:gd name="T32" fmla="*/ 605 w 886"/>
                <a:gd name="T33" fmla="*/ 353 h 881"/>
                <a:gd name="T34" fmla="*/ 586 w 886"/>
                <a:gd name="T35" fmla="*/ 354 h 881"/>
                <a:gd name="T36" fmla="*/ 571 w 886"/>
                <a:gd name="T37" fmla="*/ 356 h 881"/>
                <a:gd name="T38" fmla="*/ 586 w 886"/>
                <a:gd name="T39" fmla="*/ 358 h 881"/>
                <a:gd name="T40" fmla="*/ 523 w 886"/>
                <a:gd name="T41" fmla="*/ 353 h 881"/>
                <a:gd name="T42" fmla="*/ 459 w 886"/>
                <a:gd name="T43" fmla="*/ 351 h 881"/>
                <a:gd name="T44" fmla="*/ 415 w 886"/>
                <a:gd name="T45" fmla="*/ 347 h 881"/>
                <a:gd name="T46" fmla="*/ 351 w 886"/>
                <a:gd name="T47" fmla="*/ 347 h 881"/>
                <a:gd name="T48" fmla="*/ 290 w 886"/>
                <a:gd name="T49" fmla="*/ 344 h 881"/>
                <a:gd name="T50" fmla="*/ 153 w 886"/>
                <a:gd name="T51" fmla="*/ 333 h 881"/>
                <a:gd name="T52" fmla="*/ 7 w 886"/>
                <a:gd name="T53" fmla="*/ 325 h 881"/>
                <a:gd name="T54" fmla="*/ 5 w 886"/>
                <a:gd name="T55" fmla="*/ 333 h 881"/>
                <a:gd name="T56" fmla="*/ 10 w 886"/>
                <a:gd name="T57" fmla="*/ 688 h 881"/>
                <a:gd name="T58" fmla="*/ 10 w 886"/>
                <a:gd name="T59" fmla="*/ 857 h 881"/>
                <a:gd name="T60" fmla="*/ 9 w 886"/>
                <a:gd name="T61" fmla="*/ 796 h 881"/>
                <a:gd name="T62" fmla="*/ 7 w 886"/>
                <a:gd name="T63" fmla="*/ 855 h 881"/>
                <a:gd name="T64" fmla="*/ 5 w 886"/>
                <a:gd name="T65" fmla="*/ 862 h 881"/>
                <a:gd name="T66" fmla="*/ 2 w 886"/>
                <a:gd name="T67" fmla="*/ 841 h 881"/>
                <a:gd name="T68" fmla="*/ 0 w 886"/>
                <a:gd name="T69" fmla="*/ 803 h 881"/>
                <a:gd name="T70" fmla="*/ 3 w 886"/>
                <a:gd name="T71" fmla="*/ 730 h 881"/>
                <a:gd name="T72" fmla="*/ 7 w 886"/>
                <a:gd name="T73" fmla="*/ 691 h 881"/>
                <a:gd name="T74" fmla="*/ 3 w 886"/>
                <a:gd name="T75" fmla="*/ 684 h 881"/>
                <a:gd name="T76" fmla="*/ 0 w 886"/>
                <a:gd name="T77" fmla="*/ 695 h 881"/>
                <a:gd name="T78" fmla="*/ 0 w 886"/>
                <a:gd name="T79" fmla="*/ 503 h 881"/>
                <a:gd name="T80" fmla="*/ 3 w 886"/>
                <a:gd name="T81" fmla="*/ 510 h 881"/>
                <a:gd name="T82" fmla="*/ 5 w 886"/>
                <a:gd name="T83" fmla="*/ 461 h 881"/>
                <a:gd name="T84" fmla="*/ 183 w 886"/>
                <a:gd name="T85" fmla="*/ 330 h 881"/>
                <a:gd name="T86" fmla="*/ 792 w 886"/>
                <a:gd name="T87" fmla="*/ 363 h 881"/>
                <a:gd name="T88" fmla="*/ 773 w 886"/>
                <a:gd name="T89" fmla="*/ 284 h 881"/>
                <a:gd name="T90" fmla="*/ 626 w 886"/>
                <a:gd name="T91" fmla="*/ 148 h 881"/>
                <a:gd name="T92" fmla="*/ 590 w 886"/>
                <a:gd name="T93" fmla="*/ 113 h 881"/>
                <a:gd name="T94" fmla="*/ 544 w 886"/>
                <a:gd name="T95" fmla="*/ 72 h 881"/>
                <a:gd name="T96" fmla="*/ 478 w 886"/>
                <a:gd name="T97" fmla="*/ 10 h 881"/>
                <a:gd name="T98" fmla="*/ 482 w 886"/>
                <a:gd name="T99" fmla="*/ 12 h 881"/>
                <a:gd name="T100" fmla="*/ 489 w 886"/>
                <a:gd name="T101" fmla="*/ 16 h 881"/>
                <a:gd name="T102" fmla="*/ 490 w 886"/>
                <a:gd name="T103" fmla="*/ 16 h 881"/>
                <a:gd name="T104" fmla="*/ 475 w 886"/>
                <a:gd name="T105" fmla="*/ 0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86" h="881">
                  <a:moveTo>
                    <a:pt x="475" y="0"/>
                  </a:moveTo>
                  <a:lnTo>
                    <a:pt x="485" y="9"/>
                  </a:lnTo>
                  <a:lnTo>
                    <a:pt x="497" y="19"/>
                  </a:lnTo>
                  <a:lnTo>
                    <a:pt x="511" y="31"/>
                  </a:lnTo>
                  <a:lnTo>
                    <a:pt x="522" y="42"/>
                  </a:lnTo>
                  <a:lnTo>
                    <a:pt x="532" y="49"/>
                  </a:lnTo>
                  <a:lnTo>
                    <a:pt x="537" y="52"/>
                  </a:lnTo>
                  <a:lnTo>
                    <a:pt x="518" y="35"/>
                  </a:lnTo>
                  <a:lnTo>
                    <a:pt x="504" y="21"/>
                  </a:lnTo>
                  <a:lnTo>
                    <a:pt x="495" y="12"/>
                  </a:lnTo>
                  <a:lnTo>
                    <a:pt x="492" y="7"/>
                  </a:lnTo>
                  <a:lnTo>
                    <a:pt x="499" y="14"/>
                  </a:lnTo>
                  <a:lnTo>
                    <a:pt x="508" y="23"/>
                  </a:lnTo>
                  <a:lnTo>
                    <a:pt x="518" y="33"/>
                  </a:lnTo>
                  <a:lnTo>
                    <a:pt x="530" y="44"/>
                  </a:lnTo>
                  <a:lnTo>
                    <a:pt x="541" y="54"/>
                  </a:lnTo>
                  <a:lnTo>
                    <a:pt x="550" y="63"/>
                  </a:lnTo>
                  <a:lnTo>
                    <a:pt x="557" y="70"/>
                  </a:lnTo>
                  <a:lnTo>
                    <a:pt x="558" y="73"/>
                  </a:lnTo>
                  <a:lnTo>
                    <a:pt x="557" y="73"/>
                  </a:lnTo>
                  <a:lnTo>
                    <a:pt x="551" y="70"/>
                  </a:lnTo>
                  <a:lnTo>
                    <a:pt x="576" y="91"/>
                  </a:lnTo>
                  <a:lnTo>
                    <a:pt x="604" y="113"/>
                  </a:lnTo>
                  <a:lnTo>
                    <a:pt x="628" y="134"/>
                  </a:lnTo>
                  <a:lnTo>
                    <a:pt x="651" y="154"/>
                  </a:lnTo>
                  <a:lnTo>
                    <a:pt x="658" y="161"/>
                  </a:lnTo>
                  <a:lnTo>
                    <a:pt x="670" y="173"/>
                  </a:lnTo>
                  <a:lnTo>
                    <a:pt x="682" y="185"/>
                  </a:lnTo>
                  <a:lnTo>
                    <a:pt x="693" y="195"/>
                  </a:lnTo>
                  <a:lnTo>
                    <a:pt x="684" y="188"/>
                  </a:lnTo>
                  <a:lnTo>
                    <a:pt x="674" y="178"/>
                  </a:lnTo>
                  <a:lnTo>
                    <a:pt x="661" y="168"/>
                  </a:lnTo>
                  <a:lnTo>
                    <a:pt x="649" y="157"/>
                  </a:lnTo>
                  <a:lnTo>
                    <a:pt x="637" y="147"/>
                  </a:lnTo>
                  <a:lnTo>
                    <a:pt x="626" y="138"/>
                  </a:lnTo>
                  <a:lnTo>
                    <a:pt x="619" y="131"/>
                  </a:lnTo>
                  <a:lnTo>
                    <a:pt x="614" y="127"/>
                  </a:lnTo>
                  <a:lnTo>
                    <a:pt x="614" y="127"/>
                  </a:lnTo>
                  <a:lnTo>
                    <a:pt x="619" y="134"/>
                  </a:lnTo>
                  <a:lnTo>
                    <a:pt x="660" y="171"/>
                  </a:lnTo>
                  <a:lnTo>
                    <a:pt x="696" y="208"/>
                  </a:lnTo>
                  <a:lnTo>
                    <a:pt x="731" y="243"/>
                  </a:lnTo>
                  <a:lnTo>
                    <a:pt x="768" y="277"/>
                  </a:lnTo>
                  <a:lnTo>
                    <a:pt x="757" y="262"/>
                  </a:lnTo>
                  <a:lnTo>
                    <a:pt x="782" y="286"/>
                  </a:lnTo>
                  <a:lnTo>
                    <a:pt x="806" y="305"/>
                  </a:lnTo>
                  <a:lnTo>
                    <a:pt x="818" y="316"/>
                  </a:lnTo>
                  <a:lnTo>
                    <a:pt x="825" y="323"/>
                  </a:lnTo>
                  <a:lnTo>
                    <a:pt x="836" y="332"/>
                  </a:lnTo>
                  <a:lnTo>
                    <a:pt x="860" y="353"/>
                  </a:lnTo>
                  <a:lnTo>
                    <a:pt x="886" y="377"/>
                  </a:lnTo>
                  <a:lnTo>
                    <a:pt x="871" y="377"/>
                  </a:lnTo>
                  <a:lnTo>
                    <a:pt x="869" y="375"/>
                  </a:lnTo>
                  <a:lnTo>
                    <a:pt x="866" y="373"/>
                  </a:lnTo>
                  <a:lnTo>
                    <a:pt x="855" y="372"/>
                  </a:lnTo>
                  <a:lnTo>
                    <a:pt x="841" y="368"/>
                  </a:lnTo>
                  <a:lnTo>
                    <a:pt x="817" y="368"/>
                  </a:lnTo>
                  <a:lnTo>
                    <a:pt x="813" y="368"/>
                  </a:lnTo>
                  <a:lnTo>
                    <a:pt x="810" y="368"/>
                  </a:lnTo>
                  <a:lnTo>
                    <a:pt x="806" y="368"/>
                  </a:lnTo>
                  <a:lnTo>
                    <a:pt x="803" y="368"/>
                  </a:lnTo>
                  <a:lnTo>
                    <a:pt x="797" y="368"/>
                  </a:lnTo>
                  <a:lnTo>
                    <a:pt x="787" y="368"/>
                  </a:lnTo>
                  <a:lnTo>
                    <a:pt x="771" y="368"/>
                  </a:lnTo>
                  <a:lnTo>
                    <a:pt x="787" y="370"/>
                  </a:lnTo>
                  <a:lnTo>
                    <a:pt x="796" y="372"/>
                  </a:lnTo>
                  <a:lnTo>
                    <a:pt x="801" y="373"/>
                  </a:lnTo>
                  <a:lnTo>
                    <a:pt x="605" y="353"/>
                  </a:lnTo>
                  <a:lnTo>
                    <a:pt x="602" y="354"/>
                  </a:lnTo>
                  <a:lnTo>
                    <a:pt x="597" y="354"/>
                  </a:lnTo>
                  <a:lnTo>
                    <a:pt x="591" y="354"/>
                  </a:lnTo>
                  <a:lnTo>
                    <a:pt x="586" y="354"/>
                  </a:lnTo>
                  <a:lnTo>
                    <a:pt x="581" y="354"/>
                  </a:lnTo>
                  <a:lnTo>
                    <a:pt x="576" y="354"/>
                  </a:lnTo>
                  <a:lnTo>
                    <a:pt x="572" y="354"/>
                  </a:lnTo>
                  <a:lnTo>
                    <a:pt x="571" y="356"/>
                  </a:lnTo>
                  <a:lnTo>
                    <a:pt x="571" y="356"/>
                  </a:lnTo>
                  <a:lnTo>
                    <a:pt x="574" y="356"/>
                  </a:lnTo>
                  <a:lnTo>
                    <a:pt x="578" y="358"/>
                  </a:lnTo>
                  <a:lnTo>
                    <a:pt x="586" y="358"/>
                  </a:lnTo>
                  <a:lnTo>
                    <a:pt x="562" y="358"/>
                  </a:lnTo>
                  <a:lnTo>
                    <a:pt x="546" y="356"/>
                  </a:lnTo>
                  <a:lnTo>
                    <a:pt x="536" y="354"/>
                  </a:lnTo>
                  <a:lnTo>
                    <a:pt x="523" y="353"/>
                  </a:lnTo>
                  <a:lnTo>
                    <a:pt x="509" y="351"/>
                  </a:lnTo>
                  <a:lnTo>
                    <a:pt x="490" y="349"/>
                  </a:lnTo>
                  <a:lnTo>
                    <a:pt x="480" y="353"/>
                  </a:lnTo>
                  <a:lnTo>
                    <a:pt x="459" y="351"/>
                  </a:lnTo>
                  <a:lnTo>
                    <a:pt x="443" y="349"/>
                  </a:lnTo>
                  <a:lnTo>
                    <a:pt x="431" y="347"/>
                  </a:lnTo>
                  <a:lnTo>
                    <a:pt x="415" y="346"/>
                  </a:lnTo>
                  <a:lnTo>
                    <a:pt x="415" y="347"/>
                  </a:lnTo>
                  <a:lnTo>
                    <a:pt x="405" y="349"/>
                  </a:lnTo>
                  <a:lnTo>
                    <a:pt x="391" y="349"/>
                  </a:lnTo>
                  <a:lnTo>
                    <a:pt x="372" y="347"/>
                  </a:lnTo>
                  <a:lnTo>
                    <a:pt x="351" y="347"/>
                  </a:lnTo>
                  <a:lnTo>
                    <a:pt x="330" y="346"/>
                  </a:lnTo>
                  <a:lnTo>
                    <a:pt x="310" y="344"/>
                  </a:lnTo>
                  <a:lnTo>
                    <a:pt x="297" y="344"/>
                  </a:lnTo>
                  <a:lnTo>
                    <a:pt x="290" y="344"/>
                  </a:lnTo>
                  <a:lnTo>
                    <a:pt x="290" y="344"/>
                  </a:lnTo>
                  <a:lnTo>
                    <a:pt x="251" y="340"/>
                  </a:lnTo>
                  <a:lnTo>
                    <a:pt x="204" y="337"/>
                  </a:lnTo>
                  <a:lnTo>
                    <a:pt x="153" y="333"/>
                  </a:lnTo>
                  <a:lnTo>
                    <a:pt x="73" y="328"/>
                  </a:lnTo>
                  <a:lnTo>
                    <a:pt x="35" y="326"/>
                  </a:lnTo>
                  <a:lnTo>
                    <a:pt x="17" y="326"/>
                  </a:lnTo>
                  <a:lnTo>
                    <a:pt x="7" y="325"/>
                  </a:lnTo>
                  <a:lnTo>
                    <a:pt x="7" y="349"/>
                  </a:lnTo>
                  <a:lnTo>
                    <a:pt x="5" y="339"/>
                  </a:lnTo>
                  <a:lnTo>
                    <a:pt x="5" y="335"/>
                  </a:lnTo>
                  <a:lnTo>
                    <a:pt x="5" y="333"/>
                  </a:lnTo>
                  <a:lnTo>
                    <a:pt x="3" y="332"/>
                  </a:lnTo>
                  <a:lnTo>
                    <a:pt x="7" y="473"/>
                  </a:lnTo>
                  <a:lnTo>
                    <a:pt x="9" y="620"/>
                  </a:lnTo>
                  <a:lnTo>
                    <a:pt x="10" y="688"/>
                  </a:lnTo>
                  <a:lnTo>
                    <a:pt x="12" y="752"/>
                  </a:lnTo>
                  <a:lnTo>
                    <a:pt x="12" y="810"/>
                  </a:lnTo>
                  <a:lnTo>
                    <a:pt x="12" y="860"/>
                  </a:lnTo>
                  <a:lnTo>
                    <a:pt x="10" y="857"/>
                  </a:lnTo>
                  <a:lnTo>
                    <a:pt x="10" y="846"/>
                  </a:lnTo>
                  <a:lnTo>
                    <a:pt x="10" y="829"/>
                  </a:lnTo>
                  <a:lnTo>
                    <a:pt x="10" y="812"/>
                  </a:lnTo>
                  <a:lnTo>
                    <a:pt x="9" y="796"/>
                  </a:lnTo>
                  <a:lnTo>
                    <a:pt x="9" y="805"/>
                  </a:lnTo>
                  <a:lnTo>
                    <a:pt x="7" y="820"/>
                  </a:lnTo>
                  <a:lnTo>
                    <a:pt x="7" y="838"/>
                  </a:lnTo>
                  <a:lnTo>
                    <a:pt x="7" y="855"/>
                  </a:lnTo>
                  <a:lnTo>
                    <a:pt x="7" y="871"/>
                  </a:lnTo>
                  <a:lnTo>
                    <a:pt x="5" y="880"/>
                  </a:lnTo>
                  <a:lnTo>
                    <a:pt x="5" y="881"/>
                  </a:lnTo>
                  <a:lnTo>
                    <a:pt x="5" y="862"/>
                  </a:lnTo>
                  <a:lnTo>
                    <a:pt x="5" y="850"/>
                  </a:lnTo>
                  <a:lnTo>
                    <a:pt x="3" y="845"/>
                  </a:lnTo>
                  <a:lnTo>
                    <a:pt x="3" y="841"/>
                  </a:lnTo>
                  <a:lnTo>
                    <a:pt x="2" y="841"/>
                  </a:lnTo>
                  <a:lnTo>
                    <a:pt x="2" y="839"/>
                  </a:lnTo>
                  <a:lnTo>
                    <a:pt x="0" y="834"/>
                  </a:lnTo>
                  <a:lnTo>
                    <a:pt x="0" y="822"/>
                  </a:lnTo>
                  <a:lnTo>
                    <a:pt x="0" y="803"/>
                  </a:lnTo>
                  <a:lnTo>
                    <a:pt x="3" y="791"/>
                  </a:lnTo>
                  <a:lnTo>
                    <a:pt x="3" y="771"/>
                  </a:lnTo>
                  <a:lnTo>
                    <a:pt x="3" y="750"/>
                  </a:lnTo>
                  <a:lnTo>
                    <a:pt x="3" y="730"/>
                  </a:lnTo>
                  <a:lnTo>
                    <a:pt x="5" y="712"/>
                  </a:lnTo>
                  <a:lnTo>
                    <a:pt x="5" y="700"/>
                  </a:lnTo>
                  <a:lnTo>
                    <a:pt x="7" y="696"/>
                  </a:lnTo>
                  <a:lnTo>
                    <a:pt x="7" y="691"/>
                  </a:lnTo>
                  <a:lnTo>
                    <a:pt x="7" y="686"/>
                  </a:lnTo>
                  <a:lnTo>
                    <a:pt x="5" y="684"/>
                  </a:lnTo>
                  <a:lnTo>
                    <a:pt x="5" y="684"/>
                  </a:lnTo>
                  <a:lnTo>
                    <a:pt x="3" y="684"/>
                  </a:lnTo>
                  <a:lnTo>
                    <a:pt x="3" y="686"/>
                  </a:lnTo>
                  <a:lnTo>
                    <a:pt x="2" y="689"/>
                  </a:lnTo>
                  <a:lnTo>
                    <a:pt x="2" y="691"/>
                  </a:lnTo>
                  <a:lnTo>
                    <a:pt x="0" y="695"/>
                  </a:lnTo>
                  <a:lnTo>
                    <a:pt x="2" y="649"/>
                  </a:lnTo>
                  <a:lnTo>
                    <a:pt x="0" y="599"/>
                  </a:lnTo>
                  <a:lnTo>
                    <a:pt x="0" y="550"/>
                  </a:lnTo>
                  <a:lnTo>
                    <a:pt x="0" y="503"/>
                  </a:lnTo>
                  <a:lnTo>
                    <a:pt x="2" y="463"/>
                  </a:lnTo>
                  <a:lnTo>
                    <a:pt x="2" y="487"/>
                  </a:lnTo>
                  <a:lnTo>
                    <a:pt x="2" y="511"/>
                  </a:lnTo>
                  <a:lnTo>
                    <a:pt x="3" y="510"/>
                  </a:lnTo>
                  <a:lnTo>
                    <a:pt x="3" y="503"/>
                  </a:lnTo>
                  <a:lnTo>
                    <a:pt x="3" y="489"/>
                  </a:lnTo>
                  <a:lnTo>
                    <a:pt x="3" y="475"/>
                  </a:lnTo>
                  <a:lnTo>
                    <a:pt x="5" y="461"/>
                  </a:lnTo>
                  <a:lnTo>
                    <a:pt x="5" y="452"/>
                  </a:lnTo>
                  <a:lnTo>
                    <a:pt x="0" y="412"/>
                  </a:lnTo>
                  <a:lnTo>
                    <a:pt x="0" y="319"/>
                  </a:lnTo>
                  <a:lnTo>
                    <a:pt x="183" y="330"/>
                  </a:lnTo>
                  <a:lnTo>
                    <a:pt x="366" y="340"/>
                  </a:lnTo>
                  <a:lnTo>
                    <a:pt x="546" y="349"/>
                  </a:lnTo>
                  <a:lnTo>
                    <a:pt x="722" y="360"/>
                  </a:lnTo>
                  <a:lnTo>
                    <a:pt x="792" y="363"/>
                  </a:lnTo>
                  <a:lnTo>
                    <a:pt x="857" y="365"/>
                  </a:lnTo>
                  <a:lnTo>
                    <a:pt x="831" y="340"/>
                  </a:lnTo>
                  <a:lnTo>
                    <a:pt x="803" y="312"/>
                  </a:lnTo>
                  <a:lnTo>
                    <a:pt x="773" y="284"/>
                  </a:lnTo>
                  <a:lnTo>
                    <a:pt x="736" y="251"/>
                  </a:lnTo>
                  <a:lnTo>
                    <a:pt x="700" y="216"/>
                  </a:lnTo>
                  <a:lnTo>
                    <a:pt x="661" y="182"/>
                  </a:lnTo>
                  <a:lnTo>
                    <a:pt x="626" y="148"/>
                  </a:lnTo>
                  <a:lnTo>
                    <a:pt x="593" y="120"/>
                  </a:lnTo>
                  <a:lnTo>
                    <a:pt x="591" y="117"/>
                  </a:lnTo>
                  <a:lnTo>
                    <a:pt x="590" y="115"/>
                  </a:lnTo>
                  <a:lnTo>
                    <a:pt x="590" y="113"/>
                  </a:lnTo>
                  <a:lnTo>
                    <a:pt x="590" y="113"/>
                  </a:lnTo>
                  <a:lnTo>
                    <a:pt x="591" y="113"/>
                  </a:lnTo>
                  <a:lnTo>
                    <a:pt x="565" y="91"/>
                  </a:lnTo>
                  <a:lnTo>
                    <a:pt x="544" y="72"/>
                  </a:lnTo>
                  <a:lnTo>
                    <a:pt x="525" y="52"/>
                  </a:lnTo>
                  <a:lnTo>
                    <a:pt x="504" y="35"/>
                  </a:lnTo>
                  <a:lnTo>
                    <a:pt x="480" y="12"/>
                  </a:lnTo>
                  <a:lnTo>
                    <a:pt x="478" y="10"/>
                  </a:lnTo>
                  <a:lnTo>
                    <a:pt x="478" y="10"/>
                  </a:lnTo>
                  <a:lnTo>
                    <a:pt x="480" y="10"/>
                  </a:lnTo>
                  <a:lnTo>
                    <a:pt x="480" y="10"/>
                  </a:lnTo>
                  <a:lnTo>
                    <a:pt x="482" y="12"/>
                  </a:lnTo>
                  <a:lnTo>
                    <a:pt x="483" y="12"/>
                  </a:lnTo>
                  <a:lnTo>
                    <a:pt x="485" y="14"/>
                  </a:lnTo>
                  <a:lnTo>
                    <a:pt x="487" y="16"/>
                  </a:lnTo>
                  <a:lnTo>
                    <a:pt x="489" y="16"/>
                  </a:lnTo>
                  <a:lnTo>
                    <a:pt x="490" y="17"/>
                  </a:lnTo>
                  <a:lnTo>
                    <a:pt x="490" y="17"/>
                  </a:lnTo>
                  <a:lnTo>
                    <a:pt x="490" y="17"/>
                  </a:lnTo>
                  <a:lnTo>
                    <a:pt x="490" y="16"/>
                  </a:lnTo>
                  <a:lnTo>
                    <a:pt x="489" y="14"/>
                  </a:lnTo>
                  <a:lnTo>
                    <a:pt x="485" y="10"/>
                  </a:lnTo>
                  <a:lnTo>
                    <a:pt x="480" y="5"/>
                  </a:lnTo>
                  <a:lnTo>
                    <a:pt x="47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4" name="Freeform 292"/>
            <p:cNvSpPr>
              <a:spLocks/>
            </p:cNvSpPr>
            <p:nvPr/>
          </p:nvSpPr>
          <p:spPr bwMode="auto">
            <a:xfrm>
              <a:off x="3613" y="1940"/>
              <a:ext cx="19" cy="18"/>
            </a:xfrm>
            <a:custGeom>
              <a:avLst/>
              <a:gdLst>
                <a:gd name="T0" fmla="*/ 0 w 19"/>
                <a:gd name="T1" fmla="*/ 0 h 18"/>
                <a:gd name="T2" fmla="*/ 5 w 19"/>
                <a:gd name="T3" fmla="*/ 5 h 18"/>
                <a:gd name="T4" fmla="*/ 11 w 19"/>
                <a:gd name="T5" fmla="*/ 9 h 18"/>
                <a:gd name="T6" fmla="*/ 14 w 19"/>
                <a:gd name="T7" fmla="*/ 12 h 18"/>
                <a:gd name="T8" fmla="*/ 19 w 19"/>
                <a:gd name="T9" fmla="*/ 18 h 18"/>
                <a:gd name="T10" fmla="*/ 14 w 19"/>
                <a:gd name="T11" fmla="*/ 12 h 18"/>
                <a:gd name="T12" fmla="*/ 9 w 19"/>
                <a:gd name="T13" fmla="*/ 9 h 18"/>
                <a:gd name="T14" fmla="*/ 2 w 19"/>
                <a:gd name="T15" fmla="*/ 4 h 18"/>
                <a:gd name="T16" fmla="*/ 0 w 19"/>
                <a:gd name="T17" fmla="*/ 0 h 18"/>
                <a:gd name="T18" fmla="*/ 0 w 19"/>
                <a:gd name="T19" fmla="*/ 0 h 18"/>
                <a:gd name="T20" fmla="*/ 0 w 19"/>
                <a:gd name="T2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8">
                  <a:moveTo>
                    <a:pt x="0" y="0"/>
                  </a:moveTo>
                  <a:lnTo>
                    <a:pt x="5" y="5"/>
                  </a:lnTo>
                  <a:lnTo>
                    <a:pt x="11" y="9"/>
                  </a:lnTo>
                  <a:lnTo>
                    <a:pt x="14" y="12"/>
                  </a:lnTo>
                  <a:lnTo>
                    <a:pt x="19" y="18"/>
                  </a:lnTo>
                  <a:lnTo>
                    <a:pt x="14" y="12"/>
                  </a:lnTo>
                  <a:lnTo>
                    <a:pt x="9" y="9"/>
                  </a:lnTo>
                  <a:lnTo>
                    <a:pt x="2" y="4"/>
                  </a:lnTo>
                  <a:lnTo>
                    <a:pt x="0" y="0"/>
                  </a:lnTo>
                  <a:lnTo>
                    <a:pt x="0" y="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5" name="Freeform 293"/>
            <p:cNvSpPr>
              <a:spLocks/>
            </p:cNvSpPr>
            <p:nvPr/>
          </p:nvSpPr>
          <p:spPr bwMode="auto">
            <a:xfrm>
              <a:off x="3451" y="1792"/>
              <a:ext cx="5" cy="5"/>
            </a:xfrm>
            <a:custGeom>
              <a:avLst/>
              <a:gdLst>
                <a:gd name="T0" fmla="*/ 0 w 5"/>
                <a:gd name="T1" fmla="*/ 0 h 5"/>
                <a:gd name="T2" fmla="*/ 2 w 5"/>
                <a:gd name="T3" fmla="*/ 1 h 5"/>
                <a:gd name="T4" fmla="*/ 3 w 5"/>
                <a:gd name="T5" fmla="*/ 3 h 5"/>
                <a:gd name="T6" fmla="*/ 3 w 5"/>
                <a:gd name="T7" fmla="*/ 3 h 5"/>
                <a:gd name="T8" fmla="*/ 5 w 5"/>
                <a:gd name="T9" fmla="*/ 5 h 5"/>
                <a:gd name="T10" fmla="*/ 2 w 5"/>
                <a:gd name="T11" fmla="*/ 1 h 5"/>
                <a:gd name="T12" fmla="*/ 0 w 5"/>
                <a:gd name="T13" fmla="*/ 0 h 5"/>
                <a:gd name="T14" fmla="*/ 0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0" y="0"/>
                  </a:moveTo>
                  <a:lnTo>
                    <a:pt x="2" y="1"/>
                  </a:lnTo>
                  <a:lnTo>
                    <a:pt x="3" y="3"/>
                  </a:lnTo>
                  <a:lnTo>
                    <a:pt x="3" y="3"/>
                  </a:lnTo>
                  <a:lnTo>
                    <a:pt x="5" y="5"/>
                  </a:lnTo>
                  <a:lnTo>
                    <a:pt x="2" y="1"/>
                  </a:lnTo>
                  <a:lnTo>
                    <a:pt x="0" y="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6" name="Freeform 294"/>
            <p:cNvSpPr>
              <a:spLocks/>
            </p:cNvSpPr>
            <p:nvPr/>
          </p:nvSpPr>
          <p:spPr bwMode="auto">
            <a:xfrm>
              <a:off x="3756" y="2094"/>
              <a:ext cx="18" cy="15"/>
            </a:xfrm>
            <a:custGeom>
              <a:avLst/>
              <a:gdLst>
                <a:gd name="T0" fmla="*/ 0 w 18"/>
                <a:gd name="T1" fmla="*/ 0 h 15"/>
                <a:gd name="T2" fmla="*/ 11 w 18"/>
                <a:gd name="T3" fmla="*/ 8 h 15"/>
                <a:gd name="T4" fmla="*/ 18 w 18"/>
                <a:gd name="T5" fmla="*/ 15 h 15"/>
                <a:gd name="T6" fmla="*/ 0 w 18"/>
                <a:gd name="T7" fmla="*/ 0 h 15"/>
              </a:gdLst>
              <a:ahLst/>
              <a:cxnLst>
                <a:cxn ang="0">
                  <a:pos x="T0" y="T1"/>
                </a:cxn>
                <a:cxn ang="0">
                  <a:pos x="T2" y="T3"/>
                </a:cxn>
                <a:cxn ang="0">
                  <a:pos x="T4" y="T5"/>
                </a:cxn>
                <a:cxn ang="0">
                  <a:pos x="T6" y="T7"/>
                </a:cxn>
              </a:cxnLst>
              <a:rect l="0" t="0" r="r" b="b"/>
              <a:pathLst>
                <a:path w="18" h="15">
                  <a:moveTo>
                    <a:pt x="0" y="0"/>
                  </a:moveTo>
                  <a:lnTo>
                    <a:pt x="11" y="8"/>
                  </a:lnTo>
                  <a:lnTo>
                    <a:pt x="18" y="1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7" name="Freeform 295"/>
            <p:cNvSpPr>
              <a:spLocks/>
            </p:cNvSpPr>
            <p:nvPr/>
          </p:nvSpPr>
          <p:spPr bwMode="auto">
            <a:xfrm>
              <a:off x="3765" y="2163"/>
              <a:ext cx="96" cy="9"/>
            </a:xfrm>
            <a:custGeom>
              <a:avLst/>
              <a:gdLst>
                <a:gd name="T0" fmla="*/ 0 w 96"/>
                <a:gd name="T1" fmla="*/ 0 h 9"/>
                <a:gd name="T2" fmla="*/ 94 w 96"/>
                <a:gd name="T3" fmla="*/ 9 h 9"/>
                <a:gd name="T4" fmla="*/ 89 w 96"/>
                <a:gd name="T5" fmla="*/ 2 h 9"/>
                <a:gd name="T6" fmla="*/ 96 w 96"/>
                <a:gd name="T7" fmla="*/ 9 h 9"/>
                <a:gd name="T8" fmla="*/ 61 w 96"/>
                <a:gd name="T9" fmla="*/ 6 h 9"/>
                <a:gd name="T10" fmla="*/ 37 w 96"/>
                <a:gd name="T11" fmla="*/ 4 h 9"/>
                <a:gd name="T12" fmla="*/ 21 w 96"/>
                <a:gd name="T13" fmla="*/ 4 h 9"/>
                <a:gd name="T14" fmla="*/ 12 w 96"/>
                <a:gd name="T15" fmla="*/ 2 h 9"/>
                <a:gd name="T16" fmla="*/ 5 w 96"/>
                <a:gd name="T17" fmla="*/ 2 h 9"/>
                <a:gd name="T18" fmla="*/ 3 w 96"/>
                <a:gd name="T19" fmla="*/ 0 h 9"/>
                <a:gd name="T20" fmla="*/ 2 w 96"/>
                <a:gd name="T21" fmla="*/ 0 h 9"/>
                <a:gd name="T22" fmla="*/ 0 w 96"/>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9">
                  <a:moveTo>
                    <a:pt x="0" y="0"/>
                  </a:moveTo>
                  <a:lnTo>
                    <a:pt x="94" y="9"/>
                  </a:lnTo>
                  <a:lnTo>
                    <a:pt x="89" y="2"/>
                  </a:lnTo>
                  <a:lnTo>
                    <a:pt x="96" y="9"/>
                  </a:lnTo>
                  <a:lnTo>
                    <a:pt x="61" y="6"/>
                  </a:lnTo>
                  <a:lnTo>
                    <a:pt x="37" y="4"/>
                  </a:lnTo>
                  <a:lnTo>
                    <a:pt x="21" y="4"/>
                  </a:lnTo>
                  <a:lnTo>
                    <a:pt x="12" y="2"/>
                  </a:lnTo>
                  <a:lnTo>
                    <a:pt x="5" y="2"/>
                  </a:lnTo>
                  <a:lnTo>
                    <a:pt x="3" y="0"/>
                  </a:lnTo>
                  <a:lnTo>
                    <a:pt x="2" y="0"/>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8" name="Freeform 296"/>
            <p:cNvSpPr>
              <a:spLocks/>
            </p:cNvSpPr>
            <p:nvPr/>
          </p:nvSpPr>
          <p:spPr bwMode="auto">
            <a:xfrm>
              <a:off x="3334" y="2141"/>
              <a:ext cx="29" cy="2"/>
            </a:xfrm>
            <a:custGeom>
              <a:avLst/>
              <a:gdLst>
                <a:gd name="T0" fmla="*/ 12 w 29"/>
                <a:gd name="T1" fmla="*/ 0 h 2"/>
                <a:gd name="T2" fmla="*/ 17 w 29"/>
                <a:gd name="T3" fmla="*/ 0 h 2"/>
                <a:gd name="T4" fmla="*/ 24 w 29"/>
                <a:gd name="T5" fmla="*/ 0 h 2"/>
                <a:gd name="T6" fmla="*/ 28 w 29"/>
                <a:gd name="T7" fmla="*/ 2 h 2"/>
                <a:gd name="T8" fmla="*/ 29 w 29"/>
                <a:gd name="T9" fmla="*/ 2 h 2"/>
                <a:gd name="T10" fmla="*/ 28 w 29"/>
                <a:gd name="T11" fmla="*/ 2 h 2"/>
                <a:gd name="T12" fmla="*/ 24 w 29"/>
                <a:gd name="T13" fmla="*/ 2 h 2"/>
                <a:gd name="T14" fmla="*/ 19 w 29"/>
                <a:gd name="T15" fmla="*/ 2 h 2"/>
                <a:gd name="T16" fmla="*/ 10 w 29"/>
                <a:gd name="T17" fmla="*/ 2 h 2"/>
                <a:gd name="T18" fmla="*/ 0 w 29"/>
                <a:gd name="T19" fmla="*/ 2 h 2"/>
                <a:gd name="T20" fmla="*/ 3 w 29"/>
                <a:gd name="T21" fmla="*/ 0 h 2"/>
                <a:gd name="T22" fmla="*/ 5 w 29"/>
                <a:gd name="T23" fmla="*/ 0 h 2"/>
                <a:gd name="T24" fmla="*/ 7 w 29"/>
                <a:gd name="T25" fmla="*/ 0 h 2"/>
                <a:gd name="T26" fmla="*/ 7 w 29"/>
                <a:gd name="T27" fmla="*/ 0 h 2"/>
                <a:gd name="T28" fmla="*/ 9 w 29"/>
                <a:gd name="T29" fmla="*/ 0 h 2"/>
                <a:gd name="T30" fmla="*/ 12 w 29"/>
                <a:gd name="T31"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2">
                  <a:moveTo>
                    <a:pt x="12" y="0"/>
                  </a:moveTo>
                  <a:lnTo>
                    <a:pt x="17" y="0"/>
                  </a:lnTo>
                  <a:lnTo>
                    <a:pt x="24" y="0"/>
                  </a:lnTo>
                  <a:lnTo>
                    <a:pt x="28" y="2"/>
                  </a:lnTo>
                  <a:lnTo>
                    <a:pt x="29" y="2"/>
                  </a:lnTo>
                  <a:lnTo>
                    <a:pt x="28" y="2"/>
                  </a:lnTo>
                  <a:lnTo>
                    <a:pt x="24" y="2"/>
                  </a:lnTo>
                  <a:lnTo>
                    <a:pt x="19" y="2"/>
                  </a:lnTo>
                  <a:lnTo>
                    <a:pt x="10" y="2"/>
                  </a:lnTo>
                  <a:lnTo>
                    <a:pt x="0" y="2"/>
                  </a:lnTo>
                  <a:lnTo>
                    <a:pt x="3" y="0"/>
                  </a:lnTo>
                  <a:lnTo>
                    <a:pt x="5" y="0"/>
                  </a:lnTo>
                  <a:lnTo>
                    <a:pt x="7" y="0"/>
                  </a:lnTo>
                  <a:lnTo>
                    <a:pt x="7" y="0"/>
                  </a:lnTo>
                  <a:lnTo>
                    <a:pt x="9" y="0"/>
                  </a:lnTo>
                  <a:lnTo>
                    <a:pt x="1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99" name="Freeform 297"/>
            <p:cNvSpPr>
              <a:spLocks/>
            </p:cNvSpPr>
            <p:nvPr/>
          </p:nvSpPr>
          <p:spPr bwMode="auto">
            <a:xfrm>
              <a:off x="3493" y="1830"/>
              <a:ext cx="61" cy="54"/>
            </a:xfrm>
            <a:custGeom>
              <a:avLst/>
              <a:gdLst>
                <a:gd name="T0" fmla="*/ 0 w 61"/>
                <a:gd name="T1" fmla="*/ 0 h 54"/>
                <a:gd name="T2" fmla="*/ 17 w 61"/>
                <a:gd name="T3" fmla="*/ 14 h 54"/>
                <a:gd name="T4" fmla="*/ 61 w 61"/>
                <a:gd name="T5" fmla="*/ 54 h 54"/>
                <a:gd name="T6" fmla="*/ 0 w 61"/>
                <a:gd name="T7" fmla="*/ 0 h 54"/>
              </a:gdLst>
              <a:ahLst/>
              <a:cxnLst>
                <a:cxn ang="0">
                  <a:pos x="T0" y="T1"/>
                </a:cxn>
                <a:cxn ang="0">
                  <a:pos x="T2" y="T3"/>
                </a:cxn>
                <a:cxn ang="0">
                  <a:pos x="T4" y="T5"/>
                </a:cxn>
                <a:cxn ang="0">
                  <a:pos x="T6" y="T7"/>
                </a:cxn>
              </a:cxnLst>
              <a:rect l="0" t="0" r="r" b="b"/>
              <a:pathLst>
                <a:path w="61" h="54">
                  <a:moveTo>
                    <a:pt x="0" y="0"/>
                  </a:moveTo>
                  <a:lnTo>
                    <a:pt x="17" y="14"/>
                  </a:lnTo>
                  <a:lnTo>
                    <a:pt x="61" y="54"/>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0" name="Freeform 298"/>
            <p:cNvSpPr>
              <a:spLocks/>
            </p:cNvSpPr>
            <p:nvPr/>
          </p:nvSpPr>
          <p:spPr bwMode="auto">
            <a:xfrm>
              <a:off x="2959" y="882"/>
              <a:ext cx="446" cy="875"/>
            </a:xfrm>
            <a:custGeom>
              <a:avLst/>
              <a:gdLst>
                <a:gd name="T0" fmla="*/ 5 w 446"/>
                <a:gd name="T1" fmla="*/ 51 h 875"/>
                <a:gd name="T2" fmla="*/ 8 w 446"/>
                <a:gd name="T3" fmla="*/ 103 h 875"/>
                <a:gd name="T4" fmla="*/ 7 w 446"/>
                <a:gd name="T5" fmla="*/ 105 h 875"/>
                <a:gd name="T6" fmla="*/ 10 w 446"/>
                <a:gd name="T7" fmla="*/ 114 h 875"/>
                <a:gd name="T8" fmla="*/ 12 w 446"/>
                <a:gd name="T9" fmla="*/ 213 h 875"/>
                <a:gd name="T10" fmla="*/ 12 w 446"/>
                <a:gd name="T11" fmla="*/ 294 h 875"/>
                <a:gd name="T12" fmla="*/ 10 w 446"/>
                <a:gd name="T13" fmla="*/ 407 h 875"/>
                <a:gd name="T14" fmla="*/ 8 w 446"/>
                <a:gd name="T15" fmla="*/ 466 h 875"/>
                <a:gd name="T16" fmla="*/ 40 w 446"/>
                <a:gd name="T17" fmla="*/ 496 h 875"/>
                <a:gd name="T18" fmla="*/ 41 w 446"/>
                <a:gd name="T19" fmla="*/ 496 h 875"/>
                <a:gd name="T20" fmla="*/ 54 w 446"/>
                <a:gd name="T21" fmla="*/ 505 h 875"/>
                <a:gd name="T22" fmla="*/ 66 w 446"/>
                <a:gd name="T23" fmla="*/ 514 h 875"/>
                <a:gd name="T24" fmla="*/ 50 w 446"/>
                <a:gd name="T25" fmla="*/ 498 h 875"/>
                <a:gd name="T26" fmla="*/ 12 w 446"/>
                <a:gd name="T27" fmla="*/ 465 h 875"/>
                <a:gd name="T28" fmla="*/ 14 w 446"/>
                <a:gd name="T29" fmla="*/ 458 h 875"/>
                <a:gd name="T30" fmla="*/ 15 w 446"/>
                <a:gd name="T31" fmla="*/ 461 h 875"/>
                <a:gd name="T32" fmla="*/ 15 w 446"/>
                <a:gd name="T33" fmla="*/ 461 h 875"/>
                <a:gd name="T34" fmla="*/ 17 w 446"/>
                <a:gd name="T35" fmla="*/ 465 h 875"/>
                <a:gd name="T36" fmla="*/ 50 w 446"/>
                <a:gd name="T37" fmla="*/ 494 h 875"/>
                <a:gd name="T38" fmla="*/ 118 w 446"/>
                <a:gd name="T39" fmla="*/ 562 h 875"/>
                <a:gd name="T40" fmla="*/ 190 w 446"/>
                <a:gd name="T41" fmla="*/ 636 h 875"/>
                <a:gd name="T42" fmla="*/ 207 w 446"/>
                <a:gd name="T43" fmla="*/ 646 h 875"/>
                <a:gd name="T44" fmla="*/ 228 w 446"/>
                <a:gd name="T45" fmla="*/ 667 h 875"/>
                <a:gd name="T46" fmla="*/ 291 w 446"/>
                <a:gd name="T47" fmla="*/ 723 h 875"/>
                <a:gd name="T48" fmla="*/ 308 w 446"/>
                <a:gd name="T49" fmla="*/ 740 h 875"/>
                <a:gd name="T50" fmla="*/ 310 w 446"/>
                <a:gd name="T51" fmla="*/ 742 h 875"/>
                <a:gd name="T52" fmla="*/ 303 w 446"/>
                <a:gd name="T53" fmla="*/ 737 h 875"/>
                <a:gd name="T54" fmla="*/ 302 w 446"/>
                <a:gd name="T55" fmla="*/ 735 h 875"/>
                <a:gd name="T56" fmla="*/ 343 w 446"/>
                <a:gd name="T57" fmla="*/ 772 h 875"/>
                <a:gd name="T58" fmla="*/ 350 w 446"/>
                <a:gd name="T59" fmla="*/ 781 h 875"/>
                <a:gd name="T60" fmla="*/ 345 w 446"/>
                <a:gd name="T61" fmla="*/ 775 h 875"/>
                <a:gd name="T62" fmla="*/ 342 w 446"/>
                <a:gd name="T63" fmla="*/ 774 h 875"/>
                <a:gd name="T64" fmla="*/ 364 w 446"/>
                <a:gd name="T65" fmla="*/ 795 h 875"/>
                <a:gd name="T66" fmla="*/ 441 w 446"/>
                <a:gd name="T67" fmla="*/ 864 h 875"/>
                <a:gd name="T68" fmla="*/ 438 w 446"/>
                <a:gd name="T69" fmla="*/ 864 h 875"/>
                <a:gd name="T70" fmla="*/ 441 w 446"/>
                <a:gd name="T71" fmla="*/ 871 h 875"/>
                <a:gd name="T72" fmla="*/ 429 w 446"/>
                <a:gd name="T73" fmla="*/ 859 h 875"/>
                <a:gd name="T74" fmla="*/ 422 w 446"/>
                <a:gd name="T75" fmla="*/ 856 h 875"/>
                <a:gd name="T76" fmla="*/ 425 w 446"/>
                <a:gd name="T77" fmla="*/ 861 h 875"/>
                <a:gd name="T78" fmla="*/ 427 w 446"/>
                <a:gd name="T79" fmla="*/ 864 h 875"/>
                <a:gd name="T80" fmla="*/ 338 w 446"/>
                <a:gd name="T81" fmla="*/ 784 h 875"/>
                <a:gd name="T82" fmla="*/ 302 w 446"/>
                <a:gd name="T83" fmla="*/ 749 h 875"/>
                <a:gd name="T84" fmla="*/ 300 w 446"/>
                <a:gd name="T85" fmla="*/ 746 h 875"/>
                <a:gd name="T86" fmla="*/ 289 w 446"/>
                <a:gd name="T87" fmla="*/ 733 h 875"/>
                <a:gd name="T88" fmla="*/ 279 w 446"/>
                <a:gd name="T89" fmla="*/ 721 h 875"/>
                <a:gd name="T90" fmla="*/ 275 w 446"/>
                <a:gd name="T91" fmla="*/ 716 h 875"/>
                <a:gd name="T92" fmla="*/ 288 w 446"/>
                <a:gd name="T93" fmla="*/ 725 h 875"/>
                <a:gd name="T94" fmla="*/ 268 w 446"/>
                <a:gd name="T95" fmla="*/ 706 h 875"/>
                <a:gd name="T96" fmla="*/ 237 w 446"/>
                <a:gd name="T97" fmla="*/ 681 h 875"/>
                <a:gd name="T98" fmla="*/ 195 w 446"/>
                <a:gd name="T99" fmla="*/ 650 h 875"/>
                <a:gd name="T100" fmla="*/ 207 w 446"/>
                <a:gd name="T101" fmla="*/ 658 h 875"/>
                <a:gd name="T102" fmla="*/ 204 w 446"/>
                <a:gd name="T103" fmla="*/ 653 h 875"/>
                <a:gd name="T104" fmla="*/ 171 w 446"/>
                <a:gd name="T105" fmla="*/ 623 h 875"/>
                <a:gd name="T106" fmla="*/ 1 w 446"/>
                <a:gd name="T107" fmla="*/ 470 h 875"/>
                <a:gd name="T108" fmla="*/ 8 w 446"/>
                <a:gd name="T109" fmla="*/ 342 h 875"/>
                <a:gd name="T110" fmla="*/ 3 w 446"/>
                <a:gd name="T111" fmla="*/ 323 h 875"/>
                <a:gd name="T112" fmla="*/ 0 w 446"/>
                <a:gd name="T113" fmla="*/ 260 h 875"/>
                <a:gd name="T114" fmla="*/ 1 w 446"/>
                <a:gd name="T115" fmla="*/ 68 h 875"/>
                <a:gd name="T116" fmla="*/ 5 w 446"/>
                <a:gd name="T117" fmla="*/ 107 h 875"/>
                <a:gd name="T118" fmla="*/ 3 w 446"/>
                <a:gd name="T119" fmla="*/ 0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46" h="875">
                  <a:moveTo>
                    <a:pt x="3" y="0"/>
                  </a:moveTo>
                  <a:lnTo>
                    <a:pt x="3" y="11"/>
                  </a:lnTo>
                  <a:lnTo>
                    <a:pt x="5" y="28"/>
                  </a:lnTo>
                  <a:lnTo>
                    <a:pt x="5" y="51"/>
                  </a:lnTo>
                  <a:lnTo>
                    <a:pt x="5" y="72"/>
                  </a:lnTo>
                  <a:lnTo>
                    <a:pt x="7" y="89"/>
                  </a:lnTo>
                  <a:lnTo>
                    <a:pt x="8" y="100"/>
                  </a:lnTo>
                  <a:lnTo>
                    <a:pt x="8" y="103"/>
                  </a:lnTo>
                  <a:lnTo>
                    <a:pt x="8" y="105"/>
                  </a:lnTo>
                  <a:lnTo>
                    <a:pt x="7" y="107"/>
                  </a:lnTo>
                  <a:lnTo>
                    <a:pt x="7" y="107"/>
                  </a:lnTo>
                  <a:lnTo>
                    <a:pt x="7" y="105"/>
                  </a:lnTo>
                  <a:lnTo>
                    <a:pt x="7" y="128"/>
                  </a:lnTo>
                  <a:lnTo>
                    <a:pt x="8" y="144"/>
                  </a:lnTo>
                  <a:lnTo>
                    <a:pt x="8" y="151"/>
                  </a:lnTo>
                  <a:lnTo>
                    <a:pt x="10" y="114"/>
                  </a:lnTo>
                  <a:lnTo>
                    <a:pt x="12" y="144"/>
                  </a:lnTo>
                  <a:lnTo>
                    <a:pt x="12" y="171"/>
                  </a:lnTo>
                  <a:lnTo>
                    <a:pt x="12" y="196"/>
                  </a:lnTo>
                  <a:lnTo>
                    <a:pt x="12" y="213"/>
                  </a:lnTo>
                  <a:lnTo>
                    <a:pt x="14" y="226"/>
                  </a:lnTo>
                  <a:lnTo>
                    <a:pt x="12" y="224"/>
                  </a:lnTo>
                  <a:lnTo>
                    <a:pt x="12" y="262"/>
                  </a:lnTo>
                  <a:lnTo>
                    <a:pt x="12" y="294"/>
                  </a:lnTo>
                  <a:lnTo>
                    <a:pt x="12" y="325"/>
                  </a:lnTo>
                  <a:lnTo>
                    <a:pt x="14" y="356"/>
                  </a:lnTo>
                  <a:lnTo>
                    <a:pt x="14" y="395"/>
                  </a:lnTo>
                  <a:lnTo>
                    <a:pt x="10" y="407"/>
                  </a:lnTo>
                  <a:lnTo>
                    <a:pt x="8" y="425"/>
                  </a:lnTo>
                  <a:lnTo>
                    <a:pt x="8" y="435"/>
                  </a:lnTo>
                  <a:lnTo>
                    <a:pt x="8" y="445"/>
                  </a:lnTo>
                  <a:lnTo>
                    <a:pt x="8" y="466"/>
                  </a:lnTo>
                  <a:lnTo>
                    <a:pt x="29" y="486"/>
                  </a:lnTo>
                  <a:lnTo>
                    <a:pt x="45" y="503"/>
                  </a:lnTo>
                  <a:lnTo>
                    <a:pt x="41" y="500"/>
                  </a:lnTo>
                  <a:lnTo>
                    <a:pt x="40" y="496"/>
                  </a:lnTo>
                  <a:lnTo>
                    <a:pt x="38" y="494"/>
                  </a:lnTo>
                  <a:lnTo>
                    <a:pt x="38" y="494"/>
                  </a:lnTo>
                  <a:lnTo>
                    <a:pt x="40" y="494"/>
                  </a:lnTo>
                  <a:lnTo>
                    <a:pt x="41" y="496"/>
                  </a:lnTo>
                  <a:lnTo>
                    <a:pt x="43" y="498"/>
                  </a:lnTo>
                  <a:lnTo>
                    <a:pt x="47" y="500"/>
                  </a:lnTo>
                  <a:lnTo>
                    <a:pt x="50" y="501"/>
                  </a:lnTo>
                  <a:lnTo>
                    <a:pt x="54" y="505"/>
                  </a:lnTo>
                  <a:lnTo>
                    <a:pt x="57" y="507"/>
                  </a:lnTo>
                  <a:lnTo>
                    <a:pt x="59" y="508"/>
                  </a:lnTo>
                  <a:lnTo>
                    <a:pt x="62" y="512"/>
                  </a:lnTo>
                  <a:lnTo>
                    <a:pt x="66" y="514"/>
                  </a:lnTo>
                  <a:lnTo>
                    <a:pt x="68" y="514"/>
                  </a:lnTo>
                  <a:lnTo>
                    <a:pt x="68" y="514"/>
                  </a:lnTo>
                  <a:lnTo>
                    <a:pt x="68" y="514"/>
                  </a:lnTo>
                  <a:lnTo>
                    <a:pt x="50" y="498"/>
                  </a:lnTo>
                  <a:lnTo>
                    <a:pt x="36" y="486"/>
                  </a:lnTo>
                  <a:lnTo>
                    <a:pt x="24" y="475"/>
                  </a:lnTo>
                  <a:lnTo>
                    <a:pt x="17" y="470"/>
                  </a:lnTo>
                  <a:lnTo>
                    <a:pt x="12" y="465"/>
                  </a:lnTo>
                  <a:lnTo>
                    <a:pt x="12" y="458"/>
                  </a:lnTo>
                  <a:lnTo>
                    <a:pt x="12" y="444"/>
                  </a:lnTo>
                  <a:lnTo>
                    <a:pt x="12" y="451"/>
                  </a:lnTo>
                  <a:lnTo>
                    <a:pt x="14" y="458"/>
                  </a:lnTo>
                  <a:lnTo>
                    <a:pt x="14" y="461"/>
                  </a:lnTo>
                  <a:lnTo>
                    <a:pt x="14" y="463"/>
                  </a:lnTo>
                  <a:lnTo>
                    <a:pt x="14" y="463"/>
                  </a:lnTo>
                  <a:lnTo>
                    <a:pt x="15" y="461"/>
                  </a:lnTo>
                  <a:lnTo>
                    <a:pt x="15" y="456"/>
                  </a:lnTo>
                  <a:lnTo>
                    <a:pt x="15" y="459"/>
                  </a:lnTo>
                  <a:lnTo>
                    <a:pt x="15" y="461"/>
                  </a:lnTo>
                  <a:lnTo>
                    <a:pt x="15" y="461"/>
                  </a:lnTo>
                  <a:lnTo>
                    <a:pt x="15" y="463"/>
                  </a:lnTo>
                  <a:lnTo>
                    <a:pt x="17" y="465"/>
                  </a:lnTo>
                  <a:lnTo>
                    <a:pt x="17" y="465"/>
                  </a:lnTo>
                  <a:lnTo>
                    <a:pt x="17" y="465"/>
                  </a:lnTo>
                  <a:lnTo>
                    <a:pt x="19" y="466"/>
                  </a:lnTo>
                  <a:lnTo>
                    <a:pt x="26" y="472"/>
                  </a:lnTo>
                  <a:lnTo>
                    <a:pt x="38" y="484"/>
                  </a:lnTo>
                  <a:lnTo>
                    <a:pt x="50" y="494"/>
                  </a:lnTo>
                  <a:lnTo>
                    <a:pt x="61" y="505"/>
                  </a:lnTo>
                  <a:lnTo>
                    <a:pt x="80" y="522"/>
                  </a:lnTo>
                  <a:lnTo>
                    <a:pt x="97" y="540"/>
                  </a:lnTo>
                  <a:lnTo>
                    <a:pt x="118" y="562"/>
                  </a:lnTo>
                  <a:lnTo>
                    <a:pt x="141" y="587"/>
                  </a:lnTo>
                  <a:lnTo>
                    <a:pt x="169" y="613"/>
                  </a:lnTo>
                  <a:lnTo>
                    <a:pt x="165" y="608"/>
                  </a:lnTo>
                  <a:lnTo>
                    <a:pt x="190" y="636"/>
                  </a:lnTo>
                  <a:lnTo>
                    <a:pt x="190" y="632"/>
                  </a:lnTo>
                  <a:lnTo>
                    <a:pt x="192" y="634"/>
                  </a:lnTo>
                  <a:lnTo>
                    <a:pt x="199" y="639"/>
                  </a:lnTo>
                  <a:lnTo>
                    <a:pt x="207" y="646"/>
                  </a:lnTo>
                  <a:lnTo>
                    <a:pt x="216" y="655"/>
                  </a:lnTo>
                  <a:lnTo>
                    <a:pt x="228" y="665"/>
                  </a:lnTo>
                  <a:lnTo>
                    <a:pt x="239" y="674"/>
                  </a:lnTo>
                  <a:lnTo>
                    <a:pt x="228" y="667"/>
                  </a:lnTo>
                  <a:lnTo>
                    <a:pt x="247" y="685"/>
                  </a:lnTo>
                  <a:lnTo>
                    <a:pt x="265" y="700"/>
                  </a:lnTo>
                  <a:lnTo>
                    <a:pt x="279" y="713"/>
                  </a:lnTo>
                  <a:lnTo>
                    <a:pt x="291" y="723"/>
                  </a:lnTo>
                  <a:lnTo>
                    <a:pt x="296" y="728"/>
                  </a:lnTo>
                  <a:lnTo>
                    <a:pt x="302" y="733"/>
                  </a:lnTo>
                  <a:lnTo>
                    <a:pt x="307" y="737"/>
                  </a:lnTo>
                  <a:lnTo>
                    <a:pt x="308" y="740"/>
                  </a:lnTo>
                  <a:lnTo>
                    <a:pt x="310" y="742"/>
                  </a:lnTo>
                  <a:lnTo>
                    <a:pt x="312" y="742"/>
                  </a:lnTo>
                  <a:lnTo>
                    <a:pt x="312" y="742"/>
                  </a:lnTo>
                  <a:lnTo>
                    <a:pt x="310" y="742"/>
                  </a:lnTo>
                  <a:lnTo>
                    <a:pt x="308" y="740"/>
                  </a:lnTo>
                  <a:lnTo>
                    <a:pt x="307" y="740"/>
                  </a:lnTo>
                  <a:lnTo>
                    <a:pt x="305" y="739"/>
                  </a:lnTo>
                  <a:lnTo>
                    <a:pt x="303" y="737"/>
                  </a:lnTo>
                  <a:lnTo>
                    <a:pt x="303" y="735"/>
                  </a:lnTo>
                  <a:lnTo>
                    <a:pt x="302" y="735"/>
                  </a:lnTo>
                  <a:lnTo>
                    <a:pt x="302" y="735"/>
                  </a:lnTo>
                  <a:lnTo>
                    <a:pt x="302" y="735"/>
                  </a:lnTo>
                  <a:lnTo>
                    <a:pt x="302" y="737"/>
                  </a:lnTo>
                  <a:lnTo>
                    <a:pt x="305" y="739"/>
                  </a:lnTo>
                  <a:lnTo>
                    <a:pt x="308" y="742"/>
                  </a:lnTo>
                  <a:lnTo>
                    <a:pt x="343" y="772"/>
                  </a:lnTo>
                  <a:lnTo>
                    <a:pt x="347" y="775"/>
                  </a:lnTo>
                  <a:lnTo>
                    <a:pt x="349" y="779"/>
                  </a:lnTo>
                  <a:lnTo>
                    <a:pt x="350" y="781"/>
                  </a:lnTo>
                  <a:lnTo>
                    <a:pt x="350" y="781"/>
                  </a:lnTo>
                  <a:lnTo>
                    <a:pt x="349" y="781"/>
                  </a:lnTo>
                  <a:lnTo>
                    <a:pt x="349" y="779"/>
                  </a:lnTo>
                  <a:lnTo>
                    <a:pt x="347" y="777"/>
                  </a:lnTo>
                  <a:lnTo>
                    <a:pt x="345" y="775"/>
                  </a:lnTo>
                  <a:lnTo>
                    <a:pt x="343" y="775"/>
                  </a:lnTo>
                  <a:lnTo>
                    <a:pt x="342" y="774"/>
                  </a:lnTo>
                  <a:lnTo>
                    <a:pt x="342" y="774"/>
                  </a:lnTo>
                  <a:lnTo>
                    <a:pt x="342" y="774"/>
                  </a:lnTo>
                  <a:lnTo>
                    <a:pt x="343" y="775"/>
                  </a:lnTo>
                  <a:lnTo>
                    <a:pt x="345" y="777"/>
                  </a:lnTo>
                  <a:lnTo>
                    <a:pt x="349" y="782"/>
                  </a:lnTo>
                  <a:lnTo>
                    <a:pt x="364" y="795"/>
                  </a:lnTo>
                  <a:lnTo>
                    <a:pt x="380" y="809"/>
                  </a:lnTo>
                  <a:lnTo>
                    <a:pt x="398" y="824"/>
                  </a:lnTo>
                  <a:lnTo>
                    <a:pt x="417" y="843"/>
                  </a:lnTo>
                  <a:lnTo>
                    <a:pt x="441" y="864"/>
                  </a:lnTo>
                  <a:lnTo>
                    <a:pt x="439" y="864"/>
                  </a:lnTo>
                  <a:lnTo>
                    <a:pt x="439" y="864"/>
                  </a:lnTo>
                  <a:lnTo>
                    <a:pt x="438" y="864"/>
                  </a:lnTo>
                  <a:lnTo>
                    <a:pt x="438" y="864"/>
                  </a:lnTo>
                  <a:lnTo>
                    <a:pt x="436" y="864"/>
                  </a:lnTo>
                  <a:lnTo>
                    <a:pt x="438" y="866"/>
                  </a:lnTo>
                  <a:lnTo>
                    <a:pt x="439" y="868"/>
                  </a:lnTo>
                  <a:lnTo>
                    <a:pt x="441" y="871"/>
                  </a:lnTo>
                  <a:lnTo>
                    <a:pt x="446" y="875"/>
                  </a:lnTo>
                  <a:lnTo>
                    <a:pt x="439" y="868"/>
                  </a:lnTo>
                  <a:lnTo>
                    <a:pt x="434" y="863"/>
                  </a:lnTo>
                  <a:lnTo>
                    <a:pt x="429" y="859"/>
                  </a:lnTo>
                  <a:lnTo>
                    <a:pt x="425" y="857"/>
                  </a:lnTo>
                  <a:lnTo>
                    <a:pt x="424" y="856"/>
                  </a:lnTo>
                  <a:lnTo>
                    <a:pt x="424" y="856"/>
                  </a:lnTo>
                  <a:lnTo>
                    <a:pt x="422" y="856"/>
                  </a:lnTo>
                  <a:lnTo>
                    <a:pt x="422" y="856"/>
                  </a:lnTo>
                  <a:lnTo>
                    <a:pt x="424" y="857"/>
                  </a:lnTo>
                  <a:lnTo>
                    <a:pt x="424" y="859"/>
                  </a:lnTo>
                  <a:lnTo>
                    <a:pt x="425" y="861"/>
                  </a:lnTo>
                  <a:lnTo>
                    <a:pt x="427" y="863"/>
                  </a:lnTo>
                  <a:lnTo>
                    <a:pt x="427" y="863"/>
                  </a:lnTo>
                  <a:lnTo>
                    <a:pt x="427" y="864"/>
                  </a:lnTo>
                  <a:lnTo>
                    <a:pt x="427" y="864"/>
                  </a:lnTo>
                  <a:lnTo>
                    <a:pt x="410" y="849"/>
                  </a:lnTo>
                  <a:lnTo>
                    <a:pt x="389" y="829"/>
                  </a:lnTo>
                  <a:lnTo>
                    <a:pt x="364" y="807"/>
                  </a:lnTo>
                  <a:lnTo>
                    <a:pt x="338" y="784"/>
                  </a:lnTo>
                  <a:lnTo>
                    <a:pt x="312" y="760"/>
                  </a:lnTo>
                  <a:lnTo>
                    <a:pt x="288" y="739"/>
                  </a:lnTo>
                  <a:lnTo>
                    <a:pt x="300" y="747"/>
                  </a:lnTo>
                  <a:lnTo>
                    <a:pt x="302" y="749"/>
                  </a:lnTo>
                  <a:lnTo>
                    <a:pt x="303" y="749"/>
                  </a:lnTo>
                  <a:lnTo>
                    <a:pt x="303" y="749"/>
                  </a:lnTo>
                  <a:lnTo>
                    <a:pt x="302" y="747"/>
                  </a:lnTo>
                  <a:lnTo>
                    <a:pt x="300" y="746"/>
                  </a:lnTo>
                  <a:lnTo>
                    <a:pt x="298" y="742"/>
                  </a:lnTo>
                  <a:lnTo>
                    <a:pt x="296" y="740"/>
                  </a:lnTo>
                  <a:lnTo>
                    <a:pt x="293" y="737"/>
                  </a:lnTo>
                  <a:lnTo>
                    <a:pt x="289" y="733"/>
                  </a:lnTo>
                  <a:lnTo>
                    <a:pt x="288" y="730"/>
                  </a:lnTo>
                  <a:lnTo>
                    <a:pt x="284" y="726"/>
                  </a:lnTo>
                  <a:lnTo>
                    <a:pt x="281" y="723"/>
                  </a:lnTo>
                  <a:lnTo>
                    <a:pt x="279" y="721"/>
                  </a:lnTo>
                  <a:lnTo>
                    <a:pt x="277" y="718"/>
                  </a:lnTo>
                  <a:lnTo>
                    <a:pt x="275" y="716"/>
                  </a:lnTo>
                  <a:lnTo>
                    <a:pt x="274" y="716"/>
                  </a:lnTo>
                  <a:lnTo>
                    <a:pt x="275" y="716"/>
                  </a:lnTo>
                  <a:lnTo>
                    <a:pt x="275" y="716"/>
                  </a:lnTo>
                  <a:lnTo>
                    <a:pt x="279" y="718"/>
                  </a:lnTo>
                  <a:lnTo>
                    <a:pt x="282" y="721"/>
                  </a:lnTo>
                  <a:lnTo>
                    <a:pt x="288" y="725"/>
                  </a:lnTo>
                  <a:lnTo>
                    <a:pt x="295" y="730"/>
                  </a:lnTo>
                  <a:lnTo>
                    <a:pt x="302" y="737"/>
                  </a:lnTo>
                  <a:lnTo>
                    <a:pt x="284" y="719"/>
                  </a:lnTo>
                  <a:lnTo>
                    <a:pt x="268" y="706"/>
                  </a:lnTo>
                  <a:lnTo>
                    <a:pt x="258" y="697"/>
                  </a:lnTo>
                  <a:lnTo>
                    <a:pt x="249" y="690"/>
                  </a:lnTo>
                  <a:lnTo>
                    <a:pt x="242" y="686"/>
                  </a:lnTo>
                  <a:lnTo>
                    <a:pt x="237" y="681"/>
                  </a:lnTo>
                  <a:lnTo>
                    <a:pt x="230" y="678"/>
                  </a:lnTo>
                  <a:lnTo>
                    <a:pt x="221" y="671"/>
                  </a:lnTo>
                  <a:lnTo>
                    <a:pt x="211" y="662"/>
                  </a:lnTo>
                  <a:lnTo>
                    <a:pt x="195" y="650"/>
                  </a:lnTo>
                  <a:lnTo>
                    <a:pt x="200" y="653"/>
                  </a:lnTo>
                  <a:lnTo>
                    <a:pt x="204" y="657"/>
                  </a:lnTo>
                  <a:lnTo>
                    <a:pt x="207" y="658"/>
                  </a:lnTo>
                  <a:lnTo>
                    <a:pt x="207" y="658"/>
                  </a:lnTo>
                  <a:lnTo>
                    <a:pt x="207" y="658"/>
                  </a:lnTo>
                  <a:lnTo>
                    <a:pt x="207" y="657"/>
                  </a:lnTo>
                  <a:lnTo>
                    <a:pt x="206" y="655"/>
                  </a:lnTo>
                  <a:lnTo>
                    <a:pt x="204" y="653"/>
                  </a:lnTo>
                  <a:lnTo>
                    <a:pt x="202" y="651"/>
                  </a:lnTo>
                  <a:lnTo>
                    <a:pt x="200" y="650"/>
                  </a:lnTo>
                  <a:lnTo>
                    <a:pt x="199" y="648"/>
                  </a:lnTo>
                  <a:lnTo>
                    <a:pt x="171" y="623"/>
                  </a:lnTo>
                  <a:lnTo>
                    <a:pt x="139" y="596"/>
                  </a:lnTo>
                  <a:lnTo>
                    <a:pt x="106" y="566"/>
                  </a:lnTo>
                  <a:lnTo>
                    <a:pt x="54" y="519"/>
                  </a:lnTo>
                  <a:lnTo>
                    <a:pt x="1" y="470"/>
                  </a:lnTo>
                  <a:lnTo>
                    <a:pt x="1" y="369"/>
                  </a:lnTo>
                  <a:lnTo>
                    <a:pt x="8" y="388"/>
                  </a:lnTo>
                  <a:lnTo>
                    <a:pt x="8" y="360"/>
                  </a:lnTo>
                  <a:lnTo>
                    <a:pt x="8" y="342"/>
                  </a:lnTo>
                  <a:lnTo>
                    <a:pt x="7" y="334"/>
                  </a:lnTo>
                  <a:lnTo>
                    <a:pt x="7" y="329"/>
                  </a:lnTo>
                  <a:lnTo>
                    <a:pt x="5" y="327"/>
                  </a:lnTo>
                  <a:lnTo>
                    <a:pt x="3" y="323"/>
                  </a:lnTo>
                  <a:lnTo>
                    <a:pt x="3" y="320"/>
                  </a:lnTo>
                  <a:lnTo>
                    <a:pt x="1" y="308"/>
                  </a:lnTo>
                  <a:lnTo>
                    <a:pt x="0" y="290"/>
                  </a:lnTo>
                  <a:lnTo>
                    <a:pt x="0" y="260"/>
                  </a:lnTo>
                  <a:lnTo>
                    <a:pt x="0" y="212"/>
                  </a:lnTo>
                  <a:lnTo>
                    <a:pt x="0" y="159"/>
                  </a:lnTo>
                  <a:lnTo>
                    <a:pt x="0" y="110"/>
                  </a:lnTo>
                  <a:lnTo>
                    <a:pt x="1" y="68"/>
                  </a:lnTo>
                  <a:lnTo>
                    <a:pt x="1" y="84"/>
                  </a:lnTo>
                  <a:lnTo>
                    <a:pt x="3" y="95"/>
                  </a:lnTo>
                  <a:lnTo>
                    <a:pt x="3" y="100"/>
                  </a:lnTo>
                  <a:lnTo>
                    <a:pt x="5" y="107"/>
                  </a:lnTo>
                  <a:lnTo>
                    <a:pt x="7" y="116"/>
                  </a:lnTo>
                  <a:lnTo>
                    <a:pt x="5" y="75"/>
                  </a:lnTo>
                  <a:lnTo>
                    <a:pt x="3" y="37"/>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1" name="Freeform 299"/>
            <p:cNvSpPr>
              <a:spLocks/>
            </p:cNvSpPr>
            <p:nvPr/>
          </p:nvSpPr>
          <p:spPr bwMode="auto">
            <a:xfrm>
              <a:off x="3198" y="1556"/>
              <a:ext cx="17" cy="16"/>
            </a:xfrm>
            <a:custGeom>
              <a:avLst/>
              <a:gdLst>
                <a:gd name="T0" fmla="*/ 0 w 17"/>
                <a:gd name="T1" fmla="*/ 0 h 16"/>
                <a:gd name="T2" fmla="*/ 17 w 17"/>
                <a:gd name="T3" fmla="*/ 16 h 16"/>
                <a:gd name="T4" fmla="*/ 12 w 17"/>
                <a:gd name="T5" fmla="*/ 12 h 16"/>
                <a:gd name="T6" fmla="*/ 7 w 17"/>
                <a:gd name="T7" fmla="*/ 7 h 16"/>
                <a:gd name="T8" fmla="*/ 0 w 17"/>
                <a:gd name="T9" fmla="*/ 0 h 16"/>
              </a:gdLst>
              <a:ahLst/>
              <a:cxnLst>
                <a:cxn ang="0">
                  <a:pos x="T0" y="T1"/>
                </a:cxn>
                <a:cxn ang="0">
                  <a:pos x="T2" y="T3"/>
                </a:cxn>
                <a:cxn ang="0">
                  <a:pos x="T4" y="T5"/>
                </a:cxn>
                <a:cxn ang="0">
                  <a:pos x="T6" y="T7"/>
                </a:cxn>
                <a:cxn ang="0">
                  <a:pos x="T8" y="T9"/>
                </a:cxn>
              </a:cxnLst>
              <a:rect l="0" t="0" r="r" b="b"/>
              <a:pathLst>
                <a:path w="17" h="16">
                  <a:moveTo>
                    <a:pt x="0" y="0"/>
                  </a:moveTo>
                  <a:lnTo>
                    <a:pt x="17" y="16"/>
                  </a:lnTo>
                  <a:lnTo>
                    <a:pt x="12" y="12"/>
                  </a:lnTo>
                  <a:lnTo>
                    <a:pt x="7" y="7"/>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2" name="Freeform 300"/>
            <p:cNvSpPr>
              <a:spLocks/>
            </p:cNvSpPr>
            <p:nvPr/>
          </p:nvSpPr>
          <p:spPr bwMode="auto">
            <a:xfrm>
              <a:off x="2281" y="741"/>
              <a:ext cx="695" cy="112"/>
            </a:xfrm>
            <a:custGeom>
              <a:avLst/>
              <a:gdLst>
                <a:gd name="T0" fmla="*/ 644 w 695"/>
                <a:gd name="T1" fmla="*/ 2 h 112"/>
                <a:gd name="T2" fmla="*/ 695 w 695"/>
                <a:gd name="T3" fmla="*/ 51 h 112"/>
                <a:gd name="T4" fmla="*/ 693 w 695"/>
                <a:gd name="T5" fmla="*/ 112 h 112"/>
                <a:gd name="T6" fmla="*/ 692 w 695"/>
                <a:gd name="T7" fmla="*/ 4 h 112"/>
                <a:gd name="T8" fmla="*/ 685 w 695"/>
                <a:gd name="T9" fmla="*/ 5 h 112"/>
                <a:gd name="T10" fmla="*/ 688 w 695"/>
                <a:gd name="T11" fmla="*/ 9 h 112"/>
                <a:gd name="T12" fmla="*/ 676 w 695"/>
                <a:gd name="T13" fmla="*/ 9 h 112"/>
                <a:gd name="T14" fmla="*/ 667 w 695"/>
                <a:gd name="T15" fmla="*/ 9 h 112"/>
                <a:gd name="T16" fmla="*/ 655 w 695"/>
                <a:gd name="T17" fmla="*/ 7 h 112"/>
                <a:gd name="T18" fmla="*/ 641 w 695"/>
                <a:gd name="T19" fmla="*/ 14 h 112"/>
                <a:gd name="T20" fmla="*/ 589 w 695"/>
                <a:gd name="T21" fmla="*/ 17 h 112"/>
                <a:gd name="T22" fmla="*/ 285 w 695"/>
                <a:gd name="T23" fmla="*/ 17 h 112"/>
                <a:gd name="T24" fmla="*/ 159 w 695"/>
                <a:gd name="T25" fmla="*/ 14 h 112"/>
                <a:gd name="T26" fmla="*/ 140 w 695"/>
                <a:gd name="T27" fmla="*/ 12 h 112"/>
                <a:gd name="T28" fmla="*/ 88 w 695"/>
                <a:gd name="T29" fmla="*/ 12 h 112"/>
                <a:gd name="T30" fmla="*/ 77 w 695"/>
                <a:gd name="T31" fmla="*/ 14 h 112"/>
                <a:gd name="T32" fmla="*/ 63 w 695"/>
                <a:gd name="T33" fmla="*/ 14 h 112"/>
                <a:gd name="T34" fmla="*/ 51 w 695"/>
                <a:gd name="T35" fmla="*/ 16 h 112"/>
                <a:gd name="T36" fmla="*/ 51 w 695"/>
                <a:gd name="T37" fmla="*/ 17 h 112"/>
                <a:gd name="T38" fmla="*/ 70 w 695"/>
                <a:gd name="T39" fmla="*/ 17 h 112"/>
                <a:gd name="T40" fmla="*/ 11 w 695"/>
                <a:gd name="T41" fmla="*/ 19 h 112"/>
                <a:gd name="T42" fmla="*/ 11 w 695"/>
                <a:gd name="T43" fmla="*/ 14 h 112"/>
                <a:gd name="T44" fmla="*/ 75 w 695"/>
                <a:gd name="T45" fmla="*/ 11 h 112"/>
                <a:gd name="T46" fmla="*/ 168 w 695"/>
                <a:gd name="T47" fmla="*/ 9 h 112"/>
                <a:gd name="T48" fmla="*/ 241 w 695"/>
                <a:gd name="T49" fmla="*/ 5 h 112"/>
                <a:gd name="T50" fmla="*/ 280 w 695"/>
                <a:gd name="T51" fmla="*/ 9 h 112"/>
                <a:gd name="T52" fmla="*/ 299 w 695"/>
                <a:gd name="T53" fmla="*/ 11 h 112"/>
                <a:gd name="T54" fmla="*/ 260 w 695"/>
                <a:gd name="T55" fmla="*/ 12 h 112"/>
                <a:gd name="T56" fmla="*/ 294 w 695"/>
                <a:gd name="T57" fmla="*/ 14 h 112"/>
                <a:gd name="T58" fmla="*/ 351 w 695"/>
                <a:gd name="T59" fmla="*/ 11 h 112"/>
                <a:gd name="T60" fmla="*/ 344 w 695"/>
                <a:gd name="T61" fmla="*/ 9 h 112"/>
                <a:gd name="T62" fmla="*/ 339 w 695"/>
                <a:gd name="T63" fmla="*/ 9 h 112"/>
                <a:gd name="T64" fmla="*/ 349 w 695"/>
                <a:gd name="T65" fmla="*/ 7 h 112"/>
                <a:gd name="T66" fmla="*/ 363 w 695"/>
                <a:gd name="T67" fmla="*/ 7 h 112"/>
                <a:gd name="T68" fmla="*/ 374 w 695"/>
                <a:gd name="T69" fmla="*/ 7 h 112"/>
                <a:gd name="T70" fmla="*/ 374 w 695"/>
                <a:gd name="T71" fmla="*/ 5 h 112"/>
                <a:gd name="T72" fmla="*/ 353 w 695"/>
                <a:gd name="T73" fmla="*/ 5 h 112"/>
                <a:gd name="T74" fmla="*/ 423 w 695"/>
                <a:gd name="T75" fmla="*/ 7 h 112"/>
                <a:gd name="T76" fmla="*/ 447 w 695"/>
                <a:gd name="T77" fmla="*/ 7 h 112"/>
                <a:gd name="T78" fmla="*/ 451 w 695"/>
                <a:gd name="T79" fmla="*/ 11 h 112"/>
                <a:gd name="T80" fmla="*/ 440 w 695"/>
                <a:gd name="T81" fmla="*/ 14 h 112"/>
                <a:gd name="T82" fmla="*/ 508 w 695"/>
                <a:gd name="T83" fmla="*/ 12 h 112"/>
                <a:gd name="T84" fmla="*/ 543 w 695"/>
                <a:gd name="T85" fmla="*/ 11 h 112"/>
                <a:gd name="T86" fmla="*/ 541 w 695"/>
                <a:gd name="T87" fmla="*/ 9 h 112"/>
                <a:gd name="T88" fmla="*/ 527 w 695"/>
                <a:gd name="T89" fmla="*/ 7 h 112"/>
                <a:gd name="T90" fmla="*/ 513 w 695"/>
                <a:gd name="T91" fmla="*/ 5 h 112"/>
                <a:gd name="T92" fmla="*/ 513 w 695"/>
                <a:gd name="T93" fmla="*/ 5 h 112"/>
                <a:gd name="T94" fmla="*/ 536 w 695"/>
                <a:gd name="T95" fmla="*/ 4 h 112"/>
                <a:gd name="T96" fmla="*/ 536 w 695"/>
                <a:gd name="T97" fmla="*/ 7 h 112"/>
                <a:gd name="T98" fmla="*/ 554 w 695"/>
                <a:gd name="T99" fmla="*/ 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5" h="112">
                  <a:moveTo>
                    <a:pt x="585" y="0"/>
                  </a:moveTo>
                  <a:lnTo>
                    <a:pt x="618" y="2"/>
                  </a:lnTo>
                  <a:lnTo>
                    <a:pt x="644" y="2"/>
                  </a:lnTo>
                  <a:lnTo>
                    <a:pt x="665" y="2"/>
                  </a:lnTo>
                  <a:lnTo>
                    <a:pt x="693" y="0"/>
                  </a:lnTo>
                  <a:lnTo>
                    <a:pt x="695" y="51"/>
                  </a:lnTo>
                  <a:lnTo>
                    <a:pt x="695" y="68"/>
                  </a:lnTo>
                  <a:lnTo>
                    <a:pt x="695" y="87"/>
                  </a:lnTo>
                  <a:lnTo>
                    <a:pt x="693" y="112"/>
                  </a:lnTo>
                  <a:lnTo>
                    <a:pt x="692" y="86"/>
                  </a:lnTo>
                  <a:lnTo>
                    <a:pt x="692" y="63"/>
                  </a:lnTo>
                  <a:lnTo>
                    <a:pt x="692" y="4"/>
                  </a:lnTo>
                  <a:lnTo>
                    <a:pt x="667" y="4"/>
                  </a:lnTo>
                  <a:lnTo>
                    <a:pt x="676" y="4"/>
                  </a:lnTo>
                  <a:lnTo>
                    <a:pt x="685" y="5"/>
                  </a:lnTo>
                  <a:lnTo>
                    <a:pt x="690" y="5"/>
                  </a:lnTo>
                  <a:lnTo>
                    <a:pt x="688" y="9"/>
                  </a:lnTo>
                  <a:lnTo>
                    <a:pt x="688" y="9"/>
                  </a:lnTo>
                  <a:lnTo>
                    <a:pt x="686" y="7"/>
                  </a:lnTo>
                  <a:lnTo>
                    <a:pt x="683" y="7"/>
                  </a:lnTo>
                  <a:lnTo>
                    <a:pt x="676" y="9"/>
                  </a:lnTo>
                  <a:lnTo>
                    <a:pt x="669" y="9"/>
                  </a:lnTo>
                  <a:lnTo>
                    <a:pt x="669" y="9"/>
                  </a:lnTo>
                  <a:lnTo>
                    <a:pt x="667" y="9"/>
                  </a:lnTo>
                  <a:lnTo>
                    <a:pt x="664" y="7"/>
                  </a:lnTo>
                  <a:lnTo>
                    <a:pt x="660" y="7"/>
                  </a:lnTo>
                  <a:lnTo>
                    <a:pt x="655" y="7"/>
                  </a:lnTo>
                  <a:lnTo>
                    <a:pt x="625" y="7"/>
                  </a:lnTo>
                  <a:lnTo>
                    <a:pt x="664" y="12"/>
                  </a:lnTo>
                  <a:lnTo>
                    <a:pt x="641" y="14"/>
                  </a:lnTo>
                  <a:lnTo>
                    <a:pt x="618" y="14"/>
                  </a:lnTo>
                  <a:lnTo>
                    <a:pt x="599" y="16"/>
                  </a:lnTo>
                  <a:lnTo>
                    <a:pt x="589" y="17"/>
                  </a:lnTo>
                  <a:lnTo>
                    <a:pt x="665" y="17"/>
                  </a:lnTo>
                  <a:lnTo>
                    <a:pt x="379" y="17"/>
                  </a:lnTo>
                  <a:lnTo>
                    <a:pt x="285" y="17"/>
                  </a:lnTo>
                  <a:lnTo>
                    <a:pt x="194" y="17"/>
                  </a:lnTo>
                  <a:lnTo>
                    <a:pt x="110" y="17"/>
                  </a:lnTo>
                  <a:lnTo>
                    <a:pt x="159" y="14"/>
                  </a:lnTo>
                  <a:lnTo>
                    <a:pt x="161" y="12"/>
                  </a:lnTo>
                  <a:lnTo>
                    <a:pt x="152" y="12"/>
                  </a:lnTo>
                  <a:lnTo>
                    <a:pt x="140" y="12"/>
                  </a:lnTo>
                  <a:lnTo>
                    <a:pt x="122" y="12"/>
                  </a:lnTo>
                  <a:lnTo>
                    <a:pt x="103" y="12"/>
                  </a:lnTo>
                  <a:lnTo>
                    <a:pt x="88" y="12"/>
                  </a:lnTo>
                  <a:lnTo>
                    <a:pt x="86" y="12"/>
                  </a:lnTo>
                  <a:lnTo>
                    <a:pt x="82" y="12"/>
                  </a:lnTo>
                  <a:lnTo>
                    <a:pt x="77" y="14"/>
                  </a:lnTo>
                  <a:lnTo>
                    <a:pt x="74" y="14"/>
                  </a:lnTo>
                  <a:lnTo>
                    <a:pt x="68" y="14"/>
                  </a:lnTo>
                  <a:lnTo>
                    <a:pt x="63" y="14"/>
                  </a:lnTo>
                  <a:lnTo>
                    <a:pt x="58" y="14"/>
                  </a:lnTo>
                  <a:lnTo>
                    <a:pt x="54" y="16"/>
                  </a:lnTo>
                  <a:lnTo>
                    <a:pt x="51" y="16"/>
                  </a:lnTo>
                  <a:lnTo>
                    <a:pt x="49" y="16"/>
                  </a:lnTo>
                  <a:lnTo>
                    <a:pt x="49" y="16"/>
                  </a:lnTo>
                  <a:lnTo>
                    <a:pt x="51" y="17"/>
                  </a:lnTo>
                  <a:lnTo>
                    <a:pt x="54" y="17"/>
                  </a:lnTo>
                  <a:lnTo>
                    <a:pt x="60" y="17"/>
                  </a:lnTo>
                  <a:lnTo>
                    <a:pt x="70" y="17"/>
                  </a:lnTo>
                  <a:lnTo>
                    <a:pt x="81" y="17"/>
                  </a:lnTo>
                  <a:lnTo>
                    <a:pt x="46" y="19"/>
                  </a:lnTo>
                  <a:lnTo>
                    <a:pt x="11" y="19"/>
                  </a:lnTo>
                  <a:lnTo>
                    <a:pt x="0" y="17"/>
                  </a:lnTo>
                  <a:lnTo>
                    <a:pt x="0" y="16"/>
                  </a:lnTo>
                  <a:lnTo>
                    <a:pt x="11" y="14"/>
                  </a:lnTo>
                  <a:lnTo>
                    <a:pt x="26" y="12"/>
                  </a:lnTo>
                  <a:lnTo>
                    <a:pt x="49" y="12"/>
                  </a:lnTo>
                  <a:lnTo>
                    <a:pt x="75" y="11"/>
                  </a:lnTo>
                  <a:lnTo>
                    <a:pt x="105" y="11"/>
                  </a:lnTo>
                  <a:lnTo>
                    <a:pt x="136" y="9"/>
                  </a:lnTo>
                  <a:lnTo>
                    <a:pt x="168" y="9"/>
                  </a:lnTo>
                  <a:lnTo>
                    <a:pt x="196" y="7"/>
                  </a:lnTo>
                  <a:lnTo>
                    <a:pt x="222" y="7"/>
                  </a:lnTo>
                  <a:lnTo>
                    <a:pt x="241" y="5"/>
                  </a:lnTo>
                  <a:lnTo>
                    <a:pt x="250" y="7"/>
                  </a:lnTo>
                  <a:lnTo>
                    <a:pt x="264" y="7"/>
                  </a:lnTo>
                  <a:lnTo>
                    <a:pt x="280" y="9"/>
                  </a:lnTo>
                  <a:lnTo>
                    <a:pt x="294" y="9"/>
                  </a:lnTo>
                  <a:lnTo>
                    <a:pt x="301" y="9"/>
                  </a:lnTo>
                  <a:lnTo>
                    <a:pt x="299" y="11"/>
                  </a:lnTo>
                  <a:lnTo>
                    <a:pt x="285" y="11"/>
                  </a:lnTo>
                  <a:lnTo>
                    <a:pt x="271" y="11"/>
                  </a:lnTo>
                  <a:lnTo>
                    <a:pt x="260" y="12"/>
                  </a:lnTo>
                  <a:lnTo>
                    <a:pt x="255" y="12"/>
                  </a:lnTo>
                  <a:lnTo>
                    <a:pt x="273" y="14"/>
                  </a:lnTo>
                  <a:lnTo>
                    <a:pt x="294" y="14"/>
                  </a:lnTo>
                  <a:lnTo>
                    <a:pt x="316" y="14"/>
                  </a:lnTo>
                  <a:lnTo>
                    <a:pt x="335" y="12"/>
                  </a:lnTo>
                  <a:lnTo>
                    <a:pt x="351" y="11"/>
                  </a:lnTo>
                  <a:lnTo>
                    <a:pt x="358" y="11"/>
                  </a:lnTo>
                  <a:lnTo>
                    <a:pt x="349" y="9"/>
                  </a:lnTo>
                  <a:lnTo>
                    <a:pt x="344" y="9"/>
                  </a:lnTo>
                  <a:lnTo>
                    <a:pt x="341" y="9"/>
                  </a:lnTo>
                  <a:lnTo>
                    <a:pt x="339" y="9"/>
                  </a:lnTo>
                  <a:lnTo>
                    <a:pt x="339" y="9"/>
                  </a:lnTo>
                  <a:lnTo>
                    <a:pt x="341" y="9"/>
                  </a:lnTo>
                  <a:lnTo>
                    <a:pt x="344" y="7"/>
                  </a:lnTo>
                  <a:lnTo>
                    <a:pt x="349" y="7"/>
                  </a:lnTo>
                  <a:lnTo>
                    <a:pt x="353" y="7"/>
                  </a:lnTo>
                  <a:lnTo>
                    <a:pt x="358" y="7"/>
                  </a:lnTo>
                  <a:lnTo>
                    <a:pt x="363" y="7"/>
                  </a:lnTo>
                  <a:lnTo>
                    <a:pt x="367" y="7"/>
                  </a:lnTo>
                  <a:lnTo>
                    <a:pt x="372" y="7"/>
                  </a:lnTo>
                  <a:lnTo>
                    <a:pt x="374" y="7"/>
                  </a:lnTo>
                  <a:lnTo>
                    <a:pt x="376" y="7"/>
                  </a:lnTo>
                  <a:lnTo>
                    <a:pt x="376" y="7"/>
                  </a:lnTo>
                  <a:lnTo>
                    <a:pt x="374" y="5"/>
                  </a:lnTo>
                  <a:lnTo>
                    <a:pt x="370" y="5"/>
                  </a:lnTo>
                  <a:lnTo>
                    <a:pt x="363" y="5"/>
                  </a:lnTo>
                  <a:lnTo>
                    <a:pt x="353" y="5"/>
                  </a:lnTo>
                  <a:lnTo>
                    <a:pt x="377" y="5"/>
                  </a:lnTo>
                  <a:lnTo>
                    <a:pt x="402" y="5"/>
                  </a:lnTo>
                  <a:lnTo>
                    <a:pt x="423" y="7"/>
                  </a:lnTo>
                  <a:lnTo>
                    <a:pt x="440" y="7"/>
                  </a:lnTo>
                  <a:lnTo>
                    <a:pt x="444" y="7"/>
                  </a:lnTo>
                  <a:lnTo>
                    <a:pt x="447" y="7"/>
                  </a:lnTo>
                  <a:lnTo>
                    <a:pt x="449" y="9"/>
                  </a:lnTo>
                  <a:lnTo>
                    <a:pt x="451" y="11"/>
                  </a:lnTo>
                  <a:lnTo>
                    <a:pt x="451" y="11"/>
                  </a:lnTo>
                  <a:lnTo>
                    <a:pt x="449" y="12"/>
                  </a:lnTo>
                  <a:lnTo>
                    <a:pt x="445" y="12"/>
                  </a:lnTo>
                  <a:lnTo>
                    <a:pt x="440" y="14"/>
                  </a:lnTo>
                  <a:lnTo>
                    <a:pt x="458" y="14"/>
                  </a:lnTo>
                  <a:lnTo>
                    <a:pt x="482" y="12"/>
                  </a:lnTo>
                  <a:lnTo>
                    <a:pt x="508" y="12"/>
                  </a:lnTo>
                  <a:lnTo>
                    <a:pt x="531" y="12"/>
                  </a:lnTo>
                  <a:lnTo>
                    <a:pt x="538" y="12"/>
                  </a:lnTo>
                  <a:lnTo>
                    <a:pt x="543" y="11"/>
                  </a:lnTo>
                  <a:lnTo>
                    <a:pt x="543" y="11"/>
                  </a:lnTo>
                  <a:lnTo>
                    <a:pt x="543" y="11"/>
                  </a:lnTo>
                  <a:lnTo>
                    <a:pt x="541" y="9"/>
                  </a:lnTo>
                  <a:lnTo>
                    <a:pt x="536" y="9"/>
                  </a:lnTo>
                  <a:lnTo>
                    <a:pt x="533" y="9"/>
                  </a:lnTo>
                  <a:lnTo>
                    <a:pt x="527" y="7"/>
                  </a:lnTo>
                  <a:lnTo>
                    <a:pt x="522" y="7"/>
                  </a:lnTo>
                  <a:lnTo>
                    <a:pt x="519" y="7"/>
                  </a:lnTo>
                  <a:lnTo>
                    <a:pt x="513" y="5"/>
                  </a:lnTo>
                  <a:lnTo>
                    <a:pt x="512" y="5"/>
                  </a:lnTo>
                  <a:lnTo>
                    <a:pt x="512" y="5"/>
                  </a:lnTo>
                  <a:lnTo>
                    <a:pt x="513" y="5"/>
                  </a:lnTo>
                  <a:lnTo>
                    <a:pt x="517" y="4"/>
                  </a:lnTo>
                  <a:lnTo>
                    <a:pt x="524" y="4"/>
                  </a:lnTo>
                  <a:lnTo>
                    <a:pt x="536" y="4"/>
                  </a:lnTo>
                  <a:lnTo>
                    <a:pt x="541" y="5"/>
                  </a:lnTo>
                  <a:lnTo>
                    <a:pt x="540" y="5"/>
                  </a:lnTo>
                  <a:lnTo>
                    <a:pt x="536" y="7"/>
                  </a:lnTo>
                  <a:lnTo>
                    <a:pt x="536" y="7"/>
                  </a:lnTo>
                  <a:lnTo>
                    <a:pt x="540" y="7"/>
                  </a:lnTo>
                  <a:lnTo>
                    <a:pt x="554" y="9"/>
                  </a:lnTo>
                  <a:lnTo>
                    <a:pt x="58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3" name="Freeform 301"/>
            <p:cNvSpPr>
              <a:spLocks/>
            </p:cNvSpPr>
            <p:nvPr/>
          </p:nvSpPr>
          <p:spPr bwMode="auto">
            <a:xfrm>
              <a:off x="2967" y="818"/>
              <a:ext cx="4" cy="35"/>
            </a:xfrm>
            <a:custGeom>
              <a:avLst/>
              <a:gdLst>
                <a:gd name="T0" fmla="*/ 0 w 4"/>
                <a:gd name="T1" fmla="*/ 0 h 35"/>
                <a:gd name="T2" fmla="*/ 4 w 4"/>
                <a:gd name="T3" fmla="*/ 23 h 35"/>
                <a:gd name="T4" fmla="*/ 2 w 4"/>
                <a:gd name="T5" fmla="*/ 35 h 35"/>
                <a:gd name="T6" fmla="*/ 0 w 4"/>
                <a:gd name="T7" fmla="*/ 0 h 35"/>
              </a:gdLst>
              <a:ahLst/>
              <a:cxnLst>
                <a:cxn ang="0">
                  <a:pos x="T0" y="T1"/>
                </a:cxn>
                <a:cxn ang="0">
                  <a:pos x="T2" y="T3"/>
                </a:cxn>
                <a:cxn ang="0">
                  <a:pos x="T4" y="T5"/>
                </a:cxn>
                <a:cxn ang="0">
                  <a:pos x="T6" y="T7"/>
                </a:cxn>
              </a:cxnLst>
              <a:rect l="0" t="0" r="r" b="b"/>
              <a:pathLst>
                <a:path w="4" h="35">
                  <a:moveTo>
                    <a:pt x="0" y="0"/>
                  </a:moveTo>
                  <a:lnTo>
                    <a:pt x="4" y="23"/>
                  </a:lnTo>
                  <a:lnTo>
                    <a:pt x="2" y="3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4" name="Freeform 302"/>
            <p:cNvSpPr>
              <a:spLocks/>
            </p:cNvSpPr>
            <p:nvPr/>
          </p:nvSpPr>
          <p:spPr bwMode="auto">
            <a:xfrm>
              <a:off x="2959" y="781"/>
              <a:ext cx="1" cy="35"/>
            </a:xfrm>
            <a:custGeom>
              <a:avLst/>
              <a:gdLst>
                <a:gd name="T0" fmla="*/ 1 w 1"/>
                <a:gd name="T1" fmla="*/ 0 h 35"/>
                <a:gd name="T2" fmla="*/ 1 w 1"/>
                <a:gd name="T3" fmla="*/ 2 h 35"/>
                <a:gd name="T4" fmla="*/ 1 w 1"/>
                <a:gd name="T5" fmla="*/ 7 h 35"/>
                <a:gd name="T6" fmla="*/ 1 w 1"/>
                <a:gd name="T7" fmla="*/ 12 h 35"/>
                <a:gd name="T8" fmla="*/ 1 w 1"/>
                <a:gd name="T9" fmla="*/ 23 h 35"/>
                <a:gd name="T10" fmla="*/ 1 w 1"/>
                <a:gd name="T11" fmla="*/ 35 h 35"/>
                <a:gd name="T12" fmla="*/ 1 w 1"/>
                <a:gd name="T13" fmla="*/ 33 h 35"/>
                <a:gd name="T14" fmla="*/ 1 w 1"/>
                <a:gd name="T15" fmla="*/ 32 h 35"/>
                <a:gd name="T16" fmla="*/ 0 w 1"/>
                <a:gd name="T17" fmla="*/ 25 h 35"/>
                <a:gd name="T18" fmla="*/ 0 w 1"/>
                <a:gd name="T19" fmla="*/ 23 h 35"/>
                <a:gd name="T20" fmla="*/ 0 w 1"/>
                <a:gd name="T21" fmla="*/ 23 h 35"/>
                <a:gd name="T22" fmla="*/ 0 w 1"/>
                <a:gd name="T23" fmla="*/ 14 h 35"/>
                <a:gd name="T24" fmla="*/ 0 w 1"/>
                <a:gd name="T25" fmla="*/ 9 h 35"/>
                <a:gd name="T26" fmla="*/ 1 w 1"/>
                <a:gd name="T27" fmla="*/ 4 h 35"/>
                <a:gd name="T28" fmla="*/ 1 w 1"/>
                <a:gd name="T29" fmla="*/ 2 h 35"/>
                <a:gd name="T30" fmla="*/ 1 w 1"/>
                <a:gd name="T3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 h="35">
                  <a:moveTo>
                    <a:pt x="1" y="0"/>
                  </a:moveTo>
                  <a:lnTo>
                    <a:pt x="1" y="2"/>
                  </a:lnTo>
                  <a:lnTo>
                    <a:pt x="1" y="7"/>
                  </a:lnTo>
                  <a:lnTo>
                    <a:pt x="1" y="12"/>
                  </a:lnTo>
                  <a:lnTo>
                    <a:pt x="1" y="23"/>
                  </a:lnTo>
                  <a:lnTo>
                    <a:pt x="1" y="35"/>
                  </a:lnTo>
                  <a:lnTo>
                    <a:pt x="1" y="33"/>
                  </a:lnTo>
                  <a:lnTo>
                    <a:pt x="1" y="32"/>
                  </a:lnTo>
                  <a:lnTo>
                    <a:pt x="0" y="25"/>
                  </a:lnTo>
                  <a:lnTo>
                    <a:pt x="0" y="23"/>
                  </a:lnTo>
                  <a:lnTo>
                    <a:pt x="0" y="23"/>
                  </a:lnTo>
                  <a:lnTo>
                    <a:pt x="0" y="14"/>
                  </a:lnTo>
                  <a:lnTo>
                    <a:pt x="0" y="9"/>
                  </a:lnTo>
                  <a:lnTo>
                    <a:pt x="1" y="4"/>
                  </a:lnTo>
                  <a:lnTo>
                    <a:pt x="1" y="2"/>
                  </a:lnTo>
                  <a:lnTo>
                    <a:pt x="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5" name="Freeform 303"/>
            <p:cNvSpPr>
              <a:spLocks/>
            </p:cNvSpPr>
            <p:nvPr/>
          </p:nvSpPr>
          <p:spPr bwMode="auto">
            <a:xfrm>
              <a:off x="2403" y="746"/>
              <a:ext cx="60" cy="2"/>
            </a:xfrm>
            <a:custGeom>
              <a:avLst/>
              <a:gdLst>
                <a:gd name="T0" fmla="*/ 60 w 60"/>
                <a:gd name="T1" fmla="*/ 0 h 2"/>
                <a:gd name="T2" fmla="*/ 55 w 60"/>
                <a:gd name="T3" fmla="*/ 0 h 2"/>
                <a:gd name="T4" fmla="*/ 51 w 60"/>
                <a:gd name="T5" fmla="*/ 0 h 2"/>
                <a:gd name="T6" fmla="*/ 46 w 60"/>
                <a:gd name="T7" fmla="*/ 0 h 2"/>
                <a:gd name="T8" fmla="*/ 42 w 60"/>
                <a:gd name="T9" fmla="*/ 2 h 2"/>
                <a:gd name="T10" fmla="*/ 39 w 60"/>
                <a:gd name="T11" fmla="*/ 2 h 2"/>
                <a:gd name="T12" fmla="*/ 39 w 60"/>
                <a:gd name="T13" fmla="*/ 2 h 2"/>
                <a:gd name="T14" fmla="*/ 0 w 60"/>
                <a:gd name="T15" fmla="*/ 2 h 2"/>
                <a:gd name="T16" fmla="*/ 60 w 60"/>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
                  <a:moveTo>
                    <a:pt x="60" y="0"/>
                  </a:moveTo>
                  <a:lnTo>
                    <a:pt x="55" y="0"/>
                  </a:lnTo>
                  <a:lnTo>
                    <a:pt x="51" y="0"/>
                  </a:lnTo>
                  <a:lnTo>
                    <a:pt x="46" y="0"/>
                  </a:lnTo>
                  <a:lnTo>
                    <a:pt x="42" y="2"/>
                  </a:lnTo>
                  <a:lnTo>
                    <a:pt x="39" y="2"/>
                  </a:lnTo>
                  <a:lnTo>
                    <a:pt x="39" y="2"/>
                  </a:lnTo>
                  <a:lnTo>
                    <a:pt x="0" y="2"/>
                  </a:lnTo>
                  <a:lnTo>
                    <a:pt x="6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6" name="Freeform 304"/>
            <p:cNvSpPr>
              <a:spLocks/>
            </p:cNvSpPr>
            <p:nvPr/>
          </p:nvSpPr>
          <p:spPr bwMode="auto">
            <a:xfrm>
              <a:off x="2049" y="750"/>
              <a:ext cx="225" cy="10"/>
            </a:xfrm>
            <a:custGeom>
              <a:avLst/>
              <a:gdLst>
                <a:gd name="T0" fmla="*/ 208 w 225"/>
                <a:gd name="T1" fmla="*/ 0 h 10"/>
                <a:gd name="T2" fmla="*/ 204 w 225"/>
                <a:gd name="T3" fmla="*/ 2 h 10"/>
                <a:gd name="T4" fmla="*/ 204 w 225"/>
                <a:gd name="T5" fmla="*/ 2 h 10"/>
                <a:gd name="T6" fmla="*/ 206 w 225"/>
                <a:gd name="T7" fmla="*/ 3 h 10"/>
                <a:gd name="T8" fmla="*/ 208 w 225"/>
                <a:gd name="T9" fmla="*/ 3 h 10"/>
                <a:gd name="T10" fmla="*/ 211 w 225"/>
                <a:gd name="T11" fmla="*/ 3 h 10"/>
                <a:gd name="T12" fmla="*/ 215 w 225"/>
                <a:gd name="T13" fmla="*/ 5 h 10"/>
                <a:gd name="T14" fmla="*/ 218 w 225"/>
                <a:gd name="T15" fmla="*/ 5 h 10"/>
                <a:gd name="T16" fmla="*/ 222 w 225"/>
                <a:gd name="T17" fmla="*/ 7 h 10"/>
                <a:gd name="T18" fmla="*/ 225 w 225"/>
                <a:gd name="T19" fmla="*/ 7 h 10"/>
                <a:gd name="T20" fmla="*/ 225 w 225"/>
                <a:gd name="T21" fmla="*/ 7 h 10"/>
                <a:gd name="T22" fmla="*/ 225 w 225"/>
                <a:gd name="T23" fmla="*/ 8 h 10"/>
                <a:gd name="T24" fmla="*/ 224 w 225"/>
                <a:gd name="T25" fmla="*/ 8 h 10"/>
                <a:gd name="T26" fmla="*/ 218 w 225"/>
                <a:gd name="T27" fmla="*/ 10 h 10"/>
                <a:gd name="T28" fmla="*/ 210 w 225"/>
                <a:gd name="T29" fmla="*/ 10 h 10"/>
                <a:gd name="T30" fmla="*/ 168 w 225"/>
                <a:gd name="T31" fmla="*/ 10 h 10"/>
                <a:gd name="T32" fmla="*/ 133 w 225"/>
                <a:gd name="T33" fmla="*/ 8 h 10"/>
                <a:gd name="T34" fmla="*/ 101 w 225"/>
                <a:gd name="T35" fmla="*/ 10 h 10"/>
                <a:gd name="T36" fmla="*/ 70 w 225"/>
                <a:gd name="T37" fmla="*/ 10 h 10"/>
                <a:gd name="T38" fmla="*/ 39 w 225"/>
                <a:gd name="T39" fmla="*/ 10 h 10"/>
                <a:gd name="T40" fmla="*/ 0 w 225"/>
                <a:gd name="T41" fmla="*/ 10 h 10"/>
                <a:gd name="T42" fmla="*/ 5 w 225"/>
                <a:gd name="T43" fmla="*/ 10 h 10"/>
                <a:gd name="T44" fmla="*/ 9 w 225"/>
                <a:gd name="T45" fmla="*/ 10 h 10"/>
                <a:gd name="T46" fmla="*/ 9 w 225"/>
                <a:gd name="T47" fmla="*/ 8 h 10"/>
                <a:gd name="T48" fmla="*/ 9 w 225"/>
                <a:gd name="T49" fmla="*/ 8 h 10"/>
                <a:gd name="T50" fmla="*/ 5 w 225"/>
                <a:gd name="T51" fmla="*/ 7 h 10"/>
                <a:gd name="T52" fmla="*/ 33 w 225"/>
                <a:gd name="T53" fmla="*/ 7 h 10"/>
                <a:gd name="T54" fmla="*/ 61 w 225"/>
                <a:gd name="T55" fmla="*/ 7 h 10"/>
                <a:gd name="T56" fmla="*/ 86 w 225"/>
                <a:gd name="T57" fmla="*/ 5 h 10"/>
                <a:gd name="T58" fmla="*/ 107 w 225"/>
                <a:gd name="T59" fmla="*/ 5 h 10"/>
                <a:gd name="T60" fmla="*/ 121 w 225"/>
                <a:gd name="T61" fmla="*/ 7 h 10"/>
                <a:gd name="T62" fmla="*/ 140 w 225"/>
                <a:gd name="T63" fmla="*/ 7 h 10"/>
                <a:gd name="T64" fmla="*/ 154 w 225"/>
                <a:gd name="T65" fmla="*/ 5 h 10"/>
                <a:gd name="T66" fmla="*/ 164 w 225"/>
                <a:gd name="T67" fmla="*/ 3 h 10"/>
                <a:gd name="T68" fmla="*/ 175 w 225"/>
                <a:gd name="T69" fmla="*/ 2 h 10"/>
                <a:gd name="T70" fmla="*/ 189 w 225"/>
                <a:gd name="T71" fmla="*/ 0 h 10"/>
                <a:gd name="T72" fmla="*/ 208 w 225"/>
                <a:gd name="T73"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5" h="10">
                  <a:moveTo>
                    <a:pt x="208" y="0"/>
                  </a:moveTo>
                  <a:lnTo>
                    <a:pt x="204" y="2"/>
                  </a:lnTo>
                  <a:lnTo>
                    <a:pt x="204" y="2"/>
                  </a:lnTo>
                  <a:lnTo>
                    <a:pt x="206" y="3"/>
                  </a:lnTo>
                  <a:lnTo>
                    <a:pt x="208" y="3"/>
                  </a:lnTo>
                  <a:lnTo>
                    <a:pt x="211" y="3"/>
                  </a:lnTo>
                  <a:lnTo>
                    <a:pt x="215" y="5"/>
                  </a:lnTo>
                  <a:lnTo>
                    <a:pt x="218" y="5"/>
                  </a:lnTo>
                  <a:lnTo>
                    <a:pt x="222" y="7"/>
                  </a:lnTo>
                  <a:lnTo>
                    <a:pt x="225" y="7"/>
                  </a:lnTo>
                  <a:lnTo>
                    <a:pt x="225" y="7"/>
                  </a:lnTo>
                  <a:lnTo>
                    <a:pt x="225" y="8"/>
                  </a:lnTo>
                  <a:lnTo>
                    <a:pt x="224" y="8"/>
                  </a:lnTo>
                  <a:lnTo>
                    <a:pt x="218" y="10"/>
                  </a:lnTo>
                  <a:lnTo>
                    <a:pt x="210" y="10"/>
                  </a:lnTo>
                  <a:lnTo>
                    <a:pt x="168" y="10"/>
                  </a:lnTo>
                  <a:lnTo>
                    <a:pt x="133" y="8"/>
                  </a:lnTo>
                  <a:lnTo>
                    <a:pt x="101" y="10"/>
                  </a:lnTo>
                  <a:lnTo>
                    <a:pt x="70" y="10"/>
                  </a:lnTo>
                  <a:lnTo>
                    <a:pt x="39" y="10"/>
                  </a:lnTo>
                  <a:lnTo>
                    <a:pt x="0" y="10"/>
                  </a:lnTo>
                  <a:lnTo>
                    <a:pt x="5" y="10"/>
                  </a:lnTo>
                  <a:lnTo>
                    <a:pt x="9" y="10"/>
                  </a:lnTo>
                  <a:lnTo>
                    <a:pt x="9" y="8"/>
                  </a:lnTo>
                  <a:lnTo>
                    <a:pt x="9" y="8"/>
                  </a:lnTo>
                  <a:lnTo>
                    <a:pt x="5" y="7"/>
                  </a:lnTo>
                  <a:lnTo>
                    <a:pt x="33" y="7"/>
                  </a:lnTo>
                  <a:lnTo>
                    <a:pt x="61" y="7"/>
                  </a:lnTo>
                  <a:lnTo>
                    <a:pt x="86" y="5"/>
                  </a:lnTo>
                  <a:lnTo>
                    <a:pt x="107" y="5"/>
                  </a:lnTo>
                  <a:lnTo>
                    <a:pt x="121" y="7"/>
                  </a:lnTo>
                  <a:lnTo>
                    <a:pt x="140" y="7"/>
                  </a:lnTo>
                  <a:lnTo>
                    <a:pt x="154" y="5"/>
                  </a:lnTo>
                  <a:lnTo>
                    <a:pt x="164" y="3"/>
                  </a:lnTo>
                  <a:lnTo>
                    <a:pt x="175" y="2"/>
                  </a:lnTo>
                  <a:lnTo>
                    <a:pt x="189" y="0"/>
                  </a:lnTo>
                  <a:lnTo>
                    <a:pt x="20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7" name="Freeform 305"/>
            <p:cNvSpPr>
              <a:spLocks/>
            </p:cNvSpPr>
            <p:nvPr/>
          </p:nvSpPr>
          <p:spPr bwMode="auto">
            <a:xfrm>
              <a:off x="115" y="743"/>
              <a:ext cx="1966" cy="17"/>
            </a:xfrm>
            <a:custGeom>
              <a:avLst/>
              <a:gdLst>
                <a:gd name="T0" fmla="*/ 1761 w 1966"/>
                <a:gd name="T1" fmla="*/ 3 h 17"/>
                <a:gd name="T2" fmla="*/ 1873 w 1966"/>
                <a:gd name="T3" fmla="*/ 3 h 17"/>
                <a:gd name="T4" fmla="*/ 1927 w 1966"/>
                <a:gd name="T5" fmla="*/ 9 h 17"/>
                <a:gd name="T6" fmla="*/ 1966 w 1966"/>
                <a:gd name="T7" fmla="*/ 12 h 17"/>
                <a:gd name="T8" fmla="*/ 1903 w 1966"/>
                <a:gd name="T9" fmla="*/ 10 h 17"/>
                <a:gd name="T10" fmla="*/ 1856 w 1966"/>
                <a:gd name="T11" fmla="*/ 14 h 17"/>
                <a:gd name="T12" fmla="*/ 1821 w 1966"/>
                <a:gd name="T13" fmla="*/ 12 h 17"/>
                <a:gd name="T14" fmla="*/ 1817 w 1966"/>
                <a:gd name="T15" fmla="*/ 10 h 17"/>
                <a:gd name="T16" fmla="*/ 1821 w 1966"/>
                <a:gd name="T17" fmla="*/ 7 h 17"/>
                <a:gd name="T18" fmla="*/ 1627 w 1966"/>
                <a:gd name="T19" fmla="*/ 9 h 17"/>
                <a:gd name="T20" fmla="*/ 1407 w 1966"/>
                <a:gd name="T21" fmla="*/ 14 h 17"/>
                <a:gd name="T22" fmla="*/ 915 w 1966"/>
                <a:gd name="T23" fmla="*/ 15 h 17"/>
                <a:gd name="T24" fmla="*/ 751 w 1966"/>
                <a:gd name="T25" fmla="*/ 12 h 17"/>
                <a:gd name="T26" fmla="*/ 749 w 1966"/>
                <a:gd name="T27" fmla="*/ 15 h 17"/>
                <a:gd name="T28" fmla="*/ 709 w 1966"/>
                <a:gd name="T29" fmla="*/ 12 h 17"/>
                <a:gd name="T30" fmla="*/ 648 w 1966"/>
                <a:gd name="T31" fmla="*/ 10 h 17"/>
                <a:gd name="T32" fmla="*/ 655 w 1966"/>
                <a:gd name="T33" fmla="*/ 12 h 17"/>
                <a:gd name="T34" fmla="*/ 674 w 1966"/>
                <a:gd name="T35" fmla="*/ 14 h 17"/>
                <a:gd name="T36" fmla="*/ 686 w 1966"/>
                <a:gd name="T37" fmla="*/ 14 h 17"/>
                <a:gd name="T38" fmla="*/ 672 w 1966"/>
                <a:gd name="T39" fmla="*/ 15 h 17"/>
                <a:gd name="T40" fmla="*/ 639 w 1966"/>
                <a:gd name="T41" fmla="*/ 14 h 17"/>
                <a:gd name="T42" fmla="*/ 594 w 1966"/>
                <a:gd name="T43" fmla="*/ 12 h 17"/>
                <a:gd name="T44" fmla="*/ 515 w 1966"/>
                <a:gd name="T45" fmla="*/ 15 h 17"/>
                <a:gd name="T46" fmla="*/ 197 w 1966"/>
                <a:gd name="T47" fmla="*/ 14 h 17"/>
                <a:gd name="T48" fmla="*/ 30 w 1966"/>
                <a:gd name="T49" fmla="*/ 15 h 17"/>
                <a:gd name="T50" fmla="*/ 28 w 1966"/>
                <a:gd name="T51" fmla="*/ 10 h 17"/>
                <a:gd name="T52" fmla="*/ 19 w 1966"/>
                <a:gd name="T53" fmla="*/ 9 h 17"/>
                <a:gd name="T54" fmla="*/ 0 w 1966"/>
                <a:gd name="T55" fmla="*/ 12 h 17"/>
                <a:gd name="T56" fmla="*/ 68 w 1966"/>
                <a:gd name="T57" fmla="*/ 9 h 17"/>
                <a:gd name="T58" fmla="*/ 218 w 1966"/>
                <a:gd name="T59" fmla="*/ 5 h 17"/>
                <a:gd name="T60" fmla="*/ 266 w 1966"/>
                <a:gd name="T61" fmla="*/ 5 h 17"/>
                <a:gd name="T62" fmla="*/ 330 w 1966"/>
                <a:gd name="T63" fmla="*/ 7 h 17"/>
                <a:gd name="T64" fmla="*/ 344 w 1966"/>
                <a:gd name="T65" fmla="*/ 7 h 17"/>
                <a:gd name="T66" fmla="*/ 307 w 1966"/>
                <a:gd name="T67" fmla="*/ 9 h 17"/>
                <a:gd name="T68" fmla="*/ 416 w 1966"/>
                <a:gd name="T69" fmla="*/ 9 h 17"/>
                <a:gd name="T70" fmla="*/ 468 w 1966"/>
                <a:gd name="T71" fmla="*/ 9 h 17"/>
                <a:gd name="T72" fmla="*/ 428 w 1966"/>
                <a:gd name="T73" fmla="*/ 5 h 17"/>
                <a:gd name="T74" fmla="*/ 381 w 1966"/>
                <a:gd name="T75" fmla="*/ 5 h 17"/>
                <a:gd name="T76" fmla="*/ 464 w 1966"/>
                <a:gd name="T77" fmla="*/ 5 h 17"/>
                <a:gd name="T78" fmla="*/ 782 w 1966"/>
                <a:gd name="T79" fmla="*/ 2 h 17"/>
                <a:gd name="T80" fmla="*/ 899 w 1966"/>
                <a:gd name="T81" fmla="*/ 5 h 17"/>
                <a:gd name="T82" fmla="*/ 985 w 1966"/>
                <a:gd name="T83" fmla="*/ 7 h 17"/>
                <a:gd name="T84" fmla="*/ 1023 w 1966"/>
                <a:gd name="T85" fmla="*/ 9 h 17"/>
                <a:gd name="T86" fmla="*/ 1049 w 1966"/>
                <a:gd name="T87" fmla="*/ 10 h 17"/>
                <a:gd name="T88" fmla="*/ 1135 w 1966"/>
                <a:gd name="T89" fmla="*/ 10 h 17"/>
                <a:gd name="T90" fmla="*/ 1194 w 1966"/>
                <a:gd name="T91" fmla="*/ 7 h 17"/>
                <a:gd name="T92" fmla="*/ 1224 w 1966"/>
                <a:gd name="T93" fmla="*/ 5 h 17"/>
                <a:gd name="T94" fmla="*/ 1264 w 1966"/>
                <a:gd name="T95" fmla="*/ 7 h 17"/>
                <a:gd name="T96" fmla="*/ 1311 w 1966"/>
                <a:gd name="T97" fmla="*/ 7 h 17"/>
                <a:gd name="T98" fmla="*/ 1402 w 1966"/>
                <a:gd name="T99" fmla="*/ 7 h 17"/>
                <a:gd name="T100" fmla="*/ 1459 w 1966"/>
                <a:gd name="T101" fmla="*/ 5 h 17"/>
                <a:gd name="T102" fmla="*/ 1527 w 1966"/>
                <a:gd name="T103" fmla="*/ 3 h 17"/>
                <a:gd name="T104" fmla="*/ 1522 w 1966"/>
                <a:gd name="T105" fmla="*/ 3 h 17"/>
                <a:gd name="T106" fmla="*/ 1568 w 1966"/>
                <a:gd name="T107" fmla="*/ 3 h 17"/>
                <a:gd name="T108" fmla="*/ 1559 w 1966"/>
                <a:gd name="T109" fmla="*/ 5 h 17"/>
                <a:gd name="T110" fmla="*/ 1653 w 1966"/>
                <a:gd name="T111" fmla="*/ 5 h 17"/>
                <a:gd name="T112" fmla="*/ 1646 w 1966"/>
                <a:gd name="T113" fmla="*/ 5 h 17"/>
                <a:gd name="T114" fmla="*/ 1629 w 1966"/>
                <a:gd name="T115" fmla="*/ 3 h 17"/>
                <a:gd name="T116" fmla="*/ 1623 w 1966"/>
                <a:gd name="T117" fmla="*/ 2 h 17"/>
                <a:gd name="T118" fmla="*/ 1651 w 1966"/>
                <a:gd name="T11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66" h="17">
                  <a:moveTo>
                    <a:pt x="1686" y="0"/>
                  </a:moveTo>
                  <a:lnTo>
                    <a:pt x="1716" y="0"/>
                  </a:lnTo>
                  <a:lnTo>
                    <a:pt x="1739" y="2"/>
                  </a:lnTo>
                  <a:lnTo>
                    <a:pt x="1761" y="3"/>
                  </a:lnTo>
                  <a:lnTo>
                    <a:pt x="1782" y="5"/>
                  </a:lnTo>
                  <a:lnTo>
                    <a:pt x="1807" y="7"/>
                  </a:lnTo>
                  <a:lnTo>
                    <a:pt x="1836" y="5"/>
                  </a:lnTo>
                  <a:lnTo>
                    <a:pt x="1873" y="3"/>
                  </a:lnTo>
                  <a:lnTo>
                    <a:pt x="1882" y="5"/>
                  </a:lnTo>
                  <a:lnTo>
                    <a:pt x="1896" y="7"/>
                  </a:lnTo>
                  <a:lnTo>
                    <a:pt x="1911" y="7"/>
                  </a:lnTo>
                  <a:lnTo>
                    <a:pt x="1927" y="9"/>
                  </a:lnTo>
                  <a:lnTo>
                    <a:pt x="1943" y="9"/>
                  </a:lnTo>
                  <a:lnTo>
                    <a:pt x="1957" y="10"/>
                  </a:lnTo>
                  <a:lnTo>
                    <a:pt x="1964" y="10"/>
                  </a:lnTo>
                  <a:lnTo>
                    <a:pt x="1966" y="12"/>
                  </a:lnTo>
                  <a:lnTo>
                    <a:pt x="1957" y="12"/>
                  </a:lnTo>
                  <a:lnTo>
                    <a:pt x="1939" y="14"/>
                  </a:lnTo>
                  <a:lnTo>
                    <a:pt x="1925" y="12"/>
                  </a:lnTo>
                  <a:lnTo>
                    <a:pt x="1903" y="10"/>
                  </a:lnTo>
                  <a:lnTo>
                    <a:pt x="1877" y="10"/>
                  </a:lnTo>
                  <a:lnTo>
                    <a:pt x="1847" y="12"/>
                  </a:lnTo>
                  <a:lnTo>
                    <a:pt x="1901" y="14"/>
                  </a:lnTo>
                  <a:lnTo>
                    <a:pt x="1856" y="14"/>
                  </a:lnTo>
                  <a:lnTo>
                    <a:pt x="1810" y="15"/>
                  </a:lnTo>
                  <a:lnTo>
                    <a:pt x="1817" y="14"/>
                  </a:lnTo>
                  <a:lnTo>
                    <a:pt x="1821" y="14"/>
                  </a:lnTo>
                  <a:lnTo>
                    <a:pt x="1821" y="12"/>
                  </a:lnTo>
                  <a:lnTo>
                    <a:pt x="1821" y="12"/>
                  </a:lnTo>
                  <a:lnTo>
                    <a:pt x="1821" y="12"/>
                  </a:lnTo>
                  <a:lnTo>
                    <a:pt x="1819" y="10"/>
                  </a:lnTo>
                  <a:lnTo>
                    <a:pt x="1817" y="10"/>
                  </a:lnTo>
                  <a:lnTo>
                    <a:pt x="1815" y="9"/>
                  </a:lnTo>
                  <a:lnTo>
                    <a:pt x="1815" y="9"/>
                  </a:lnTo>
                  <a:lnTo>
                    <a:pt x="1817" y="7"/>
                  </a:lnTo>
                  <a:lnTo>
                    <a:pt x="1821" y="7"/>
                  </a:lnTo>
                  <a:lnTo>
                    <a:pt x="1788" y="10"/>
                  </a:lnTo>
                  <a:lnTo>
                    <a:pt x="1732" y="7"/>
                  </a:lnTo>
                  <a:lnTo>
                    <a:pt x="1679" y="7"/>
                  </a:lnTo>
                  <a:lnTo>
                    <a:pt x="1627" y="9"/>
                  </a:lnTo>
                  <a:lnTo>
                    <a:pt x="1573" y="10"/>
                  </a:lnTo>
                  <a:lnTo>
                    <a:pt x="1512" y="10"/>
                  </a:lnTo>
                  <a:lnTo>
                    <a:pt x="1529" y="14"/>
                  </a:lnTo>
                  <a:lnTo>
                    <a:pt x="1407" y="14"/>
                  </a:lnTo>
                  <a:lnTo>
                    <a:pt x="1283" y="14"/>
                  </a:lnTo>
                  <a:lnTo>
                    <a:pt x="1156" y="14"/>
                  </a:lnTo>
                  <a:lnTo>
                    <a:pt x="1034" y="14"/>
                  </a:lnTo>
                  <a:lnTo>
                    <a:pt x="915" y="15"/>
                  </a:lnTo>
                  <a:lnTo>
                    <a:pt x="805" y="17"/>
                  </a:lnTo>
                  <a:lnTo>
                    <a:pt x="761" y="10"/>
                  </a:lnTo>
                  <a:lnTo>
                    <a:pt x="752" y="12"/>
                  </a:lnTo>
                  <a:lnTo>
                    <a:pt x="751" y="12"/>
                  </a:lnTo>
                  <a:lnTo>
                    <a:pt x="751" y="14"/>
                  </a:lnTo>
                  <a:lnTo>
                    <a:pt x="752" y="14"/>
                  </a:lnTo>
                  <a:lnTo>
                    <a:pt x="754" y="15"/>
                  </a:lnTo>
                  <a:lnTo>
                    <a:pt x="749" y="15"/>
                  </a:lnTo>
                  <a:lnTo>
                    <a:pt x="740" y="15"/>
                  </a:lnTo>
                  <a:lnTo>
                    <a:pt x="719" y="15"/>
                  </a:lnTo>
                  <a:lnTo>
                    <a:pt x="718" y="14"/>
                  </a:lnTo>
                  <a:lnTo>
                    <a:pt x="709" y="12"/>
                  </a:lnTo>
                  <a:lnTo>
                    <a:pt x="693" y="12"/>
                  </a:lnTo>
                  <a:lnTo>
                    <a:pt x="672" y="10"/>
                  </a:lnTo>
                  <a:lnTo>
                    <a:pt x="650" y="10"/>
                  </a:lnTo>
                  <a:lnTo>
                    <a:pt x="648" y="10"/>
                  </a:lnTo>
                  <a:lnTo>
                    <a:pt x="646" y="12"/>
                  </a:lnTo>
                  <a:lnTo>
                    <a:pt x="648" y="12"/>
                  </a:lnTo>
                  <a:lnTo>
                    <a:pt x="650" y="12"/>
                  </a:lnTo>
                  <a:lnTo>
                    <a:pt x="655" y="12"/>
                  </a:lnTo>
                  <a:lnTo>
                    <a:pt x="658" y="12"/>
                  </a:lnTo>
                  <a:lnTo>
                    <a:pt x="663" y="12"/>
                  </a:lnTo>
                  <a:lnTo>
                    <a:pt x="669" y="14"/>
                  </a:lnTo>
                  <a:lnTo>
                    <a:pt x="674" y="14"/>
                  </a:lnTo>
                  <a:lnTo>
                    <a:pt x="677" y="14"/>
                  </a:lnTo>
                  <a:lnTo>
                    <a:pt x="681" y="14"/>
                  </a:lnTo>
                  <a:lnTo>
                    <a:pt x="684" y="14"/>
                  </a:lnTo>
                  <a:lnTo>
                    <a:pt x="686" y="14"/>
                  </a:lnTo>
                  <a:lnTo>
                    <a:pt x="686" y="14"/>
                  </a:lnTo>
                  <a:lnTo>
                    <a:pt x="683" y="15"/>
                  </a:lnTo>
                  <a:lnTo>
                    <a:pt x="679" y="15"/>
                  </a:lnTo>
                  <a:lnTo>
                    <a:pt x="672" y="15"/>
                  </a:lnTo>
                  <a:lnTo>
                    <a:pt x="662" y="15"/>
                  </a:lnTo>
                  <a:lnTo>
                    <a:pt x="650" y="15"/>
                  </a:lnTo>
                  <a:lnTo>
                    <a:pt x="644" y="14"/>
                  </a:lnTo>
                  <a:lnTo>
                    <a:pt x="639" y="14"/>
                  </a:lnTo>
                  <a:lnTo>
                    <a:pt x="634" y="12"/>
                  </a:lnTo>
                  <a:lnTo>
                    <a:pt x="630" y="10"/>
                  </a:lnTo>
                  <a:lnTo>
                    <a:pt x="615" y="12"/>
                  </a:lnTo>
                  <a:lnTo>
                    <a:pt x="594" y="12"/>
                  </a:lnTo>
                  <a:lnTo>
                    <a:pt x="569" y="12"/>
                  </a:lnTo>
                  <a:lnTo>
                    <a:pt x="547" y="12"/>
                  </a:lnTo>
                  <a:lnTo>
                    <a:pt x="527" y="14"/>
                  </a:lnTo>
                  <a:lnTo>
                    <a:pt x="515" y="15"/>
                  </a:lnTo>
                  <a:lnTo>
                    <a:pt x="438" y="14"/>
                  </a:lnTo>
                  <a:lnTo>
                    <a:pt x="358" y="14"/>
                  </a:lnTo>
                  <a:lnTo>
                    <a:pt x="276" y="14"/>
                  </a:lnTo>
                  <a:lnTo>
                    <a:pt x="197" y="14"/>
                  </a:lnTo>
                  <a:lnTo>
                    <a:pt x="122" y="15"/>
                  </a:lnTo>
                  <a:lnTo>
                    <a:pt x="60" y="15"/>
                  </a:lnTo>
                  <a:lnTo>
                    <a:pt x="40" y="15"/>
                  </a:lnTo>
                  <a:lnTo>
                    <a:pt x="30" y="15"/>
                  </a:lnTo>
                  <a:lnTo>
                    <a:pt x="25" y="14"/>
                  </a:lnTo>
                  <a:lnTo>
                    <a:pt x="25" y="12"/>
                  </a:lnTo>
                  <a:lnTo>
                    <a:pt x="25" y="12"/>
                  </a:lnTo>
                  <a:lnTo>
                    <a:pt x="28" y="10"/>
                  </a:lnTo>
                  <a:lnTo>
                    <a:pt x="28" y="10"/>
                  </a:lnTo>
                  <a:lnTo>
                    <a:pt x="28" y="10"/>
                  </a:lnTo>
                  <a:lnTo>
                    <a:pt x="25" y="9"/>
                  </a:lnTo>
                  <a:lnTo>
                    <a:pt x="19" y="9"/>
                  </a:lnTo>
                  <a:lnTo>
                    <a:pt x="14" y="9"/>
                  </a:lnTo>
                  <a:lnTo>
                    <a:pt x="9" y="9"/>
                  </a:lnTo>
                  <a:lnTo>
                    <a:pt x="0" y="9"/>
                  </a:lnTo>
                  <a:lnTo>
                    <a:pt x="0" y="12"/>
                  </a:lnTo>
                  <a:lnTo>
                    <a:pt x="0" y="9"/>
                  </a:lnTo>
                  <a:lnTo>
                    <a:pt x="25" y="9"/>
                  </a:lnTo>
                  <a:lnTo>
                    <a:pt x="47" y="9"/>
                  </a:lnTo>
                  <a:lnTo>
                    <a:pt x="68" y="9"/>
                  </a:lnTo>
                  <a:lnTo>
                    <a:pt x="86" y="10"/>
                  </a:lnTo>
                  <a:lnTo>
                    <a:pt x="218" y="2"/>
                  </a:lnTo>
                  <a:lnTo>
                    <a:pt x="215" y="3"/>
                  </a:lnTo>
                  <a:lnTo>
                    <a:pt x="218" y="5"/>
                  </a:lnTo>
                  <a:lnTo>
                    <a:pt x="227" y="5"/>
                  </a:lnTo>
                  <a:lnTo>
                    <a:pt x="239" y="5"/>
                  </a:lnTo>
                  <a:lnTo>
                    <a:pt x="253" y="5"/>
                  </a:lnTo>
                  <a:lnTo>
                    <a:pt x="266" y="5"/>
                  </a:lnTo>
                  <a:lnTo>
                    <a:pt x="272" y="7"/>
                  </a:lnTo>
                  <a:lnTo>
                    <a:pt x="274" y="7"/>
                  </a:lnTo>
                  <a:lnTo>
                    <a:pt x="306" y="7"/>
                  </a:lnTo>
                  <a:lnTo>
                    <a:pt x="330" y="7"/>
                  </a:lnTo>
                  <a:lnTo>
                    <a:pt x="348" y="5"/>
                  </a:lnTo>
                  <a:lnTo>
                    <a:pt x="356" y="7"/>
                  </a:lnTo>
                  <a:lnTo>
                    <a:pt x="355" y="7"/>
                  </a:lnTo>
                  <a:lnTo>
                    <a:pt x="344" y="7"/>
                  </a:lnTo>
                  <a:lnTo>
                    <a:pt x="332" y="9"/>
                  </a:lnTo>
                  <a:lnTo>
                    <a:pt x="320" y="9"/>
                  </a:lnTo>
                  <a:lnTo>
                    <a:pt x="311" y="9"/>
                  </a:lnTo>
                  <a:lnTo>
                    <a:pt x="307" y="9"/>
                  </a:lnTo>
                  <a:lnTo>
                    <a:pt x="314" y="10"/>
                  </a:lnTo>
                  <a:lnTo>
                    <a:pt x="353" y="10"/>
                  </a:lnTo>
                  <a:lnTo>
                    <a:pt x="388" y="10"/>
                  </a:lnTo>
                  <a:lnTo>
                    <a:pt x="416" y="9"/>
                  </a:lnTo>
                  <a:lnTo>
                    <a:pt x="435" y="9"/>
                  </a:lnTo>
                  <a:lnTo>
                    <a:pt x="449" y="10"/>
                  </a:lnTo>
                  <a:lnTo>
                    <a:pt x="463" y="10"/>
                  </a:lnTo>
                  <a:lnTo>
                    <a:pt x="468" y="9"/>
                  </a:lnTo>
                  <a:lnTo>
                    <a:pt x="466" y="7"/>
                  </a:lnTo>
                  <a:lnTo>
                    <a:pt x="456" y="7"/>
                  </a:lnTo>
                  <a:lnTo>
                    <a:pt x="444" y="7"/>
                  </a:lnTo>
                  <a:lnTo>
                    <a:pt x="428" y="5"/>
                  </a:lnTo>
                  <a:lnTo>
                    <a:pt x="412" y="5"/>
                  </a:lnTo>
                  <a:lnTo>
                    <a:pt x="396" y="5"/>
                  </a:lnTo>
                  <a:lnTo>
                    <a:pt x="386" y="5"/>
                  </a:lnTo>
                  <a:lnTo>
                    <a:pt x="381" y="5"/>
                  </a:lnTo>
                  <a:lnTo>
                    <a:pt x="382" y="3"/>
                  </a:lnTo>
                  <a:lnTo>
                    <a:pt x="393" y="3"/>
                  </a:lnTo>
                  <a:lnTo>
                    <a:pt x="416" y="3"/>
                  </a:lnTo>
                  <a:lnTo>
                    <a:pt x="464" y="5"/>
                  </a:lnTo>
                  <a:lnTo>
                    <a:pt x="536" y="5"/>
                  </a:lnTo>
                  <a:lnTo>
                    <a:pt x="616" y="5"/>
                  </a:lnTo>
                  <a:lnTo>
                    <a:pt x="700" y="3"/>
                  </a:lnTo>
                  <a:lnTo>
                    <a:pt x="782" y="2"/>
                  </a:lnTo>
                  <a:lnTo>
                    <a:pt x="770" y="3"/>
                  </a:lnTo>
                  <a:lnTo>
                    <a:pt x="812" y="5"/>
                  </a:lnTo>
                  <a:lnTo>
                    <a:pt x="855" y="5"/>
                  </a:lnTo>
                  <a:lnTo>
                    <a:pt x="899" y="5"/>
                  </a:lnTo>
                  <a:lnTo>
                    <a:pt x="934" y="3"/>
                  </a:lnTo>
                  <a:lnTo>
                    <a:pt x="931" y="9"/>
                  </a:lnTo>
                  <a:lnTo>
                    <a:pt x="957" y="9"/>
                  </a:lnTo>
                  <a:lnTo>
                    <a:pt x="985" y="7"/>
                  </a:lnTo>
                  <a:lnTo>
                    <a:pt x="1011" y="7"/>
                  </a:lnTo>
                  <a:lnTo>
                    <a:pt x="1030" y="7"/>
                  </a:lnTo>
                  <a:lnTo>
                    <a:pt x="1042" y="9"/>
                  </a:lnTo>
                  <a:lnTo>
                    <a:pt x="1023" y="9"/>
                  </a:lnTo>
                  <a:lnTo>
                    <a:pt x="1011" y="9"/>
                  </a:lnTo>
                  <a:lnTo>
                    <a:pt x="1000" y="9"/>
                  </a:lnTo>
                  <a:lnTo>
                    <a:pt x="1027" y="10"/>
                  </a:lnTo>
                  <a:lnTo>
                    <a:pt x="1049" y="10"/>
                  </a:lnTo>
                  <a:lnTo>
                    <a:pt x="1068" y="10"/>
                  </a:lnTo>
                  <a:lnTo>
                    <a:pt x="1088" y="10"/>
                  </a:lnTo>
                  <a:lnTo>
                    <a:pt x="1109" y="10"/>
                  </a:lnTo>
                  <a:lnTo>
                    <a:pt x="1135" y="10"/>
                  </a:lnTo>
                  <a:lnTo>
                    <a:pt x="1168" y="10"/>
                  </a:lnTo>
                  <a:lnTo>
                    <a:pt x="1208" y="12"/>
                  </a:lnTo>
                  <a:lnTo>
                    <a:pt x="1205" y="9"/>
                  </a:lnTo>
                  <a:lnTo>
                    <a:pt x="1194" y="7"/>
                  </a:lnTo>
                  <a:lnTo>
                    <a:pt x="1184" y="5"/>
                  </a:lnTo>
                  <a:lnTo>
                    <a:pt x="1177" y="3"/>
                  </a:lnTo>
                  <a:lnTo>
                    <a:pt x="1205" y="3"/>
                  </a:lnTo>
                  <a:lnTo>
                    <a:pt x="1224" y="5"/>
                  </a:lnTo>
                  <a:lnTo>
                    <a:pt x="1236" y="5"/>
                  </a:lnTo>
                  <a:lnTo>
                    <a:pt x="1245" y="7"/>
                  </a:lnTo>
                  <a:lnTo>
                    <a:pt x="1253" y="7"/>
                  </a:lnTo>
                  <a:lnTo>
                    <a:pt x="1264" y="7"/>
                  </a:lnTo>
                  <a:lnTo>
                    <a:pt x="1280" y="9"/>
                  </a:lnTo>
                  <a:lnTo>
                    <a:pt x="1302" y="10"/>
                  </a:lnTo>
                  <a:lnTo>
                    <a:pt x="1304" y="9"/>
                  </a:lnTo>
                  <a:lnTo>
                    <a:pt x="1311" y="7"/>
                  </a:lnTo>
                  <a:lnTo>
                    <a:pt x="1323" y="7"/>
                  </a:lnTo>
                  <a:lnTo>
                    <a:pt x="1337" y="5"/>
                  </a:lnTo>
                  <a:lnTo>
                    <a:pt x="1374" y="7"/>
                  </a:lnTo>
                  <a:lnTo>
                    <a:pt x="1402" y="7"/>
                  </a:lnTo>
                  <a:lnTo>
                    <a:pt x="1421" y="7"/>
                  </a:lnTo>
                  <a:lnTo>
                    <a:pt x="1435" y="5"/>
                  </a:lnTo>
                  <a:lnTo>
                    <a:pt x="1447" y="5"/>
                  </a:lnTo>
                  <a:lnTo>
                    <a:pt x="1459" y="5"/>
                  </a:lnTo>
                  <a:lnTo>
                    <a:pt x="1475" y="5"/>
                  </a:lnTo>
                  <a:lnTo>
                    <a:pt x="1494" y="5"/>
                  </a:lnTo>
                  <a:lnTo>
                    <a:pt x="1524" y="5"/>
                  </a:lnTo>
                  <a:lnTo>
                    <a:pt x="1527" y="3"/>
                  </a:lnTo>
                  <a:lnTo>
                    <a:pt x="1527" y="3"/>
                  </a:lnTo>
                  <a:lnTo>
                    <a:pt x="1526" y="3"/>
                  </a:lnTo>
                  <a:lnTo>
                    <a:pt x="1524" y="3"/>
                  </a:lnTo>
                  <a:lnTo>
                    <a:pt x="1522" y="3"/>
                  </a:lnTo>
                  <a:lnTo>
                    <a:pt x="1519" y="2"/>
                  </a:lnTo>
                  <a:lnTo>
                    <a:pt x="1517" y="2"/>
                  </a:lnTo>
                  <a:lnTo>
                    <a:pt x="1545" y="3"/>
                  </a:lnTo>
                  <a:lnTo>
                    <a:pt x="1568" y="3"/>
                  </a:lnTo>
                  <a:lnTo>
                    <a:pt x="1585" y="3"/>
                  </a:lnTo>
                  <a:lnTo>
                    <a:pt x="1599" y="5"/>
                  </a:lnTo>
                  <a:lnTo>
                    <a:pt x="1576" y="5"/>
                  </a:lnTo>
                  <a:lnTo>
                    <a:pt x="1559" y="5"/>
                  </a:lnTo>
                  <a:lnTo>
                    <a:pt x="1548" y="7"/>
                  </a:lnTo>
                  <a:lnTo>
                    <a:pt x="1582" y="7"/>
                  </a:lnTo>
                  <a:lnTo>
                    <a:pt x="1616" y="7"/>
                  </a:lnTo>
                  <a:lnTo>
                    <a:pt x="1653" y="5"/>
                  </a:lnTo>
                  <a:lnTo>
                    <a:pt x="1653" y="5"/>
                  </a:lnTo>
                  <a:lnTo>
                    <a:pt x="1651" y="5"/>
                  </a:lnTo>
                  <a:lnTo>
                    <a:pt x="1650" y="5"/>
                  </a:lnTo>
                  <a:lnTo>
                    <a:pt x="1646" y="5"/>
                  </a:lnTo>
                  <a:lnTo>
                    <a:pt x="1641" y="3"/>
                  </a:lnTo>
                  <a:lnTo>
                    <a:pt x="1637" y="3"/>
                  </a:lnTo>
                  <a:lnTo>
                    <a:pt x="1632" y="3"/>
                  </a:lnTo>
                  <a:lnTo>
                    <a:pt x="1629" y="3"/>
                  </a:lnTo>
                  <a:lnTo>
                    <a:pt x="1625" y="3"/>
                  </a:lnTo>
                  <a:lnTo>
                    <a:pt x="1623" y="2"/>
                  </a:lnTo>
                  <a:lnTo>
                    <a:pt x="1622" y="2"/>
                  </a:lnTo>
                  <a:lnTo>
                    <a:pt x="1623" y="2"/>
                  </a:lnTo>
                  <a:lnTo>
                    <a:pt x="1627" y="2"/>
                  </a:lnTo>
                  <a:lnTo>
                    <a:pt x="1632" y="2"/>
                  </a:lnTo>
                  <a:lnTo>
                    <a:pt x="1639" y="0"/>
                  </a:lnTo>
                  <a:lnTo>
                    <a:pt x="1651" y="0"/>
                  </a:lnTo>
                  <a:lnTo>
                    <a:pt x="1686"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8" name="Freeform 306"/>
            <p:cNvSpPr>
              <a:spLocks/>
            </p:cNvSpPr>
            <p:nvPr/>
          </p:nvSpPr>
          <p:spPr bwMode="auto">
            <a:xfrm>
              <a:off x="1910" y="758"/>
              <a:ext cx="15" cy="0"/>
            </a:xfrm>
            <a:custGeom>
              <a:avLst/>
              <a:gdLst>
                <a:gd name="T0" fmla="*/ 15 w 15"/>
                <a:gd name="T1" fmla="*/ 8 w 15"/>
                <a:gd name="T2" fmla="*/ 0 w 15"/>
                <a:gd name="T3" fmla="*/ 15 w 15"/>
              </a:gdLst>
              <a:ahLst/>
              <a:cxnLst>
                <a:cxn ang="0">
                  <a:pos x="T0" y="0"/>
                </a:cxn>
                <a:cxn ang="0">
                  <a:pos x="T1" y="0"/>
                </a:cxn>
                <a:cxn ang="0">
                  <a:pos x="T2" y="0"/>
                </a:cxn>
                <a:cxn ang="0">
                  <a:pos x="T3" y="0"/>
                </a:cxn>
              </a:cxnLst>
              <a:rect l="0" t="0" r="r" b="b"/>
              <a:pathLst>
                <a:path w="15">
                  <a:moveTo>
                    <a:pt x="15" y="0"/>
                  </a:moveTo>
                  <a:lnTo>
                    <a:pt x="8" y="0"/>
                  </a:lnTo>
                  <a:lnTo>
                    <a:pt x="0" y="0"/>
                  </a:lnTo>
                  <a:lnTo>
                    <a:pt x="15"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09" name="Freeform 307"/>
            <p:cNvSpPr>
              <a:spLocks/>
            </p:cNvSpPr>
            <p:nvPr/>
          </p:nvSpPr>
          <p:spPr bwMode="auto">
            <a:xfrm>
              <a:off x="115" y="755"/>
              <a:ext cx="0" cy="37"/>
            </a:xfrm>
            <a:custGeom>
              <a:avLst/>
              <a:gdLst>
                <a:gd name="T0" fmla="*/ 0 h 37"/>
                <a:gd name="T1" fmla="*/ 31 h 37"/>
                <a:gd name="T2" fmla="*/ 35 h 37"/>
                <a:gd name="T3" fmla="*/ 37 h 37"/>
                <a:gd name="T4" fmla="*/ 37 h 37"/>
                <a:gd name="T5" fmla="*/ 35 h 37"/>
                <a:gd name="T6" fmla="*/ 0 h 37"/>
              </a:gdLst>
              <a:ahLst/>
              <a:cxnLst>
                <a:cxn ang="0">
                  <a:pos x="0" y="T0"/>
                </a:cxn>
                <a:cxn ang="0">
                  <a:pos x="0" y="T1"/>
                </a:cxn>
                <a:cxn ang="0">
                  <a:pos x="0" y="T2"/>
                </a:cxn>
                <a:cxn ang="0">
                  <a:pos x="0" y="T3"/>
                </a:cxn>
                <a:cxn ang="0">
                  <a:pos x="0" y="T4"/>
                </a:cxn>
                <a:cxn ang="0">
                  <a:pos x="0" y="T5"/>
                </a:cxn>
                <a:cxn ang="0">
                  <a:pos x="0" y="T6"/>
                </a:cxn>
              </a:cxnLst>
              <a:rect l="0" t="0" r="r" b="b"/>
              <a:pathLst>
                <a:path h="37">
                  <a:moveTo>
                    <a:pt x="0" y="0"/>
                  </a:moveTo>
                  <a:lnTo>
                    <a:pt x="0" y="31"/>
                  </a:lnTo>
                  <a:lnTo>
                    <a:pt x="0" y="35"/>
                  </a:lnTo>
                  <a:lnTo>
                    <a:pt x="0" y="37"/>
                  </a:lnTo>
                  <a:lnTo>
                    <a:pt x="0" y="37"/>
                  </a:lnTo>
                  <a:lnTo>
                    <a:pt x="0" y="35"/>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0" name="Rectangle 308"/>
            <p:cNvSpPr>
              <a:spLocks noChangeArrowheads="1"/>
            </p:cNvSpPr>
            <p:nvPr/>
          </p:nvSpPr>
          <p:spPr bwMode="auto">
            <a:xfrm>
              <a:off x="2054" y="757"/>
              <a:ext cx="1" cy="1"/>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1" name="Freeform 309"/>
            <p:cNvSpPr>
              <a:spLocks/>
            </p:cNvSpPr>
            <p:nvPr/>
          </p:nvSpPr>
          <p:spPr bwMode="auto">
            <a:xfrm>
              <a:off x="2079" y="748"/>
              <a:ext cx="30" cy="2"/>
            </a:xfrm>
            <a:custGeom>
              <a:avLst/>
              <a:gdLst>
                <a:gd name="T0" fmla="*/ 0 w 30"/>
                <a:gd name="T1" fmla="*/ 0 h 2"/>
                <a:gd name="T2" fmla="*/ 30 w 30"/>
                <a:gd name="T3" fmla="*/ 0 h 2"/>
                <a:gd name="T4" fmla="*/ 5 w 30"/>
                <a:gd name="T5" fmla="*/ 2 h 2"/>
                <a:gd name="T6" fmla="*/ 0 w 30"/>
                <a:gd name="T7" fmla="*/ 0 h 2"/>
              </a:gdLst>
              <a:ahLst/>
              <a:cxnLst>
                <a:cxn ang="0">
                  <a:pos x="T0" y="T1"/>
                </a:cxn>
                <a:cxn ang="0">
                  <a:pos x="T2" y="T3"/>
                </a:cxn>
                <a:cxn ang="0">
                  <a:pos x="T4" y="T5"/>
                </a:cxn>
                <a:cxn ang="0">
                  <a:pos x="T6" y="T7"/>
                </a:cxn>
              </a:cxnLst>
              <a:rect l="0" t="0" r="r" b="b"/>
              <a:pathLst>
                <a:path w="30" h="2">
                  <a:moveTo>
                    <a:pt x="0" y="0"/>
                  </a:moveTo>
                  <a:lnTo>
                    <a:pt x="30" y="0"/>
                  </a:lnTo>
                  <a:lnTo>
                    <a:pt x="5" y="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2" name="Rectangle 310"/>
            <p:cNvSpPr>
              <a:spLocks noChangeArrowheads="1"/>
            </p:cNvSpPr>
            <p:nvPr/>
          </p:nvSpPr>
          <p:spPr bwMode="auto">
            <a:xfrm>
              <a:off x="110" y="1074"/>
              <a:ext cx="2" cy="2"/>
            </a:xfrm>
            <a:prstGeom prst="rect">
              <a:avLst/>
            </a:prstGeom>
            <a:solidFill>
              <a:srgbClr val="00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3" name="Freeform 311"/>
            <p:cNvSpPr>
              <a:spLocks/>
            </p:cNvSpPr>
            <p:nvPr/>
          </p:nvSpPr>
          <p:spPr bwMode="auto">
            <a:xfrm>
              <a:off x="108" y="1919"/>
              <a:ext cx="0" cy="18"/>
            </a:xfrm>
            <a:custGeom>
              <a:avLst/>
              <a:gdLst>
                <a:gd name="T0" fmla="*/ 0 h 18"/>
                <a:gd name="T1" fmla="*/ 18 h 18"/>
                <a:gd name="T2" fmla="*/ 9 h 18"/>
                <a:gd name="T3" fmla="*/ 0 h 18"/>
              </a:gdLst>
              <a:ahLst/>
              <a:cxnLst>
                <a:cxn ang="0">
                  <a:pos x="0" y="T0"/>
                </a:cxn>
                <a:cxn ang="0">
                  <a:pos x="0" y="T1"/>
                </a:cxn>
                <a:cxn ang="0">
                  <a:pos x="0" y="T2"/>
                </a:cxn>
                <a:cxn ang="0">
                  <a:pos x="0" y="T3"/>
                </a:cxn>
              </a:cxnLst>
              <a:rect l="0" t="0" r="r" b="b"/>
              <a:pathLst>
                <a:path h="18">
                  <a:moveTo>
                    <a:pt x="0" y="0"/>
                  </a:moveTo>
                  <a:lnTo>
                    <a:pt x="0" y="18"/>
                  </a:lnTo>
                  <a:lnTo>
                    <a:pt x="0" y="9"/>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4" name="Freeform 312"/>
            <p:cNvSpPr>
              <a:spLocks/>
            </p:cNvSpPr>
            <p:nvPr/>
          </p:nvSpPr>
          <p:spPr bwMode="auto">
            <a:xfrm>
              <a:off x="106" y="835"/>
              <a:ext cx="60" cy="3376"/>
            </a:xfrm>
            <a:custGeom>
              <a:avLst/>
              <a:gdLst>
                <a:gd name="T0" fmla="*/ 13 w 60"/>
                <a:gd name="T1" fmla="*/ 489 h 3376"/>
                <a:gd name="T2" fmla="*/ 14 w 60"/>
                <a:gd name="T3" fmla="*/ 602 h 3376"/>
                <a:gd name="T4" fmla="*/ 14 w 60"/>
                <a:gd name="T5" fmla="*/ 810 h 3376"/>
                <a:gd name="T6" fmla="*/ 7 w 60"/>
                <a:gd name="T7" fmla="*/ 660 h 3376"/>
                <a:gd name="T8" fmla="*/ 4 w 60"/>
                <a:gd name="T9" fmla="*/ 674 h 3376"/>
                <a:gd name="T10" fmla="*/ 11 w 60"/>
                <a:gd name="T11" fmla="*/ 801 h 3376"/>
                <a:gd name="T12" fmla="*/ 11 w 60"/>
                <a:gd name="T13" fmla="*/ 1002 h 3376"/>
                <a:gd name="T14" fmla="*/ 13 w 60"/>
                <a:gd name="T15" fmla="*/ 999 h 3376"/>
                <a:gd name="T16" fmla="*/ 11 w 60"/>
                <a:gd name="T17" fmla="*/ 1234 h 3376"/>
                <a:gd name="T18" fmla="*/ 14 w 60"/>
                <a:gd name="T19" fmla="*/ 1461 h 3376"/>
                <a:gd name="T20" fmla="*/ 13 w 60"/>
                <a:gd name="T21" fmla="*/ 1451 h 3376"/>
                <a:gd name="T22" fmla="*/ 11 w 60"/>
                <a:gd name="T23" fmla="*/ 1466 h 3376"/>
                <a:gd name="T24" fmla="*/ 7 w 60"/>
                <a:gd name="T25" fmla="*/ 1615 h 3376"/>
                <a:gd name="T26" fmla="*/ 6 w 60"/>
                <a:gd name="T27" fmla="*/ 1623 h 3376"/>
                <a:gd name="T28" fmla="*/ 6 w 60"/>
                <a:gd name="T29" fmla="*/ 1587 h 3376"/>
                <a:gd name="T30" fmla="*/ 4 w 60"/>
                <a:gd name="T31" fmla="*/ 1623 h 3376"/>
                <a:gd name="T32" fmla="*/ 7 w 60"/>
                <a:gd name="T33" fmla="*/ 1779 h 3376"/>
                <a:gd name="T34" fmla="*/ 11 w 60"/>
                <a:gd name="T35" fmla="*/ 1746 h 3376"/>
                <a:gd name="T36" fmla="*/ 14 w 60"/>
                <a:gd name="T37" fmla="*/ 1882 h 3376"/>
                <a:gd name="T38" fmla="*/ 11 w 60"/>
                <a:gd name="T39" fmla="*/ 1986 h 3376"/>
                <a:gd name="T40" fmla="*/ 16 w 60"/>
                <a:gd name="T41" fmla="*/ 2016 h 3376"/>
                <a:gd name="T42" fmla="*/ 14 w 60"/>
                <a:gd name="T43" fmla="*/ 2135 h 3376"/>
                <a:gd name="T44" fmla="*/ 13 w 60"/>
                <a:gd name="T45" fmla="*/ 2175 h 3376"/>
                <a:gd name="T46" fmla="*/ 13 w 60"/>
                <a:gd name="T47" fmla="*/ 2234 h 3376"/>
                <a:gd name="T48" fmla="*/ 16 w 60"/>
                <a:gd name="T49" fmla="*/ 2398 h 3376"/>
                <a:gd name="T50" fmla="*/ 16 w 60"/>
                <a:gd name="T51" fmla="*/ 2479 h 3376"/>
                <a:gd name="T52" fmla="*/ 16 w 60"/>
                <a:gd name="T53" fmla="*/ 2610 h 3376"/>
                <a:gd name="T54" fmla="*/ 18 w 60"/>
                <a:gd name="T55" fmla="*/ 2885 h 3376"/>
                <a:gd name="T56" fmla="*/ 16 w 60"/>
                <a:gd name="T57" fmla="*/ 3042 h 3376"/>
                <a:gd name="T58" fmla="*/ 14 w 60"/>
                <a:gd name="T59" fmla="*/ 3097 h 3376"/>
                <a:gd name="T60" fmla="*/ 21 w 60"/>
                <a:gd name="T61" fmla="*/ 3280 h 3376"/>
                <a:gd name="T62" fmla="*/ 16 w 60"/>
                <a:gd name="T63" fmla="*/ 3350 h 3376"/>
                <a:gd name="T64" fmla="*/ 48 w 60"/>
                <a:gd name="T65" fmla="*/ 3369 h 3376"/>
                <a:gd name="T66" fmla="*/ 44 w 60"/>
                <a:gd name="T67" fmla="*/ 3374 h 3376"/>
                <a:gd name="T68" fmla="*/ 7 w 60"/>
                <a:gd name="T69" fmla="*/ 3215 h 3376"/>
                <a:gd name="T70" fmla="*/ 14 w 60"/>
                <a:gd name="T71" fmla="*/ 2850 h 3376"/>
                <a:gd name="T72" fmla="*/ 14 w 60"/>
                <a:gd name="T73" fmla="*/ 2655 h 3376"/>
                <a:gd name="T74" fmla="*/ 11 w 60"/>
                <a:gd name="T75" fmla="*/ 2819 h 3376"/>
                <a:gd name="T76" fmla="*/ 7 w 60"/>
                <a:gd name="T77" fmla="*/ 2594 h 3376"/>
                <a:gd name="T78" fmla="*/ 9 w 60"/>
                <a:gd name="T79" fmla="*/ 2475 h 3376"/>
                <a:gd name="T80" fmla="*/ 11 w 60"/>
                <a:gd name="T81" fmla="*/ 2363 h 3376"/>
                <a:gd name="T82" fmla="*/ 6 w 60"/>
                <a:gd name="T83" fmla="*/ 2145 h 3376"/>
                <a:gd name="T84" fmla="*/ 6 w 60"/>
                <a:gd name="T85" fmla="*/ 1812 h 3376"/>
                <a:gd name="T86" fmla="*/ 4 w 60"/>
                <a:gd name="T87" fmla="*/ 1723 h 3376"/>
                <a:gd name="T88" fmla="*/ 4 w 60"/>
                <a:gd name="T89" fmla="*/ 1568 h 3376"/>
                <a:gd name="T90" fmla="*/ 6 w 60"/>
                <a:gd name="T91" fmla="*/ 1568 h 3376"/>
                <a:gd name="T92" fmla="*/ 9 w 60"/>
                <a:gd name="T93" fmla="*/ 1430 h 3376"/>
                <a:gd name="T94" fmla="*/ 6 w 60"/>
                <a:gd name="T95" fmla="*/ 1360 h 3376"/>
                <a:gd name="T96" fmla="*/ 0 w 60"/>
                <a:gd name="T97" fmla="*/ 1170 h 3376"/>
                <a:gd name="T98" fmla="*/ 2 w 60"/>
                <a:gd name="T99" fmla="*/ 1126 h 3376"/>
                <a:gd name="T100" fmla="*/ 6 w 60"/>
                <a:gd name="T101" fmla="*/ 1109 h 3376"/>
                <a:gd name="T102" fmla="*/ 4 w 60"/>
                <a:gd name="T103" fmla="*/ 986 h 3376"/>
                <a:gd name="T104" fmla="*/ 4 w 60"/>
                <a:gd name="T105" fmla="*/ 878 h 3376"/>
                <a:gd name="T106" fmla="*/ 4 w 60"/>
                <a:gd name="T107" fmla="*/ 758 h 3376"/>
                <a:gd name="T108" fmla="*/ 6 w 60"/>
                <a:gd name="T109" fmla="*/ 608 h 3376"/>
                <a:gd name="T110" fmla="*/ 4 w 60"/>
                <a:gd name="T111" fmla="*/ 513 h 3376"/>
                <a:gd name="T112" fmla="*/ 4 w 60"/>
                <a:gd name="T113" fmla="*/ 403 h 3376"/>
                <a:gd name="T114" fmla="*/ 6 w 60"/>
                <a:gd name="T115" fmla="*/ 391 h 3376"/>
                <a:gd name="T116" fmla="*/ 11 w 60"/>
                <a:gd name="T117" fmla="*/ 342 h 3376"/>
                <a:gd name="T118" fmla="*/ 11 w 60"/>
                <a:gd name="T119" fmla="*/ 290 h 3376"/>
                <a:gd name="T120" fmla="*/ 6 w 60"/>
                <a:gd name="T121" fmla="*/ 157 h 3376"/>
                <a:gd name="T122" fmla="*/ 11 w 60"/>
                <a:gd name="T123" fmla="*/ 0 h 3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0" h="3376">
                  <a:moveTo>
                    <a:pt x="11" y="0"/>
                  </a:moveTo>
                  <a:lnTo>
                    <a:pt x="14" y="70"/>
                  </a:lnTo>
                  <a:lnTo>
                    <a:pt x="14" y="149"/>
                  </a:lnTo>
                  <a:lnTo>
                    <a:pt x="14" y="232"/>
                  </a:lnTo>
                  <a:lnTo>
                    <a:pt x="14" y="318"/>
                  </a:lnTo>
                  <a:lnTo>
                    <a:pt x="13" y="405"/>
                  </a:lnTo>
                  <a:lnTo>
                    <a:pt x="13" y="489"/>
                  </a:lnTo>
                  <a:lnTo>
                    <a:pt x="11" y="480"/>
                  </a:lnTo>
                  <a:lnTo>
                    <a:pt x="9" y="510"/>
                  </a:lnTo>
                  <a:lnTo>
                    <a:pt x="11" y="533"/>
                  </a:lnTo>
                  <a:lnTo>
                    <a:pt x="11" y="548"/>
                  </a:lnTo>
                  <a:lnTo>
                    <a:pt x="13" y="564"/>
                  </a:lnTo>
                  <a:lnTo>
                    <a:pt x="14" y="581"/>
                  </a:lnTo>
                  <a:lnTo>
                    <a:pt x="14" y="602"/>
                  </a:lnTo>
                  <a:lnTo>
                    <a:pt x="16" y="630"/>
                  </a:lnTo>
                  <a:lnTo>
                    <a:pt x="11" y="611"/>
                  </a:lnTo>
                  <a:lnTo>
                    <a:pt x="13" y="646"/>
                  </a:lnTo>
                  <a:lnTo>
                    <a:pt x="14" y="686"/>
                  </a:lnTo>
                  <a:lnTo>
                    <a:pt x="14" y="730"/>
                  </a:lnTo>
                  <a:lnTo>
                    <a:pt x="14" y="772"/>
                  </a:lnTo>
                  <a:lnTo>
                    <a:pt x="14" y="810"/>
                  </a:lnTo>
                  <a:lnTo>
                    <a:pt x="14" y="784"/>
                  </a:lnTo>
                  <a:lnTo>
                    <a:pt x="13" y="765"/>
                  </a:lnTo>
                  <a:lnTo>
                    <a:pt x="11" y="749"/>
                  </a:lnTo>
                  <a:lnTo>
                    <a:pt x="9" y="733"/>
                  </a:lnTo>
                  <a:lnTo>
                    <a:pt x="7" y="714"/>
                  </a:lnTo>
                  <a:lnTo>
                    <a:pt x="7" y="691"/>
                  </a:lnTo>
                  <a:lnTo>
                    <a:pt x="7" y="660"/>
                  </a:lnTo>
                  <a:lnTo>
                    <a:pt x="7" y="658"/>
                  </a:lnTo>
                  <a:lnTo>
                    <a:pt x="6" y="658"/>
                  </a:lnTo>
                  <a:lnTo>
                    <a:pt x="6" y="658"/>
                  </a:lnTo>
                  <a:lnTo>
                    <a:pt x="6" y="660"/>
                  </a:lnTo>
                  <a:lnTo>
                    <a:pt x="4" y="662"/>
                  </a:lnTo>
                  <a:lnTo>
                    <a:pt x="4" y="667"/>
                  </a:lnTo>
                  <a:lnTo>
                    <a:pt x="4" y="674"/>
                  </a:lnTo>
                  <a:lnTo>
                    <a:pt x="4" y="697"/>
                  </a:lnTo>
                  <a:lnTo>
                    <a:pt x="4" y="723"/>
                  </a:lnTo>
                  <a:lnTo>
                    <a:pt x="6" y="747"/>
                  </a:lnTo>
                  <a:lnTo>
                    <a:pt x="6" y="770"/>
                  </a:lnTo>
                  <a:lnTo>
                    <a:pt x="7" y="787"/>
                  </a:lnTo>
                  <a:lnTo>
                    <a:pt x="9" y="800"/>
                  </a:lnTo>
                  <a:lnTo>
                    <a:pt x="11" y="801"/>
                  </a:lnTo>
                  <a:lnTo>
                    <a:pt x="9" y="835"/>
                  </a:lnTo>
                  <a:lnTo>
                    <a:pt x="9" y="869"/>
                  </a:lnTo>
                  <a:lnTo>
                    <a:pt x="11" y="904"/>
                  </a:lnTo>
                  <a:lnTo>
                    <a:pt x="11" y="936"/>
                  </a:lnTo>
                  <a:lnTo>
                    <a:pt x="13" y="964"/>
                  </a:lnTo>
                  <a:lnTo>
                    <a:pt x="13" y="986"/>
                  </a:lnTo>
                  <a:lnTo>
                    <a:pt x="11" y="1002"/>
                  </a:lnTo>
                  <a:lnTo>
                    <a:pt x="9" y="1006"/>
                  </a:lnTo>
                  <a:lnTo>
                    <a:pt x="11" y="1011"/>
                  </a:lnTo>
                  <a:lnTo>
                    <a:pt x="11" y="1013"/>
                  </a:lnTo>
                  <a:lnTo>
                    <a:pt x="11" y="1011"/>
                  </a:lnTo>
                  <a:lnTo>
                    <a:pt x="13" y="1009"/>
                  </a:lnTo>
                  <a:lnTo>
                    <a:pt x="13" y="1004"/>
                  </a:lnTo>
                  <a:lnTo>
                    <a:pt x="13" y="999"/>
                  </a:lnTo>
                  <a:lnTo>
                    <a:pt x="14" y="1044"/>
                  </a:lnTo>
                  <a:lnTo>
                    <a:pt x="14" y="1093"/>
                  </a:lnTo>
                  <a:lnTo>
                    <a:pt x="13" y="1140"/>
                  </a:lnTo>
                  <a:lnTo>
                    <a:pt x="13" y="1184"/>
                  </a:lnTo>
                  <a:lnTo>
                    <a:pt x="13" y="1222"/>
                  </a:lnTo>
                  <a:lnTo>
                    <a:pt x="14" y="1250"/>
                  </a:lnTo>
                  <a:lnTo>
                    <a:pt x="11" y="1234"/>
                  </a:lnTo>
                  <a:lnTo>
                    <a:pt x="11" y="1276"/>
                  </a:lnTo>
                  <a:lnTo>
                    <a:pt x="13" y="1316"/>
                  </a:lnTo>
                  <a:lnTo>
                    <a:pt x="14" y="1356"/>
                  </a:lnTo>
                  <a:lnTo>
                    <a:pt x="16" y="1400"/>
                  </a:lnTo>
                  <a:lnTo>
                    <a:pt x="14" y="1451"/>
                  </a:lnTo>
                  <a:lnTo>
                    <a:pt x="14" y="1458"/>
                  </a:lnTo>
                  <a:lnTo>
                    <a:pt x="14" y="1461"/>
                  </a:lnTo>
                  <a:lnTo>
                    <a:pt x="14" y="1463"/>
                  </a:lnTo>
                  <a:lnTo>
                    <a:pt x="14" y="1463"/>
                  </a:lnTo>
                  <a:lnTo>
                    <a:pt x="14" y="1463"/>
                  </a:lnTo>
                  <a:lnTo>
                    <a:pt x="14" y="1459"/>
                  </a:lnTo>
                  <a:lnTo>
                    <a:pt x="14" y="1458"/>
                  </a:lnTo>
                  <a:lnTo>
                    <a:pt x="13" y="1454"/>
                  </a:lnTo>
                  <a:lnTo>
                    <a:pt x="13" y="1451"/>
                  </a:lnTo>
                  <a:lnTo>
                    <a:pt x="13" y="1449"/>
                  </a:lnTo>
                  <a:lnTo>
                    <a:pt x="13" y="1447"/>
                  </a:lnTo>
                  <a:lnTo>
                    <a:pt x="13" y="1447"/>
                  </a:lnTo>
                  <a:lnTo>
                    <a:pt x="13" y="1449"/>
                  </a:lnTo>
                  <a:lnTo>
                    <a:pt x="13" y="1452"/>
                  </a:lnTo>
                  <a:lnTo>
                    <a:pt x="13" y="1458"/>
                  </a:lnTo>
                  <a:lnTo>
                    <a:pt x="11" y="1466"/>
                  </a:lnTo>
                  <a:lnTo>
                    <a:pt x="14" y="1562"/>
                  </a:lnTo>
                  <a:lnTo>
                    <a:pt x="14" y="1658"/>
                  </a:lnTo>
                  <a:lnTo>
                    <a:pt x="14" y="1749"/>
                  </a:lnTo>
                  <a:lnTo>
                    <a:pt x="11" y="1711"/>
                  </a:lnTo>
                  <a:lnTo>
                    <a:pt x="9" y="1662"/>
                  </a:lnTo>
                  <a:lnTo>
                    <a:pt x="7" y="1603"/>
                  </a:lnTo>
                  <a:lnTo>
                    <a:pt x="7" y="1615"/>
                  </a:lnTo>
                  <a:lnTo>
                    <a:pt x="7" y="1622"/>
                  </a:lnTo>
                  <a:lnTo>
                    <a:pt x="7" y="1627"/>
                  </a:lnTo>
                  <a:lnTo>
                    <a:pt x="6" y="1630"/>
                  </a:lnTo>
                  <a:lnTo>
                    <a:pt x="6" y="1632"/>
                  </a:lnTo>
                  <a:lnTo>
                    <a:pt x="6" y="1630"/>
                  </a:lnTo>
                  <a:lnTo>
                    <a:pt x="6" y="1629"/>
                  </a:lnTo>
                  <a:lnTo>
                    <a:pt x="6" y="1623"/>
                  </a:lnTo>
                  <a:lnTo>
                    <a:pt x="6" y="1620"/>
                  </a:lnTo>
                  <a:lnTo>
                    <a:pt x="6" y="1615"/>
                  </a:lnTo>
                  <a:lnTo>
                    <a:pt x="6" y="1608"/>
                  </a:lnTo>
                  <a:lnTo>
                    <a:pt x="6" y="1603"/>
                  </a:lnTo>
                  <a:lnTo>
                    <a:pt x="6" y="1596"/>
                  </a:lnTo>
                  <a:lnTo>
                    <a:pt x="6" y="1590"/>
                  </a:lnTo>
                  <a:lnTo>
                    <a:pt x="6" y="1587"/>
                  </a:lnTo>
                  <a:lnTo>
                    <a:pt x="6" y="1583"/>
                  </a:lnTo>
                  <a:lnTo>
                    <a:pt x="6" y="1582"/>
                  </a:lnTo>
                  <a:lnTo>
                    <a:pt x="6" y="1580"/>
                  </a:lnTo>
                  <a:lnTo>
                    <a:pt x="4" y="1582"/>
                  </a:lnTo>
                  <a:lnTo>
                    <a:pt x="4" y="1585"/>
                  </a:lnTo>
                  <a:lnTo>
                    <a:pt x="4" y="1590"/>
                  </a:lnTo>
                  <a:lnTo>
                    <a:pt x="4" y="1623"/>
                  </a:lnTo>
                  <a:lnTo>
                    <a:pt x="4" y="1648"/>
                  </a:lnTo>
                  <a:lnTo>
                    <a:pt x="6" y="1665"/>
                  </a:lnTo>
                  <a:lnTo>
                    <a:pt x="6" y="1683"/>
                  </a:lnTo>
                  <a:lnTo>
                    <a:pt x="7" y="1699"/>
                  </a:lnTo>
                  <a:lnTo>
                    <a:pt x="7" y="1718"/>
                  </a:lnTo>
                  <a:lnTo>
                    <a:pt x="7" y="1744"/>
                  </a:lnTo>
                  <a:lnTo>
                    <a:pt x="7" y="1779"/>
                  </a:lnTo>
                  <a:lnTo>
                    <a:pt x="9" y="1791"/>
                  </a:lnTo>
                  <a:lnTo>
                    <a:pt x="9" y="1793"/>
                  </a:lnTo>
                  <a:lnTo>
                    <a:pt x="11" y="1786"/>
                  </a:lnTo>
                  <a:lnTo>
                    <a:pt x="11" y="1775"/>
                  </a:lnTo>
                  <a:lnTo>
                    <a:pt x="11" y="1765"/>
                  </a:lnTo>
                  <a:lnTo>
                    <a:pt x="11" y="1753"/>
                  </a:lnTo>
                  <a:lnTo>
                    <a:pt x="11" y="1746"/>
                  </a:lnTo>
                  <a:lnTo>
                    <a:pt x="13" y="1774"/>
                  </a:lnTo>
                  <a:lnTo>
                    <a:pt x="13" y="1801"/>
                  </a:lnTo>
                  <a:lnTo>
                    <a:pt x="13" y="1826"/>
                  </a:lnTo>
                  <a:lnTo>
                    <a:pt x="14" y="1843"/>
                  </a:lnTo>
                  <a:lnTo>
                    <a:pt x="16" y="1854"/>
                  </a:lnTo>
                  <a:lnTo>
                    <a:pt x="16" y="1870"/>
                  </a:lnTo>
                  <a:lnTo>
                    <a:pt x="14" y="1882"/>
                  </a:lnTo>
                  <a:lnTo>
                    <a:pt x="13" y="1890"/>
                  </a:lnTo>
                  <a:lnTo>
                    <a:pt x="13" y="1897"/>
                  </a:lnTo>
                  <a:lnTo>
                    <a:pt x="11" y="1908"/>
                  </a:lnTo>
                  <a:lnTo>
                    <a:pt x="11" y="1922"/>
                  </a:lnTo>
                  <a:lnTo>
                    <a:pt x="9" y="1943"/>
                  </a:lnTo>
                  <a:lnTo>
                    <a:pt x="9" y="1973"/>
                  </a:lnTo>
                  <a:lnTo>
                    <a:pt x="11" y="1986"/>
                  </a:lnTo>
                  <a:lnTo>
                    <a:pt x="11" y="1992"/>
                  </a:lnTo>
                  <a:lnTo>
                    <a:pt x="13" y="1993"/>
                  </a:lnTo>
                  <a:lnTo>
                    <a:pt x="13" y="1993"/>
                  </a:lnTo>
                  <a:lnTo>
                    <a:pt x="14" y="1993"/>
                  </a:lnTo>
                  <a:lnTo>
                    <a:pt x="14" y="1995"/>
                  </a:lnTo>
                  <a:lnTo>
                    <a:pt x="16" y="2002"/>
                  </a:lnTo>
                  <a:lnTo>
                    <a:pt x="16" y="2016"/>
                  </a:lnTo>
                  <a:lnTo>
                    <a:pt x="16" y="2041"/>
                  </a:lnTo>
                  <a:lnTo>
                    <a:pt x="14" y="2067"/>
                  </a:lnTo>
                  <a:lnTo>
                    <a:pt x="14" y="2089"/>
                  </a:lnTo>
                  <a:lnTo>
                    <a:pt x="16" y="2116"/>
                  </a:lnTo>
                  <a:lnTo>
                    <a:pt x="14" y="2145"/>
                  </a:lnTo>
                  <a:lnTo>
                    <a:pt x="14" y="2140"/>
                  </a:lnTo>
                  <a:lnTo>
                    <a:pt x="14" y="2135"/>
                  </a:lnTo>
                  <a:lnTo>
                    <a:pt x="14" y="2130"/>
                  </a:lnTo>
                  <a:lnTo>
                    <a:pt x="14" y="2124"/>
                  </a:lnTo>
                  <a:lnTo>
                    <a:pt x="14" y="2121"/>
                  </a:lnTo>
                  <a:lnTo>
                    <a:pt x="14" y="2119"/>
                  </a:lnTo>
                  <a:lnTo>
                    <a:pt x="13" y="2147"/>
                  </a:lnTo>
                  <a:lnTo>
                    <a:pt x="13" y="2165"/>
                  </a:lnTo>
                  <a:lnTo>
                    <a:pt x="13" y="2175"/>
                  </a:lnTo>
                  <a:lnTo>
                    <a:pt x="13" y="2180"/>
                  </a:lnTo>
                  <a:lnTo>
                    <a:pt x="13" y="2182"/>
                  </a:lnTo>
                  <a:lnTo>
                    <a:pt x="13" y="2184"/>
                  </a:lnTo>
                  <a:lnTo>
                    <a:pt x="13" y="2187"/>
                  </a:lnTo>
                  <a:lnTo>
                    <a:pt x="13" y="2196"/>
                  </a:lnTo>
                  <a:lnTo>
                    <a:pt x="13" y="2210"/>
                  </a:lnTo>
                  <a:lnTo>
                    <a:pt x="13" y="2234"/>
                  </a:lnTo>
                  <a:lnTo>
                    <a:pt x="14" y="2243"/>
                  </a:lnTo>
                  <a:lnTo>
                    <a:pt x="16" y="2261"/>
                  </a:lnTo>
                  <a:lnTo>
                    <a:pt x="16" y="2283"/>
                  </a:lnTo>
                  <a:lnTo>
                    <a:pt x="16" y="2311"/>
                  </a:lnTo>
                  <a:lnTo>
                    <a:pt x="16" y="2341"/>
                  </a:lnTo>
                  <a:lnTo>
                    <a:pt x="16" y="2370"/>
                  </a:lnTo>
                  <a:lnTo>
                    <a:pt x="16" y="2398"/>
                  </a:lnTo>
                  <a:lnTo>
                    <a:pt x="16" y="2423"/>
                  </a:lnTo>
                  <a:lnTo>
                    <a:pt x="16" y="2440"/>
                  </a:lnTo>
                  <a:lnTo>
                    <a:pt x="20" y="2451"/>
                  </a:lnTo>
                  <a:lnTo>
                    <a:pt x="18" y="2451"/>
                  </a:lnTo>
                  <a:lnTo>
                    <a:pt x="18" y="2456"/>
                  </a:lnTo>
                  <a:lnTo>
                    <a:pt x="16" y="2466"/>
                  </a:lnTo>
                  <a:lnTo>
                    <a:pt x="16" y="2479"/>
                  </a:lnTo>
                  <a:lnTo>
                    <a:pt x="16" y="2493"/>
                  </a:lnTo>
                  <a:lnTo>
                    <a:pt x="16" y="2503"/>
                  </a:lnTo>
                  <a:lnTo>
                    <a:pt x="16" y="2510"/>
                  </a:lnTo>
                  <a:lnTo>
                    <a:pt x="16" y="2510"/>
                  </a:lnTo>
                  <a:lnTo>
                    <a:pt x="14" y="2503"/>
                  </a:lnTo>
                  <a:lnTo>
                    <a:pt x="16" y="2557"/>
                  </a:lnTo>
                  <a:lnTo>
                    <a:pt x="16" y="2610"/>
                  </a:lnTo>
                  <a:lnTo>
                    <a:pt x="16" y="2660"/>
                  </a:lnTo>
                  <a:lnTo>
                    <a:pt x="18" y="2706"/>
                  </a:lnTo>
                  <a:lnTo>
                    <a:pt x="14" y="2737"/>
                  </a:lnTo>
                  <a:lnTo>
                    <a:pt x="14" y="2774"/>
                  </a:lnTo>
                  <a:lnTo>
                    <a:pt x="14" y="2810"/>
                  </a:lnTo>
                  <a:lnTo>
                    <a:pt x="16" y="2849"/>
                  </a:lnTo>
                  <a:lnTo>
                    <a:pt x="18" y="2885"/>
                  </a:lnTo>
                  <a:lnTo>
                    <a:pt x="18" y="2918"/>
                  </a:lnTo>
                  <a:lnTo>
                    <a:pt x="18" y="2946"/>
                  </a:lnTo>
                  <a:lnTo>
                    <a:pt x="16" y="2966"/>
                  </a:lnTo>
                  <a:lnTo>
                    <a:pt x="13" y="2976"/>
                  </a:lnTo>
                  <a:lnTo>
                    <a:pt x="13" y="2999"/>
                  </a:lnTo>
                  <a:lnTo>
                    <a:pt x="14" y="3021"/>
                  </a:lnTo>
                  <a:lnTo>
                    <a:pt x="16" y="3042"/>
                  </a:lnTo>
                  <a:lnTo>
                    <a:pt x="18" y="3069"/>
                  </a:lnTo>
                  <a:lnTo>
                    <a:pt x="18" y="3100"/>
                  </a:lnTo>
                  <a:lnTo>
                    <a:pt x="18" y="3098"/>
                  </a:lnTo>
                  <a:lnTo>
                    <a:pt x="16" y="3097"/>
                  </a:lnTo>
                  <a:lnTo>
                    <a:pt x="16" y="3095"/>
                  </a:lnTo>
                  <a:lnTo>
                    <a:pt x="16" y="3095"/>
                  </a:lnTo>
                  <a:lnTo>
                    <a:pt x="14" y="3097"/>
                  </a:lnTo>
                  <a:lnTo>
                    <a:pt x="14" y="3100"/>
                  </a:lnTo>
                  <a:lnTo>
                    <a:pt x="14" y="3107"/>
                  </a:lnTo>
                  <a:lnTo>
                    <a:pt x="14" y="3116"/>
                  </a:lnTo>
                  <a:lnTo>
                    <a:pt x="14" y="3156"/>
                  </a:lnTo>
                  <a:lnTo>
                    <a:pt x="16" y="3194"/>
                  </a:lnTo>
                  <a:lnTo>
                    <a:pt x="20" y="3234"/>
                  </a:lnTo>
                  <a:lnTo>
                    <a:pt x="21" y="3280"/>
                  </a:lnTo>
                  <a:lnTo>
                    <a:pt x="20" y="3301"/>
                  </a:lnTo>
                  <a:lnTo>
                    <a:pt x="20" y="3315"/>
                  </a:lnTo>
                  <a:lnTo>
                    <a:pt x="18" y="3325"/>
                  </a:lnTo>
                  <a:lnTo>
                    <a:pt x="16" y="3330"/>
                  </a:lnTo>
                  <a:lnTo>
                    <a:pt x="16" y="3337"/>
                  </a:lnTo>
                  <a:lnTo>
                    <a:pt x="16" y="3344"/>
                  </a:lnTo>
                  <a:lnTo>
                    <a:pt x="16" y="3350"/>
                  </a:lnTo>
                  <a:lnTo>
                    <a:pt x="16" y="3357"/>
                  </a:lnTo>
                  <a:lnTo>
                    <a:pt x="16" y="3364"/>
                  </a:lnTo>
                  <a:lnTo>
                    <a:pt x="16" y="3371"/>
                  </a:lnTo>
                  <a:lnTo>
                    <a:pt x="25" y="3371"/>
                  </a:lnTo>
                  <a:lnTo>
                    <a:pt x="30" y="3371"/>
                  </a:lnTo>
                  <a:lnTo>
                    <a:pt x="39" y="3369"/>
                  </a:lnTo>
                  <a:lnTo>
                    <a:pt x="48" y="3369"/>
                  </a:lnTo>
                  <a:lnTo>
                    <a:pt x="55" y="3371"/>
                  </a:lnTo>
                  <a:lnTo>
                    <a:pt x="58" y="3371"/>
                  </a:lnTo>
                  <a:lnTo>
                    <a:pt x="60" y="3371"/>
                  </a:lnTo>
                  <a:lnTo>
                    <a:pt x="58" y="3372"/>
                  </a:lnTo>
                  <a:lnTo>
                    <a:pt x="55" y="3372"/>
                  </a:lnTo>
                  <a:lnTo>
                    <a:pt x="49" y="3372"/>
                  </a:lnTo>
                  <a:lnTo>
                    <a:pt x="44" y="3374"/>
                  </a:lnTo>
                  <a:lnTo>
                    <a:pt x="37" y="3374"/>
                  </a:lnTo>
                  <a:lnTo>
                    <a:pt x="13" y="3376"/>
                  </a:lnTo>
                  <a:lnTo>
                    <a:pt x="11" y="3337"/>
                  </a:lnTo>
                  <a:lnTo>
                    <a:pt x="13" y="3343"/>
                  </a:lnTo>
                  <a:lnTo>
                    <a:pt x="11" y="3306"/>
                  </a:lnTo>
                  <a:lnTo>
                    <a:pt x="9" y="3261"/>
                  </a:lnTo>
                  <a:lnTo>
                    <a:pt x="7" y="3215"/>
                  </a:lnTo>
                  <a:lnTo>
                    <a:pt x="7" y="3170"/>
                  </a:lnTo>
                  <a:lnTo>
                    <a:pt x="9" y="3110"/>
                  </a:lnTo>
                  <a:lnTo>
                    <a:pt x="9" y="3048"/>
                  </a:lnTo>
                  <a:lnTo>
                    <a:pt x="7" y="2981"/>
                  </a:lnTo>
                  <a:lnTo>
                    <a:pt x="6" y="2913"/>
                  </a:lnTo>
                  <a:lnTo>
                    <a:pt x="7" y="2842"/>
                  </a:lnTo>
                  <a:lnTo>
                    <a:pt x="14" y="2850"/>
                  </a:lnTo>
                  <a:lnTo>
                    <a:pt x="13" y="2810"/>
                  </a:lnTo>
                  <a:lnTo>
                    <a:pt x="14" y="2777"/>
                  </a:lnTo>
                  <a:lnTo>
                    <a:pt x="14" y="2744"/>
                  </a:lnTo>
                  <a:lnTo>
                    <a:pt x="16" y="2711"/>
                  </a:lnTo>
                  <a:lnTo>
                    <a:pt x="16" y="2671"/>
                  </a:lnTo>
                  <a:lnTo>
                    <a:pt x="14" y="2660"/>
                  </a:lnTo>
                  <a:lnTo>
                    <a:pt x="14" y="2655"/>
                  </a:lnTo>
                  <a:lnTo>
                    <a:pt x="14" y="2651"/>
                  </a:lnTo>
                  <a:lnTo>
                    <a:pt x="13" y="2648"/>
                  </a:lnTo>
                  <a:lnTo>
                    <a:pt x="13" y="2641"/>
                  </a:lnTo>
                  <a:lnTo>
                    <a:pt x="13" y="2693"/>
                  </a:lnTo>
                  <a:lnTo>
                    <a:pt x="11" y="2742"/>
                  </a:lnTo>
                  <a:lnTo>
                    <a:pt x="11" y="2786"/>
                  </a:lnTo>
                  <a:lnTo>
                    <a:pt x="11" y="2819"/>
                  </a:lnTo>
                  <a:lnTo>
                    <a:pt x="7" y="2805"/>
                  </a:lnTo>
                  <a:lnTo>
                    <a:pt x="6" y="2782"/>
                  </a:lnTo>
                  <a:lnTo>
                    <a:pt x="6" y="2751"/>
                  </a:lnTo>
                  <a:lnTo>
                    <a:pt x="6" y="2714"/>
                  </a:lnTo>
                  <a:lnTo>
                    <a:pt x="7" y="2676"/>
                  </a:lnTo>
                  <a:lnTo>
                    <a:pt x="7" y="2634"/>
                  </a:lnTo>
                  <a:lnTo>
                    <a:pt x="7" y="2594"/>
                  </a:lnTo>
                  <a:lnTo>
                    <a:pt x="7" y="2557"/>
                  </a:lnTo>
                  <a:lnTo>
                    <a:pt x="6" y="2524"/>
                  </a:lnTo>
                  <a:lnTo>
                    <a:pt x="6" y="2510"/>
                  </a:lnTo>
                  <a:lnTo>
                    <a:pt x="7" y="2501"/>
                  </a:lnTo>
                  <a:lnTo>
                    <a:pt x="7" y="2494"/>
                  </a:lnTo>
                  <a:lnTo>
                    <a:pt x="9" y="2487"/>
                  </a:lnTo>
                  <a:lnTo>
                    <a:pt x="9" y="2475"/>
                  </a:lnTo>
                  <a:lnTo>
                    <a:pt x="9" y="2458"/>
                  </a:lnTo>
                  <a:lnTo>
                    <a:pt x="7" y="2435"/>
                  </a:lnTo>
                  <a:lnTo>
                    <a:pt x="7" y="2404"/>
                  </a:lnTo>
                  <a:lnTo>
                    <a:pt x="7" y="2370"/>
                  </a:lnTo>
                  <a:lnTo>
                    <a:pt x="7" y="2336"/>
                  </a:lnTo>
                  <a:lnTo>
                    <a:pt x="9" y="2369"/>
                  </a:lnTo>
                  <a:lnTo>
                    <a:pt x="11" y="2363"/>
                  </a:lnTo>
                  <a:lnTo>
                    <a:pt x="11" y="2351"/>
                  </a:lnTo>
                  <a:lnTo>
                    <a:pt x="13" y="2332"/>
                  </a:lnTo>
                  <a:lnTo>
                    <a:pt x="13" y="2313"/>
                  </a:lnTo>
                  <a:lnTo>
                    <a:pt x="13" y="2294"/>
                  </a:lnTo>
                  <a:lnTo>
                    <a:pt x="9" y="2250"/>
                  </a:lnTo>
                  <a:lnTo>
                    <a:pt x="7" y="2199"/>
                  </a:lnTo>
                  <a:lnTo>
                    <a:pt x="6" y="2145"/>
                  </a:lnTo>
                  <a:lnTo>
                    <a:pt x="6" y="2091"/>
                  </a:lnTo>
                  <a:lnTo>
                    <a:pt x="7" y="2039"/>
                  </a:lnTo>
                  <a:lnTo>
                    <a:pt x="2" y="1980"/>
                  </a:lnTo>
                  <a:lnTo>
                    <a:pt x="4" y="1938"/>
                  </a:lnTo>
                  <a:lnTo>
                    <a:pt x="6" y="1894"/>
                  </a:lnTo>
                  <a:lnTo>
                    <a:pt x="6" y="1850"/>
                  </a:lnTo>
                  <a:lnTo>
                    <a:pt x="6" y="1812"/>
                  </a:lnTo>
                  <a:lnTo>
                    <a:pt x="4" y="1815"/>
                  </a:lnTo>
                  <a:lnTo>
                    <a:pt x="4" y="1788"/>
                  </a:lnTo>
                  <a:lnTo>
                    <a:pt x="4" y="1760"/>
                  </a:lnTo>
                  <a:lnTo>
                    <a:pt x="2" y="1733"/>
                  </a:lnTo>
                  <a:lnTo>
                    <a:pt x="2" y="1728"/>
                  </a:lnTo>
                  <a:lnTo>
                    <a:pt x="4" y="1725"/>
                  </a:lnTo>
                  <a:lnTo>
                    <a:pt x="4" y="1723"/>
                  </a:lnTo>
                  <a:lnTo>
                    <a:pt x="6" y="1718"/>
                  </a:lnTo>
                  <a:lnTo>
                    <a:pt x="4" y="1667"/>
                  </a:lnTo>
                  <a:lnTo>
                    <a:pt x="2" y="1622"/>
                  </a:lnTo>
                  <a:lnTo>
                    <a:pt x="2" y="1580"/>
                  </a:lnTo>
                  <a:lnTo>
                    <a:pt x="2" y="1547"/>
                  </a:lnTo>
                  <a:lnTo>
                    <a:pt x="2" y="1561"/>
                  </a:lnTo>
                  <a:lnTo>
                    <a:pt x="4" y="1568"/>
                  </a:lnTo>
                  <a:lnTo>
                    <a:pt x="4" y="1571"/>
                  </a:lnTo>
                  <a:lnTo>
                    <a:pt x="4" y="1569"/>
                  </a:lnTo>
                  <a:lnTo>
                    <a:pt x="4" y="1569"/>
                  </a:lnTo>
                  <a:lnTo>
                    <a:pt x="6" y="1573"/>
                  </a:lnTo>
                  <a:lnTo>
                    <a:pt x="6" y="1582"/>
                  </a:lnTo>
                  <a:lnTo>
                    <a:pt x="7" y="1599"/>
                  </a:lnTo>
                  <a:lnTo>
                    <a:pt x="6" y="1568"/>
                  </a:lnTo>
                  <a:lnTo>
                    <a:pt x="7" y="1540"/>
                  </a:lnTo>
                  <a:lnTo>
                    <a:pt x="7" y="1512"/>
                  </a:lnTo>
                  <a:lnTo>
                    <a:pt x="6" y="1487"/>
                  </a:lnTo>
                  <a:lnTo>
                    <a:pt x="6" y="1463"/>
                  </a:lnTo>
                  <a:lnTo>
                    <a:pt x="7" y="1445"/>
                  </a:lnTo>
                  <a:lnTo>
                    <a:pt x="7" y="1437"/>
                  </a:lnTo>
                  <a:lnTo>
                    <a:pt x="9" y="1430"/>
                  </a:lnTo>
                  <a:lnTo>
                    <a:pt x="11" y="1423"/>
                  </a:lnTo>
                  <a:lnTo>
                    <a:pt x="11" y="1414"/>
                  </a:lnTo>
                  <a:lnTo>
                    <a:pt x="9" y="1416"/>
                  </a:lnTo>
                  <a:lnTo>
                    <a:pt x="7" y="1409"/>
                  </a:lnTo>
                  <a:lnTo>
                    <a:pt x="7" y="1395"/>
                  </a:lnTo>
                  <a:lnTo>
                    <a:pt x="6" y="1377"/>
                  </a:lnTo>
                  <a:lnTo>
                    <a:pt x="6" y="1360"/>
                  </a:lnTo>
                  <a:lnTo>
                    <a:pt x="4" y="1346"/>
                  </a:lnTo>
                  <a:lnTo>
                    <a:pt x="4" y="1337"/>
                  </a:lnTo>
                  <a:lnTo>
                    <a:pt x="6" y="1294"/>
                  </a:lnTo>
                  <a:lnTo>
                    <a:pt x="4" y="1250"/>
                  </a:lnTo>
                  <a:lnTo>
                    <a:pt x="2" y="1205"/>
                  </a:lnTo>
                  <a:lnTo>
                    <a:pt x="0" y="1154"/>
                  </a:lnTo>
                  <a:lnTo>
                    <a:pt x="0" y="1170"/>
                  </a:lnTo>
                  <a:lnTo>
                    <a:pt x="2" y="1182"/>
                  </a:lnTo>
                  <a:lnTo>
                    <a:pt x="2" y="1189"/>
                  </a:lnTo>
                  <a:lnTo>
                    <a:pt x="4" y="1171"/>
                  </a:lnTo>
                  <a:lnTo>
                    <a:pt x="4" y="1159"/>
                  </a:lnTo>
                  <a:lnTo>
                    <a:pt x="2" y="1150"/>
                  </a:lnTo>
                  <a:lnTo>
                    <a:pt x="2" y="1140"/>
                  </a:lnTo>
                  <a:lnTo>
                    <a:pt x="2" y="1126"/>
                  </a:lnTo>
                  <a:lnTo>
                    <a:pt x="2" y="1130"/>
                  </a:lnTo>
                  <a:lnTo>
                    <a:pt x="2" y="1130"/>
                  </a:lnTo>
                  <a:lnTo>
                    <a:pt x="2" y="1131"/>
                  </a:lnTo>
                  <a:lnTo>
                    <a:pt x="2" y="1102"/>
                  </a:lnTo>
                  <a:lnTo>
                    <a:pt x="4" y="1124"/>
                  </a:lnTo>
                  <a:lnTo>
                    <a:pt x="6" y="1121"/>
                  </a:lnTo>
                  <a:lnTo>
                    <a:pt x="6" y="1109"/>
                  </a:lnTo>
                  <a:lnTo>
                    <a:pt x="6" y="1093"/>
                  </a:lnTo>
                  <a:lnTo>
                    <a:pt x="6" y="1074"/>
                  </a:lnTo>
                  <a:lnTo>
                    <a:pt x="6" y="1054"/>
                  </a:lnTo>
                  <a:lnTo>
                    <a:pt x="4" y="1046"/>
                  </a:lnTo>
                  <a:lnTo>
                    <a:pt x="4" y="1030"/>
                  </a:lnTo>
                  <a:lnTo>
                    <a:pt x="4" y="1009"/>
                  </a:lnTo>
                  <a:lnTo>
                    <a:pt x="4" y="986"/>
                  </a:lnTo>
                  <a:lnTo>
                    <a:pt x="4" y="965"/>
                  </a:lnTo>
                  <a:lnTo>
                    <a:pt x="2" y="948"/>
                  </a:lnTo>
                  <a:lnTo>
                    <a:pt x="0" y="938"/>
                  </a:lnTo>
                  <a:lnTo>
                    <a:pt x="2" y="931"/>
                  </a:lnTo>
                  <a:lnTo>
                    <a:pt x="4" y="917"/>
                  </a:lnTo>
                  <a:lnTo>
                    <a:pt x="4" y="897"/>
                  </a:lnTo>
                  <a:lnTo>
                    <a:pt x="4" y="878"/>
                  </a:lnTo>
                  <a:lnTo>
                    <a:pt x="4" y="859"/>
                  </a:lnTo>
                  <a:lnTo>
                    <a:pt x="6" y="845"/>
                  </a:lnTo>
                  <a:lnTo>
                    <a:pt x="6" y="835"/>
                  </a:lnTo>
                  <a:lnTo>
                    <a:pt x="7" y="835"/>
                  </a:lnTo>
                  <a:lnTo>
                    <a:pt x="7" y="805"/>
                  </a:lnTo>
                  <a:lnTo>
                    <a:pt x="6" y="780"/>
                  </a:lnTo>
                  <a:lnTo>
                    <a:pt x="4" y="758"/>
                  </a:lnTo>
                  <a:lnTo>
                    <a:pt x="2" y="737"/>
                  </a:lnTo>
                  <a:lnTo>
                    <a:pt x="2" y="714"/>
                  </a:lnTo>
                  <a:lnTo>
                    <a:pt x="2" y="683"/>
                  </a:lnTo>
                  <a:lnTo>
                    <a:pt x="2" y="662"/>
                  </a:lnTo>
                  <a:lnTo>
                    <a:pt x="4" y="643"/>
                  </a:lnTo>
                  <a:lnTo>
                    <a:pt x="6" y="625"/>
                  </a:lnTo>
                  <a:lnTo>
                    <a:pt x="6" y="608"/>
                  </a:lnTo>
                  <a:lnTo>
                    <a:pt x="6" y="590"/>
                  </a:lnTo>
                  <a:lnTo>
                    <a:pt x="4" y="578"/>
                  </a:lnTo>
                  <a:lnTo>
                    <a:pt x="2" y="573"/>
                  </a:lnTo>
                  <a:lnTo>
                    <a:pt x="2" y="625"/>
                  </a:lnTo>
                  <a:lnTo>
                    <a:pt x="2" y="581"/>
                  </a:lnTo>
                  <a:lnTo>
                    <a:pt x="2" y="547"/>
                  </a:lnTo>
                  <a:lnTo>
                    <a:pt x="4" y="513"/>
                  </a:lnTo>
                  <a:lnTo>
                    <a:pt x="4" y="480"/>
                  </a:lnTo>
                  <a:lnTo>
                    <a:pt x="4" y="445"/>
                  </a:lnTo>
                  <a:lnTo>
                    <a:pt x="2" y="405"/>
                  </a:lnTo>
                  <a:lnTo>
                    <a:pt x="2" y="407"/>
                  </a:lnTo>
                  <a:lnTo>
                    <a:pt x="2" y="407"/>
                  </a:lnTo>
                  <a:lnTo>
                    <a:pt x="2" y="405"/>
                  </a:lnTo>
                  <a:lnTo>
                    <a:pt x="4" y="403"/>
                  </a:lnTo>
                  <a:lnTo>
                    <a:pt x="4" y="400"/>
                  </a:lnTo>
                  <a:lnTo>
                    <a:pt x="4" y="395"/>
                  </a:lnTo>
                  <a:lnTo>
                    <a:pt x="4" y="391"/>
                  </a:lnTo>
                  <a:lnTo>
                    <a:pt x="4" y="389"/>
                  </a:lnTo>
                  <a:lnTo>
                    <a:pt x="4" y="388"/>
                  </a:lnTo>
                  <a:lnTo>
                    <a:pt x="4" y="388"/>
                  </a:lnTo>
                  <a:lnTo>
                    <a:pt x="6" y="391"/>
                  </a:lnTo>
                  <a:lnTo>
                    <a:pt x="2" y="341"/>
                  </a:lnTo>
                  <a:lnTo>
                    <a:pt x="6" y="348"/>
                  </a:lnTo>
                  <a:lnTo>
                    <a:pt x="7" y="360"/>
                  </a:lnTo>
                  <a:lnTo>
                    <a:pt x="9" y="372"/>
                  </a:lnTo>
                  <a:lnTo>
                    <a:pt x="11" y="381"/>
                  </a:lnTo>
                  <a:lnTo>
                    <a:pt x="11" y="356"/>
                  </a:lnTo>
                  <a:lnTo>
                    <a:pt x="11" y="342"/>
                  </a:lnTo>
                  <a:lnTo>
                    <a:pt x="13" y="330"/>
                  </a:lnTo>
                  <a:lnTo>
                    <a:pt x="13" y="320"/>
                  </a:lnTo>
                  <a:lnTo>
                    <a:pt x="13" y="307"/>
                  </a:lnTo>
                  <a:lnTo>
                    <a:pt x="13" y="287"/>
                  </a:lnTo>
                  <a:lnTo>
                    <a:pt x="13" y="297"/>
                  </a:lnTo>
                  <a:lnTo>
                    <a:pt x="11" y="297"/>
                  </a:lnTo>
                  <a:lnTo>
                    <a:pt x="11" y="290"/>
                  </a:lnTo>
                  <a:lnTo>
                    <a:pt x="9" y="278"/>
                  </a:lnTo>
                  <a:lnTo>
                    <a:pt x="7" y="264"/>
                  </a:lnTo>
                  <a:lnTo>
                    <a:pt x="7" y="250"/>
                  </a:lnTo>
                  <a:lnTo>
                    <a:pt x="6" y="241"/>
                  </a:lnTo>
                  <a:lnTo>
                    <a:pt x="11" y="241"/>
                  </a:lnTo>
                  <a:lnTo>
                    <a:pt x="9" y="199"/>
                  </a:lnTo>
                  <a:lnTo>
                    <a:pt x="6" y="157"/>
                  </a:lnTo>
                  <a:lnTo>
                    <a:pt x="4" y="112"/>
                  </a:lnTo>
                  <a:lnTo>
                    <a:pt x="2" y="58"/>
                  </a:lnTo>
                  <a:lnTo>
                    <a:pt x="4" y="51"/>
                  </a:lnTo>
                  <a:lnTo>
                    <a:pt x="6" y="39"/>
                  </a:lnTo>
                  <a:lnTo>
                    <a:pt x="7" y="23"/>
                  </a:lnTo>
                  <a:lnTo>
                    <a:pt x="9" y="9"/>
                  </a:lnTo>
                  <a:lnTo>
                    <a:pt x="11" y="0"/>
                  </a:lnTo>
                  <a:lnTo>
                    <a:pt x="1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5" name="Freeform 313"/>
            <p:cNvSpPr>
              <a:spLocks/>
            </p:cNvSpPr>
            <p:nvPr/>
          </p:nvSpPr>
          <p:spPr bwMode="auto">
            <a:xfrm>
              <a:off x="110" y="3094"/>
              <a:ext cx="3" cy="52"/>
            </a:xfrm>
            <a:custGeom>
              <a:avLst/>
              <a:gdLst>
                <a:gd name="T0" fmla="*/ 3 w 3"/>
                <a:gd name="T1" fmla="*/ 0 h 52"/>
                <a:gd name="T2" fmla="*/ 2 w 3"/>
                <a:gd name="T3" fmla="*/ 22 h 52"/>
                <a:gd name="T4" fmla="*/ 3 w 3"/>
                <a:gd name="T5" fmla="*/ 47 h 52"/>
                <a:gd name="T6" fmla="*/ 0 w 3"/>
                <a:gd name="T7" fmla="*/ 52 h 52"/>
                <a:gd name="T8" fmla="*/ 3 w 3"/>
                <a:gd name="T9" fmla="*/ 0 h 52"/>
              </a:gdLst>
              <a:ahLst/>
              <a:cxnLst>
                <a:cxn ang="0">
                  <a:pos x="T0" y="T1"/>
                </a:cxn>
                <a:cxn ang="0">
                  <a:pos x="T2" y="T3"/>
                </a:cxn>
                <a:cxn ang="0">
                  <a:pos x="T4" y="T5"/>
                </a:cxn>
                <a:cxn ang="0">
                  <a:pos x="T6" y="T7"/>
                </a:cxn>
                <a:cxn ang="0">
                  <a:pos x="T8" y="T9"/>
                </a:cxn>
              </a:cxnLst>
              <a:rect l="0" t="0" r="r" b="b"/>
              <a:pathLst>
                <a:path w="3" h="52">
                  <a:moveTo>
                    <a:pt x="3" y="0"/>
                  </a:moveTo>
                  <a:lnTo>
                    <a:pt x="2" y="22"/>
                  </a:lnTo>
                  <a:lnTo>
                    <a:pt x="3" y="47"/>
                  </a:lnTo>
                  <a:lnTo>
                    <a:pt x="0" y="52"/>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6" name="Freeform 314"/>
            <p:cNvSpPr>
              <a:spLocks/>
            </p:cNvSpPr>
            <p:nvPr/>
          </p:nvSpPr>
          <p:spPr bwMode="auto">
            <a:xfrm>
              <a:off x="113" y="3139"/>
              <a:ext cx="0" cy="32"/>
            </a:xfrm>
            <a:custGeom>
              <a:avLst/>
              <a:gdLst>
                <a:gd name="T0" fmla="*/ 0 h 32"/>
                <a:gd name="T1" fmla="*/ 32 h 32"/>
                <a:gd name="T2" fmla="*/ 2 h 32"/>
                <a:gd name="T3" fmla="*/ 0 h 32"/>
              </a:gdLst>
              <a:ahLst/>
              <a:cxnLst>
                <a:cxn ang="0">
                  <a:pos x="0" y="T0"/>
                </a:cxn>
                <a:cxn ang="0">
                  <a:pos x="0" y="T1"/>
                </a:cxn>
                <a:cxn ang="0">
                  <a:pos x="0" y="T2"/>
                </a:cxn>
                <a:cxn ang="0">
                  <a:pos x="0" y="T3"/>
                </a:cxn>
              </a:cxnLst>
              <a:rect l="0" t="0" r="r" b="b"/>
              <a:pathLst>
                <a:path h="32">
                  <a:moveTo>
                    <a:pt x="0" y="0"/>
                  </a:moveTo>
                  <a:lnTo>
                    <a:pt x="0" y="32"/>
                  </a:lnTo>
                  <a:lnTo>
                    <a:pt x="0" y="2"/>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7" name="Freeform 315"/>
            <p:cNvSpPr>
              <a:spLocks/>
            </p:cNvSpPr>
            <p:nvPr/>
          </p:nvSpPr>
          <p:spPr bwMode="auto">
            <a:xfrm>
              <a:off x="113" y="4213"/>
              <a:ext cx="60" cy="1"/>
            </a:xfrm>
            <a:custGeom>
              <a:avLst/>
              <a:gdLst>
                <a:gd name="T0" fmla="*/ 0 w 60"/>
                <a:gd name="T1" fmla="*/ 0 h 1"/>
                <a:gd name="T2" fmla="*/ 0 w 60"/>
                <a:gd name="T3" fmla="*/ 1 h 1"/>
                <a:gd name="T4" fmla="*/ 7 w 60"/>
                <a:gd name="T5" fmla="*/ 1 h 1"/>
                <a:gd name="T6" fmla="*/ 14 w 60"/>
                <a:gd name="T7" fmla="*/ 1 h 1"/>
                <a:gd name="T8" fmla="*/ 32 w 60"/>
                <a:gd name="T9" fmla="*/ 1 h 1"/>
                <a:gd name="T10" fmla="*/ 46 w 60"/>
                <a:gd name="T11" fmla="*/ 1 h 1"/>
                <a:gd name="T12" fmla="*/ 60 w 60"/>
                <a:gd name="T13" fmla="*/ 1 h 1"/>
                <a:gd name="T14" fmla="*/ 28 w 60"/>
                <a:gd name="T15" fmla="*/ 1 h 1"/>
                <a:gd name="T16" fmla="*/ 0 w 60"/>
                <a:gd name="T17" fmla="*/ 1 h 1"/>
                <a:gd name="T18" fmla="*/ 0 w 60"/>
                <a:gd name="T19" fmla="*/ 0 h 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0" h="1">
                  <a:moveTo>
                    <a:pt x="0" y="0"/>
                  </a:moveTo>
                  <a:lnTo>
                    <a:pt x="0" y="1"/>
                  </a:lnTo>
                  <a:lnTo>
                    <a:pt x="7" y="1"/>
                  </a:lnTo>
                  <a:lnTo>
                    <a:pt x="14" y="1"/>
                  </a:lnTo>
                  <a:lnTo>
                    <a:pt x="32" y="1"/>
                  </a:lnTo>
                  <a:lnTo>
                    <a:pt x="46" y="1"/>
                  </a:lnTo>
                  <a:lnTo>
                    <a:pt x="60" y="1"/>
                  </a:lnTo>
                  <a:lnTo>
                    <a:pt x="28" y="1"/>
                  </a:lnTo>
                  <a:lnTo>
                    <a:pt x="0" y="1"/>
                  </a:lnTo>
                  <a:lnTo>
                    <a:pt x="0"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8" name="Freeform 316"/>
            <p:cNvSpPr>
              <a:spLocks/>
            </p:cNvSpPr>
            <p:nvPr/>
          </p:nvSpPr>
          <p:spPr bwMode="auto">
            <a:xfrm>
              <a:off x="147" y="4211"/>
              <a:ext cx="29" cy="2"/>
            </a:xfrm>
            <a:custGeom>
              <a:avLst/>
              <a:gdLst>
                <a:gd name="T0" fmla="*/ 3 w 29"/>
                <a:gd name="T1" fmla="*/ 0 h 2"/>
                <a:gd name="T2" fmla="*/ 29 w 29"/>
                <a:gd name="T3" fmla="*/ 2 h 2"/>
                <a:gd name="T4" fmla="*/ 0 w 29"/>
                <a:gd name="T5" fmla="*/ 2 h 2"/>
                <a:gd name="T6" fmla="*/ 3 w 29"/>
                <a:gd name="T7" fmla="*/ 0 h 2"/>
              </a:gdLst>
              <a:ahLst/>
              <a:cxnLst>
                <a:cxn ang="0">
                  <a:pos x="T0" y="T1"/>
                </a:cxn>
                <a:cxn ang="0">
                  <a:pos x="T2" y="T3"/>
                </a:cxn>
                <a:cxn ang="0">
                  <a:pos x="T4" y="T5"/>
                </a:cxn>
                <a:cxn ang="0">
                  <a:pos x="T6" y="T7"/>
                </a:cxn>
              </a:cxnLst>
              <a:rect l="0" t="0" r="r" b="b"/>
              <a:pathLst>
                <a:path w="29" h="2">
                  <a:moveTo>
                    <a:pt x="3" y="0"/>
                  </a:moveTo>
                  <a:lnTo>
                    <a:pt x="29" y="2"/>
                  </a:lnTo>
                  <a:lnTo>
                    <a:pt x="0" y="2"/>
                  </a:lnTo>
                  <a:lnTo>
                    <a:pt x="3"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19" name="Freeform 317"/>
            <p:cNvSpPr>
              <a:spLocks/>
            </p:cNvSpPr>
            <p:nvPr/>
          </p:nvSpPr>
          <p:spPr bwMode="auto">
            <a:xfrm>
              <a:off x="180" y="4199"/>
              <a:ext cx="1791" cy="15"/>
            </a:xfrm>
            <a:custGeom>
              <a:avLst/>
              <a:gdLst>
                <a:gd name="T0" fmla="*/ 1789 w 1791"/>
                <a:gd name="T1" fmla="*/ 3 h 15"/>
                <a:gd name="T2" fmla="*/ 1747 w 1791"/>
                <a:gd name="T3" fmla="*/ 5 h 15"/>
                <a:gd name="T4" fmla="*/ 1684 w 1791"/>
                <a:gd name="T5" fmla="*/ 5 h 15"/>
                <a:gd name="T6" fmla="*/ 1668 w 1791"/>
                <a:gd name="T7" fmla="*/ 5 h 15"/>
                <a:gd name="T8" fmla="*/ 1627 w 1791"/>
                <a:gd name="T9" fmla="*/ 5 h 15"/>
                <a:gd name="T10" fmla="*/ 1588 w 1791"/>
                <a:gd name="T11" fmla="*/ 3 h 15"/>
                <a:gd name="T12" fmla="*/ 1518 w 1791"/>
                <a:gd name="T13" fmla="*/ 5 h 15"/>
                <a:gd name="T14" fmla="*/ 1510 w 1791"/>
                <a:gd name="T15" fmla="*/ 1 h 15"/>
                <a:gd name="T16" fmla="*/ 1436 w 1791"/>
                <a:gd name="T17" fmla="*/ 7 h 15"/>
                <a:gd name="T18" fmla="*/ 1332 w 1791"/>
                <a:gd name="T19" fmla="*/ 7 h 15"/>
                <a:gd name="T20" fmla="*/ 1209 w 1791"/>
                <a:gd name="T21" fmla="*/ 7 h 15"/>
                <a:gd name="T22" fmla="*/ 1122 w 1791"/>
                <a:gd name="T23" fmla="*/ 7 h 15"/>
                <a:gd name="T24" fmla="*/ 1007 w 1791"/>
                <a:gd name="T25" fmla="*/ 8 h 15"/>
                <a:gd name="T26" fmla="*/ 958 w 1791"/>
                <a:gd name="T27" fmla="*/ 12 h 15"/>
                <a:gd name="T28" fmla="*/ 969 w 1791"/>
                <a:gd name="T29" fmla="*/ 10 h 15"/>
                <a:gd name="T30" fmla="*/ 984 w 1791"/>
                <a:gd name="T31" fmla="*/ 8 h 15"/>
                <a:gd name="T32" fmla="*/ 920 w 1791"/>
                <a:gd name="T33" fmla="*/ 10 h 15"/>
                <a:gd name="T34" fmla="*/ 780 w 1791"/>
                <a:gd name="T35" fmla="*/ 10 h 15"/>
                <a:gd name="T36" fmla="*/ 668 w 1791"/>
                <a:gd name="T37" fmla="*/ 10 h 15"/>
                <a:gd name="T38" fmla="*/ 639 w 1791"/>
                <a:gd name="T39" fmla="*/ 10 h 15"/>
                <a:gd name="T40" fmla="*/ 640 w 1791"/>
                <a:gd name="T41" fmla="*/ 10 h 15"/>
                <a:gd name="T42" fmla="*/ 647 w 1791"/>
                <a:gd name="T43" fmla="*/ 12 h 15"/>
                <a:gd name="T44" fmla="*/ 651 w 1791"/>
                <a:gd name="T45" fmla="*/ 12 h 15"/>
                <a:gd name="T46" fmla="*/ 639 w 1791"/>
                <a:gd name="T47" fmla="*/ 14 h 15"/>
                <a:gd name="T48" fmla="*/ 609 w 1791"/>
                <a:gd name="T49" fmla="*/ 10 h 15"/>
                <a:gd name="T50" fmla="*/ 523 w 1791"/>
                <a:gd name="T51" fmla="*/ 10 h 15"/>
                <a:gd name="T52" fmla="*/ 558 w 1791"/>
                <a:gd name="T53" fmla="*/ 8 h 15"/>
                <a:gd name="T54" fmla="*/ 572 w 1791"/>
                <a:gd name="T55" fmla="*/ 5 h 15"/>
                <a:gd name="T56" fmla="*/ 523 w 1791"/>
                <a:gd name="T57" fmla="*/ 7 h 15"/>
                <a:gd name="T58" fmla="*/ 489 w 1791"/>
                <a:gd name="T59" fmla="*/ 8 h 15"/>
                <a:gd name="T60" fmla="*/ 473 w 1791"/>
                <a:gd name="T61" fmla="*/ 12 h 15"/>
                <a:gd name="T62" fmla="*/ 476 w 1791"/>
                <a:gd name="T63" fmla="*/ 15 h 15"/>
                <a:gd name="T64" fmla="*/ 443 w 1791"/>
                <a:gd name="T65" fmla="*/ 15 h 15"/>
                <a:gd name="T66" fmla="*/ 352 w 1791"/>
                <a:gd name="T67" fmla="*/ 12 h 15"/>
                <a:gd name="T68" fmla="*/ 235 w 1791"/>
                <a:gd name="T69" fmla="*/ 12 h 15"/>
                <a:gd name="T70" fmla="*/ 291 w 1791"/>
                <a:gd name="T71" fmla="*/ 8 h 15"/>
                <a:gd name="T72" fmla="*/ 258 w 1791"/>
                <a:gd name="T73" fmla="*/ 7 h 15"/>
                <a:gd name="T74" fmla="*/ 218 w 1791"/>
                <a:gd name="T75" fmla="*/ 5 h 15"/>
                <a:gd name="T76" fmla="*/ 202 w 1791"/>
                <a:gd name="T77" fmla="*/ 8 h 15"/>
                <a:gd name="T78" fmla="*/ 0 w 1791"/>
                <a:gd name="T79" fmla="*/ 12 h 15"/>
                <a:gd name="T80" fmla="*/ 19 w 1791"/>
                <a:gd name="T81" fmla="*/ 10 h 15"/>
                <a:gd name="T82" fmla="*/ 19 w 1791"/>
                <a:gd name="T83" fmla="*/ 10 h 15"/>
                <a:gd name="T84" fmla="*/ 14 w 1791"/>
                <a:gd name="T85" fmla="*/ 8 h 15"/>
                <a:gd name="T86" fmla="*/ 12 w 1791"/>
                <a:gd name="T87" fmla="*/ 8 h 15"/>
                <a:gd name="T88" fmla="*/ 122 w 1791"/>
                <a:gd name="T89" fmla="*/ 3 h 15"/>
                <a:gd name="T90" fmla="*/ 256 w 1791"/>
                <a:gd name="T91" fmla="*/ 3 h 15"/>
                <a:gd name="T92" fmla="*/ 248 w 1791"/>
                <a:gd name="T93" fmla="*/ 3 h 15"/>
                <a:gd name="T94" fmla="*/ 241 w 1791"/>
                <a:gd name="T95" fmla="*/ 5 h 15"/>
                <a:gd name="T96" fmla="*/ 241 w 1791"/>
                <a:gd name="T97" fmla="*/ 5 h 15"/>
                <a:gd name="T98" fmla="*/ 279 w 1791"/>
                <a:gd name="T99" fmla="*/ 5 h 15"/>
                <a:gd name="T100" fmla="*/ 349 w 1791"/>
                <a:gd name="T101" fmla="*/ 5 h 15"/>
                <a:gd name="T102" fmla="*/ 314 w 1791"/>
                <a:gd name="T103" fmla="*/ 5 h 15"/>
                <a:gd name="T104" fmla="*/ 375 w 1791"/>
                <a:gd name="T105" fmla="*/ 7 h 15"/>
                <a:gd name="T106" fmla="*/ 431 w 1791"/>
                <a:gd name="T107" fmla="*/ 5 h 15"/>
                <a:gd name="T108" fmla="*/ 475 w 1791"/>
                <a:gd name="T109" fmla="*/ 5 h 15"/>
                <a:gd name="T110" fmla="*/ 569 w 1791"/>
                <a:gd name="T111" fmla="*/ 3 h 15"/>
                <a:gd name="T112" fmla="*/ 651 w 1791"/>
                <a:gd name="T113" fmla="*/ 7 h 15"/>
                <a:gd name="T114" fmla="*/ 778 w 1791"/>
                <a:gd name="T115" fmla="*/ 1 h 15"/>
                <a:gd name="T116" fmla="*/ 911 w 1791"/>
                <a:gd name="T117" fmla="*/ 3 h 15"/>
                <a:gd name="T118" fmla="*/ 1047 w 1791"/>
                <a:gd name="T119" fmla="*/ 1 h 15"/>
                <a:gd name="T120" fmla="*/ 1431 w 1791"/>
                <a:gd name="T121" fmla="*/ 1 h 15"/>
                <a:gd name="T122" fmla="*/ 1782 w 1791"/>
                <a:gd name="T1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91" h="15">
                  <a:moveTo>
                    <a:pt x="1782" y="0"/>
                  </a:moveTo>
                  <a:lnTo>
                    <a:pt x="1791" y="1"/>
                  </a:lnTo>
                  <a:lnTo>
                    <a:pt x="1789" y="3"/>
                  </a:lnTo>
                  <a:lnTo>
                    <a:pt x="1780" y="3"/>
                  </a:lnTo>
                  <a:lnTo>
                    <a:pt x="1766" y="3"/>
                  </a:lnTo>
                  <a:lnTo>
                    <a:pt x="1747" y="5"/>
                  </a:lnTo>
                  <a:lnTo>
                    <a:pt x="1726" y="5"/>
                  </a:lnTo>
                  <a:lnTo>
                    <a:pt x="1705" y="5"/>
                  </a:lnTo>
                  <a:lnTo>
                    <a:pt x="1684" y="5"/>
                  </a:lnTo>
                  <a:lnTo>
                    <a:pt x="1665" y="7"/>
                  </a:lnTo>
                  <a:lnTo>
                    <a:pt x="1672" y="5"/>
                  </a:lnTo>
                  <a:lnTo>
                    <a:pt x="1668" y="5"/>
                  </a:lnTo>
                  <a:lnTo>
                    <a:pt x="1658" y="5"/>
                  </a:lnTo>
                  <a:lnTo>
                    <a:pt x="1644" y="5"/>
                  </a:lnTo>
                  <a:lnTo>
                    <a:pt x="1627" y="5"/>
                  </a:lnTo>
                  <a:lnTo>
                    <a:pt x="1611" y="5"/>
                  </a:lnTo>
                  <a:lnTo>
                    <a:pt x="1597" y="5"/>
                  </a:lnTo>
                  <a:lnTo>
                    <a:pt x="1588" y="3"/>
                  </a:lnTo>
                  <a:lnTo>
                    <a:pt x="1504" y="8"/>
                  </a:lnTo>
                  <a:lnTo>
                    <a:pt x="1508" y="7"/>
                  </a:lnTo>
                  <a:lnTo>
                    <a:pt x="1518" y="5"/>
                  </a:lnTo>
                  <a:lnTo>
                    <a:pt x="1534" y="3"/>
                  </a:lnTo>
                  <a:lnTo>
                    <a:pt x="1546" y="1"/>
                  </a:lnTo>
                  <a:lnTo>
                    <a:pt x="1510" y="1"/>
                  </a:lnTo>
                  <a:lnTo>
                    <a:pt x="1482" y="3"/>
                  </a:lnTo>
                  <a:lnTo>
                    <a:pt x="1457" y="7"/>
                  </a:lnTo>
                  <a:lnTo>
                    <a:pt x="1436" y="7"/>
                  </a:lnTo>
                  <a:lnTo>
                    <a:pt x="1438" y="7"/>
                  </a:lnTo>
                  <a:lnTo>
                    <a:pt x="1382" y="8"/>
                  </a:lnTo>
                  <a:lnTo>
                    <a:pt x="1332" y="7"/>
                  </a:lnTo>
                  <a:lnTo>
                    <a:pt x="1286" y="7"/>
                  </a:lnTo>
                  <a:lnTo>
                    <a:pt x="1244" y="5"/>
                  </a:lnTo>
                  <a:lnTo>
                    <a:pt x="1209" y="7"/>
                  </a:lnTo>
                  <a:lnTo>
                    <a:pt x="1229" y="8"/>
                  </a:lnTo>
                  <a:lnTo>
                    <a:pt x="1178" y="8"/>
                  </a:lnTo>
                  <a:lnTo>
                    <a:pt x="1122" y="7"/>
                  </a:lnTo>
                  <a:lnTo>
                    <a:pt x="1066" y="7"/>
                  </a:lnTo>
                  <a:lnTo>
                    <a:pt x="1012" y="8"/>
                  </a:lnTo>
                  <a:lnTo>
                    <a:pt x="1007" y="8"/>
                  </a:lnTo>
                  <a:lnTo>
                    <a:pt x="993" y="10"/>
                  </a:lnTo>
                  <a:lnTo>
                    <a:pt x="975" y="10"/>
                  </a:lnTo>
                  <a:lnTo>
                    <a:pt x="958" y="12"/>
                  </a:lnTo>
                  <a:lnTo>
                    <a:pt x="944" y="10"/>
                  </a:lnTo>
                  <a:lnTo>
                    <a:pt x="960" y="10"/>
                  </a:lnTo>
                  <a:lnTo>
                    <a:pt x="969" y="10"/>
                  </a:lnTo>
                  <a:lnTo>
                    <a:pt x="974" y="10"/>
                  </a:lnTo>
                  <a:lnTo>
                    <a:pt x="977" y="8"/>
                  </a:lnTo>
                  <a:lnTo>
                    <a:pt x="984" y="8"/>
                  </a:lnTo>
                  <a:lnTo>
                    <a:pt x="996" y="8"/>
                  </a:lnTo>
                  <a:lnTo>
                    <a:pt x="962" y="8"/>
                  </a:lnTo>
                  <a:lnTo>
                    <a:pt x="920" y="10"/>
                  </a:lnTo>
                  <a:lnTo>
                    <a:pt x="874" y="10"/>
                  </a:lnTo>
                  <a:lnTo>
                    <a:pt x="827" y="10"/>
                  </a:lnTo>
                  <a:lnTo>
                    <a:pt x="780" y="10"/>
                  </a:lnTo>
                  <a:lnTo>
                    <a:pt x="736" y="10"/>
                  </a:lnTo>
                  <a:lnTo>
                    <a:pt x="700" y="10"/>
                  </a:lnTo>
                  <a:lnTo>
                    <a:pt x="668" y="10"/>
                  </a:lnTo>
                  <a:lnTo>
                    <a:pt x="647" y="8"/>
                  </a:lnTo>
                  <a:lnTo>
                    <a:pt x="642" y="8"/>
                  </a:lnTo>
                  <a:lnTo>
                    <a:pt x="639" y="10"/>
                  </a:lnTo>
                  <a:lnTo>
                    <a:pt x="637" y="10"/>
                  </a:lnTo>
                  <a:lnTo>
                    <a:pt x="639" y="10"/>
                  </a:lnTo>
                  <a:lnTo>
                    <a:pt x="640" y="10"/>
                  </a:lnTo>
                  <a:lnTo>
                    <a:pt x="642" y="12"/>
                  </a:lnTo>
                  <a:lnTo>
                    <a:pt x="646" y="12"/>
                  </a:lnTo>
                  <a:lnTo>
                    <a:pt x="647" y="12"/>
                  </a:lnTo>
                  <a:lnTo>
                    <a:pt x="649" y="12"/>
                  </a:lnTo>
                  <a:lnTo>
                    <a:pt x="651" y="12"/>
                  </a:lnTo>
                  <a:lnTo>
                    <a:pt x="651" y="12"/>
                  </a:lnTo>
                  <a:lnTo>
                    <a:pt x="649" y="12"/>
                  </a:lnTo>
                  <a:lnTo>
                    <a:pt x="646" y="14"/>
                  </a:lnTo>
                  <a:lnTo>
                    <a:pt x="639" y="14"/>
                  </a:lnTo>
                  <a:lnTo>
                    <a:pt x="626" y="12"/>
                  </a:lnTo>
                  <a:lnTo>
                    <a:pt x="618" y="10"/>
                  </a:lnTo>
                  <a:lnTo>
                    <a:pt x="609" y="10"/>
                  </a:lnTo>
                  <a:lnTo>
                    <a:pt x="593" y="8"/>
                  </a:lnTo>
                  <a:lnTo>
                    <a:pt x="572" y="8"/>
                  </a:lnTo>
                  <a:lnTo>
                    <a:pt x="523" y="10"/>
                  </a:lnTo>
                  <a:lnTo>
                    <a:pt x="534" y="10"/>
                  </a:lnTo>
                  <a:lnTo>
                    <a:pt x="546" y="8"/>
                  </a:lnTo>
                  <a:lnTo>
                    <a:pt x="558" y="8"/>
                  </a:lnTo>
                  <a:lnTo>
                    <a:pt x="569" y="8"/>
                  </a:lnTo>
                  <a:lnTo>
                    <a:pt x="574" y="7"/>
                  </a:lnTo>
                  <a:lnTo>
                    <a:pt x="572" y="5"/>
                  </a:lnTo>
                  <a:lnTo>
                    <a:pt x="551" y="5"/>
                  </a:lnTo>
                  <a:lnTo>
                    <a:pt x="536" y="7"/>
                  </a:lnTo>
                  <a:lnTo>
                    <a:pt x="523" y="7"/>
                  </a:lnTo>
                  <a:lnTo>
                    <a:pt x="511" y="7"/>
                  </a:lnTo>
                  <a:lnTo>
                    <a:pt x="497" y="5"/>
                  </a:lnTo>
                  <a:lnTo>
                    <a:pt x="489" y="8"/>
                  </a:lnTo>
                  <a:lnTo>
                    <a:pt x="475" y="10"/>
                  </a:lnTo>
                  <a:lnTo>
                    <a:pt x="455" y="12"/>
                  </a:lnTo>
                  <a:lnTo>
                    <a:pt x="473" y="12"/>
                  </a:lnTo>
                  <a:lnTo>
                    <a:pt x="489" y="14"/>
                  </a:lnTo>
                  <a:lnTo>
                    <a:pt x="501" y="14"/>
                  </a:lnTo>
                  <a:lnTo>
                    <a:pt x="476" y="15"/>
                  </a:lnTo>
                  <a:lnTo>
                    <a:pt x="455" y="15"/>
                  </a:lnTo>
                  <a:lnTo>
                    <a:pt x="436" y="15"/>
                  </a:lnTo>
                  <a:lnTo>
                    <a:pt x="443" y="15"/>
                  </a:lnTo>
                  <a:lnTo>
                    <a:pt x="413" y="12"/>
                  </a:lnTo>
                  <a:lnTo>
                    <a:pt x="382" y="12"/>
                  </a:lnTo>
                  <a:lnTo>
                    <a:pt x="352" y="12"/>
                  </a:lnTo>
                  <a:lnTo>
                    <a:pt x="319" y="14"/>
                  </a:lnTo>
                  <a:lnTo>
                    <a:pt x="281" y="14"/>
                  </a:lnTo>
                  <a:lnTo>
                    <a:pt x="235" y="12"/>
                  </a:lnTo>
                  <a:lnTo>
                    <a:pt x="251" y="10"/>
                  </a:lnTo>
                  <a:lnTo>
                    <a:pt x="270" y="10"/>
                  </a:lnTo>
                  <a:lnTo>
                    <a:pt x="291" y="8"/>
                  </a:lnTo>
                  <a:lnTo>
                    <a:pt x="310" y="7"/>
                  </a:lnTo>
                  <a:lnTo>
                    <a:pt x="279" y="8"/>
                  </a:lnTo>
                  <a:lnTo>
                    <a:pt x="258" y="7"/>
                  </a:lnTo>
                  <a:lnTo>
                    <a:pt x="242" y="7"/>
                  </a:lnTo>
                  <a:lnTo>
                    <a:pt x="228" y="5"/>
                  </a:lnTo>
                  <a:lnTo>
                    <a:pt x="218" y="5"/>
                  </a:lnTo>
                  <a:lnTo>
                    <a:pt x="204" y="7"/>
                  </a:lnTo>
                  <a:lnTo>
                    <a:pt x="183" y="8"/>
                  </a:lnTo>
                  <a:lnTo>
                    <a:pt x="202" y="8"/>
                  </a:lnTo>
                  <a:lnTo>
                    <a:pt x="136" y="10"/>
                  </a:lnTo>
                  <a:lnTo>
                    <a:pt x="71" y="12"/>
                  </a:lnTo>
                  <a:lnTo>
                    <a:pt x="0" y="12"/>
                  </a:lnTo>
                  <a:lnTo>
                    <a:pt x="9" y="12"/>
                  </a:lnTo>
                  <a:lnTo>
                    <a:pt x="15" y="10"/>
                  </a:lnTo>
                  <a:lnTo>
                    <a:pt x="19" y="10"/>
                  </a:lnTo>
                  <a:lnTo>
                    <a:pt x="21" y="10"/>
                  </a:lnTo>
                  <a:lnTo>
                    <a:pt x="21" y="10"/>
                  </a:lnTo>
                  <a:lnTo>
                    <a:pt x="19" y="10"/>
                  </a:lnTo>
                  <a:lnTo>
                    <a:pt x="17" y="10"/>
                  </a:lnTo>
                  <a:lnTo>
                    <a:pt x="15" y="8"/>
                  </a:lnTo>
                  <a:lnTo>
                    <a:pt x="14" y="8"/>
                  </a:lnTo>
                  <a:lnTo>
                    <a:pt x="12" y="8"/>
                  </a:lnTo>
                  <a:lnTo>
                    <a:pt x="12" y="8"/>
                  </a:lnTo>
                  <a:lnTo>
                    <a:pt x="12" y="8"/>
                  </a:lnTo>
                  <a:lnTo>
                    <a:pt x="50" y="5"/>
                  </a:lnTo>
                  <a:lnTo>
                    <a:pt x="85" y="3"/>
                  </a:lnTo>
                  <a:lnTo>
                    <a:pt x="122" y="3"/>
                  </a:lnTo>
                  <a:lnTo>
                    <a:pt x="160" y="3"/>
                  </a:lnTo>
                  <a:lnTo>
                    <a:pt x="204" y="3"/>
                  </a:lnTo>
                  <a:lnTo>
                    <a:pt x="256" y="3"/>
                  </a:lnTo>
                  <a:lnTo>
                    <a:pt x="255" y="3"/>
                  </a:lnTo>
                  <a:lnTo>
                    <a:pt x="251" y="3"/>
                  </a:lnTo>
                  <a:lnTo>
                    <a:pt x="248" y="3"/>
                  </a:lnTo>
                  <a:lnTo>
                    <a:pt x="246" y="3"/>
                  </a:lnTo>
                  <a:lnTo>
                    <a:pt x="242" y="5"/>
                  </a:lnTo>
                  <a:lnTo>
                    <a:pt x="241" y="5"/>
                  </a:lnTo>
                  <a:lnTo>
                    <a:pt x="239" y="5"/>
                  </a:lnTo>
                  <a:lnTo>
                    <a:pt x="239" y="5"/>
                  </a:lnTo>
                  <a:lnTo>
                    <a:pt x="241" y="5"/>
                  </a:lnTo>
                  <a:lnTo>
                    <a:pt x="244" y="7"/>
                  </a:lnTo>
                  <a:lnTo>
                    <a:pt x="251" y="7"/>
                  </a:lnTo>
                  <a:lnTo>
                    <a:pt x="279" y="5"/>
                  </a:lnTo>
                  <a:lnTo>
                    <a:pt x="305" y="5"/>
                  </a:lnTo>
                  <a:lnTo>
                    <a:pt x="330" y="3"/>
                  </a:lnTo>
                  <a:lnTo>
                    <a:pt x="349" y="5"/>
                  </a:lnTo>
                  <a:lnTo>
                    <a:pt x="337" y="5"/>
                  </a:lnTo>
                  <a:lnTo>
                    <a:pt x="323" y="5"/>
                  </a:lnTo>
                  <a:lnTo>
                    <a:pt x="314" y="5"/>
                  </a:lnTo>
                  <a:lnTo>
                    <a:pt x="310" y="5"/>
                  </a:lnTo>
                  <a:lnTo>
                    <a:pt x="345" y="7"/>
                  </a:lnTo>
                  <a:lnTo>
                    <a:pt x="375" y="7"/>
                  </a:lnTo>
                  <a:lnTo>
                    <a:pt x="405" y="7"/>
                  </a:lnTo>
                  <a:lnTo>
                    <a:pt x="438" y="5"/>
                  </a:lnTo>
                  <a:lnTo>
                    <a:pt x="431" y="5"/>
                  </a:lnTo>
                  <a:lnTo>
                    <a:pt x="447" y="5"/>
                  </a:lnTo>
                  <a:lnTo>
                    <a:pt x="459" y="5"/>
                  </a:lnTo>
                  <a:lnTo>
                    <a:pt x="475" y="5"/>
                  </a:lnTo>
                  <a:lnTo>
                    <a:pt x="469" y="3"/>
                  </a:lnTo>
                  <a:lnTo>
                    <a:pt x="520" y="5"/>
                  </a:lnTo>
                  <a:lnTo>
                    <a:pt x="569" y="3"/>
                  </a:lnTo>
                  <a:lnTo>
                    <a:pt x="618" y="1"/>
                  </a:lnTo>
                  <a:lnTo>
                    <a:pt x="667" y="1"/>
                  </a:lnTo>
                  <a:lnTo>
                    <a:pt x="651" y="7"/>
                  </a:lnTo>
                  <a:lnTo>
                    <a:pt x="698" y="3"/>
                  </a:lnTo>
                  <a:lnTo>
                    <a:pt x="740" y="1"/>
                  </a:lnTo>
                  <a:lnTo>
                    <a:pt x="778" y="1"/>
                  </a:lnTo>
                  <a:lnTo>
                    <a:pt x="818" y="1"/>
                  </a:lnTo>
                  <a:lnTo>
                    <a:pt x="862" y="3"/>
                  </a:lnTo>
                  <a:lnTo>
                    <a:pt x="911" y="3"/>
                  </a:lnTo>
                  <a:lnTo>
                    <a:pt x="969" y="1"/>
                  </a:lnTo>
                  <a:lnTo>
                    <a:pt x="923" y="5"/>
                  </a:lnTo>
                  <a:lnTo>
                    <a:pt x="1047" y="1"/>
                  </a:lnTo>
                  <a:lnTo>
                    <a:pt x="1174" y="1"/>
                  </a:lnTo>
                  <a:lnTo>
                    <a:pt x="1304" y="1"/>
                  </a:lnTo>
                  <a:lnTo>
                    <a:pt x="1431" y="1"/>
                  </a:lnTo>
                  <a:lnTo>
                    <a:pt x="1555" y="1"/>
                  </a:lnTo>
                  <a:lnTo>
                    <a:pt x="1672" y="0"/>
                  </a:lnTo>
                  <a:lnTo>
                    <a:pt x="1782"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0" name="Freeform 318"/>
            <p:cNvSpPr>
              <a:spLocks/>
            </p:cNvSpPr>
            <p:nvPr/>
          </p:nvSpPr>
          <p:spPr bwMode="auto">
            <a:xfrm>
              <a:off x="1983" y="4199"/>
              <a:ext cx="68" cy="5"/>
            </a:xfrm>
            <a:custGeom>
              <a:avLst/>
              <a:gdLst>
                <a:gd name="T0" fmla="*/ 68 w 68"/>
                <a:gd name="T1" fmla="*/ 0 h 5"/>
                <a:gd name="T2" fmla="*/ 68 w 68"/>
                <a:gd name="T3" fmla="*/ 1 h 5"/>
                <a:gd name="T4" fmla="*/ 57 w 68"/>
                <a:gd name="T5" fmla="*/ 3 h 5"/>
                <a:gd name="T6" fmla="*/ 42 w 68"/>
                <a:gd name="T7" fmla="*/ 5 h 5"/>
                <a:gd name="T8" fmla="*/ 21 w 68"/>
                <a:gd name="T9" fmla="*/ 5 h 5"/>
                <a:gd name="T10" fmla="*/ 0 w 68"/>
                <a:gd name="T11" fmla="*/ 5 h 5"/>
                <a:gd name="T12" fmla="*/ 31 w 68"/>
                <a:gd name="T13" fmla="*/ 1 h 5"/>
                <a:gd name="T14" fmla="*/ 24 w 68"/>
                <a:gd name="T15" fmla="*/ 1 h 5"/>
                <a:gd name="T16" fmla="*/ 21 w 68"/>
                <a:gd name="T17" fmla="*/ 1 h 5"/>
                <a:gd name="T18" fmla="*/ 17 w 68"/>
                <a:gd name="T19" fmla="*/ 1 h 5"/>
                <a:gd name="T20" fmla="*/ 16 w 68"/>
                <a:gd name="T21" fmla="*/ 1 h 5"/>
                <a:gd name="T22" fmla="*/ 14 w 68"/>
                <a:gd name="T23" fmla="*/ 1 h 5"/>
                <a:gd name="T24" fmla="*/ 12 w 68"/>
                <a:gd name="T25" fmla="*/ 1 h 5"/>
                <a:gd name="T26" fmla="*/ 19 w 68"/>
                <a:gd name="T27" fmla="*/ 0 h 5"/>
                <a:gd name="T28" fmla="*/ 33 w 68"/>
                <a:gd name="T29" fmla="*/ 0 h 5"/>
                <a:gd name="T30" fmla="*/ 50 w 68"/>
                <a:gd name="T31" fmla="*/ 0 h 5"/>
                <a:gd name="T32" fmla="*/ 68 w 68"/>
                <a:gd name="T33"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8" h="5">
                  <a:moveTo>
                    <a:pt x="68" y="0"/>
                  </a:moveTo>
                  <a:lnTo>
                    <a:pt x="68" y="1"/>
                  </a:lnTo>
                  <a:lnTo>
                    <a:pt x="57" y="3"/>
                  </a:lnTo>
                  <a:lnTo>
                    <a:pt x="42" y="5"/>
                  </a:lnTo>
                  <a:lnTo>
                    <a:pt x="21" y="5"/>
                  </a:lnTo>
                  <a:lnTo>
                    <a:pt x="0" y="5"/>
                  </a:lnTo>
                  <a:lnTo>
                    <a:pt x="31" y="1"/>
                  </a:lnTo>
                  <a:lnTo>
                    <a:pt x="24" y="1"/>
                  </a:lnTo>
                  <a:lnTo>
                    <a:pt x="21" y="1"/>
                  </a:lnTo>
                  <a:lnTo>
                    <a:pt x="17" y="1"/>
                  </a:lnTo>
                  <a:lnTo>
                    <a:pt x="16" y="1"/>
                  </a:lnTo>
                  <a:lnTo>
                    <a:pt x="14" y="1"/>
                  </a:lnTo>
                  <a:lnTo>
                    <a:pt x="12" y="1"/>
                  </a:lnTo>
                  <a:lnTo>
                    <a:pt x="19" y="0"/>
                  </a:lnTo>
                  <a:lnTo>
                    <a:pt x="33" y="0"/>
                  </a:lnTo>
                  <a:lnTo>
                    <a:pt x="50" y="0"/>
                  </a:lnTo>
                  <a:lnTo>
                    <a:pt x="68"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1" name="Freeform 319"/>
            <p:cNvSpPr>
              <a:spLocks/>
            </p:cNvSpPr>
            <p:nvPr/>
          </p:nvSpPr>
          <p:spPr bwMode="auto">
            <a:xfrm>
              <a:off x="2074" y="4195"/>
              <a:ext cx="888" cy="11"/>
            </a:xfrm>
            <a:custGeom>
              <a:avLst/>
              <a:gdLst>
                <a:gd name="T0" fmla="*/ 888 w 888"/>
                <a:gd name="T1" fmla="*/ 0 h 11"/>
                <a:gd name="T2" fmla="*/ 843 w 888"/>
                <a:gd name="T3" fmla="*/ 2 h 11"/>
                <a:gd name="T4" fmla="*/ 834 w 888"/>
                <a:gd name="T5" fmla="*/ 5 h 11"/>
                <a:gd name="T6" fmla="*/ 815 w 888"/>
                <a:gd name="T7" fmla="*/ 7 h 11"/>
                <a:gd name="T8" fmla="*/ 785 w 888"/>
                <a:gd name="T9" fmla="*/ 7 h 11"/>
                <a:gd name="T10" fmla="*/ 794 w 888"/>
                <a:gd name="T11" fmla="*/ 5 h 11"/>
                <a:gd name="T12" fmla="*/ 804 w 888"/>
                <a:gd name="T13" fmla="*/ 5 h 11"/>
                <a:gd name="T14" fmla="*/ 811 w 888"/>
                <a:gd name="T15" fmla="*/ 4 h 11"/>
                <a:gd name="T16" fmla="*/ 813 w 888"/>
                <a:gd name="T17" fmla="*/ 4 h 11"/>
                <a:gd name="T18" fmla="*/ 804 w 888"/>
                <a:gd name="T19" fmla="*/ 2 h 11"/>
                <a:gd name="T20" fmla="*/ 764 w 888"/>
                <a:gd name="T21" fmla="*/ 4 h 11"/>
                <a:gd name="T22" fmla="*/ 733 w 888"/>
                <a:gd name="T23" fmla="*/ 5 h 11"/>
                <a:gd name="T24" fmla="*/ 726 w 888"/>
                <a:gd name="T25" fmla="*/ 7 h 11"/>
                <a:gd name="T26" fmla="*/ 715 w 888"/>
                <a:gd name="T27" fmla="*/ 7 h 11"/>
                <a:gd name="T28" fmla="*/ 645 w 888"/>
                <a:gd name="T29" fmla="*/ 7 h 11"/>
                <a:gd name="T30" fmla="*/ 558 w 888"/>
                <a:gd name="T31" fmla="*/ 7 h 11"/>
                <a:gd name="T32" fmla="*/ 474 w 888"/>
                <a:gd name="T33" fmla="*/ 9 h 11"/>
                <a:gd name="T34" fmla="*/ 424 w 888"/>
                <a:gd name="T35" fmla="*/ 11 h 11"/>
                <a:gd name="T36" fmla="*/ 415 w 888"/>
                <a:gd name="T37" fmla="*/ 7 h 11"/>
                <a:gd name="T38" fmla="*/ 424 w 888"/>
                <a:gd name="T39" fmla="*/ 5 h 11"/>
                <a:gd name="T40" fmla="*/ 427 w 888"/>
                <a:gd name="T41" fmla="*/ 5 h 11"/>
                <a:gd name="T42" fmla="*/ 408 w 888"/>
                <a:gd name="T43" fmla="*/ 5 h 11"/>
                <a:gd name="T44" fmla="*/ 382 w 888"/>
                <a:gd name="T45" fmla="*/ 7 h 11"/>
                <a:gd name="T46" fmla="*/ 384 w 888"/>
                <a:gd name="T47" fmla="*/ 7 h 11"/>
                <a:gd name="T48" fmla="*/ 392 w 888"/>
                <a:gd name="T49" fmla="*/ 9 h 11"/>
                <a:gd name="T50" fmla="*/ 401 w 888"/>
                <a:gd name="T51" fmla="*/ 9 h 11"/>
                <a:gd name="T52" fmla="*/ 410 w 888"/>
                <a:gd name="T53" fmla="*/ 9 h 11"/>
                <a:gd name="T54" fmla="*/ 413 w 888"/>
                <a:gd name="T55" fmla="*/ 11 h 11"/>
                <a:gd name="T56" fmla="*/ 413 w 888"/>
                <a:gd name="T57" fmla="*/ 11 h 11"/>
                <a:gd name="T58" fmla="*/ 336 w 888"/>
                <a:gd name="T59" fmla="*/ 9 h 11"/>
                <a:gd name="T60" fmla="*/ 253 w 888"/>
                <a:gd name="T61" fmla="*/ 9 h 11"/>
                <a:gd name="T62" fmla="*/ 221 w 888"/>
                <a:gd name="T63" fmla="*/ 4 h 11"/>
                <a:gd name="T64" fmla="*/ 181 w 888"/>
                <a:gd name="T65" fmla="*/ 5 h 11"/>
                <a:gd name="T66" fmla="*/ 155 w 888"/>
                <a:gd name="T67" fmla="*/ 9 h 11"/>
                <a:gd name="T68" fmla="*/ 122 w 888"/>
                <a:gd name="T69" fmla="*/ 11 h 11"/>
                <a:gd name="T70" fmla="*/ 115 w 888"/>
                <a:gd name="T71" fmla="*/ 7 h 11"/>
                <a:gd name="T72" fmla="*/ 59 w 888"/>
                <a:gd name="T73" fmla="*/ 5 h 11"/>
                <a:gd name="T74" fmla="*/ 24 w 888"/>
                <a:gd name="T75" fmla="*/ 7 h 11"/>
                <a:gd name="T76" fmla="*/ 7 w 888"/>
                <a:gd name="T77" fmla="*/ 7 h 11"/>
                <a:gd name="T78" fmla="*/ 3 w 888"/>
                <a:gd name="T79" fmla="*/ 5 h 11"/>
                <a:gd name="T80" fmla="*/ 28 w 888"/>
                <a:gd name="T81" fmla="*/ 4 h 11"/>
                <a:gd name="T82" fmla="*/ 66 w 888"/>
                <a:gd name="T83" fmla="*/ 4 h 11"/>
                <a:gd name="T84" fmla="*/ 97 w 888"/>
                <a:gd name="T85" fmla="*/ 4 h 11"/>
                <a:gd name="T86" fmla="*/ 151 w 888"/>
                <a:gd name="T87" fmla="*/ 5 h 11"/>
                <a:gd name="T88" fmla="*/ 190 w 888"/>
                <a:gd name="T89" fmla="*/ 2 h 11"/>
                <a:gd name="T90" fmla="*/ 232 w 888"/>
                <a:gd name="T91" fmla="*/ 2 h 11"/>
                <a:gd name="T92" fmla="*/ 289 w 888"/>
                <a:gd name="T93" fmla="*/ 2 h 11"/>
                <a:gd name="T94" fmla="*/ 377 w 888"/>
                <a:gd name="T95" fmla="*/ 4 h 11"/>
                <a:gd name="T96" fmla="*/ 478 w 888"/>
                <a:gd name="T97" fmla="*/ 2 h 11"/>
                <a:gd name="T98" fmla="*/ 581 w 888"/>
                <a:gd name="T99" fmla="*/ 2 h 11"/>
                <a:gd name="T100" fmla="*/ 577 w 888"/>
                <a:gd name="T101" fmla="*/ 4 h 11"/>
                <a:gd name="T102" fmla="*/ 576 w 888"/>
                <a:gd name="T103" fmla="*/ 4 h 11"/>
                <a:gd name="T104" fmla="*/ 567 w 888"/>
                <a:gd name="T105" fmla="*/ 5 h 11"/>
                <a:gd name="T106" fmla="*/ 727 w 888"/>
                <a:gd name="T10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8" h="11">
                  <a:moveTo>
                    <a:pt x="804" y="0"/>
                  </a:moveTo>
                  <a:lnTo>
                    <a:pt x="888" y="0"/>
                  </a:lnTo>
                  <a:lnTo>
                    <a:pt x="862" y="0"/>
                  </a:lnTo>
                  <a:lnTo>
                    <a:pt x="843" y="2"/>
                  </a:lnTo>
                  <a:lnTo>
                    <a:pt x="834" y="4"/>
                  </a:lnTo>
                  <a:lnTo>
                    <a:pt x="834" y="5"/>
                  </a:lnTo>
                  <a:lnTo>
                    <a:pt x="846" y="7"/>
                  </a:lnTo>
                  <a:lnTo>
                    <a:pt x="815" y="7"/>
                  </a:lnTo>
                  <a:lnTo>
                    <a:pt x="783" y="7"/>
                  </a:lnTo>
                  <a:lnTo>
                    <a:pt x="785" y="7"/>
                  </a:lnTo>
                  <a:lnTo>
                    <a:pt x="790" y="5"/>
                  </a:lnTo>
                  <a:lnTo>
                    <a:pt x="794" y="5"/>
                  </a:lnTo>
                  <a:lnTo>
                    <a:pt x="799" y="5"/>
                  </a:lnTo>
                  <a:lnTo>
                    <a:pt x="804" y="5"/>
                  </a:lnTo>
                  <a:lnTo>
                    <a:pt x="808" y="5"/>
                  </a:lnTo>
                  <a:lnTo>
                    <a:pt x="811" y="4"/>
                  </a:lnTo>
                  <a:lnTo>
                    <a:pt x="813" y="4"/>
                  </a:lnTo>
                  <a:lnTo>
                    <a:pt x="813" y="4"/>
                  </a:lnTo>
                  <a:lnTo>
                    <a:pt x="811" y="4"/>
                  </a:lnTo>
                  <a:lnTo>
                    <a:pt x="804" y="2"/>
                  </a:lnTo>
                  <a:lnTo>
                    <a:pt x="785" y="2"/>
                  </a:lnTo>
                  <a:lnTo>
                    <a:pt x="764" y="4"/>
                  </a:lnTo>
                  <a:lnTo>
                    <a:pt x="747" y="4"/>
                  </a:lnTo>
                  <a:lnTo>
                    <a:pt x="733" y="5"/>
                  </a:lnTo>
                  <a:lnTo>
                    <a:pt x="726" y="5"/>
                  </a:lnTo>
                  <a:lnTo>
                    <a:pt x="726" y="7"/>
                  </a:lnTo>
                  <a:lnTo>
                    <a:pt x="738" y="9"/>
                  </a:lnTo>
                  <a:lnTo>
                    <a:pt x="715" y="7"/>
                  </a:lnTo>
                  <a:lnTo>
                    <a:pt x="684" y="7"/>
                  </a:lnTo>
                  <a:lnTo>
                    <a:pt x="645" y="7"/>
                  </a:lnTo>
                  <a:lnTo>
                    <a:pt x="604" y="7"/>
                  </a:lnTo>
                  <a:lnTo>
                    <a:pt x="558" y="7"/>
                  </a:lnTo>
                  <a:lnTo>
                    <a:pt x="516" y="9"/>
                  </a:lnTo>
                  <a:lnTo>
                    <a:pt x="474" y="9"/>
                  </a:lnTo>
                  <a:lnTo>
                    <a:pt x="439" y="11"/>
                  </a:lnTo>
                  <a:lnTo>
                    <a:pt x="424" y="11"/>
                  </a:lnTo>
                  <a:lnTo>
                    <a:pt x="417" y="9"/>
                  </a:lnTo>
                  <a:lnTo>
                    <a:pt x="415" y="7"/>
                  </a:lnTo>
                  <a:lnTo>
                    <a:pt x="419" y="7"/>
                  </a:lnTo>
                  <a:lnTo>
                    <a:pt x="424" y="5"/>
                  </a:lnTo>
                  <a:lnTo>
                    <a:pt x="427" y="5"/>
                  </a:lnTo>
                  <a:lnTo>
                    <a:pt x="427" y="5"/>
                  </a:lnTo>
                  <a:lnTo>
                    <a:pt x="422" y="4"/>
                  </a:lnTo>
                  <a:lnTo>
                    <a:pt x="408" y="5"/>
                  </a:lnTo>
                  <a:lnTo>
                    <a:pt x="384" y="5"/>
                  </a:lnTo>
                  <a:lnTo>
                    <a:pt x="382" y="7"/>
                  </a:lnTo>
                  <a:lnTo>
                    <a:pt x="382" y="7"/>
                  </a:lnTo>
                  <a:lnTo>
                    <a:pt x="384" y="7"/>
                  </a:lnTo>
                  <a:lnTo>
                    <a:pt x="387" y="9"/>
                  </a:lnTo>
                  <a:lnTo>
                    <a:pt x="392" y="9"/>
                  </a:lnTo>
                  <a:lnTo>
                    <a:pt x="398" y="9"/>
                  </a:lnTo>
                  <a:lnTo>
                    <a:pt x="401" y="9"/>
                  </a:lnTo>
                  <a:lnTo>
                    <a:pt x="406" y="9"/>
                  </a:lnTo>
                  <a:lnTo>
                    <a:pt x="410" y="9"/>
                  </a:lnTo>
                  <a:lnTo>
                    <a:pt x="412" y="11"/>
                  </a:lnTo>
                  <a:lnTo>
                    <a:pt x="413" y="11"/>
                  </a:lnTo>
                  <a:lnTo>
                    <a:pt x="413" y="11"/>
                  </a:lnTo>
                  <a:lnTo>
                    <a:pt x="413" y="11"/>
                  </a:lnTo>
                  <a:lnTo>
                    <a:pt x="373" y="9"/>
                  </a:lnTo>
                  <a:lnTo>
                    <a:pt x="336" y="9"/>
                  </a:lnTo>
                  <a:lnTo>
                    <a:pt x="298" y="9"/>
                  </a:lnTo>
                  <a:lnTo>
                    <a:pt x="253" y="9"/>
                  </a:lnTo>
                  <a:lnTo>
                    <a:pt x="253" y="4"/>
                  </a:lnTo>
                  <a:lnTo>
                    <a:pt x="221" y="4"/>
                  </a:lnTo>
                  <a:lnTo>
                    <a:pt x="199" y="5"/>
                  </a:lnTo>
                  <a:lnTo>
                    <a:pt x="181" y="5"/>
                  </a:lnTo>
                  <a:lnTo>
                    <a:pt x="167" y="7"/>
                  </a:lnTo>
                  <a:lnTo>
                    <a:pt x="155" y="9"/>
                  </a:lnTo>
                  <a:lnTo>
                    <a:pt x="141" y="11"/>
                  </a:lnTo>
                  <a:lnTo>
                    <a:pt x="122" y="11"/>
                  </a:lnTo>
                  <a:lnTo>
                    <a:pt x="96" y="9"/>
                  </a:lnTo>
                  <a:lnTo>
                    <a:pt x="115" y="7"/>
                  </a:lnTo>
                  <a:lnTo>
                    <a:pt x="55" y="7"/>
                  </a:lnTo>
                  <a:lnTo>
                    <a:pt x="59" y="5"/>
                  </a:lnTo>
                  <a:lnTo>
                    <a:pt x="41" y="5"/>
                  </a:lnTo>
                  <a:lnTo>
                    <a:pt x="24" y="7"/>
                  </a:lnTo>
                  <a:lnTo>
                    <a:pt x="14" y="7"/>
                  </a:lnTo>
                  <a:lnTo>
                    <a:pt x="7" y="7"/>
                  </a:lnTo>
                  <a:lnTo>
                    <a:pt x="0" y="5"/>
                  </a:lnTo>
                  <a:lnTo>
                    <a:pt x="3" y="5"/>
                  </a:lnTo>
                  <a:lnTo>
                    <a:pt x="14" y="4"/>
                  </a:lnTo>
                  <a:lnTo>
                    <a:pt x="28" y="4"/>
                  </a:lnTo>
                  <a:lnTo>
                    <a:pt x="47" y="4"/>
                  </a:lnTo>
                  <a:lnTo>
                    <a:pt x="66" y="4"/>
                  </a:lnTo>
                  <a:lnTo>
                    <a:pt x="83" y="4"/>
                  </a:lnTo>
                  <a:lnTo>
                    <a:pt x="97" y="4"/>
                  </a:lnTo>
                  <a:lnTo>
                    <a:pt x="122" y="7"/>
                  </a:lnTo>
                  <a:lnTo>
                    <a:pt x="151" y="5"/>
                  </a:lnTo>
                  <a:lnTo>
                    <a:pt x="172" y="4"/>
                  </a:lnTo>
                  <a:lnTo>
                    <a:pt x="190" y="2"/>
                  </a:lnTo>
                  <a:lnTo>
                    <a:pt x="209" y="2"/>
                  </a:lnTo>
                  <a:lnTo>
                    <a:pt x="232" y="2"/>
                  </a:lnTo>
                  <a:lnTo>
                    <a:pt x="256" y="2"/>
                  </a:lnTo>
                  <a:lnTo>
                    <a:pt x="289" y="2"/>
                  </a:lnTo>
                  <a:lnTo>
                    <a:pt x="331" y="4"/>
                  </a:lnTo>
                  <a:lnTo>
                    <a:pt x="377" y="4"/>
                  </a:lnTo>
                  <a:lnTo>
                    <a:pt x="425" y="4"/>
                  </a:lnTo>
                  <a:lnTo>
                    <a:pt x="478" y="2"/>
                  </a:lnTo>
                  <a:lnTo>
                    <a:pt x="530" y="2"/>
                  </a:lnTo>
                  <a:lnTo>
                    <a:pt x="581" y="2"/>
                  </a:lnTo>
                  <a:lnTo>
                    <a:pt x="579" y="2"/>
                  </a:lnTo>
                  <a:lnTo>
                    <a:pt x="577" y="4"/>
                  </a:lnTo>
                  <a:lnTo>
                    <a:pt x="577" y="4"/>
                  </a:lnTo>
                  <a:lnTo>
                    <a:pt x="576" y="4"/>
                  </a:lnTo>
                  <a:lnTo>
                    <a:pt x="572" y="5"/>
                  </a:lnTo>
                  <a:lnTo>
                    <a:pt x="567" y="5"/>
                  </a:lnTo>
                  <a:lnTo>
                    <a:pt x="649" y="4"/>
                  </a:lnTo>
                  <a:lnTo>
                    <a:pt x="727" y="2"/>
                  </a:lnTo>
                  <a:lnTo>
                    <a:pt x="804"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2" name="Freeform 320"/>
            <p:cNvSpPr>
              <a:spLocks/>
            </p:cNvSpPr>
            <p:nvPr/>
          </p:nvSpPr>
          <p:spPr bwMode="auto">
            <a:xfrm>
              <a:off x="2655" y="4195"/>
              <a:ext cx="45" cy="2"/>
            </a:xfrm>
            <a:custGeom>
              <a:avLst/>
              <a:gdLst>
                <a:gd name="T0" fmla="*/ 21 w 45"/>
                <a:gd name="T1" fmla="*/ 0 h 2"/>
                <a:gd name="T2" fmla="*/ 45 w 45"/>
                <a:gd name="T3" fmla="*/ 2 h 2"/>
                <a:gd name="T4" fmla="*/ 0 w 45"/>
                <a:gd name="T5" fmla="*/ 2 h 2"/>
                <a:gd name="T6" fmla="*/ 3 w 45"/>
                <a:gd name="T7" fmla="*/ 2 h 2"/>
                <a:gd name="T8" fmla="*/ 7 w 45"/>
                <a:gd name="T9" fmla="*/ 2 h 2"/>
                <a:gd name="T10" fmla="*/ 12 w 45"/>
                <a:gd name="T11" fmla="*/ 2 h 2"/>
                <a:gd name="T12" fmla="*/ 21 w 4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45" h="2">
                  <a:moveTo>
                    <a:pt x="21" y="0"/>
                  </a:moveTo>
                  <a:lnTo>
                    <a:pt x="45" y="2"/>
                  </a:lnTo>
                  <a:lnTo>
                    <a:pt x="0" y="2"/>
                  </a:lnTo>
                  <a:lnTo>
                    <a:pt x="3" y="2"/>
                  </a:lnTo>
                  <a:lnTo>
                    <a:pt x="7" y="2"/>
                  </a:lnTo>
                  <a:lnTo>
                    <a:pt x="12" y="2"/>
                  </a:lnTo>
                  <a:lnTo>
                    <a:pt x="21" y="0"/>
                  </a:lnTo>
                  <a:close/>
                </a:path>
              </a:pathLst>
            </a:custGeom>
            <a:solidFill>
              <a:srgbClr val="000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3" name="Line 321"/>
            <p:cNvSpPr>
              <a:spLocks noChangeShapeType="1"/>
            </p:cNvSpPr>
            <p:nvPr/>
          </p:nvSpPr>
          <p:spPr bwMode="auto">
            <a:xfrm>
              <a:off x="3048" y="1286"/>
              <a:ext cx="953" cy="953"/>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4" name="Line 322"/>
            <p:cNvSpPr>
              <a:spLocks noChangeShapeType="1"/>
            </p:cNvSpPr>
            <p:nvPr/>
          </p:nvSpPr>
          <p:spPr bwMode="auto">
            <a:xfrm flipH="1" flipV="1">
              <a:off x="3048" y="2181"/>
              <a:ext cx="953" cy="58"/>
            </a:xfrm>
            <a:prstGeom prst="line">
              <a:avLst/>
            </a:prstGeom>
            <a:noFill/>
            <a:ln w="7">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5" name="Freeform 323"/>
            <p:cNvSpPr>
              <a:spLocks/>
            </p:cNvSpPr>
            <p:nvPr/>
          </p:nvSpPr>
          <p:spPr bwMode="auto">
            <a:xfrm>
              <a:off x="4578" y="3582"/>
              <a:ext cx="1163" cy="205"/>
            </a:xfrm>
            <a:custGeom>
              <a:avLst/>
              <a:gdLst>
                <a:gd name="T0" fmla="*/ 1163 w 1163"/>
                <a:gd name="T1" fmla="*/ 0 h 205"/>
                <a:gd name="T2" fmla="*/ 1163 w 1163"/>
                <a:gd name="T3" fmla="*/ 192 h 205"/>
                <a:gd name="T4" fmla="*/ 1158 w 1163"/>
                <a:gd name="T5" fmla="*/ 192 h 205"/>
                <a:gd name="T6" fmla="*/ 1138 w 1163"/>
                <a:gd name="T7" fmla="*/ 192 h 205"/>
                <a:gd name="T8" fmla="*/ 1110 w 1163"/>
                <a:gd name="T9" fmla="*/ 194 h 205"/>
                <a:gd name="T10" fmla="*/ 1072 w 1163"/>
                <a:gd name="T11" fmla="*/ 196 h 205"/>
                <a:gd name="T12" fmla="*/ 1025 w 1163"/>
                <a:gd name="T13" fmla="*/ 198 h 205"/>
                <a:gd name="T14" fmla="*/ 973 w 1163"/>
                <a:gd name="T15" fmla="*/ 199 h 205"/>
                <a:gd name="T16" fmla="*/ 913 w 1163"/>
                <a:gd name="T17" fmla="*/ 201 h 205"/>
                <a:gd name="T18" fmla="*/ 849 w 1163"/>
                <a:gd name="T19" fmla="*/ 203 h 205"/>
                <a:gd name="T20" fmla="*/ 781 w 1163"/>
                <a:gd name="T21" fmla="*/ 203 h 205"/>
                <a:gd name="T22" fmla="*/ 712 w 1163"/>
                <a:gd name="T23" fmla="*/ 205 h 205"/>
                <a:gd name="T24" fmla="*/ 641 w 1163"/>
                <a:gd name="T25" fmla="*/ 205 h 205"/>
                <a:gd name="T26" fmla="*/ 571 w 1163"/>
                <a:gd name="T27" fmla="*/ 205 h 205"/>
                <a:gd name="T28" fmla="*/ 503 w 1163"/>
                <a:gd name="T29" fmla="*/ 205 h 205"/>
                <a:gd name="T30" fmla="*/ 437 w 1163"/>
                <a:gd name="T31" fmla="*/ 203 h 205"/>
                <a:gd name="T32" fmla="*/ 376 w 1163"/>
                <a:gd name="T33" fmla="*/ 201 h 205"/>
                <a:gd name="T34" fmla="*/ 318 w 1163"/>
                <a:gd name="T35" fmla="*/ 198 h 205"/>
                <a:gd name="T36" fmla="*/ 267 w 1163"/>
                <a:gd name="T37" fmla="*/ 194 h 205"/>
                <a:gd name="T38" fmla="*/ 225 w 1163"/>
                <a:gd name="T39" fmla="*/ 189 h 205"/>
                <a:gd name="T40" fmla="*/ 189 w 1163"/>
                <a:gd name="T41" fmla="*/ 180 h 205"/>
                <a:gd name="T42" fmla="*/ 156 w 1163"/>
                <a:gd name="T43" fmla="*/ 170 h 205"/>
                <a:gd name="T44" fmla="*/ 123 w 1163"/>
                <a:gd name="T45" fmla="*/ 158 h 205"/>
                <a:gd name="T46" fmla="*/ 93 w 1163"/>
                <a:gd name="T47" fmla="*/ 144 h 205"/>
                <a:gd name="T48" fmla="*/ 67 w 1163"/>
                <a:gd name="T49" fmla="*/ 130 h 205"/>
                <a:gd name="T50" fmla="*/ 44 w 1163"/>
                <a:gd name="T51" fmla="*/ 116 h 205"/>
                <a:gd name="T52" fmla="*/ 27 w 1163"/>
                <a:gd name="T53" fmla="*/ 103 h 205"/>
                <a:gd name="T54" fmla="*/ 13 w 1163"/>
                <a:gd name="T55" fmla="*/ 93 h 205"/>
                <a:gd name="T56" fmla="*/ 4 w 1163"/>
                <a:gd name="T57" fmla="*/ 86 h 205"/>
                <a:gd name="T58" fmla="*/ 0 w 1163"/>
                <a:gd name="T59" fmla="*/ 84 h 205"/>
                <a:gd name="T60" fmla="*/ 7 w 1163"/>
                <a:gd name="T61" fmla="*/ 84 h 205"/>
                <a:gd name="T62" fmla="*/ 25 w 1163"/>
                <a:gd name="T63" fmla="*/ 84 h 205"/>
                <a:gd name="T64" fmla="*/ 54 w 1163"/>
                <a:gd name="T65" fmla="*/ 84 h 205"/>
                <a:gd name="T66" fmla="*/ 91 w 1163"/>
                <a:gd name="T67" fmla="*/ 84 h 205"/>
                <a:gd name="T68" fmla="*/ 136 w 1163"/>
                <a:gd name="T69" fmla="*/ 84 h 205"/>
                <a:gd name="T70" fmla="*/ 189 w 1163"/>
                <a:gd name="T71" fmla="*/ 82 h 205"/>
                <a:gd name="T72" fmla="*/ 243 w 1163"/>
                <a:gd name="T73" fmla="*/ 82 h 205"/>
                <a:gd name="T74" fmla="*/ 302 w 1163"/>
                <a:gd name="T75" fmla="*/ 81 h 205"/>
                <a:gd name="T76" fmla="*/ 362 w 1163"/>
                <a:gd name="T77" fmla="*/ 81 h 205"/>
                <a:gd name="T78" fmla="*/ 421 w 1163"/>
                <a:gd name="T79" fmla="*/ 79 h 205"/>
                <a:gd name="T80" fmla="*/ 479 w 1163"/>
                <a:gd name="T81" fmla="*/ 75 h 205"/>
                <a:gd name="T82" fmla="*/ 533 w 1163"/>
                <a:gd name="T83" fmla="*/ 72 h 205"/>
                <a:gd name="T84" fmla="*/ 583 w 1163"/>
                <a:gd name="T85" fmla="*/ 69 h 205"/>
                <a:gd name="T86" fmla="*/ 627 w 1163"/>
                <a:gd name="T87" fmla="*/ 65 h 205"/>
                <a:gd name="T88" fmla="*/ 658 w 1163"/>
                <a:gd name="T89" fmla="*/ 62 h 205"/>
                <a:gd name="T90" fmla="*/ 699 w 1163"/>
                <a:gd name="T91" fmla="*/ 56 h 205"/>
                <a:gd name="T92" fmla="*/ 744 w 1163"/>
                <a:gd name="T93" fmla="*/ 51 h 205"/>
                <a:gd name="T94" fmla="*/ 791 w 1163"/>
                <a:gd name="T95" fmla="*/ 44 h 205"/>
                <a:gd name="T96" fmla="*/ 842 w 1163"/>
                <a:gd name="T97" fmla="*/ 39 h 205"/>
                <a:gd name="T98" fmla="*/ 894 w 1163"/>
                <a:gd name="T99" fmla="*/ 34 h 205"/>
                <a:gd name="T100" fmla="*/ 945 w 1163"/>
                <a:gd name="T101" fmla="*/ 27 h 205"/>
                <a:gd name="T102" fmla="*/ 995 w 1163"/>
                <a:gd name="T103" fmla="*/ 21 h 205"/>
                <a:gd name="T104" fmla="*/ 1041 w 1163"/>
                <a:gd name="T105" fmla="*/ 16 h 205"/>
                <a:gd name="T106" fmla="*/ 1081 w 1163"/>
                <a:gd name="T107" fmla="*/ 11 h 205"/>
                <a:gd name="T108" fmla="*/ 1114 w 1163"/>
                <a:gd name="T109" fmla="*/ 7 h 205"/>
                <a:gd name="T110" fmla="*/ 1140 w 1163"/>
                <a:gd name="T111" fmla="*/ 4 h 205"/>
                <a:gd name="T112" fmla="*/ 1158 w 1163"/>
                <a:gd name="T113" fmla="*/ 2 h 205"/>
                <a:gd name="T114" fmla="*/ 1163 w 1163"/>
                <a:gd name="T115"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3" h="205">
                  <a:moveTo>
                    <a:pt x="1163" y="0"/>
                  </a:moveTo>
                  <a:lnTo>
                    <a:pt x="1163" y="192"/>
                  </a:lnTo>
                  <a:lnTo>
                    <a:pt x="1158" y="192"/>
                  </a:lnTo>
                  <a:lnTo>
                    <a:pt x="1138" y="192"/>
                  </a:lnTo>
                  <a:lnTo>
                    <a:pt x="1110" y="194"/>
                  </a:lnTo>
                  <a:lnTo>
                    <a:pt x="1072" y="196"/>
                  </a:lnTo>
                  <a:lnTo>
                    <a:pt x="1025" y="198"/>
                  </a:lnTo>
                  <a:lnTo>
                    <a:pt x="973" y="199"/>
                  </a:lnTo>
                  <a:lnTo>
                    <a:pt x="913" y="201"/>
                  </a:lnTo>
                  <a:lnTo>
                    <a:pt x="849" y="203"/>
                  </a:lnTo>
                  <a:lnTo>
                    <a:pt x="781" y="203"/>
                  </a:lnTo>
                  <a:lnTo>
                    <a:pt x="712" y="205"/>
                  </a:lnTo>
                  <a:lnTo>
                    <a:pt x="641" y="205"/>
                  </a:lnTo>
                  <a:lnTo>
                    <a:pt x="571" y="205"/>
                  </a:lnTo>
                  <a:lnTo>
                    <a:pt x="503" y="205"/>
                  </a:lnTo>
                  <a:lnTo>
                    <a:pt x="437" y="203"/>
                  </a:lnTo>
                  <a:lnTo>
                    <a:pt x="376" y="201"/>
                  </a:lnTo>
                  <a:lnTo>
                    <a:pt x="318" y="198"/>
                  </a:lnTo>
                  <a:lnTo>
                    <a:pt x="267" y="194"/>
                  </a:lnTo>
                  <a:lnTo>
                    <a:pt x="225" y="189"/>
                  </a:lnTo>
                  <a:lnTo>
                    <a:pt x="189" y="180"/>
                  </a:lnTo>
                  <a:lnTo>
                    <a:pt x="156" y="170"/>
                  </a:lnTo>
                  <a:lnTo>
                    <a:pt x="123" y="158"/>
                  </a:lnTo>
                  <a:lnTo>
                    <a:pt x="93" y="144"/>
                  </a:lnTo>
                  <a:lnTo>
                    <a:pt x="67" y="130"/>
                  </a:lnTo>
                  <a:lnTo>
                    <a:pt x="44" y="116"/>
                  </a:lnTo>
                  <a:lnTo>
                    <a:pt x="27" y="103"/>
                  </a:lnTo>
                  <a:lnTo>
                    <a:pt x="13" y="93"/>
                  </a:lnTo>
                  <a:lnTo>
                    <a:pt x="4" y="86"/>
                  </a:lnTo>
                  <a:lnTo>
                    <a:pt x="0" y="84"/>
                  </a:lnTo>
                  <a:lnTo>
                    <a:pt x="7" y="84"/>
                  </a:lnTo>
                  <a:lnTo>
                    <a:pt x="25" y="84"/>
                  </a:lnTo>
                  <a:lnTo>
                    <a:pt x="54" y="84"/>
                  </a:lnTo>
                  <a:lnTo>
                    <a:pt x="91" y="84"/>
                  </a:lnTo>
                  <a:lnTo>
                    <a:pt x="136" y="84"/>
                  </a:lnTo>
                  <a:lnTo>
                    <a:pt x="189" y="82"/>
                  </a:lnTo>
                  <a:lnTo>
                    <a:pt x="243" y="82"/>
                  </a:lnTo>
                  <a:lnTo>
                    <a:pt x="302" y="81"/>
                  </a:lnTo>
                  <a:lnTo>
                    <a:pt x="362" y="81"/>
                  </a:lnTo>
                  <a:lnTo>
                    <a:pt x="421" y="79"/>
                  </a:lnTo>
                  <a:lnTo>
                    <a:pt x="479" y="75"/>
                  </a:lnTo>
                  <a:lnTo>
                    <a:pt x="533" y="72"/>
                  </a:lnTo>
                  <a:lnTo>
                    <a:pt x="583" y="69"/>
                  </a:lnTo>
                  <a:lnTo>
                    <a:pt x="627" y="65"/>
                  </a:lnTo>
                  <a:lnTo>
                    <a:pt x="658" y="62"/>
                  </a:lnTo>
                  <a:lnTo>
                    <a:pt x="699" y="56"/>
                  </a:lnTo>
                  <a:lnTo>
                    <a:pt x="744" y="51"/>
                  </a:lnTo>
                  <a:lnTo>
                    <a:pt x="791" y="44"/>
                  </a:lnTo>
                  <a:lnTo>
                    <a:pt x="842" y="39"/>
                  </a:lnTo>
                  <a:lnTo>
                    <a:pt x="894" y="34"/>
                  </a:lnTo>
                  <a:lnTo>
                    <a:pt x="945" y="27"/>
                  </a:lnTo>
                  <a:lnTo>
                    <a:pt x="995" y="21"/>
                  </a:lnTo>
                  <a:lnTo>
                    <a:pt x="1041" y="16"/>
                  </a:lnTo>
                  <a:lnTo>
                    <a:pt x="1081" y="11"/>
                  </a:lnTo>
                  <a:lnTo>
                    <a:pt x="1114" y="7"/>
                  </a:lnTo>
                  <a:lnTo>
                    <a:pt x="1140" y="4"/>
                  </a:lnTo>
                  <a:lnTo>
                    <a:pt x="1158" y="2"/>
                  </a:lnTo>
                  <a:lnTo>
                    <a:pt x="1163" y="0"/>
                  </a:lnTo>
                  <a:close/>
                </a:path>
              </a:pathLst>
            </a:custGeom>
            <a:solidFill>
              <a:schemeClr val="accent1">
                <a:lumMod val="20000"/>
                <a:lumOff val="8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6" name="Freeform 324"/>
            <p:cNvSpPr>
              <a:spLocks/>
            </p:cNvSpPr>
            <p:nvPr/>
          </p:nvSpPr>
          <p:spPr bwMode="auto">
            <a:xfrm>
              <a:off x="4509" y="1020"/>
              <a:ext cx="239" cy="360"/>
            </a:xfrm>
            <a:custGeom>
              <a:avLst/>
              <a:gdLst>
                <a:gd name="T0" fmla="*/ 118 w 239"/>
                <a:gd name="T1" fmla="*/ 0 h 360"/>
                <a:gd name="T2" fmla="*/ 122 w 239"/>
                <a:gd name="T3" fmla="*/ 2 h 360"/>
                <a:gd name="T4" fmla="*/ 129 w 239"/>
                <a:gd name="T5" fmla="*/ 7 h 360"/>
                <a:gd name="T6" fmla="*/ 141 w 239"/>
                <a:gd name="T7" fmla="*/ 18 h 360"/>
                <a:gd name="T8" fmla="*/ 157 w 239"/>
                <a:gd name="T9" fmla="*/ 32 h 360"/>
                <a:gd name="T10" fmla="*/ 172 w 239"/>
                <a:gd name="T11" fmla="*/ 47 h 360"/>
                <a:gd name="T12" fmla="*/ 190 w 239"/>
                <a:gd name="T13" fmla="*/ 68 h 360"/>
                <a:gd name="T14" fmla="*/ 204 w 239"/>
                <a:gd name="T15" fmla="*/ 91 h 360"/>
                <a:gd name="T16" fmla="*/ 218 w 239"/>
                <a:gd name="T17" fmla="*/ 115 h 360"/>
                <a:gd name="T18" fmla="*/ 232 w 239"/>
                <a:gd name="T19" fmla="*/ 156 h 360"/>
                <a:gd name="T20" fmla="*/ 239 w 239"/>
                <a:gd name="T21" fmla="*/ 196 h 360"/>
                <a:gd name="T22" fmla="*/ 239 w 239"/>
                <a:gd name="T23" fmla="*/ 234 h 360"/>
                <a:gd name="T24" fmla="*/ 230 w 239"/>
                <a:gd name="T25" fmla="*/ 271 h 360"/>
                <a:gd name="T26" fmla="*/ 216 w 239"/>
                <a:gd name="T27" fmla="*/ 295 h 360"/>
                <a:gd name="T28" fmla="*/ 192 w 239"/>
                <a:gd name="T29" fmla="*/ 318 h 360"/>
                <a:gd name="T30" fmla="*/ 162 w 239"/>
                <a:gd name="T31" fmla="*/ 337 h 360"/>
                <a:gd name="T32" fmla="*/ 127 w 239"/>
                <a:gd name="T33" fmla="*/ 351 h 360"/>
                <a:gd name="T34" fmla="*/ 94 w 239"/>
                <a:gd name="T35" fmla="*/ 360 h 360"/>
                <a:gd name="T36" fmla="*/ 69 w 239"/>
                <a:gd name="T37" fmla="*/ 360 h 360"/>
                <a:gd name="T38" fmla="*/ 48 w 239"/>
                <a:gd name="T39" fmla="*/ 358 h 360"/>
                <a:gd name="T40" fmla="*/ 27 w 239"/>
                <a:gd name="T41" fmla="*/ 351 h 360"/>
                <a:gd name="T42" fmla="*/ 12 w 239"/>
                <a:gd name="T43" fmla="*/ 346 h 360"/>
                <a:gd name="T44" fmla="*/ 3 w 239"/>
                <a:gd name="T45" fmla="*/ 341 h 360"/>
                <a:gd name="T46" fmla="*/ 0 w 239"/>
                <a:gd name="T47" fmla="*/ 339 h 360"/>
                <a:gd name="T48" fmla="*/ 3 w 239"/>
                <a:gd name="T49" fmla="*/ 339 h 360"/>
                <a:gd name="T50" fmla="*/ 15 w 239"/>
                <a:gd name="T51" fmla="*/ 335 h 360"/>
                <a:gd name="T52" fmla="*/ 33 w 239"/>
                <a:gd name="T53" fmla="*/ 328 h 360"/>
                <a:gd name="T54" fmla="*/ 54 w 239"/>
                <a:gd name="T55" fmla="*/ 320 h 360"/>
                <a:gd name="T56" fmla="*/ 78 w 239"/>
                <a:gd name="T57" fmla="*/ 306 h 360"/>
                <a:gd name="T58" fmla="*/ 102 w 239"/>
                <a:gd name="T59" fmla="*/ 290 h 360"/>
                <a:gd name="T60" fmla="*/ 125 w 239"/>
                <a:gd name="T61" fmla="*/ 269 h 360"/>
                <a:gd name="T62" fmla="*/ 144 w 239"/>
                <a:gd name="T63" fmla="*/ 243 h 360"/>
                <a:gd name="T64" fmla="*/ 158 w 239"/>
                <a:gd name="T65" fmla="*/ 213 h 360"/>
                <a:gd name="T66" fmla="*/ 162 w 239"/>
                <a:gd name="T67" fmla="*/ 196 h 360"/>
                <a:gd name="T68" fmla="*/ 162 w 239"/>
                <a:gd name="T69" fmla="*/ 171 h 360"/>
                <a:gd name="T70" fmla="*/ 158 w 239"/>
                <a:gd name="T71" fmla="*/ 145 h 360"/>
                <a:gd name="T72" fmla="*/ 153 w 239"/>
                <a:gd name="T73" fmla="*/ 117 h 360"/>
                <a:gd name="T74" fmla="*/ 146 w 239"/>
                <a:gd name="T75" fmla="*/ 88 h 360"/>
                <a:gd name="T76" fmla="*/ 137 w 239"/>
                <a:gd name="T77" fmla="*/ 60 h 360"/>
                <a:gd name="T78" fmla="*/ 130 w 239"/>
                <a:gd name="T79" fmla="*/ 37 h 360"/>
                <a:gd name="T80" fmla="*/ 123 w 239"/>
                <a:gd name="T81" fmla="*/ 18 h 360"/>
                <a:gd name="T82" fmla="*/ 120 w 239"/>
                <a:gd name="T83" fmla="*/ 4 h 360"/>
                <a:gd name="T84" fmla="*/ 118 w 239"/>
                <a:gd name="T85"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9" h="360">
                  <a:moveTo>
                    <a:pt x="118" y="0"/>
                  </a:moveTo>
                  <a:lnTo>
                    <a:pt x="122" y="2"/>
                  </a:lnTo>
                  <a:lnTo>
                    <a:pt x="129" y="7"/>
                  </a:lnTo>
                  <a:lnTo>
                    <a:pt x="141" y="18"/>
                  </a:lnTo>
                  <a:lnTo>
                    <a:pt x="157" y="32"/>
                  </a:lnTo>
                  <a:lnTo>
                    <a:pt x="172" y="47"/>
                  </a:lnTo>
                  <a:lnTo>
                    <a:pt x="190" y="68"/>
                  </a:lnTo>
                  <a:lnTo>
                    <a:pt x="204" y="91"/>
                  </a:lnTo>
                  <a:lnTo>
                    <a:pt x="218" y="115"/>
                  </a:lnTo>
                  <a:lnTo>
                    <a:pt x="232" y="156"/>
                  </a:lnTo>
                  <a:lnTo>
                    <a:pt x="239" y="196"/>
                  </a:lnTo>
                  <a:lnTo>
                    <a:pt x="239" y="234"/>
                  </a:lnTo>
                  <a:lnTo>
                    <a:pt x="230" y="271"/>
                  </a:lnTo>
                  <a:lnTo>
                    <a:pt x="216" y="295"/>
                  </a:lnTo>
                  <a:lnTo>
                    <a:pt x="192" y="318"/>
                  </a:lnTo>
                  <a:lnTo>
                    <a:pt x="162" y="337"/>
                  </a:lnTo>
                  <a:lnTo>
                    <a:pt x="127" y="351"/>
                  </a:lnTo>
                  <a:lnTo>
                    <a:pt x="94" y="360"/>
                  </a:lnTo>
                  <a:lnTo>
                    <a:pt x="69" y="360"/>
                  </a:lnTo>
                  <a:lnTo>
                    <a:pt x="48" y="358"/>
                  </a:lnTo>
                  <a:lnTo>
                    <a:pt x="27" y="351"/>
                  </a:lnTo>
                  <a:lnTo>
                    <a:pt x="12" y="346"/>
                  </a:lnTo>
                  <a:lnTo>
                    <a:pt x="3" y="341"/>
                  </a:lnTo>
                  <a:lnTo>
                    <a:pt x="0" y="339"/>
                  </a:lnTo>
                  <a:lnTo>
                    <a:pt x="3" y="339"/>
                  </a:lnTo>
                  <a:lnTo>
                    <a:pt x="15" y="335"/>
                  </a:lnTo>
                  <a:lnTo>
                    <a:pt x="33" y="328"/>
                  </a:lnTo>
                  <a:lnTo>
                    <a:pt x="54" y="320"/>
                  </a:lnTo>
                  <a:lnTo>
                    <a:pt x="78" y="306"/>
                  </a:lnTo>
                  <a:lnTo>
                    <a:pt x="102" y="290"/>
                  </a:lnTo>
                  <a:lnTo>
                    <a:pt x="125" y="269"/>
                  </a:lnTo>
                  <a:lnTo>
                    <a:pt x="144" y="243"/>
                  </a:lnTo>
                  <a:lnTo>
                    <a:pt x="158" y="213"/>
                  </a:lnTo>
                  <a:lnTo>
                    <a:pt x="162" y="196"/>
                  </a:lnTo>
                  <a:lnTo>
                    <a:pt x="162" y="171"/>
                  </a:lnTo>
                  <a:lnTo>
                    <a:pt x="158" y="145"/>
                  </a:lnTo>
                  <a:lnTo>
                    <a:pt x="153" y="117"/>
                  </a:lnTo>
                  <a:lnTo>
                    <a:pt x="146" y="88"/>
                  </a:lnTo>
                  <a:lnTo>
                    <a:pt x="137" y="60"/>
                  </a:lnTo>
                  <a:lnTo>
                    <a:pt x="130" y="37"/>
                  </a:lnTo>
                  <a:lnTo>
                    <a:pt x="123" y="18"/>
                  </a:lnTo>
                  <a:lnTo>
                    <a:pt x="120" y="4"/>
                  </a:lnTo>
                  <a:lnTo>
                    <a:pt x="118" y="0"/>
                  </a:lnTo>
                  <a:close/>
                </a:path>
              </a:pathLst>
            </a:custGeom>
            <a:solidFill>
              <a:schemeClr val="tx2">
                <a:lumMod val="5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sp>
          <p:nvSpPr>
            <p:cNvPr id="127" name="Freeform 325"/>
            <p:cNvSpPr>
              <a:spLocks/>
            </p:cNvSpPr>
            <p:nvPr/>
          </p:nvSpPr>
          <p:spPr bwMode="auto">
            <a:xfrm>
              <a:off x="4118" y="1554"/>
              <a:ext cx="127" cy="88"/>
            </a:xfrm>
            <a:custGeom>
              <a:avLst/>
              <a:gdLst>
                <a:gd name="T0" fmla="*/ 120 w 127"/>
                <a:gd name="T1" fmla="*/ 0 h 88"/>
                <a:gd name="T2" fmla="*/ 120 w 127"/>
                <a:gd name="T3" fmla="*/ 2 h 88"/>
                <a:gd name="T4" fmla="*/ 122 w 127"/>
                <a:gd name="T5" fmla="*/ 4 h 88"/>
                <a:gd name="T6" fmla="*/ 123 w 127"/>
                <a:gd name="T7" fmla="*/ 7 h 88"/>
                <a:gd name="T8" fmla="*/ 125 w 127"/>
                <a:gd name="T9" fmla="*/ 11 h 88"/>
                <a:gd name="T10" fmla="*/ 125 w 127"/>
                <a:gd name="T11" fmla="*/ 16 h 88"/>
                <a:gd name="T12" fmla="*/ 127 w 127"/>
                <a:gd name="T13" fmla="*/ 20 h 88"/>
                <a:gd name="T14" fmla="*/ 127 w 127"/>
                <a:gd name="T15" fmla="*/ 27 h 88"/>
                <a:gd name="T16" fmla="*/ 127 w 127"/>
                <a:gd name="T17" fmla="*/ 32 h 88"/>
                <a:gd name="T18" fmla="*/ 127 w 127"/>
                <a:gd name="T19" fmla="*/ 35 h 88"/>
                <a:gd name="T20" fmla="*/ 125 w 127"/>
                <a:gd name="T21" fmla="*/ 39 h 88"/>
                <a:gd name="T22" fmla="*/ 125 w 127"/>
                <a:gd name="T23" fmla="*/ 39 h 88"/>
                <a:gd name="T24" fmla="*/ 125 w 127"/>
                <a:gd name="T25" fmla="*/ 42 h 88"/>
                <a:gd name="T26" fmla="*/ 123 w 127"/>
                <a:gd name="T27" fmla="*/ 49 h 88"/>
                <a:gd name="T28" fmla="*/ 118 w 127"/>
                <a:gd name="T29" fmla="*/ 58 h 88"/>
                <a:gd name="T30" fmla="*/ 111 w 127"/>
                <a:gd name="T31" fmla="*/ 68 h 88"/>
                <a:gd name="T32" fmla="*/ 99 w 127"/>
                <a:gd name="T33" fmla="*/ 77 h 88"/>
                <a:gd name="T34" fmla="*/ 83 w 127"/>
                <a:gd name="T35" fmla="*/ 84 h 88"/>
                <a:gd name="T36" fmla="*/ 62 w 127"/>
                <a:gd name="T37" fmla="*/ 88 h 88"/>
                <a:gd name="T38" fmla="*/ 41 w 127"/>
                <a:gd name="T39" fmla="*/ 84 h 88"/>
                <a:gd name="T40" fmla="*/ 26 w 127"/>
                <a:gd name="T41" fmla="*/ 75 h 88"/>
                <a:gd name="T42" fmla="*/ 13 w 127"/>
                <a:gd name="T43" fmla="*/ 65 h 88"/>
                <a:gd name="T44" fmla="*/ 7 w 127"/>
                <a:gd name="T45" fmla="*/ 53 h 88"/>
                <a:gd name="T46" fmla="*/ 3 w 127"/>
                <a:gd name="T47" fmla="*/ 41 h 88"/>
                <a:gd name="T48" fmla="*/ 0 w 127"/>
                <a:gd name="T49" fmla="*/ 32 h 88"/>
                <a:gd name="T50" fmla="*/ 0 w 127"/>
                <a:gd name="T51" fmla="*/ 30 h 88"/>
                <a:gd name="T52" fmla="*/ 0 w 127"/>
                <a:gd name="T53" fmla="*/ 28 h 88"/>
                <a:gd name="T54" fmla="*/ 0 w 127"/>
                <a:gd name="T55" fmla="*/ 27 h 88"/>
                <a:gd name="T56" fmla="*/ 1 w 127"/>
                <a:gd name="T57" fmla="*/ 23 h 88"/>
                <a:gd name="T58" fmla="*/ 3 w 127"/>
                <a:gd name="T59" fmla="*/ 20 h 88"/>
                <a:gd name="T60" fmla="*/ 5 w 127"/>
                <a:gd name="T61" fmla="*/ 16 h 88"/>
                <a:gd name="T62" fmla="*/ 15 w 127"/>
                <a:gd name="T63" fmla="*/ 6 h 88"/>
                <a:gd name="T64" fmla="*/ 17 w 127"/>
                <a:gd name="T65" fmla="*/ 7 h 88"/>
                <a:gd name="T66" fmla="*/ 26 w 127"/>
                <a:gd name="T67" fmla="*/ 14 h 88"/>
                <a:gd name="T68" fmla="*/ 41 w 127"/>
                <a:gd name="T69" fmla="*/ 21 h 88"/>
                <a:gd name="T70" fmla="*/ 62 w 127"/>
                <a:gd name="T71" fmla="*/ 25 h 88"/>
                <a:gd name="T72" fmla="*/ 75 w 127"/>
                <a:gd name="T73" fmla="*/ 23 h 88"/>
                <a:gd name="T74" fmla="*/ 87 w 127"/>
                <a:gd name="T75" fmla="*/ 20 h 88"/>
                <a:gd name="T76" fmla="*/ 99 w 127"/>
                <a:gd name="T77" fmla="*/ 13 h 88"/>
                <a:gd name="T78" fmla="*/ 109 w 127"/>
                <a:gd name="T79" fmla="*/ 7 h 88"/>
                <a:gd name="T80" fmla="*/ 116 w 127"/>
                <a:gd name="T81" fmla="*/ 2 h 88"/>
                <a:gd name="T82" fmla="*/ 120 w 127"/>
                <a:gd name="T83"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88">
                  <a:moveTo>
                    <a:pt x="120" y="0"/>
                  </a:moveTo>
                  <a:lnTo>
                    <a:pt x="120" y="2"/>
                  </a:lnTo>
                  <a:lnTo>
                    <a:pt x="122" y="4"/>
                  </a:lnTo>
                  <a:lnTo>
                    <a:pt x="123" y="7"/>
                  </a:lnTo>
                  <a:lnTo>
                    <a:pt x="125" y="11"/>
                  </a:lnTo>
                  <a:lnTo>
                    <a:pt x="125" y="16"/>
                  </a:lnTo>
                  <a:lnTo>
                    <a:pt x="127" y="20"/>
                  </a:lnTo>
                  <a:lnTo>
                    <a:pt x="127" y="27"/>
                  </a:lnTo>
                  <a:lnTo>
                    <a:pt x="127" y="32"/>
                  </a:lnTo>
                  <a:lnTo>
                    <a:pt x="127" y="35"/>
                  </a:lnTo>
                  <a:lnTo>
                    <a:pt x="125" y="39"/>
                  </a:lnTo>
                  <a:lnTo>
                    <a:pt x="125" y="39"/>
                  </a:lnTo>
                  <a:lnTo>
                    <a:pt x="125" y="42"/>
                  </a:lnTo>
                  <a:lnTo>
                    <a:pt x="123" y="49"/>
                  </a:lnTo>
                  <a:lnTo>
                    <a:pt x="118" y="58"/>
                  </a:lnTo>
                  <a:lnTo>
                    <a:pt x="111" y="68"/>
                  </a:lnTo>
                  <a:lnTo>
                    <a:pt x="99" y="77"/>
                  </a:lnTo>
                  <a:lnTo>
                    <a:pt x="83" y="84"/>
                  </a:lnTo>
                  <a:lnTo>
                    <a:pt x="62" y="88"/>
                  </a:lnTo>
                  <a:lnTo>
                    <a:pt x="41" y="84"/>
                  </a:lnTo>
                  <a:lnTo>
                    <a:pt x="26" y="75"/>
                  </a:lnTo>
                  <a:lnTo>
                    <a:pt x="13" y="65"/>
                  </a:lnTo>
                  <a:lnTo>
                    <a:pt x="7" y="53"/>
                  </a:lnTo>
                  <a:lnTo>
                    <a:pt x="3" y="41"/>
                  </a:lnTo>
                  <a:lnTo>
                    <a:pt x="0" y="32"/>
                  </a:lnTo>
                  <a:lnTo>
                    <a:pt x="0" y="30"/>
                  </a:lnTo>
                  <a:lnTo>
                    <a:pt x="0" y="28"/>
                  </a:lnTo>
                  <a:lnTo>
                    <a:pt x="0" y="27"/>
                  </a:lnTo>
                  <a:lnTo>
                    <a:pt x="1" y="23"/>
                  </a:lnTo>
                  <a:lnTo>
                    <a:pt x="3" y="20"/>
                  </a:lnTo>
                  <a:lnTo>
                    <a:pt x="5" y="16"/>
                  </a:lnTo>
                  <a:lnTo>
                    <a:pt x="15" y="6"/>
                  </a:lnTo>
                  <a:lnTo>
                    <a:pt x="17" y="7"/>
                  </a:lnTo>
                  <a:lnTo>
                    <a:pt x="26" y="14"/>
                  </a:lnTo>
                  <a:lnTo>
                    <a:pt x="41" y="21"/>
                  </a:lnTo>
                  <a:lnTo>
                    <a:pt x="62" y="25"/>
                  </a:lnTo>
                  <a:lnTo>
                    <a:pt x="75" y="23"/>
                  </a:lnTo>
                  <a:lnTo>
                    <a:pt x="87" y="20"/>
                  </a:lnTo>
                  <a:lnTo>
                    <a:pt x="99" y="13"/>
                  </a:lnTo>
                  <a:lnTo>
                    <a:pt x="109" y="7"/>
                  </a:lnTo>
                  <a:lnTo>
                    <a:pt x="116" y="2"/>
                  </a:lnTo>
                  <a:lnTo>
                    <a:pt x="120" y="0"/>
                  </a:lnTo>
                  <a:close/>
                </a:path>
              </a:pathLst>
            </a:custGeom>
            <a:solidFill>
              <a:schemeClr val="tx2">
                <a:lumMod val="65000"/>
              </a:schemeClr>
            </a:solidFill>
            <a:ln w="0">
              <a:solidFill>
                <a:srgbClr val="7D9090"/>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prstClr val="black"/>
                </a:solidFill>
              </a:endParaRPr>
            </a:p>
          </p:txBody>
        </p:sp>
      </p:grpSp>
      <p:sp>
        <p:nvSpPr>
          <p:cNvPr id="328" name="TextBox 28"/>
          <p:cNvSpPr txBox="1"/>
          <p:nvPr/>
        </p:nvSpPr>
        <p:spPr>
          <a:xfrm>
            <a:off x="134590" y="5"/>
            <a:ext cx="9013371" cy="769441"/>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4400" b="1" dirty="0" smtClean="0">
                <a:solidFill>
                  <a:prstClr val="black"/>
                </a:solidFill>
                <a:latin typeface="Calibri" panose="020F0502020204030204" pitchFamily="34" charset="0"/>
                <a:cs typeface="Calibri" panose="020F0502020204030204" pitchFamily="34" charset="0"/>
              </a:rPr>
              <a:t>The Interview</a:t>
            </a:r>
            <a:endParaRPr lang="en-US" sz="4400" b="1" dirty="0">
              <a:solidFill>
                <a:prstClr val="black"/>
              </a:solidFill>
              <a:latin typeface="Calibri" panose="020F0502020204030204" pitchFamily="34" charset="0"/>
              <a:cs typeface="Calibri" panose="020F0502020204030204" pitchFamily="34" charset="0"/>
            </a:endParaRPr>
          </a:p>
        </p:txBody>
      </p:sp>
      <p:grpSp>
        <p:nvGrpSpPr>
          <p:cNvPr id="2" name="Group 1"/>
          <p:cNvGrpSpPr/>
          <p:nvPr/>
        </p:nvGrpSpPr>
        <p:grpSpPr>
          <a:xfrm>
            <a:off x="699430" y="1143192"/>
            <a:ext cx="4015849" cy="1200329"/>
            <a:chOff x="1193568" y="990600"/>
            <a:chExt cx="4015849" cy="1200329"/>
          </a:xfrm>
        </p:grpSpPr>
        <p:sp>
          <p:nvSpPr>
            <p:cNvPr id="332" name="TextBox 44"/>
            <p:cNvSpPr txBox="1"/>
            <p:nvPr/>
          </p:nvSpPr>
          <p:spPr>
            <a:xfrm flipH="1">
              <a:off x="1194384" y="990600"/>
              <a:ext cx="4014216" cy="1200329"/>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sz="2400" b="1" dirty="0" smtClean="0">
                  <a:solidFill>
                    <a:prstClr val="black"/>
                  </a:solidFill>
                  <a:latin typeface="Bradley Hand ITC" pitchFamily="66" charset="0"/>
                </a:rPr>
                <a:t>What do you think are your academic strengths,  areas where you need work?</a:t>
              </a:r>
              <a:endParaRPr lang="en-US" sz="2400" b="1" dirty="0">
                <a:solidFill>
                  <a:prstClr val="black"/>
                </a:solidFill>
                <a:latin typeface="Bradley Hand ITC" pitchFamily="66" charset="0"/>
              </a:endParaRPr>
            </a:p>
          </p:txBody>
        </p:sp>
        <p:sp>
          <p:nvSpPr>
            <p:cNvPr id="333" name="TextBox 45"/>
            <p:cNvSpPr txBox="1"/>
            <p:nvPr/>
          </p:nvSpPr>
          <p:spPr>
            <a:xfrm flipH="1">
              <a:off x="1193568" y="1466195"/>
              <a:ext cx="4015849" cy="400110"/>
            </a:xfrm>
            <a:prstGeom prst="rect">
              <a:avLst/>
            </a:prstGeom>
            <a:noFill/>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285750" indent="-285750">
                <a:buFont typeface="Arial" pitchFamily="34" charset="0"/>
                <a:buChar char="•"/>
              </a:pPr>
              <a:endParaRPr lang="en-US" sz="2000" dirty="0">
                <a:solidFill>
                  <a:prstClr val="black"/>
                </a:solidFill>
                <a:latin typeface="Bradley Hand ITC" pitchFamily="66" charset="0"/>
              </a:endParaRPr>
            </a:p>
          </p:txBody>
        </p:sp>
      </p:grpSp>
      <p:sp>
        <p:nvSpPr>
          <p:cNvPr id="4" name="TextBox 3"/>
          <p:cNvSpPr txBox="1"/>
          <p:nvPr/>
        </p:nvSpPr>
        <p:spPr>
          <a:xfrm>
            <a:off x="629686" y="2226358"/>
            <a:ext cx="4059800" cy="3785652"/>
          </a:xfrm>
          <a:prstGeom prst="rect">
            <a:avLst/>
          </a:prstGeom>
          <a:noFill/>
        </p:spPr>
        <p:txBody>
          <a:bodyPr wrap="square" rtlCol="0">
            <a:spAutoFit/>
          </a:bodyPr>
          <a:lstStyle/>
          <a:p>
            <a:endParaRPr lang="en-US" sz="2400" b="1" dirty="0">
              <a:solidFill>
                <a:prstClr val="black"/>
              </a:solidFill>
              <a:latin typeface="Bradley Hand ITC" panose="03070402050302030203" pitchFamily="66" charset="0"/>
            </a:endParaRPr>
          </a:p>
          <a:p>
            <a:r>
              <a:rPr lang="en-US" sz="2400" b="1" dirty="0" smtClean="0">
                <a:solidFill>
                  <a:prstClr val="black"/>
                </a:solidFill>
                <a:latin typeface="Bradley Hand ITC" panose="03070402050302030203" pitchFamily="66" charset="0"/>
              </a:rPr>
              <a:t>On a scale of 1 to </a:t>
            </a:r>
            <a:r>
              <a:rPr lang="en-US" sz="2400" b="1" dirty="0">
                <a:solidFill>
                  <a:prstClr val="black"/>
                </a:solidFill>
                <a:latin typeface="Bradley Hand ITC" panose="03070402050302030203" pitchFamily="66" charset="0"/>
              </a:rPr>
              <a:t>5</a:t>
            </a:r>
            <a:r>
              <a:rPr lang="en-US" sz="2400" b="1" dirty="0" smtClean="0">
                <a:solidFill>
                  <a:prstClr val="black"/>
                </a:solidFill>
                <a:latin typeface="Bradley Hand ITC" panose="03070402050302030203" pitchFamily="66" charset="0"/>
              </a:rPr>
              <a:t> how confident are you in your ability to  …………..?</a:t>
            </a:r>
          </a:p>
          <a:p>
            <a:endParaRPr lang="en-US" sz="2400" b="1" dirty="0" smtClean="0">
              <a:solidFill>
                <a:prstClr val="black"/>
              </a:solidFill>
              <a:latin typeface="Bradley Hand ITC" panose="03070402050302030203" pitchFamily="66" charset="0"/>
            </a:endParaRPr>
          </a:p>
          <a:p>
            <a:r>
              <a:rPr lang="en-US" sz="2400" b="1" dirty="0" smtClean="0">
                <a:solidFill>
                  <a:prstClr val="black"/>
                </a:solidFill>
                <a:latin typeface="Bradley Hand ITC" panose="03070402050302030203" pitchFamily="66" charset="0"/>
              </a:rPr>
              <a:t>What is your favorite course, what do you like about it?</a:t>
            </a:r>
          </a:p>
          <a:p>
            <a:endParaRPr lang="en-US" sz="2400" b="1" dirty="0">
              <a:solidFill>
                <a:prstClr val="black"/>
              </a:solidFill>
              <a:latin typeface="Bradley Hand ITC" panose="03070402050302030203" pitchFamily="66" charset="0"/>
            </a:endParaRPr>
          </a:p>
          <a:p>
            <a:r>
              <a:rPr lang="en-US" sz="2400" b="1" dirty="0" smtClean="0">
                <a:solidFill>
                  <a:prstClr val="black"/>
                </a:solidFill>
                <a:latin typeface="Bradley Hand ITC" panose="03070402050302030203" pitchFamily="66" charset="0"/>
              </a:rPr>
              <a:t>What course are your best/worst grades, why?</a:t>
            </a:r>
            <a:endParaRPr lang="en-US" sz="2400" b="1" dirty="0">
              <a:solidFill>
                <a:prstClr val="black"/>
              </a:solidFill>
              <a:latin typeface="Bradley Hand ITC" panose="03070402050302030203" pitchFamily="66" charset="0"/>
            </a:endParaRPr>
          </a:p>
        </p:txBody>
      </p:sp>
      <p:grpSp>
        <p:nvGrpSpPr>
          <p:cNvPr id="335" name="Group 334"/>
          <p:cNvGrpSpPr/>
          <p:nvPr/>
        </p:nvGrpSpPr>
        <p:grpSpPr>
          <a:xfrm>
            <a:off x="121956" y="6180286"/>
            <a:ext cx="8844787" cy="2102624"/>
            <a:chOff x="518310" y="2022805"/>
            <a:chExt cx="8505126" cy="2102624"/>
          </a:xfrm>
        </p:grpSpPr>
        <p:grpSp>
          <p:nvGrpSpPr>
            <p:cNvPr id="336" name="Group 335"/>
            <p:cNvGrpSpPr/>
            <p:nvPr/>
          </p:nvGrpSpPr>
          <p:grpSpPr>
            <a:xfrm>
              <a:off x="518310" y="2022805"/>
              <a:ext cx="8505126" cy="940899"/>
              <a:chOff x="519047" y="2202375"/>
              <a:chExt cx="8505126" cy="940899"/>
            </a:xfrm>
          </p:grpSpPr>
          <p:cxnSp>
            <p:nvCxnSpPr>
              <p:cNvPr id="340" name="Straight Connector 339"/>
              <p:cNvCxnSpPr/>
              <p:nvPr/>
            </p:nvCxnSpPr>
            <p:spPr>
              <a:xfrm>
                <a:off x="519047" y="2493936"/>
                <a:ext cx="8505126" cy="0"/>
              </a:xfrm>
              <a:prstGeom prst="line">
                <a:avLst/>
              </a:prstGeom>
              <a:ln>
                <a:solidFill>
                  <a:schemeClr val="bg1">
                    <a:lumMod val="75000"/>
                  </a:schemeClr>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341" name="Group 340"/>
              <p:cNvGrpSpPr/>
              <p:nvPr/>
            </p:nvGrpSpPr>
            <p:grpSpPr>
              <a:xfrm>
                <a:off x="1030821" y="2202375"/>
                <a:ext cx="583132" cy="940898"/>
                <a:chOff x="1030821" y="2202375"/>
                <a:chExt cx="583132" cy="940898"/>
              </a:xfrm>
            </p:grpSpPr>
            <p:cxnSp>
              <p:nvCxnSpPr>
                <p:cNvPr id="370" name="Straight Connector 369"/>
                <p:cNvCxnSpPr/>
                <p:nvPr/>
              </p:nvCxnSpPr>
              <p:spPr>
                <a:xfrm>
                  <a:off x="1322387" y="2734576"/>
                  <a:ext cx="0" cy="408697"/>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371" name="Group 370"/>
                <p:cNvGrpSpPr/>
                <p:nvPr/>
              </p:nvGrpSpPr>
              <p:grpSpPr>
                <a:xfrm>
                  <a:off x="1030821" y="2202375"/>
                  <a:ext cx="583132" cy="583125"/>
                  <a:chOff x="1030821" y="2202375"/>
                  <a:chExt cx="583132" cy="583125"/>
                </a:xfrm>
              </p:grpSpPr>
              <p:grpSp>
                <p:nvGrpSpPr>
                  <p:cNvPr id="372" name="Group 371"/>
                  <p:cNvGrpSpPr/>
                  <p:nvPr/>
                </p:nvGrpSpPr>
                <p:grpSpPr>
                  <a:xfrm>
                    <a:off x="1030821" y="2202375"/>
                    <a:ext cx="583132" cy="583125"/>
                    <a:chOff x="1030821" y="2202375"/>
                    <a:chExt cx="583132" cy="583125"/>
                  </a:xfrm>
                </p:grpSpPr>
                <p:sp>
                  <p:nvSpPr>
                    <p:cNvPr id="374" name="Oval 373"/>
                    <p:cNvSpPr/>
                    <p:nvPr/>
                  </p:nvSpPr>
                  <p:spPr>
                    <a:xfrm>
                      <a:off x="1030821" y="2202375"/>
                      <a:ext cx="583132" cy="583125"/>
                    </a:xfrm>
                    <a:prstGeom prst="ellipse">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375" name="Oval 374"/>
                    <p:cNvSpPr/>
                    <p:nvPr/>
                  </p:nvSpPr>
                  <p:spPr>
                    <a:xfrm>
                      <a:off x="1111729" y="2283282"/>
                      <a:ext cx="421315" cy="421311"/>
                    </a:xfrm>
                    <a:prstGeom prst="ellipse">
                      <a:avLst/>
                    </a:prstGeom>
                    <a:solidFill>
                      <a:srgbClr val="C5C253"/>
                    </a:solidFill>
                    <a:ln w="6350">
                      <a:noFill/>
                    </a:ln>
                    <a:effectLst>
                      <a:innerShdw blurRad="63500" dist="50800" dir="54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grpSp>
              <p:sp>
                <p:nvSpPr>
                  <p:cNvPr id="373" name="TextBox 372"/>
                  <p:cNvSpPr txBox="1"/>
                  <p:nvPr/>
                </p:nvSpPr>
                <p:spPr>
                  <a:xfrm>
                    <a:off x="1101814" y="2309271"/>
                    <a:ext cx="470000" cy="400110"/>
                  </a:xfrm>
                  <a:prstGeom prst="rect">
                    <a:avLst/>
                  </a:prstGeom>
                  <a:noFill/>
                </p:spPr>
                <p:txBody>
                  <a:bodyPr wrap="none" rtlCol="0">
                    <a:spAutoFit/>
                  </a:bodyPr>
                  <a:lstStyle/>
                  <a:p>
                    <a:r>
                      <a:rPr lang="en-US" sz="2000" dirty="0" smtClean="0">
                        <a:solidFill>
                          <a:prstClr val="white"/>
                        </a:solidFill>
                        <a:latin typeface="Arial" panose="020B0604020202020204" pitchFamily="34" charset="0"/>
                        <a:cs typeface="Arial" panose="020B0604020202020204" pitchFamily="34" charset="0"/>
                      </a:rPr>
                      <a:t>01</a:t>
                    </a:r>
                    <a:endParaRPr lang="en-US" sz="2000" dirty="0">
                      <a:solidFill>
                        <a:prstClr val="white"/>
                      </a:solidFill>
                      <a:latin typeface="Arial" panose="020B0604020202020204" pitchFamily="34" charset="0"/>
                      <a:cs typeface="Arial" panose="020B0604020202020204" pitchFamily="34" charset="0"/>
                    </a:endParaRPr>
                  </a:p>
                </p:txBody>
              </p:sp>
            </p:grpSp>
          </p:grpSp>
          <p:grpSp>
            <p:nvGrpSpPr>
              <p:cNvPr id="342" name="Group 341"/>
              <p:cNvGrpSpPr/>
              <p:nvPr/>
            </p:nvGrpSpPr>
            <p:grpSpPr>
              <a:xfrm>
                <a:off x="2330666" y="2202375"/>
                <a:ext cx="583132" cy="940899"/>
                <a:chOff x="2330666" y="2202375"/>
                <a:chExt cx="583132" cy="940899"/>
              </a:xfrm>
            </p:grpSpPr>
            <p:cxnSp>
              <p:nvCxnSpPr>
                <p:cNvPr id="364" name="Straight Connector 363"/>
                <p:cNvCxnSpPr/>
                <p:nvPr/>
              </p:nvCxnSpPr>
              <p:spPr>
                <a:xfrm>
                  <a:off x="2622232" y="2734577"/>
                  <a:ext cx="0" cy="408697"/>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365" name="Group 364"/>
                <p:cNvGrpSpPr/>
                <p:nvPr/>
              </p:nvGrpSpPr>
              <p:grpSpPr>
                <a:xfrm>
                  <a:off x="2330666" y="2202375"/>
                  <a:ext cx="583132" cy="583126"/>
                  <a:chOff x="2330666" y="2202375"/>
                  <a:chExt cx="583132" cy="583126"/>
                </a:xfrm>
              </p:grpSpPr>
              <p:grpSp>
                <p:nvGrpSpPr>
                  <p:cNvPr id="366" name="Group 365"/>
                  <p:cNvGrpSpPr/>
                  <p:nvPr/>
                </p:nvGrpSpPr>
                <p:grpSpPr>
                  <a:xfrm>
                    <a:off x="2330666" y="2202375"/>
                    <a:ext cx="583132" cy="583126"/>
                    <a:chOff x="2379740" y="2552290"/>
                    <a:chExt cx="594403" cy="594396"/>
                  </a:xfrm>
                </p:grpSpPr>
                <p:sp>
                  <p:nvSpPr>
                    <p:cNvPr id="368" name="Oval 367"/>
                    <p:cNvSpPr/>
                    <p:nvPr/>
                  </p:nvSpPr>
                  <p:spPr>
                    <a:xfrm>
                      <a:off x="2379740" y="2552290"/>
                      <a:ext cx="594403" cy="594396"/>
                    </a:xfrm>
                    <a:prstGeom prst="ellipse">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369" name="Oval 368"/>
                    <p:cNvSpPr/>
                    <p:nvPr/>
                  </p:nvSpPr>
                  <p:spPr>
                    <a:xfrm>
                      <a:off x="2462212" y="2634761"/>
                      <a:ext cx="429458" cy="429454"/>
                    </a:xfrm>
                    <a:prstGeom prst="ellipse">
                      <a:avLst/>
                    </a:prstGeom>
                    <a:solidFill>
                      <a:srgbClr val="A2351E"/>
                    </a:solidFill>
                    <a:ln w="6350">
                      <a:noFill/>
                    </a:ln>
                    <a:effectLst>
                      <a:innerShdw blurRad="63500" dist="50800" dir="54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grpSp>
              <p:sp>
                <p:nvSpPr>
                  <p:cNvPr id="367" name="TextBox 366"/>
                  <p:cNvSpPr txBox="1"/>
                  <p:nvPr/>
                </p:nvSpPr>
                <p:spPr>
                  <a:xfrm>
                    <a:off x="2401659" y="2309272"/>
                    <a:ext cx="470000" cy="400110"/>
                  </a:xfrm>
                  <a:prstGeom prst="rect">
                    <a:avLst/>
                  </a:prstGeom>
                  <a:noFill/>
                </p:spPr>
                <p:txBody>
                  <a:bodyPr wrap="none" rtlCol="0">
                    <a:spAutoFit/>
                  </a:bodyPr>
                  <a:lstStyle/>
                  <a:p>
                    <a:r>
                      <a:rPr lang="en-US" sz="2000" dirty="0" smtClean="0">
                        <a:solidFill>
                          <a:prstClr val="white"/>
                        </a:solidFill>
                        <a:latin typeface="Arial" panose="020B0604020202020204" pitchFamily="34" charset="0"/>
                        <a:cs typeface="Arial" panose="020B0604020202020204" pitchFamily="34" charset="0"/>
                      </a:rPr>
                      <a:t>02</a:t>
                    </a:r>
                    <a:endParaRPr lang="en-US" sz="2000" dirty="0">
                      <a:solidFill>
                        <a:prstClr val="white"/>
                      </a:solidFill>
                      <a:latin typeface="Arial" panose="020B0604020202020204" pitchFamily="34" charset="0"/>
                      <a:cs typeface="Arial" panose="020B0604020202020204" pitchFamily="34" charset="0"/>
                    </a:endParaRPr>
                  </a:p>
                </p:txBody>
              </p:sp>
            </p:grpSp>
          </p:grpSp>
          <p:grpSp>
            <p:nvGrpSpPr>
              <p:cNvPr id="343" name="Group 342"/>
              <p:cNvGrpSpPr/>
              <p:nvPr/>
            </p:nvGrpSpPr>
            <p:grpSpPr>
              <a:xfrm>
                <a:off x="3630511" y="2202375"/>
                <a:ext cx="583132" cy="940898"/>
                <a:chOff x="3630511" y="2202375"/>
                <a:chExt cx="583132" cy="940898"/>
              </a:xfrm>
            </p:grpSpPr>
            <p:cxnSp>
              <p:nvCxnSpPr>
                <p:cNvPr id="358" name="Straight Connector 357"/>
                <p:cNvCxnSpPr/>
                <p:nvPr/>
              </p:nvCxnSpPr>
              <p:spPr>
                <a:xfrm>
                  <a:off x="3922077" y="2734576"/>
                  <a:ext cx="0" cy="408697"/>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359" name="Group 358"/>
                <p:cNvGrpSpPr/>
                <p:nvPr/>
              </p:nvGrpSpPr>
              <p:grpSpPr>
                <a:xfrm>
                  <a:off x="3630511" y="2202375"/>
                  <a:ext cx="583132" cy="583124"/>
                  <a:chOff x="3630511" y="2202375"/>
                  <a:chExt cx="583132" cy="583124"/>
                </a:xfrm>
              </p:grpSpPr>
              <p:grpSp>
                <p:nvGrpSpPr>
                  <p:cNvPr id="360" name="Group 359"/>
                  <p:cNvGrpSpPr/>
                  <p:nvPr/>
                </p:nvGrpSpPr>
                <p:grpSpPr>
                  <a:xfrm>
                    <a:off x="3630511" y="2202375"/>
                    <a:ext cx="583132" cy="583124"/>
                    <a:chOff x="3711198" y="2532110"/>
                    <a:chExt cx="594403" cy="594395"/>
                  </a:xfrm>
                </p:grpSpPr>
                <p:sp>
                  <p:nvSpPr>
                    <p:cNvPr id="362" name="Oval 361"/>
                    <p:cNvSpPr/>
                    <p:nvPr/>
                  </p:nvSpPr>
                  <p:spPr>
                    <a:xfrm>
                      <a:off x="3711198" y="2532110"/>
                      <a:ext cx="594403" cy="594395"/>
                    </a:xfrm>
                    <a:prstGeom prst="ellipse">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363" name="Oval 362"/>
                    <p:cNvSpPr/>
                    <p:nvPr/>
                  </p:nvSpPr>
                  <p:spPr>
                    <a:xfrm>
                      <a:off x="3793670" y="2614580"/>
                      <a:ext cx="429458" cy="429454"/>
                    </a:xfrm>
                    <a:prstGeom prst="ellipse">
                      <a:avLst/>
                    </a:prstGeom>
                    <a:solidFill>
                      <a:srgbClr val="53969F"/>
                    </a:solidFill>
                    <a:ln w="6350">
                      <a:noFill/>
                    </a:ln>
                    <a:effectLst>
                      <a:innerShdw blurRad="63500" dist="50800" dir="54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grpSp>
              <p:sp>
                <p:nvSpPr>
                  <p:cNvPr id="361" name="TextBox 360"/>
                  <p:cNvSpPr txBox="1"/>
                  <p:nvPr/>
                </p:nvSpPr>
                <p:spPr>
                  <a:xfrm>
                    <a:off x="3701504" y="2309271"/>
                    <a:ext cx="470000" cy="400110"/>
                  </a:xfrm>
                  <a:prstGeom prst="rect">
                    <a:avLst/>
                  </a:prstGeom>
                  <a:noFill/>
                </p:spPr>
                <p:txBody>
                  <a:bodyPr wrap="none" rtlCol="0">
                    <a:spAutoFit/>
                  </a:bodyPr>
                  <a:lstStyle/>
                  <a:p>
                    <a:r>
                      <a:rPr lang="en-US" sz="2000" dirty="0" smtClean="0">
                        <a:solidFill>
                          <a:prstClr val="white"/>
                        </a:solidFill>
                        <a:latin typeface="Arial" panose="020B0604020202020204" pitchFamily="34" charset="0"/>
                        <a:cs typeface="Arial" panose="020B0604020202020204" pitchFamily="34" charset="0"/>
                      </a:rPr>
                      <a:t>03</a:t>
                    </a:r>
                    <a:endParaRPr lang="en-US" sz="2000" dirty="0">
                      <a:solidFill>
                        <a:prstClr val="white"/>
                      </a:solidFill>
                      <a:latin typeface="Arial" panose="020B0604020202020204" pitchFamily="34" charset="0"/>
                      <a:cs typeface="Arial" panose="020B0604020202020204" pitchFamily="34" charset="0"/>
                    </a:endParaRPr>
                  </a:p>
                </p:txBody>
              </p:sp>
            </p:grpSp>
          </p:grpSp>
          <p:grpSp>
            <p:nvGrpSpPr>
              <p:cNvPr id="344" name="Group 343"/>
              <p:cNvGrpSpPr/>
              <p:nvPr/>
            </p:nvGrpSpPr>
            <p:grpSpPr>
              <a:xfrm>
                <a:off x="4930356" y="2202375"/>
                <a:ext cx="583132" cy="940898"/>
                <a:chOff x="4930356" y="2202375"/>
                <a:chExt cx="583132" cy="940898"/>
              </a:xfrm>
            </p:grpSpPr>
            <p:cxnSp>
              <p:nvCxnSpPr>
                <p:cNvPr id="352" name="Straight Connector 351"/>
                <p:cNvCxnSpPr/>
                <p:nvPr/>
              </p:nvCxnSpPr>
              <p:spPr>
                <a:xfrm>
                  <a:off x="5221922" y="2734576"/>
                  <a:ext cx="0" cy="408697"/>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353" name="Group 352"/>
                <p:cNvGrpSpPr/>
                <p:nvPr/>
              </p:nvGrpSpPr>
              <p:grpSpPr>
                <a:xfrm>
                  <a:off x="4930356" y="2202375"/>
                  <a:ext cx="583132" cy="583125"/>
                  <a:chOff x="4930356" y="2202375"/>
                  <a:chExt cx="583132" cy="583125"/>
                </a:xfrm>
              </p:grpSpPr>
              <p:grpSp>
                <p:nvGrpSpPr>
                  <p:cNvPr id="354" name="Group 353"/>
                  <p:cNvGrpSpPr/>
                  <p:nvPr/>
                </p:nvGrpSpPr>
                <p:grpSpPr>
                  <a:xfrm>
                    <a:off x="4930356" y="2202375"/>
                    <a:ext cx="583132" cy="583125"/>
                    <a:chOff x="5032856" y="2529096"/>
                    <a:chExt cx="594403" cy="594396"/>
                  </a:xfrm>
                </p:grpSpPr>
                <p:sp>
                  <p:nvSpPr>
                    <p:cNvPr id="356" name="Oval 355"/>
                    <p:cNvSpPr/>
                    <p:nvPr/>
                  </p:nvSpPr>
                  <p:spPr>
                    <a:xfrm>
                      <a:off x="5032856" y="2529096"/>
                      <a:ext cx="594403" cy="594396"/>
                    </a:xfrm>
                    <a:prstGeom prst="ellipse">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357" name="Oval 356"/>
                    <p:cNvSpPr/>
                    <p:nvPr/>
                  </p:nvSpPr>
                  <p:spPr>
                    <a:xfrm>
                      <a:off x="5115328" y="2611567"/>
                      <a:ext cx="429458" cy="429454"/>
                    </a:xfrm>
                    <a:prstGeom prst="ellipse">
                      <a:avLst/>
                    </a:prstGeom>
                    <a:solidFill>
                      <a:srgbClr val="6A92BA"/>
                    </a:solidFill>
                    <a:ln w="6350">
                      <a:noFill/>
                    </a:ln>
                    <a:effectLst>
                      <a:innerShdw blurRad="63500" dist="50800" dir="54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grpSp>
              <p:sp>
                <p:nvSpPr>
                  <p:cNvPr id="355" name="TextBox 354"/>
                  <p:cNvSpPr txBox="1"/>
                  <p:nvPr/>
                </p:nvSpPr>
                <p:spPr>
                  <a:xfrm>
                    <a:off x="5001349" y="2309271"/>
                    <a:ext cx="470000" cy="400110"/>
                  </a:xfrm>
                  <a:prstGeom prst="rect">
                    <a:avLst/>
                  </a:prstGeom>
                  <a:noFill/>
                </p:spPr>
                <p:txBody>
                  <a:bodyPr wrap="none" rtlCol="0">
                    <a:spAutoFit/>
                  </a:bodyPr>
                  <a:lstStyle/>
                  <a:p>
                    <a:r>
                      <a:rPr lang="en-US" sz="2000" dirty="0" smtClean="0">
                        <a:solidFill>
                          <a:prstClr val="white"/>
                        </a:solidFill>
                        <a:latin typeface="Arial" panose="020B0604020202020204" pitchFamily="34" charset="0"/>
                        <a:cs typeface="Arial" panose="020B0604020202020204" pitchFamily="34" charset="0"/>
                      </a:rPr>
                      <a:t>04</a:t>
                    </a:r>
                    <a:endParaRPr lang="en-US" sz="2000" dirty="0">
                      <a:solidFill>
                        <a:prstClr val="white"/>
                      </a:solidFill>
                      <a:latin typeface="Arial" panose="020B0604020202020204" pitchFamily="34" charset="0"/>
                      <a:cs typeface="Arial" panose="020B0604020202020204" pitchFamily="34" charset="0"/>
                    </a:endParaRPr>
                  </a:p>
                </p:txBody>
              </p:sp>
            </p:grpSp>
          </p:grpSp>
          <p:grpSp>
            <p:nvGrpSpPr>
              <p:cNvPr id="345" name="Group 344"/>
              <p:cNvGrpSpPr/>
              <p:nvPr/>
            </p:nvGrpSpPr>
            <p:grpSpPr>
              <a:xfrm>
                <a:off x="6230201" y="2202375"/>
                <a:ext cx="583132" cy="940898"/>
                <a:chOff x="6230201" y="2202375"/>
                <a:chExt cx="583132" cy="940898"/>
              </a:xfrm>
            </p:grpSpPr>
            <p:cxnSp>
              <p:nvCxnSpPr>
                <p:cNvPr id="346" name="Straight Connector 345"/>
                <p:cNvCxnSpPr/>
                <p:nvPr/>
              </p:nvCxnSpPr>
              <p:spPr>
                <a:xfrm>
                  <a:off x="6521767" y="2734576"/>
                  <a:ext cx="0" cy="408697"/>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nvGrpSpPr>
                <p:cNvPr id="347" name="Group 346"/>
                <p:cNvGrpSpPr/>
                <p:nvPr/>
              </p:nvGrpSpPr>
              <p:grpSpPr>
                <a:xfrm>
                  <a:off x="6230201" y="2202375"/>
                  <a:ext cx="583132" cy="583125"/>
                  <a:chOff x="6230201" y="2202375"/>
                  <a:chExt cx="583132" cy="583125"/>
                </a:xfrm>
              </p:grpSpPr>
              <p:grpSp>
                <p:nvGrpSpPr>
                  <p:cNvPr id="348" name="Group 347"/>
                  <p:cNvGrpSpPr/>
                  <p:nvPr/>
                </p:nvGrpSpPr>
                <p:grpSpPr>
                  <a:xfrm>
                    <a:off x="6230201" y="2202375"/>
                    <a:ext cx="583132" cy="583125"/>
                    <a:chOff x="6361444" y="2533445"/>
                    <a:chExt cx="594403" cy="594396"/>
                  </a:xfrm>
                </p:grpSpPr>
                <p:sp>
                  <p:nvSpPr>
                    <p:cNvPr id="350" name="Oval 349"/>
                    <p:cNvSpPr/>
                    <p:nvPr/>
                  </p:nvSpPr>
                  <p:spPr>
                    <a:xfrm>
                      <a:off x="6361444" y="2533445"/>
                      <a:ext cx="594403" cy="594396"/>
                    </a:xfrm>
                    <a:prstGeom prst="ellipse">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sp>
                  <p:nvSpPr>
                    <p:cNvPr id="351" name="Oval 350"/>
                    <p:cNvSpPr/>
                    <p:nvPr/>
                  </p:nvSpPr>
                  <p:spPr>
                    <a:xfrm>
                      <a:off x="6443916" y="2615916"/>
                      <a:ext cx="429458" cy="429454"/>
                    </a:xfrm>
                    <a:prstGeom prst="ellipse">
                      <a:avLst/>
                    </a:prstGeom>
                    <a:solidFill>
                      <a:srgbClr val="D2A41A"/>
                    </a:solidFill>
                    <a:ln w="6350">
                      <a:noFill/>
                    </a:ln>
                    <a:effectLst>
                      <a:innerShdw blurRad="63500" dist="50800" dir="54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grpSp>
              <p:sp>
                <p:nvSpPr>
                  <p:cNvPr id="349" name="TextBox 348"/>
                  <p:cNvSpPr txBox="1"/>
                  <p:nvPr/>
                </p:nvSpPr>
                <p:spPr>
                  <a:xfrm>
                    <a:off x="6301194" y="2309271"/>
                    <a:ext cx="470000" cy="400110"/>
                  </a:xfrm>
                  <a:prstGeom prst="rect">
                    <a:avLst/>
                  </a:prstGeom>
                  <a:noFill/>
                </p:spPr>
                <p:txBody>
                  <a:bodyPr wrap="none" rtlCol="0">
                    <a:spAutoFit/>
                  </a:bodyPr>
                  <a:lstStyle/>
                  <a:p>
                    <a:r>
                      <a:rPr lang="en-US" sz="2000" dirty="0" smtClean="0">
                        <a:solidFill>
                          <a:prstClr val="white"/>
                        </a:solidFill>
                        <a:latin typeface="Arial" panose="020B0604020202020204" pitchFamily="34" charset="0"/>
                        <a:cs typeface="Arial" panose="020B0604020202020204" pitchFamily="34" charset="0"/>
                      </a:rPr>
                      <a:t>05</a:t>
                    </a:r>
                    <a:endParaRPr lang="en-US" sz="2000" dirty="0">
                      <a:solidFill>
                        <a:prstClr val="white"/>
                      </a:solidFill>
                      <a:latin typeface="Arial" panose="020B0604020202020204" pitchFamily="34" charset="0"/>
                      <a:cs typeface="Arial" panose="020B0604020202020204" pitchFamily="34" charset="0"/>
                    </a:endParaRPr>
                  </a:p>
                </p:txBody>
              </p:sp>
            </p:grpSp>
          </p:grpSp>
        </p:grpSp>
        <p:grpSp>
          <p:nvGrpSpPr>
            <p:cNvPr id="337" name="Group 336"/>
            <p:cNvGrpSpPr/>
            <p:nvPr/>
          </p:nvGrpSpPr>
          <p:grpSpPr>
            <a:xfrm>
              <a:off x="539999" y="3894597"/>
              <a:ext cx="2673000" cy="230832"/>
              <a:chOff x="641729" y="3894597"/>
              <a:chExt cx="2673000" cy="230832"/>
            </a:xfrm>
          </p:grpSpPr>
          <p:sp>
            <p:nvSpPr>
              <p:cNvPr id="338" name="TextBox 337"/>
              <p:cNvSpPr txBox="1"/>
              <p:nvPr/>
            </p:nvSpPr>
            <p:spPr>
              <a:xfrm>
                <a:off x="641729" y="3894597"/>
                <a:ext cx="1325618" cy="230832"/>
              </a:xfrm>
              <a:prstGeom prst="rect">
                <a:avLst/>
              </a:prstGeom>
              <a:noFill/>
            </p:spPr>
            <p:txBody>
              <a:bodyPr wrap="square" rtlCol="0">
                <a:spAutoFit/>
              </a:bodyPr>
              <a:lstStyle/>
              <a:p>
                <a:endParaRPr lang="en-US" sz="900" dirty="0">
                  <a:solidFill>
                    <a:prstClr val="white">
                      <a:lumMod val="75000"/>
                    </a:prstClr>
                  </a:solidFill>
                  <a:latin typeface="Arial" panose="020B0604020202020204" pitchFamily="34" charset="0"/>
                  <a:cs typeface="Arial" panose="020B0604020202020204" pitchFamily="34" charset="0"/>
                </a:endParaRPr>
              </a:p>
            </p:txBody>
          </p:sp>
          <p:sp>
            <p:nvSpPr>
              <p:cNvPr id="339" name="TextBox 338"/>
              <p:cNvSpPr txBox="1"/>
              <p:nvPr/>
            </p:nvSpPr>
            <p:spPr>
              <a:xfrm>
                <a:off x="1989111" y="3894597"/>
                <a:ext cx="1325618" cy="230832"/>
              </a:xfrm>
              <a:prstGeom prst="rect">
                <a:avLst/>
              </a:prstGeom>
              <a:noFill/>
            </p:spPr>
            <p:txBody>
              <a:bodyPr wrap="square" rtlCol="0">
                <a:spAutoFit/>
              </a:bodyPr>
              <a:lstStyle/>
              <a:p>
                <a:r>
                  <a:rPr lang="en-US" sz="900" dirty="0" smtClean="0">
                    <a:solidFill>
                      <a:prstClr val="white">
                        <a:lumMod val="75000"/>
                      </a:prstClr>
                    </a:solidFill>
                    <a:latin typeface="Arial" panose="020B0604020202020204" pitchFamily="34" charset="0"/>
                    <a:cs typeface="Arial" panose="020B0604020202020204" pitchFamily="34" charset="0"/>
                  </a:rPr>
                  <a:t>.</a:t>
                </a:r>
                <a:endParaRPr lang="en-US" sz="900" dirty="0">
                  <a:solidFill>
                    <a:prstClr val="white">
                      <a:lumMod val="75000"/>
                    </a:prstClr>
                  </a:solidFill>
                  <a:latin typeface="Arial" panose="020B0604020202020204" pitchFamily="34" charset="0"/>
                  <a:cs typeface="Arial" panose="020B0604020202020204" pitchFamily="34" charset="0"/>
                </a:endParaRPr>
              </a:p>
            </p:txBody>
          </p:sp>
        </p:grpSp>
      </p:grpSp>
      <p:cxnSp>
        <p:nvCxnSpPr>
          <p:cNvPr id="376" name="Straight Connector 375"/>
          <p:cNvCxnSpPr/>
          <p:nvPr/>
        </p:nvCxnSpPr>
        <p:spPr>
          <a:xfrm flipV="1">
            <a:off x="-79087" y="632743"/>
            <a:ext cx="6138322" cy="17833"/>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18257572"/>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smtClean="0"/>
              <a:t>The SMALSI</a:t>
            </a:r>
            <a:br>
              <a:rPr lang="en-US" b="1" dirty="0" smtClean="0"/>
            </a:br>
            <a:r>
              <a:rPr lang="en-US" b="1" dirty="0" smtClean="0"/>
              <a:t>School Motivation and Learning Strategy Inventory</a:t>
            </a:r>
            <a:endParaRPr lang="en-US" b="1" dirty="0"/>
          </a:p>
        </p:txBody>
      </p:sp>
      <p:pic>
        <p:nvPicPr>
          <p:cNvPr id="1026" name="Picture 2" descr="School Motivation and Learning Strategies Inventory–College (SMALSI College) - Main"/>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152400" y="3901757"/>
            <a:ext cx="2925763" cy="2925763"/>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7170" name="Picture 2" descr="C:\Users\axl142\Downloads\20170119_135322_1484852685070.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352800" y="2667000"/>
            <a:ext cx="2686050" cy="3581400"/>
          </a:xfrm>
          <a:prstGeom prst="rect">
            <a:avLst/>
          </a:prstGeom>
          <a:noFill/>
          <a:ln>
            <a:solidFill>
              <a:schemeClr val="tx1"/>
            </a:solidFill>
          </a:ln>
          <a:extLst>
            <a:ext uri="{909E8E84-426E-40DD-AFC4-6F175D3DCCD1}">
              <a14:hiddenFill xmlns:a14="http://schemas.microsoft.com/office/drawing/2010/main">
                <a:solidFill>
                  <a:srgbClr val="FFFFFF"/>
                </a:solidFill>
              </a14:hiddenFill>
            </a:ext>
          </a:extLst>
        </p:spPr>
      </p:pic>
      <p:pic>
        <p:nvPicPr>
          <p:cNvPr id="7171" name="Picture 3" descr="C:\Users\axl142\Downloads\20170119_141029.jp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324600" y="2174081"/>
            <a:ext cx="2590800" cy="3454400"/>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66775" y="2174081"/>
            <a:ext cx="1428750" cy="13001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7" name="Straight Connector 6"/>
          <p:cNvCxnSpPr/>
          <p:nvPr/>
        </p:nvCxnSpPr>
        <p:spPr>
          <a:xfrm>
            <a:off x="1495425" y="1905000"/>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88907874"/>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971800" y="223615"/>
            <a:ext cx="8229600" cy="1143000"/>
          </a:xfrm>
        </p:spPr>
        <p:txBody>
          <a:bodyPr>
            <a:normAutofit/>
          </a:bodyPr>
          <a:lstStyle/>
          <a:p>
            <a:pPr marL="742950" marR="0" lvl="1" indent="-285750" defTabSz="914400" rtl="0" eaLnBrk="1" fontAlgn="auto" latinLnBrk="0" hangingPunct="1">
              <a:lnSpc>
                <a:spcPct val="100000"/>
              </a:lnSpc>
              <a:spcBef>
                <a:spcPct val="20000"/>
              </a:spcBef>
              <a:spcAft>
                <a:spcPts val="0"/>
              </a:spcAft>
              <a:tabLst/>
              <a:defRPr/>
            </a:pPr>
            <a:r>
              <a:rPr kumimoji="0" lang="en-US" sz="3100" b="0" i="0" u="none" strike="noStrike" kern="1200" cap="none" spc="0" normalizeH="0" baseline="0" noProof="0" dirty="0" smtClean="0">
                <a:ln>
                  <a:noFill/>
                </a:ln>
                <a:solidFill>
                  <a:schemeClr val="tx1"/>
                </a:solidFill>
                <a:effectLst/>
                <a:uLnTx/>
                <a:uFillTx/>
                <a:latin typeface="Calibri"/>
                <a:ea typeface="+mn-ea"/>
                <a:cs typeface="+mn-cs"/>
              </a:rPr>
              <a:t>Results responses to 164 questions </a:t>
            </a:r>
            <a:r>
              <a:rPr lang="en-US" sz="2400" kern="1200" dirty="0">
                <a:solidFill>
                  <a:schemeClr val="tx1"/>
                </a:solidFill>
                <a:latin typeface="Calibri"/>
                <a:ea typeface="+mn-ea"/>
                <a:cs typeface="+mn-cs"/>
              </a:rPr>
              <a:t/>
            </a:r>
            <a:br>
              <a:rPr lang="en-US" sz="2400" kern="1200" dirty="0">
                <a:solidFill>
                  <a:schemeClr val="tx1"/>
                </a:solidFill>
                <a:latin typeface="Calibri"/>
                <a:ea typeface="+mn-ea"/>
                <a:cs typeface="+mn-cs"/>
              </a:rPr>
            </a:br>
            <a:r>
              <a:rPr kumimoji="0" lang="en-US" sz="1900" b="0" i="0" u="none" strike="noStrike" kern="1200" cap="none" spc="0" normalizeH="0" baseline="0" noProof="0" dirty="0" smtClean="0">
                <a:ln>
                  <a:noFill/>
                </a:ln>
                <a:solidFill>
                  <a:schemeClr val="tx1"/>
                </a:solidFill>
                <a:effectLst/>
                <a:uLnTx/>
                <a:uFillTx/>
                <a:latin typeface="Calibri"/>
                <a:ea typeface="+mn-ea"/>
                <a:cs typeface="+mn-cs"/>
              </a:rPr>
              <a:t/>
            </a:r>
            <a:br>
              <a:rPr kumimoji="0" lang="en-US" sz="1900" b="0" i="0" u="none" strike="noStrike" kern="1200" cap="none" spc="0" normalizeH="0" baseline="0" noProof="0" dirty="0" smtClean="0">
                <a:ln>
                  <a:noFill/>
                </a:ln>
                <a:solidFill>
                  <a:schemeClr val="tx1"/>
                </a:solidFill>
                <a:effectLst/>
                <a:uLnTx/>
                <a:uFillTx/>
                <a:latin typeface="Calibri"/>
                <a:ea typeface="+mn-ea"/>
                <a:cs typeface="+mn-cs"/>
              </a:rPr>
            </a:br>
            <a:endParaRPr lang="en-US" dirty="0">
              <a:solidFill>
                <a:schemeClr val="tx1"/>
              </a:solidFill>
            </a:endParaRPr>
          </a:p>
        </p:txBody>
      </p:sp>
      <p:sp>
        <p:nvSpPr>
          <p:cNvPr id="3" name="Content Placeholder 2"/>
          <p:cNvSpPr>
            <a:spLocks noGrp="1"/>
          </p:cNvSpPr>
          <p:nvPr>
            <p:ph idx="1"/>
          </p:nvPr>
        </p:nvSpPr>
        <p:spPr>
          <a:xfrm>
            <a:off x="3581400" y="1290428"/>
            <a:ext cx="4996848" cy="5415171"/>
          </a:xfrm>
          <a:ln>
            <a:noFill/>
          </a:ln>
        </p:spPr>
        <p:txBody>
          <a:bodyPr>
            <a:normAutofit lnSpcReduction="10000"/>
          </a:bodyPr>
          <a:lstStyle/>
          <a:p>
            <a:pPr marL="0" indent="0">
              <a:buNone/>
            </a:pPr>
            <a:r>
              <a:rPr lang="en-US" sz="2600" dirty="0" smtClean="0">
                <a:solidFill>
                  <a:srgbClr val="C00000"/>
                </a:solidFill>
              </a:rPr>
              <a:t>Strengths</a:t>
            </a:r>
          </a:p>
          <a:p>
            <a:pPr marL="0" indent="0">
              <a:buNone/>
            </a:pPr>
            <a:r>
              <a:rPr lang="en-US" sz="2400" dirty="0"/>
              <a:t>	</a:t>
            </a:r>
            <a:r>
              <a:rPr lang="en-US" sz="2400" dirty="0" smtClean="0"/>
              <a:t>study strategies</a:t>
            </a:r>
          </a:p>
          <a:p>
            <a:pPr marL="0" indent="0">
              <a:buNone/>
            </a:pPr>
            <a:r>
              <a:rPr lang="en-US" sz="2400" dirty="0"/>
              <a:t>	</a:t>
            </a:r>
            <a:r>
              <a:rPr lang="en-US" sz="2400" dirty="0" smtClean="0"/>
              <a:t>note-taking </a:t>
            </a:r>
            <a:r>
              <a:rPr lang="en-US" sz="2400" dirty="0"/>
              <a:t>and listening </a:t>
            </a:r>
            <a:r>
              <a:rPr lang="en-US" sz="2400" dirty="0" smtClean="0"/>
              <a:t>skills</a:t>
            </a:r>
          </a:p>
          <a:p>
            <a:pPr marL="0" indent="0">
              <a:buNone/>
            </a:pPr>
            <a:r>
              <a:rPr lang="en-US" sz="2400" dirty="0"/>
              <a:t>	</a:t>
            </a:r>
            <a:r>
              <a:rPr lang="en-US" sz="2400" dirty="0" smtClean="0"/>
              <a:t>reading/comprehension   </a:t>
            </a:r>
            <a:br>
              <a:rPr lang="en-US" sz="2400" dirty="0" smtClean="0"/>
            </a:br>
            <a:r>
              <a:rPr lang="en-US" sz="2400" dirty="0" smtClean="0"/>
              <a:t>             strategies</a:t>
            </a:r>
          </a:p>
          <a:p>
            <a:pPr marL="0" indent="0">
              <a:buNone/>
            </a:pPr>
            <a:r>
              <a:rPr lang="en-US" sz="2400" dirty="0"/>
              <a:t>	</a:t>
            </a:r>
            <a:r>
              <a:rPr lang="en-US" sz="2400" dirty="0" smtClean="0"/>
              <a:t>writing/research skills	</a:t>
            </a:r>
          </a:p>
          <a:p>
            <a:pPr marL="0" indent="0">
              <a:buNone/>
            </a:pPr>
            <a:r>
              <a:rPr lang="en-US" sz="2400" dirty="0"/>
              <a:t>	</a:t>
            </a:r>
            <a:r>
              <a:rPr lang="en-US" sz="2400" dirty="0" smtClean="0"/>
              <a:t>test-taking </a:t>
            </a:r>
            <a:r>
              <a:rPr lang="en-US" sz="2400" dirty="0"/>
              <a:t>strategies, </a:t>
            </a:r>
            <a:r>
              <a:rPr lang="en-US" sz="2400" dirty="0" smtClean="0"/>
              <a:t>   </a:t>
            </a:r>
            <a:br>
              <a:rPr lang="en-US" sz="2400" dirty="0" smtClean="0"/>
            </a:br>
            <a:r>
              <a:rPr lang="en-US" sz="2400" dirty="0" smtClean="0"/>
              <a:t>              organizational   techniques</a:t>
            </a:r>
            <a:r>
              <a:rPr lang="en-US" sz="2400" dirty="0"/>
              <a:t>. </a:t>
            </a:r>
            <a:endParaRPr lang="en-US" sz="2400" dirty="0" smtClean="0"/>
          </a:p>
          <a:p>
            <a:pPr marL="0" indent="0">
              <a:buNone/>
            </a:pPr>
            <a:r>
              <a:rPr lang="en-US" sz="2600" dirty="0" smtClean="0">
                <a:solidFill>
                  <a:srgbClr val="C00000"/>
                </a:solidFill>
              </a:rPr>
              <a:t>Liabilities</a:t>
            </a:r>
            <a:r>
              <a:rPr lang="en-US" sz="3000" dirty="0" smtClean="0">
                <a:solidFill>
                  <a:srgbClr val="C00000"/>
                </a:solidFill>
              </a:rPr>
              <a:t> </a:t>
            </a:r>
          </a:p>
          <a:p>
            <a:pPr marL="0" indent="0">
              <a:buNone/>
            </a:pPr>
            <a:r>
              <a:rPr lang="en-US" sz="2400" dirty="0"/>
              <a:t>	</a:t>
            </a:r>
            <a:r>
              <a:rPr lang="en-US" sz="2400" dirty="0" smtClean="0"/>
              <a:t>low motivation</a:t>
            </a:r>
          </a:p>
          <a:p>
            <a:pPr marL="0" indent="0">
              <a:buNone/>
            </a:pPr>
            <a:r>
              <a:rPr lang="en-US" sz="2400" dirty="0"/>
              <a:t>	</a:t>
            </a:r>
            <a:r>
              <a:rPr lang="en-US" sz="2400" dirty="0" smtClean="0"/>
              <a:t>test </a:t>
            </a:r>
            <a:r>
              <a:rPr lang="en-US" sz="2400" dirty="0"/>
              <a:t>anxiety </a:t>
            </a:r>
            <a:endParaRPr lang="en-US" sz="2400" dirty="0" smtClean="0"/>
          </a:p>
          <a:p>
            <a:pPr marL="0" indent="0">
              <a:buNone/>
            </a:pPr>
            <a:r>
              <a:rPr lang="en-US" sz="2400" dirty="0"/>
              <a:t>	</a:t>
            </a:r>
            <a:r>
              <a:rPr lang="en-US" sz="2400" dirty="0" smtClean="0"/>
              <a:t>concentration/attention </a:t>
            </a:r>
          </a:p>
          <a:p>
            <a:pPr marL="0" indent="0">
              <a:buNone/>
            </a:pPr>
            <a:r>
              <a:rPr lang="en-US" sz="2400" dirty="0"/>
              <a:t> </a:t>
            </a:r>
            <a:r>
              <a:rPr lang="en-US" sz="2400" dirty="0" smtClean="0"/>
              <a:t>            difficulties</a:t>
            </a:r>
            <a:r>
              <a:rPr lang="en-US" sz="2000" dirty="0"/>
              <a:t>.  </a:t>
            </a:r>
            <a:endParaRPr lang="en-US" sz="2000" dirty="0" smtClean="0"/>
          </a:p>
          <a:p>
            <a:pPr marL="0" indent="0">
              <a:buNone/>
            </a:pPr>
            <a:endParaRPr lang="en-US" sz="2400" dirty="0"/>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2438400"/>
            <a:ext cx="3050953" cy="20574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p:cNvSpPr/>
          <p:nvPr/>
        </p:nvSpPr>
        <p:spPr>
          <a:xfrm>
            <a:off x="311150" y="228600"/>
            <a:ext cx="2286000" cy="2123658"/>
          </a:xfrm>
          <a:prstGeom prst="rect">
            <a:avLst/>
          </a:prstGeom>
          <a:ln>
            <a:noFill/>
          </a:ln>
        </p:spPr>
        <p:txBody>
          <a:bodyPr>
            <a:spAutoFit/>
          </a:bodyPr>
          <a:lstStyle/>
          <a:p>
            <a:pPr lvl="0" algn="ctr">
              <a:spcBef>
                <a:spcPct val="0"/>
              </a:spcBef>
            </a:pPr>
            <a:r>
              <a:rPr lang="en-US" sz="4400" b="1" dirty="0" smtClean="0">
                <a:ea typeface="+mj-ea"/>
                <a:cs typeface="+mj-cs"/>
              </a:rPr>
              <a:t>What does it tell?</a:t>
            </a:r>
            <a:endParaRPr lang="en-US" sz="4400" b="1" dirty="0">
              <a:ea typeface="+mj-ea"/>
              <a:cs typeface="+mj-cs"/>
            </a:endParaRPr>
          </a:p>
        </p:txBody>
      </p:sp>
      <p:cxnSp>
        <p:nvCxnSpPr>
          <p:cNvPr id="6" name="Straight Connector 5"/>
          <p:cNvCxnSpPr/>
          <p:nvPr/>
        </p:nvCxnSpPr>
        <p:spPr>
          <a:xfrm>
            <a:off x="3449637" y="1066800"/>
            <a:ext cx="5105400" cy="0"/>
          </a:xfrm>
          <a:prstGeom prst="line">
            <a:avLst/>
          </a:prstGeom>
          <a:ln>
            <a:solidFill>
              <a:srgbClr val="FFCC66"/>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a:off x="3449637" y="6553200"/>
            <a:ext cx="5105400" cy="0"/>
          </a:xfrm>
          <a:prstGeom prst="line">
            <a:avLst/>
          </a:prstGeom>
          <a:ln>
            <a:solidFill>
              <a:srgbClr val="FFCC66"/>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95119297"/>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C:\Users\axl142\AppData\Local\Microsoft\Windows\Temporary Internet Files\Content.IE5\AW9CPLYD\8508832971_aac4552ce3[1].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2281" y="1500550"/>
            <a:ext cx="6223000" cy="5075535"/>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2845307" y="1461940"/>
            <a:ext cx="4641592" cy="707886"/>
          </a:xfrm>
          <a:prstGeom prst="rect">
            <a:avLst/>
          </a:prstGeom>
          <a:noFill/>
        </p:spPr>
        <p:txBody>
          <a:bodyPr wrap="none" rtlCol="0">
            <a:spAutoFit/>
          </a:bodyPr>
          <a:lstStyle/>
          <a:p>
            <a:r>
              <a:rPr lang="en-US" sz="2000" dirty="0" smtClean="0"/>
              <a:t>Interpreting assignment/rubric guidelines; </a:t>
            </a:r>
          </a:p>
          <a:p>
            <a:r>
              <a:rPr lang="en-US" sz="2000" dirty="0"/>
              <a:t>f</a:t>
            </a:r>
            <a:r>
              <a:rPr lang="en-US" sz="2000" dirty="0" smtClean="0"/>
              <a:t>ollowing complex directions</a:t>
            </a:r>
            <a:endParaRPr lang="en-US" sz="2000" dirty="0"/>
          </a:p>
        </p:txBody>
      </p:sp>
      <p:sp>
        <p:nvSpPr>
          <p:cNvPr id="5" name="TextBox 4"/>
          <p:cNvSpPr txBox="1"/>
          <p:nvPr/>
        </p:nvSpPr>
        <p:spPr>
          <a:xfrm>
            <a:off x="2931196" y="2358071"/>
            <a:ext cx="4205703" cy="400110"/>
          </a:xfrm>
          <a:prstGeom prst="rect">
            <a:avLst/>
          </a:prstGeom>
          <a:noFill/>
        </p:spPr>
        <p:txBody>
          <a:bodyPr wrap="none" rtlCol="0">
            <a:spAutoFit/>
          </a:bodyPr>
          <a:lstStyle/>
          <a:p>
            <a:r>
              <a:rPr lang="en-US" sz="2000" dirty="0" smtClean="0"/>
              <a:t>Managing heavy reading requirements</a:t>
            </a:r>
            <a:endParaRPr lang="en-US" sz="2000" dirty="0"/>
          </a:p>
        </p:txBody>
      </p:sp>
      <p:sp>
        <p:nvSpPr>
          <p:cNvPr id="6" name="TextBox 5"/>
          <p:cNvSpPr txBox="1"/>
          <p:nvPr/>
        </p:nvSpPr>
        <p:spPr>
          <a:xfrm>
            <a:off x="2845307" y="2991902"/>
            <a:ext cx="4114800" cy="707886"/>
          </a:xfrm>
          <a:prstGeom prst="rect">
            <a:avLst/>
          </a:prstGeom>
          <a:noFill/>
        </p:spPr>
        <p:txBody>
          <a:bodyPr wrap="square" rtlCol="0">
            <a:spAutoFit/>
          </a:bodyPr>
          <a:lstStyle/>
          <a:p>
            <a:r>
              <a:rPr lang="en-US" sz="2000" dirty="0" smtClean="0"/>
              <a:t>Synthesizing information (crucial for evidence-based practice)</a:t>
            </a:r>
            <a:endParaRPr lang="en-US" sz="2000" dirty="0"/>
          </a:p>
        </p:txBody>
      </p:sp>
      <p:sp>
        <p:nvSpPr>
          <p:cNvPr id="7" name="TextBox 6"/>
          <p:cNvSpPr txBox="1"/>
          <p:nvPr/>
        </p:nvSpPr>
        <p:spPr>
          <a:xfrm>
            <a:off x="2932356" y="5258769"/>
            <a:ext cx="3963136" cy="707886"/>
          </a:xfrm>
          <a:prstGeom prst="rect">
            <a:avLst/>
          </a:prstGeom>
          <a:noFill/>
        </p:spPr>
        <p:txBody>
          <a:bodyPr wrap="none" rtlCol="0">
            <a:spAutoFit/>
          </a:bodyPr>
          <a:lstStyle/>
          <a:p>
            <a:r>
              <a:rPr lang="en-US" sz="2000" dirty="0" smtClean="0"/>
              <a:t>Difficulty applying OT concepts and </a:t>
            </a:r>
          </a:p>
          <a:p>
            <a:r>
              <a:rPr lang="en-US" sz="2000" dirty="0" smtClean="0"/>
              <a:t>clinical reasoning</a:t>
            </a:r>
            <a:endParaRPr lang="en-US" sz="2000" dirty="0"/>
          </a:p>
        </p:txBody>
      </p:sp>
      <p:sp>
        <p:nvSpPr>
          <p:cNvPr id="8" name="TextBox 7"/>
          <p:cNvSpPr txBox="1"/>
          <p:nvPr/>
        </p:nvSpPr>
        <p:spPr>
          <a:xfrm>
            <a:off x="2932356" y="6175975"/>
            <a:ext cx="4120991" cy="400110"/>
          </a:xfrm>
          <a:prstGeom prst="rect">
            <a:avLst/>
          </a:prstGeom>
          <a:noFill/>
        </p:spPr>
        <p:txBody>
          <a:bodyPr wrap="square" rtlCol="0">
            <a:spAutoFit/>
          </a:bodyPr>
          <a:lstStyle/>
          <a:p>
            <a:r>
              <a:rPr lang="en-US" sz="2000" dirty="0" smtClean="0"/>
              <a:t>Developing professional writing skill</a:t>
            </a:r>
            <a:endParaRPr lang="en-US" sz="2000" dirty="0"/>
          </a:p>
        </p:txBody>
      </p:sp>
      <p:pic>
        <p:nvPicPr>
          <p:cNvPr id="4099"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815415" y="2377102"/>
            <a:ext cx="631836" cy="4731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100"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798066" y="3074865"/>
            <a:ext cx="740293" cy="5419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6" name="Picture 2"/>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798066" y="1493784"/>
            <a:ext cx="701764" cy="5282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 name="Rectangle 10"/>
          <p:cNvSpPr/>
          <p:nvPr/>
        </p:nvSpPr>
        <p:spPr>
          <a:xfrm>
            <a:off x="1143000" y="41255"/>
            <a:ext cx="7315200" cy="1323439"/>
          </a:xfrm>
          <a:prstGeom prst="rect">
            <a:avLst/>
          </a:prstGeom>
        </p:spPr>
        <p:txBody>
          <a:bodyPr wrap="square">
            <a:spAutoFit/>
          </a:bodyPr>
          <a:lstStyle/>
          <a:p>
            <a:pPr algn="ctr"/>
            <a:r>
              <a:rPr lang="en-US" sz="4000" b="1" dirty="0"/>
              <a:t>A</a:t>
            </a:r>
            <a:r>
              <a:rPr lang="en-US" sz="4000" b="1" dirty="0" smtClean="0"/>
              <a:t>cademic tasks  </a:t>
            </a:r>
            <a:r>
              <a:rPr lang="en-US" sz="4000" b="1" dirty="0"/>
              <a:t>students have identified </a:t>
            </a:r>
            <a:r>
              <a:rPr lang="en-US" sz="4000" b="1" dirty="0" smtClean="0"/>
              <a:t>as challenging</a:t>
            </a:r>
            <a:endParaRPr lang="en-US" sz="4000" b="1" dirty="0"/>
          </a:p>
        </p:txBody>
      </p:sp>
      <p:pic>
        <p:nvPicPr>
          <p:cNvPr id="12" name="Picture 2"/>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877838" y="3960978"/>
            <a:ext cx="615717" cy="47742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 name="TextBox 12"/>
          <p:cNvSpPr txBox="1"/>
          <p:nvPr/>
        </p:nvSpPr>
        <p:spPr>
          <a:xfrm>
            <a:off x="2932356" y="3845748"/>
            <a:ext cx="3124200" cy="707886"/>
          </a:xfrm>
          <a:prstGeom prst="rect">
            <a:avLst/>
          </a:prstGeom>
          <a:noFill/>
        </p:spPr>
        <p:txBody>
          <a:bodyPr wrap="square" rtlCol="0">
            <a:spAutoFit/>
          </a:bodyPr>
          <a:lstStyle/>
          <a:p>
            <a:r>
              <a:rPr lang="en-US" sz="2000" dirty="0" smtClean="0"/>
              <a:t>Prioritizing importance and relevance of information </a:t>
            </a:r>
            <a:endParaRPr lang="en-US" sz="2000" dirty="0"/>
          </a:p>
        </p:txBody>
      </p:sp>
      <p:pic>
        <p:nvPicPr>
          <p:cNvPr id="1027" name="Picture 3"/>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1907369" y="5966655"/>
            <a:ext cx="591398" cy="506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8" name="Picture 4"/>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873202" y="4717494"/>
            <a:ext cx="640054" cy="47087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 name="TextBox 13"/>
          <p:cNvSpPr txBox="1"/>
          <p:nvPr/>
        </p:nvSpPr>
        <p:spPr>
          <a:xfrm>
            <a:off x="2931196" y="4688874"/>
            <a:ext cx="3943022" cy="400110"/>
          </a:xfrm>
          <a:prstGeom prst="rect">
            <a:avLst/>
          </a:prstGeom>
          <a:noFill/>
        </p:spPr>
        <p:txBody>
          <a:bodyPr wrap="square" rtlCol="0">
            <a:spAutoFit/>
          </a:bodyPr>
          <a:lstStyle/>
          <a:p>
            <a:r>
              <a:rPr lang="en-US" sz="2000" dirty="0" smtClean="0"/>
              <a:t>Linking conceptual knowledge</a:t>
            </a:r>
            <a:endParaRPr lang="en-US" sz="2000" dirty="0"/>
          </a:p>
        </p:txBody>
      </p:sp>
      <p:pic>
        <p:nvPicPr>
          <p:cNvPr id="2" name="Picture 2"/>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907369" y="5352781"/>
            <a:ext cx="591398" cy="5198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19" name="Straight Connector 18"/>
          <p:cNvCxnSpPr/>
          <p:nvPr/>
        </p:nvCxnSpPr>
        <p:spPr>
          <a:xfrm>
            <a:off x="1600200" y="1345644"/>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03801833"/>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7824" y="228600"/>
            <a:ext cx="8686800" cy="1143000"/>
          </a:xfrm>
        </p:spPr>
        <p:txBody>
          <a:bodyPr>
            <a:normAutofit fontScale="90000"/>
          </a:bodyPr>
          <a:lstStyle/>
          <a:p>
            <a:r>
              <a:rPr lang="en-US" b="1" dirty="0" smtClean="0"/>
              <a:t/>
            </a:r>
            <a:br>
              <a:rPr lang="en-US" b="1" dirty="0" smtClean="0"/>
            </a:br>
            <a:r>
              <a:rPr lang="en-US" sz="4900" b="1" dirty="0" smtClean="0"/>
              <a:t>The support plan </a:t>
            </a:r>
            <a:r>
              <a:rPr lang="en-US" b="1" dirty="0" smtClean="0"/>
              <a:t/>
            </a:r>
            <a:br>
              <a:rPr lang="en-US" b="1" dirty="0" smtClean="0"/>
            </a:br>
            <a:endParaRPr lang="en-US" b="1" dirty="0"/>
          </a:p>
        </p:txBody>
      </p:sp>
      <p:sp>
        <p:nvSpPr>
          <p:cNvPr id="3" name="Content Placeholder 2"/>
          <p:cNvSpPr>
            <a:spLocks noGrp="1"/>
          </p:cNvSpPr>
          <p:nvPr>
            <p:ph idx="1"/>
          </p:nvPr>
        </p:nvSpPr>
        <p:spPr/>
        <p:txBody>
          <a:bodyPr>
            <a:normAutofit fontScale="85000" lnSpcReduction="20000"/>
          </a:bodyPr>
          <a:lstStyle/>
          <a:p>
            <a:r>
              <a:rPr lang="en-US" dirty="0"/>
              <a:t>Assess academic skills – interview and SMALSI assessment </a:t>
            </a:r>
          </a:p>
          <a:p>
            <a:pPr marL="457200" lvl="1" indent="0">
              <a:buNone/>
            </a:pPr>
            <a:endParaRPr lang="en-US" dirty="0"/>
          </a:p>
          <a:p>
            <a:r>
              <a:rPr lang="en-US" dirty="0"/>
              <a:t>What does the student want to get out of coming? </a:t>
            </a:r>
            <a:r>
              <a:rPr lang="en-US" dirty="0" smtClean="0"/>
              <a:t>Identify academic occupations the student wants and needs to address - Create </a:t>
            </a:r>
            <a:r>
              <a:rPr lang="en-US" dirty="0"/>
              <a:t>GOALS and action steps!</a:t>
            </a:r>
          </a:p>
          <a:p>
            <a:pPr lvl="1"/>
            <a:endParaRPr lang="en-US" dirty="0"/>
          </a:p>
          <a:p>
            <a:r>
              <a:rPr lang="en-US" dirty="0"/>
              <a:t>Use strategies and help students to apply various learning </a:t>
            </a:r>
            <a:r>
              <a:rPr lang="en-US" dirty="0" smtClean="0"/>
              <a:t>concepts</a:t>
            </a:r>
          </a:p>
          <a:p>
            <a:endParaRPr lang="en-US" dirty="0" smtClean="0"/>
          </a:p>
          <a:p>
            <a:r>
              <a:rPr lang="en-US" dirty="0" smtClean="0"/>
              <a:t>Outcomes</a:t>
            </a:r>
            <a:r>
              <a:rPr lang="en-US" dirty="0"/>
              <a:t>: monitor student by self-report, grades, course reviews</a:t>
            </a:r>
          </a:p>
          <a:p>
            <a:endParaRPr lang="en-US" dirty="0"/>
          </a:p>
        </p:txBody>
      </p:sp>
      <p:cxnSp>
        <p:nvCxnSpPr>
          <p:cNvPr id="5" name="Straight Connector 4"/>
          <p:cNvCxnSpPr/>
          <p:nvPr/>
        </p:nvCxnSpPr>
        <p:spPr>
          <a:xfrm>
            <a:off x="1340824" y="1219200"/>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grpSp>
        <p:nvGrpSpPr>
          <p:cNvPr id="14" name="Group 13"/>
          <p:cNvGrpSpPr/>
          <p:nvPr/>
        </p:nvGrpSpPr>
        <p:grpSpPr>
          <a:xfrm>
            <a:off x="6779842" y="28504"/>
            <a:ext cx="2214202" cy="1897908"/>
            <a:chOff x="6460446" y="1648326"/>
            <a:chExt cx="2706414" cy="2319809"/>
          </a:xfrm>
        </p:grpSpPr>
        <p:grpSp>
          <p:nvGrpSpPr>
            <p:cNvPr id="15" name="Group 14"/>
            <p:cNvGrpSpPr/>
            <p:nvPr/>
          </p:nvGrpSpPr>
          <p:grpSpPr>
            <a:xfrm>
              <a:off x="7148241" y="1648326"/>
              <a:ext cx="1326766" cy="1691031"/>
              <a:chOff x="1576724" y="5116796"/>
              <a:chExt cx="1035426" cy="1319703"/>
            </a:xfrm>
          </p:grpSpPr>
          <p:sp>
            <p:nvSpPr>
              <p:cNvPr id="17" name="Rounded Rectangle 16"/>
              <p:cNvSpPr/>
              <p:nvPr/>
            </p:nvSpPr>
            <p:spPr>
              <a:xfrm>
                <a:off x="1576724" y="5241322"/>
                <a:ext cx="1035426" cy="1195177"/>
              </a:xfrm>
              <a:prstGeom prst="roundRect">
                <a:avLst>
                  <a:gd name="adj" fmla="val 3461"/>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ectangle 17"/>
              <p:cNvSpPr/>
              <p:nvPr/>
            </p:nvSpPr>
            <p:spPr>
              <a:xfrm>
                <a:off x="1676400" y="5375914"/>
                <a:ext cx="838200" cy="1000066"/>
              </a:xfrm>
              <a:prstGeom prst="rect">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Donut 18"/>
              <p:cNvSpPr/>
              <p:nvPr/>
            </p:nvSpPr>
            <p:spPr>
              <a:xfrm>
                <a:off x="2011816" y="5116796"/>
                <a:ext cx="152400" cy="152400"/>
              </a:xfrm>
              <a:prstGeom prst="donut">
                <a:avLst/>
              </a:prstGeom>
              <a:gradFill>
                <a:gsLst>
                  <a:gs pos="100000">
                    <a:schemeClr val="bg1">
                      <a:lumMod val="85000"/>
                    </a:schemeClr>
                  </a:gs>
                  <a:gs pos="81000">
                    <a:schemeClr val="tx1"/>
                  </a:gs>
                  <a:gs pos="10000">
                    <a:schemeClr val="bg1">
                      <a:lumMod val="95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Rectangle 19"/>
              <p:cNvSpPr/>
              <p:nvPr/>
            </p:nvSpPr>
            <p:spPr>
              <a:xfrm>
                <a:off x="1890002" y="5227779"/>
                <a:ext cx="416694" cy="155463"/>
              </a:xfrm>
              <a:prstGeom prst="rect">
                <a:avLst/>
              </a:prstGeom>
              <a:gradFill>
                <a:gsLst>
                  <a:gs pos="100000">
                    <a:schemeClr val="bg1">
                      <a:lumMod val="85000"/>
                    </a:schemeClr>
                  </a:gs>
                  <a:gs pos="81000">
                    <a:schemeClr val="tx1"/>
                  </a:gs>
                  <a:gs pos="10000">
                    <a:schemeClr val="bg1">
                      <a:lumMod val="95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1" name="Straight Connector 20"/>
              <p:cNvCxnSpPr/>
              <p:nvPr/>
            </p:nvCxnSpPr>
            <p:spPr>
              <a:xfrm>
                <a:off x="1749751" y="5536959"/>
                <a:ext cx="685800"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751154" y="5579694"/>
                <a:ext cx="685800"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752600" y="5623832"/>
                <a:ext cx="685800"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755449" y="5667290"/>
                <a:ext cx="685800"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1752600" y="5715000"/>
                <a:ext cx="685800"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1752600" y="5757012"/>
                <a:ext cx="685800"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1749751" y="5847457"/>
                <a:ext cx="685800"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1749751" y="5889469"/>
                <a:ext cx="685800"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a:off x="1746902" y="5937902"/>
                <a:ext cx="615298" cy="5698"/>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a:off x="1746902" y="5988461"/>
                <a:ext cx="685800"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1746179" y="6024775"/>
                <a:ext cx="685800"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1747662" y="6067510"/>
                <a:ext cx="519038"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1749751" y="6113094"/>
                <a:ext cx="685800"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1749751" y="6155106"/>
                <a:ext cx="685800"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35" name="Rectangle 34"/>
              <p:cNvSpPr/>
              <p:nvPr/>
            </p:nvSpPr>
            <p:spPr>
              <a:xfrm>
                <a:off x="1951560" y="5447147"/>
                <a:ext cx="290007" cy="64984"/>
              </a:xfrm>
              <a:prstGeom prst="rect">
                <a:avLst/>
              </a:prstGeom>
              <a:solidFill>
                <a:schemeClr val="bg1">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36" name="Straight Connector 35"/>
              <p:cNvCxnSpPr/>
              <p:nvPr/>
            </p:nvCxnSpPr>
            <p:spPr>
              <a:xfrm>
                <a:off x="1752927" y="5803472"/>
                <a:ext cx="396754" cy="0"/>
              </a:xfrm>
              <a:prstGeom prst="line">
                <a:avLst/>
              </a:prstGeom>
              <a:ln w="19050">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pic>
          <p:nvPicPr>
            <p:cNvPr id="16" name="Picture 15"/>
            <p:cNvPicPr>
              <a:picLocks noChangeAspect="1"/>
            </p:cNvPicPr>
            <p:nvPr/>
          </p:nvPicPr>
          <p:blipFill>
            <a:blip r:embed="rId3" cstate="print">
              <a:biLevel thresh="75000"/>
              <a:extLst>
                <a:ext uri="{BEBA8EAE-BF5A-486C-A8C5-ECC9F3942E4B}">
                  <a14:imgProps xmlns:a14="http://schemas.microsoft.com/office/drawing/2010/main">
                    <a14:imgLayer r:embed="rId4">
                      <a14:imgEffect>
                        <a14:brightnessContrast bright="71000" contrast="-100000"/>
                      </a14:imgEffect>
                    </a14:imgLayer>
                  </a14:imgProps>
                </a:ext>
                <a:ext uri="{28A0092B-C50C-407E-A947-70E740481C1C}">
                  <a14:useLocalDpi xmlns:a14="http://schemas.microsoft.com/office/drawing/2010/main" val="0"/>
                </a:ext>
              </a:extLst>
            </a:blip>
            <a:stretch>
              <a:fillRect/>
            </a:stretch>
          </p:blipFill>
          <p:spPr>
            <a:xfrm>
              <a:off x="6460446" y="2971800"/>
              <a:ext cx="2706414" cy="996335"/>
            </a:xfrm>
            <a:prstGeom prst="rect">
              <a:avLst/>
            </a:prstGeom>
          </p:spPr>
        </p:pic>
      </p:grpSp>
    </p:spTree>
    <p:extLst>
      <p:ext uri="{BB962C8B-B14F-4D97-AF65-F5344CB8AC3E}">
        <p14:creationId xmlns:p14="http://schemas.microsoft.com/office/powerpoint/2010/main" val="2063047663"/>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Structure of a meeting</a:t>
            </a:r>
            <a:endParaRPr lang="en-US" b="1" dirty="0"/>
          </a:p>
        </p:txBody>
      </p:sp>
      <p:pic>
        <p:nvPicPr>
          <p:cNvPr id="512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39000" y="457200"/>
            <a:ext cx="1652587" cy="7985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Flowchart: Terminator 3"/>
          <p:cNvSpPr/>
          <p:nvPr/>
        </p:nvSpPr>
        <p:spPr>
          <a:xfrm>
            <a:off x="457200" y="1692276"/>
            <a:ext cx="6471047" cy="762000"/>
          </a:xfrm>
          <a:prstGeom prst="flowChartTerminator">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Check in – “How things are going?”</a:t>
            </a:r>
            <a:endParaRPr lang="en-US" sz="2800" dirty="0"/>
          </a:p>
        </p:txBody>
      </p:sp>
      <p:sp>
        <p:nvSpPr>
          <p:cNvPr id="5" name="Flowchart: Terminator 4"/>
          <p:cNvSpPr/>
          <p:nvPr/>
        </p:nvSpPr>
        <p:spPr>
          <a:xfrm>
            <a:off x="1295400" y="2657475"/>
            <a:ext cx="6769893" cy="742950"/>
          </a:xfrm>
          <a:prstGeom prst="flowChartTerminator">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Review what was addressed last week</a:t>
            </a:r>
            <a:endParaRPr lang="en-US" sz="2800" dirty="0"/>
          </a:p>
        </p:txBody>
      </p:sp>
      <p:sp>
        <p:nvSpPr>
          <p:cNvPr id="6" name="Flowchart: Terminator 5"/>
          <p:cNvSpPr/>
          <p:nvPr/>
        </p:nvSpPr>
        <p:spPr>
          <a:xfrm>
            <a:off x="1924051" y="3819525"/>
            <a:ext cx="6762750" cy="933450"/>
          </a:xfrm>
          <a:prstGeom prst="flowChartTerminator">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Work on occupational tasks, developing subskills</a:t>
            </a:r>
            <a:endParaRPr lang="en-US" sz="2800" dirty="0"/>
          </a:p>
        </p:txBody>
      </p:sp>
      <p:sp>
        <p:nvSpPr>
          <p:cNvPr id="7" name="Flowchart: Terminator 6"/>
          <p:cNvSpPr/>
          <p:nvPr/>
        </p:nvSpPr>
        <p:spPr>
          <a:xfrm>
            <a:off x="2907507" y="5295900"/>
            <a:ext cx="6236493" cy="838200"/>
          </a:xfrm>
          <a:prstGeom prst="flowChartTerminator">
            <a:avLst/>
          </a:prstGeom>
          <a:solidFill>
            <a:schemeClr val="tx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t>Set weekly objective relating to occupational goals</a:t>
            </a:r>
            <a:endParaRPr lang="en-US" sz="2800" dirty="0"/>
          </a:p>
        </p:txBody>
      </p:sp>
      <p:cxnSp>
        <p:nvCxnSpPr>
          <p:cNvPr id="10" name="Straight Connector 9"/>
          <p:cNvCxnSpPr/>
          <p:nvPr/>
        </p:nvCxnSpPr>
        <p:spPr>
          <a:xfrm>
            <a:off x="838200" y="1274763"/>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12169124"/>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3">
            <a:duotone>
              <a:prstClr val="black"/>
              <a:schemeClr val="tx2">
                <a:tint val="45000"/>
                <a:satMod val="400000"/>
              </a:schemeClr>
            </a:duotone>
            <a:extLst>
              <a:ext uri="{BEBA8EAE-BF5A-486C-A8C5-ECC9F3942E4B}">
                <a14:imgProps xmlns:a14="http://schemas.microsoft.com/office/drawing/2010/main">
                  <a14:imgLayer r:embed="rId4">
                    <a14:imgEffect>
                      <a14:artisticPencilGrayscale/>
                    </a14:imgEffect>
                  </a14:imgLayer>
                </a14:imgProps>
              </a:ext>
              <a:ext uri="{28A0092B-C50C-407E-A947-70E740481C1C}">
                <a14:useLocalDpi xmlns:a14="http://schemas.microsoft.com/office/drawing/2010/main" val="0"/>
              </a:ext>
            </a:extLst>
          </a:blip>
          <a:srcRect/>
          <a:stretch>
            <a:fillRect/>
          </a:stretch>
        </p:blipFill>
        <p:spPr bwMode="auto">
          <a:xfrm>
            <a:off x="64661" y="-291704"/>
            <a:ext cx="9218727" cy="7378304"/>
          </a:xfrm>
          <a:prstGeom prst="rect">
            <a:avLst/>
          </a:prstGeom>
          <a:noFill/>
          <a:ln>
            <a:solidFill>
              <a:schemeClr val="tx1"/>
            </a:solidFill>
          </a:ln>
          <a:effectLst>
            <a:outerShdw blurRad="50800" dist="38100" dir="2700000" algn="tl" rotWithShape="0">
              <a:prstClr val="black">
                <a:alpha val="40000"/>
              </a:prstClr>
            </a:outerShdw>
          </a:effectLst>
        </p:spPr>
      </p:pic>
      <p:sp>
        <p:nvSpPr>
          <p:cNvPr id="10" name="Oval 9"/>
          <p:cNvSpPr/>
          <p:nvPr/>
        </p:nvSpPr>
        <p:spPr>
          <a:xfrm>
            <a:off x="3362423" y="1"/>
            <a:ext cx="2118108" cy="1164792"/>
          </a:xfrm>
          <a:prstGeom prst="ellipse">
            <a:avLst/>
          </a:prstGeom>
          <a:solidFill>
            <a:schemeClr val="tx2">
              <a:lumMod val="50000"/>
            </a:schemeClr>
          </a:solid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smtClean="0">
                <a:solidFill>
                  <a:schemeClr val="bg1"/>
                </a:solidFill>
              </a:rPr>
              <a:t>Notetaking strategies</a:t>
            </a:r>
            <a:endParaRPr lang="en-US" sz="2200" dirty="0">
              <a:solidFill>
                <a:schemeClr val="bg1"/>
              </a:solidFill>
            </a:endParaRPr>
          </a:p>
        </p:txBody>
      </p:sp>
      <p:sp>
        <p:nvSpPr>
          <p:cNvPr id="11" name="Oval 10"/>
          <p:cNvSpPr/>
          <p:nvPr/>
        </p:nvSpPr>
        <p:spPr>
          <a:xfrm>
            <a:off x="0" y="1"/>
            <a:ext cx="2976330" cy="1164792"/>
          </a:xfrm>
          <a:prstGeom prst="ellipse">
            <a:avLst/>
          </a:prstGeom>
          <a:solidFill>
            <a:schemeClr val="tx2">
              <a:lumMod val="50000"/>
            </a:schemeClr>
          </a:solidFill>
          <a:ln w="57150">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smtClean="0">
                <a:solidFill>
                  <a:schemeClr val="bg1"/>
                </a:solidFill>
              </a:rPr>
              <a:t>Developing awareness of metacognition</a:t>
            </a:r>
            <a:endParaRPr lang="en-US" sz="2200" dirty="0">
              <a:solidFill>
                <a:schemeClr val="bg1"/>
              </a:solidFill>
            </a:endParaRPr>
          </a:p>
        </p:txBody>
      </p:sp>
      <p:sp>
        <p:nvSpPr>
          <p:cNvPr id="7" name="Oval 6"/>
          <p:cNvSpPr/>
          <p:nvPr/>
        </p:nvSpPr>
        <p:spPr>
          <a:xfrm>
            <a:off x="422576" y="5015891"/>
            <a:ext cx="2756850" cy="1634923"/>
          </a:xfrm>
          <a:prstGeom prst="ellipse">
            <a:avLst/>
          </a:prstGeom>
          <a:solidFill>
            <a:schemeClr val="tx2">
              <a:lumMod val="50000"/>
            </a:schemeClr>
          </a:solid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smtClean="0">
                <a:solidFill>
                  <a:schemeClr val="bg1"/>
                </a:solidFill>
              </a:rPr>
              <a:t> </a:t>
            </a:r>
            <a:r>
              <a:rPr lang="en-US" sz="2200" dirty="0">
                <a:solidFill>
                  <a:schemeClr val="bg1"/>
                </a:solidFill>
              </a:rPr>
              <a:t>S</a:t>
            </a:r>
            <a:r>
              <a:rPr lang="en-US" sz="2200" dirty="0" smtClean="0">
                <a:solidFill>
                  <a:schemeClr val="bg1"/>
                </a:solidFill>
              </a:rPr>
              <a:t>trategies to manage academic stress</a:t>
            </a:r>
            <a:endParaRPr lang="en-US" sz="2200" dirty="0">
              <a:solidFill>
                <a:schemeClr val="bg1"/>
              </a:solidFill>
            </a:endParaRPr>
          </a:p>
        </p:txBody>
      </p:sp>
      <p:sp>
        <p:nvSpPr>
          <p:cNvPr id="8" name="Oval 7"/>
          <p:cNvSpPr/>
          <p:nvPr/>
        </p:nvSpPr>
        <p:spPr>
          <a:xfrm>
            <a:off x="3282629" y="4376460"/>
            <a:ext cx="2743200" cy="1456892"/>
          </a:xfrm>
          <a:prstGeom prst="ellipse">
            <a:avLst/>
          </a:prstGeom>
          <a:solidFill>
            <a:schemeClr val="tx2">
              <a:lumMod val="50000"/>
            </a:schemeClr>
          </a:solid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smtClean="0">
                <a:solidFill>
                  <a:schemeClr val="bg1"/>
                </a:solidFill>
              </a:rPr>
              <a:t>Reinforcement of OT concepts</a:t>
            </a:r>
            <a:endParaRPr lang="en-US" sz="2200" dirty="0">
              <a:solidFill>
                <a:schemeClr val="bg1"/>
              </a:solidFill>
            </a:endParaRPr>
          </a:p>
        </p:txBody>
      </p:sp>
      <p:sp>
        <p:nvSpPr>
          <p:cNvPr id="17" name="Oval 16"/>
          <p:cNvSpPr/>
          <p:nvPr/>
        </p:nvSpPr>
        <p:spPr>
          <a:xfrm>
            <a:off x="124586" y="3422011"/>
            <a:ext cx="2670364" cy="1169429"/>
          </a:xfrm>
          <a:prstGeom prst="ellipse">
            <a:avLst/>
          </a:prstGeom>
          <a:solidFill>
            <a:schemeClr val="tx2">
              <a:lumMod val="50000"/>
            </a:schemeClr>
          </a:solid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smtClean="0">
                <a:solidFill>
                  <a:schemeClr val="bg1"/>
                </a:solidFill>
              </a:rPr>
              <a:t>Case based problem-solving</a:t>
            </a:r>
            <a:endParaRPr lang="en-US" sz="2200" dirty="0">
              <a:solidFill>
                <a:schemeClr val="bg1"/>
              </a:solidFill>
            </a:endParaRPr>
          </a:p>
        </p:txBody>
      </p:sp>
      <p:sp>
        <p:nvSpPr>
          <p:cNvPr id="18" name="Oval 17"/>
          <p:cNvSpPr/>
          <p:nvPr/>
        </p:nvSpPr>
        <p:spPr>
          <a:xfrm>
            <a:off x="6025829" y="5206676"/>
            <a:ext cx="3208429" cy="1503652"/>
          </a:xfrm>
          <a:prstGeom prst="ellipse">
            <a:avLst/>
          </a:prstGeom>
          <a:solidFill>
            <a:schemeClr val="tx2">
              <a:lumMod val="50000"/>
            </a:schemeClr>
          </a:solid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smtClean="0">
                <a:solidFill>
                  <a:schemeClr val="bg1"/>
                </a:solidFill>
              </a:rPr>
              <a:t>Evidence-based study strategies</a:t>
            </a:r>
            <a:endParaRPr lang="en-US" sz="2200" dirty="0">
              <a:solidFill>
                <a:schemeClr val="bg1"/>
              </a:solidFill>
            </a:endParaRPr>
          </a:p>
        </p:txBody>
      </p:sp>
      <p:sp>
        <p:nvSpPr>
          <p:cNvPr id="19" name="Oval 18"/>
          <p:cNvSpPr/>
          <p:nvPr/>
        </p:nvSpPr>
        <p:spPr>
          <a:xfrm>
            <a:off x="5973002" y="0"/>
            <a:ext cx="2885247" cy="1287719"/>
          </a:xfrm>
          <a:prstGeom prst="ellipse">
            <a:avLst/>
          </a:prstGeom>
          <a:solidFill>
            <a:schemeClr val="tx2">
              <a:lumMod val="50000"/>
            </a:schemeClr>
          </a:solid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smtClean="0">
                <a:solidFill>
                  <a:schemeClr val="bg1"/>
                </a:solidFill>
              </a:rPr>
              <a:t>Pre-exam content reviews</a:t>
            </a:r>
            <a:endParaRPr lang="en-US" sz="2200" dirty="0">
              <a:solidFill>
                <a:schemeClr val="bg1"/>
              </a:solidFill>
            </a:endParaRPr>
          </a:p>
        </p:txBody>
      </p:sp>
      <p:sp>
        <p:nvSpPr>
          <p:cNvPr id="20" name="Oval 19"/>
          <p:cNvSpPr/>
          <p:nvPr/>
        </p:nvSpPr>
        <p:spPr>
          <a:xfrm>
            <a:off x="6116088" y="3447752"/>
            <a:ext cx="3027912" cy="1428488"/>
          </a:xfrm>
          <a:prstGeom prst="ellipse">
            <a:avLst/>
          </a:prstGeom>
          <a:solidFill>
            <a:schemeClr val="tx2">
              <a:lumMod val="50000"/>
            </a:schemeClr>
          </a:solid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smtClean="0">
                <a:solidFill>
                  <a:schemeClr val="bg1"/>
                </a:solidFill>
              </a:rPr>
              <a:t>Content review of writing  assignments</a:t>
            </a:r>
            <a:endParaRPr lang="en-US" sz="2200" dirty="0">
              <a:solidFill>
                <a:schemeClr val="bg1"/>
              </a:solidFill>
            </a:endParaRPr>
          </a:p>
        </p:txBody>
      </p:sp>
    </p:spTree>
    <p:extLst>
      <p:ext uri="{BB962C8B-B14F-4D97-AF65-F5344CB8AC3E}">
        <p14:creationId xmlns:p14="http://schemas.microsoft.com/office/powerpoint/2010/main" val="3287617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7" grpId="0" animBg="1"/>
      <p:bldP spid="8" grpId="0" animBg="1"/>
      <p:bldP spid="17" grpId="0" animBg="1"/>
      <p:bldP spid="18" grpId="0" animBg="1"/>
      <p:bldP spid="19" grpId="0" animBg="1"/>
      <p:bldP spid="20"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smtClean="0"/>
              <a:t>Introduction and rationale for the program</a:t>
            </a:r>
            <a:endParaRPr lang="en-US" dirty="0"/>
          </a:p>
        </p:txBody>
      </p:sp>
      <p:sp>
        <p:nvSpPr>
          <p:cNvPr id="7" name="Text Placeholder 6"/>
          <p:cNvSpPr>
            <a:spLocks noGrp="1"/>
          </p:cNvSpPr>
          <p:nvPr>
            <p:ph type="body" idx="1"/>
          </p:nvPr>
        </p:nvSpPr>
        <p:spPr/>
        <p:txBody>
          <a:bodyPr>
            <a:normAutofit/>
          </a:bodyPr>
          <a:lstStyle/>
          <a:p>
            <a:r>
              <a:rPr lang="en-US" sz="5400" dirty="0" smtClean="0">
                <a:solidFill>
                  <a:schemeClr val="tx1"/>
                </a:solidFill>
              </a:rPr>
              <a:t>Part 1</a:t>
            </a:r>
            <a:endParaRPr lang="en-US" sz="5400" dirty="0">
              <a:solidFill>
                <a:schemeClr val="tx1"/>
              </a:solidFill>
            </a:endParaRPr>
          </a:p>
        </p:txBody>
      </p:sp>
      <p:cxnSp>
        <p:nvCxnSpPr>
          <p:cNvPr id="8" name="Straight Connector 7"/>
          <p:cNvCxnSpPr/>
          <p:nvPr/>
        </p:nvCxnSpPr>
        <p:spPr>
          <a:xfrm>
            <a:off x="914400" y="4381500"/>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66329050"/>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66700"/>
            <a:ext cx="8229600" cy="1143000"/>
          </a:xfrm>
        </p:spPr>
        <p:txBody>
          <a:bodyPr>
            <a:normAutofit/>
          </a:bodyPr>
          <a:lstStyle/>
          <a:p>
            <a:r>
              <a:rPr lang="en-US" b="1" dirty="0"/>
              <a:t>D</a:t>
            </a:r>
            <a:r>
              <a:rPr lang="en-US" b="1" dirty="0" smtClean="0"/>
              <a:t>eveloping </a:t>
            </a:r>
            <a:r>
              <a:rPr lang="en-US" b="1" dirty="0"/>
              <a:t>m</a:t>
            </a:r>
            <a:r>
              <a:rPr lang="en-US" b="1" dirty="0" smtClean="0"/>
              <a:t>etacognition   </a:t>
            </a:r>
            <a:endParaRPr lang="en-US" b="1" dirty="0"/>
          </a:p>
        </p:txBody>
      </p:sp>
      <p:sp>
        <p:nvSpPr>
          <p:cNvPr id="3" name="Content Placeholder 2"/>
          <p:cNvSpPr>
            <a:spLocks noGrp="1"/>
          </p:cNvSpPr>
          <p:nvPr>
            <p:ph idx="1"/>
          </p:nvPr>
        </p:nvSpPr>
        <p:spPr>
          <a:xfrm>
            <a:off x="457200" y="1600204"/>
            <a:ext cx="8229600" cy="5486396"/>
          </a:xfrm>
        </p:spPr>
        <p:txBody>
          <a:bodyPr>
            <a:normAutofit fontScale="85000" lnSpcReduction="20000"/>
          </a:bodyPr>
          <a:lstStyle/>
          <a:p>
            <a:r>
              <a:rPr lang="en-US" sz="3400" dirty="0" smtClean="0"/>
              <a:t>“knowledge </a:t>
            </a:r>
            <a:r>
              <a:rPr lang="en-US" sz="3400" dirty="0"/>
              <a:t>concerning one's own cognitive </a:t>
            </a:r>
            <a:r>
              <a:rPr lang="en-US" sz="3400" dirty="0" smtClean="0"/>
              <a:t>processes” (</a:t>
            </a:r>
            <a:r>
              <a:rPr lang="en-US" sz="3400" dirty="0" err="1" smtClean="0"/>
              <a:t>Flavell</a:t>
            </a:r>
            <a:r>
              <a:rPr lang="en-US" sz="3400" dirty="0" smtClean="0"/>
              <a:t>, 1985). </a:t>
            </a:r>
          </a:p>
          <a:p>
            <a:endParaRPr lang="en-US" sz="3600" dirty="0" smtClean="0"/>
          </a:p>
          <a:p>
            <a:r>
              <a:rPr lang="en-US" sz="3400" dirty="0"/>
              <a:t>S</a:t>
            </a:r>
            <a:r>
              <a:rPr lang="en-US" sz="3400" dirty="0" smtClean="0"/>
              <a:t>tudents with metacognitive </a:t>
            </a:r>
            <a:r>
              <a:rPr lang="en-US" sz="3400" dirty="0"/>
              <a:t>skills </a:t>
            </a:r>
            <a:r>
              <a:rPr lang="en-US" sz="3400" dirty="0" smtClean="0"/>
              <a:t> </a:t>
            </a:r>
            <a:r>
              <a:rPr lang="en-US" sz="3400" dirty="0"/>
              <a:t>perform better in </a:t>
            </a:r>
            <a:r>
              <a:rPr lang="en-US" sz="3400" dirty="0" smtClean="0"/>
              <a:t> studies, are </a:t>
            </a:r>
            <a:r>
              <a:rPr lang="en-US" sz="3400" dirty="0"/>
              <a:t>high achievers </a:t>
            </a:r>
            <a:r>
              <a:rPr lang="en-US" sz="3400" dirty="0" smtClean="0"/>
              <a:t>, have better learning outcomes (Connor, 2007; Sternberg, 1985)</a:t>
            </a:r>
          </a:p>
          <a:p>
            <a:endParaRPr lang="en-US" sz="3600" dirty="0"/>
          </a:p>
          <a:p>
            <a:r>
              <a:rPr lang="en-US" sz="3400" dirty="0" smtClean="0"/>
              <a:t>Help students to understand how learning occurs and how they learn</a:t>
            </a:r>
          </a:p>
          <a:p>
            <a:pPr marL="457200" lvl="1" indent="0">
              <a:buNone/>
            </a:pPr>
            <a:endParaRPr lang="en-US" sz="3600" dirty="0"/>
          </a:p>
          <a:p>
            <a:r>
              <a:rPr lang="en-US" sz="3400" dirty="0" smtClean="0"/>
              <a:t>First  step -  </a:t>
            </a:r>
            <a:r>
              <a:rPr lang="en-US" sz="3400" dirty="0"/>
              <a:t>assist students in reflecting on </a:t>
            </a:r>
            <a:r>
              <a:rPr lang="en-US" sz="3400" dirty="0" smtClean="0"/>
              <a:t>work and academic history </a:t>
            </a:r>
            <a:endParaRPr lang="en-US" sz="3400" dirty="0"/>
          </a:p>
          <a:p>
            <a:pPr lvl="1"/>
            <a:endParaRPr lang="en-US" sz="1600" dirty="0" smtClean="0"/>
          </a:p>
          <a:p>
            <a:endParaRPr lang="en-US" sz="2000" dirty="0" smtClean="0"/>
          </a:p>
        </p:txBody>
      </p:sp>
      <p:cxnSp>
        <p:nvCxnSpPr>
          <p:cNvPr id="5" name="Straight Connector 4"/>
          <p:cNvCxnSpPr/>
          <p:nvPr/>
        </p:nvCxnSpPr>
        <p:spPr>
          <a:xfrm>
            <a:off x="1371600" y="1295400"/>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pic>
        <p:nvPicPr>
          <p:cNvPr id="614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0" y="1009650"/>
            <a:ext cx="1428750" cy="10715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744560540"/>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33800" y="1600200"/>
            <a:ext cx="5266765" cy="8953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a:xfrm>
            <a:off x="609600" y="0"/>
            <a:ext cx="7886700" cy="1325563"/>
          </a:xfrm>
        </p:spPr>
        <p:txBody>
          <a:bodyPr/>
          <a:lstStyle/>
          <a:p>
            <a:r>
              <a:rPr lang="en-US" b="1" dirty="0">
                <a:latin typeface="+mn-lt"/>
              </a:rPr>
              <a:t>C</a:t>
            </a:r>
            <a:r>
              <a:rPr lang="en-US" b="1" dirty="0" smtClean="0">
                <a:latin typeface="+mn-lt"/>
              </a:rPr>
              <a:t>oping with</a:t>
            </a:r>
            <a:endParaRPr lang="en-US" b="1" dirty="0">
              <a:latin typeface="+mn-lt"/>
            </a:endParaRPr>
          </a:p>
        </p:txBody>
      </p:sp>
      <p:sp>
        <p:nvSpPr>
          <p:cNvPr id="3" name="Content Placeholder 2"/>
          <p:cNvSpPr>
            <a:spLocks noGrp="1"/>
          </p:cNvSpPr>
          <p:nvPr>
            <p:ph idx="1"/>
          </p:nvPr>
        </p:nvSpPr>
        <p:spPr>
          <a:xfrm>
            <a:off x="838200" y="2362200"/>
            <a:ext cx="7886700" cy="6096000"/>
          </a:xfrm>
        </p:spPr>
        <p:txBody>
          <a:bodyPr>
            <a:normAutofit/>
          </a:bodyPr>
          <a:lstStyle/>
          <a:p>
            <a:endParaRPr lang="en-US" dirty="0" smtClean="0"/>
          </a:p>
          <a:p>
            <a:r>
              <a:rPr lang="en-US" dirty="0" smtClean="0"/>
              <a:t>Teach awareness of academic stressors</a:t>
            </a:r>
          </a:p>
          <a:p>
            <a:endParaRPr lang="en-US" dirty="0" smtClean="0"/>
          </a:p>
          <a:p>
            <a:r>
              <a:rPr lang="en-US" dirty="0"/>
              <a:t> </a:t>
            </a:r>
            <a:r>
              <a:rPr lang="en-US" dirty="0" smtClean="0"/>
              <a:t>Review stress management strategies </a:t>
            </a:r>
          </a:p>
          <a:p>
            <a:endParaRPr lang="en-US" dirty="0" smtClean="0"/>
          </a:p>
          <a:p>
            <a:r>
              <a:rPr lang="en-US" dirty="0" smtClean="0"/>
              <a:t>Problem-solve on how to manage student stressors – how to integrate strategies</a:t>
            </a:r>
          </a:p>
          <a:p>
            <a:endParaRPr lang="en-US" dirty="0"/>
          </a:p>
          <a:p>
            <a:endParaRPr lang="en-US" dirty="0" smtClean="0"/>
          </a:p>
          <a:p>
            <a:endParaRPr lang="en-US" dirty="0"/>
          </a:p>
        </p:txBody>
      </p:sp>
      <p:cxnSp>
        <p:nvCxnSpPr>
          <p:cNvPr id="4" name="Straight Connector 3"/>
          <p:cNvCxnSpPr/>
          <p:nvPr/>
        </p:nvCxnSpPr>
        <p:spPr>
          <a:xfrm>
            <a:off x="971550" y="1066800"/>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9349918"/>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3" name="Group 192"/>
          <p:cNvGrpSpPr/>
          <p:nvPr/>
        </p:nvGrpSpPr>
        <p:grpSpPr>
          <a:xfrm>
            <a:off x="0" y="536963"/>
            <a:ext cx="9477926" cy="6345235"/>
            <a:chOff x="0" y="512765"/>
            <a:chExt cx="9144000" cy="6345235"/>
          </a:xfrm>
          <a:solidFill>
            <a:schemeClr val="tx2"/>
          </a:solidFill>
        </p:grpSpPr>
        <p:sp>
          <p:nvSpPr>
            <p:cNvPr id="213" name="Rectangle 212"/>
            <p:cNvSpPr/>
            <p:nvPr/>
          </p:nvSpPr>
          <p:spPr>
            <a:xfrm>
              <a:off x="0" y="5014617"/>
              <a:ext cx="9144000" cy="184338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14" name="Rectangle 213"/>
            <p:cNvSpPr/>
            <p:nvPr/>
          </p:nvSpPr>
          <p:spPr>
            <a:xfrm>
              <a:off x="0" y="512765"/>
              <a:ext cx="9144000" cy="449022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prstClr val="white"/>
                  </a:solidFill>
                </a:rPr>
                <a:t>G</a:t>
              </a:r>
              <a:endParaRPr lang="en-US" dirty="0">
                <a:solidFill>
                  <a:prstClr val="white"/>
                </a:solidFill>
              </a:endParaRPr>
            </a:p>
          </p:txBody>
        </p:sp>
      </p:grpSp>
      <p:sp>
        <p:nvSpPr>
          <p:cNvPr id="215" name="TextBox 214"/>
          <p:cNvSpPr txBox="1"/>
          <p:nvPr/>
        </p:nvSpPr>
        <p:spPr>
          <a:xfrm>
            <a:off x="-29981" y="-89657"/>
            <a:ext cx="9402483" cy="769441"/>
          </a:xfrm>
          <a:prstGeom prst="rect">
            <a:avLst/>
          </a:prstGeom>
          <a:solidFill>
            <a:schemeClr val="tx2"/>
          </a:solidFill>
        </p:spPr>
        <p:txBody>
          <a:bodyPr wrap="square" rtlCol="0">
            <a:spAutoFit/>
          </a:bodyPr>
          <a:lstStyle/>
          <a:p>
            <a:pPr algn="ctr"/>
            <a:r>
              <a:rPr lang="en-US" sz="4400" b="1" dirty="0" smtClean="0">
                <a:solidFill>
                  <a:schemeClr val="bg1"/>
                </a:solidFill>
                <a:ea typeface="Adobe Song Std L" panose="02020300000000000000" pitchFamily="18" charset="-128"/>
                <a:cs typeface="Andalus" panose="02020603050405020304" pitchFamily="18" charset="-78"/>
              </a:rPr>
              <a:t>Using evidence-based </a:t>
            </a:r>
            <a:r>
              <a:rPr lang="en-US" sz="4400" b="1" dirty="0">
                <a:solidFill>
                  <a:schemeClr val="bg1"/>
                </a:solidFill>
                <a:ea typeface="Adobe Song Std L" panose="02020300000000000000" pitchFamily="18" charset="-128"/>
                <a:cs typeface="Andalus" panose="02020603050405020304" pitchFamily="18" charset="-78"/>
              </a:rPr>
              <a:t>s</a:t>
            </a:r>
            <a:r>
              <a:rPr lang="en-US" sz="4400" b="1" dirty="0" smtClean="0">
                <a:solidFill>
                  <a:schemeClr val="bg1"/>
                </a:solidFill>
                <a:ea typeface="Adobe Song Std L" panose="02020300000000000000" pitchFamily="18" charset="-128"/>
                <a:cs typeface="Andalus" panose="02020603050405020304" pitchFamily="18" charset="-78"/>
              </a:rPr>
              <a:t>tudy strategies</a:t>
            </a:r>
            <a:endParaRPr lang="en-US" sz="4400" b="1" dirty="0">
              <a:solidFill>
                <a:schemeClr val="bg1"/>
              </a:solidFill>
              <a:ea typeface="Adobe Song Std L" panose="02020300000000000000" pitchFamily="18" charset="-128"/>
              <a:cs typeface="Andalus" panose="02020603050405020304" pitchFamily="18" charset="-78"/>
            </a:endParaRPr>
          </a:p>
        </p:txBody>
      </p:sp>
      <p:sp>
        <p:nvSpPr>
          <p:cNvPr id="216" name="TextBox 63"/>
          <p:cNvSpPr txBox="1"/>
          <p:nvPr/>
        </p:nvSpPr>
        <p:spPr>
          <a:xfrm>
            <a:off x="8163388" y="6524465"/>
            <a:ext cx="929096" cy="307777"/>
          </a:xfrm>
          <a:prstGeom prst="rect">
            <a:avLst/>
          </a:prstGeom>
          <a:noFill/>
        </p:spPr>
        <p:txBody>
          <a:bodyPr wrap="squar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400" dirty="0" smtClean="0">
                <a:solidFill>
                  <a:prstClr val="black"/>
                </a:solidFill>
              </a:rPr>
              <a:t>Your Logo</a:t>
            </a:r>
            <a:endParaRPr lang="en-US" sz="1400" dirty="0">
              <a:solidFill>
                <a:prstClr val="black"/>
              </a:solidFill>
            </a:endParaRPr>
          </a:p>
        </p:txBody>
      </p:sp>
      <p:grpSp>
        <p:nvGrpSpPr>
          <p:cNvPr id="12" name="Group 11"/>
          <p:cNvGrpSpPr/>
          <p:nvPr/>
        </p:nvGrpSpPr>
        <p:grpSpPr>
          <a:xfrm>
            <a:off x="304801" y="1216461"/>
            <a:ext cx="8839200" cy="5228839"/>
            <a:chOff x="337829" y="997239"/>
            <a:chExt cx="8413079" cy="5228839"/>
          </a:xfrm>
        </p:grpSpPr>
        <p:grpSp>
          <p:nvGrpSpPr>
            <p:cNvPr id="10" name="Group 9"/>
            <p:cNvGrpSpPr/>
            <p:nvPr/>
          </p:nvGrpSpPr>
          <p:grpSpPr>
            <a:xfrm>
              <a:off x="337829" y="997239"/>
              <a:ext cx="8413079" cy="5228839"/>
              <a:chOff x="337829" y="997239"/>
              <a:chExt cx="8413079" cy="5228839"/>
            </a:xfrm>
          </p:grpSpPr>
          <p:sp>
            <p:nvSpPr>
              <p:cNvPr id="3" name="Rounded Rectangle 2"/>
              <p:cNvSpPr/>
              <p:nvPr/>
            </p:nvSpPr>
            <p:spPr>
              <a:xfrm>
                <a:off x="1640506" y="1004550"/>
                <a:ext cx="5804047" cy="4391853"/>
              </a:xfrm>
              <a:prstGeom prst="roundRect">
                <a:avLst>
                  <a:gd name="adj" fmla="val 6932"/>
                </a:avLst>
              </a:prstGeom>
              <a:gradFill flip="none" rotWithShape="1">
                <a:gsLst>
                  <a:gs pos="0">
                    <a:schemeClr val="accent3"/>
                  </a:gs>
                  <a:gs pos="100000">
                    <a:schemeClr val="bg1">
                      <a:lumMod val="65000"/>
                    </a:schemeClr>
                  </a:gs>
                </a:gsLst>
                <a:lin ang="0" scaled="1"/>
                <a:tileRect/>
              </a:gradFill>
              <a:ln w="3175">
                <a:solidFill>
                  <a:schemeClr val="accent3">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ound Same Side Corner Rectangle 15"/>
              <p:cNvSpPr/>
              <p:nvPr/>
            </p:nvSpPr>
            <p:spPr>
              <a:xfrm rot="16200000">
                <a:off x="976579" y="1839085"/>
                <a:ext cx="4391854" cy="2761101"/>
              </a:xfrm>
              <a:prstGeom prst="round2SameRect">
                <a:avLst>
                  <a:gd name="adj1" fmla="val 11208"/>
                  <a:gd name="adj2" fmla="val 0"/>
                </a:avLst>
              </a:prstGeom>
              <a:gradFill>
                <a:gsLst>
                  <a:gs pos="0">
                    <a:schemeClr val="bg1">
                      <a:lumMod val="83000"/>
                    </a:schemeClr>
                  </a:gs>
                  <a:gs pos="100000">
                    <a:schemeClr val="bg1">
                      <a:lumMod val="85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 name="Round Same Side Corner Rectangle 17"/>
              <p:cNvSpPr/>
              <p:nvPr/>
            </p:nvSpPr>
            <p:spPr>
              <a:xfrm rot="5400000" flipH="1">
                <a:off x="3789492" y="1780102"/>
                <a:ext cx="4380236" cy="2867441"/>
              </a:xfrm>
              <a:prstGeom prst="round2SameRect">
                <a:avLst>
                  <a:gd name="adj1" fmla="val 11208"/>
                  <a:gd name="adj2" fmla="val 0"/>
                </a:avLst>
              </a:prstGeom>
              <a:gradFill>
                <a:gsLst>
                  <a:gs pos="0">
                    <a:schemeClr val="bg1">
                      <a:lumMod val="95000"/>
                    </a:schemeClr>
                  </a:gs>
                  <a:gs pos="100000">
                    <a:schemeClr val="bg1">
                      <a:lumMod val="85000"/>
                    </a:schemeClr>
                  </a:gs>
                </a:gsLst>
                <a:lin ang="0" scaled="1"/>
              </a:gradFill>
              <a:ln w="3175">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2" name="Round Same Side Corner Rectangle 21"/>
              <p:cNvSpPr/>
              <p:nvPr/>
            </p:nvSpPr>
            <p:spPr>
              <a:xfrm rot="5400000" flipH="1">
                <a:off x="3756790" y="1812804"/>
                <a:ext cx="4380237" cy="2802036"/>
              </a:xfrm>
              <a:prstGeom prst="round2SameRect">
                <a:avLst>
                  <a:gd name="adj1" fmla="val 11208"/>
                  <a:gd name="adj2" fmla="val 0"/>
                </a:avLst>
              </a:prstGeom>
              <a:gradFill>
                <a:gsLst>
                  <a:gs pos="0">
                    <a:schemeClr val="accent3">
                      <a:lumMod val="60000"/>
                      <a:lumOff val="40000"/>
                    </a:schemeClr>
                  </a:gs>
                  <a:gs pos="100000">
                    <a:schemeClr val="bg1">
                      <a:lumMod val="85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nvGrpSpPr>
              <p:cNvPr id="231" name="Group 230"/>
              <p:cNvGrpSpPr/>
              <p:nvPr/>
            </p:nvGrpSpPr>
            <p:grpSpPr>
              <a:xfrm flipH="1">
                <a:off x="7102883" y="3908978"/>
                <a:ext cx="1648025" cy="1237398"/>
                <a:chOff x="974672" y="1771393"/>
                <a:chExt cx="1400954" cy="1051888"/>
              </a:xfrm>
            </p:grpSpPr>
            <p:sp>
              <p:nvSpPr>
                <p:cNvPr id="232" name="Rounded Rectangle 231"/>
                <p:cNvSpPr/>
                <p:nvPr/>
              </p:nvSpPr>
              <p:spPr>
                <a:xfrm>
                  <a:off x="974672" y="1851393"/>
                  <a:ext cx="1400954" cy="891886"/>
                </a:xfrm>
                <a:prstGeom prst="roundRect">
                  <a:avLst>
                    <a:gd name="adj" fmla="val 15167"/>
                  </a:avLst>
                </a:prstGeom>
                <a:gradFill flip="none" rotWithShape="1">
                  <a:gsLst>
                    <a:gs pos="0">
                      <a:schemeClr val="accent6">
                        <a:lumMod val="60000"/>
                        <a:lumOff val="40000"/>
                      </a:schemeClr>
                    </a:gs>
                    <a:gs pos="100000">
                      <a:schemeClr val="accent6"/>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33" name="Picture 232"/>
                <p:cNvPicPr>
                  <a:picLocks noChangeAspect="1"/>
                </p:cNvPicPr>
                <p:nvPr/>
              </p:nvPicPr>
              <p:blipFill rotWithShape="1">
                <a:blip r:embed="rId3" cstate="print">
                  <a:extLst>
                    <a:ext uri="{28A0092B-C50C-407E-A947-70E740481C1C}">
                      <a14:useLocalDpi xmlns:a14="http://schemas.microsoft.com/office/drawing/2010/main" val="0"/>
                    </a:ext>
                  </a:extLst>
                </a:blip>
                <a:srcRect t="34282" b="34619"/>
                <a:stretch/>
              </p:blipFill>
              <p:spPr>
                <a:xfrm rot="16200000">
                  <a:off x="1592574" y="2262413"/>
                  <a:ext cx="1051888" cy="69848"/>
                </a:xfrm>
                <a:prstGeom prst="rect">
                  <a:avLst/>
                </a:prstGeom>
              </p:spPr>
            </p:pic>
          </p:grpSp>
          <p:sp>
            <p:nvSpPr>
              <p:cNvPr id="227" name="Round Same Side Corner Rectangle 226"/>
              <p:cNvSpPr/>
              <p:nvPr/>
            </p:nvSpPr>
            <p:spPr>
              <a:xfrm rot="5400000" flipH="1">
                <a:off x="3773881" y="1795715"/>
                <a:ext cx="4380235" cy="2836216"/>
              </a:xfrm>
              <a:prstGeom prst="round2SameRect">
                <a:avLst>
                  <a:gd name="adj1" fmla="val 11208"/>
                  <a:gd name="adj2" fmla="val 0"/>
                </a:avLst>
              </a:prstGeom>
              <a:gradFill>
                <a:gsLst>
                  <a:gs pos="0">
                    <a:schemeClr val="bg1">
                      <a:lumMod val="95000"/>
                    </a:schemeClr>
                  </a:gs>
                  <a:gs pos="100000">
                    <a:schemeClr val="bg1">
                      <a:lumMod val="85000"/>
                    </a:schemeClr>
                  </a:gs>
                </a:gsLst>
                <a:lin ang="5400000" scaled="1"/>
              </a:gradFill>
              <a:ln w="3175">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65" name="Picture 364"/>
              <p:cNvPicPr>
                <a:picLocks noChangeAspect="1"/>
              </p:cNvPicPr>
              <p:nvPr/>
            </p:nvPicPr>
            <p:blipFill rotWithShape="1">
              <a:blip r:embed="rId4" cstate="print">
                <a:extLst>
                  <a:ext uri="{28A0092B-C50C-407E-A947-70E740481C1C}">
                    <a14:useLocalDpi xmlns:a14="http://schemas.microsoft.com/office/drawing/2010/main" val="0"/>
                  </a:ext>
                </a:extLst>
              </a:blip>
              <a:srcRect t="34282" b="34619"/>
              <a:stretch/>
            </p:blipFill>
            <p:spPr>
              <a:xfrm rot="5400000" flipH="1">
                <a:off x="6585602" y="3177402"/>
                <a:ext cx="1497252" cy="99421"/>
              </a:xfrm>
              <a:prstGeom prst="rect">
                <a:avLst/>
              </a:prstGeom>
            </p:spPr>
          </p:pic>
          <p:sp>
            <p:nvSpPr>
              <p:cNvPr id="229" name="Rounded Rectangle 228"/>
              <p:cNvSpPr/>
              <p:nvPr/>
            </p:nvSpPr>
            <p:spPr>
              <a:xfrm flipH="1">
                <a:off x="7102883" y="2741159"/>
                <a:ext cx="1648025" cy="1049178"/>
              </a:xfrm>
              <a:prstGeom prst="roundRect">
                <a:avLst>
                  <a:gd name="adj" fmla="val 15167"/>
                </a:avLst>
              </a:prstGeom>
              <a:gradFill flip="none" rotWithShape="1">
                <a:gsLst>
                  <a:gs pos="0">
                    <a:schemeClr val="accent1">
                      <a:lumMod val="60000"/>
                      <a:lumOff val="40000"/>
                    </a:schemeClr>
                  </a:gs>
                  <a:gs pos="100000">
                    <a:schemeClr val="accent1"/>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3" name="Round Same Side Corner Rectangle 282"/>
              <p:cNvSpPr/>
              <p:nvPr/>
            </p:nvSpPr>
            <p:spPr>
              <a:xfrm rot="5400000" flipH="1">
                <a:off x="3756038" y="1813558"/>
                <a:ext cx="4380236" cy="2800532"/>
              </a:xfrm>
              <a:prstGeom prst="round2SameRect">
                <a:avLst>
                  <a:gd name="adj1" fmla="val 11208"/>
                  <a:gd name="adj2" fmla="val 0"/>
                </a:avLst>
              </a:prstGeom>
              <a:gradFill>
                <a:gsLst>
                  <a:gs pos="0">
                    <a:schemeClr val="bg1">
                      <a:lumMod val="95000"/>
                    </a:schemeClr>
                  </a:gs>
                  <a:gs pos="100000">
                    <a:schemeClr val="bg1">
                      <a:lumMod val="85000"/>
                    </a:schemeClr>
                  </a:gs>
                </a:gsLst>
                <a:lin ang="5400000" scaled="1"/>
              </a:gradFill>
              <a:ln w="3175">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7" name="Rounded Rectangle 286"/>
              <p:cNvSpPr/>
              <p:nvPr/>
            </p:nvSpPr>
            <p:spPr>
              <a:xfrm flipH="1">
                <a:off x="7102883" y="1434495"/>
                <a:ext cx="1648025" cy="1049178"/>
              </a:xfrm>
              <a:prstGeom prst="roundRect">
                <a:avLst>
                  <a:gd name="adj" fmla="val 15167"/>
                </a:avLst>
              </a:prstGeom>
              <a:gradFill flip="none" rotWithShape="1">
                <a:gsLst>
                  <a:gs pos="0">
                    <a:schemeClr val="accent4">
                      <a:lumMod val="60000"/>
                      <a:lumOff val="40000"/>
                    </a:schemeClr>
                  </a:gs>
                  <a:gs pos="100000">
                    <a:schemeClr val="accent4"/>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86" name="Picture 285"/>
              <p:cNvPicPr>
                <a:picLocks noChangeAspect="1"/>
              </p:cNvPicPr>
              <p:nvPr/>
            </p:nvPicPr>
            <p:blipFill rotWithShape="1">
              <a:blip r:embed="rId4" cstate="print">
                <a:extLst>
                  <a:ext uri="{28A0092B-C50C-407E-A947-70E740481C1C}">
                    <a14:useLocalDpi xmlns:a14="http://schemas.microsoft.com/office/drawing/2010/main" val="0"/>
                  </a:ext>
                </a:extLst>
              </a:blip>
              <a:srcRect t="34282" b="34619"/>
              <a:stretch/>
            </p:blipFill>
            <p:spPr>
              <a:xfrm rot="5400000" flipH="1">
                <a:off x="6515976" y="1904404"/>
                <a:ext cx="1646977" cy="109363"/>
              </a:xfrm>
              <a:prstGeom prst="rect">
                <a:avLst/>
              </a:prstGeom>
            </p:spPr>
          </p:pic>
          <p:sp>
            <p:nvSpPr>
              <p:cNvPr id="294" name="Round Same Side Corner Rectangle 293"/>
              <p:cNvSpPr/>
              <p:nvPr/>
            </p:nvSpPr>
            <p:spPr>
              <a:xfrm rot="5400000" flipH="1">
                <a:off x="3790494" y="1882108"/>
                <a:ext cx="4380235" cy="2767279"/>
              </a:xfrm>
              <a:prstGeom prst="round2SameRect">
                <a:avLst>
                  <a:gd name="adj1" fmla="val 11208"/>
                  <a:gd name="adj2" fmla="val 0"/>
                </a:avLst>
              </a:prstGeom>
              <a:solidFill>
                <a:schemeClr val="tx1"/>
              </a:solidFill>
              <a:ln w="3175">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13" name="Picture 312"/>
              <p:cNvPicPr>
                <a:picLocks noChangeAspect="1"/>
              </p:cNvPicPr>
              <p:nvPr/>
            </p:nvPicPr>
            <p:blipFill rotWithShape="1">
              <a:blip r:embed="rId4" cstate="print">
                <a:extLst>
                  <a:ext uri="{28A0092B-C50C-407E-A947-70E740481C1C}">
                    <a14:useLocalDpi xmlns:a14="http://schemas.microsoft.com/office/drawing/2010/main" val="0"/>
                  </a:ext>
                </a:extLst>
              </a:blip>
              <a:srcRect t="34282" b="34619"/>
              <a:stretch/>
            </p:blipFill>
            <p:spPr>
              <a:xfrm rot="5400000" flipH="1">
                <a:off x="6538014" y="3192399"/>
                <a:ext cx="1646977" cy="109363"/>
              </a:xfrm>
              <a:prstGeom prst="rect">
                <a:avLst/>
              </a:prstGeom>
            </p:spPr>
          </p:pic>
          <p:sp>
            <p:nvSpPr>
              <p:cNvPr id="15" name="Round Same Side Corner Rectangle 14"/>
              <p:cNvSpPr/>
              <p:nvPr/>
            </p:nvSpPr>
            <p:spPr>
              <a:xfrm rot="16200000">
                <a:off x="935242" y="1791760"/>
                <a:ext cx="4391854" cy="2855754"/>
              </a:xfrm>
              <a:prstGeom prst="round2SameRect">
                <a:avLst>
                  <a:gd name="adj1" fmla="val 11208"/>
                  <a:gd name="adj2" fmla="val 0"/>
                </a:avLst>
              </a:prstGeom>
              <a:gradFill>
                <a:gsLst>
                  <a:gs pos="0">
                    <a:schemeClr val="bg2">
                      <a:lumMod val="87000"/>
                    </a:schemeClr>
                  </a:gs>
                  <a:gs pos="100000">
                    <a:schemeClr val="bg1">
                      <a:lumMod val="85000"/>
                    </a:schemeClr>
                  </a:gs>
                </a:gsLst>
                <a:lin ang="5400000" scaled="1"/>
              </a:gradFill>
              <a:ln w="3175">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7" name="Round Same Side Corner Rectangle 356"/>
              <p:cNvSpPr/>
              <p:nvPr/>
            </p:nvSpPr>
            <p:spPr>
              <a:xfrm rot="16200000">
                <a:off x="921798" y="1778313"/>
                <a:ext cx="4391854" cy="2882650"/>
              </a:xfrm>
              <a:prstGeom prst="round2SameRect">
                <a:avLst>
                  <a:gd name="adj1" fmla="val 11208"/>
                  <a:gd name="adj2" fmla="val 0"/>
                </a:avLst>
              </a:prstGeom>
              <a:gradFill>
                <a:gsLst>
                  <a:gs pos="0">
                    <a:schemeClr val="bg1">
                      <a:lumMod val="95000"/>
                    </a:schemeClr>
                  </a:gs>
                  <a:gs pos="100000">
                    <a:schemeClr val="bg1">
                      <a:lumMod val="75000"/>
                    </a:schemeClr>
                  </a:gs>
                </a:gsLst>
                <a:lin ang="5400000" scaled="1"/>
              </a:gradFill>
              <a:ln w="3175">
                <a:solidFill>
                  <a:schemeClr val="accent3">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nvGrpSpPr>
              <p:cNvPr id="222" name="Group 221"/>
              <p:cNvGrpSpPr/>
              <p:nvPr/>
            </p:nvGrpSpPr>
            <p:grpSpPr>
              <a:xfrm>
                <a:off x="356875" y="3831011"/>
                <a:ext cx="1648018" cy="1237398"/>
                <a:chOff x="974672" y="1771393"/>
                <a:chExt cx="1400954" cy="1051888"/>
              </a:xfrm>
            </p:grpSpPr>
            <p:sp>
              <p:nvSpPr>
                <p:cNvPr id="223" name="Rounded Rectangle 222"/>
                <p:cNvSpPr/>
                <p:nvPr/>
              </p:nvSpPr>
              <p:spPr>
                <a:xfrm>
                  <a:off x="974672" y="1851393"/>
                  <a:ext cx="1400954" cy="891886"/>
                </a:xfrm>
                <a:prstGeom prst="roundRect">
                  <a:avLst>
                    <a:gd name="adj" fmla="val 15167"/>
                  </a:avLst>
                </a:prstGeom>
                <a:gradFill flip="none" rotWithShape="1">
                  <a:gsLst>
                    <a:gs pos="0">
                      <a:schemeClr val="accent5">
                        <a:lumMod val="60000"/>
                        <a:lumOff val="40000"/>
                      </a:schemeClr>
                    </a:gs>
                    <a:gs pos="100000">
                      <a:schemeClr val="accent5"/>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24" name="Picture 223"/>
                <p:cNvPicPr>
                  <a:picLocks noChangeAspect="1"/>
                </p:cNvPicPr>
                <p:nvPr/>
              </p:nvPicPr>
              <p:blipFill rotWithShape="1">
                <a:blip r:embed="rId3" cstate="print">
                  <a:extLst>
                    <a:ext uri="{28A0092B-C50C-407E-A947-70E740481C1C}">
                      <a14:useLocalDpi xmlns:a14="http://schemas.microsoft.com/office/drawing/2010/main" val="0"/>
                    </a:ext>
                  </a:extLst>
                </a:blip>
                <a:srcRect t="34282" b="34619"/>
                <a:stretch/>
              </p:blipFill>
              <p:spPr>
                <a:xfrm rot="16200000">
                  <a:off x="1592574" y="2262413"/>
                  <a:ext cx="1051888" cy="69848"/>
                </a:xfrm>
                <a:prstGeom prst="rect">
                  <a:avLst/>
                </a:prstGeom>
              </p:spPr>
            </p:pic>
          </p:grpSp>
          <p:sp>
            <p:nvSpPr>
              <p:cNvPr id="372" name="Round Same Side Corner Rectangle 371"/>
              <p:cNvSpPr/>
              <p:nvPr/>
            </p:nvSpPr>
            <p:spPr>
              <a:xfrm rot="16200000">
                <a:off x="940263" y="1793183"/>
                <a:ext cx="4391854" cy="2852903"/>
              </a:xfrm>
              <a:prstGeom prst="round2SameRect">
                <a:avLst>
                  <a:gd name="adj1" fmla="val 11208"/>
                  <a:gd name="adj2" fmla="val 0"/>
                </a:avLst>
              </a:prstGeom>
              <a:gradFill>
                <a:gsLst>
                  <a:gs pos="0">
                    <a:schemeClr val="bg1">
                      <a:lumMod val="95000"/>
                    </a:schemeClr>
                  </a:gs>
                  <a:gs pos="100000">
                    <a:schemeClr val="bg1">
                      <a:lumMod val="75000"/>
                    </a:schemeClr>
                  </a:gs>
                </a:gsLst>
                <a:lin ang="5400000" scaled="1"/>
              </a:gradFill>
              <a:ln w="3175">
                <a:solidFill>
                  <a:schemeClr val="accent3"/>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nvGrpSpPr>
              <p:cNvPr id="315" name="Group 314"/>
              <p:cNvGrpSpPr/>
              <p:nvPr/>
            </p:nvGrpSpPr>
            <p:grpSpPr>
              <a:xfrm>
                <a:off x="337829" y="2574541"/>
                <a:ext cx="1648025" cy="1237398"/>
                <a:chOff x="974672" y="1771397"/>
                <a:chExt cx="1400954" cy="1051888"/>
              </a:xfrm>
            </p:grpSpPr>
            <p:sp>
              <p:nvSpPr>
                <p:cNvPr id="325" name="Rounded Rectangle 324"/>
                <p:cNvSpPr/>
                <p:nvPr/>
              </p:nvSpPr>
              <p:spPr>
                <a:xfrm>
                  <a:off x="974672" y="1851393"/>
                  <a:ext cx="1400954" cy="891886"/>
                </a:xfrm>
                <a:prstGeom prst="roundRect">
                  <a:avLst>
                    <a:gd name="adj" fmla="val 15167"/>
                  </a:avLst>
                </a:prstGeom>
                <a:solidFill>
                  <a:schemeClr val="bg2">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26" name="Picture 325"/>
                <p:cNvPicPr>
                  <a:picLocks noChangeAspect="1"/>
                </p:cNvPicPr>
                <p:nvPr/>
              </p:nvPicPr>
              <p:blipFill rotWithShape="1">
                <a:blip r:embed="rId3" cstate="print">
                  <a:extLst>
                    <a:ext uri="{28A0092B-C50C-407E-A947-70E740481C1C}">
                      <a14:useLocalDpi xmlns:a14="http://schemas.microsoft.com/office/drawing/2010/main" val="0"/>
                    </a:ext>
                  </a:extLst>
                </a:blip>
                <a:srcRect t="34282" b="34619"/>
                <a:stretch/>
              </p:blipFill>
              <p:spPr>
                <a:xfrm rot="16200000">
                  <a:off x="1646555" y="2262417"/>
                  <a:ext cx="1051888" cy="69848"/>
                </a:xfrm>
                <a:prstGeom prst="rect">
                  <a:avLst/>
                </a:prstGeom>
              </p:spPr>
            </p:pic>
          </p:grpSp>
          <p:sp>
            <p:nvSpPr>
              <p:cNvPr id="327" name="Round Same Side Corner Rectangle 326"/>
              <p:cNvSpPr/>
              <p:nvPr/>
            </p:nvSpPr>
            <p:spPr>
              <a:xfrm rot="16200000">
                <a:off x="958518" y="1811438"/>
                <a:ext cx="4391857" cy="2816392"/>
              </a:xfrm>
              <a:prstGeom prst="round2SameRect">
                <a:avLst>
                  <a:gd name="adj1" fmla="val 11208"/>
                  <a:gd name="adj2" fmla="val 0"/>
                </a:avLst>
              </a:prstGeom>
              <a:gradFill flip="none" rotWithShape="1">
                <a:gsLst>
                  <a:gs pos="0">
                    <a:schemeClr val="bg1">
                      <a:lumMod val="95000"/>
                    </a:schemeClr>
                  </a:gs>
                  <a:gs pos="100000">
                    <a:schemeClr val="bg1">
                      <a:lumMod val="85000"/>
                    </a:schemeClr>
                  </a:gs>
                </a:gsLst>
                <a:lin ang="10800000" scaled="1"/>
                <a:tileRect/>
              </a:gradFill>
              <a:ln w="3175">
                <a:solidFill>
                  <a:schemeClr val="accent3"/>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nvGrpSpPr>
              <p:cNvPr id="329" name="Group 328"/>
              <p:cNvGrpSpPr/>
              <p:nvPr/>
            </p:nvGrpSpPr>
            <p:grpSpPr>
              <a:xfrm>
                <a:off x="355216" y="1324114"/>
                <a:ext cx="1648018" cy="1237398"/>
                <a:chOff x="988823" y="1782189"/>
                <a:chExt cx="1400954" cy="1051888"/>
              </a:xfrm>
            </p:grpSpPr>
            <p:sp>
              <p:nvSpPr>
                <p:cNvPr id="346" name="Rounded Rectangle 345"/>
                <p:cNvSpPr/>
                <p:nvPr/>
              </p:nvSpPr>
              <p:spPr>
                <a:xfrm>
                  <a:off x="988823" y="1854286"/>
                  <a:ext cx="1400954" cy="891886"/>
                </a:xfrm>
                <a:prstGeom prst="roundRect">
                  <a:avLst>
                    <a:gd name="adj" fmla="val 15167"/>
                  </a:avLst>
                </a:prstGeom>
                <a:gradFill flip="none" rotWithShape="1">
                  <a:gsLst>
                    <a:gs pos="0">
                      <a:schemeClr val="accent1">
                        <a:lumMod val="60000"/>
                        <a:lumOff val="40000"/>
                      </a:schemeClr>
                    </a:gs>
                    <a:gs pos="100000">
                      <a:schemeClr val="accent2"/>
                    </a:gs>
                  </a:gsLst>
                  <a:lin ang="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47" name="Picture 346"/>
                <p:cNvPicPr>
                  <a:picLocks noChangeAspect="1"/>
                </p:cNvPicPr>
                <p:nvPr/>
              </p:nvPicPr>
              <p:blipFill rotWithShape="1">
                <a:blip r:embed="rId3" cstate="print">
                  <a:extLst>
                    <a:ext uri="{28A0092B-C50C-407E-A947-70E740481C1C}">
                      <a14:useLocalDpi xmlns:a14="http://schemas.microsoft.com/office/drawing/2010/main" val="0"/>
                    </a:ext>
                  </a:extLst>
                </a:blip>
                <a:srcRect t="34282" b="34619"/>
                <a:stretch/>
              </p:blipFill>
              <p:spPr>
                <a:xfrm rot="16200000">
                  <a:off x="1678942" y="2273209"/>
                  <a:ext cx="1051888" cy="69848"/>
                </a:xfrm>
                <a:prstGeom prst="rect">
                  <a:avLst/>
                </a:prstGeom>
              </p:spPr>
            </p:pic>
          </p:grpSp>
          <p:sp>
            <p:nvSpPr>
              <p:cNvPr id="348" name="Round Same Side Corner Rectangle 347"/>
              <p:cNvSpPr/>
              <p:nvPr/>
            </p:nvSpPr>
            <p:spPr>
              <a:xfrm rot="16200000">
                <a:off x="870793" y="1802845"/>
                <a:ext cx="4391854" cy="2780641"/>
              </a:xfrm>
              <a:prstGeom prst="round2SameRect">
                <a:avLst>
                  <a:gd name="adj1" fmla="val 11208"/>
                  <a:gd name="adj2" fmla="val 0"/>
                </a:avLst>
              </a:prstGeom>
              <a:solidFill>
                <a:schemeClr val="tx1"/>
              </a:solidFill>
              <a:ln w="3175">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527" name="Group 526"/>
              <p:cNvGrpSpPr/>
              <p:nvPr/>
            </p:nvGrpSpPr>
            <p:grpSpPr>
              <a:xfrm>
                <a:off x="4293972" y="1102562"/>
                <a:ext cx="457853" cy="4265949"/>
                <a:chOff x="6272013" y="-3813302"/>
                <a:chExt cx="1444580" cy="13459558"/>
              </a:xfrm>
            </p:grpSpPr>
            <p:grpSp>
              <p:nvGrpSpPr>
                <p:cNvPr id="528" name="Group 527"/>
                <p:cNvGrpSpPr/>
                <p:nvPr/>
              </p:nvGrpSpPr>
              <p:grpSpPr>
                <a:xfrm>
                  <a:off x="6481230" y="-3653619"/>
                  <a:ext cx="421232" cy="13299875"/>
                  <a:chOff x="2144641" y="1720114"/>
                  <a:chExt cx="127016" cy="4010370"/>
                </a:xfrm>
              </p:grpSpPr>
              <p:sp>
                <p:nvSpPr>
                  <p:cNvPr id="607" name="Oval 606"/>
                  <p:cNvSpPr/>
                  <p:nvPr/>
                </p:nvSpPr>
                <p:spPr>
                  <a:xfrm>
                    <a:off x="2144641" y="1720114"/>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08" name="Oval 607"/>
                  <p:cNvSpPr/>
                  <p:nvPr/>
                </p:nvSpPr>
                <p:spPr>
                  <a:xfrm>
                    <a:off x="2144641" y="1945133"/>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09" name="Oval 608"/>
                  <p:cNvSpPr/>
                  <p:nvPr/>
                </p:nvSpPr>
                <p:spPr>
                  <a:xfrm>
                    <a:off x="2144641" y="2160135"/>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10" name="Oval 609"/>
                  <p:cNvSpPr/>
                  <p:nvPr/>
                </p:nvSpPr>
                <p:spPr>
                  <a:xfrm>
                    <a:off x="2144641" y="2381752"/>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11" name="Oval 610"/>
                  <p:cNvSpPr/>
                  <p:nvPr/>
                </p:nvSpPr>
                <p:spPr>
                  <a:xfrm>
                    <a:off x="2144641" y="2593446"/>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12" name="Oval 611"/>
                  <p:cNvSpPr/>
                  <p:nvPr/>
                </p:nvSpPr>
                <p:spPr>
                  <a:xfrm>
                    <a:off x="2144641" y="2811755"/>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13" name="Oval 612"/>
                  <p:cNvSpPr/>
                  <p:nvPr/>
                </p:nvSpPr>
                <p:spPr>
                  <a:xfrm>
                    <a:off x="2144641" y="3023449"/>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14" name="Oval 613"/>
                  <p:cNvSpPr/>
                  <p:nvPr/>
                </p:nvSpPr>
                <p:spPr>
                  <a:xfrm>
                    <a:off x="2144641" y="3231835"/>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15" name="Oval 614"/>
                  <p:cNvSpPr/>
                  <p:nvPr/>
                </p:nvSpPr>
                <p:spPr>
                  <a:xfrm>
                    <a:off x="2144641" y="3446838"/>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16" name="Oval 615"/>
                  <p:cNvSpPr/>
                  <p:nvPr/>
                </p:nvSpPr>
                <p:spPr>
                  <a:xfrm>
                    <a:off x="2144641" y="3668454"/>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17" name="Oval 616"/>
                  <p:cNvSpPr/>
                  <p:nvPr/>
                </p:nvSpPr>
                <p:spPr>
                  <a:xfrm>
                    <a:off x="2144641" y="3880148"/>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18" name="Oval 617"/>
                  <p:cNvSpPr/>
                  <p:nvPr/>
                </p:nvSpPr>
                <p:spPr>
                  <a:xfrm>
                    <a:off x="2144641" y="4091842"/>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19" name="Oval 618"/>
                  <p:cNvSpPr/>
                  <p:nvPr/>
                </p:nvSpPr>
                <p:spPr>
                  <a:xfrm>
                    <a:off x="2144641" y="4306844"/>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20" name="Oval 619"/>
                  <p:cNvSpPr/>
                  <p:nvPr/>
                </p:nvSpPr>
                <p:spPr>
                  <a:xfrm>
                    <a:off x="2144641" y="4525154"/>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21" name="Oval 620"/>
                  <p:cNvSpPr/>
                  <p:nvPr/>
                </p:nvSpPr>
                <p:spPr>
                  <a:xfrm>
                    <a:off x="2144641" y="4740155"/>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22" name="Oval 621"/>
                  <p:cNvSpPr/>
                  <p:nvPr/>
                </p:nvSpPr>
                <p:spPr>
                  <a:xfrm>
                    <a:off x="2144641" y="4951849"/>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23" name="Oval 622"/>
                  <p:cNvSpPr/>
                  <p:nvPr/>
                </p:nvSpPr>
                <p:spPr>
                  <a:xfrm>
                    <a:off x="2144641" y="5166850"/>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24" name="Oval 623"/>
                  <p:cNvSpPr/>
                  <p:nvPr/>
                </p:nvSpPr>
                <p:spPr>
                  <a:xfrm>
                    <a:off x="2144641" y="5381852"/>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25" name="Oval 624"/>
                  <p:cNvSpPr/>
                  <p:nvPr/>
                </p:nvSpPr>
                <p:spPr>
                  <a:xfrm>
                    <a:off x="2144641" y="5603468"/>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29" name="Group 528"/>
                <p:cNvGrpSpPr/>
                <p:nvPr/>
              </p:nvGrpSpPr>
              <p:grpSpPr>
                <a:xfrm>
                  <a:off x="7295361" y="-3716732"/>
                  <a:ext cx="421232" cy="13255685"/>
                  <a:chOff x="2144641" y="1733439"/>
                  <a:chExt cx="127016" cy="3997045"/>
                </a:xfrm>
              </p:grpSpPr>
              <p:sp>
                <p:nvSpPr>
                  <p:cNvPr id="588" name="Oval 587"/>
                  <p:cNvSpPr/>
                  <p:nvPr/>
                </p:nvSpPr>
                <p:spPr>
                  <a:xfrm>
                    <a:off x="2144641" y="1733439"/>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89" name="Oval 588"/>
                  <p:cNvSpPr/>
                  <p:nvPr/>
                </p:nvSpPr>
                <p:spPr>
                  <a:xfrm>
                    <a:off x="2144641" y="1945133"/>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90" name="Oval 589"/>
                  <p:cNvSpPr/>
                  <p:nvPr/>
                </p:nvSpPr>
                <p:spPr>
                  <a:xfrm>
                    <a:off x="2144641" y="2160135"/>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91" name="Oval 590"/>
                  <p:cNvSpPr/>
                  <p:nvPr/>
                </p:nvSpPr>
                <p:spPr>
                  <a:xfrm>
                    <a:off x="2144641" y="2381752"/>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92" name="Oval 591"/>
                  <p:cNvSpPr/>
                  <p:nvPr/>
                </p:nvSpPr>
                <p:spPr>
                  <a:xfrm>
                    <a:off x="2144641" y="2593446"/>
                    <a:ext cx="127016" cy="127016"/>
                  </a:xfrm>
                  <a:prstGeom prst="ellipse">
                    <a:avLst/>
                  </a:prstGeom>
                  <a:gradFill>
                    <a:gsLst>
                      <a:gs pos="100000">
                        <a:schemeClr val="tx1">
                          <a:lumMod val="85000"/>
                          <a:lumOff val="1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93" name="Oval 592"/>
                  <p:cNvSpPr/>
                  <p:nvPr/>
                </p:nvSpPr>
                <p:spPr>
                  <a:xfrm>
                    <a:off x="2144641" y="2811755"/>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94" name="Oval 593"/>
                  <p:cNvSpPr/>
                  <p:nvPr/>
                </p:nvSpPr>
                <p:spPr>
                  <a:xfrm>
                    <a:off x="2144641" y="3023449"/>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95" name="Oval 594"/>
                  <p:cNvSpPr/>
                  <p:nvPr/>
                </p:nvSpPr>
                <p:spPr>
                  <a:xfrm>
                    <a:off x="2144641" y="3231835"/>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96" name="Oval 595"/>
                  <p:cNvSpPr/>
                  <p:nvPr/>
                </p:nvSpPr>
                <p:spPr>
                  <a:xfrm>
                    <a:off x="2144641" y="3446838"/>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97" name="Oval 596"/>
                  <p:cNvSpPr/>
                  <p:nvPr/>
                </p:nvSpPr>
                <p:spPr>
                  <a:xfrm>
                    <a:off x="2144641" y="3668454"/>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98" name="Oval 597"/>
                  <p:cNvSpPr/>
                  <p:nvPr/>
                </p:nvSpPr>
                <p:spPr>
                  <a:xfrm>
                    <a:off x="2144641" y="3880148"/>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99" name="Oval 598"/>
                  <p:cNvSpPr/>
                  <p:nvPr/>
                </p:nvSpPr>
                <p:spPr>
                  <a:xfrm>
                    <a:off x="2144641" y="4091842"/>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00" name="Oval 599"/>
                  <p:cNvSpPr/>
                  <p:nvPr/>
                </p:nvSpPr>
                <p:spPr>
                  <a:xfrm>
                    <a:off x="2144641" y="4306844"/>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01" name="Oval 600"/>
                  <p:cNvSpPr/>
                  <p:nvPr/>
                </p:nvSpPr>
                <p:spPr>
                  <a:xfrm>
                    <a:off x="2144641" y="4525154"/>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02" name="Oval 601"/>
                  <p:cNvSpPr/>
                  <p:nvPr/>
                </p:nvSpPr>
                <p:spPr>
                  <a:xfrm>
                    <a:off x="2144641" y="4740155"/>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03" name="Oval 602"/>
                  <p:cNvSpPr/>
                  <p:nvPr/>
                </p:nvSpPr>
                <p:spPr>
                  <a:xfrm>
                    <a:off x="2144641" y="4951849"/>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04" name="Oval 603"/>
                  <p:cNvSpPr/>
                  <p:nvPr/>
                </p:nvSpPr>
                <p:spPr>
                  <a:xfrm>
                    <a:off x="2144641" y="5166850"/>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05" name="Oval 604"/>
                  <p:cNvSpPr/>
                  <p:nvPr/>
                </p:nvSpPr>
                <p:spPr>
                  <a:xfrm>
                    <a:off x="2144641" y="5381852"/>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606" name="Oval 605"/>
                  <p:cNvSpPr/>
                  <p:nvPr/>
                </p:nvSpPr>
                <p:spPr>
                  <a:xfrm>
                    <a:off x="2144641" y="5603468"/>
                    <a:ext cx="127016" cy="127016"/>
                  </a:xfrm>
                  <a:prstGeom prst="ellipse">
                    <a:avLst/>
                  </a:prstGeom>
                  <a:gradFill>
                    <a:gsLst>
                      <a:gs pos="100000">
                        <a:schemeClr val="tx1">
                          <a:lumMod val="75000"/>
                          <a:lumOff val="25000"/>
                        </a:schemeClr>
                      </a:gs>
                      <a:gs pos="0">
                        <a:schemeClr val="bg2">
                          <a:lumMod val="50000"/>
                        </a:schemeClr>
                      </a:gs>
                    </a:gsLst>
                    <a:path path="circle">
                      <a:fillToRect l="50000" t="50000" r="50000" b="50000"/>
                    </a:path>
                  </a:gradFill>
                  <a:ln>
                    <a:noFill/>
                  </a:ln>
                  <a:effectLst>
                    <a:innerShdw blurRad="114300">
                      <a:schemeClr val="accent3">
                        <a:lumMod val="75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30" name="Group 529"/>
                <p:cNvGrpSpPr/>
                <p:nvPr/>
              </p:nvGrpSpPr>
              <p:grpSpPr>
                <a:xfrm>
                  <a:off x="6272013" y="-3813302"/>
                  <a:ext cx="1232296" cy="13313970"/>
                  <a:chOff x="1838447" y="1704320"/>
                  <a:chExt cx="371580" cy="4014620"/>
                </a:xfrm>
              </p:grpSpPr>
              <p:grpSp>
                <p:nvGrpSpPr>
                  <p:cNvPr id="531" name="Group 530"/>
                  <p:cNvGrpSpPr/>
                  <p:nvPr/>
                </p:nvGrpSpPr>
                <p:grpSpPr>
                  <a:xfrm>
                    <a:off x="1838447" y="1704320"/>
                    <a:ext cx="371580" cy="141899"/>
                    <a:chOff x="1838220" y="1711463"/>
                    <a:chExt cx="371580" cy="141898"/>
                  </a:xfrm>
                </p:grpSpPr>
                <p:sp>
                  <p:nvSpPr>
                    <p:cNvPr id="586" name="Rectangle 14"/>
                    <p:cNvSpPr/>
                    <p:nvPr/>
                  </p:nvSpPr>
                  <p:spPr>
                    <a:xfrm>
                      <a:off x="1838220" y="1711463"/>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87" name="Rectangle 14"/>
                    <p:cNvSpPr/>
                    <p:nvPr/>
                  </p:nvSpPr>
                  <p:spPr>
                    <a:xfrm>
                      <a:off x="1838220" y="1766231"/>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32" name="Group 531"/>
                  <p:cNvGrpSpPr/>
                  <p:nvPr/>
                </p:nvGrpSpPr>
                <p:grpSpPr>
                  <a:xfrm>
                    <a:off x="1838447" y="1916251"/>
                    <a:ext cx="371580" cy="141899"/>
                    <a:chOff x="1838220" y="1711463"/>
                    <a:chExt cx="371580" cy="141898"/>
                  </a:xfrm>
                </p:grpSpPr>
                <p:sp>
                  <p:nvSpPr>
                    <p:cNvPr id="584" name="Rectangle 14"/>
                    <p:cNvSpPr/>
                    <p:nvPr/>
                  </p:nvSpPr>
                  <p:spPr>
                    <a:xfrm>
                      <a:off x="1838220" y="1711463"/>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85" name="Rectangle 14"/>
                    <p:cNvSpPr/>
                    <p:nvPr/>
                  </p:nvSpPr>
                  <p:spPr>
                    <a:xfrm>
                      <a:off x="1838220" y="1766231"/>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33" name="Group 532"/>
                  <p:cNvGrpSpPr/>
                  <p:nvPr/>
                </p:nvGrpSpPr>
                <p:grpSpPr>
                  <a:xfrm>
                    <a:off x="1838447" y="2130564"/>
                    <a:ext cx="371580" cy="141899"/>
                    <a:chOff x="1838220" y="1711463"/>
                    <a:chExt cx="371580" cy="141898"/>
                  </a:xfrm>
                </p:grpSpPr>
                <p:sp>
                  <p:nvSpPr>
                    <p:cNvPr id="582" name="Rectangle 14"/>
                    <p:cNvSpPr/>
                    <p:nvPr/>
                  </p:nvSpPr>
                  <p:spPr>
                    <a:xfrm>
                      <a:off x="1838220" y="1711463"/>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83" name="Rectangle 14"/>
                    <p:cNvSpPr/>
                    <p:nvPr/>
                  </p:nvSpPr>
                  <p:spPr>
                    <a:xfrm>
                      <a:off x="1838220" y="1766231"/>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34" name="Group 533"/>
                  <p:cNvGrpSpPr/>
                  <p:nvPr/>
                </p:nvGrpSpPr>
                <p:grpSpPr>
                  <a:xfrm>
                    <a:off x="1838447" y="2783026"/>
                    <a:ext cx="371580" cy="141899"/>
                    <a:chOff x="1838220" y="1711463"/>
                    <a:chExt cx="371580" cy="141898"/>
                  </a:xfrm>
                </p:grpSpPr>
                <p:sp>
                  <p:nvSpPr>
                    <p:cNvPr id="580" name="Rectangle 14"/>
                    <p:cNvSpPr/>
                    <p:nvPr/>
                  </p:nvSpPr>
                  <p:spPr>
                    <a:xfrm>
                      <a:off x="1838220" y="1711463"/>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81" name="Rectangle 14"/>
                    <p:cNvSpPr/>
                    <p:nvPr/>
                  </p:nvSpPr>
                  <p:spPr>
                    <a:xfrm>
                      <a:off x="1838220" y="1766231"/>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35" name="Group 534"/>
                  <p:cNvGrpSpPr/>
                  <p:nvPr/>
                </p:nvGrpSpPr>
                <p:grpSpPr>
                  <a:xfrm>
                    <a:off x="1838447" y="2563951"/>
                    <a:ext cx="371580" cy="141899"/>
                    <a:chOff x="1838220" y="1711463"/>
                    <a:chExt cx="371580" cy="141898"/>
                  </a:xfrm>
                </p:grpSpPr>
                <p:sp>
                  <p:nvSpPr>
                    <p:cNvPr id="578" name="Rectangle 14"/>
                    <p:cNvSpPr/>
                    <p:nvPr/>
                  </p:nvSpPr>
                  <p:spPr>
                    <a:xfrm>
                      <a:off x="1838220" y="1711463"/>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79" name="Rectangle 14"/>
                    <p:cNvSpPr/>
                    <p:nvPr/>
                  </p:nvSpPr>
                  <p:spPr>
                    <a:xfrm>
                      <a:off x="1838220" y="1766231"/>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36" name="Group 535"/>
                  <p:cNvGrpSpPr/>
                  <p:nvPr/>
                </p:nvGrpSpPr>
                <p:grpSpPr>
                  <a:xfrm>
                    <a:off x="1838447" y="2354400"/>
                    <a:ext cx="371580" cy="141899"/>
                    <a:chOff x="1838220" y="1711463"/>
                    <a:chExt cx="371580" cy="141898"/>
                  </a:xfrm>
                </p:grpSpPr>
                <p:sp>
                  <p:nvSpPr>
                    <p:cNvPr id="576" name="Rectangle 14"/>
                    <p:cNvSpPr/>
                    <p:nvPr/>
                  </p:nvSpPr>
                  <p:spPr>
                    <a:xfrm>
                      <a:off x="1838220" y="1711463"/>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77" name="Rectangle 14"/>
                    <p:cNvSpPr/>
                    <p:nvPr/>
                  </p:nvSpPr>
                  <p:spPr>
                    <a:xfrm>
                      <a:off x="1838220" y="1766231"/>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37" name="Group 536"/>
                  <p:cNvGrpSpPr/>
                  <p:nvPr/>
                </p:nvGrpSpPr>
                <p:grpSpPr>
                  <a:xfrm>
                    <a:off x="1838447" y="2994957"/>
                    <a:ext cx="371580" cy="141899"/>
                    <a:chOff x="1838220" y="1711463"/>
                    <a:chExt cx="371580" cy="141898"/>
                  </a:xfrm>
                </p:grpSpPr>
                <p:sp>
                  <p:nvSpPr>
                    <p:cNvPr id="574" name="Rectangle 14"/>
                    <p:cNvSpPr/>
                    <p:nvPr/>
                  </p:nvSpPr>
                  <p:spPr>
                    <a:xfrm>
                      <a:off x="1838220" y="1711463"/>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75" name="Rectangle 14"/>
                    <p:cNvSpPr/>
                    <p:nvPr/>
                  </p:nvSpPr>
                  <p:spPr>
                    <a:xfrm>
                      <a:off x="1838220" y="1766231"/>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38" name="Group 537"/>
                  <p:cNvGrpSpPr/>
                  <p:nvPr/>
                </p:nvGrpSpPr>
                <p:grpSpPr>
                  <a:xfrm>
                    <a:off x="1838447" y="3206889"/>
                    <a:ext cx="371580" cy="141899"/>
                    <a:chOff x="1838220" y="1711463"/>
                    <a:chExt cx="371580" cy="141898"/>
                  </a:xfrm>
                </p:grpSpPr>
                <p:sp>
                  <p:nvSpPr>
                    <p:cNvPr id="572" name="Rectangle 14"/>
                    <p:cNvSpPr/>
                    <p:nvPr/>
                  </p:nvSpPr>
                  <p:spPr>
                    <a:xfrm>
                      <a:off x="1838220" y="1711463"/>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73" name="Rectangle 14"/>
                    <p:cNvSpPr/>
                    <p:nvPr/>
                  </p:nvSpPr>
                  <p:spPr>
                    <a:xfrm>
                      <a:off x="1838220" y="1766231"/>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39" name="Group 538"/>
                  <p:cNvGrpSpPr/>
                  <p:nvPr/>
                </p:nvGrpSpPr>
                <p:grpSpPr>
                  <a:xfrm>
                    <a:off x="1838447" y="3853007"/>
                    <a:ext cx="371580" cy="141907"/>
                    <a:chOff x="1838220" y="1711456"/>
                    <a:chExt cx="371580" cy="141905"/>
                  </a:xfrm>
                </p:grpSpPr>
                <p:sp>
                  <p:nvSpPr>
                    <p:cNvPr id="570" name="Rectangle 14"/>
                    <p:cNvSpPr/>
                    <p:nvPr/>
                  </p:nvSpPr>
                  <p:spPr>
                    <a:xfrm>
                      <a:off x="1838220" y="1711456"/>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71" name="Rectangle 14"/>
                    <p:cNvSpPr/>
                    <p:nvPr/>
                  </p:nvSpPr>
                  <p:spPr>
                    <a:xfrm>
                      <a:off x="1838220" y="1766231"/>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40" name="Group 539"/>
                  <p:cNvGrpSpPr/>
                  <p:nvPr/>
                </p:nvGrpSpPr>
                <p:grpSpPr>
                  <a:xfrm>
                    <a:off x="1838447" y="3641075"/>
                    <a:ext cx="371580" cy="141907"/>
                    <a:chOff x="1838220" y="1711456"/>
                    <a:chExt cx="371580" cy="141905"/>
                  </a:xfrm>
                </p:grpSpPr>
                <p:sp>
                  <p:nvSpPr>
                    <p:cNvPr id="568" name="Rectangle 14"/>
                    <p:cNvSpPr/>
                    <p:nvPr/>
                  </p:nvSpPr>
                  <p:spPr>
                    <a:xfrm>
                      <a:off x="1838220" y="1711456"/>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69" name="Rectangle 14"/>
                    <p:cNvSpPr/>
                    <p:nvPr/>
                  </p:nvSpPr>
                  <p:spPr>
                    <a:xfrm>
                      <a:off x="1838220" y="1766231"/>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41" name="Group 540"/>
                  <p:cNvGrpSpPr/>
                  <p:nvPr/>
                </p:nvGrpSpPr>
                <p:grpSpPr>
                  <a:xfrm>
                    <a:off x="1838447" y="3419619"/>
                    <a:ext cx="371580" cy="141907"/>
                    <a:chOff x="1838220" y="1711456"/>
                    <a:chExt cx="371580" cy="141905"/>
                  </a:xfrm>
                </p:grpSpPr>
                <p:sp>
                  <p:nvSpPr>
                    <p:cNvPr id="566" name="Rectangle 14"/>
                    <p:cNvSpPr/>
                    <p:nvPr/>
                  </p:nvSpPr>
                  <p:spPr>
                    <a:xfrm>
                      <a:off x="1838220" y="1711456"/>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67" name="Rectangle 14"/>
                    <p:cNvSpPr/>
                    <p:nvPr/>
                  </p:nvSpPr>
                  <p:spPr>
                    <a:xfrm>
                      <a:off x="1838220" y="1766231"/>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42" name="Group 541"/>
                  <p:cNvGrpSpPr/>
                  <p:nvPr/>
                </p:nvGrpSpPr>
                <p:grpSpPr>
                  <a:xfrm>
                    <a:off x="1838447" y="4064938"/>
                    <a:ext cx="371580" cy="141907"/>
                    <a:chOff x="1838220" y="1711456"/>
                    <a:chExt cx="371580" cy="141905"/>
                  </a:xfrm>
                </p:grpSpPr>
                <p:sp>
                  <p:nvSpPr>
                    <p:cNvPr id="564" name="Rectangle 14"/>
                    <p:cNvSpPr/>
                    <p:nvPr/>
                  </p:nvSpPr>
                  <p:spPr>
                    <a:xfrm>
                      <a:off x="1838220" y="1711456"/>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65" name="Rectangle 14"/>
                    <p:cNvSpPr/>
                    <p:nvPr/>
                  </p:nvSpPr>
                  <p:spPr>
                    <a:xfrm>
                      <a:off x="1838220" y="1766231"/>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43" name="Group 542"/>
                  <p:cNvGrpSpPr/>
                  <p:nvPr/>
                </p:nvGrpSpPr>
                <p:grpSpPr>
                  <a:xfrm>
                    <a:off x="1838447" y="4281632"/>
                    <a:ext cx="371580" cy="141907"/>
                    <a:chOff x="1838220" y="1711456"/>
                    <a:chExt cx="371580" cy="141905"/>
                  </a:xfrm>
                </p:grpSpPr>
                <p:sp>
                  <p:nvSpPr>
                    <p:cNvPr id="562" name="Rectangle 14"/>
                    <p:cNvSpPr/>
                    <p:nvPr/>
                  </p:nvSpPr>
                  <p:spPr>
                    <a:xfrm>
                      <a:off x="1838220" y="1711456"/>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63" name="Rectangle 14"/>
                    <p:cNvSpPr/>
                    <p:nvPr/>
                  </p:nvSpPr>
                  <p:spPr>
                    <a:xfrm>
                      <a:off x="1838220" y="1766231"/>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44" name="Group 543"/>
                  <p:cNvGrpSpPr/>
                  <p:nvPr/>
                </p:nvGrpSpPr>
                <p:grpSpPr>
                  <a:xfrm>
                    <a:off x="1838447" y="4924570"/>
                    <a:ext cx="371580" cy="141907"/>
                    <a:chOff x="1838220" y="1711456"/>
                    <a:chExt cx="371580" cy="141905"/>
                  </a:xfrm>
                </p:grpSpPr>
                <p:sp>
                  <p:nvSpPr>
                    <p:cNvPr id="560" name="Rectangle 14"/>
                    <p:cNvSpPr/>
                    <p:nvPr/>
                  </p:nvSpPr>
                  <p:spPr>
                    <a:xfrm>
                      <a:off x="1838220" y="1711456"/>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61" name="Rectangle 14"/>
                    <p:cNvSpPr/>
                    <p:nvPr/>
                  </p:nvSpPr>
                  <p:spPr>
                    <a:xfrm>
                      <a:off x="1838220" y="1766231"/>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45" name="Group 544"/>
                  <p:cNvGrpSpPr/>
                  <p:nvPr/>
                </p:nvGrpSpPr>
                <p:grpSpPr>
                  <a:xfrm>
                    <a:off x="1838447" y="4712638"/>
                    <a:ext cx="371580" cy="141907"/>
                    <a:chOff x="1838220" y="1711456"/>
                    <a:chExt cx="371580" cy="141905"/>
                  </a:xfrm>
                </p:grpSpPr>
                <p:sp>
                  <p:nvSpPr>
                    <p:cNvPr id="558" name="Rectangle 14"/>
                    <p:cNvSpPr/>
                    <p:nvPr/>
                  </p:nvSpPr>
                  <p:spPr>
                    <a:xfrm>
                      <a:off x="1838220" y="1711456"/>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59" name="Rectangle 14"/>
                    <p:cNvSpPr/>
                    <p:nvPr/>
                  </p:nvSpPr>
                  <p:spPr>
                    <a:xfrm>
                      <a:off x="1838220" y="1766231"/>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46" name="Group 545"/>
                  <p:cNvGrpSpPr/>
                  <p:nvPr/>
                </p:nvGrpSpPr>
                <p:grpSpPr>
                  <a:xfrm>
                    <a:off x="1838447" y="4498325"/>
                    <a:ext cx="371580" cy="141907"/>
                    <a:chOff x="1838220" y="1711456"/>
                    <a:chExt cx="371580" cy="141905"/>
                  </a:xfrm>
                </p:grpSpPr>
                <p:sp>
                  <p:nvSpPr>
                    <p:cNvPr id="556" name="Rectangle 14"/>
                    <p:cNvSpPr/>
                    <p:nvPr/>
                  </p:nvSpPr>
                  <p:spPr>
                    <a:xfrm>
                      <a:off x="1838220" y="1711456"/>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57" name="Rectangle 14"/>
                    <p:cNvSpPr/>
                    <p:nvPr/>
                  </p:nvSpPr>
                  <p:spPr>
                    <a:xfrm>
                      <a:off x="1838220" y="1766231"/>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47" name="Group 546"/>
                  <p:cNvGrpSpPr/>
                  <p:nvPr/>
                </p:nvGrpSpPr>
                <p:grpSpPr>
                  <a:xfrm>
                    <a:off x="1838447" y="5138882"/>
                    <a:ext cx="371580" cy="141907"/>
                    <a:chOff x="1838220" y="1711456"/>
                    <a:chExt cx="371580" cy="141905"/>
                  </a:xfrm>
                </p:grpSpPr>
                <p:sp>
                  <p:nvSpPr>
                    <p:cNvPr id="554" name="Rectangle 14"/>
                    <p:cNvSpPr/>
                    <p:nvPr/>
                  </p:nvSpPr>
                  <p:spPr>
                    <a:xfrm>
                      <a:off x="1838220" y="1711456"/>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55" name="Rectangle 14"/>
                    <p:cNvSpPr/>
                    <p:nvPr/>
                  </p:nvSpPr>
                  <p:spPr>
                    <a:xfrm>
                      <a:off x="1838220" y="1766231"/>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48" name="Group 547"/>
                  <p:cNvGrpSpPr/>
                  <p:nvPr/>
                </p:nvGrpSpPr>
                <p:grpSpPr>
                  <a:xfrm>
                    <a:off x="1838447" y="5353195"/>
                    <a:ext cx="371580" cy="141907"/>
                    <a:chOff x="1838220" y="1711456"/>
                    <a:chExt cx="371580" cy="141905"/>
                  </a:xfrm>
                </p:grpSpPr>
                <p:sp>
                  <p:nvSpPr>
                    <p:cNvPr id="552" name="Rectangle 14"/>
                    <p:cNvSpPr/>
                    <p:nvPr/>
                  </p:nvSpPr>
                  <p:spPr>
                    <a:xfrm>
                      <a:off x="1838220" y="1711456"/>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53" name="Rectangle 14"/>
                    <p:cNvSpPr/>
                    <p:nvPr/>
                  </p:nvSpPr>
                  <p:spPr>
                    <a:xfrm>
                      <a:off x="1838220" y="1766231"/>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nvGrpSpPr>
                  <p:cNvPr id="549" name="Group 548"/>
                  <p:cNvGrpSpPr/>
                  <p:nvPr/>
                </p:nvGrpSpPr>
                <p:grpSpPr>
                  <a:xfrm>
                    <a:off x="1838447" y="5577033"/>
                    <a:ext cx="371580" cy="141907"/>
                    <a:chOff x="1838220" y="1711456"/>
                    <a:chExt cx="371580" cy="141905"/>
                  </a:xfrm>
                </p:grpSpPr>
                <p:sp>
                  <p:nvSpPr>
                    <p:cNvPr id="550" name="Rectangle 14"/>
                    <p:cNvSpPr/>
                    <p:nvPr/>
                  </p:nvSpPr>
                  <p:spPr>
                    <a:xfrm>
                      <a:off x="1838220" y="1711456"/>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51" name="Rectangle 14"/>
                    <p:cNvSpPr/>
                    <p:nvPr/>
                  </p:nvSpPr>
                  <p:spPr>
                    <a:xfrm>
                      <a:off x="1838220" y="1766231"/>
                      <a:ext cx="371580" cy="87130"/>
                    </a:xfrm>
                    <a:custGeom>
                      <a:avLst/>
                      <a:gdLst>
                        <a:gd name="connsiteX0" fmla="*/ 0 w 109728"/>
                        <a:gd name="connsiteY0" fmla="*/ 0 h 27432"/>
                        <a:gd name="connsiteX1" fmla="*/ 109728 w 109728"/>
                        <a:gd name="connsiteY1" fmla="*/ 0 h 27432"/>
                        <a:gd name="connsiteX2" fmla="*/ 109728 w 109728"/>
                        <a:gd name="connsiteY2" fmla="*/ 27432 h 27432"/>
                        <a:gd name="connsiteX3" fmla="*/ 0 w 109728"/>
                        <a:gd name="connsiteY3" fmla="*/ 27432 h 27432"/>
                        <a:gd name="connsiteX4" fmla="*/ 0 w 109728"/>
                        <a:gd name="connsiteY4" fmla="*/ 0 h 27432"/>
                        <a:gd name="connsiteX0" fmla="*/ 50935 w 160663"/>
                        <a:gd name="connsiteY0" fmla="*/ 26458 h 53890"/>
                        <a:gd name="connsiteX1" fmla="*/ 160663 w 160663"/>
                        <a:gd name="connsiteY1" fmla="*/ 26458 h 53890"/>
                        <a:gd name="connsiteX2" fmla="*/ 160663 w 160663"/>
                        <a:gd name="connsiteY2" fmla="*/ 53890 h 53890"/>
                        <a:gd name="connsiteX3" fmla="*/ 50935 w 160663"/>
                        <a:gd name="connsiteY3" fmla="*/ 53890 h 53890"/>
                        <a:gd name="connsiteX4" fmla="*/ 50935 w 160663"/>
                        <a:gd name="connsiteY4" fmla="*/ 26458 h 53890"/>
                        <a:gd name="connsiteX0" fmla="*/ 46973 w 156701"/>
                        <a:gd name="connsiteY0" fmla="*/ 34003 h 61435"/>
                        <a:gd name="connsiteX1" fmla="*/ 156701 w 156701"/>
                        <a:gd name="connsiteY1" fmla="*/ 34003 h 61435"/>
                        <a:gd name="connsiteX2" fmla="*/ 156701 w 156701"/>
                        <a:gd name="connsiteY2" fmla="*/ 61435 h 61435"/>
                        <a:gd name="connsiteX3" fmla="*/ 46973 w 156701"/>
                        <a:gd name="connsiteY3" fmla="*/ 61435 h 61435"/>
                        <a:gd name="connsiteX4" fmla="*/ 46973 w 156701"/>
                        <a:gd name="connsiteY4" fmla="*/ 34003 h 61435"/>
                        <a:gd name="connsiteX0" fmla="*/ 46973 w 157692"/>
                        <a:gd name="connsiteY0" fmla="*/ 50884 h 78316"/>
                        <a:gd name="connsiteX1" fmla="*/ 156701 w 157692"/>
                        <a:gd name="connsiteY1" fmla="*/ 50884 h 78316"/>
                        <a:gd name="connsiteX2" fmla="*/ 156701 w 157692"/>
                        <a:gd name="connsiteY2" fmla="*/ 78316 h 78316"/>
                        <a:gd name="connsiteX3" fmla="*/ 46973 w 157692"/>
                        <a:gd name="connsiteY3" fmla="*/ 78316 h 78316"/>
                        <a:gd name="connsiteX4" fmla="*/ 46973 w 157692"/>
                        <a:gd name="connsiteY4" fmla="*/ 50884 h 78316"/>
                        <a:gd name="connsiteX0" fmla="*/ 139599 w 249510"/>
                        <a:gd name="connsiteY0" fmla="*/ 54157 h 81589"/>
                        <a:gd name="connsiteX1" fmla="*/ 249327 w 249510"/>
                        <a:gd name="connsiteY1" fmla="*/ 54157 h 81589"/>
                        <a:gd name="connsiteX2" fmla="*/ 249327 w 249510"/>
                        <a:gd name="connsiteY2" fmla="*/ 81589 h 81589"/>
                        <a:gd name="connsiteX3" fmla="*/ 139599 w 249510"/>
                        <a:gd name="connsiteY3" fmla="*/ 81589 h 81589"/>
                        <a:gd name="connsiteX4" fmla="*/ 139599 w 249510"/>
                        <a:gd name="connsiteY4" fmla="*/ 54157 h 81589"/>
                        <a:gd name="connsiteX0" fmla="*/ 117007 w 255752"/>
                        <a:gd name="connsiteY0" fmla="*/ 46760 h 74192"/>
                        <a:gd name="connsiteX1" fmla="*/ 226735 w 255752"/>
                        <a:gd name="connsiteY1" fmla="*/ 46760 h 74192"/>
                        <a:gd name="connsiteX2" fmla="*/ 226735 w 255752"/>
                        <a:gd name="connsiteY2" fmla="*/ 74192 h 74192"/>
                        <a:gd name="connsiteX3" fmla="*/ 117007 w 255752"/>
                        <a:gd name="connsiteY3" fmla="*/ 74192 h 74192"/>
                        <a:gd name="connsiteX4" fmla="*/ 117007 w 255752"/>
                        <a:gd name="connsiteY4" fmla="*/ 46760 h 74192"/>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42536 w 279113"/>
                        <a:gd name="connsiteY0" fmla="*/ 57954 h 85386"/>
                        <a:gd name="connsiteX1" fmla="*/ 252264 w 279113"/>
                        <a:gd name="connsiteY1" fmla="*/ 57954 h 85386"/>
                        <a:gd name="connsiteX2" fmla="*/ 252264 w 279113"/>
                        <a:gd name="connsiteY2" fmla="*/ 85386 h 85386"/>
                        <a:gd name="connsiteX3" fmla="*/ 142536 w 279113"/>
                        <a:gd name="connsiteY3" fmla="*/ 85386 h 85386"/>
                        <a:gd name="connsiteX4" fmla="*/ 142536 w 279113"/>
                        <a:gd name="connsiteY4" fmla="*/ 57954 h 85386"/>
                        <a:gd name="connsiteX0" fmla="*/ 138581 w 275471"/>
                        <a:gd name="connsiteY0" fmla="*/ 50870 h 78302"/>
                        <a:gd name="connsiteX1" fmla="*/ 248309 w 275471"/>
                        <a:gd name="connsiteY1" fmla="*/ 50870 h 78302"/>
                        <a:gd name="connsiteX2" fmla="*/ 248309 w 275471"/>
                        <a:gd name="connsiteY2" fmla="*/ 78302 h 78302"/>
                        <a:gd name="connsiteX3" fmla="*/ 138581 w 275471"/>
                        <a:gd name="connsiteY3" fmla="*/ 78302 h 78302"/>
                        <a:gd name="connsiteX4" fmla="*/ 138581 w 275471"/>
                        <a:gd name="connsiteY4" fmla="*/ 50870 h 78302"/>
                        <a:gd name="connsiteX0" fmla="*/ 136143 w 278207"/>
                        <a:gd name="connsiteY0" fmla="*/ 43523 h 70955"/>
                        <a:gd name="connsiteX1" fmla="*/ 245871 w 278207"/>
                        <a:gd name="connsiteY1" fmla="*/ 43523 h 70955"/>
                        <a:gd name="connsiteX2" fmla="*/ 245871 w 278207"/>
                        <a:gd name="connsiteY2" fmla="*/ 70955 h 70955"/>
                        <a:gd name="connsiteX3" fmla="*/ 136143 w 278207"/>
                        <a:gd name="connsiteY3" fmla="*/ 70955 h 70955"/>
                        <a:gd name="connsiteX4" fmla="*/ 136143 w 278207"/>
                        <a:gd name="connsiteY4" fmla="*/ 43523 h 70955"/>
                        <a:gd name="connsiteX0" fmla="*/ 136143 w 278207"/>
                        <a:gd name="connsiteY0" fmla="*/ 43523 h 70955"/>
                        <a:gd name="connsiteX1" fmla="*/ 242607 w 278207"/>
                        <a:gd name="connsiteY1" fmla="*/ 32842 h 70955"/>
                        <a:gd name="connsiteX2" fmla="*/ 245871 w 278207"/>
                        <a:gd name="connsiteY2" fmla="*/ 70955 h 70955"/>
                        <a:gd name="connsiteX3" fmla="*/ 136143 w 278207"/>
                        <a:gd name="connsiteY3" fmla="*/ 70955 h 70955"/>
                        <a:gd name="connsiteX4" fmla="*/ 136143 w 278207"/>
                        <a:gd name="connsiteY4" fmla="*/ 43523 h 70955"/>
                        <a:gd name="connsiteX0" fmla="*/ 135610 w 281379"/>
                        <a:gd name="connsiteY0" fmla="*/ 51232 h 78664"/>
                        <a:gd name="connsiteX1" fmla="*/ 242074 w 281379"/>
                        <a:gd name="connsiteY1" fmla="*/ 40551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241481 w 281379"/>
                        <a:gd name="connsiteY1" fmla="*/ 41738 h 78664"/>
                        <a:gd name="connsiteX2" fmla="*/ 249195 w 281379"/>
                        <a:gd name="connsiteY2" fmla="*/ 67687 h 78664"/>
                        <a:gd name="connsiteX3" fmla="*/ 135610 w 281379"/>
                        <a:gd name="connsiteY3" fmla="*/ 78664 h 78664"/>
                        <a:gd name="connsiteX4" fmla="*/ 135610 w 281379"/>
                        <a:gd name="connsiteY4"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143838 w 281379"/>
                        <a:gd name="connsiteY1" fmla="*/ 27634 h 78664"/>
                        <a:gd name="connsiteX2" fmla="*/ 241481 w 281379"/>
                        <a:gd name="connsiteY2" fmla="*/ 41738 h 78664"/>
                        <a:gd name="connsiteX3" fmla="*/ 249195 w 281379"/>
                        <a:gd name="connsiteY3" fmla="*/ 67687 h 78664"/>
                        <a:gd name="connsiteX4" fmla="*/ 135610 w 281379"/>
                        <a:gd name="connsiteY4" fmla="*/ 78664 h 78664"/>
                        <a:gd name="connsiteX5" fmla="*/ 135610 w 281379"/>
                        <a:gd name="connsiteY5"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1481 w 281379"/>
                        <a:gd name="connsiteY3" fmla="*/ 41738 h 78664"/>
                        <a:gd name="connsiteX4" fmla="*/ 249195 w 281379"/>
                        <a:gd name="connsiteY4" fmla="*/ 67687 h 78664"/>
                        <a:gd name="connsiteX5" fmla="*/ 135610 w 281379"/>
                        <a:gd name="connsiteY5" fmla="*/ 78664 h 78664"/>
                        <a:gd name="connsiteX6" fmla="*/ 135610 w 281379"/>
                        <a:gd name="connsiteY6"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229 w 281379"/>
                        <a:gd name="connsiteY3" fmla="*/ 38611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263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7127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481 w 281379"/>
                        <a:gd name="connsiteY4" fmla="*/ 41738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526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35610 w 281379"/>
                        <a:gd name="connsiteY0" fmla="*/ 51232 h 78664"/>
                        <a:gd name="connsiteX1" fmla="*/ 35251 w 281379"/>
                        <a:gd name="connsiteY1" fmla="*/ 39501 h 78664"/>
                        <a:gd name="connsiteX2" fmla="*/ 143838 w 281379"/>
                        <a:gd name="connsiteY2" fmla="*/ 27634 h 78664"/>
                        <a:gd name="connsiteX3" fmla="*/ 243823 w 281379"/>
                        <a:gd name="connsiteY3" fmla="*/ 38314 h 78664"/>
                        <a:gd name="connsiteX4" fmla="*/ 241184 w 281379"/>
                        <a:gd name="connsiteY4" fmla="*/ 41441 h 78664"/>
                        <a:gd name="connsiteX5" fmla="*/ 249195 w 281379"/>
                        <a:gd name="connsiteY5" fmla="*/ 67687 h 78664"/>
                        <a:gd name="connsiteX6" fmla="*/ 135610 w 281379"/>
                        <a:gd name="connsiteY6" fmla="*/ 78664 h 78664"/>
                        <a:gd name="connsiteX7" fmla="*/ 135610 w 281379"/>
                        <a:gd name="connsiteY7" fmla="*/ 51232 h 78664"/>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0359 w 213944"/>
                        <a:gd name="connsiteY0" fmla="*/ 51229 h 78661"/>
                        <a:gd name="connsiteX1" fmla="*/ 0 w 213944"/>
                        <a:gd name="connsiteY1" fmla="*/ 39498 h 78661"/>
                        <a:gd name="connsiteX2" fmla="*/ 108587 w 213944"/>
                        <a:gd name="connsiteY2" fmla="*/ 27631 h 78661"/>
                        <a:gd name="connsiteX3" fmla="*/ 208572 w 213944"/>
                        <a:gd name="connsiteY3" fmla="*/ 38311 h 78661"/>
                        <a:gd name="connsiteX4" fmla="*/ 205933 w 213944"/>
                        <a:gd name="connsiteY4" fmla="*/ 41438 h 78661"/>
                        <a:gd name="connsiteX5" fmla="*/ 213944 w 213944"/>
                        <a:gd name="connsiteY5" fmla="*/ 67684 h 78661"/>
                        <a:gd name="connsiteX6" fmla="*/ 105621 w 213944"/>
                        <a:gd name="connsiteY6" fmla="*/ 39 h 78661"/>
                        <a:gd name="connsiteX7" fmla="*/ 100359 w 213944"/>
                        <a:gd name="connsiteY7" fmla="*/ 78661 h 78661"/>
                        <a:gd name="connsiteX8" fmla="*/ 100359 w 213944"/>
                        <a:gd name="connsiteY8" fmla="*/ 51229 h 78661"/>
                        <a:gd name="connsiteX0" fmla="*/ 107091 w 220676"/>
                        <a:gd name="connsiteY0" fmla="*/ 51239 h 78671"/>
                        <a:gd name="connsiteX1" fmla="*/ 6732 w 220676"/>
                        <a:gd name="connsiteY1" fmla="*/ 39508 h 78671"/>
                        <a:gd name="connsiteX2" fmla="*/ 115319 w 220676"/>
                        <a:gd name="connsiteY2" fmla="*/ 27641 h 78671"/>
                        <a:gd name="connsiteX3" fmla="*/ 215304 w 220676"/>
                        <a:gd name="connsiteY3" fmla="*/ 38321 h 78671"/>
                        <a:gd name="connsiteX4" fmla="*/ 212665 w 220676"/>
                        <a:gd name="connsiteY4" fmla="*/ 41448 h 78671"/>
                        <a:gd name="connsiteX5" fmla="*/ 220676 w 220676"/>
                        <a:gd name="connsiteY5" fmla="*/ 67694 h 78671"/>
                        <a:gd name="connsiteX6" fmla="*/ 112353 w 220676"/>
                        <a:gd name="connsiteY6" fmla="*/ 49 h 78671"/>
                        <a:gd name="connsiteX7" fmla="*/ 107091 w 220676"/>
                        <a:gd name="connsiteY7" fmla="*/ 78671 h 78671"/>
                        <a:gd name="connsiteX8" fmla="*/ 107091 w 220676"/>
                        <a:gd name="connsiteY8" fmla="*/ 51239 h 78671"/>
                        <a:gd name="connsiteX0" fmla="*/ 134722 w 248307"/>
                        <a:gd name="connsiteY0" fmla="*/ 51231 h 78663"/>
                        <a:gd name="connsiteX1" fmla="*/ 34363 w 248307"/>
                        <a:gd name="connsiteY1" fmla="*/ 39500 h 78663"/>
                        <a:gd name="connsiteX2" fmla="*/ 142950 w 248307"/>
                        <a:gd name="connsiteY2" fmla="*/ 27633 h 78663"/>
                        <a:gd name="connsiteX3" fmla="*/ 242935 w 248307"/>
                        <a:gd name="connsiteY3" fmla="*/ 38313 h 78663"/>
                        <a:gd name="connsiteX4" fmla="*/ 240296 w 248307"/>
                        <a:gd name="connsiteY4" fmla="*/ 41440 h 78663"/>
                        <a:gd name="connsiteX5" fmla="*/ 248307 w 248307"/>
                        <a:gd name="connsiteY5" fmla="*/ 67686 h 78663"/>
                        <a:gd name="connsiteX6" fmla="*/ 139984 w 248307"/>
                        <a:gd name="connsiteY6" fmla="*/ 41 h 78663"/>
                        <a:gd name="connsiteX7" fmla="*/ 134722 w 248307"/>
                        <a:gd name="connsiteY7" fmla="*/ 78663 h 78663"/>
                        <a:gd name="connsiteX8" fmla="*/ 134722 w 248307"/>
                        <a:gd name="connsiteY8" fmla="*/ 51231 h 78663"/>
                        <a:gd name="connsiteX0" fmla="*/ 142016 w 255601"/>
                        <a:gd name="connsiteY0" fmla="*/ 51306 h 78738"/>
                        <a:gd name="connsiteX1" fmla="*/ 41657 w 255601"/>
                        <a:gd name="connsiteY1" fmla="*/ 39575 h 78738"/>
                        <a:gd name="connsiteX2" fmla="*/ 150244 w 255601"/>
                        <a:gd name="connsiteY2" fmla="*/ 27708 h 78738"/>
                        <a:gd name="connsiteX3" fmla="*/ 250229 w 255601"/>
                        <a:gd name="connsiteY3" fmla="*/ 38388 h 78738"/>
                        <a:gd name="connsiteX4" fmla="*/ 247590 w 255601"/>
                        <a:gd name="connsiteY4" fmla="*/ 41515 h 78738"/>
                        <a:gd name="connsiteX5" fmla="*/ 255601 w 255601"/>
                        <a:gd name="connsiteY5" fmla="*/ 67761 h 78738"/>
                        <a:gd name="connsiteX6" fmla="*/ 147278 w 255601"/>
                        <a:gd name="connsiteY6" fmla="*/ 116 h 78738"/>
                        <a:gd name="connsiteX7" fmla="*/ 142016 w 255601"/>
                        <a:gd name="connsiteY7" fmla="*/ 78738 h 78738"/>
                        <a:gd name="connsiteX8" fmla="*/ 142016 w 255601"/>
                        <a:gd name="connsiteY8" fmla="*/ 51306 h 78738"/>
                        <a:gd name="connsiteX0" fmla="*/ 136923 w 250508"/>
                        <a:gd name="connsiteY0" fmla="*/ 51304 h 78736"/>
                        <a:gd name="connsiteX1" fmla="*/ 36564 w 250508"/>
                        <a:gd name="connsiteY1" fmla="*/ 39573 h 78736"/>
                        <a:gd name="connsiteX2" fmla="*/ 145151 w 250508"/>
                        <a:gd name="connsiteY2" fmla="*/ 27706 h 78736"/>
                        <a:gd name="connsiteX3" fmla="*/ 245136 w 250508"/>
                        <a:gd name="connsiteY3" fmla="*/ 38386 h 78736"/>
                        <a:gd name="connsiteX4" fmla="*/ 242497 w 250508"/>
                        <a:gd name="connsiteY4" fmla="*/ 41513 h 78736"/>
                        <a:gd name="connsiteX5" fmla="*/ 250508 w 250508"/>
                        <a:gd name="connsiteY5" fmla="*/ 67759 h 78736"/>
                        <a:gd name="connsiteX6" fmla="*/ 142185 w 250508"/>
                        <a:gd name="connsiteY6" fmla="*/ 114 h 78736"/>
                        <a:gd name="connsiteX7" fmla="*/ 136923 w 250508"/>
                        <a:gd name="connsiteY7" fmla="*/ 78736 h 78736"/>
                        <a:gd name="connsiteX8" fmla="*/ 136923 w 250508"/>
                        <a:gd name="connsiteY8" fmla="*/ 51304 h 78736"/>
                        <a:gd name="connsiteX0" fmla="*/ 100359 w 213944"/>
                        <a:gd name="connsiteY0" fmla="*/ 56024 h 83456"/>
                        <a:gd name="connsiteX1" fmla="*/ 0 w 213944"/>
                        <a:gd name="connsiteY1" fmla="*/ 44293 h 83456"/>
                        <a:gd name="connsiteX2" fmla="*/ 108587 w 213944"/>
                        <a:gd name="connsiteY2" fmla="*/ 32426 h 83456"/>
                        <a:gd name="connsiteX3" fmla="*/ 208572 w 213944"/>
                        <a:gd name="connsiteY3" fmla="*/ 43106 h 83456"/>
                        <a:gd name="connsiteX4" fmla="*/ 205933 w 213944"/>
                        <a:gd name="connsiteY4" fmla="*/ 46233 h 83456"/>
                        <a:gd name="connsiteX5" fmla="*/ 213944 w 213944"/>
                        <a:gd name="connsiteY5" fmla="*/ 72479 h 83456"/>
                        <a:gd name="connsiteX6" fmla="*/ 105621 w 213944"/>
                        <a:gd name="connsiteY6" fmla="*/ 4834 h 83456"/>
                        <a:gd name="connsiteX7" fmla="*/ 6230 w 213944"/>
                        <a:gd name="connsiteY7" fmla="*/ 13735 h 83456"/>
                        <a:gd name="connsiteX8" fmla="*/ 100359 w 213944"/>
                        <a:gd name="connsiteY8" fmla="*/ 83456 h 83456"/>
                        <a:gd name="connsiteX9" fmla="*/ 100359 w 213944"/>
                        <a:gd name="connsiteY9" fmla="*/ 56024 h 83456"/>
                        <a:gd name="connsiteX0" fmla="*/ 116791 w 230376"/>
                        <a:gd name="connsiteY0" fmla="*/ 56024 h 83456"/>
                        <a:gd name="connsiteX1" fmla="*/ 16432 w 230376"/>
                        <a:gd name="connsiteY1" fmla="*/ 44293 h 83456"/>
                        <a:gd name="connsiteX2" fmla="*/ 125019 w 230376"/>
                        <a:gd name="connsiteY2" fmla="*/ 32426 h 83456"/>
                        <a:gd name="connsiteX3" fmla="*/ 225004 w 230376"/>
                        <a:gd name="connsiteY3" fmla="*/ 43106 h 83456"/>
                        <a:gd name="connsiteX4" fmla="*/ 222365 w 230376"/>
                        <a:gd name="connsiteY4" fmla="*/ 46233 h 83456"/>
                        <a:gd name="connsiteX5" fmla="*/ 230376 w 230376"/>
                        <a:gd name="connsiteY5" fmla="*/ 72479 h 83456"/>
                        <a:gd name="connsiteX6" fmla="*/ 122053 w 230376"/>
                        <a:gd name="connsiteY6" fmla="*/ 4834 h 83456"/>
                        <a:gd name="connsiteX7" fmla="*/ 22662 w 230376"/>
                        <a:gd name="connsiteY7" fmla="*/ 13735 h 83456"/>
                        <a:gd name="connsiteX8" fmla="*/ 116791 w 230376"/>
                        <a:gd name="connsiteY8" fmla="*/ 83456 h 83456"/>
                        <a:gd name="connsiteX9" fmla="*/ 116791 w 230376"/>
                        <a:gd name="connsiteY9" fmla="*/ 56024 h 83456"/>
                        <a:gd name="connsiteX0" fmla="*/ 134569 w 248154"/>
                        <a:gd name="connsiteY0" fmla="*/ 56024 h 83456"/>
                        <a:gd name="connsiteX1" fmla="*/ 34210 w 248154"/>
                        <a:gd name="connsiteY1" fmla="*/ 44293 h 83456"/>
                        <a:gd name="connsiteX2" fmla="*/ 142797 w 248154"/>
                        <a:gd name="connsiteY2" fmla="*/ 32426 h 83456"/>
                        <a:gd name="connsiteX3" fmla="*/ 242782 w 248154"/>
                        <a:gd name="connsiteY3" fmla="*/ 43106 h 83456"/>
                        <a:gd name="connsiteX4" fmla="*/ 240143 w 248154"/>
                        <a:gd name="connsiteY4" fmla="*/ 46233 h 83456"/>
                        <a:gd name="connsiteX5" fmla="*/ 248154 w 248154"/>
                        <a:gd name="connsiteY5" fmla="*/ 72479 h 83456"/>
                        <a:gd name="connsiteX6" fmla="*/ 139831 w 248154"/>
                        <a:gd name="connsiteY6" fmla="*/ 4834 h 83456"/>
                        <a:gd name="connsiteX7" fmla="*/ 40440 w 248154"/>
                        <a:gd name="connsiteY7" fmla="*/ 13735 h 83456"/>
                        <a:gd name="connsiteX8" fmla="*/ 134569 w 248154"/>
                        <a:gd name="connsiteY8" fmla="*/ 83456 h 83456"/>
                        <a:gd name="connsiteX9" fmla="*/ 134569 w 248154"/>
                        <a:gd name="connsiteY9" fmla="*/ 56024 h 83456"/>
                        <a:gd name="connsiteX0" fmla="*/ 143430 w 257015"/>
                        <a:gd name="connsiteY0" fmla="*/ 56024 h 83519"/>
                        <a:gd name="connsiteX1" fmla="*/ 43071 w 257015"/>
                        <a:gd name="connsiteY1" fmla="*/ 44293 h 83519"/>
                        <a:gd name="connsiteX2" fmla="*/ 151658 w 257015"/>
                        <a:gd name="connsiteY2" fmla="*/ 32426 h 83519"/>
                        <a:gd name="connsiteX3" fmla="*/ 251643 w 257015"/>
                        <a:gd name="connsiteY3" fmla="*/ 43106 h 83519"/>
                        <a:gd name="connsiteX4" fmla="*/ 249004 w 257015"/>
                        <a:gd name="connsiteY4" fmla="*/ 46233 h 83519"/>
                        <a:gd name="connsiteX5" fmla="*/ 257015 w 257015"/>
                        <a:gd name="connsiteY5" fmla="*/ 72479 h 83519"/>
                        <a:gd name="connsiteX6" fmla="*/ 148692 w 257015"/>
                        <a:gd name="connsiteY6" fmla="*/ 4834 h 83519"/>
                        <a:gd name="connsiteX7" fmla="*/ 49301 w 257015"/>
                        <a:gd name="connsiteY7" fmla="*/ 13735 h 83519"/>
                        <a:gd name="connsiteX8" fmla="*/ 143430 w 257015"/>
                        <a:gd name="connsiteY8" fmla="*/ 83456 h 83519"/>
                        <a:gd name="connsiteX9" fmla="*/ 143430 w 257015"/>
                        <a:gd name="connsiteY9" fmla="*/ 56024 h 83519"/>
                        <a:gd name="connsiteX0" fmla="*/ 136969 w 250554"/>
                        <a:gd name="connsiteY0" fmla="*/ 56024 h 83514"/>
                        <a:gd name="connsiteX1" fmla="*/ 36610 w 250554"/>
                        <a:gd name="connsiteY1" fmla="*/ 44293 h 83514"/>
                        <a:gd name="connsiteX2" fmla="*/ 145197 w 250554"/>
                        <a:gd name="connsiteY2" fmla="*/ 32426 h 83514"/>
                        <a:gd name="connsiteX3" fmla="*/ 245182 w 250554"/>
                        <a:gd name="connsiteY3" fmla="*/ 43106 h 83514"/>
                        <a:gd name="connsiteX4" fmla="*/ 242543 w 250554"/>
                        <a:gd name="connsiteY4" fmla="*/ 46233 h 83514"/>
                        <a:gd name="connsiteX5" fmla="*/ 250554 w 250554"/>
                        <a:gd name="connsiteY5" fmla="*/ 72479 h 83514"/>
                        <a:gd name="connsiteX6" fmla="*/ 142231 w 250554"/>
                        <a:gd name="connsiteY6" fmla="*/ 4834 h 83514"/>
                        <a:gd name="connsiteX7" fmla="*/ 42840 w 250554"/>
                        <a:gd name="connsiteY7" fmla="*/ 13735 h 83514"/>
                        <a:gd name="connsiteX8" fmla="*/ 136969 w 250554"/>
                        <a:gd name="connsiteY8" fmla="*/ 83456 h 83514"/>
                        <a:gd name="connsiteX9" fmla="*/ 136969 w 250554"/>
                        <a:gd name="connsiteY9" fmla="*/ 56024 h 83514"/>
                        <a:gd name="connsiteX0" fmla="*/ 104056 w 217641"/>
                        <a:gd name="connsiteY0" fmla="*/ 56024 h 85084"/>
                        <a:gd name="connsiteX1" fmla="*/ 3697 w 217641"/>
                        <a:gd name="connsiteY1" fmla="*/ 44293 h 85084"/>
                        <a:gd name="connsiteX2" fmla="*/ 112284 w 217641"/>
                        <a:gd name="connsiteY2" fmla="*/ 32426 h 85084"/>
                        <a:gd name="connsiteX3" fmla="*/ 212269 w 217641"/>
                        <a:gd name="connsiteY3" fmla="*/ 43106 h 85084"/>
                        <a:gd name="connsiteX4" fmla="*/ 209630 w 217641"/>
                        <a:gd name="connsiteY4" fmla="*/ 46233 h 85084"/>
                        <a:gd name="connsiteX5" fmla="*/ 217641 w 217641"/>
                        <a:gd name="connsiteY5" fmla="*/ 72479 h 85084"/>
                        <a:gd name="connsiteX6" fmla="*/ 109318 w 217641"/>
                        <a:gd name="connsiteY6" fmla="*/ 4834 h 85084"/>
                        <a:gd name="connsiteX7" fmla="*/ 9927 w 217641"/>
                        <a:gd name="connsiteY7" fmla="*/ 13735 h 85084"/>
                        <a:gd name="connsiteX8" fmla="*/ 13784 w 217641"/>
                        <a:gd name="connsiteY8" fmla="*/ 75445 h 85084"/>
                        <a:gd name="connsiteX9" fmla="*/ 104056 w 217641"/>
                        <a:gd name="connsiteY9" fmla="*/ 83456 h 85084"/>
                        <a:gd name="connsiteX10" fmla="*/ 104056 w 217641"/>
                        <a:gd name="connsiteY10" fmla="*/ 56024 h 85084"/>
                        <a:gd name="connsiteX0" fmla="*/ 130114 w 243699"/>
                        <a:gd name="connsiteY0" fmla="*/ 56024 h 85084"/>
                        <a:gd name="connsiteX1" fmla="*/ 29755 w 243699"/>
                        <a:gd name="connsiteY1" fmla="*/ 44293 h 85084"/>
                        <a:gd name="connsiteX2" fmla="*/ 138342 w 243699"/>
                        <a:gd name="connsiteY2" fmla="*/ 32426 h 85084"/>
                        <a:gd name="connsiteX3" fmla="*/ 238327 w 243699"/>
                        <a:gd name="connsiteY3" fmla="*/ 43106 h 85084"/>
                        <a:gd name="connsiteX4" fmla="*/ 235688 w 243699"/>
                        <a:gd name="connsiteY4" fmla="*/ 46233 h 85084"/>
                        <a:gd name="connsiteX5" fmla="*/ 243699 w 243699"/>
                        <a:gd name="connsiteY5" fmla="*/ 72479 h 85084"/>
                        <a:gd name="connsiteX6" fmla="*/ 135376 w 243699"/>
                        <a:gd name="connsiteY6" fmla="*/ 4834 h 85084"/>
                        <a:gd name="connsiteX7" fmla="*/ 35985 w 243699"/>
                        <a:gd name="connsiteY7" fmla="*/ 13735 h 85084"/>
                        <a:gd name="connsiteX8" fmla="*/ 39842 w 243699"/>
                        <a:gd name="connsiteY8" fmla="*/ 75445 h 85084"/>
                        <a:gd name="connsiteX9" fmla="*/ 130114 w 243699"/>
                        <a:gd name="connsiteY9" fmla="*/ 83456 h 85084"/>
                        <a:gd name="connsiteX10" fmla="*/ 130114 w 243699"/>
                        <a:gd name="connsiteY10" fmla="*/ 56024 h 85084"/>
                        <a:gd name="connsiteX0" fmla="*/ 138301 w 251886"/>
                        <a:gd name="connsiteY0" fmla="*/ 56024 h 85084"/>
                        <a:gd name="connsiteX1" fmla="*/ 37942 w 251886"/>
                        <a:gd name="connsiteY1" fmla="*/ 44293 h 85084"/>
                        <a:gd name="connsiteX2" fmla="*/ 146529 w 251886"/>
                        <a:gd name="connsiteY2" fmla="*/ 32426 h 85084"/>
                        <a:gd name="connsiteX3" fmla="*/ 246514 w 251886"/>
                        <a:gd name="connsiteY3" fmla="*/ 43106 h 85084"/>
                        <a:gd name="connsiteX4" fmla="*/ 243875 w 251886"/>
                        <a:gd name="connsiteY4" fmla="*/ 46233 h 85084"/>
                        <a:gd name="connsiteX5" fmla="*/ 251886 w 251886"/>
                        <a:gd name="connsiteY5" fmla="*/ 72479 h 85084"/>
                        <a:gd name="connsiteX6" fmla="*/ 143563 w 251886"/>
                        <a:gd name="connsiteY6" fmla="*/ 4834 h 85084"/>
                        <a:gd name="connsiteX7" fmla="*/ 44172 w 251886"/>
                        <a:gd name="connsiteY7" fmla="*/ 13735 h 85084"/>
                        <a:gd name="connsiteX8" fmla="*/ 48029 w 251886"/>
                        <a:gd name="connsiteY8" fmla="*/ 75445 h 85084"/>
                        <a:gd name="connsiteX9" fmla="*/ 138301 w 251886"/>
                        <a:gd name="connsiteY9" fmla="*/ 83456 h 85084"/>
                        <a:gd name="connsiteX10" fmla="*/ 138301 w 251886"/>
                        <a:gd name="connsiteY10" fmla="*/ 56024 h 85084"/>
                        <a:gd name="connsiteX0" fmla="*/ 137449 w 251034"/>
                        <a:gd name="connsiteY0" fmla="*/ 56024 h 85084"/>
                        <a:gd name="connsiteX1" fmla="*/ 37090 w 251034"/>
                        <a:gd name="connsiteY1" fmla="*/ 44293 h 85084"/>
                        <a:gd name="connsiteX2" fmla="*/ 145677 w 251034"/>
                        <a:gd name="connsiteY2" fmla="*/ 32426 h 85084"/>
                        <a:gd name="connsiteX3" fmla="*/ 245662 w 251034"/>
                        <a:gd name="connsiteY3" fmla="*/ 43106 h 85084"/>
                        <a:gd name="connsiteX4" fmla="*/ 243023 w 251034"/>
                        <a:gd name="connsiteY4" fmla="*/ 46233 h 85084"/>
                        <a:gd name="connsiteX5" fmla="*/ 251034 w 251034"/>
                        <a:gd name="connsiteY5" fmla="*/ 72479 h 85084"/>
                        <a:gd name="connsiteX6" fmla="*/ 142711 w 251034"/>
                        <a:gd name="connsiteY6" fmla="*/ 4834 h 85084"/>
                        <a:gd name="connsiteX7" fmla="*/ 43320 w 251034"/>
                        <a:gd name="connsiteY7" fmla="*/ 13735 h 85084"/>
                        <a:gd name="connsiteX8" fmla="*/ 47177 w 251034"/>
                        <a:gd name="connsiteY8" fmla="*/ 75445 h 85084"/>
                        <a:gd name="connsiteX9" fmla="*/ 137449 w 251034"/>
                        <a:gd name="connsiteY9" fmla="*/ 83456 h 85084"/>
                        <a:gd name="connsiteX10" fmla="*/ 137449 w 251034"/>
                        <a:gd name="connsiteY10" fmla="*/ 56024 h 85084"/>
                        <a:gd name="connsiteX0" fmla="*/ 137691 w 251276"/>
                        <a:gd name="connsiteY0" fmla="*/ 56024 h 85084"/>
                        <a:gd name="connsiteX1" fmla="*/ 37332 w 251276"/>
                        <a:gd name="connsiteY1" fmla="*/ 44293 h 85084"/>
                        <a:gd name="connsiteX2" fmla="*/ 145919 w 251276"/>
                        <a:gd name="connsiteY2" fmla="*/ 32426 h 85084"/>
                        <a:gd name="connsiteX3" fmla="*/ 245904 w 251276"/>
                        <a:gd name="connsiteY3" fmla="*/ 43106 h 85084"/>
                        <a:gd name="connsiteX4" fmla="*/ 243265 w 251276"/>
                        <a:gd name="connsiteY4" fmla="*/ 46233 h 85084"/>
                        <a:gd name="connsiteX5" fmla="*/ 251276 w 251276"/>
                        <a:gd name="connsiteY5" fmla="*/ 72479 h 85084"/>
                        <a:gd name="connsiteX6" fmla="*/ 142953 w 251276"/>
                        <a:gd name="connsiteY6" fmla="*/ 4834 h 85084"/>
                        <a:gd name="connsiteX7" fmla="*/ 43562 w 251276"/>
                        <a:gd name="connsiteY7" fmla="*/ 13735 h 85084"/>
                        <a:gd name="connsiteX8" fmla="*/ 47419 w 251276"/>
                        <a:gd name="connsiteY8" fmla="*/ 75445 h 85084"/>
                        <a:gd name="connsiteX9" fmla="*/ 137691 w 251276"/>
                        <a:gd name="connsiteY9" fmla="*/ 83456 h 85084"/>
                        <a:gd name="connsiteX10" fmla="*/ 137691 w 251276"/>
                        <a:gd name="connsiteY10" fmla="*/ 56024 h 85084"/>
                        <a:gd name="connsiteX0" fmla="*/ 137691 w 251276"/>
                        <a:gd name="connsiteY0" fmla="*/ 56024 h 83971"/>
                        <a:gd name="connsiteX1" fmla="*/ 37332 w 251276"/>
                        <a:gd name="connsiteY1" fmla="*/ 44293 h 83971"/>
                        <a:gd name="connsiteX2" fmla="*/ 145919 w 251276"/>
                        <a:gd name="connsiteY2" fmla="*/ 32426 h 83971"/>
                        <a:gd name="connsiteX3" fmla="*/ 245904 w 251276"/>
                        <a:gd name="connsiteY3" fmla="*/ 43106 h 83971"/>
                        <a:gd name="connsiteX4" fmla="*/ 243265 w 251276"/>
                        <a:gd name="connsiteY4" fmla="*/ 46233 h 83971"/>
                        <a:gd name="connsiteX5" fmla="*/ 251276 w 251276"/>
                        <a:gd name="connsiteY5" fmla="*/ 72479 h 83971"/>
                        <a:gd name="connsiteX6" fmla="*/ 142953 w 251276"/>
                        <a:gd name="connsiteY6" fmla="*/ 4834 h 83971"/>
                        <a:gd name="connsiteX7" fmla="*/ 43562 w 251276"/>
                        <a:gd name="connsiteY7" fmla="*/ 13735 h 83971"/>
                        <a:gd name="connsiteX8" fmla="*/ 47419 w 251276"/>
                        <a:gd name="connsiteY8" fmla="*/ 75445 h 83971"/>
                        <a:gd name="connsiteX9" fmla="*/ 137691 w 251276"/>
                        <a:gd name="connsiteY9" fmla="*/ 83456 h 83971"/>
                        <a:gd name="connsiteX10" fmla="*/ 137691 w 251276"/>
                        <a:gd name="connsiteY10" fmla="*/ 56024 h 83971"/>
                        <a:gd name="connsiteX0" fmla="*/ 137691 w 251276"/>
                        <a:gd name="connsiteY0" fmla="*/ 56024 h 83520"/>
                        <a:gd name="connsiteX1" fmla="*/ 37332 w 251276"/>
                        <a:gd name="connsiteY1" fmla="*/ 44293 h 83520"/>
                        <a:gd name="connsiteX2" fmla="*/ 145919 w 251276"/>
                        <a:gd name="connsiteY2" fmla="*/ 32426 h 83520"/>
                        <a:gd name="connsiteX3" fmla="*/ 245904 w 251276"/>
                        <a:gd name="connsiteY3" fmla="*/ 43106 h 83520"/>
                        <a:gd name="connsiteX4" fmla="*/ 243265 w 251276"/>
                        <a:gd name="connsiteY4" fmla="*/ 46233 h 83520"/>
                        <a:gd name="connsiteX5" fmla="*/ 251276 w 251276"/>
                        <a:gd name="connsiteY5" fmla="*/ 72479 h 83520"/>
                        <a:gd name="connsiteX6" fmla="*/ 142953 w 251276"/>
                        <a:gd name="connsiteY6" fmla="*/ 4834 h 83520"/>
                        <a:gd name="connsiteX7" fmla="*/ 43562 w 251276"/>
                        <a:gd name="connsiteY7" fmla="*/ 13735 h 83520"/>
                        <a:gd name="connsiteX8" fmla="*/ 47419 w 251276"/>
                        <a:gd name="connsiteY8" fmla="*/ 75445 h 83520"/>
                        <a:gd name="connsiteX9" fmla="*/ 137691 w 251276"/>
                        <a:gd name="connsiteY9" fmla="*/ 83456 h 83520"/>
                        <a:gd name="connsiteX10" fmla="*/ 137691 w 251276"/>
                        <a:gd name="connsiteY10" fmla="*/ 56024 h 83520"/>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6024 h 83456"/>
                        <a:gd name="connsiteX1" fmla="*/ 37332 w 251276"/>
                        <a:gd name="connsiteY1" fmla="*/ 44293 h 83456"/>
                        <a:gd name="connsiteX2" fmla="*/ 145919 w 251276"/>
                        <a:gd name="connsiteY2" fmla="*/ 32426 h 83456"/>
                        <a:gd name="connsiteX3" fmla="*/ 245904 w 251276"/>
                        <a:gd name="connsiteY3" fmla="*/ 43106 h 83456"/>
                        <a:gd name="connsiteX4" fmla="*/ 243265 w 251276"/>
                        <a:gd name="connsiteY4" fmla="*/ 46233 h 83456"/>
                        <a:gd name="connsiteX5" fmla="*/ 251276 w 251276"/>
                        <a:gd name="connsiteY5" fmla="*/ 72479 h 83456"/>
                        <a:gd name="connsiteX6" fmla="*/ 142953 w 251276"/>
                        <a:gd name="connsiteY6" fmla="*/ 4834 h 83456"/>
                        <a:gd name="connsiteX7" fmla="*/ 43562 w 251276"/>
                        <a:gd name="connsiteY7" fmla="*/ 13735 h 83456"/>
                        <a:gd name="connsiteX8" fmla="*/ 47419 w 251276"/>
                        <a:gd name="connsiteY8" fmla="*/ 75445 h 83456"/>
                        <a:gd name="connsiteX9" fmla="*/ 137691 w 251276"/>
                        <a:gd name="connsiteY9" fmla="*/ 83456 h 83456"/>
                        <a:gd name="connsiteX10" fmla="*/ 137691 w 251276"/>
                        <a:gd name="connsiteY10" fmla="*/ 56024 h 83456"/>
                        <a:gd name="connsiteX0" fmla="*/ 137691 w 251276"/>
                        <a:gd name="connsiteY0" fmla="*/ 54439 h 81871"/>
                        <a:gd name="connsiteX1" fmla="*/ 37332 w 251276"/>
                        <a:gd name="connsiteY1" fmla="*/ 42708 h 81871"/>
                        <a:gd name="connsiteX2" fmla="*/ 145919 w 251276"/>
                        <a:gd name="connsiteY2" fmla="*/ 30841 h 81871"/>
                        <a:gd name="connsiteX3" fmla="*/ 245904 w 251276"/>
                        <a:gd name="connsiteY3" fmla="*/ 41521 h 81871"/>
                        <a:gd name="connsiteX4" fmla="*/ 243265 w 251276"/>
                        <a:gd name="connsiteY4" fmla="*/ 44648 h 81871"/>
                        <a:gd name="connsiteX5" fmla="*/ 251276 w 251276"/>
                        <a:gd name="connsiteY5" fmla="*/ 70894 h 81871"/>
                        <a:gd name="connsiteX6" fmla="*/ 142953 w 251276"/>
                        <a:gd name="connsiteY6" fmla="*/ 3249 h 81871"/>
                        <a:gd name="connsiteX7" fmla="*/ 43562 w 251276"/>
                        <a:gd name="connsiteY7" fmla="*/ 12150 h 81871"/>
                        <a:gd name="connsiteX8" fmla="*/ 47419 w 251276"/>
                        <a:gd name="connsiteY8" fmla="*/ 73860 h 81871"/>
                        <a:gd name="connsiteX9" fmla="*/ 137691 w 251276"/>
                        <a:gd name="connsiteY9" fmla="*/ 81871 h 81871"/>
                        <a:gd name="connsiteX10" fmla="*/ 137691 w 251276"/>
                        <a:gd name="connsiteY10" fmla="*/ 54439 h 8187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51276"/>
                        <a:gd name="connsiteY0" fmla="*/ 51229 h 78661"/>
                        <a:gd name="connsiteX1" fmla="*/ 37332 w 251276"/>
                        <a:gd name="connsiteY1" fmla="*/ 39498 h 78661"/>
                        <a:gd name="connsiteX2" fmla="*/ 145919 w 251276"/>
                        <a:gd name="connsiteY2" fmla="*/ 27631 h 78661"/>
                        <a:gd name="connsiteX3" fmla="*/ 245904 w 251276"/>
                        <a:gd name="connsiteY3" fmla="*/ 38311 h 78661"/>
                        <a:gd name="connsiteX4" fmla="*/ 243265 w 251276"/>
                        <a:gd name="connsiteY4" fmla="*/ 41438 h 78661"/>
                        <a:gd name="connsiteX5" fmla="*/ 251276 w 251276"/>
                        <a:gd name="connsiteY5" fmla="*/ 67684 h 78661"/>
                        <a:gd name="connsiteX6" fmla="*/ 142953 w 251276"/>
                        <a:gd name="connsiteY6" fmla="*/ 39 h 78661"/>
                        <a:gd name="connsiteX7" fmla="*/ 43562 w 251276"/>
                        <a:gd name="connsiteY7" fmla="*/ 8940 h 78661"/>
                        <a:gd name="connsiteX8" fmla="*/ 47419 w 251276"/>
                        <a:gd name="connsiteY8" fmla="*/ 70650 h 78661"/>
                        <a:gd name="connsiteX9" fmla="*/ 137691 w 251276"/>
                        <a:gd name="connsiteY9" fmla="*/ 78661 h 78661"/>
                        <a:gd name="connsiteX10" fmla="*/ 137691 w 251276"/>
                        <a:gd name="connsiteY10" fmla="*/ 51229 h 78661"/>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62429"/>
                        <a:gd name="connsiteY0" fmla="*/ 51204 h 78636"/>
                        <a:gd name="connsiteX1" fmla="*/ 37332 w 262429"/>
                        <a:gd name="connsiteY1" fmla="*/ 39473 h 78636"/>
                        <a:gd name="connsiteX2" fmla="*/ 145919 w 262429"/>
                        <a:gd name="connsiteY2" fmla="*/ 27606 h 78636"/>
                        <a:gd name="connsiteX3" fmla="*/ 245904 w 262429"/>
                        <a:gd name="connsiteY3" fmla="*/ 38286 h 78636"/>
                        <a:gd name="connsiteX4" fmla="*/ 243265 w 262429"/>
                        <a:gd name="connsiteY4" fmla="*/ 41413 h 78636"/>
                        <a:gd name="connsiteX5" fmla="*/ 251276 w 262429"/>
                        <a:gd name="connsiteY5" fmla="*/ 67659 h 78636"/>
                        <a:gd name="connsiteX6" fmla="*/ 255991 w 262429"/>
                        <a:gd name="connsiteY6" fmla="*/ 13959 h 78636"/>
                        <a:gd name="connsiteX7" fmla="*/ 142953 w 262429"/>
                        <a:gd name="connsiteY7" fmla="*/ 14 h 78636"/>
                        <a:gd name="connsiteX8" fmla="*/ 43562 w 262429"/>
                        <a:gd name="connsiteY8" fmla="*/ 8915 h 78636"/>
                        <a:gd name="connsiteX9" fmla="*/ 47419 w 262429"/>
                        <a:gd name="connsiteY9" fmla="*/ 70625 h 78636"/>
                        <a:gd name="connsiteX10" fmla="*/ 137691 w 262429"/>
                        <a:gd name="connsiteY10" fmla="*/ 78636 h 78636"/>
                        <a:gd name="connsiteX11" fmla="*/ 137691 w 262429"/>
                        <a:gd name="connsiteY11" fmla="*/ 51204 h 78636"/>
                        <a:gd name="connsiteX0" fmla="*/ 137691 w 281051"/>
                        <a:gd name="connsiteY0" fmla="*/ 51204 h 78636"/>
                        <a:gd name="connsiteX1" fmla="*/ 37332 w 281051"/>
                        <a:gd name="connsiteY1" fmla="*/ 39473 h 78636"/>
                        <a:gd name="connsiteX2" fmla="*/ 145919 w 281051"/>
                        <a:gd name="connsiteY2" fmla="*/ 27606 h 78636"/>
                        <a:gd name="connsiteX3" fmla="*/ 245904 w 281051"/>
                        <a:gd name="connsiteY3" fmla="*/ 38286 h 78636"/>
                        <a:gd name="connsiteX4" fmla="*/ 243265 w 281051"/>
                        <a:gd name="connsiteY4" fmla="*/ 41413 h 78636"/>
                        <a:gd name="connsiteX5" fmla="*/ 251276 w 281051"/>
                        <a:gd name="connsiteY5" fmla="*/ 67659 h 78636"/>
                        <a:gd name="connsiteX6" fmla="*/ 255991 w 281051"/>
                        <a:gd name="connsiteY6" fmla="*/ 13959 h 78636"/>
                        <a:gd name="connsiteX7" fmla="*/ 142953 w 281051"/>
                        <a:gd name="connsiteY7" fmla="*/ 14 h 78636"/>
                        <a:gd name="connsiteX8" fmla="*/ 43562 w 281051"/>
                        <a:gd name="connsiteY8" fmla="*/ 8915 h 78636"/>
                        <a:gd name="connsiteX9" fmla="*/ 47419 w 281051"/>
                        <a:gd name="connsiteY9" fmla="*/ 70625 h 78636"/>
                        <a:gd name="connsiteX10" fmla="*/ 137691 w 281051"/>
                        <a:gd name="connsiteY10" fmla="*/ 78636 h 78636"/>
                        <a:gd name="connsiteX11" fmla="*/ 137691 w 281051"/>
                        <a:gd name="connsiteY11" fmla="*/ 51204 h 78636"/>
                        <a:gd name="connsiteX0" fmla="*/ 137691 w 285349"/>
                        <a:gd name="connsiteY0" fmla="*/ 51204 h 78636"/>
                        <a:gd name="connsiteX1" fmla="*/ 37332 w 285349"/>
                        <a:gd name="connsiteY1" fmla="*/ 39473 h 78636"/>
                        <a:gd name="connsiteX2" fmla="*/ 145919 w 285349"/>
                        <a:gd name="connsiteY2" fmla="*/ 27606 h 78636"/>
                        <a:gd name="connsiteX3" fmla="*/ 245904 w 285349"/>
                        <a:gd name="connsiteY3" fmla="*/ 38286 h 78636"/>
                        <a:gd name="connsiteX4" fmla="*/ 243265 w 285349"/>
                        <a:gd name="connsiteY4" fmla="*/ 41413 h 78636"/>
                        <a:gd name="connsiteX5" fmla="*/ 251276 w 285349"/>
                        <a:gd name="connsiteY5" fmla="*/ 67659 h 78636"/>
                        <a:gd name="connsiteX6" fmla="*/ 255991 w 285349"/>
                        <a:gd name="connsiteY6" fmla="*/ 13959 h 78636"/>
                        <a:gd name="connsiteX7" fmla="*/ 142953 w 285349"/>
                        <a:gd name="connsiteY7" fmla="*/ 14 h 78636"/>
                        <a:gd name="connsiteX8" fmla="*/ 43562 w 285349"/>
                        <a:gd name="connsiteY8" fmla="*/ 8915 h 78636"/>
                        <a:gd name="connsiteX9" fmla="*/ 47419 w 285349"/>
                        <a:gd name="connsiteY9" fmla="*/ 70625 h 78636"/>
                        <a:gd name="connsiteX10" fmla="*/ 137691 w 285349"/>
                        <a:gd name="connsiteY10" fmla="*/ 78636 h 78636"/>
                        <a:gd name="connsiteX11" fmla="*/ 137691 w 285349"/>
                        <a:gd name="connsiteY11" fmla="*/ 51204 h 78636"/>
                        <a:gd name="connsiteX0" fmla="*/ 137691 w 284480"/>
                        <a:gd name="connsiteY0" fmla="*/ 51204 h 78636"/>
                        <a:gd name="connsiteX1" fmla="*/ 37332 w 284480"/>
                        <a:gd name="connsiteY1" fmla="*/ 39473 h 78636"/>
                        <a:gd name="connsiteX2" fmla="*/ 145919 w 284480"/>
                        <a:gd name="connsiteY2" fmla="*/ 27606 h 78636"/>
                        <a:gd name="connsiteX3" fmla="*/ 245904 w 284480"/>
                        <a:gd name="connsiteY3" fmla="*/ 38286 h 78636"/>
                        <a:gd name="connsiteX4" fmla="*/ 243265 w 284480"/>
                        <a:gd name="connsiteY4" fmla="*/ 41413 h 78636"/>
                        <a:gd name="connsiteX5" fmla="*/ 251276 w 284480"/>
                        <a:gd name="connsiteY5" fmla="*/ 67659 h 78636"/>
                        <a:gd name="connsiteX6" fmla="*/ 255991 w 284480"/>
                        <a:gd name="connsiteY6" fmla="*/ 13959 h 78636"/>
                        <a:gd name="connsiteX7" fmla="*/ 142953 w 284480"/>
                        <a:gd name="connsiteY7" fmla="*/ 14 h 78636"/>
                        <a:gd name="connsiteX8" fmla="*/ 43562 w 284480"/>
                        <a:gd name="connsiteY8" fmla="*/ 8915 h 78636"/>
                        <a:gd name="connsiteX9" fmla="*/ 47419 w 284480"/>
                        <a:gd name="connsiteY9" fmla="*/ 70625 h 78636"/>
                        <a:gd name="connsiteX10" fmla="*/ 137691 w 284480"/>
                        <a:gd name="connsiteY10" fmla="*/ 78636 h 78636"/>
                        <a:gd name="connsiteX11" fmla="*/ 137691 w 284480"/>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2243"/>
                        <a:gd name="connsiteY0" fmla="*/ 51204 h 78636"/>
                        <a:gd name="connsiteX1" fmla="*/ 37332 w 282243"/>
                        <a:gd name="connsiteY1" fmla="*/ 39473 h 78636"/>
                        <a:gd name="connsiteX2" fmla="*/ 145919 w 282243"/>
                        <a:gd name="connsiteY2" fmla="*/ 27606 h 78636"/>
                        <a:gd name="connsiteX3" fmla="*/ 245904 w 282243"/>
                        <a:gd name="connsiteY3" fmla="*/ 38286 h 78636"/>
                        <a:gd name="connsiteX4" fmla="*/ 243265 w 282243"/>
                        <a:gd name="connsiteY4" fmla="*/ 41413 h 78636"/>
                        <a:gd name="connsiteX5" fmla="*/ 251276 w 282243"/>
                        <a:gd name="connsiteY5" fmla="*/ 67659 h 78636"/>
                        <a:gd name="connsiteX6" fmla="*/ 255991 w 282243"/>
                        <a:gd name="connsiteY6" fmla="*/ 13959 h 78636"/>
                        <a:gd name="connsiteX7" fmla="*/ 142953 w 282243"/>
                        <a:gd name="connsiteY7" fmla="*/ 14 h 78636"/>
                        <a:gd name="connsiteX8" fmla="*/ 43562 w 282243"/>
                        <a:gd name="connsiteY8" fmla="*/ 8915 h 78636"/>
                        <a:gd name="connsiteX9" fmla="*/ 47419 w 282243"/>
                        <a:gd name="connsiteY9" fmla="*/ 70625 h 78636"/>
                        <a:gd name="connsiteX10" fmla="*/ 137691 w 282243"/>
                        <a:gd name="connsiteY10" fmla="*/ 78636 h 78636"/>
                        <a:gd name="connsiteX11" fmla="*/ 137691 w 282243"/>
                        <a:gd name="connsiteY11" fmla="*/ 51204 h 78636"/>
                        <a:gd name="connsiteX0" fmla="*/ 137691 w 281585"/>
                        <a:gd name="connsiteY0" fmla="*/ 51204 h 78636"/>
                        <a:gd name="connsiteX1" fmla="*/ 37332 w 281585"/>
                        <a:gd name="connsiteY1" fmla="*/ 39473 h 78636"/>
                        <a:gd name="connsiteX2" fmla="*/ 145919 w 281585"/>
                        <a:gd name="connsiteY2" fmla="*/ 27606 h 78636"/>
                        <a:gd name="connsiteX3" fmla="*/ 245904 w 281585"/>
                        <a:gd name="connsiteY3" fmla="*/ 38286 h 78636"/>
                        <a:gd name="connsiteX4" fmla="*/ 243265 w 281585"/>
                        <a:gd name="connsiteY4" fmla="*/ 41413 h 78636"/>
                        <a:gd name="connsiteX5" fmla="*/ 251276 w 281585"/>
                        <a:gd name="connsiteY5" fmla="*/ 67659 h 78636"/>
                        <a:gd name="connsiteX6" fmla="*/ 255991 w 281585"/>
                        <a:gd name="connsiteY6" fmla="*/ 13959 h 78636"/>
                        <a:gd name="connsiteX7" fmla="*/ 142953 w 281585"/>
                        <a:gd name="connsiteY7" fmla="*/ 14 h 78636"/>
                        <a:gd name="connsiteX8" fmla="*/ 43562 w 281585"/>
                        <a:gd name="connsiteY8" fmla="*/ 8915 h 78636"/>
                        <a:gd name="connsiteX9" fmla="*/ 47419 w 281585"/>
                        <a:gd name="connsiteY9" fmla="*/ 70625 h 78636"/>
                        <a:gd name="connsiteX10" fmla="*/ 137691 w 281585"/>
                        <a:gd name="connsiteY10" fmla="*/ 78636 h 78636"/>
                        <a:gd name="connsiteX11" fmla="*/ 137691 w 281585"/>
                        <a:gd name="connsiteY11" fmla="*/ 51204 h 78636"/>
                        <a:gd name="connsiteX0" fmla="*/ 137691 w 282690"/>
                        <a:gd name="connsiteY0" fmla="*/ 51204 h 78636"/>
                        <a:gd name="connsiteX1" fmla="*/ 37332 w 282690"/>
                        <a:gd name="connsiteY1" fmla="*/ 39473 h 78636"/>
                        <a:gd name="connsiteX2" fmla="*/ 145919 w 282690"/>
                        <a:gd name="connsiteY2" fmla="*/ 27606 h 78636"/>
                        <a:gd name="connsiteX3" fmla="*/ 245904 w 282690"/>
                        <a:gd name="connsiteY3" fmla="*/ 38286 h 78636"/>
                        <a:gd name="connsiteX4" fmla="*/ 243265 w 282690"/>
                        <a:gd name="connsiteY4" fmla="*/ 41413 h 78636"/>
                        <a:gd name="connsiteX5" fmla="*/ 251276 w 282690"/>
                        <a:gd name="connsiteY5" fmla="*/ 67659 h 78636"/>
                        <a:gd name="connsiteX6" fmla="*/ 255991 w 282690"/>
                        <a:gd name="connsiteY6" fmla="*/ 13959 h 78636"/>
                        <a:gd name="connsiteX7" fmla="*/ 142953 w 282690"/>
                        <a:gd name="connsiteY7" fmla="*/ 14 h 78636"/>
                        <a:gd name="connsiteX8" fmla="*/ 43562 w 282690"/>
                        <a:gd name="connsiteY8" fmla="*/ 8915 h 78636"/>
                        <a:gd name="connsiteX9" fmla="*/ 47419 w 282690"/>
                        <a:gd name="connsiteY9" fmla="*/ 70625 h 78636"/>
                        <a:gd name="connsiteX10" fmla="*/ 137691 w 282690"/>
                        <a:gd name="connsiteY10" fmla="*/ 78636 h 78636"/>
                        <a:gd name="connsiteX11" fmla="*/ 137691 w 28269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676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600"/>
                        <a:gd name="connsiteY0" fmla="*/ 51204 h 78636"/>
                        <a:gd name="connsiteX1" fmla="*/ 37332 w 282600"/>
                        <a:gd name="connsiteY1" fmla="*/ 39473 h 78636"/>
                        <a:gd name="connsiteX2" fmla="*/ 145919 w 282600"/>
                        <a:gd name="connsiteY2" fmla="*/ 27606 h 78636"/>
                        <a:gd name="connsiteX3" fmla="*/ 245904 w 282600"/>
                        <a:gd name="connsiteY3" fmla="*/ 38286 h 78636"/>
                        <a:gd name="connsiteX4" fmla="*/ 243265 w 282600"/>
                        <a:gd name="connsiteY4" fmla="*/ 41413 h 78636"/>
                        <a:gd name="connsiteX5" fmla="*/ 250979 w 282600"/>
                        <a:gd name="connsiteY5" fmla="*/ 65879 h 78636"/>
                        <a:gd name="connsiteX6" fmla="*/ 255991 w 282600"/>
                        <a:gd name="connsiteY6" fmla="*/ 13959 h 78636"/>
                        <a:gd name="connsiteX7" fmla="*/ 142953 w 282600"/>
                        <a:gd name="connsiteY7" fmla="*/ 14 h 78636"/>
                        <a:gd name="connsiteX8" fmla="*/ 43562 w 282600"/>
                        <a:gd name="connsiteY8" fmla="*/ 8915 h 78636"/>
                        <a:gd name="connsiteX9" fmla="*/ 47419 w 282600"/>
                        <a:gd name="connsiteY9" fmla="*/ 70625 h 78636"/>
                        <a:gd name="connsiteX10" fmla="*/ 137691 w 282600"/>
                        <a:gd name="connsiteY10" fmla="*/ 78636 h 78636"/>
                        <a:gd name="connsiteX11" fmla="*/ 137691 w 282600"/>
                        <a:gd name="connsiteY11" fmla="*/ 51204 h 78636"/>
                        <a:gd name="connsiteX0" fmla="*/ 137691 w 282525"/>
                        <a:gd name="connsiteY0" fmla="*/ 51204 h 78636"/>
                        <a:gd name="connsiteX1" fmla="*/ 37332 w 282525"/>
                        <a:gd name="connsiteY1" fmla="*/ 39473 h 78636"/>
                        <a:gd name="connsiteX2" fmla="*/ 145919 w 282525"/>
                        <a:gd name="connsiteY2" fmla="*/ 27606 h 78636"/>
                        <a:gd name="connsiteX3" fmla="*/ 245904 w 282525"/>
                        <a:gd name="connsiteY3" fmla="*/ 38286 h 78636"/>
                        <a:gd name="connsiteX4" fmla="*/ 243265 w 282525"/>
                        <a:gd name="connsiteY4" fmla="*/ 41413 h 78636"/>
                        <a:gd name="connsiteX5" fmla="*/ 250979 w 282525"/>
                        <a:gd name="connsiteY5" fmla="*/ 65879 h 78636"/>
                        <a:gd name="connsiteX6" fmla="*/ 255991 w 282525"/>
                        <a:gd name="connsiteY6" fmla="*/ 13959 h 78636"/>
                        <a:gd name="connsiteX7" fmla="*/ 142953 w 282525"/>
                        <a:gd name="connsiteY7" fmla="*/ 14 h 78636"/>
                        <a:gd name="connsiteX8" fmla="*/ 43562 w 282525"/>
                        <a:gd name="connsiteY8" fmla="*/ 8915 h 78636"/>
                        <a:gd name="connsiteX9" fmla="*/ 47419 w 282525"/>
                        <a:gd name="connsiteY9" fmla="*/ 70625 h 78636"/>
                        <a:gd name="connsiteX10" fmla="*/ 137691 w 282525"/>
                        <a:gd name="connsiteY10" fmla="*/ 78636 h 78636"/>
                        <a:gd name="connsiteX11" fmla="*/ 137691 w 282525"/>
                        <a:gd name="connsiteY11" fmla="*/ 51204 h 78636"/>
                        <a:gd name="connsiteX0" fmla="*/ 137691 w 282006"/>
                        <a:gd name="connsiteY0" fmla="*/ 51204 h 78636"/>
                        <a:gd name="connsiteX1" fmla="*/ 37332 w 282006"/>
                        <a:gd name="connsiteY1" fmla="*/ 39473 h 78636"/>
                        <a:gd name="connsiteX2" fmla="*/ 145919 w 282006"/>
                        <a:gd name="connsiteY2" fmla="*/ 27606 h 78636"/>
                        <a:gd name="connsiteX3" fmla="*/ 245904 w 282006"/>
                        <a:gd name="connsiteY3" fmla="*/ 38286 h 78636"/>
                        <a:gd name="connsiteX4" fmla="*/ 243265 w 282006"/>
                        <a:gd name="connsiteY4" fmla="*/ 41413 h 78636"/>
                        <a:gd name="connsiteX5" fmla="*/ 250979 w 282006"/>
                        <a:gd name="connsiteY5" fmla="*/ 65879 h 78636"/>
                        <a:gd name="connsiteX6" fmla="*/ 255991 w 282006"/>
                        <a:gd name="connsiteY6" fmla="*/ 13959 h 78636"/>
                        <a:gd name="connsiteX7" fmla="*/ 142953 w 282006"/>
                        <a:gd name="connsiteY7" fmla="*/ 14 h 78636"/>
                        <a:gd name="connsiteX8" fmla="*/ 43562 w 282006"/>
                        <a:gd name="connsiteY8" fmla="*/ 8915 h 78636"/>
                        <a:gd name="connsiteX9" fmla="*/ 47419 w 282006"/>
                        <a:gd name="connsiteY9" fmla="*/ 70625 h 78636"/>
                        <a:gd name="connsiteX10" fmla="*/ 137691 w 282006"/>
                        <a:gd name="connsiteY10" fmla="*/ 78636 h 78636"/>
                        <a:gd name="connsiteX11" fmla="*/ 137691 w 282006"/>
                        <a:gd name="connsiteY11" fmla="*/ 51204 h 78636"/>
                        <a:gd name="connsiteX0" fmla="*/ 137691 w 282268"/>
                        <a:gd name="connsiteY0" fmla="*/ 51204 h 78636"/>
                        <a:gd name="connsiteX1" fmla="*/ 37332 w 282268"/>
                        <a:gd name="connsiteY1" fmla="*/ 39473 h 78636"/>
                        <a:gd name="connsiteX2" fmla="*/ 145919 w 282268"/>
                        <a:gd name="connsiteY2" fmla="*/ 27606 h 78636"/>
                        <a:gd name="connsiteX3" fmla="*/ 245904 w 282268"/>
                        <a:gd name="connsiteY3" fmla="*/ 38286 h 78636"/>
                        <a:gd name="connsiteX4" fmla="*/ 243265 w 282268"/>
                        <a:gd name="connsiteY4" fmla="*/ 41413 h 78636"/>
                        <a:gd name="connsiteX5" fmla="*/ 250979 w 282268"/>
                        <a:gd name="connsiteY5" fmla="*/ 65879 h 78636"/>
                        <a:gd name="connsiteX6" fmla="*/ 255991 w 282268"/>
                        <a:gd name="connsiteY6" fmla="*/ 13959 h 78636"/>
                        <a:gd name="connsiteX7" fmla="*/ 142953 w 282268"/>
                        <a:gd name="connsiteY7" fmla="*/ 14 h 78636"/>
                        <a:gd name="connsiteX8" fmla="*/ 43562 w 282268"/>
                        <a:gd name="connsiteY8" fmla="*/ 8915 h 78636"/>
                        <a:gd name="connsiteX9" fmla="*/ 47419 w 282268"/>
                        <a:gd name="connsiteY9" fmla="*/ 70625 h 78636"/>
                        <a:gd name="connsiteX10" fmla="*/ 137691 w 282268"/>
                        <a:gd name="connsiteY10" fmla="*/ 78636 h 78636"/>
                        <a:gd name="connsiteX11" fmla="*/ 137691 w 282268"/>
                        <a:gd name="connsiteY11" fmla="*/ 51204 h 78636"/>
                        <a:gd name="connsiteX0" fmla="*/ 137790 w 282367"/>
                        <a:gd name="connsiteY0" fmla="*/ 51204 h 78636"/>
                        <a:gd name="connsiteX1" fmla="*/ 37431 w 282367"/>
                        <a:gd name="connsiteY1" fmla="*/ 39473 h 78636"/>
                        <a:gd name="connsiteX2" fmla="*/ 146018 w 282367"/>
                        <a:gd name="connsiteY2" fmla="*/ 27606 h 78636"/>
                        <a:gd name="connsiteX3" fmla="*/ 246003 w 282367"/>
                        <a:gd name="connsiteY3" fmla="*/ 38286 h 78636"/>
                        <a:gd name="connsiteX4" fmla="*/ 243364 w 282367"/>
                        <a:gd name="connsiteY4" fmla="*/ 41413 h 78636"/>
                        <a:gd name="connsiteX5" fmla="*/ 251078 w 282367"/>
                        <a:gd name="connsiteY5" fmla="*/ 65879 h 78636"/>
                        <a:gd name="connsiteX6" fmla="*/ 256090 w 282367"/>
                        <a:gd name="connsiteY6" fmla="*/ 13959 h 78636"/>
                        <a:gd name="connsiteX7" fmla="*/ 143052 w 282367"/>
                        <a:gd name="connsiteY7" fmla="*/ 14 h 78636"/>
                        <a:gd name="connsiteX8" fmla="*/ 43661 w 282367"/>
                        <a:gd name="connsiteY8" fmla="*/ 8915 h 78636"/>
                        <a:gd name="connsiteX9" fmla="*/ 47518 w 282367"/>
                        <a:gd name="connsiteY9" fmla="*/ 70625 h 78636"/>
                        <a:gd name="connsiteX10" fmla="*/ 137790 w 282367"/>
                        <a:gd name="connsiteY10" fmla="*/ 78636 h 78636"/>
                        <a:gd name="connsiteX11" fmla="*/ 137790 w 282367"/>
                        <a:gd name="connsiteY11" fmla="*/ 51204 h 78636"/>
                        <a:gd name="connsiteX0" fmla="*/ 137595 w 282172"/>
                        <a:gd name="connsiteY0" fmla="*/ 51204 h 78636"/>
                        <a:gd name="connsiteX1" fmla="*/ 37236 w 282172"/>
                        <a:gd name="connsiteY1" fmla="*/ 39473 h 78636"/>
                        <a:gd name="connsiteX2" fmla="*/ 145823 w 282172"/>
                        <a:gd name="connsiteY2" fmla="*/ 27606 h 78636"/>
                        <a:gd name="connsiteX3" fmla="*/ 245808 w 282172"/>
                        <a:gd name="connsiteY3" fmla="*/ 38286 h 78636"/>
                        <a:gd name="connsiteX4" fmla="*/ 243169 w 282172"/>
                        <a:gd name="connsiteY4" fmla="*/ 41413 h 78636"/>
                        <a:gd name="connsiteX5" fmla="*/ 250883 w 282172"/>
                        <a:gd name="connsiteY5" fmla="*/ 65879 h 78636"/>
                        <a:gd name="connsiteX6" fmla="*/ 255895 w 282172"/>
                        <a:gd name="connsiteY6" fmla="*/ 13959 h 78636"/>
                        <a:gd name="connsiteX7" fmla="*/ 142857 w 282172"/>
                        <a:gd name="connsiteY7" fmla="*/ 14 h 78636"/>
                        <a:gd name="connsiteX8" fmla="*/ 43466 w 282172"/>
                        <a:gd name="connsiteY8" fmla="*/ 8915 h 78636"/>
                        <a:gd name="connsiteX9" fmla="*/ 47323 w 282172"/>
                        <a:gd name="connsiteY9" fmla="*/ 70625 h 78636"/>
                        <a:gd name="connsiteX10" fmla="*/ 137595 w 282172"/>
                        <a:gd name="connsiteY10" fmla="*/ 78636 h 78636"/>
                        <a:gd name="connsiteX11" fmla="*/ 137595 w 282172"/>
                        <a:gd name="connsiteY11" fmla="*/ 51204 h 78636"/>
                        <a:gd name="connsiteX0" fmla="*/ 137595 w 281647"/>
                        <a:gd name="connsiteY0" fmla="*/ 51204 h 78636"/>
                        <a:gd name="connsiteX1" fmla="*/ 37236 w 281647"/>
                        <a:gd name="connsiteY1" fmla="*/ 39473 h 78636"/>
                        <a:gd name="connsiteX2" fmla="*/ 145823 w 281647"/>
                        <a:gd name="connsiteY2" fmla="*/ 27606 h 78636"/>
                        <a:gd name="connsiteX3" fmla="*/ 245808 w 281647"/>
                        <a:gd name="connsiteY3" fmla="*/ 38286 h 78636"/>
                        <a:gd name="connsiteX4" fmla="*/ 243169 w 281647"/>
                        <a:gd name="connsiteY4" fmla="*/ 41413 h 78636"/>
                        <a:gd name="connsiteX5" fmla="*/ 250883 w 281647"/>
                        <a:gd name="connsiteY5" fmla="*/ 65879 h 78636"/>
                        <a:gd name="connsiteX6" fmla="*/ 255895 w 281647"/>
                        <a:gd name="connsiteY6" fmla="*/ 13959 h 78636"/>
                        <a:gd name="connsiteX7" fmla="*/ 142857 w 281647"/>
                        <a:gd name="connsiteY7" fmla="*/ 14 h 78636"/>
                        <a:gd name="connsiteX8" fmla="*/ 43466 w 281647"/>
                        <a:gd name="connsiteY8" fmla="*/ 8915 h 78636"/>
                        <a:gd name="connsiteX9" fmla="*/ 47323 w 281647"/>
                        <a:gd name="connsiteY9" fmla="*/ 70625 h 78636"/>
                        <a:gd name="connsiteX10" fmla="*/ 137595 w 281647"/>
                        <a:gd name="connsiteY10" fmla="*/ 78636 h 78636"/>
                        <a:gd name="connsiteX11" fmla="*/ 137595 w 281647"/>
                        <a:gd name="connsiteY11" fmla="*/ 51204 h 78636"/>
                        <a:gd name="connsiteX0" fmla="*/ 137595 w 282317"/>
                        <a:gd name="connsiteY0" fmla="*/ 51204 h 78636"/>
                        <a:gd name="connsiteX1" fmla="*/ 37236 w 282317"/>
                        <a:gd name="connsiteY1" fmla="*/ 39473 h 78636"/>
                        <a:gd name="connsiteX2" fmla="*/ 145823 w 282317"/>
                        <a:gd name="connsiteY2" fmla="*/ 27606 h 78636"/>
                        <a:gd name="connsiteX3" fmla="*/ 245808 w 282317"/>
                        <a:gd name="connsiteY3" fmla="*/ 38286 h 78636"/>
                        <a:gd name="connsiteX4" fmla="*/ 243169 w 282317"/>
                        <a:gd name="connsiteY4" fmla="*/ 41413 h 78636"/>
                        <a:gd name="connsiteX5" fmla="*/ 250883 w 282317"/>
                        <a:gd name="connsiteY5" fmla="*/ 65879 h 78636"/>
                        <a:gd name="connsiteX6" fmla="*/ 255895 w 282317"/>
                        <a:gd name="connsiteY6" fmla="*/ 13959 h 78636"/>
                        <a:gd name="connsiteX7" fmla="*/ 142857 w 282317"/>
                        <a:gd name="connsiteY7" fmla="*/ 14 h 78636"/>
                        <a:gd name="connsiteX8" fmla="*/ 43466 w 282317"/>
                        <a:gd name="connsiteY8" fmla="*/ 8915 h 78636"/>
                        <a:gd name="connsiteX9" fmla="*/ 47323 w 282317"/>
                        <a:gd name="connsiteY9" fmla="*/ 70625 h 78636"/>
                        <a:gd name="connsiteX10" fmla="*/ 137595 w 282317"/>
                        <a:gd name="connsiteY10" fmla="*/ 78636 h 78636"/>
                        <a:gd name="connsiteX11" fmla="*/ 137595 w 282317"/>
                        <a:gd name="connsiteY11" fmla="*/ 51204 h 78636"/>
                        <a:gd name="connsiteX0" fmla="*/ 137790 w 282512"/>
                        <a:gd name="connsiteY0" fmla="*/ 51204 h 78636"/>
                        <a:gd name="connsiteX1" fmla="*/ 37431 w 282512"/>
                        <a:gd name="connsiteY1" fmla="*/ 39473 h 78636"/>
                        <a:gd name="connsiteX2" fmla="*/ 146018 w 282512"/>
                        <a:gd name="connsiteY2" fmla="*/ 27606 h 78636"/>
                        <a:gd name="connsiteX3" fmla="*/ 246003 w 282512"/>
                        <a:gd name="connsiteY3" fmla="*/ 38286 h 78636"/>
                        <a:gd name="connsiteX4" fmla="*/ 243364 w 282512"/>
                        <a:gd name="connsiteY4" fmla="*/ 41413 h 78636"/>
                        <a:gd name="connsiteX5" fmla="*/ 251078 w 282512"/>
                        <a:gd name="connsiteY5" fmla="*/ 65879 h 78636"/>
                        <a:gd name="connsiteX6" fmla="*/ 256090 w 282512"/>
                        <a:gd name="connsiteY6" fmla="*/ 13959 h 78636"/>
                        <a:gd name="connsiteX7" fmla="*/ 143052 w 282512"/>
                        <a:gd name="connsiteY7" fmla="*/ 14 h 78636"/>
                        <a:gd name="connsiteX8" fmla="*/ 43661 w 282512"/>
                        <a:gd name="connsiteY8" fmla="*/ 8915 h 78636"/>
                        <a:gd name="connsiteX9" fmla="*/ 47518 w 282512"/>
                        <a:gd name="connsiteY9" fmla="*/ 70625 h 78636"/>
                        <a:gd name="connsiteX10" fmla="*/ 137790 w 282512"/>
                        <a:gd name="connsiteY10" fmla="*/ 78636 h 78636"/>
                        <a:gd name="connsiteX11" fmla="*/ 137790 w 282512"/>
                        <a:gd name="connsiteY11" fmla="*/ 51204 h 78636"/>
                        <a:gd name="connsiteX0" fmla="*/ 137548 w 282270"/>
                        <a:gd name="connsiteY0" fmla="*/ 51204 h 78636"/>
                        <a:gd name="connsiteX1" fmla="*/ 37189 w 282270"/>
                        <a:gd name="connsiteY1" fmla="*/ 39473 h 78636"/>
                        <a:gd name="connsiteX2" fmla="*/ 145776 w 282270"/>
                        <a:gd name="connsiteY2" fmla="*/ 27606 h 78636"/>
                        <a:gd name="connsiteX3" fmla="*/ 245761 w 282270"/>
                        <a:gd name="connsiteY3" fmla="*/ 38286 h 78636"/>
                        <a:gd name="connsiteX4" fmla="*/ 243122 w 282270"/>
                        <a:gd name="connsiteY4" fmla="*/ 41413 h 78636"/>
                        <a:gd name="connsiteX5" fmla="*/ 250836 w 282270"/>
                        <a:gd name="connsiteY5" fmla="*/ 65879 h 78636"/>
                        <a:gd name="connsiteX6" fmla="*/ 255848 w 282270"/>
                        <a:gd name="connsiteY6" fmla="*/ 13959 h 78636"/>
                        <a:gd name="connsiteX7" fmla="*/ 142810 w 282270"/>
                        <a:gd name="connsiteY7" fmla="*/ 14 h 78636"/>
                        <a:gd name="connsiteX8" fmla="*/ 43419 w 282270"/>
                        <a:gd name="connsiteY8" fmla="*/ 8915 h 78636"/>
                        <a:gd name="connsiteX9" fmla="*/ 47276 w 282270"/>
                        <a:gd name="connsiteY9" fmla="*/ 70625 h 78636"/>
                        <a:gd name="connsiteX10" fmla="*/ 137548 w 282270"/>
                        <a:gd name="connsiteY10" fmla="*/ 78636 h 78636"/>
                        <a:gd name="connsiteX11" fmla="*/ 137548 w 282270"/>
                        <a:gd name="connsiteY11" fmla="*/ 51204 h 78636"/>
                        <a:gd name="connsiteX0" fmla="*/ 137548 w 282044"/>
                        <a:gd name="connsiteY0" fmla="*/ 51204 h 78636"/>
                        <a:gd name="connsiteX1" fmla="*/ 37189 w 282044"/>
                        <a:gd name="connsiteY1" fmla="*/ 39473 h 78636"/>
                        <a:gd name="connsiteX2" fmla="*/ 145776 w 282044"/>
                        <a:gd name="connsiteY2" fmla="*/ 27606 h 78636"/>
                        <a:gd name="connsiteX3" fmla="*/ 245761 w 282044"/>
                        <a:gd name="connsiteY3" fmla="*/ 38286 h 78636"/>
                        <a:gd name="connsiteX4" fmla="*/ 243122 w 282044"/>
                        <a:gd name="connsiteY4" fmla="*/ 41413 h 78636"/>
                        <a:gd name="connsiteX5" fmla="*/ 250836 w 282044"/>
                        <a:gd name="connsiteY5" fmla="*/ 65879 h 78636"/>
                        <a:gd name="connsiteX6" fmla="*/ 255848 w 282044"/>
                        <a:gd name="connsiteY6" fmla="*/ 13959 h 78636"/>
                        <a:gd name="connsiteX7" fmla="*/ 142810 w 282044"/>
                        <a:gd name="connsiteY7" fmla="*/ 14 h 78636"/>
                        <a:gd name="connsiteX8" fmla="*/ 43419 w 282044"/>
                        <a:gd name="connsiteY8" fmla="*/ 8915 h 78636"/>
                        <a:gd name="connsiteX9" fmla="*/ 47276 w 282044"/>
                        <a:gd name="connsiteY9" fmla="*/ 70625 h 78636"/>
                        <a:gd name="connsiteX10" fmla="*/ 137548 w 282044"/>
                        <a:gd name="connsiteY10" fmla="*/ 78636 h 78636"/>
                        <a:gd name="connsiteX11" fmla="*/ 137548 w 282044"/>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548 w 282346"/>
                        <a:gd name="connsiteY0" fmla="*/ 51204 h 78636"/>
                        <a:gd name="connsiteX1" fmla="*/ 37189 w 282346"/>
                        <a:gd name="connsiteY1" fmla="*/ 39473 h 78636"/>
                        <a:gd name="connsiteX2" fmla="*/ 145776 w 282346"/>
                        <a:gd name="connsiteY2" fmla="*/ 27606 h 78636"/>
                        <a:gd name="connsiteX3" fmla="*/ 245761 w 282346"/>
                        <a:gd name="connsiteY3" fmla="*/ 38286 h 78636"/>
                        <a:gd name="connsiteX4" fmla="*/ 243122 w 282346"/>
                        <a:gd name="connsiteY4" fmla="*/ 41413 h 78636"/>
                        <a:gd name="connsiteX5" fmla="*/ 250836 w 282346"/>
                        <a:gd name="connsiteY5" fmla="*/ 65879 h 78636"/>
                        <a:gd name="connsiteX6" fmla="*/ 255848 w 282346"/>
                        <a:gd name="connsiteY6" fmla="*/ 13959 h 78636"/>
                        <a:gd name="connsiteX7" fmla="*/ 142810 w 282346"/>
                        <a:gd name="connsiteY7" fmla="*/ 14 h 78636"/>
                        <a:gd name="connsiteX8" fmla="*/ 43419 w 282346"/>
                        <a:gd name="connsiteY8" fmla="*/ 8915 h 78636"/>
                        <a:gd name="connsiteX9" fmla="*/ 47276 w 282346"/>
                        <a:gd name="connsiteY9" fmla="*/ 70625 h 78636"/>
                        <a:gd name="connsiteX10" fmla="*/ 137548 w 282346"/>
                        <a:gd name="connsiteY10" fmla="*/ 78636 h 78636"/>
                        <a:gd name="connsiteX11" fmla="*/ 137548 w 282346"/>
                        <a:gd name="connsiteY11" fmla="*/ 51204 h 78636"/>
                        <a:gd name="connsiteX0" fmla="*/ 137844 w 282642"/>
                        <a:gd name="connsiteY0" fmla="*/ 51204 h 78636"/>
                        <a:gd name="connsiteX1" fmla="*/ 37485 w 282642"/>
                        <a:gd name="connsiteY1" fmla="*/ 39473 h 78636"/>
                        <a:gd name="connsiteX2" fmla="*/ 146072 w 282642"/>
                        <a:gd name="connsiteY2" fmla="*/ 27606 h 78636"/>
                        <a:gd name="connsiteX3" fmla="*/ 246057 w 282642"/>
                        <a:gd name="connsiteY3" fmla="*/ 38286 h 78636"/>
                        <a:gd name="connsiteX4" fmla="*/ 243418 w 282642"/>
                        <a:gd name="connsiteY4" fmla="*/ 41413 h 78636"/>
                        <a:gd name="connsiteX5" fmla="*/ 251132 w 282642"/>
                        <a:gd name="connsiteY5" fmla="*/ 65879 h 78636"/>
                        <a:gd name="connsiteX6" fmla="*/ 256144 w 282642"/>
                        <a:gd name="connsiteY6" fmla="*/ 13959 h 78636"/>
                        <a:gd name="connsiteX7" fmla="*/ 143106 w 282642"/>
                        <a:gd name="connsiteY7" fmla="*/ 14 h 78636"/>
                        <a:gd name="connsiteX8" fmla="*/ 43715 w 282642"/>
                        <a:gd name="connsiteY8" fmla="*/ 8915 h 78636"/>
                        <a:gd name="connsiteX9" fmla="*/ 47572 w 282642"/>
                        <a:gd name="connsiteY9" fmla="*/ 70625 h 78636"/>
                        <a:gd name="connsiteX10" fmla="*/ 137844 w 282642"/>
                        <a:gd name="connsiteY10" fmla="*/ 78636 h 78636"/>
                        <a:gd name="connsiteX11" fmla="*/ 137844 w 282642"/>
                        <a:gd name="connsiteY11" fmla="*/ 51204 h 78636"/>
                        <a:gd name="connsiteX0" fmla="*/ 137240 w 282038"/>
                        <a:gd name="connsiteY0" fmla="*/ 51204 h 78636"/>
                        <a:gd name="connsiteX1" fmla="*/ 36881 w 282038"/>
                        <a:gd name="connsiteY1" fmla="*/ 39473 h 78636"/>
                        <a:gd name="connsiteX2" fmla="*/ 145468 w 282038"/>
                        <a:gd name="connsiteY2" fmla="*/ 27606 h 78636"/>
                        <a:gd name="connsiteX3" fmla="*/ 245453 w 282038"/>
                        <a:gd name="connsiteY3" fmla="*/ 38286 h 78636"/>
                        <a:gd name="connsiteX4" fmla="*/ 242814 w 282038"/>
                        <a:gd name="connsiteY4" fmla="*/ 41413 h 78636"/>
                        <a:gd name="connsiteX5" fmla="*/ 250528 w 282038"/>
                        <a:gd name="connsiteY5" fmla="*/ 65879 h 78636"/>
                        <a:gd name="connsiteX6" fmla="*/ 255540 w 282038"/>
                        <a:gd name="connsiteY6" fmla="*/ 13959 h 78636"/>
                        <a:gd name="connsiteX7" fmla="*/ 142502 w 282038"/>
                        <a:gd name="connsiteY7" fmla="*/ 14 h 78636"/>
                        <a:gd name="connsiteX8" fmla="*/ 43111 w 282038"/>
                        <a:gd name="connsiteY8" fmla="*/ 8915 h 78636"/>
                        <a:gd name="connsiteX9" fmla="*/ 46968 w 282038"/>
                        <a:gd name="connsiteY9" fmla="*/ 70625 h 78636"/>
                        <a:gd name="connsiteX10" fmla="*/ 137240 w 282038"/>
                        <a:gd name="connsiteY10" fmla="*/ 78636 h 78636"/>
                        <a:gd name="connsiteX11" fmla="*/ 137240 w 282038"/>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670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286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3176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879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518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2582 w 282400"/>
                        <a:gd name="connsiteY4" fmla="*/ 41413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400"/>
                        <a:gd name="connsiteY0" fmla="*/ 51204 h 78636"/>
                        <a:gd name="connsiteX1" fmla="*/ 37243 w 282400"/>
                        <a:gd name="connsiteY1" fmla="*/ 39473 h 78636"/>
                        <a:gd name="connsiteX2" fmla="*/ 145830 w 282400"/>
                        <a:gd name="connsiteY2" fmla="*/ 27606 h 78636"/>
                        <a:gd name="connsiteX3" fmla="*/ 245815 w 282400"/>
                        <a:gd name="connsiteY3" fmla="*/ 38879 h 78636"/>
                        <a:gd name="connsiteX4" fmla="*/ 243175 w 282400"/>
                        <a:gd name="connsiteY4" fmla="*/ 40820 h 78636"/>
                        <a:gd name="connsiteX5" fmla="*/ 250890 w 282400"/>
                        <a:gd name="connsiteY5" fmla="*/ 65879 h 78636"/>
                        <a:gd name="connsiteX6" fmla="*/ 255902 w 282400"/>
                        <a:gd name="connsiteY6" fmla="*/ 13959 h 78636"/>
                        <a:gd name="connsiteX7" fmla="*/ 142864 w 282400"/>
                        <a:gd name="connsiteY7" fmla="*/ 14 h 78636"/>
                        <a:gd name="connsiteX8" fmla="*/ 43473 w 282400"/>
                        <a:gd name="connsiteY8" fmla="*/ 8915 h 78636"/>
                        <a:gd name="connsiteX9" fmla="*/ 47330 w 282400"/>
                        <a:gd name="connsiteY9" fmla="*/ 70625 h 78636"/>
                        <a:gd name="connsiteX10" fmla="*/ 137602 w 282400"/>
                        <a:gd name="connsiteY10" fmla="*/ 78636 h 78636"/>
                        <a:gd name="connsiteX11" fmla="*/ 137602 w 282400"/>
                        <a:gd name="connsiteY11" fmla="*/ 51204 h 78636"/>
                        <a:gd name="connsiteX0" fmla="*/ 137602 w 282553"/>
                        <a:gd name="connsiteY0" fmla="*/ 51204 h 78636"/>
                        <a:gd name="connsiteX1" fmla="*/ 37243 w 282553"/>
                        <a:gd name="connsiteY1" fmla="*/ 39473 h 78636"/>
                        <a:gd name="connsiteX2" fmla="*/ 145830 w 282553"/>
                        <a:gd name="connsiteY2" fmla="*/ 27606 h 78636"/>
                        <a:gd name="connsiteX3" fmla="*/ 245815 w 282553"/>
                        <a:gd name="connsiteY3" fmla="*/ 38879 h 78636"/>
                        <a:gd name="connsiteX4" fmla="*/ 243175 w 282553"/>
                        <a:gd name="connsiteY4" fmla="*/ 40820 h 78636"/>
                        <a:gd name="connsiteX5" fmla="*/ 250890 w 282553"/>
                        <a:gd name="connsiteY5" fmla="*/ 65879 h 78636"/>
                        <a:gd name="connsiteX6" fmla="*/ 255902 w 282553"/>
                        <a:gd name="connsiteY6" fmla="*/ 13959 h 78636"/>
                        <a:gd name="connsiteX7" fmla="*/ 142864 w 282553"/>
                        <a:gd name="connsiteY7" fmla="*/ 14 h 78636"/>
                        <a:gd name="connsiteX8" fmla="*/ 43473 w 282553"/>
                        <a:gd name="connsiteY8" fmla="*/ 8915 h 78636"/>
                        <a:gd name="connsiteX9" fmla="*/ 47330 w 282553"/>
                        <a:gd name="connsiteY9" fmla="*/ 70625 h 78636"/>
                        <a:gd name="connsiteX10" fmla="*/ 137602 w 282553"/>
                        <a:gd name="connsiteY10" fmla="*/ 78636 h 78636"/>
                        <a:gd name="connsiteX11" fmla="*/ 137602 w 282553"/>
                        <a:gd name="connsiteY11" fmla="*/ 51204 h 78636"/>
                        <a:gd name="connsiteX0" fmla="*/ 137602 w 282630"/>
                        <a:gd name="connsiteY0" fmla="*/ 51204 h 78636"/>
                        <a:gd name="connsiteX1" fmla="*/ 37243 w 282630"/>
                        <a:gd name="connsiteY1" fmla="*/ 39473 h 78636"/>
                        <a:gd name="connsiteX2" fmla="*/ 145830 w 282630"/>
                        <a:gd name="connsiteY2" fmla="*/ 27606 h 78636"/>
                        <a:gd name="connsiteX3" fmla="*/ 245815 w 282630"/>
                        <a:gd name="connsiteY3" fmla="*/ 38879 h 78636"/>
                        <a:gd name="connsiteX4" fmla="*/ 243175 w 282630"/>
                        <a:gd name="connsiteY4" fmla="*/ 40820 h 78636"/>
                        <a:gd name="connsiteX5" fmla="*/ 250890 w 282630"/>
                        <a:gd name="connsiteY5" fmla="*/ 65879 h 78636"/>
                        <a:gd name="connsiteX6" fmla="*/ 255902 w 282630"/>
                        <a:gd name="connsiteY6" fmla="*/ 13959 h 78636"/>
                        <a:gd name="connsiteX7" fmla="*/ 142864 w 282630"/>
                        <a:gd name="connsiteY7" fmla="*/ 14 h 78636"/>
                        <a:gd name="connsiteX8" fmla="*/ 43473 w 282630"/>
                        <a:gd name="connsiteY8" fmla="*/ 8915 h 78636"/>
                        <a:gd name="connsiteX9" fmla="*/ 47330 w 282630"/>
                        <a:gd name="connsiteY9" fmla="*/ 70625 h 78636"/>
                        <a:gd name="connsiteX10" fmla="*/ 137602 w 282630"/>
                        <a:gd name="connsiteY10" fmla="*/ 78636 h 78636"/>
                        <a:gd name="connsiteX11" fmla="*/ 137602 w 282630"/>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602 w 281846"/>
                        <a:gd name="connsiteY0" fmla="*/ 51204 h 78636"/>
                        <a:gd name="connsiteX1" fmla="*/ 37243 w 281846"/>
                        <a:gd name="connsiteY1" fmla="*/ 39473 h 78636"/>
                        <a:gd name="connsiteX2" fmla="*/ 145830 w 281846"/>
                        <a:gd name="connsiteY2" fmla="*/ 27606 h 78636"/>
                        <a:gd name="connsiteX3" fmla="*/ 245815 w 281846"/>
                        <a:gd name="connsiteY3" fmla="*/ 38879 h 78636"/>
                        <a:gd name="connsiteX4" fmla="*/ 243175 w 281846"/>
                        <a:gd name="connsiteY4" fmla="*/ 40820 h 78636"/>
                        <a:gd name="connsiteX5" fmla="*/ 250890 w 281846"/>
                        <a:gd name="connsiteY5" fmla="*/ 65879 h 78636"/>
                        <a:gd name="connsiteX6" fmla="*/ 255902 w 281846"/>
                        <a:gd name="connsiteY6" fmla="*/ 13959 h 78636"/>
                        <a:gd name="connsiteX7" fmla="*/ 142864 w 281846"/>
                        <a:gd name="connsiteY7" fmla="*/ 14 h 78636"/>
                        <a:gd name="connsiteX8" fmla="*/ 43473 w 281846"/>
                        <a:gd name="connsiteY8" fmla="*/ 8915 h 78636"/>
                        <a:gd name="connsiteX9" fmla="*/ 47330 w 281846"/>
                        <a:gd name="connsiteY9" fmla="*/ 70625 h 78636"/>
                        <a:gd name="connsiteX10" fmla="*/ 137602 w 281846"/>
                        <a:gd name="connsiteY10" fmla="*/ 78636 h 78636"/>
                        <a:gd name="connsiteX11" fmla="*/ 137602 w 281846"/>
                        <a:gd name="connsiteY11" fmla="*/ 51204 h 78636"/>
                        <a:gd name="connsiteX0" fmla="*/ 137702 w 281946"/>
                        <a:gd name="connsiteY0" fmla="*/ 51204 h 78636"/>
                        <a:gd name="connsiteX1" fmla="*/ 37343 w 281946"/>
                        <a:gd name="connsiteY1" fmla="*/ 39473 h 78636"/>
                        <a:gd name="connsiteX2" fmla="*/ 145930 w 281946"/>
                        <a:gd name="connsiteY2" fmla="*/ 27606 h 78636"/>
                        <a:gd name="connsiteX3" fmla="*/ 245915 w 281946"/>
                        <a:gd name="connsiteY3" fmla="*/ 38879 h 78636"/>
                        <a:gd name="connsiteX4" fmla="*/ 243275 w 281946"/>
                        <a:gd name="connsiteY4" fmla="*/ 40820 h 78636"/>
                        <a:gd name="connsiteX5" fmla="*/ 250990 w 281946"/>
                        <a:gd name="connsiteY5" fmla="*/ 65879 h 78636"/>
                        <a:gd name="connsiteX6" fmla="*/ 256002 w 281946"/>
                        <a:gd name="connsiteY6" fmla="*/ 13959 h 78636"/>
                        <a:gd name="connsiteX7" fmla="*/ 142964 w 281946"/>
                        <a:gd name="connsiteY7" fmla="*/ 14 h 78636"/>
                        <a:gd name="connsiteX8" fmla="*/ 43573 w 281946"/>
                        <a:gd name="connsiteY8" fmla="*/ 8915 h 78636"/>
                        <a:gd name="connsiteX9" fmla="*/ 47430 w 281946"/>
                        <a:gd name="connsiteY9" fmla="*/ 70625 h 78636"/>
                        <a:gd name="connsiteX10" fmla="*/ 137702 w 281946"/>
                        <a:gd name="connsiteY10" fmla="*/ 78636 h 78636"/>
                        <a:gd name="connsiteX11" fmla="*/ 137702 w 281946"/>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145"/>
                        <a:gd name="connsiteY0" fmla="*/ 51204 h 78636"/>
                        <a:gd name="connsiteX1" fmla="*/ 37542 w 282145"/>
                        <a:gd name="connsiteY1" fmla="*/ 39473 h 78636"/>
                        <a:gd name="connsiteX2" fmla="*/ 146129 w 282145"/>
                        <a:gd name="connsiteY2" fmla="*/ 27606 h 78636"/>
                        <a:gd name="connsiteX3" fmla="*/ 246114 w 282145"/>
                        <a:gd name="connsiteY3" fmla="*/ 38879 h 78636"/>
                        <a:gd name="connsiteX4" fmla="*/ 243474 w 282145"/>
                        <a:gd name="connsiteY4" fmla="*/ 40820 h 78636"/>
                        <a:gd name="connsiteX5" fmla="*/ 251189 w 282145"/>
                        <a:gd name="connsiteY5" fmla="*/ 65879 h 78636"/>
                        <a:gd name="connsiteX6" fmla="*/ 256201 w 282145"/>
                        <a:gd name="connsiteY6" fmla="*/ 13959 h 78636"/>
                        <a:gd name="connsiteX7" fmla="*/ 143163 w 282145"/>
                        <a:gd name="connsiteY7" fmla="*/ 14 h 78636"/>
                        <a:gd name="connsiteX8" fmla="*/ 43772 w 282145"/>
                        <a:gd name="connsiteY8" fmla="*/ 8915 h 78636"/>
                        <a:gd name="connsiteX9" fmla="*/ 47629 w 282145"/>
                        <a:gd name="connsiteY9" fmla="*/ 70625 h 78636"/>
                        <a:gd name="connsiteX10" fmla="*/ 137901 w 282145"/>
                        <a:gd name="connsiteY10" fmla="*/ 78636 h 78636"/>
                        <a:gd name="connsiteX11" fmla="*/ 137901 w 282145"/>
                        <a:gd name="connsiteY11" fmla="*/ 51204 h 78636"/>
                        <a:gd name="connsiteX0" fmla="*/ 137901 w 282537"/>
                        <a:gd name="connsiteY0" fmla="*/ 51204 h 78636"/>
                        <a:gd name="connsiteX1" fmla="*/ 37542 w 282537"/>
                        <a:gd name="connsiteY1" fmla="*/ 39473 h 78636"/>
                        <a:gd name="connsiteX2" fmla="*/ 146129 w 282537"/>
                        <a:gd name="connsiteY2" fmla="*/ 27606 h 78636"/>
                        <a:gd name="connsiteX3" fmla="*/ 246114 w 282537"/>
                        <a:gd name="connsiteY3" fmla="*/ 38879 h 78636"/>
                        <a:gd name="connsiteX4" fmla="*/ 243474 w 282537"/>
                        <a:gd name="connsiteY4" fmla="*/ 40820 h 78636"/>
                        <a:gd name="connsiteX5" fmla="*/ 251189 w 282537"/>
                        <a:gd name="connsiteY5" fmla="*/ 65879 h 78636"/>
                        <a:gd name="connsiteX6" fmla="*/ 256201 w 282537"/>
                        <a:gd name="connsiteY6" fmla="*/ 13959 h 78636"/>
                        <a:gd name="connsiteX7" fmla="*/ 143163 w 282537"/>
                        <a:gd name="connsiteY7" fmla="*/ 14 h 78636"/>
                        <a:gd name="connsiteX8" fmla="*/ 43772 w 282537"/>
                        <a:gd name="connsiteY8" fmla="*/ 8915 h 78636"/>
                        <a:gd name="connsiteX9" fmla="*/ 47629 w 282537"/>
                        <a:gd name="connsiteY9" fmla="*/ 70625 h 78636"/>
                        <a:gd name="connsiteX10" fmla="*/ 137901 w 282537"/>
                        <a:gd name="connsiteY10" fmla="*/ 78636 h 78636"/>
                        <a:gd name="connsiteX11" fmla="*/ 137901 w 282537"/>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2275"/>
                        <a:gd name="connsiteY0" fmla="*/ 51204 h 78636"/>
                        <a:gd name="connsiteX1" fmla="*/ 37542 w 282275"/>
                        <a:gd name="connsiteY1" fmla="*/ 39473 h 78636"/>
                        <a:gd name="connsiteX2" fmla="*/ 146129 w 282275"/>
                        <a:gd name="connsiteY2" fmla="*/ 27606 h 78636"/>
                        <a:gd name="connsiteX3" fmla="*/ 246114 w 282275"/>
                        <a:gd name="connsiteY3" fmla="*/ 38879 h 78636"/>
                        <a:gd name="connsiteX4" fmla="*/ 243474 w 282275"/>
                        <a:gd name="connsiteY4" fmla="*/ 40820 h 78636"/>
                        <a:gd name="connsiteX5" fmla="*/ 251189 w 282275"/>
                        <a:gd name="connsiteY5" fmla="*/ 65879 h 78636"/>
                        <a:gd name="connsiteX6" fmla="*/ 256201 w 282275"/>
                        <a:gd name="connsiteY6" fmla="*/ 13959 h 78636"/>
                        <a:gd name="connsiteX7" fmla="*/ 143163 w 282275"/>
                        <a:gd name="connsiteY7" fmla="*/ 14 h 78636"/>
                        <a:gd name="connsiteX8" fmla="*/ 43772 w 282275"/>
                        <a:gd name="connsiteY8" fmla="*/ 8915 h 78636"/>
                        <a:gd name="connsiteX9" fmla="*/ 47629 w 282275"/>
                        <a:gd name="connsiteY9" fmla="*/ 70625 h 78636"/>
                        <a:gd name="connsiteX10" fmla="*/ 137901 w 282275"/>
                        <a:gd name="connsiteY10" fmla="*/ 78636 h 78636"/>
                        <a:gd name="connsiteX11" fmla="*/ 137901 w 282275"/>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990"/>
                        <a:gd name="connsiteY0" fmla="*/ 51204 h 78636"/>
                        <a:gd name="connsiteX1" fmla="*/ 37542 w 280990"/>
                        <a:gd name="connsiteY1" fmla="*/ 39473 h 78636"/>
                        <a:gd name="connsiteX2" fmla="*/ 146129 w 280990"/>
                        <a:gd name="connsiteY2" fmla="*/ 27606 h 78636"/>
                        <a:gd name="connsiteX3" fmla="*/ 246114 w 280990"/>
                        <a:gd name="connsiteY3" fmla="*/ 38879 h 78636"/>
                        <a:gd name="connsiteX4" fmla="*/ 243474 w 280990"/>
                        <a:gd name="connsiteY4" fmla="*/ 40820 h 78636"/>
                        <a:gd name="connsiteX5" fmla="*/ 246870 w 280990"/>
                        <a:gd name="connsiteY5" fmla="*/ 67019 h 78636"/>
                        <a:gd name="connsiteX6" fmla="*/ 256201 w 280990"/>
                        <a:gd name="connsiteY6" fmla="*/ 13959 h 78636"/>
                        <a:gd name="connsiteX7" fmla="*/ 143163 w 280990"/>
                        <a:gd name="connsiteY7" fmla="*/ 14 h 78636"/>
                        <a:gd name="connsiteX8" fmla="*/ 43772 w 280990"/>
                        <a:gd name="connsiteY8" fmla="*/ 8915 h 78636"/>
                        <a:gd name="connsiteX9" fmla="*/ 47629 w 280990"/>
                        <a:gd name="connsiteY9" fmla="*/ 70625 h 78636"/>
                        <a:gd name="connsiteX10" fmla="*/ 137901 w 280990"/>
                        <a:gd name="connsiteY10" fmla="*/ 78636 h 78636"/>
                        <a:gd name="connsiteX11" fmla="*/ 137901 w 280990"/>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521"/>
                        <a:gd name="connsiteY0" fmla="*/ 51204 h 78636"/>
                        <a:gd name="connsiteX1" fmla="*/ 37542 w 280521"/>
                        <a:gd name="connsiteY1" fmla="*/ 39473 h 78636"/>
                        <a:gd name="connsiteX2" fmla="*/ 146129 w 280521"/>
                        <a:gd name="connsiteY2" fmla="*/ 27606 h 78636"/>
                        <a:gd name="connsiteX3" fmla="*/ 246114 w 280521"/>
                        <a:gd name="connsiteY3" fmla="*/ 38879 h 78636"/>
                        <a:gd name="connsiteX4" fmla="*/ 243474 w 280521"/>
                        <a:gd name="connsiteY4" fmla="*/ 40820 h 78636"/>
                        <a:gd name="connsiteX5" fmla="*/ 245190 w 280521"/>
                        <a:gd name="connsiteY5" fmla="*/ 66449 h 78636"/>
                        <a:gd name="connsiteX6" fmla="*/ 256201 w 280521"/>
                        <a:gd name="connsiteY6" fmla="*/ 13959 h 78636"/>
                        <a:gd name="connsiteX7" fmla="*/ 143163 w 280521"/>
                        <a:gd name="connsiteY7" fmla="*/ 14 h 78636"/>
                        <a:gd name="connsiteX8" fmla="*/ 43772 w 280521"/>
                        <a:gd name="connsiteY8" fmla="*/ 8915 h 78636"/>
                        <a:gd name="connsiteX9" fmla="*/ 47629 w 280521"/>
                        <a:gd name="connsiteY9" fmla="*/ 70625 h 78636"/>
                        <a:gd name="connsiteX10" fmla="*/ 137901 w 280521"/>
                        <a:gd name="connsiteY10" fmla="*/ 78636 h 78636"/>
                        <a:gd name="connsiteX11" fmla="*/ 137901 w 280521"/>
                        <a:gd name="connsiteY11" fmla="*/ 51204 h 78636"/>
                        <a:gd name="connsiteX0" fmla="*/ 137901 w 280455"/>
                        <a:gd name="connsiteY0" fmla="*/ 51204 h 78636"/>
                        <a:gd name="connsiteX1" fmla="*/ 37542 w 280455"/>
                        <a:gd name="connsiteY1" fmla="*/ 39473 h 78636"/>
                        <a:gd name="connsiteX2" fmla="*/ 146129 w 280455"/>
                        <a:gd name="connsiteY2" fmla="*/ 27606 h 78636"/>
                        <a:gd name="connsiteX3" fmla="*/ 246114 w 280455"/>
                        <a:gd name="connsiteY3" fmla="*/ 38879 h 78636"/>
                        <a:gd name="connsiteX4" fmla="*/ 243474 w 280455"/>
                        <a:gd name="connsiteY4" fmla="*/ 40820 h 78636"/>
                        <a:gd name="connsiteX5" fmla="*/ 244950 w 280455"/>
                        <a:gd name="connsiteY5" fmla="*/ 67019 h 78636"/>
                        <a:gd name="connsiteX6" fmla="*/ 256201 w 280455"/>
                        <a:gd name="connsiteY6" fmla="*/ 13959 h 78636"/>
                        <a:gd name="connsiteX7" fmla="*/ 143163 w 280455"/>
                        <a:gd name="connsiteY7" fmla="*/ 14 h 78636"/>
                        <a:gd name="connsiteX8" fmla="*/ 43772 w 280455"/>
                        <a:gd name="connsiteY8" fmla="*/ 8915 h 78636"/>
                        <a:gd name="connsiteX9" fmla="*/ 47629 w 280455"/>
                        <a:gd name="connsiteY9" fmla="*/ 70625 h 78636"/>
                        <a:gd name="connsiteX10" fmla="*/ 137901 w 280455"/>
                        <a:gd name="connsiteY10" fmla="*/ 78636 h 78636"/>
                        <a:gd name="connsiteX11" fmla="*/ 137901 w 280455"/>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260"/>
                        <a:gd name="connsiteY0" fmla="*/ 51204 h 78636"/>
                        <a:gd name="connsiteX1" fmla="*/ 37542 w 280260"/>
                        <a:gd name="connsiteY1" fmla="*/ 39473 h 78636"/>
                        <a:gd name="connsiteX2" fmla="*/ 146129 w 280260"/>
                        <a:gd name="connsiteY2" fmla="*/ 27606 h 78636"/>
                        <a:gd name="connsiteX3" fmla="*/ 246114 w 280260"/>
                        <a:gd name="connsiteY3" fmla="*/ 38879 h 78636"/>
                        <a:gd name="connsiteX4" fmla="*/ 243474 w 280260"/>
                        <a:gd name="connsiteY4" fmla="*/ 40820 h 78636"/>
                        <a:gd name="connsiteX5" fmla="*/ 244230 w 280260"/>
                        <a:gd name="connsiteY5" fmla="*/ 67019 h 78636"/>
                        <a:gd name="connsiteX6" fmla="*/ 256201 w 280260"/>
                        <a:gd name="connsiteY6" fmla="*/ 13959 h 78636"/>
                        <a:gd name="connsiteX7" fmla="*/ 143163 w 280260"/>
                        <a:gd name="connsiteY7" fmla="*/ 14 h 78636"/>
                        <a:gd name="connsiteX8" fmla="*/ 43772 w 280260"/>
                        <a:gd name="connsiteY8" fmla="*/ 8915 h 78636"/>
                        <a:gd name="connsiteX9" fmla="*/ 47629 w 280260"/>
                        <a:gd name="connsiteY9" fmla="*/ 70625 h 78636"/>
                        <a:gd name="connsiteX10" fmla="*/ 137901 w 280260"/>
                        <a:gd name="connsiteY10" fmla="*/ 78636 h 78636"/>
                        <a:gd name="connsiteX11" fmla="*/ 137901 w 280260"/>
                        <a:gd name="connsiteY11" fmla="*/ 51204 h 78636"/>
                        <a:gd name="connsiteX0" fmla="*/ 137901 w 280195"/>
                        <a:gd name="connsiteY0" fmla="*/ 51204 h 78636"/>
                        <a:gd name="connsiteX1" fmla="*/ 37542 w 280195"/>
                        <a:gd name="connsiteY1" fmla="*/ 39473 h 78636"/>
                        <a:gd name="connsiteX2" fmla="*/ 146129 w 280195"/>
                        <a:gd name="connsiteY2" fmla="*/ 27606 h 78636"/>
                        <a:gd name="connsiteX3" fmla="*/ 246114 w 280195"/>
                        <a:gd name="connsiteY3" fmla="*/ 38879 h 78636"/>
                        <a:gd name="connsiteX4" fmla="*/ 243474 w 280195"/>
                        <a:gd name="connsiteY4" fmla="*/ 40820 h 78636"/>
                        <a:gd name="connsiteX5" fmla="*/ 243990 w 280195"/>
                        <a:gd name="connsiteY5" fmla="*/ 67304 h 78636"/>
                        <a:gd name="connsiteX6" fmla="*/ 256201 w 280195"/>
                        <a:gd name="connsiteY6" fmla="*/ 13959 h 78636"/>
                        <a:gd name="connsiteX7" fmla="*/ 143163 w 280195"/>
                        <a:gd name="connsiteY7" fmla="*/ 14 h 78636"/>
                        <a:gd name="connsiteX8" fmla="*/ 43772 w 280195"/>
                        <a:gd name="connsiteY8" fmla="*/ 8915 h 78636"/>
                        <a:gd name="connsiteX9" fmla="*/ 47629 w 280195"/>
                        <a:gd name="connsiteY9" fmla="*/ 70625 h 78636"/>
                        <a:gd name="connsiteX10" fmla="*/ 137901 w 280195"/>
                        <a:gd name="connsiteY10" fmla="*/ 78636 h 78636"/>
                        <a:gd name="connsiteX11" fmla="*/ 137901 w 280195"/>
                        <a:gd name="connsiteY11" fmla="*/ 51204 h 78636"/>
                        <a:gd name="connsiteX0" fmla="*/ 137901 w 280131"/>
                        <a:gd name="connsiteY0" fmla="*/ 51204 h 78636"/>
                        <a:gd name="connsiteX1" fmla="*/ 37542 w 280131"/>
                        <a:gd name="connsiteY1" fmla="*/ 39473 h 78636"/>
                        <a:gd name="connsiteX2" fmla="*/ 146129 w 280131"/>
                        <a:gd name="connsiteY2" fmla="*/ 27606 h 78636"/>
                        <a:gd name="connsiteX3" fmla="*/ 246114 w 280131"/>
                        <a:gd name="connsiteY3" fmla="*/ 38879 h 78636"/>
                        <a:gd name="connsiteX4" fmla="*/ 243474 w 280131"/>
                        <a:gd name="connsiteY4" fmla="*/ 40820 h 78636"/>
                        <a:gd name="connsiteX5" fmla="*/ 243750 w 280131"/>
                        <a:gd name="connsiteY5" fmla="*/ 67304 h 78636"/>
                        <a:gd name="connsiteX6" fmla="*/ 256201 w 280131"/>
                        <a:gd name="connsiteY6" fmla="*/ 13959 h 78636"/>
                        <a:gd name="connsiteX7" fmla="*/ 143163 w 280131"/>
                        <a:gd name="connsiteY7" fmla="*/ 14 h 78636"/>
                        <a:gd name="connsiteX8" fmla="*/ 43772 w 280131"/>
                        <a:gd name="connsiteY8" fmla="*/ 8915 h 78636"/>
                        <a:gd name="connsiteX9" fmla="*/ 47629 w 280131"/>
                        <a:gd name="connsiteY9" fmla="*/ 70625 h 78636"/>
                        <a:gd name="connsiteX10" fmla="*/ 137901 w 280131"/>
                        <a:gd name="connsiteY10" fmla="*/ 78636 h 78636"/>
                        <a:gd name="connsiteX11" fmla="*/ 137901 w 280131"/>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0067"/>
                        <a:gd name="connsiteY0" fmla="*/ 51204 h 78636"/>
                        <a:gd name="connsiteX1" fmla="*/ 37542 w 280067"/>
                        <a:gd name="connsiteY1" fmla="*/ 39473 h 78636"/>
                        <a:gd name="connsiteX2" fmla="*/ 146129 w 280067"/>
                        <a:gd name="connsiteY2" fmla="*/ 27606 h 78636"/>
                        <a:gd name="connsiteX3" fmla="*/ 246114 w 280067"/>
                        <a:gd name="connsiteY3" fmla="*/ 38879 h 78636"/>
                        <a:gd name="connsiteX4" fmla="*/ 243474 w 280067"/>
                        <a:gd name="connsiteY4" fmla="*/ 40820 h 78636"/>
                        <a:gd name="connsiteX5" fmla="*/ 243510 w 280067"/>
                        <a:gd name="connsiteY5" fmla="*/ 67589 h 78636"/>
                        <a:gd name="connsiteX6" fmla="*/ 256201 w 280067"/>
                        <a:gd name="connsiteY6" fmla="*/ 13959 h 78636"/>
                        <a:gd name="connsiteX7" fmla="*/ 143163 w 280067"/>
                        <a:gd name="connsiteY7" fmla="*/ 14 h 78636"/>
                        <a:gd name="connsiteX8" fmla="*/ 43772 w 280067"/>
                        <a:gd name="connsiteY8" fmla="*/ 8915 h 78636"/>
                        <a:gd name="connsiteX9" fmla="*/ 47629 w 280067"/>
                        <a:gd name="connsiteY9" fmla="*/ 70625 h 78636"/>
                        <a:gd name="connsiteX10" fmla="*/ 137901 w 280067"/>
                        <a:gd name="connsiteY10" fmla="*/ 78636 h 78636"/>
                        <a:gd name="connsiteX11" fmla="*/ 137901 w 280067"/>
                        <a:gd name="connsiteY11" fmla="*/ 51204 h 78636"/>
                        <a:gd name="connsiteX0" fmla="*/ 137901 w 282631"/>
                        <a:gd name="connsiteY0" fmla="*/ 51204 h 78636"/>
                        <a:gd name="connsiteX1" fmla="*/ 37542 w 282631"/>
                        <a:gd name="connsiteY1" fmla="*/ 39473 h 78636"/>
                        <a:gd name="connsiteX2" fmla="*/ 146129 w 282631"/>
                        <a:gd name="connsiteY2" fmla="*/ 27606 h 78636"/>
                        <a:gd name="connsiteX3" fmla="*/ 246114 w 282631"/>
                        <a:gd name="connsiteY3" fmla="*/ 38879 h 78636"/>
                        <a:gd name="connsiteX4" fmla="*/ 243474 w 282631"/>
                        <a:gd name="connsiteY4" fmla="*/ 40820 h 78636"/>
                        <a:gd name="connsiteX5" fmla="*/ 243510 w 282631"/>
                        <a:gd name="connsiteY5" fmla="*/ 67589 h 78636"/>
                        <a:gd name="connsiteX6" fmla="*/ 256201 w 282631"/>
                        <a:gd name="connsiteY6" fmla="*/ 13959 h 78636"/>
                        <a:gd name="connsiteX7" fmla="*/ 143163 w 282631"/>
                        <a:gd name="connsiteY7" fmla="*/ 14 h 78636"/>
                        <a:gd name="connsiteX8" fmla="*/ 43772 w 282631"/>
                        <a:gd name="connsiteY8" fmla="*/ 8915 h 78636"/>
                        <a:gd name="connsiteX9" fmla="*/ 47629 w 282631"/>
                        <a:gd name="connsiteY9" fmla="*/ 70625 h 78636"/>
                        <a:gd name="connsiteX10" fmla="*/ 137901 w 282631"/>
                        <a:gd name="connsiteY10" fmla="*/ 78636 h 78636"/>
                        <a:gd name="connsiteX11" fmla="*/ 137901 w 282631"/>
                        <a:gd name="connsiteY11" fmla="*/ 51204 h 78636"/>
                        <a:gd name="connsiteX0" fmla="*/ 137901 w 285031"/>
                        <a:gd name="connsiteY0" fmla="*/ 51204 h 78636"/>
                        <a:gd name="connsiteX1" fmla="*/ 37542 w 285031"/>
                        <a:gd name="connsiteY1" fmla="*/ 39473 h 78636"/>
                        <a:gd name="connsiteX2" fmla="*/ 146129 w 285031"/>
                        <a:gd name="connsiteY2" fmla="*/ 27606 h 78636"/>
                        <a:gd name="connsiteX3" fmla="*/ 246114 w 285031"/>
                        <a:gd name="connsiteY3" fmla="*/ 38879 h 78636"/>
                        <a:gd name="connsiteX4" fmla="*/ 243474 w 285031"/>
                        <a:gd name="connsiteY4" fmla="*/ 40820 h 78636"/>
                        <a:gd name="connsiteX5" fmla="*/ 250708 w 285031"/>
                        <a:gd name="connsiteY5" fmla="*/ 65879 h 78636"/>
                        <a:gd name="connsiteX6" fmla="*/ 256201 w 285031"/>
                        <a:gd name="connsiteY6" fmla="*/ 13959 h 78636"/>
                        <a:gd name="connsiteX7" fmla="*/ 143163 w 285031"/>
                        <a:gd name="connsiteY7" fmla="*/ 14 h 78636"/>
                        <a:gd name="connsiteX8" fmla="*/ 43772 w 285031"/>
                        <a:gd name="connsiteY8" fmla="*/ 8915 h 78636"/>
                        <a:gd name="connsiteX9" fmla="*/ 47629 w 285031"/>
                        <a:gd name="connsiteY9" fmla="*/ 70625 h 78636"/>
                        <a:gd name="connsiteX10" fmla="*/ 137901 w 285031"/>
                        <a:gd name="connsiteY10" fmla="*/ 78636 h 78636"/>
                        <a:gd name="connsiteX11" fmla="*/ 137901 w 285031"/>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0820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43474 w 282627"/>
                        <a:gd name="connsiteY4" fmla="*/ 41105 h 78636"/>
                        <a:gd name="connsiteX5" fmla="*/ 250708 w 282627"/>
                        <a:gd name="connsiteY5" fmla="*/ 65879 h 78636"/>
                        <a:gd name="connsiteX6" fmla="*/ 256201 w 282627"/>
                        <a:gd name="connsiteY6" fmla="*/ 13959 h 78636"/>
                        <a:gd name="connsiteX7" fmla="*/ 143163 w 282627"/>
                        <a:gd name="connsiteY7" fmla="*/ 14 h 78636"/>
                        <a:gd name="connsiteX8" fmla="*/ 43772 w 282627"/>
                        <a:gd name="connsiteY8" fmla="*/ 8915 h 78636"/>
                        <a:gd name="connsiteX9" fmla="*/ 47629 w 282627"/>
                        <a:gd name="connsiteY9" fmla="*/ 70625 h 78636"/>
                        <a:gd name="connsiteX10" fmla="*/ 137901 w 282627"/>
                        <a:gd name="connsiteY10" fmla="*/ 78636 h 78636"/>
                        <a:gd name="connsiteX11" fmla="*/ 137901 w 282627"/>
                        <a:gd name="connsiteY11"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627"/>
                        <a:gd name="connsiteY0" fmla="*/ 51204 h 78636"/>
                        <a:gd name="connsiteX1" fmla="*/ 37542 w 282627"/>
                        <a:gd name="connsiteY1" fmla="*/ 39473 h 78636"/>
                        <a:gd name="connsiteX2" fmla="*/ 146129 w 282627"/>
                        <a:gd name="connsiteY2" fmla="*/ 27606 h 78636"/>
                        <a:gd name="connsiteX3" fmla="*/ 246114 w 282627"/>
                        <a:gd name="connsiteY3" fmla="*/ 38879 h 78636"/>
                        <a:gd name="connsiteX4" fmla="*/ 250708 w 282627"/>
                        <a:gd name="connsiteY4" fmla="*/ 65879 h 78636"/>
                        <a:gd name="connsiteX5" fmla="*/ 256201 w 282627"/>
                        <a:gd name="connsiteY5" fmla="*/ 13959 h 78636"/>
                        <a:gd name="connsiteX6" fmla="*/ 143163 w 282627"/>
                        <a:gd name="connsiteY6" fmla="*/ 14 h 78636"/>
                        <a:gd name="connsiteX7" fmla="*/ 43772 w 282627"/>
                        <a:gd name="connsiteY7" fmla="*/ 8915 h 78636"/>
                        <a:gd name="connsiteX8" fmla="*/ 47629 w 282627"/>
                        <a:gd name="connsiteY8" fmla="*/ 70625 h 78636"/>
                        <a:gd name="connsiteX9" fmla="*/ 137901 w 282627"/>
                        <a:gd name="connsiteY9" fmla="*/ 78636 h 78636"/>
                        <a:gd name="connsiteX10" fmla="*/ 137901 w 282627"/>
                        <a:gd name="connsiteY10" fmla="*/ 51204 h 78636"/>
                        <a:gd name="connsiteX0" fmla="*/ 137901 w 282401"/>
                        <a:gd name="connsiteY0" fmla="*/ 51204 h 78636"/>
                        <a:gd name="connsiteX1" fmla="*/ 37542 w 282401"/>
                        <a:gd name="connsiteY1" fmla="*/ 39473 h 78636"/>
                        <a:gd name="connsiteX2" fmla="*/ 146129 w 282401"/>
                        <a:gd name="connsiteY2" fmla="*/ 27606 h 78636"/>
                        <a:gd name="connsiteX3" fmla="*/ 246114 w 282401"/>
                        <a:gd name="connsiteY3" fmla="*/ 38879 h 78636"/>
                        <a:gd name="connsiteX4" fmla="*/ 249988 w 282401"/>
                        <a:gd name="connsiteY4" fmla="*/ 66164 h 78636"/>
                        <a:gd name="connsiteX5" fmla="*/ 256201 w 282401"/>
                        <a:gd name="connsiteY5" fmla="*/ 13959 h 78636"/>
                        <a:gd name="connsiteX6" fmla="*/ 143163 w 282401"/>
                        <a:gd name="connsiteY6" fmla="*/ 14 h 78636"/>
                        <a:gd name="connsiteX7" fmla="*/ 43772 w 282401"/>
                        <a:gd name="connsiteY7" fmla="*/ 8915 h 78636"/>
                        <a:gd name="connsiteX8" fmla="*/ 47629 w 282401"/>
                        <a:gd name="connsiteY8" fmla="*/ 70625 h 78636"/>
                        <a:gd name="connsiteX9" fmla="*/ 137901 w 282401"/>
                        <a:gd name="connsiteY9" fmla="*/ 78636 h 78636"/>
                        <a:gd name="connsiteX10" fmla="*/ 137901 w 282401"/>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885"/>
                        <a:gd name="connsiteY0" fmla="*/ 51204 h 78636"/>
                        <a:gd name="connsiteX1" fmla="*/ 37542 w 281885"/>
                        <a:gd name="connsiteY1" fmla="*/ 39473 h 78636"/>
                        <a:gd name="connsiteX2" fmla="*/ 146129 w 281885"/>
                        <a:gd name="connsiteY2" fmla="*/ 27606 h 78636"/>
                        <a:gd name="connsiteX3" fmla="*/ 246114 w 281885"/>
                        <a:gd name="connsiteY3" fmla="*/ 38879 h 78636"/>
                        <a:gd name="connsiteX4" fmla="*/ 248309 w 281885"/>
                        <a:gd name="connsiteY4" fmla="*/ 66734 h 78636"/>
                        <a:gd name="connsiteX5" fmla="*/ 256201 w 281885"/>
                        <a:gd name="connsiteY5" fmla="*/ 13959 h 78636"/>
                        <a:gd name="connsiteX6" fmla="*/ 143163 w 281885"/>
                        <a:gd name="connsiteY6" fmla="*/ 14 h 78636"/>
                        <a:gd name="connsiteX7" fmla="*/ 43772 w 281885"/>
                        <a:gd name="connsiteY7" fmla="*/ 8915 h 78636"/>
                        <a:gd name="connsiteX8" fmla="*/ 47629 w 281885"/>
                        <a:gd name="connsiteY8" fmla="*/ 70625 h 78636"/>
                        <a:gd name="connsiteX9" fmla="*/ 137901 w 281885"/>
                        <a:gd name="connsiteY9" fmla="*/ 78636 h 78636"/>
                        <a:gd name="connsiteX10" fmla="*/ 137901 w 281885"/>
                        <a:gd name="connsiteY10" fmla="*/ 51204 h 78636"/>
                        <a:gd name="connsiteX0" fmla="*/ 137901 w 281670"/>
                        <a:gd name="connsiteY0" fmla="*/ 51204 h 78636"/>
                        <a:gd name="connsiteX1" fmla="*/ 37542 w 281670"/>
                        <a:gd name="connsiteY1" fmla="*/ 39473 h 78636"/>
                        <a:gd name="connsiteX2" fmla="*/ 146129 w 281670"/>
                        <a:gd name="connsiteY2" fmla="*/ 27606 h 78636"/>
                        <a:gd name="connsiteX3" fmla="*/ 246114 w 281670"/>
                        <a:gd name="connsiteY3" fmla="*/ 38879 h 78636"/>
                        <a:gd name="connsiteX4" fmla="*/ 247589 w 281670"/>
                        <a:gd name="connsiteY4" fmla="*/ 66734 h 78636"/>
                        <a:gd name="connsiteX5" fmla="*/ 256201 w 281670"/>
                        <a:gd name="connsiteY5" fmla="*/ 13959 h 78636"/>
                        <a:gd name="connsiteX6" fmla="*/ 143163 w 281670"/>
                        <a:gd name="connsiteY6" fmla="*/ 14 h 78636"/>
                        <a:gd name="connsiteX7" fmla="*/ 43772 w 281670"/>
                        <a:gd name="connsiteY7" fmla="*/ 8915 h 78636"/>
                        <a:gd name="connsiteX8" fmla="*/ 47629 w 281670"/>
                        <a:gd name="connsiteY8" fmla="*/ 70625 h 78636"/>
                        <a:gd name="connsiteX9" fmla="*/ 137901 w 281670"/>
                        <a:gd name="connsiteY9" fmla="*/ 78636 h 78636"/>
                        <a:gd name="connsiteX10" fmla="*/ 137901 w 281670"/>
                        <a:gd name="connsiteY10" fmla="*/ 51204 h 78636"/>
                        <a:gd name="connsiteX0" fmla="*/ 137901 w 281458"/>
                        <a:gd name="connsiteY0" fmla="*/ 51204 h 78636"/>
                        <a:gd name="connsiteX1" fmla="*/ 37542 w 281458"/>
                        <a:gd name="connsiteY1" fmla="*/ 39473 h 78636"/>
                        <a:gd name="connsiteX2" fmla="*/ 146129 w 281458"/>
                        <a:gd name="connsiteY2" fmla="*/ 27606 h 78636"/>
                        <a:gd name="connsiteX3" fmla="*/ 246114 w 281458"/>
                        <a:gd name="connsiteY3" fmla="*/ 38879 h 78636"/>
                        <a:gd name="connsiteX4" fmla="*/ 246869 w 281458"/>
                        <a:gd name="connsiteY4" fmla="*/ 66734 h 78636"/>
                        <a:gd name="connsiteX5" fmla="*/ 256201 w 281458"/>
                        <a:gd name="connsiteY5" fmla="*/ 13959 h 78636"/>
                        <a:gd name="connsiteX6" fmla="*/ 143163 w 281458"/>
                        <a:gd name="connsiteY6" fmla="*/ 14 h 78636"/>
                        <a:gd name="connsiteX7" fmla="*/ 43772 w 281458"/>
                        <a:gd name="connsiteY7" fmla="*/ 8915 h 78636"/>
                        <a:gd name="connsiteX8" fmla="*/ 47629 w 281458"/>
                        <a:gd name="connsiteY8" fmla="*/ 70625 h 78636"/>
                        <a:gd name="connsiteX9" fmla="*/ 137901 w 281458"/>
                        <a:gd name="connsiteY9" fmla="*/ 78636 h 78636"/>
                        <a:gd name="connsiteX10" fmla="*/ 137901 w 28145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18"/>
                        <a:gd name="connsiteY0" fmla="*/ 51204 h 78636"/>
                        <a:gd name="connsiteX1" fmla="*/ 37542 w 281318"/>
                        <a:gd name="connsiteY1" fmla="*/ 39473 h 78636"/>
                        <a:gd name="connsiteX2" fmla="*/ 146129 w 281318"/>
                        <a:gd name="connsiteY2" fmla="*/ 27606 h 78636"/>
                        <a:gd name="connsiteX3" fmla="*/ 246114 w 281318"/>
                        <a:gd name="connsiteY3" fmla="*/ 38879 h 78636"/>
                        <a:gd name="connsiteX4" fmla="*/ 246389 w 281318"/>
                        <a:gd name="connsiteY4" fmla="*/ 66449 h 78636"/>
                        <a:gd name="connsiteX5" fmla="*/ 256201 w 281318"/>
                        <a:gd name="connsiteY5" fmla="*/ 13959 h 78636"/>
                        <a:gd name="connsiteX6" fmla="*/ 143163 w 281318"/>
                        <a:gd name="connsiteY6" fmla="*/ 14 h 78636"/>
                        <a:gd name="connsiteX7" fmla="*/ 43772 w 281318"/>
                        <a:gd name="connsiteY7" fmla="*/ 8915 h 78636"/>
                        <a:gd name="connsiteX8" fmla="*/ 47629 w 281318"/>
                        <a:gd name="connsiteY8" fmla="*/ 70625 h 78636"/>
                        <a:gd name="connsiteX9" fmla="*/ 137901 w 281318"/>
                        <a:gd name="connsiteY9" fmla="*/ 78636 h 78636"/>
                        <a:gd name="connsiteX10" fmla="*/ 137901 w 28131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388"/>
                        <a:gd name="connsiteY0" fmla="*/ 51204 h 78636"/>
                        <a:gd name="connsiteX1" fmla="*/ 37542 w 281388"/>
                        <a:gd name="connsiteY1" fmla="*/ 39473 h 78636"/>
                        <a:gd name="connsiteX2" fmla="*/ 146129 w 281388"/>
                        <a:gd name="connsiteY2" fmla="*/ 27606 h 78636"/>
                        <a:gd name="connsiteX3" fmla="*/ 246114 w 281388"/>
                        <a:gd name="connsiteY3" fmla="*/ 38879 h 78636"/>
                        <a:gd name="connsiteX4" fmla="*/ 246629 w 281388"/>
                        <a:gd name="connsiteY4" fmla="*/ 67304 h 78636"/>
                        <a:gd name="connsiteX5" fmla="*/ 256201 w 281388"/>
                        <a:gd name="connsiteY5" fmla="*/ 13959 h 78636"/>
                        <a:gd name="connsiteX6" fmla="*/ 143163 w 281388"/>
                        <a:gd name="connsiteY6" fmla="*/ 14 h 78636"/>
                        <a:gd name="connsiteX7" fmla="*/ 43772 w 281388"/>
                        <a:gd name="connsiteY7" fmla="*/ 8915 h 78636"/>
                        <a:gd name="connsiteX8" fmla="*/ 47629 w 281388"/>
                        <a:gd name="connsiteY8" fmla="*/ 70625 h 78636"/>
                        <a:gd name="connsiteX9" fmla="*/ 137901 w 281388"/>
                        <a:gd name="connsiteY9" fmla="*/ 78636 h 78636"/>
                        <a:gd name="connsiteX10" fmla="*/ 137901 w 281388"/>
                        <a:gd name="connsiteY10" fmla="*/ 51204 h 78636"/>
                        <a:gd name="connsiteX0" fmla="*/ 137901 w 281249"/>
                        <a:gd name="connsiteY0" fmla="*/ 51204 h 78636"/>
                        <a:gd name="connsiteX1" fmla="*/ 37542 w 281249"/>
                        <a:gd name="connsiteY1" fmla="*/ 39473 h 78636"/>
                        <a:gd name="connsiteX2" fmla="*/ 146129 w 281249"/>
                        <a:gd name="connsiteY2" fmla="*/ 27606 h 78636"/>
                        <a:gd name="connsiteX3" fmla="*/ 246114 w 281249"/>
                        <a:gd name="connsiteY3" fmla="*/ 38879 h 78636"/>
                        <a:gd name="connsiteX4" fmla="*/ 246149 w 281249"/>
                        <a:gd name="connsiteY4" fmla="*/ 67589 h 78636"/>
                        <a:gd name="connsiteX5" fmla="*/ 256201 w 281249"/>
                        <a:gd name="connsiteY5" fmla="*/ 13959 h 78636"/>
                        <a:gd name="connsiteX6" fmla="*/ 143163 w 281249"/>
                        <a:gd name="connsiteY6" fmla="*/ 14 h 78636"/>
                        <a:gd name="connsiteX7" fmla="*/ 43772 w 281249"/>
                        <a:gd name="connsiteY7" fmla="*/ 8915 h 78636"/>
                        <a:gd name="connsiteX8" fmla="*/ 47629 w 281249"/>
                        <a:gd name="connsiteY8" fmla="*/ 70625 h 78636"/>
                        <a:gd name="connsiteX9" fmla="*/ 137901 w 281249"/>
                        <a:gd name="connsiteY9" fmla="*/ 78636 h 78636"/>
                        <a:gd name="connsiteX10" fmla="*/ 137901 w 28124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1179"/>
                        <a:gd name="connsiteY0" fmla="*/ 51204 h 78636"/>
                        <a:gd name="connsiteX1" fmla="*/ 37542 w 281179"/>
                        <a:gd name="connsiteY1" fmla="*/ 39473 h 78636"/>
                        <a:gd name="connsiteX2" fmla="*/ 146129 w 281179"/>
                        <a:gd name="connsiteY2" fmla="*/ 27606 h 78636"/>
                        <a:gd name="connsiteX3" fmla="*/ 246114 w 281179"/>
                        <a:gd name="connsiteY3" fmla="*/ 38879 h 78636"/>
                        <a:gd name="connsiteX4" fmla="*/ 245909 w 281179"/>
                        <a:gd name="connsiteY4" fmla="*/ 67874 h 78636"/>
                        <a:gd name="connsiteX5" fmla="*/ 256201 w 281179"/>
                        <a:gd name="connsiteY5" fmla="*/ 13959 h 78636"/>
                        <a:gd name="connsiteX6" fmla="*/ 143163 w 281179"/>
                        <a:gd name="connsiteY6" fmla="*/ 14 h 78636"/>
                        <a:gd name="connsiteX7" fmla="*/ 43772 w 281179"/>
                        <a:gd name="connsiteY7" fmla="*/ 8915 h 78636"/>
                        <a:gd name="connsiteX8" fmla="*/ 47629 w 281179"/>
                        <a:gd name="connsiteY8" fmla="*/ 70625 h 78636"/>
                        <a:gd name="connsiteX9" fmla="*/ 137901 w 281179"/>
                        <a:gd name="connsiteY9" fmla="*/ 78636 h 78636"/>
                        <a:gd name="connsiteX10" fmla="*/ 137901 w 281179"/>
                        <a:gd name="connsiteY10" fmla="*/ 51204 h 78636"/>
                        <a:gd name="connsiteX0" fmla="*/ 137901 w 282195"/>
                        <a:gd name="connsiteY0" fmla="*/ 51204 h 78636"/>
                        <a:gd name="connsiteX1" fmla="*/ 37542 w 282195"/>
                        <a:gd name="connsiteY1" fmla="*/ 39473 h 78636"/>
                        <a:gd name="connsiteX2" fmla="*/ 146129 w 282195"/>
                        <a:gd name="connsiteY2" fmla="*/ 27606 h 78636"/>
                        <a:gd name="connsiteX3" fmla="*/ 246114 w 282195"/>
                        <a:gd name="connsiteY3" fmla="*/ 38879 h 78636"/>
                        <a:gd name="connsiteX4" fmla="*/ 245909 w 282195"/>
                        <a:gd name="connsiteY4" fmla="*/ 67874 h 78636"/>
                        <a:gd name="connsiteX5" fmla="*/ 256201 w 282195"/>
                        <a:gd name="connsiteY5" fmla="*/ 13959 h 78636"/>
                        <a:gd name="connsiteX6" fmla="*/ 143163 w 282195"/>
                        <a:gd name="connsiteY6" fmla="*/ 14 h 78636"/>
                        <a:gd name="connsiteX7" fmla="*/ 43772 w 282195"/>
                        <a:gd name="connsiteY7" fmla="*/ 8915 h 78636"/>
                        <a:gd name="connsiteX8" fmla="*/ 47629 w 282195"/>
                        <a:gd name="connsiteY8" fmla="*/ 70625 h 78636"/>
                        <a:gd name="connsiteX9" fmla="*/ 137901 w 282195"/>
                        <a:gd name="connsiteY9" fmla="*/ 78636 h 78636"/>
                        <a:gd name="connsiteX10" fmla="*/ 137901 w 282195"/>
                        <a:gd name="connsiteY10" fmla="*/ 51204 h 78636"/>
                        <a:gd name="connsiteX0" fmla="*/ 137901 w 282380"/>
                        <a:gd name="connsiteY0" fmla="*/ 51204 h 78636"/>
                        <a:gd name="connsiteX1" fmla="*/ 37542 w 282380"/>
                        <a:gd name="connsiteY1" fmla="*/ 39473 h 78636"/>
                        <a:gd name="connsiteX2" fmla="*/ 146129 w 282380"/>
                        <a:gd name="connsiteY2" fmla="*/ 27606 h 78636"/>
                        <a:gd name="connsiteX3" fmla="*/ 246114 w 282380"/>
                        <a:gd name="connsiteY3" fmla="*/ 38879 h 78636"/>
                        <a:gd name="connsiteX4" fmla="*/ 245909 w 282380"/>
                        <a:gd name="connsiteY4" fmla="*/ 67874 h 78636"/>
                        <a:gd name="connsiteX5" fmla="*/ 256201 w 282380"/>
                        <a:gd name="connsiteY5" fmla="*/ 13959 h 78636"/>
                        <a:gd name="connsiteX6" fmla="*/ 143163 w 282380"/>
                        <a:gd name="connsiteY6" fmla="*/ 14 h 78636"/>
                        <a:gd name="connsiteX7" fmla="*/ 43772 w 282380"/>
                        <a:gd name="connsiteY7" fmla="*/ 8915 h 78636"/>
                        <a:gd name="connsiteX8" fmla="*/ 47629 w 282380"/>
                        <a:gd name="connsiteY8" fmla="*/ 70625 h 78636"/>
                        <a:gd name="connsiteX9" fmla="*/ 137901 w 282380"/>
                        <a:gd name="connsiteY9" fmla="*/ 78636 h 78636"/>
                        <a:gd name="connsiteX10" fmla="*/ 137901 w 282380"/>
                        <a:gd name="connsiteY10" fmla="*/ 51204 h 7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2380" h="78636">
                          <a:moveTo>
                            <a:pt x="137901" y="51204"/>
                          </a:moveTo>
                          <a:cubicBezTo>
                            <a:pt x="103027" y="52539"/>
                            <a:pt x="45072" y="44000"/>
                            <a:pt x="37542" y="39473"/>
                          </a:cubicBezTo>
                          <a:cubicBezTo>
                            <a:pt x="50187" y="32277"/>
                            <a:pt x="116752" y="26493"/>
                            <a:pt x="146129" y="27606"/>
                          </a:cubicBezTo>
                          <a:cubicBezTo>
                            <a:pt x="179111" y="27705"/>
                            <a:pt x="215006" y="30001"/>
                            <a:pt x="246114" y="38879"/>
                          </a:cubicBezTo>
                          <a:cubicBezTo>
                            <a:pt x="246028" y="53522"/>
                            <a:pt x="246148" y="57210"/>
                            <a:pt x="245909" y="67874"/>
                          </a:cubicBezTo>
                          <a:cubicBezTo>
                            <a:pt x="271066" y="65829"/>
                            <a:pt x="308077" y="33243"/>
                            <a:pt x="256201" y="13959"/>
                          </a:cubicBezTo>
                          <a:cubicBezTo>
                            <a:pt x="232507" y="4167"/>
                            <a:pt x="175007" y="360"/>
                            <a:pt x="143163" y="14"/>
                          </a:cubicBezTo>
                          <a:cubicBezTo>
                            <a:pt x="103006" y="-283"/>
                            <a:pt x="69867" y="4415"/>
                            <a:pt x="43772" y="8915"/>
                          </a:cubicBezTo>
                          <a:cubicBezTo>
                            <a:pt x="-1077" y="17567"/>
                            <a:pt x="-28287" y="53368"/>
                            <a:pt x="47629" y="70625"/>
                          </a:cubicBezTo>
                          <a:cubicBezTo>
                            <a:pt x="68954" y="76311"/>
                            <a:pt x="116478" y="77868"/>
                            <a:pt x="137901" y="78636"/>
                          </a:cubicBezTo>
                          <a:lnTo>
                            <a:pt x="137901" y="51204"/>
                          </a:lnTo>
                          <a:close/>
                        </a:path>
                      </a:pathLst>
                    </a:custGeom>
                    <a:solidFill>
                      <a:schemeClr val="bg2">
                        <a:lumMod val="65000"/>
                      </a:schemeClr>
                    </a:solidFill>
                    <a:ln w="3175">
                      <a:solidFill>
                        <a:schemeClr val="bg2">
                          <a:lumMod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grpSp>
          <p:grpSp>
            <p:nvGrpSpPr>
              <p:cNvPr id="273" name="Group 272"/>
              <p:cNvGrpSpPr/>
              <p:nvPr/>
            </p:nvGrpSpPr>
            <p:grpSpPr>
              <a:xfrm>
                <a:off x="2454630" y="4855532"/>
                <a:ext cx="4226056" cy="1370546"/>
                <a:chOff x="3714049" y="3439604"/>
                <a:chExt cx="3188403" cy="1034026"/>
              </a:xfrm>
              <a:effectLst>
                <a:reflection blurRad="6350" stA="50000" endA="300" endPos="55500" dist="50800" dir="5400000" sy="-100000" algn="bl" rotWithShape="0"/>
              </a:effectLst>
            </p:grpSpPr>
            <p:sp>
              <p:nvSpPr>
                <p:cNvPr id="274" name="Rectangle 19"/>
                <p:cNvSpPr/>
                <p:nvPr/>
              </p:nvSpPr>
              <p:spPr>
                <a:xfrm rot="3170650">
                  <a:off x="4341970" y="3334657"/>
                  <a:ext cx="1034026" cy="1243919"/>
                </a:xfrm>
                <a:custGeom>
                  <a:avLst/>
                  <a:gdLst>
                    <a:gd name="connsiteX0" fmla="*/ 0 w 1222860"/>
                    <a:gd name="connsiteY0" fmla="*/ 0 h 1478564"/>
                    <a:gd name="connsiteX1" fmla="*/ 1222860 w 1222860"/>
                    <a:gd name="connsiteY1" fmla="*/ 0 h 1478564"/>
                    <a:gd name="connsiteX2" fmla="*/ 1222860 w 1222860"/>
                    <a:gd name="connsiteY2" fmla="*/ 1478564 h 1478564"/>
                    <a:gd name="connsiteX3" fmla="*/ 0 w 1222860"/>
                    <a:gd name="connsiteY3" fmla="*/ 1478564 h 1478564"/>
                    <a:gd name="connsiteX4" fmla="*/ 0 w 1222860"/>
                    <a:gd name="connsiteY4" fmla="*/ 0 h 1478564"/>
                    <a:gd name="connsiteX0" fmla="*/ 0 w 1495910"/>
                    <a:gd name="connsiteY0" fmla="*/ 0 h 1478564"/>
                    <a:gd name="connsiteX1" fmla="*/ 1495910 w 1495910"/>
                    <a:gd name="connsiteY1" fmla="*/ 133350 h 1478564"/>
                    <a:gd name="connsiteX2" fmla="*/ 1222860 w 1495910"/>
                    <a:gd name="connsiteY2" fmla="*/ 1478564 h 1478564"/>
                    <a:gd name="connsiteX3" fmla="*/ 0 w 1495910"/>
                    <a:gd name="connsiteY3" fmla="*/ 1478564 h 1478564"/>
                    <a:gd name="connsiteX4" fmla="*/ 0 w 1495910"/>
                    <a:gd name="connsiteY4" fmla="*/ 0 h 1478564"/>
                    <a:gd name="connsiteX0" fmla="*/ 1282700 w 1495910"/>
                    <a:gd name="connsiteY0" fmla="*/ 0 h 1503964"/>
                    <a:gd name="connsiteX1" fmla="*/ 1495910 w 1495910"/>
                    <a:gd name="connsiteY1" fmla="*/ 158750 h 1503964"/>
                    <a:gd name="connsiteX2" fmla="*/ 1222860 w 1495910"/>
                    <a:gd name="connsiteY2" fmla="*/ 1503964 h 1503964"/>
                    <a:gd name="connsiteX3" fmla="*/ 0 w 1495910"/>
                    <a:gd name="connsiteY3" fmla="*/ 1503964 h 1503964"/>
                    <a:gd name="connsiteX4" fmla="*/ 1282700 w 1495910"/>
                    <a:gd name="connsiteY4" fmla="*/ 0 h 1503964"/>
                    <a:gd name="connsiteX0" fmla="*/ 1282700 w 1483210"/>
                    <a:gd name="connsiteY0" fmla="*/ 0 h 1503964"/>
                    <a:gd name="connsiteX1" fmla="*/ 1483210 w 1483210"/>
                    <a:gd name="connsiteY1" fmla="*/ 139700 h 1503964"/>
                    <a:gd name="connsiteX2" fmla="*/ 1222860 w 1483210"/>
                    <a:gd name="connsiteY2" fmla="*/ 1503964 h 1503964"/>
                    <a:gd name="connsiteX3" fmla="*/ 0 w 1483210"/>
                    <a:gd name="connsiteY3" fmla="*/ 1503964 h 1503964"/>
                    <a:gd name="connsiteX4" fmla="*/ 1282700 w 1483210"/>
                    <a:gd name="connsiteY4" fmla="*/ 0 h 1503964"/>
                    <a:gd name="connsiteX0" fmla="*/ 1282700 w 1483210"/>
                    <a:gd name="connsiteY0" fmla="*/ 0 h 1503964"/>
                    <a:gd name="connsiteX1" fmla="*/ 1483210 w 1483210"/>
                    <a:gd name="connsiteY1" fmla="*/ 139700 h 1503964"/>
                    <a:gd name="connsiteX2" fmla="*/ 651360 w 1483210"/>
                    <a:gd name="connsiteY2" fmla="*/ 1230914 h 1503964"/>
                    <a:gd name="connsiteX3" fmla="*/ 0 w 1483210"/>
                    <a:gd name="connsiteY3" fmla="*/ 1503964 h 1503964"/>
                    <a:gd name="connsiteX4" fmla="*/ 1282700 w 1483210"/>
                    <a:gd name="connsiteY4" fmla="*/ 0 h 1503964"/>
                    <a:gd name="connsiteX0" fmla="*/ 825500 w 1026010"/>
                    <a:gd name="connsiteY0" fmla="*/ 0 h 1230914"/>
                    <a:gd name="connsiteX1" fmla="*/ 1026010 w 1026010"/>
                    <a:gd name="connsiteY1" fmla="*/ 139700 h 1230914"/>
                    <a:gd name="connsiteX2" fmla="*/ 194160 w 1026010"/>
                    <a:gd name="connsiteY2" fmla="*/ 1230914 h 1230914"/>
                    <a:gd name="connsiteX3" fmla="*/ 0 w 1026010"/>
                    <a:gd name="connsiteY3" fmla="*/ 1078514 h 1230914"/>
                    <a:gd name="connsiteX4" fmla="*/ 825500 w 1026010"/>
                    <a:gd name="connsiteY4" fmla="*/ 0 h 1230914"/>
                    <a:gd name="connsiteX0" fmla="*/ 811212 w 1026010"/>
                    <a:gd name="connsiteY0" fmla="*/ 0 h 1238057"/>
                    <a:gd name="connsiteX1" fmla="*/ 1026010 w 1026010"/>
                    <a:gd name="connsiteY1" fmla="*/ 146843 h 1238057"/>
                    <a:gd name="connsiteX2" fmla="*/ 194160 w 1026010"/>
                    <a:gd name="connsiteY2" fmla="*/ 1238057 h 1238057"/>
                    <a:gd name="connsiteX3" fmla="*/ 0 w 1026010"/>
                    <a:gd name="connsiteY3" fmla="*/ 1085657 h 1238057"/>
                    <a:gd name="connsiteX4" fmla="*/ 811212 w 1026010"/>
                    <a:gd name="connsiteY4" fmla="*/ 0 h 1238057"/>
                    <a:gd name="connsiteX0" fmla="*/ 811212 w 1026010"/>
                    <a:gd name="connsiteY0" fmla="*/ 0 h 1238057"/>
                    <a:gd name="connsiteX1" fmla="*/ 1026010 w 1026010"/>
                    <a:gd name="connsiteY1" fmla="*/ 146843 h 1238057"/>
                    <a:gd name="connsiteX2" fmla="*/ 194160 w 1026010"/>
                    <a:gd name="connsiteY2" fmla="*/ 1238057 h 1238057"/>
                    <a:gd name="connsiteX3" fmla="*/ 0 w 1026010"/>
                    <a:gd name="connsiteY3" fmla="*/ 1085657 h 1238057"/>
                    <a:gd name="connsiteX4" fmla="*/ 811212 w 1026010"/>
                    <a:gd name="connsiteY4" fmla="*/ 0 h 1238057"/>
                    <a:gd name="connsiteX0" fmla="*/ 811212 w 1026010"/>
                    <a:gd name="connsiteY0" fmla="*/ 0 h 1238057"/>
                    <a:gd name="connsiteX1" fmla="*/ 1026010 w 1026010"/>
                    <a:gd name="connsiteY1" fmla="*/ 165893 h 1238057"/>
                    <a:gd name="connsiteX2" fmla="*/ 194160 w 1026010"/>
                    <a:gd name="connsiteY2" fmla="*/ 1238057 h 1238057"/>
                    <a:gd name="connsiteX3" fmla="*/ 0 w 1026010"/>
                    <a:gd name="connsiteY3" fmla="*/ 1085657 h 1238057"/>
                    <a:gd name="connsiteX4" fmla="*/ 811212 w 1026010"/>
                    <a:gd name="connsiteY4" fmla="*/ 0 h 1238057"/>
                    <a:gd name="connsiteX0" fmla="*/ 811212 w 1026010"/>
                    <a:gd name="connsiteY0" fmla="*/ 0 h 1242819"/>
                    <a:gd name="connsiteX1" fmla="*/ 1026010 w 1026010"/>
                    <a:gd name="connsiteY1" fmla="*/ 165893 h 1242819"/>
                    <a:gd name="connsiteX2" fmla="*/ 196542 w 1026010"/>
                    <a:gd name="connsiteY2" fmla="*/ 1242819 h 1242819"/>
                    <a:gd name="connsiteX3" fmla="*/ 0 w 1026010"/>
                    <a:gd name="connsiteY3" fmla="*/ 1085657 h 1242819"/>
                    <a:gd name="connsiteX4" fmla="*/ 811212 w 1026010"/>
                    <a:gd name="connsiteY4" fmla="*/ 0 h 1242819"/>
                    <a:gd name="connsiteX0" fmla="*/ 811212 w 1026010"/>
                    <a:gd name="connsiteY0" fmla="*/ 0 h 1242819"/>
                    <a:gd name="connsiteX1" fmla="*/ 1026010 w 1026010"/>
                    <a:gd name="connsiteY1" fmla="*/ 165893 h 1242819"/>
                    <a:gd name="connsiteX2" fmla="*/ 196542 w 1026010"/>
                    <a:gd name="connsiteY2" fmla="*/ 1242819 h 1242819"/>
                    <a:gd name="connsiteX3" fmla="*/ 0 w 1026010"/>
                    <a:gd name="connsiteY3" fmla="*/ 1085657 h 1242819"/>
                    <a:gd name="connsiteX4" fmla="*/ 811212 w 1026010"/>
                    <a:gd name="connsiteY4" fmla="*/ 0 h 1242819"/>
                    <a:gd name="connsiteX0" fmla="*/ 811212 w 1026010"/>
                    <a:gd name="connsiteY0" fmla="*/ 0 h 1207100"/>
                    <a:gd name="connsiteX1" fmla="*/ 1026010 w 1026010"/>
                    <a:gd name="connsiteY1" fmla="*/ 165893 h 1207100"/>
                    <a:gd name="connsiteX2" fmla="*/ 179874 w 1026010"/>
                    <a:gd name="connsiteY2" fmla="*/ 1207100 h 1207100"/>
                    <a:gd name="connsiteX3" fmla="*/ 0 w 1026010"/>
                    <a:gd name="connsiteY3" fmla="*/ 1085657 h 1207100"/>
                    <a:gd name="connsiteX4" fmla="*/ 811212 w 1026010"/>
                    <a:gd name="connsiteY4" fmla="*/ 0 h 1207100"/>
                    <a:gd name="connsiteX0" fmla="*/ 811212 w 1026010"/>
                    <a:gd name="connsiteY0" fmla="*/ 0 h 1211862"/>
                    <a:gd name="connsiteX1" fmla="*/ 1026010 w 1026010"/>
                    <a:gd name="connsiteY1" fmla="*/ 165893 h 1211862"/>
                    <a:gd name="connsiteX2" fmla="*/ 177492 w 1026010"/>
                    <a:gd name="connsiteY2" fmla="*/ 1211862 h 1211862"/>
                    <a:gd name="connsiteX3" fmla="*/ 0 w 1026010"/>
                    <a:gd name="connsiteY3" fmla="*/ 1085657 h 1211862"/>
                    <a:gd name="connsiteX4" fmla="*/ 811212 w 1026010"/>
                    <a:gd name="connsiteY4" fmla="*/ 0 h 1211862"/>
                    <a:gd name="connsiteX0" fmla="*/ 796924 w 1011722"/>
                    <a:gd name="connsiteY0" fmla="*/ 0 h 1211862"/>
                    <a:gd name="connsiteX1" fmla="*/ 1011722 w 1011722"/>
                    <a:gd name="connsiteY1" fmla="*/ 165893 h 1211862"/>
                    <a:gd name="connsiteX2" fmla="*/ 163204 w 1011722"/>
                    <a:gd name="connsiteY2" fmla="*/ 1211862 h 1211862"/>
                    <a:gd name="connsiteX3" fmla="*/ 0 w 1011722"/>
                    <a:gd name="connsiteY3" fmla="*/ 1097564 h 1211862"/>
                    <a:gd name="connsiteX4" fmla="*/ 796924 w 1011722"/>
                    <a:gd name="connsiteY4" fmla="*/ 0 h 1211862"/>
                    <a:gd name="connsiteX0" fmla="*/ 789780 w 1004578"/>
                    <a:gd name="connsiteY0" fmla="*/ 0 h 1211862"/>
                    <a:gd name="connsiteX1" fmla="*/ 1004578 w 1004578"/>
                    <a:gd name="connsiteY1" fmla="*/ 165893 h 1211862"/>
                    <a:gd name="connsiteX2" fmla="*/ 156060 w 1004578"/>
                    <a:gd name="connsiteY2" fmla="*/ 1211862 h 1211862"/>
                    <a:gd name="connsiteX3" fmla="*/ 0 w 1004578"/>
                    <a:gd name="connsiteY3" fmla="*/ 1088039 h 1211862"/>
                    <a:gd name="connsiteX4" fmla="*/ 789780 w 1004578"/>
                    <a:gd name="connsiteY4" fmla="*/ 0 h 1211862"/>
                    <a:gd name="connsiteX0" fmla="*/ 789780 w 1004578"/>
                    <a:gd name="connsiteY0" fmla="*/ 0 h 1199956"/>
                    <a:gd name="connsiteX1" fmla="*/ 1004578 w 1004578"/>
                    <a:gd name="connsiteY1" fmla="*/ 165893 h 1199956"/>
                    <a:gd name="connsiteX2" fmla="*/ 165585 w 1004578"/>
                    <a:gd name="connsiteY2" fmla="*/ 1199956 h 1199956"/>
                    <a:gd name="connsiteX3" fmla="*/ 0 w 1004578"/>
                    <a:gd name="connsiteY3" fmla="*/ 1088039 h 1199956"/>
                    <a:gd name="connsiteX4" fmla="*/ 789780 w 1004578"/>
                    <a:gd name="connsiteY4" fmla="*/ 0 h 1199956"/>
                    <a:gd name="connsiteX0" fmla="*/ 785017 w 999815"/>
                    <a:gd name="connsiteY0" fmla="*/ 0 h 1199956"/>
                    <a:gd name="connsiteX1" fmla="*/ 999815 w 999815"/>
                    <a:gd name="connsiteY1" fmla="*/ 165893 h 1199956"/>
                    <a:gd name="connsiteX2" fmla="*/ 160822 w 999815"/>
                    <a:gd name="connsiteY2" fmla="*/ 1199956 h 1199956"/>
                    <a:gd name="connsiteX3" fmla="*/ 0 w 999815"/>
                    <a:gd name="connsiteY3" fmla="*/ 1083276 h 1199956"/>
                    <a:gd name="connsiteX4" fmla="*/ 785017 w 999815"/>
                    <a:gd name="connsiteY4" fmla="*/ 0 h 1199956"/>
                    <a:gd name="connsiteX0" fmla="*/ 786002 w 1000800"/>
                    <a:gd name="connsiteY0" fmla="*/ 0 h 1199956"/>
                    <a:gd name="connsiteX1" fmla="*/ 1000800 w 1000800"/>
                    <a:gd name="connsiteY1" fmla="*/ 165893 h 1199956"/>
                    <a:gd name="connsiteX2" fmla="*/ 161807 w 1000800"/>
                    <a:gd name="connsiteY2" fmla="*/ 1199956 h 1199956"/>
                    <a:gd name="connsiteX3" fmla="*/ 985 w 1000800"/>
                    <a:gd name="connsiteY3" fmla="*/ 1083276 h 1199956"/>
                    <a:gd name="connsiteX4" fmla="*/ 786002 w 1000800"/>
                    <a:gd name="connsiteY4" fmla="*/ 0 h 1199956"/>
                    <a:gd name="connsiteX0" fmla="*/ 786020 w 1000818"/>
                    <a:gd name="connsiteY0" fmla="*/ 0 h 1201647"/>
                    <a:gd name="connsiteX1" fmla="*/ 1000818 w 1000818"/>
                    <a:gd name="connsiteY1" fmla="*/ 165893 h 1201647"/>
                    <a:gd name="connsiteX2" fmla="*/ 161825 w 1000818"/>
                    <a:gd name="connsiteY2" fmla="*/ 1199956 h 1201647"/>
                    <a:gd name="connsiteX3" fmla="*/ 1003 w 1000818"/>
                    <a:gd name="connsiteY3" fmla="*/ 1083276 h 1201647"/>
                    <a:gd name="connsiteX4" fmla="*/ 786020 w 1000818"/>
                    <a:gd name="connsiteY4" fmla="*/ 0 h 1201647"/>
                    <a:gd name="connsiteX0" fmla="*/ 786058 w 1000856"/>
                    <a:gd name="connsiteY0" fmla="*/ 0 h 1206156"/>
                    <a:gd name="connsiteX1" fmla="*/ 1000856 w 1000856"/>
                    <a:gd name="connsiteY1" fmla="*/ 165893 h 1206156"/>
                    <a:gd name="connsiteX2" fmla="*/ 161863 w 1000856"/>
                    <a:gd name="connsiteY2" fmla="*/ 1199956 h 1206156"/>
                    <a:gd name="connsiteX3" fmla="*/ 1041 w 1000856"/>
                    <a:gd name="connsiteY3" fmla="*/ 1083276 h 1206156"/>
                    <a:gd name="connsiteX4" fmla="*/ 786058 w 1000856"/>
                    <a:gd name="connsiteY4" fmla="*/ 0 h 1206156"/>
                    <a:gd name="connsiteX0" fmla="*/ 786189 w 1000987"/>
                    <a:gd name="connsiteY0" fmla="*/ 0 h 1204712"/>
                    <a:gd name="connsiteX1" fmla="*/ 1000987 w 1000987"/>
                    <a:gd name="connsiteY1" fmla="*/ 165893 h 1204712"/>
                    <a:gd name="connsiteX2" fmla="*/ 161994 w 1000987"/>
                    <a:gd name="connsiteY2" fmla="*/ 1199956 h 1204712"/>
                    <a:gd name="connsiteX3" fmla="*/ 1172 w 1000987"/>
                    <a:gd name="connsiteY3" fmla="*/ 1083276 h 1204712"/>
                    <a:gd name="connsiteX4" fmla="*/ 786189 w 1000987"/>
                    <a:gd name="connsiteY4" fmla="*/ 0 h 1204712"/>
                    <a:gd name="connsiteX0" fmla="*/ 797983 w 1012781"/>
                    <a:gd name="connsiteY0" fmla="*/ 0 h 1204506"/>
                    <a:gd name="connsiteX1" fmla="*/ 1012781 w 1012781"/>
                    <a:gd name="connsiteY1" fmla="*/ 165893 h 1204506"/>
                    <a:gd name="connsiteX2" fmla="*/ 173788 w 1012781"/>
                    <a:gd name="connsiteY2" fmla="*/ 1199956 h 1204506"/>
                    <a:gd name="connsiteX3" fmla="*/ 1059 w 1012781"/>
                    <a:gd name="connsiteY3" fmla="*/ 1078514 h 1204506"/>
                    <a:gd name="connsiteX4" fmla="*/ 797983 w 1012781"/>
                    <a:gd name="connsiteY4" fmla="*/ 0 h 1204506"/>
                    <a:gd name="connsiteX0" fmla="*/ 800343 w 1015141"/>
                    <a:gd name="connsiteY0" fmla="*/ 0 h 1204316"/>
                    <a:gd name="connsiteX1" fmla="*/ 1015141 w 1015141"/>
                    <a:gd name="connsiteY1" fmla="*/ 165893 h 1204316"/>
                    <a:gd name="connsiteX2" fmla="*/ 176148 w 1015141"/>
                    <a:gd name="connsiteY2" fmla="*/ 1199956 h 1204316"/>
                    <a:gd name="connsiteX3" fmla="*/ 1038 w 1015141"/>
                    <a:gd name="connsiteY3" fmla="*/ 1073751 h 1204316"/>
                    <a:gd name="connsiteX4" fmla="*/ 800343 w 1015141"/>
                    <a:gd name="connsiteY4" fmla="*/ 0 h 1204316"/>
                    <a:gd name="connsiteX0" fmla="*/ 807431 w 1022229"/>
                    <a:gd name="connsiteY0" fmla="*/ 0 h 1204316"/>
                    <a:gd name="connsiteX1" fmla="*/ 1022229 w 1022229"/>
                    <a:gd name="connsiteY1" fmla="*/ 165893 h 1204316"/>
                    <a:gd name="connsiteX2" fmla="*/ 183236 w 1022229"/>
                    <a:gd name="connsiteY2" fmla="*/ 1199956 h 1204316"/>
                    <a:gd name="connsiteX3" fmla="*/ 982 w 1022229"/>
                    <a:gd name="connsiteY3" fmla="*/ 1073751 h 1204316"/>
                    <a:gd name="connsiteX4" fmla="*/ 807431 w 1022229"/>
                    <a:gd name="connsiteY4" fmla="*/ 0 h 1204316"/>
                    <a:gd name="connsiteX0" fmla="*/ 807322 w 1022120"/>
                    <a:gd name="connsiteY0" fmla="*/ 0 h 1232013"/>
                    <a:gd name="connsiteX1" fmla="*/ 1022120 w 1022120"/>
                    <a:gd name="connsiteY1" fmla="*/ 165893 h 1232013"/>
                    <a:gd name="connsiteX2" fmla="*/ 199795 w 1022120"/>
                    <a:gd name="connsiteY2" fmla="*/ 1228531 h 1232013"/>
                    <a:gd name="connsiteX3" fmla="*/ 873 w 1022120"/>
                    <a:gd name="connsiteY3" fmla="*/ 1073751 h 1232013"/>
                    <a:gd name="connsiteX4" fmla="*/ 807322 w 1022120"/>
                    <a:gd name="connsiteY4" fmla="*/ 0 h 1232013"/>
                    <a:gd name="connsiteX0" fmla="*/ 807322 w 1022120"/>
                    <a:gd name="connsiteY0" fmla="*/ 0 h 1243919"/>
                    <a:gd name="connsiteX1" fmla="*/ 1022120 w 1022120"/>
                    <a:gd name="connsiteY1" fmla="*/ 177799 h 1243919"/>
                    <a:gd name="connsiteX2" fmla="*/ 199795 w 1022120"/>
                    <a:gd name="connsiteY2" fmla="*/ 1240437 h 1243919"/>
                    <a:gd name="connsiteX3" fmla="*/ 873 w 1022120"/>
                    <a:gd name="connsiteY3" fmla="*/ 1085657 h 1243919"/>
                    <a:gd name="connsiteX4" fmla="*/ 807322 w 1022120"/>
                    <a:gd name="connsiteY4" fmla="*/ 0 h 1243919"/>
                    <a:gd name="connsiteX0" fmla="*/ 797797 w 1022120"/>
                    <a:gd name="connsiteY0" fmla="*/ 0 h 1243919"/>
                    <a:gd name="connsiteX1" fmla="*/ 1022120 w 1022120"/>
                    <a:gd name="connsiteY1" fmla="*/ 177799 h 1243919"/>
                    <a:gd name="connsiteX2" fmla="*/ 199795 w 1022120"/>
                    <a:gd name="connsiteY2" fmla="*/ 1240437 h 1243919"/>
                    <a:gd name="connsiteX3" fmla="*/ 873 w 1022120"/>
                    <a:gd name="connsiteY3" fmla="*/ 1085657 h 1243919"/>
                    <a:gd name="connsiteX4" fmla="*/ 797797 w 1022120"/>
                    <a:gd name="connsiteY4" fmla="*/ 0 h 1243919"/>
                    <a:gd name="connsiteX0" fmla="*/ 797797 w 1034026"/>
                    <a:gd name="connsiteY0" fmla="*/ 0 h 1243919"/>
                    <a:gd name="connsiteX1" fmla="*/ 1034026 w 1034026"/>
                    <a:gd name="connsiteY1" fmla="*/ 180180 h 1243919"/>
                    <a:gd name="connsiteX2" fmla="*/ 199795 w 1034026"/>
                    <a:gd name="connsiteY2" fmla="*/ 1240437 h 1243919"/>
                    <a:gd name="connsiteX3" fmla="*/ 873 w 1034026"/>
                    <a:gd name="connsiteY3" fmla="*/ 1085657 h 1243919"/>
                    <a:gd name="connsiteX4" fmla="*/ 797797 w 1034026"/>
                    <a:gd name="connsiteY4" fmla="*/ 0 h 1243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026" h="1243919">
                      <a:moveTo>
                        <a:pt x="797797" y="0"/>
                      </a:moveTo>
                      <a:lnTo>
                        <a:pt x="1034026" y="180180"/>
                      </a:lnTo>
                      <a:lnTo>
                        <a:pt x="199795" y="1240437"/>
                      </a:lnTo>
                      <a:cubicBezTo>
                        <a:pt x="124756" y="1265838"/>
                        <a:pt x="-12195" y="1145981"/>
                        <a:pt x="873" y="1085657"/>
                      </a:cubicBezTo>
                      <a:cubicBezTo>
                        <a:pt x="271277" y="723771"/>
                        <a:pt x="475005" y="402367"/>
                        <a:pt x="797797" y="0"/>
                      </a:cubicBezTo>
                      <a:close/>
                    </a:path>
                  </a:pathLst>
                </a:custGeom>
                <a:gradFill>
                  <a:gsLst>
                    <a:gs pos="7000">
                      <a:schemeClr val="tx1">
                        <a:lumMod val="75000"/>
                        <a:lumOff val="25000"/>
                      </a:schemeClr>
                    </a:gs>
                    <a:gs pos="23000">
                      <a:schemeClr val="tx1"/>
                    </a:gs>
                    <a:gs pos="46000">
                      <a:schemeClr val="tx1">
                        <a:lumMod val="85000"/>
                        <a:lumOff val="15000"/>
                      </a:schemeClr>
                    </a:gs>
                    <a:gs pos="97000">
                      <a:schemeClr val="tx1">
                        <a:lumMod val="75000"/>
                        <a:lumOff val="25000"/>
                      </a:schemeClr>
                    </a:gs>
                    <a:gs pos="82000">
                      <a:schemeClr val="tx1">
                        <a:lumMod val="85000"/>
                        <a:lumOff val="15000"/>
                      </a:schemeClr>
                    </a:gs>
                  </a:gsLst>
                  <a:lin ang="132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5" name="Rectangle 20"/>
                <p:cNvSpPr/>
                <p:nvPr/>
              </p:nvSpPr>
              <p:spPr>
                <a:xfrm rot="3170650">
                  <a:off x="3753029" y="3733289"/>
                  <a:ext cx="370016" cy="447975"/>
                </a:xfrm>
                <a:custGeom>
                  <a:avLst/>
                  <a:gdLst>
                    <a:gd name="connsiteX0" fmla="*/ 0 w 632903"/>
                    <a:gd name="connsiteY0" fmla="*/ 0 h 657892"/>
                    <a:gd name="connsiteX1" fmla="*/ 632903 w 632903"/>
                    <a:gd name="connsiteY1" fmla="*/ 0 h 657892"/>
                    <a:gd name="connsiteX2" fmla="*/ 632903 w 632903"/>
                    <a:gd name="connsiteY2" fmla="*/ 657892 h 657892"/>
                    <a:gd name="connsiteX3" fmla="*/ 0 w 632903"/>
                    <a:gd name="connsiteY3" fmla="*/ 657892 h 657892"/>
                    <a:gd name="connsiteX4" fmla="*/ 0 w 632903"/>
                    <a:gd name="connsiteY4" fmla="*/ 0 h 657892"/>
                    <a:gd name="connsiteX0" fmla="*/ 442912 w 632903"/>
                    <a:gd name="connsiteY0" fmla="*/ 40481 h 657892"/>
                    <a:gd name="connsiteX1" fmla="*/ 632903 w 632903"/>
                    <a:gd name="connsiteY1" fmla="*/ 0 h 657892"/>
                    <a:gd name="connsiteX2" fmla="*/ 632903 w 632903"/>
                    <a:gd name="connsiteY2" fmla="*/ 657892 h 657892"/>
                    <a:gd name="connsiteX3" fmla="*/ 0 w 632903"/>
                    <a:gd name="connsiteY3" fmla="*/ 657892 h 657892"/>
                    <a:gd name="connsiteX4" fmla="*/ 442912 w 632903"/>
                    <a:gd name="connsiteY4" fmla="*/ 40481 h 657892"/>
                    <a:gd name="connsiteX0" fmla="*/ 442912 w 632903"/>
                    <a:gd name="connsiteY0" fmla="*/ 0 h 617411"/>
                    <a:gd name="connsiteX1" fmla="*/ 578135 w 632903"/>
                    <a:gd name="connsiteY1" fmla="*/ 92869 h 617411"/>
                    <a:gd name="connsiteX2" fmla="*/ 632903 w 632903"/>
                    <a:gd name="connsiteY2" fmla="*/ 617411 h 617411"/>
                    <a:gd name="connsiteX3" fmla="*/ 0 w 632903"/>
                    <a:gd name="connsiteY3" fmla="*/ 617411 h 617411"/>
                    <a:gd name="connsiteX4" fmla="*/ 442912 w 632903"/>
                    <a:gd name="connsiteY4" fmla="*/ 0 h 617411"/>
                    <a:gd name="connsiteX0" fmla="*/ 445294 w 632903"/>
                    <a:gd name="connsiteY0" fmla="*/ 0 h 629318"/>
                    <a:gd name="connsiteX1" fmla="*/ 578135 w 632903"/>
                    <a:gd name="connsiteY1" fmla="*/ 104776 h 629318"/>
                    <a:gd name="connsiteX2" fmla="*/ 632903 w 632903"/>
                    <a:gd name="connsiteY2" fmla="*/ 629318 h 629318"/>
                    <a:gd name="connsiteX3" fmla="*/ 0 w 632903"/>
                    <a:gd name="connsiteY3" fmla="*/ 629318 h 629318"/>
                    <a:gd name="connsiteX4" fmla="*/ 445294 w 632903"/>
                    <a:gd name="connsiteY4" fmla="*/ 0 h 629318"/>
                    <a:gd name="connsiteX0" fmla="*/ 445294 w 632903"/>
                    <a:gd name="connsiteY0" fmla="*/ 0 h 629318"/>
                    <a:gd name="connsiteX1" fmla="*/ 578135 w 632903"/>
                    <a:gd name="connsiteY1" fmla="*/ 104776 h 629318"/>
                    <a:gd name="connsiteX2" fmla="*/ 632903 w 632903"/>
                    <a:gd name="connsiteY2" fmla="*/ 629318 h 629318"/>
                    <a:gd name="connsiteX3" fmla="*/ 0 w 632903"/>
                    <a:gd name="connsiteY3" fmla="*/ 629318 h 629318"/>
                    <a:gd name="connsiteX4" fmla="*/ 445294 w 632903"/>
                    <a:gd name="connsiteY4" fmla="*/ 0 h 629318"/>
                    <a:gd name="connsiteX0" fmla="*/ 445294 w 632903"/>
                    <a:gd name="connsiteY0" fmla="*/ 0 h 629318"/>
                    <a:gd name="connsiteX1" fmla="*/ 578135 w 632903"/>
                    <a:gd name="connsiteY1" fmla="*/ 104776 h 629318"/>
                    <a:gd name="connsiteX2" fmla="*/ 632903 w 632903"/>
                    <a:gd name="connsiteY2" fmla="*/ 629318 h 629318"/>
                    <a:gd name="connsiteX3" fmla="*/ 0 w 632903"/>
                    <a:gd name="connsiteY3" fmla="*/ 629318 h 629318"/>
                    <a:gd name="connsiteX4" fmla="*/ 445294 w 632903"/>
                    <a:gd name="connsiteY4" fmla="*/ 0 h 629318"/>
                    <a:gd name="connsiteX0" fmla="*/ 445294 w 632903"/>
                    <a:gd name="connsiteY0" fmla="*/ 0 h 629318"/>
                    <a:gd name="connsiteX1" fmla="*/ 578135 w 632903"/>
                    <a:gd name="connsiteY1" fmla="*/ 104776 h 629318"/>
                    <a:gd name="connsiteX2" fmla="*/ 632903 w 632903"/>
                    <a:gd name="connsiteY2" fmla="*/ 629318 h 629318"/>
                    <a:gd name="connsiteX3" fmla="*/ 0 w 632903"/>
                    <a:gd name="connsiteY3" fmla="*/ 629318 h 629318"/>
                    <a:gd name="connsiteX4" fmla="*/ 445294 w 632903"/>
                    <a:gd name="connsiteY4" fmla="*/ 0 h 629318"/>
                    <a:gd name="connsiteX0" fmla="*/ 445294 w 578135"/>
                    <a:gd name="connsiteY0" fmla="*/ 0 h 629318"/>
                    <a:gd name="connsiteX1" fmla="*/ 578135 w 578135"/>
                    <a:gd name="connsiteY1" fmla="*/ 104776 h 629318"/>
                    <a:gd name="connsiteX2" fmla="*/ 437641 w 578135"/>
                    <a:gd name="connsiteY2" fmla="*/ 353093 h 629318"/>
                    <a:gd name="connsiteX3" fmla="*/ 0 w 578135"/>
                    <a:gd name="connsiteY3" fmla="*/ 629318 h 629318"/>
                    <a:gd name="connsiteX4" fmla="*/ 445294 w 578135"/>
                    <a:gd name="connsiteY4" fmla="*/ 0 h 629318"/>
                    <a:gd name="connsiteX0" fmla="*/ 204787 w 337628"/>
                    <a:gd name="connsiteY0" fmla="*/ 0 h 353093"/>
                    <a:gd name="connsiteX1" fmla="*/ 337628 w 337628"/>
                    <a:gd name="connsiteY1" fmla="*/ 104776 h 353093"/>
                    <a:gd name="connsiteX2" fmla="*/ 197134 w 337628"/>
                    <a:gd name="connsiteY2" fmla="*/ 353093 h 353093"/>
                    <a:gd name="connsiteX3" fmla="*/ 0 w 337628"/>
                    <a:gd name="connsiteY3" fmla="*/ 248318 h 353093"/>
                    <a:gd name="connsiteX4" fmla="*/ 204787 w 337628"/>
                    <a:gd name="connsiteY4" fmla="*/ 0 h 353093"/>
                    <a:gd name="connsiteX0" fmla="*/ 197644 w 330485"/>
                    <a:gd name="connsiteY0" fmla="*/ 0 h 353093"/>
                    <a:gd name="connsiteX1" fmla="*/ 330485 w 330485"/>
                    <a:gd name="connsiteY1" fmla="*/ 104776 h 353093"/>
                    <a:gd name="connsiteX2" fmla="*/ 189991 w 330485"/>
                    <a:gd name="connsiteY2" fmla="*/ 353093 h 353093"/>
                    <a:gd name="connsiteX3" fmla="*/ 0 w 330485"/>
                    <a:gd name="connsiteY3" fmla="*/ 243555 h 353093"/>
                    <a:gd name="connsiteX4" fmla="*/ 197644 w 330485"/>
                    <a:gd name="connsiteY4" fmla="*/ 0 h 353093"/>
                    <a:gd name="connsiteX0" fmla="*/ 197644 w 330485"/>
                    <a:gd name="connsiteY0" fmla="*/ 0 h 364999"/>
                    <a:gd name="connsiteX1" fmla="*/ 330485 w 330485"/>
                    <a:gd name="connsiteY1" fmla="*/ 104776 h 364999"/>
                    <a:gd name="connsiteX2" fmla="*/ 180466 w 330485"/>
                    <a:gd name="connsiteY2" fmla="*/ 364999 h 364999"/>
                    <a:gd name="connsiteX3" fmla="*/ 0 w 330485"/>
                    <a:gd name="connsiteY3" fmla="*/ 243555 h 364999"/>
                    <a:gd name="connsiteX4" fmla="*/ 197644 w 330485"/>
                    <a:gd name="connsiteY4" fmla="*/ 0 h 364999"/>
                    <a:gd name="connsiteX0" fmla="*/ 200026 w 332867"/>
                    <a:gd name="connsiteY0" fmla="*/ 0 h 364999"/>
                    <a:gd name="connsiteX1" fmla="*/ 332867 w 332867"/>
                    <a:gd name="connsiteY1" fmla="*/ 104776 h 364999"/>
                    <a:gd name="connsiteX2" fmla="*/ 182848 w 332867"/>
                    <a:gd name="connsiteY2" fmla="*/ 364999 h 364999"/>
                    <a:gd name="connsiteX3" fmla="*/ 0 w 332867"/>
                    <a:gd name="connsiteY3" fmla="*/ 241173 h 364999"/>
                    <a:gd name="connsiteX4" fmla="*/ 200026 w 332867"/>
                    <a:gd name="connsiteY4" fmla="*/ 0 h 364999"/>
                    <a:gd name="connsiteX0" fmla="*/ 200026 w 332867"/>
                    <a:gd name="connsiteY0" fmla="*/ 0 h 364999"/>
                    <a:gd name="connsiteX1" fmla="*/ 332867 w 332867"/>
                    <a:gd name="connsiteY1" fmla="*/ 104776 h 364999"/>
                    <a:gd name="connsiteX2" fmla="*/ 182848 w 332867"/>
                    <a:gd name="connsiteY2" fmla="*/ 364999 h 364999"/>
                    <a:gd name="connsiteX3" fmla="*/ 91439 w 332867"/>
                    <a:gd name="connsiteY3" fmla="*/ 302719 h 364999"/>
                    <a:gd name="connsiteX4" fmla="*/ 0 w 332867"/>
                    <a:gd name="connsiteY4" fmla="*/ 241173 h 364999"/>
                    <a:gd name="connsiteX5" fmla="*/ 200026 w 332867"/>
                    <a:gd name="connsiteY5" fmla="*/ 0 h 364999"/>
                    <a:gd name="connsiteX0" fmla="*/ 237175 w 370016"/>
                    <a:gd name="connsiteY0" fmla="*/ 0 h 447975"/>
                    <a:gd name="connsiteX1" fmla="*/ 370016 w 370016"/>
                    <a:gd name="connsiteY1" fmla="*/ 104776 h 447975"/>
                    <a:gd name="connsiteX2" fmla="*/ 219997 w 370016"/>
                    <a:gd name="connsiteY2" fmla="*/ 364999 h 447975"/>
                    <a:gd name="connsiteX3" fmla="*/ 0 w 370016"/>
                    <a:gd name="connsiteY3" fmla="*/ 447975 h 447975"/>
                    <a:gd name="connsiteX4" fmla="*/ 37149 w 370016"/>
                    <a:gd name="connsiteY4" fmla="*/ 241173 h 447975"/>
                    <a:gd name="connsiteX5" fmla="*/ 237175 w 370016"/>
                    <a:gd name="connsiteY5" fmla="*/ 0 h 447975"/>
                    <a:gd name="connsiteX0" fmla="*/ 237175 w 370016"/>
                    <a:gd name="connsiteY0" fmla="*/ 0 h 447975"/>
                    <a:gd name="connsiteX1" fmla="*/ 370016 w 370016"/>
                    <a:gd name="connsiteY1" fmla="*/ 104776 h 447975"/>
                    <a:gd name="connsiteX2" fmla="*/ 219997 w 370016"/>
                    <a:gd name="connsiteY2" fmla="*/ 364999 h 447975"/>
                    <a:gd name="connsiteX3" fmla="*/ 0 w 370016"/>
                    <a:gd name="connsiteY3" fmla="*/ 447975 h 447975"/>
                    <a:gd name="connsiteX4" fmla="*/ 37149 w 370016"/>
                    <a:gd name="connsiteY4" fmla="*/ 241173 h 447975"/>
                    <a:gd name="connsiteX5" fmla="*/ 237175 w 370016"/>
                    <a:gd name="connsiteY5" fmla="*/ 0 h 447975"/>
                    <a:gd name="connsiteX0" fmla="*/ 237175 w 370016"/>
                    <a:gd name="connsiteY0" fmla="*/ 0 h 447975"/>
                    <a:gd name="connsiteX1" fmla="*/ 370016 w 370016"/>
                    <a:gd name="connsiteY1" fmla="*/ 104776 h 447975"/>
                    <a:gd name="connsiteX2" fmla="*/ 219997 w 370016"/>
                    <a:gd name="connsiteY2" fmla="*/ 364999 h 447975"/>
                    <a:gd name="connsiteX3" fmla="*/ 0 w 370016"/>
                    <a:gd name="connsiteY3" fmla="*/ 447975 h 447975"/>
                    <a:gd name="connsiteX4" fmla="*/ 37149 w 370016"/>
                    <a:gd name="connsiteY4" fmla="*/ 241173 h 447975"/>
                    <a:gd name="connsiteX5" fmla="*/ 237175 w 370016"/>
                    <a:gd name="connsiteY5" fmla="*/ 0 h 447975"/>
                    <a:gd name="connsiteX0" fmla="*/ 237175 w 370016"/>
                    <a:gd name="connsiteY0" fmla="*/ 0 h 447975"/>
                    <a:gd name="connsiteX1" fmla="*/ 370016 w 370016"/>
                    <a:gd name="connsiteY1" fmla="*/ 104776 h 447975"/>
                    <a:gd name="connsiteX2" fmla="*/ 219997 w 370016"/>
                    <a:gd name="connsiteY2" fmla="*/ 364999 h 447975"/>
                    <a:gd name="connsiteX3" fmla="*/ 0 w 370016"/>
                    <a:gd name="connsiteY3" fmla="*/ 447975 h 447975"/>
                    <a:gd name="connsiteX4" fmla="*/ 37149 w 370016"/>
                    <a:gd name="connsiteY4" fmla="*/ 241173 h 447975"/>
                    <a:gd name="connsiteX5" fmla="*/ 237175 w 370016"/>
                    <a:gd name="connsiteY5" fmla="*/ 0 h 447975"/>
                    <a:gd name="connsiteX0" fmla="*/ 237175 w 370016"/>
                    <a:gd name="connsiteY0" fmla="*/ 0 h 447975"/>
                    <a:gd name="connsiteX1" fmla="*/ 370016 w 370016"/>
                    <a:gd name="connsiteY1" fmla="*/ 104776 h 447975"/>
                    <a:gd name="connsiteX2" fmla="*/ 219997 w 370016"/>
                    <a:gd name="connsiteY2" fmla="*/ 364999 h 447975"/>
                    <a:gd name="connsiteX3" fmla="*/ 0 w 370016"/>
                    <a:gd name="connsiteY3" fmla="*/ 447975 h 447975"/>
                    <a:gd name="connsiteX4" fmla="*/ 37149 w 370016"/>
                    <a:gd name="connsiteY4" fmla="*/ 241173 h 447975"/>
                    <a:gd name="connsiteX5" fmla="*/ 237175 w 370016"/>
                    <a:gd name="connsiteY5" fmla="*/ 0 h 447975"/>
                    <a:gd name="connsiteX0" fmla="*/ 237175 w 370016"/>
                    <a:gd name="connsiteY0" fmla="*/ 0 h 447975"/>
                    <a:gd name="connsiteX1" fmla="*/ 370016 w 370016"/>
                    <a:gd name="connsiteY1" fmla="*/ 104776 h 447975"/>
                    <a:gd name="connsiteX2" fmla="*/ 219997 w 370016"/>
                    <a:gd name="connsiteY2" fmla="*/ 364999 h 447975"/>
                    <a:gd name="connsiteX3" fmla="*/ 0 w 370016"/>
                    <a:gd name="connsiteY3" fmla="*/ 447975 h 447975"/>
                    <a:gd name="connsiteX4" fmla="*/ 39530 w 370016"/>
                    <a:gd name="connsiteY4" fmla="*/ 248317 h 447975"/>
                    <a:gd name="connsiteX5" fmla="*/ 237175 w 370016"/>
                    <a:gd name="connsiteY5" fmla="*/ 0 h 447975"/>
                    <a:gd name="connsiteX0" fmla="*/ 237175 w 370016"/>
                    <a:gd name="connsiteY0" fmla="*/ 0 h 447975"/>
                    <a:gd name="connsiteX1" fmla="*/ 370016 w 370016"/>
                    <a:gd name="connsiteY1" fmla="*/ 104776 h 447975"/>
                    <a:gd name="connsiteX2" fmla="*/ 212853 w 370016"/>
                    <a:gd name="connsiteY2" fmla="*/ 348330 h 447975"/>
                    <a:gd name="connsiteX3" fmla="*/ 0 w 370016"/>
                    <a:gd name="connsiteY3" fmla="*/ 447975 h 447975"/>
                    <a:gd name="connsiteX4" fmla="*/ 39530 w 370016"/>
                    <a:gd name="connsiteY4" fmla="*/ 248317 h 447975"/>
                    <a:gd name="connsiteX5" fmla="*/ 237175 w 370016"/>
                    <a:gd name="connsiteY5" fmla="*/ 0 h 447975"/>
                    <a:gd name="connsiteX0" fmla="*/ 237175 w 370016"/>
                    <a:gd name="connsiteY0" fmla="*/ 0 h 447975"/>
                    <a:gd name="connsiteX1" fmla="*/ 370016 w 370016"/>
                    <a:gd name="connsiteY1" fmla="*/ 104776 h 447975"/>
                    <a:gd name="connsiteX2" fmla="*/ 219997 w 370016"/>
                    <a:gd name="connsiteY2" fmla="*/ 353093 h 447975"/>
                    <a:gd name="connsiteX3" fmla="*/ 0 w 370016"/>
                    <a:gd name="connsiteY3" fmla="*/ 447975 h 447975"/>
                    <a:gd name="connsiteX4" fmla="*/ 39530 w 370016"/>
                    <a:gd name="connsiteY4" fmla="*/ 248317 h 447975"/>
                    <a:gd name="connsiteX5" fmla="*/ 237175 w 370016"/>
                    <a:gd name="connsiteY5" fmla="*/ 0 h 447975"/>
                    <a:gd name="connsiteX0" fmla="*/ 237175 w 370016"/>
                    <a:gd name="connsiteY0" fmla="*/ 0 h 447975"/>
                    <a:gd name="connsiteX1" fmla="*/ 370016 w 370016"/>
                    <a:gd name="connsiteY1" fmla="*/ 104776 h 447975"/>
                    <a:gd name="connsiteX2" fmla="*/ 219997 w 370016"/>
                    <a:gd name="connsiteY2" fmla="*/ 353093 h 447975"/>
                    <a:gd name="connsiteX3" fmla="*/ 0 w 370016"/>
                    <a:gd name="connsiteY3" fmla="*/ 447975 h 447975"/>
                    <a:gd name="connsiteX4" fmla="*/ 39530 w 370016"/>
                    <a:gd name="connsiteY4" fmla="*/ 248317 h 447975"/>
                    <a:gd name="connsiteX5" fmla="*/ 237175 w 370016"/>
                    <a:gd name="connsiteY5" fmla="*/ 0 h 447975"/>
                    <a:gd name="connsiteX0" fmla="*/ 237175 w 370016"/>
                    <a:gd name="connsiteY0" fmla="*/ 0 h 447975"/>
                    <a:gd name="connsiteX1" fmla="*/ 370016 w 370016"/>
                    <a:gd name="connsiteY1" fmla="*/ 104776 h 447975"/>
                    <a:gd name="connsiteX2" fmla="*/ 219997 w 370016"/>
                    <a:gd name="connsiteY2" fmla="*/ 353093 h 447975"/>
                    <a:gd name="connsiteX3" fmla="*/ 0 w 370016"/>
                    <a:gd name="connsiteY3" fmla="*/ 447975 h 447975"/>
                    <a:gd name="connsiteX4" fmla="*/ 39530 w 370016"/>
                    <a:gd name="connsiteY4" fmla="*/ 248317 h 447975"/>
                    <a:gd name="connsiteX5" fmla="*/ 237175 w 370016"/>
                    <a:gd name="connsiteY5" fmla="*/ 0 h 447975"/>
                    <a:gd name="connsiteX0" fmla="*/ 237175 w 370016"/>
                    <a:gd name="connsiteY0" fmla="*/ 0 h 447975"/>
                    <a:gd name="connsiteX1" fmla="*/ 370016 w 370016"/>
                    <a:gd name="connsiteY1" fmla="*/ 104776 h 447975"/>
                    <a:gd name="connsiteX2" fmla="*/ 219997 w 370016"/>
                    <a:gd name="connsiteY2" fmla="*/ 353093 h 447975"/>
                    <a:gd name="connsiteX3" fmla="*/ 0 w 370016"/>
                    <a:gd name="connsiteY3" fmla="*/ 447975 h 447975"/>
                    <a:gd name="connsiteX4" fmla="*/ 39530 w 370016"/>
                    <a:gd name="connsiteY4" fmla="*/ 248317 h 447975"/>
                    <a:gd name="connsiteX5" fmla="*/ 237175 w 370016"/>
                    <a:gd name="connsiteY5" fmla="*/ 0 h 447975"/>
                    <a:gd name="connsiteX0" fmla="*/ 237175 w 370016"/>
                    <a:gd name="connsiteY0" fmla="*/ 0 h 447975"/>
                    <a:gd name="connsiteX1" fmla="*/ 370016 w 370016"/>
                    <a:gd name="connsiteY1" fmla="*/ 104776 h 447975"/>
                    <a:gd name="connsiteX2" fmla="*/ 208090 w 370016"/>
                    <a:gd name="connsiteY2" fmla="*/ 364999 h 447975"/>
                    <a:gd name="connsiteX3" fmla="*/ 0 w 370016"/>
                    <a:gd name="connsiteY3" fmla="*/ 447975 h 447975"/>
                    <a:gd name="connsiteX4" fmla="*/ 39530 w 370016"/>
                    <a:gd name="connsiteY4" fmla="*/ 248317 h 447975"/>
                    <a:gd name="connsiteX5" fmla="*/ 237175 w 370016"/>
                    <a:gd name="connsiteY5" fmla="*/ 0 h 447975"/>
                    <a:gd name="connsiteX0" fmla="*/ 237175 w 370016"/>
                    <a:gd name="connsiteY0" fmla="*/ 0 h 447975"/>
                    <a:gd name="connsiteX1" fmla="*/ 370016 w 370016"/>
                    <a:gd name="connsiteY1" fmla="*/ 104776 h 447975"/>
                    <a:gd name="connsiteX2" fmla="*/ 203327 w 370016"/>
                    <a:gd name="connsiteY2" fmla="*/ 364999 h 447975"/>
                    <a:gd name="connsiteX3" fmla="*/ 0 w 370016"/>
                    <a:gd name="connsiteY3" fmla="*/ 447975 h 447975"/>
                    <a:gd name="connsiteX4" fmla="*/ 39530 w 370016"/>
                    <a:gd name="connsiteY4" fmla="*/ 248317 h 447975"/>
                    <a:gd name="connsiteX5" fmla="*/ 237175 w 370016"/>
                    <a:gd name="connsiteY5" fmla="*/ 0 h 447975"/>
                    <a:gd name="connsiteX0" fmla="*/ 237175 w 370016"/>
                    <a:gd name="connsiteY0" fmla="*/ 0 h 447975"/>
                    <a:gd name="connsiteX1" fmla="*/ 370016 w 370016"/>
                    <a:gd name="connsiteY1" fmla="*/ 104776 h 447975"/>
                    <a:gd name="connsiteX2" fmla="*/ 208090 w 370016"/>
                    <a:gd name="connsiteY2" fmla="*/ 369761 h 447975"/>
                    <a:gd name="connsiteX3" fmla="*/ 0 w 370016"/>
                    <a:gd name="connsiteY3" fmla="*/ 447975 h 447975"/>
                    <a:gd name="connsiteX4" fmla="*/ 39530 w 370016"/>
                    <a:gd name="connsiteY4" fmla="*/ 248317 h 447975"/>
                    <a:gd name="connsiteX5" fmla="*/ 237175 w 370016"/>
                    <a:gd name="connsiteY5" fmla="*/ 0 h 447975"/>
                    <a:gd name="connsiteX0" fmla="*/ 237175 w 370016"/>
                    <a:gd name="connsiteY0" fmla="*/ 0 h 447975"/>
                    <a:gd name="connsiteX1" fmla="*/ 370016 w 370016"/>
                    <a:gd name="connsiteY1" fmla="*/ 104776 h 447975"/>
                    <a:gd name="connsiteX2" fmla="*/ 208090 w 370016"/>
                    <a:gd name="connsiteY2" fmla="*/ 369761 h 447975"/>
                    <a:gd name="connsiteX3" fmla="*/ 0 w 370016"/>
                    <a:gd name="connsiteY3" fmla="*/ 447975 h 447975"/>
                    <a:gd name="connsiteX4" fmla="*/ 39530 w 370016"/>
                    <a:gd name="connsiteY4" fmla="*/ 248317 h 447975"/>
                    <a:gd name="connsiteX5" fmla="*/ 237175 w 370016"/>
                    <a:gd name="connsiteY5" fmla="*/ 0 h 447975"/>
                    <a:gd name="connsiteX0" fmla="*/ 237175 w 370016"/>
                    <a:gd name="connsiteY0" fmla="*/ 0 h 447975"/>
                    <a:gd name="connsiteX1" fmla="*/ 370016 w 370016"/>
                    <a:gd name="connsiteY1" fmla="*/ 104776 h 447975"/>
                    <a:gd name="connsiteX2" fmla="*/ 208090 w 370016"/>
                    <a:gd name="connsiteY2" fmla="*/ 369761 h 447975"/>
                    <a:gd name="connsiteX3" fmla="*/ 0 w 370016"/>
                    <a:gd name="connsiteY3" fmla="*/ 447975 h 447975"/>
                    <a:gd name="connsiteX4" fmla="*/ 39530 w 370016"/>
                    <a:gd name="connsiteY4" fmla="*/ 248317 h 447975"/>
                    <a:gd name="connsiteX5" fmla="*/ 237175 w 370016"/>
                    <a:gd name="connsiteY5" fmla="*/ 0 h 447975"/>
                    <a:gd name="connsiteX0" fmla="*/ 237175 w 370016"/>
                    <a:gd name="connsiteY0" fmla="*/ 0 h 447975"/>
                    <a:gd name="connsiteX1" fmla="*/ 370016 w 370016"/>
                    <a:gd name="connsiteY1" fmla="*/ 104776 h 447975"/>
                    <a:gd name="connsiteX2" fmla="*/ 208090 w 370016"/>
                    <a:gd name="connsiteY2" fmla="*/ 369761 h 447975"/>
                    <a:gd name="connsiteX3" fmla="*/ 0 w 370016"/>
                    <a:gd name="connsiteY3" fmla="*/ 447975 h 447975"/>
                    <a:gd name="connsiteX4" fmla="*/ 39530 w 370016"/>
                    <a:gd name="connsiteY4" fmla="*/ 248317 h 447975"/>
                    <a:gd name="connsiteX5" fmla="*/ 237175 w 370016"/>
                    <a:gd name="connsiteY5" fmla="*/ 0 h 447975"/>
                    <a:gd name="connsiteX0" fmla="*/ 237175 w 370016"/>
                    <a:gd name="connsiteY0" fmla="*/ 0 h 447975"/>
                    <a:gd name="connsiteX1" fmla="*/ 370016 w 370016"/>
                    <a:gd name="connsiteY1" fmla="*/ 104776 h 447975"/>
                    <a:gd name="connsiteX2" fmla="*/ 208090 w 370016"/>
                    <a:gd name="connsiteY2" fmla="*/ 369761 h 447975"/>
                    <a:gd name="connsiteX3" fmla="*/ 0 w 370016"/>
                    <a:gd name="connsiteY3" fmla="*/ 447975 h 447975"/>
                    <a:gd name="connsiteX4" fmla="*/ 39530 w 370016"/>
                    <a:gd name="connsiteY4" fmla="*/ 248317 h 447975"/>
                    <a:gd name="connsiteX5" fmla="*/ 237175 w 370016"/>
                    <a:gd name="connsiteY5" fmla="*/ 0 h 447975"/>
                    <a:gd name="connsiteX0" fmla="*/ 237175 w 370016"/>
                    <a:gd name="connsiteY0" fmla="*/ 0 h 447975"/>
                    <a:gd name="connsiteX1" fmla="*/ 370016 w 370016"/>
                    <a:gd name="connsiteY1" fmla="*/ 104776 h 447975"/>
                    <a:gd name="connsiteX2" fmla="*/ 208090 w 370016"/>
                    <a:gd name="connsiteY2" fmla="*/ 369761 h 447975"/>
                    <a:gd name="connsiteX3" fmla="*/ 0 w 370016"/>
                    <a:gd name="connsiteY3" fmla="*/ 447975 h 447975"/>
                    <a:gd name="connsiteX4" fmla="*/ 39530 w 370016"/>
                    <a:gd name="connsiteY4" fmla="*/ 248317 h 447975"/>
                    <a:gd name="connsiteX5" fmla="*/ 237175 w 370016"/>
                    <a:gd name="connsiteY5" fmla="*/ 0 h 447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16" h="447975">
                      <a:moveTo>
                        <a:pt x="237175" y="0"/>
                      </a:moveTo>
                      <a:cubicBezTo>
                        <a:pt x="274312" y="61119"/>
                        <a:pt x="330498" y="84139"/>
                        <a:pt x="370016" y="104776"/>
                      </a:cubicBezTo>
                      <a:lnTo>
                        <a:pt x="208090" y="369761"/>
                      </a:lnTo>
                      <a:cubicBezTo>
                        <a:pt x="127614" y="390276"/>
                        <a:pt x="25706" y="444128"/>
                        <a:pt x="0" y="447975"/>
                      </a:cubicBezTo>
                      <a:cubicBezTo>
                        <a:pt x="477" y="409997"/>
                        <a:pt x="31910" y="329156"/>
                        <a:pt x="39530" y="248317"/>
                      </a:cubicBezTo>
                      <a:lnTo>
                        <a:pt x="237175" y="0"/>
                      </a:lnTo>
                      <a:close/>
                    </a:path>
                  </a:pathLst>
                </a:custGeom>
                <a:gradFill>
                  <a:gsLst>
                    <a:gs pos="48000">
                      <a:schemeClr val="accent6"/>
                    </a:gs>
                    <a:gs pos="36000">
                      <a:schemeClr val="accent6">
                        <a:lumMod val="20000"/>
                        <a:lumOff val="80000"/>
                      </a:schemeClr>
                    </a:gs>
                    <a:gs pos="63000">
                      <a:schemeClr val="accent6">
                        <a:lumMod val="40000"/>
                        <a:lumOff val="60000"/>
                      </a:schemeClr>
                    </a:gs>
                    <a:gs pos="22000">
                      <a:schemeClr val="accent6">
                        <a:lumMod val="75000"/>
                      </a:schemeClr>
                    </a:gs>
                    <a:gs pos="71000">
                      <a:schemeClr val="accent6">
                        <a:lumMod val="50000"/>
                      </a:schemeClr>
                    </a:gs>
                  </a:gsLst>
                  <a:lin ang="132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6" name="Oval 275"/>
                <p:cNvSpPr/>
                <p:nvPr/>
              </p:nvSpPr>
              <p:spPr>
                <a:xfrm rot="3170650">
                  <a:off x="3878389" y="3930005"/>
                  <a:ext cx="45720" cy="45720"/>
                </a:xfrm>
                <a:prstGeom prst="ellipse">
                  <a:avLst/>
                </a:prstGeom>
                <a:solidFill>
                  <a:schemeClr val="accent6">
                    <a:lumMod val="5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7" name="Rectangle 16"/>
                <p:cNvSpPr/>
                <p:nvPr/>
              </p:nvSpPr>
              <p:spPr>
                <a:xfrm rot="3170650">
                  <a:off x="4391444" y="3334072"/>
                  <a:ext cx="860339" cy="1121722"/>
                </a:xfrm>
                <a:custGeom>
                  <a:avLst/>
                  <a:gdLst>
                    <a:gd name="connsiteX0" fmla="*/ 0 w 1152524"/>
                    <a:gd name="connsiteY0" fmla="*/ 0 h 1540669"/>
                    <a:gd name="connsiteX1" fmla="*/ 1152524 w 1152524"/>
                    <a:gd name="connsiteY1" fmla="*/ 0 h 1540669"/>
                    <a:gd name="connsiteX2" fmla="*/ 1152524 w 1152524"/>
                    <a:gd name="connsiteY2" fmla="*/ 1540669 h 1540669"/>
                    <a:gd name="connsiteX3" fmla="*/ 0 w 1152524"/>
                    <a:gd name="connsiteY3" fmla="*/ 1540669 h 1540669"/>
                    <a:gd name="connsiteX4" fmla="*/ 0 w 1152524"/>
                    <a:gd name="connsiteY4" fmla="*/ 0 h 1540669"/>
                    <a:gd name="connsiteX0" fmla="*/ 0 w 1200149"/>
                    <a:gd name="connsiteY0" fmla="*/ 0 h 1540669"/>
                    <a:gd name="connsiteX1" fmla="*/ 1200149 w 1200149"/>
                    <a:gd name="connsiteY1" fmla="*/ 19050 h 1540669"/>
                    <a:gd name="connsiteX2" fmla="*/ 1152524 w 1200149"/>
                    <a:gd name="connsiteY2" fmla="*/ 1540669 h 1540669"/>
                    <a:gd name="connsiteX3" fmla="*/ 0 w 1200149"/>
                    <a:gd name="connsiteY3" fmla="*/ 1540669 h 1540669"/>
                    <a:gd name="connsiteX4" fmla="*/ 0 w 1200149"/>
                    <a:gd name="connsiteY4" fmla="*/ 0 h 1540669"/>
                    <a:gd name="connsiteX0" fmla="*/ 1128713 w 1200149"/>
                    <a:gd name="connsiteY0" fmla="*/ 0 h 1578769"/>
                    <a:gd name="connsiteX1" fmla="*/ 1200149 w 1200149"/>
                    <a:gd name="connsiteY1" fmla="*/ 57150 h 1578769"/>
                    <a:gd name="connsiteX2" fmla="*/ 1152524 w 1200149"/>
                    <a:gd name="connsiteY2" fmla="*/ 1578769 h 1578769"/>
                    <a:gd name="connsiteX3" fmla="*/ 0 w 1200149"/>
                    <a:gd name="connsiteY3" fmla="*/ 1578769 h 1578769"/>
                    <a:gd name="connsiteX4" fmla="*/ 1128713 w 1200149"/>
                    <a:gd name="connsiteY4" fmla="*/ 0 h 1578769"/>
                    <a:gd name="connsiteX0" fmla="*/ 781050 w 852486"/>
                    <a:gd name="connsiteY0" fmla="*/ 0 h 1578769"/>
                    <a:gd name="connsiteX1" fmla="*/ 852486 w 852486"/>
                    <a:gd name="connsiteY1" fmla="*/ 57150 h 1578769"/>
                    <a:gd name="connsiteX2" fmla="*/ 804861 w 852486"/>
                    <a:gd name="connsiteY2" fmla="*/ 1578769 h 1578769"/>
                    <a:gd name="connsiteX3" fmla="*/ 0 w 852486"/>
                    <a:gd name="connsiteY3" fmla="*/ 1059656 h 1578769"/>
                    <a:gd name="connsiteX4" fmla="*/ 781050 w 852486"/>
                    <a:gd name="connsiteY4" fmla="*/ 0 h 1578769"/>
                    <a:gd name="connsiteX0" fmla="*/ 781050 w 852486"/>
                    <a:gd name="connsiteY0" fmla="*/ 0 h 1078706"/>
                    <a:gd name="connsiteX1" fmla="*/ 852486 w 852486"/>
                    <a:gd name="connsiteY1" fmla="*/ 57150 h 1078706"/>
                    <a:gd name="connsiteX2" fmla="*/ 133348 w 852486"/>
                    <a:gd name="connsiteY2" fmla="*/ 1078706 h 1078706"/>
                    <a:gd name="connsiteX3" fmla="*/ 0 w 852486"/>
                    <a:gd name="connsiteY3" fmla="*/ 1059656 h 1078706"/>
                    <a:gd name="connsiteX4" fmla="*/ 781050 w 852486"/>
                    <a:gd name="connsiteY4" fmla="*/ 0 h 1078706"/>
                    <a:gd name="connsiteX0" fmla="*/ 781050 w 852486"/>
                    <a:gd name="connsiteY0" fmla="*/ 0 h 1102519"/>
                    <a:gd name="connsiteX1" fmla="*/ 852486 w 852486"/>
                    <a:gd name="connsiteY1" fmla="*/ 57150 h 1102519"/>
                    <a:gd name="connsiteX2" fmla="*/ 100011 w 852486"/>
                    <a:gd name="connsiteY2" fmla="*/ 1102519 h 1102519"/>
                    <a:gd name="connsiteX3" fmla="*/ 0 w 852486"/>
                    <a:gd name="connsiteY3" fmla="*/ 1059656 h 1102519"/>
                    <a:gd name="connsiteX4" fmla="*/ 781050 w 852486"/>
                    <a:gd name="connsiteY4" fmla="*/ 0 h 1102519"/>
                    <a:gd name="connsiteX0" fmla="*/ 781050 w 831055"/>
                    <a:gd name="connsiteY0" fmla="*/ 0 h 1102519"/>
                    <a:gd name="connsiteX1" fmla="*/ 831055 w 831055"/>
                    <a:gd name="connsiteY1" fmla="*/ 50007 h 1102519"/>
                    <a:gd name="connsiteX2" fmla="*/ 100011 w 831055"/>
                    <a:gd name="connsiteY2" fmla="*/ 1102519 h 1102519"/>
                    <a:gd name="connsiteX3" fmla="*/ 0 w 831055"/>
                    <a:gd name="connsiteY3" fmla="*/ 1059656 h 1102519"/>
                    <a:gd name="connsiteX4" fmla="*/ 781050 w 831055"/>
                    <a:gd name="connsiteY4" fmla="*/ 0 h 1102519"/>
                    <a:gd name="connsiteX0" fmla="*/ 781050 w 845343"/>
                    <a:gd name="connsiteY0" fmla="*/ 0 h 1102519"/>
                    <a:gd name="connsiteX1" fmla="*/ 845343 w 845343"/>
                    <a:gd name="connsiteY1" fmla="*/ 54770 h 1102519"/>
                    <a:gd name="connsiteX2" fmla="*/ 100011 w 845343"/>
                    <a:gd name="connsiteY2" fmla="*/ 1102519 h 1102519"/>
                    <a:gd name="connsiteX3" fmla="*/ 0 w 845343"/>
                    <a:gd name="connsiteY3" fmla="*/ 1059656 h 1102519"/>
                    <a:gd name="connsiteX4" fmla="*/ 781050 w 845343"/>
                    <a:gd name="connsiteY4" fmla="*/ 0 h 1102519"/>
                    <a:gd name="connsiteX0" fmla="*/ 781050 w 845343"/>
                    <a:gd name="connsiteY0" fmla="*/ 0 h 1100138"/>
                    <a:gd name="connsiteX1" fmla="*/ 845343 w 845343"/>
                    <a:gd name="connsiteY1" fmla="*/ 54770 h 1100138"/>
                    <a:gd name="connsiteX2" fmla="*/ 85723 w 845343"/>
                    <a:gd name="connsiteY2" fmla="*/ 1100138 h 1100138"/>
                    <a:gd name="connsiteX3" fmla="*/ 0 w 845343"/>
                    <a:gd name="connsiteY3" fmla="*/ 1059656 h 1100138"/>
                    <a:gd name="connsiteX4" fmla="*/ 781050 w 845343"/>
                    <a:gd name="connsiteY4" fmla="*/ 0 h 1100138"/>
                    <a:gd name="connsiteX0" fmla="*/ 781050 w 845343"/>
                    <a:gd name="connsiteY0" fmla="*/ 0 h 1097756"/>
                    <a:gd name="connsiteX1" fmla="*/ 845343 w 845343"/>
                    <a:gd name="connsiteY1" fmla="*/ 54770 h 1097756"/>
                    <a:gd name="connsiteX2" fmla="*/ 80961 w 845343"/>
                    <a:gd name="connsiteY2" fmla="*/ 1097756 h 1097756"/>
                    <a:gd name="connsiteX3" fmla="*/ 0 w 845343"/>
                    <a:gd name="connsiteY3" fmla="*/ 1059656 h 1097756"/>
                    <a:gd name="connsiteX4" fmla="*/ 781050 w 845343"/>
                    <a:gd name="connsiteY4" fmla="*/ 0 h 1097756"/>
                    <a:gd name="connsiteX0" fmla="*/ 781050 w 845343"/>
                    <a:gd name="connsiteY0" fmla="*/ 0 h 1098121"/>
                    <a:gd name="connsiteX1" fmla="*/ 845343 w 845343"/>
                    <a:gd name="connsiteY1" fmla="*/ 54770 h 1098121"/>
                    <a:gd name="connsiteX2" fmla="*/ 80961 w 845343"/>
                    <a:gd name="connsiteY2" fmla="*/ 1097756 h 1098121"/>
                    <a:gd name="connsiteX3" fmla="*/ 0 w 845343"/>
                    <a:gd name="connsiteY3" fmla="*/ 1059656 h 1098121"/>
                    <a:gd name="connsiteX4" fmla="*/ 781050 w 845343"/>
                    <a:gd name="connsiteY4" fmla="*/ 0 h 1098121"/>
                    <a:gd name="connsiteX0" fmla="*/ 781050 w 845343"/>
                    <a:gd name="connsiteY0" fmla="*/ 0 h 1098149"/>
                    <a:gd name="connsiteX1" fmla="*/ 845343 w 845343"/>
                    <a:gd name="connsiteY1" fmla="*/ 54770 h 1098149"/>
                    <a:gd name="connsiteX2" fmla="*/ 80961 w 845343"/>
                    <a:gd name="connsiteY2" fmla="*/ 1097756 h 1098149"/>
                    <a:gd name="connsiteX3" fmla="*/ 0 w 845343"/>
                    <a:gd name="connsiteY3" fmla="*/ 1059656 h 1098149"/>
                    <a:gd name="connsiteX4" fmla="*/ 781050 w 845343"/>
                    <a:gd name="connsiteY4" fmla="*/ 0 h 1098149"/>
                    <a:gd name="connsiteX0" fmla="*/ 764381 w 845343"/>
                    <a:gd name="connsiteY0" fmla="*/ 0 h 1071955"/>
                    <a:gd name="connsiteX1" fmla="*/ 845343 w 845343"/>
                    <a:gd name="connsiteY1" fmla="*/ 28576 h 1071955"/>
                    <a:gd name="connsiteX2" fmla="*/ 80961 w 845343"/>
                    <a:gd name="connsiteY2" fmla="*/ 1071562 h 1071955"/>
                    <a:gd name="connsiteX3" fmla="*/ 0 w 845343"/>
                    <a:gd name="connsiteY3" fmla="*/ 1033462 h 1071955"/>
                    <a:gd name="connsiteX4" fmla="*/ 764381 w 845343"/>
                    <a:gd name="connsiteY4" fmla="*/ 0 h 1071955"/>
                    <a:gd name="connsiteX0" fmla="*/ 764381 w 831055"/>
                    <a:gd name="connsiteY0" fmla="*/ 0 h 1071955"/>
                    <a:gd name="connsiteX1" fmla="*/ 831055 w 831055"/>
                    <a:gd name="connsiteY1" fmla="*/ 45245 h 1071955"/>
                    <a:gd name="connsiteX2" fmla="*/ 80961 w 831055"/>
                    <a:gd name="connsiteY2" fmla="*/ 1071562 h 1071955"/>
                    <a:gd name="connsiteX3" fmla="*/ 0 w 831055"/>
                    <a:gd name="connsiteY3" fmla="*/ 1033462 h 1071955"/>
                    <a:gd name="connsiteX4" fmla="*/ 764381 w 831055"/>
                    <a:gd name="connsiteY4" fmla="*/ 0 h 1071955"/>
                    <a:gd name="connsiteX0" fmla="*/ 764381 w 831055"/>
                    <a:gd name="connsiteY0" fmla="*/ 0 h 1071955"/>
                    <a:gd name="connsiteX1" fmla="*/ 831055 w 831055"/>
                    <a:gd name="connsiteY1" fmla="*/ 45245 h 1071955"/>
                    <a:gd name="connsiteX2" fmla="*/ 80961 w 831055"/>
                    <a:gd name="connsiteY2" fmla="*/ 1071562 h 1071955"/>
                    <a:gd name="connsiteX3" fmla="*/ 0 w 831055"/>
                    <a:gd name="connsiteY3" fmla="*/ 1033462 h 1071955"/>
                    <a:gd name="connsiteX4" fmla="*/ 764381 w 831055"/>
                    <a:gd name="connsiteY4" fmla="*/ 0 h 1071955"/>
                    <a:gd name="connsiteX0" fmla="*/ 764381 w 831055"/>
                    <a:gd name="connsiteY0" fmla="*/ 1725 h 1073680"/>
                    <a:gd name="connsiteX1" fmla="*/ 831055 w 831055"/>
                    <a:gd name="connsiteY1" fmla="*/ 46970 h 1073680"/>
                    <a:gd name="connsiteX2" fmla="*/ 80961 w 831055"/>
                    <a:gd name="connsiteY2" fmla="*/ 1073287 h 1073680"/>
                    <a:gd name="connsiteX3" fmla="*/ 0 w 831055"/>
                    <a:gd name="connsiteY3" fmla="*/ 1035187 h 1073680"/>
                    <a:gd name="connsiteX4" fmla="*/ 764381 w 831055"/>
                    <a:gd name="connsiteY4" fmla="*/ 1725 h 1073680"/>
                    <a:gd name="connsiteX0" fmla="*/ 764381 w 850105"/>
                    <a:gd name="connsiteY0" fmla="*/ 1396 h 1073351"/>
                    <a:gd name="connsiteX1" fmla="*/ 850105 w 850105"/>
                    <a:gd name="connsiteY1" fmla="*/ 51404 h 1073351"/>
                    <a:gd name="connsiteX2" fmla="*/ 80961 w 850105"/>
                    <a:gd name="connsiteY2" fmla="*/ 1072958 h 1073351"/>
                    <a:gd name="connsiteX3" fmla="*/ 0 w 850105"/>
                    <a:gd name="connsiteY3" fmla="*/ 1034858 h 1073351"/>
                    <a:gd name="connsiteX4" fmla="*/ 764381 w 850105"/>
                    <a:gd name="connsiteY4" fmla="*/ 1396 h 1073351"/>
                    <a:gd name="connsiteX0" fmla="*/ 764381 w 850105"/>
                    <a:gd name="connsiteY0" fmla="*/ 5809 h 1077764"/>
                    <a:gd name="connsiteX1" fmla="*/ 850105 w 850105"/>
                    <a:gd name="connsiteY1" fmla="*/ 55817 h 1077764"/>
                    <a:gd name="connsiteX2" fmla="*/ 80961 w 850105"/>
                    <a:gd name="connsiteY2" fmla="*/ 1077371 h 1077764"/>
                    <a:gd name="connsiteX3" fmla="*/ 0 w 850105"/>
                    <a:gd name="connsiteY3" fmla="*/ 1039271 h 1077764"/>
                    <a:gd name="connsiteX4" fmla="*/ 764381 w 850105"/>
                    <a:gd name="connsiteY4" fmla="*/ 5809 h 1077764"/>
                    <a:gd name="connsiteX0" fmla="*/ 764381 w 850105"/>
                    <a:gd name="connsiteY0" fmla="*/ 5809 h 1085919"/>
                    <a:gd name="connsiteX1" fmla="*/ 850105 w 850105"/>
                    <a:gd name="connsiteY1" fmla="*/ 55817 h 1085919"/>
                    <a:gd name="connsiteX2" fmla="*/ 80961 w 850105"/>
                    <a:gd name="connsiteY2" fmla="*/ 1077371 h 1085919"/>
                    <a:gd name="connsiteX3" fmla="*/ 0 w 850105"/>
                    <a:gd name="connsiteY3" fmla="*/ 1039271 h 1085919"/>
                    <a:gd name="connsiteX4" fmla="*/ 764381 w 850105"/>
                    <a:gd name="connsiteY4" fmla="*/ 5809 h 1085919"/>
                    <a:gd name="connsiteX0" fmla="*/ 765608 w 851332"/>
                    <a:gd name="connsiteY0" fmla="*/ 5809 h 1086435"/>
                    <a:gd name="connsiteX1" fmla="*/ 851332 w 851332"/>
                    <a:gd name="connsiteY1" fmla="*/ 55817 h 1086435"/>
                    <a:gd name="connsiteX2" fmla="*/ 82188 w 851332"/>
                    <a:gd name="connsiteY2" fmla="*/ 1077371 h 1086435"/>
                    <a:gd name="connsiteX3" fmla="*/ 1227 w 851332"/>
                    <a:gd name="connsiteY3" fmla="*/ 1039271 h 1086435"/>
                    <a:gd name="connsiteX4" fmla="*/ 765608 w 851332"/>
                    <a:gd name="connsiteY4" fmla="*/ 5809 h 1086435"/>
                    <a:gd name="connsiteX0" fmla="*/ 764531 w 850255"/>
                    <a:gd name="connsiteY0" fmla="*/ 5809 h 1089268"/>
                    <a:gd name="connsiteX1" fmla="*/ 850255 w 850255"/>
                    <a:gd name="connsiteY1" fmla="*/ 55817 h 1089268"/>
                    <a:gd name="connsiteX2" fmla="*/ 81111 w 850255"/>
                    <a:gd name="connsiteY2" fmla="*/ 1077371 h 1089268"/>
                    <a:gd name="connsiteX3" fmla="*/ 150 w 850255"/>
                    <a:gd name="connsiteY3" fmla="*/ 1039271 h 1089268"/>
                    <a:gd name="connsiteX4" fmla="*/ 764531 w 850255"/>
                    <a:gd name="connsiteY4" fmla="*/ 5809 h 1089268"/>
                    <a:gd name="connsiteX0" fmla="*/ 767867 w 850255"/>
                    <a:gd name="connsiteY0" fmla="*/ 5753 h 1089672"/>
                    <a:gd name="connsiteX1" fmla="*/ 850255 w 850255"/>
                    <a:gd name="connsiteY1" fmla="*/ 56221 h 1089672"/>
                    <a:gd name="connsiteX2" fmla="*/ 81111 w 850255"/>
                    <a:gd name="connsiteY2" fmla="*/ 1077775 h 1089672"/>
                    <a:gd name="connsiteX3" fmla="*/ 150 w 850255"/>
                    <a:gd name="connsiteY3" fmla="*/ 1039675 h 1089672"/>
                    <a:gd name="connsiteX4" fmla="*/ 767867 w 850255"/>
                    <a:gd name="connsiteY4" fmla="*/ 5753 h 1089672"/>
                    <a:gd name="connsiteX0" fmla="*/ 773561 w 850255"/>
                    <a:gd name="connsiteY0" fmla="*/ 6315 h 1085919"/>
                    <a:gd name="connsiteX1" fmla="*/ 850255 w 850255"/>
                    <a:gd name="connsiteY1" fmla="*/ 52468 h 1085919"/>
                    <a:gd name="connsiteX2" fmla="*/ 81111 w 850255"/>
                    <a:gd name="connsiteY2" fmla="*/ 1074022 h 1085919"/>
                    <a:gd name="connsiteX3" fmla="*/ 150 w 850255"/>
                    <a:gd name="connsiteY3" fmla="*/ 1035922 h 1085919"/>
                    <a:gd name="connsiteX4" fmla="*/ 773561 w 850255"/>
                    <a:gd name="connsiteY4" fmla="*/ 6315 h 1085919"/>
                    <a:gd name="connsiteX0" fmla="*/ 777357 w 850255"/>
                    <a:gd name="connsiteY0" fmla="*/ 6745 h 1083472"/>
                    <a:gd name="connsiteX1" fmla="*/ 850255 w 850255"/>
                    <a:gd name="connsiteY1" fmla="*/ 50021 h 1083472"/>
                    <a:gd name="connsiteX2" fmla="*/ 81111 w 850255"/>
                    <a:gd name="connsiteY2" fmla="*/ 1071575 h 1083472"/>
                    <a:gd name="connsiteX3" fmla="*/ 150 w 850255"/>
                    <a:gd name="connsiteY3" fmla="*/ 1033475 h 1083472"/>
                    <a:gd name="connsiteX4" fmla="*/ 777357 w 850255"/>
                    <a:gd name="connsiteY4" fmla="*/ 6745 h 1083472"/>
                    <a:gd name="connsiteX0" fmla="*/ 777364 w 850262"/>
                    <a:gd name="connsiteY0" fmla="*/ 6745 h 1082330"/>
                    <a:gd name="connsiteX1" fmla="*/ 850262 w 850262"/>
                    <a:gd name="connsiteY1" fmla="*/ 50021 h 1082330"/>
                    <a:gd name="connsiteX2" fmla="*/ 79219 w 850262"/>
                    <a:gd name="connsiteY2" fmla="*/ 1070137 h 1082330"/>
                    <a:gd name="connsiteX3" fmla="*/ 157 w 850262"/>
                    <a:gd name="connsiteY3" fmla="*/ 1033475 h 1082330"/>
                    <a:gd name="connsiteX4" fmla="*/ 777364 w 850262"/>
                    <a:gd name="connsiteY4" fmla="*/ 6745 h 1082330"/>
                    <a:gd name="connsiteX0" fmla="*/ 777364 w 852161"/>
                    <a:gd name="connsiteY0" fmla="*/ 6524 h 1082109"/>
                    <a:gd name="connsiteX1" fmla="*/ 852161 w 852161"/>
                    <a:gd name="connsiteY1" fmla="*/ 51240 h 1082109"/>
                    <a:gd name="connsiteX2" fmla="*/ 79219 w 852161"/>
                    <a:gd name="connsiteY2" fmla="*/ 1069916 h 1082109"/>
                    <a:gd name="connsiteX3" fmla="*/ 157 w 852161"/>
                    <a:gd name="connsiteY3" fmla="*/ 1033254 h 1082109"/>
                    <a:gd name="connsiteX4" fmla="*/ 777364 w 852161"/>
                    <a:gd name="connsiteY4" fmla="*/ 6524 h 1082109"/>
                    <a:gd name="connsiteX0" fmla="*/ 777744 w 852541"/>
                    <a:gd name="connsiteY0" fmla="*/ 6524 h 1120960"/>
                    <a:gd name="connsiteX1" fmla="*/ 852541 w 852541"/>
                    <a:gd name="connsiteY1" fmla="*/ 51240 h 1120960"/>
                    <a:gd name="connsiteX2" fmla="*/ 53977 w 852541"/>
                    <a:gd name="connsiteY2" fmla="*/ 1114240 h 1120960"/>
                    <a:gd name="connsiteX3" fmla="*/ 537 w 852541"/>
                    <a:gd name="connsiteY3" fmla="*/ 1033254 h 1120960"/>
                    <a:gd name="connsiteX4" fmla="*/ 777744 w 852541"/>
                    <a:gd name="connsiteY4" fmla="*/ 6524 h 1120960"/>
                    <a:gd name="connsiteX0" fmla="*/ 785198 w 859995"/>
                    <a:gd name="connsiteY0" fmla="*/ 6524 h 1121753"/>
                    <a:gd name="connsiteX1" fmla="*/ 859995 w 859995"/>
                    <a:gd name="connsiteY1" fmla="*/ 51240 h 1121753"/>
                    <a:gd name="connsiteX2" fmla="*/ 61431 w 859995"/>
                    <a:gd name="connsiteY2" fmla="*/ 1114240 h 1121753"/>
                    <a:gd name="connsiteX3" fmla="*/ 321 w 859995"/>
                    <a:gd name="connsiteY3" fmla="*/ 1043376 h 1121753"/>
                    <a:gd name="connsiteX4" fmla="*/ 785198 w 859995"/>
                    <a:gd name="connsiteY4" fmla="*/ 6524 h 1121753"/>
                    <a:gd name="connsiteX0" fmla="*/ 785539 w 860336"/>
                    <a:gd name="connsiteY0" fmla="*/ 6524 h 1114812"/>
                    <a:gd name="connsiteX1" fmla="*/ 860336 w 860336"/>
                    <a:gd name="connsiteY1" fmla="*/ 51240 h 1114812"/>
                    <a:gd name="connsiteX2" fmla="*/ 51650 w 860336"/>
                    <a:gd name="connsiteY2" fmla="*/ 1106569 h 1114812"/>
                    <a:gd name="connsiteX3" fmla="*/ 662 w 860336"/>
                    <a:gd name="connsiteY3" fmla="*/ 1043376 h 1114812"/>
                    <a:gd name="connsiteX4" fmla="*/ 785539 w 860336"/>
                    <a:gd name="connsiteY4" fmla="*/ 6524 h 1114812"/>
                    <a:gd name="connsiteX0" fmla="*/ 785283 w 860080"/>
                    <a:gd name="connsiteY0" fmla="*/ 6524 h 1126395"/>
                    <a:gd name="connsiteX1" fmla="*/ 860080 w 860080"/>
                    <a:gd name="connsiteY1" fmla="*/ 51240 h 1126395"/>
                    <a:gd name="connsiteX2" fmla="*/ 57681 w 860080"/>
                    <a:gd name="connsiteY2" fmla="*/ 1119300 h 1126395"/>
                    <a:gd name="connsiteX3" fmla="*/ 406 w 860080"/>
                    <a:gd name="connsiteY3" fmla="*/ 1043376 h 1126395"/>
                    <a:gd name="connsiteX4" fmla="*/ 785283 w 860080"/>
                    <a:gd name="connsiteY4" fmla="*/ 6524 h 1126395"/>
                    <a:gd name="connsiteX0" fmla="*/ 785031 w 859828"/>
                    <a:gd name="connsiteY0" fmla="*/ 6524 h 1119300"/>
                    <a:gd name="connsiteX1" fmla="*/ 859828 w 859828"/>
                    <a:gd name="connsiteY1" fmla="*/ 51240 h 1119300"/>
                    <a:gd name="connsiteX2" fmla="*/ 57429 w 859828"/>
                    <a:gd name="connsiteY2" fmla="*/ 1119300 h 1119300"/>
                    <a:gd name="connsiteX3" fmla="*/ 154 w 859828"/>
                    <a:gd name="connsiteY3" fmla="*/ 1043376 h 1119300"/>
                    <a:gd name="connsiteX4" fmla="*/ 785031 w 859828"/>
                    <a:gd name="connsiteY4" fmla="*/ 6524 h 1119300"/>
                    <a:gd name="connsiteX0" fmla="*/ 785039 w 859836"/>
                    <a:gd name="connsiteY0" fmla="*/ 6524 h 1117862"/>
                    <a:gd name="connsiteX1" fmla="*/ 859836 w 859836"/>
                    <a:gd name="connsiteY1" fmla="*/ 51240 h 1117862"/>
                    <a:gd name="connsiteX2" fmla="*/ 55539 w 859836"/>
                    <a:gd name="connsiteY2" fmla="*/ 1117862 h 1117862"/>
                    <a:gd name="connsiteX3" fmla="*/ 162 w 859836"/>
                    <a:gd name="connsiteY3" fmla="*/ 1043376 h 1117862"/>
                    <a:gd name="connsiteX4" fmla="*/ 785039 w 859836"/>
                    <a:gd name="connsiteY4" fmla="*/ 6524 h 1117862"/>
                    <a:gd name="connsiteX0" fmla="*/ 785049 w 859846"/>
                    <a:gd name="connsiteY0" fmla="*/ 6524 h 1116424"/>
                    <a:gd name="connsiteX1" fmla="*/ 859846 w 859846"/>
                    <a:gd name="connsiteY1" fmla="*/ 51240 h 1116424"/>
                    <a:gd name="connsiteX2" fmla="*/ 53651 w 859846"/>
                    <a:gd name="connsiteY2" fmla="*/ 1116424 h 1116424"/>
                    <a:gd name="connsiteX3" fmla="*/ 172 w 859846"/>
                    <a:gd name="connsiteY3" fmla="*/ 1043376 h 1116424"/>
                    <a:gd name="connsiteX4" fmla="*/ 785049 w 859846"/>
                    <a:gd name="connsiteY4" fmla="*/ 6524 h 1116424"/>
                    <a:gd name="connsiteX0" fmla="*/ 788885 w 863682"/>
                    <a:gd name="connsiteY0" fmla="*/ 6524 h 1116424"/>
                    <a:gd name="connsiteX1" fmla="*/ 863682 w 863682"/>
                    <a:gd name="connsiteY1" fmla="*/ 51240 h 1116424"/>
                    <a:gd name="connsiteX2" fmla="*/ 57487 w 863682"/>
                    <a:gd name="connsiteY2" fmla="*/ 1116424 h 1116424"/>
                    <a:gd name="connsiteX3" fmla="*/ 153 w 863682"/>
                    <a:gd name="connsiteY3" fmla="*/ 1052405 h 1116424"/>
                    <a:gd name="connsiteX4" fmla="*/ 788885 w 863682"/>
                    <a:gd name="connsiteY4" fmla="*/ 6524 h 1116424"/>
                    <a:gd name="connsiteX0" fmla="*/ 792666 w 867463"/>
                    <a:gd name="connsiteY0" fmla="*/ 6524 h 1116424"/>
                    <a:gd name="connsiteX1" fmla="*/ 867463 w 867463"/>
                    <a:gd name="connsiteY1" fmla="*/ 51240 h 1116424"/>
                    <a:gd name="connsiteX2" fmla="*/ 61268 w 867463"/>
                    <a:gd name="connsiteY2" fmla="*/ 1116424 h 1116424"/>
                    <a:gd name="connsiteX3" fmla="*/ 138 w 867463"/>
                    <a:gd name="connsiteY3" fmla="*/ 1049529 h 1116424"/>
                    <a:gd name="connsiteX4" fmla="*/ 792666 w 867463"/>
                    <a:gd name="connsiteY4" fmla="*/ 6524 h 1116424"/>
                    <a:gd name="connsiteX0" fmla="*/ 792666 w 867463"/>
                    <a:gd name="connsiteY0" fmla="*/ 6524 h 1116424"/>
                    <a:gd name="connsiteX1" fmla="*/ 867463 w 867463"/>
                    <a:gd name="connsiteY1" fmla="*/ 51240 h 1116424"/>
                    <a:gd name="connsiteX2" fmla="*/ 61268 w 867463"/>
                    <a:gd name="connsiteY2" fmla="*/ 1116424 h 1116424"/>
                    <a:gd name="connsiteX3" fmla="*/ 138 w 867463"/>
                    <a:gd name="connsiteY3" fmla="*/ 1049529 h 1116424"/>
                    <a:gd name="connsiteX4" fmla="*/ 792666 w 867463"/>
                    <a:gd name="connsiteY4" fmla="*/ 6524 h 1116424"/>
                    <a:gd name="connsiteX0" fmla="*/ 788886 w 863683"/>
                    <a:gd name="connsiteY0" fmla="*/ 6524 h 1116424"/>
                    <a:gd name="connsiteX1" fmla="*/ 863683 w 863683"/>
                    <a:gd name="connsiteY1" fmla="*/ 51240 h 1116424"/>
                    <a:gd name="connsiteX2" fmla="*/ 57488 w 863683"/>
                    <a:gd name="connsiteY2" fmla="*/ 1116424 h 1116424"/>
                    <a:gd name="connsiteX3" fmla="*/ 154 w 863683"/>
                    <a:gd name="connsiteY3" fmla="*/ 1052406 h 1116424"/>
                    <a:gd name="connsiteX4" fmla="*/ 788886 w 863683"/>
                    <a:gd name="connsiteY4" fmla="*/ 6524 h 1116424"/>
                    <a:gd name="connsiteX0" fmla="*/ 788886 w 863683"/>
                    <a:gd name="connsiteY0" fmla="*/ 6524 h 1116424"/>
                    <a:gd name="connsiteX1" fmla="*/ 863683 w 863683"/>
                    <a:gd name="connsiteY1" fmla="*/ 51240 h 1116424"/>
                    <a:gd name="connsiteX2" fmla="*/ 57488 w 863683"/>
                    <a:gd name="connsiteY2" fmla="*/ 1116424 h 1116424"/>
                    <a:gd name="connsiteX3" fmla="*/ 154 w 863683"/>
                    <a:gd name="connsiteY3" fmla="*/ 1052406 h 1116424"/>
                    <a:gd name="connsiteX4" fmla="*/ 788886 w 863683"/>
                    <a:gd name="connsiteY4" fmla="*/ 6524 h 1116424"/>
                    <a:gd name="connsiteX0" fmla="*/ 788886 w 863683"/>
                    <a:gd name="connsiteY0" fmla="*/ 6524 h 1116424"/>
                    <a:gd name="connsiteX1" fmla="*/ 863683 w 863683"/>
                    <a:gd name="connsiteY1" fmla="*/ 51240 h 1116424"/>
                    <a:gd name="connsiteX2" fmla="*/ 57488 w 863683"/>
                    <a:gd name="connsiteY2" fmla="*/ 1116424 h 1116424"/>
                    <a:gd name="connsiteX3" fmla="*/ 154 w 863683"/>
                    <a:gd name="connsiteY3" fmla="*/ 1052406 h 1116424"/>
                    <a:gd name="connsiteX4" fmla="*/ 788886 w 863683"/>
                    <a:gd name="connsiteY4" fmla="*/ 6524 h 1116424"/>
                    <a:gd name="connsiteX0" fmla="*/ 792666 w 867463"/>
                    <a:gd name="connsiteY0" fmla="*/ 6524 h 1116424"/>
                    <a:gd name="connsiteX1" fmla="*/ 867463 w 867463"/>
                    <a:gd name="connsiteY1" fmla="*/ 51240 h 1116424"/>
                    <a:gd name="connsiteX2" fmla="*/ 61268 w 867463"/>
                    <a:gd name="connsiteY2" fmla="*/ 1116424 h 1116424"/>
                    <a:gd name="connsiteX3" fmla="*/ 138 w 867463"/>
                    <a:gd name="connsiteY3" fmla="*/ 1049530 h 1116424"/>
                    <a:gd name="connsiteX4" fmla="*/ 792666 w 867463"/>
                    <a:gd name="connsiteY4" fmla="*/ 6524 h 1116424"/>
                    <a:gd name="connsiteX0" fmla="*/ 788886 w 863683"/>
                    <a:gd name="connsiteY0" fmla="*/ 6524 h 1116424"/>
                    <a:gd name="connsiteX1" fmla="*/ 863683 w 863683"/>
                    <a:gd name="connsiteY1" fmla="*/ 51240 h 1116424"/>
                    <a:gd name="connsiteX2" fmla="*/ 57488 w 863683"/>
                    <a:gd name="connsiteY2" fmla="*/ 1116424 h 1116424"/>
                    <a:gd name="connsiteX3" fmla="*/ 154 w 863683"/>
                    <a:gd name="connsiteY3" fmla="*/ 1052407 h 1116424"/>
                    <a:gd name="connsiteX4" fmla="*/ 788886 w 863683"/>
                    <a:gd name="connsiteY4" fmla="*/ 6524 h 1116424"/>
                    <a:gd name="connsiteX0" fmla="*/ 788886 w 863683"/>
                    <a:gd name="connsiteY0" fmla="*/ 6524 h 1116424"/>
                    <a:gd name="connsiteX1" fmla="*/ 863683 w 863683"/>
                    <a:gd name="connsiteY1" fmla="*/ 51240 h 1116424"/>
                    <a:gd name="connsiteX2" fmla="*/ 57488 w 863683"/>
                    <a:gd name="connsiteY2" fmla="*/ 1116424 h 1116424"/>
                    <a:gd name="connsiteX3" fmla="*/ 154 w 863683"/>
                    <a:gd name="connsiteY3" fmla="*/ 1052407 h 1116424"/>
                    <a:gd name="connsiteX4" fmla="*/ 788886 w 863683"/>
                    <a:gd name="connsiteY4" fmla="*/ 6524 h 1116424"/>
                    <a:gd name="connsiteX0" fmla="*/ 792666 w 867463"/>
                    <a:gd name="connsiteY0" fmla="*/ 6524 h 1116424"/>
                    <a:gd name="connsiteX1" fmla="*/ 867463 w 867463"/>
                    <a:gd name="connsiteY1" fmla="*/ 51240 h 1116424"/>
                    <a:gd name="connsiteX2" fmla="*/ 61268 w 867463"/>
                    <a:gd name="connsiteY2" fmla="*/ 1116424 h 1116424"/>
                    <a:gd name="connsiteX3" fmla="*/ 138 w 867463"/>
                    <a:gd name="connsiteY3" fmla="*/ 1049530 h 1116424"/>
                    <a:gd name="connsiteX4" fmla="*/ 792666 w 867463"/>
                    <a:gd name="connsiteY4" fmla="*/ 6524 h 1116424"/>
                    <a:gd name="connsiteX0" fmla="*/ 788886 w 863683"/>
                    <a:gd name="connsiteY0" fmla="*/ 6524 h 1116424"/>
                    <a:gd name="connsiteX1" fmla="*/ 863683 w 863683"/>
                    <a:gd name="connsiteY1" fmla="*/ 51240 h 1116424"/>
                    <a:gd name="connsiteX2" fmla="*/ 57488 w 863683"/>
                    <a:gd name="connsiteY2" fmla="*/ 1116424 h 1116424"/>
                    <a:gd name="connsiteX3" fmla="*/ 154 w 863683"/>
                    <a:gd name="connsiteY3" fmla="*/ 1052407 h 1116424"/>
                    <a:gd name="connsiteX4" fmla="*/ 788886 w 863683"/>
                    <a:gd name="connsiteY4" fmla="*/ 6524 h 1116424"/>
                    <a:gd name="connsiteX0" fmla="*/ 788886 w 863683"/>
                    <a:gd name="connsiteY0" fmla="*/ 6524 h 1116424"/>
                    <a:gd name="connsiteX1" fmla="*/ 863683 w 863683"/>
                    <a:gd name="connsiteY1" fmla="*/ 51240 h 1116424"/>
                    <a:gd name="connsiteX2" fmla="*/ 57488 w 863683"/>
                    <a:gd name="connsiteY2" fmla="*/ 1116424 h 1116424"/>
                    <a:gd name="connsiteX3" fmla="*/ 154 w 863683"/>
                    <a:gd name="connsiteY3" fmla="*/ 1052407 h 1116424"/>
                    <a:gd name="connsiteX4" fmla="*/ 788886 w 863683"/>
                    <a:gd name="connsiteY4" fmla="*/ 6524 h 1116424"/>
                    <a:gd name="connsiteX0" fmla="*/ 789345 w 863683"/>
                    <a:gd name="connsiteY0" fmla="*/ 7055 h 1113618"/>
                    <a:gd name="connsiteX1" fmla="*/ 863683 w 863683"/>
                    <a:gd name="connsiteY1" fmla="*/ 48434 h 1113618"/>
                    <a:gd name="connsiteX2" fmla="*/ 57488 w 863683"/>
                    <a:gd name="connsiteY2" fmla="*/ 1113618 h 1113618"/>
                    <a:gd name="connsiteX3" fmla="*/ 154 w 863683"/>
                    <a:gd name="connsiteY3" fmla="*/ 1049601 h 1113618"/>
                    <a:gd name="connsiteX4" fmla="*/ 789345 w 863683"/>
                    <a:gd name="connsiteY4" fmla="*/ 7055 h 1113618"/>
                    <a:gd name="connsiteX0" fmla="*/ 789360 w 863698"/>
                    <a:gd name="connsiteY0" fmla="*/ 7055 h 1114078"/>
                    <a:gd name="connsiteX1" fmla="*/ 863698 w 863698"/>
                    <a:gd name="connsiteY1" fmla="*/ 48434 h 1114078"/>
                    <a:gd name="connsiteX2" fmla="*/ 54167 w 863698"/>
                    <a:gd name="connsiteY2" fmla="*/ 1114078 h 1114078"/>
                    <a:gd name="connsiteX3" fmla="*/ 169 w 863698"/>
                    <a:gd name="connsiteY3" fmla="*/ 1049601 h 1114078"/>
                    <a:gd name="connsiteX4" fmla="*/ 789360 w 863698"/>
                    <a:gd name="connsiteY4" fmla="*/ 7055 h 1114078"/>
                    <a:gd name="connsiteX0" fmla="*/ 792064 w 866402"/>
                    <a:gd name="connsiteY0" fmla="*/ 7055 h 1114078"/>
                    <a:gd name="connsiteX1" fmla="*/ 866402 w 866402"/>
                    <a:gd name="connsiteY1" fmla="*/ 48434 h 1114078"/>
                    <a:gd name="connsiteX2" fmla="*/ 56871 w 866402"/>
                    <a:gd name="connsiteY2" fmla="*/ 1114078 h 1114078"/>
                    <a:gd name="connsiteX3" fmla="*/ 2873 w 866402"/>
                    <a:gd name="connsiteY3" fmla="*/ 1049601 h 1114078"/>
                    <a:gd name="connsiteX4" fmla="*/ 792064 w 866402"/>
                    <a:gd name="connsiteY4" fmla="*/ 7055 h 1114078"/>
                    <a:gd name="connsiteX0" fmla="*/ 792614 w 866952"/>
                    <a:gd name="connsiteY0" fmla="*/ 7055 h 1125465"/>
                    <a:gd name="connsiteX1" fmla="*/ 866952 w 866952"/>
                    <a:gd name="connsiteY1" fmla="*/ 48434 h 1125465"/>
                    <a:gd name="connsiteX2" fmla="*/ 48791 w 866952"/>
                    <a:gd name="connsiteY2" fmla="*/ 1125465 h 1125465"/>
                    <a:gd name="connsiteX3" fmla="*/ 3423 w 866952"/>
                    <a:gd name="connsiteY3" fmla="*/ 1049601 h 1125465"/>
                    <a:gd name="connsiteX4" fmla="*/ 792614 w 866952"/>
                    <a:gd name="connsiteY4" fmla="*/ 7055 h 1125465"/>
                    <a:gd name="connsiteX0" fmla="*/ 792247 w 866585"/>
                    <a:gd name="connsiteY0" fmla="*/ 7055 h 1125465"/>
                    <a:gd name="connsiteX1" fmla="*/ 866585 w 866585"/>
                    <a:gd name="connsiteY1" fmla="*/ 48434 h 1125465"/>
                    <a:gd name="connsiteX2" fmla="*/ 48424 w 866585"/>
                    <a:gd name="connsiteY2" fmla="*/ 1125465 h 1125465"/>
                    <a:gd name="connsiteX3" fmla="*/ 3056 w 866585"/>
                    <a:gd name="connsiteY3" fmla="*/ 1049601 h 1125465"/>
                    <a:gd name="connsiteX4" fmla="*/ 792247 w 866585"/>
                    <a:gd name="connsiteY4" fmla="*/ 7055 h 1125465"/>
                    <a:gd name="connsiteX0" fmla="*/ 791644 w 865982"/>
                    <a:gd name="connsiteY0" fmla="*/ 7055 h 1125465"/>
                    <a:gd name="connsiteX1" fmla="*/ 865982 w 865982"/>
                    <a:gd name="connsiteY1" fmla="*/ 48434 h 1125465"/>
                    <a:gd name="connsiteX2" fmla="*/ 47821 w 865982"/>
                    <a:gd name="connsiteY2" fmla="*/ 1125465 h 1125465"/>
                    <a:gd name="connsiteX3" fmla="*/ 2453 w 865982"/>
                    <a:gd name="connsiteY3" fmla="*/ 1049601 h 1125465"/>
                    <a:gd name="connsiteX4" fmla="*/ 791644 w 865982"/>
                    <a:gd name="connsiteY4" fmla="*/ 7055 h 1125465"/>
                    <a:gd name="connsiteX0" fmla="*/ 790550 w 864888"/>
                    <a:gd name="connsiteY0" fmla="*/ 7055 h 1125465"/>
                    <a:gd name="connsiteX1" fmla="*/ 864888 w 864888"/>
                    <a:gd name="connsiteY1" fmla="*/ 48434 h 1125465"/>
                    <a:gd name="connsiteX2" fmla="*/ 46727 w 864888"/>
                    <a:gd name="connsiteY2" fmla="*/ 1125465 h 1125465"/>
                    <a:gd name="connsiteX3" fmla="*/ 1359 w 864888"/>
                    <a:gd name="connsiteY3" fmla="*/ 1049601 h 1125465"/>
                    <a:gd name="connsiteX4" fmla="*/ 790550 w 864888"/>
                    <a:gd name="connsiteY4" fmla="*/ 7055 h 1125465"/>
                    <a:gd name="connsiteX0" fmla="*/ 790474 w 864812"/>
                    <a:gd name="connsiteY0" fmla="*/ 7055 h 1125465"/>
                    <a:gd name="connsiteX1" fmla="*/ 864812 w 864812"/>
                    <a:gd name="connsiteY1" fmla="*/ 48434 h 1125465"/>
                    <a:gd name="connsiteX2" fmla="*/ 46651 w 864812"/>
                    <a:gd name="connsiteY2" fmla="*/ 1125465 h 1125465"/>
                    <a:gd name="connsiteX3" fmla="*/ 1283 w 864812"/>
                    <a:gd name="connsiteY3" fmla="*/ 1049601 h 1125465"/>
                    <a:gd name="connsiteX4" fmla="*/ 790474 w 864812"/>
                    <a:gd name="connsiteY4" fmla="*/ 7055 h 1125465"/>
                    <a:gd name="connsiteX0" fmla="*/ 790519 w 864857"/>
                    <a:gd name="connsiteY0" fmla="*/ 7055 h 1127362"/>
                    <a:gd name="connsiteX1" fmla="*/ 864857 w 864857"/>
                    <a:gd name="connsiteY1" fmla="*/ 48434 h 1127362"/>
                    <a:gd name="connsiteX2" fmla="*/ 45258 w 864857"/>
                    <a:gd name="connsiteY2" fmla="*/ 1127362 h 1127362"/>
                    <a:gd name="connsiteX3" fmla="*/ 1328 w 864857"/>
                    <a:gd name="connsiteY3" fmla="*/ 1049601 h 1127362"/>
                    <a:gd name="connsiteX4" fmla="*/ 790519 w 864857"/>
                    <a:gd name="connsiteY4" fmla="*/ 7055 h 1127362"/>
                    <a:gd name="connsiteX0" fmla="*/ 790519 w 864857"/>
                    <a:gd name="connsiteY0" fmla="*/ 7055 h 1127362"/>
                    <a:gd name="connsiteX1" fmla="*/ 864857 w 864857"/>
                    <a:gd name="connsiteY1" fmla="*/ 48434 h 1127362"/>
                    <a:gd name="connsiteX2" fmla="*/ 45258 w 864857"/>
                    <a:gd name="connsiteY2" fmla="*/ 1127362 h 1127362"/>
                    <a:gd name="connsiteX3" fmla="*/ 1328 w 864857"/>
                    <a:gd name="connsiteY3" fmla="*/ 1049601 h 1127362"/>
                    <a:gd name="connsiteX4" fmla="*/ 790519 w 864857"/>
                    <a:gd name="connsiteY4" fmla="*/ 7055 h 1127362"/>
                    <a:gd name="connsiteX0" fmla="*/ 792622 w 866960"/>
                    <a:gd name="connsiteY0" fmla="*/ 7055 h 1127362"/>
                    <a:gd name="connsiteX1" fmla="*/ 866960 w 866960"/>
                    <a:gd name="connsiteY1" fmla="*/ 48434 h 1127362"/>
                    <a:gd name="connsiteX2" fmla="*/ 47361 w 866960"/>
                    <a:gd name="connsiteY2" fmla="*/ 1127362 h 1127362"/>
                    <a:gd name="connsiteX3" fmla="*/ 1260 w 866960"/>
                    <a:gd name="connsiteY3" fmla="*/ 1052465 h 1127362"/>
                    <a:gd name="connsiteX4" fmla="*/ 792622 w 866960"/>
                    <a:gd name="connsiteY4" fmla="*/ 7055 h 1127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960" h="1127362">
                      <a:moveTo>
                        <a:pt x="792622" y="7055"/>
                      </a:moveTo>
                      <a:cubicBezTo>
                        <a:pt x="826753" y="-11200"/>
                        <a:pt x="859023" y="7158"/>
                        <a:pt x="866960" y="48434"/>
                      </a:cubicBezTo>
                      <a:lnTo>
                        <a:pt x="47361" y="1127362"/>
                      </a:lnTo>
                      <a:cubicBezTo>
                        <a:pt x="28096" y="1111033"/>
                        <a:pt x="-7095" y="1087445"/>
                        <a:pt x="1260" y="1052465"/>
                      </a:cubicBezTo>
                      <a:lnTo>
                        <a:pt x="792622" y="7055"/>
                      </a:lnTo>
                      <a:close/>
                    </a:path>
                  </a:pathLst>
                </a:custGeom>
                <a:gradFill>
                  <a:gsLst>
                    <a:gs pos="0">
                      <a:schemeClr val="bg1">
                        <a:alpha val="50000"/>
                      </a:schemeClr>
                    </a:gs>
                    <a:gs pos="100000">
                      <a:schemeClr val="bg1">
                        <a:alpha val="0"/>
                      </a:schemeClr>
                    </a:gs>
                  </a:gsLst>
                  <a:lin ang="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8" name="Rectangle 17"/>
                <p:cNvSpPr/>
                <p:nvPr/>
              </p:nvSpPr>
              <p:spPr>
                <a:xfrm rot="3170650">
                  <a:off x="4247764" y="3855281"/>
                  <a:ext cx="208376" cy="189338"/>
                </a:xfrm>
                <a:custGeom>
                  <a:avLst/>
                  <a:gdLst>
                    <a:gd name="connsiteX0" fmla="*/ 0 w 330994"/>
                    <a:gd name="connsiteY0" fmla="*/ 0 h 333375"/>
                    <a:gd name="connsiteX1" fmla="*/ 330994 w 330994"/>
                    <a:gd name="connsiteY1" fmla="*/ 0 h 333375"/>
                    <a:gd name="connsiteX2" fmla="*/ 330994 w 330994"/>
                    <a:gd name="connsiteY2" fmla="*/ 333375 h 333375"/>
                    <a:gd name="connsiteX3" fmla="*/ 0 w 330994"/>
                    <a:gd name="connsiteY3" fmla="*/ 333375 h 333375"/>
                    <a:gd name="connsiteX4" fmla="*/ 0 w 330994"/>
                    <a:gd name="connsiteY4" fmla="*/ 0 h 333375"/>
                    <a:gd name="connsiteX0" fmla="*/ 0 w 347663"/>
                    <a:gd name="connsiteY0" fmla="*/ 40481 h 333375"/>
                    <a:gd name="connsiteX1" fmla="*/ 347663 w 347663"/>
                    <a:gd name="connsiteY1" fmla="*/ 0 h 333375"/>
                    <a:gd name="connsiteX2" fmla="*/ 347663 w 347663"/>
                    <a:gd name="connsiteY2" fmla="*/ 333375 h 333375"/>
                    <a:gd name="connsiteX3" fmla="*/ 16669 w 347663"/>
                    <a:gd name="connsiteY3" fmla="*/ 333375 h 333375"/>
                    <a:gd name="connsiteX4" fmla="*/ 0 w 347663"/>
                    <a:gd name="connsiteY4" fmla="*/ 40481 h 333375"/>
                    <a:gd name="connsiteX0" fmla="*/ 0 w 347663"/>
                    <a:gd name="connsiteY0" fmla="*/ 40481 h 333375"/>
                    <a:gd name="connsiteX1" fmla="*/ 47626 w 347663"/>
                    <a:gd name="connsiteY1" fmla="*/ 0 h 333375"/>
                    <a:gd name="connsiteX2" fmla="*/ 347663 w 347663"/>
                    <a:gd name="connsiteY2" fmla="*/ 333375 h 333375"/>
                    <a:gd name="connsiteX3" fmla="*/ 16669 w 347663"/>
                    <a:gd name="connsiteY3" fmla="*/ 333375 h 333375"/>
                    <a:gd name="connsiteX4" fmla="*/ 0 w 347663"/>
                    <a:gd name="connsiteY4" fmla="*/ 40481 h 333375"/>
                    <a:gd name="connsiteX0" fmla="*/ 0 w 323851"/>
                    <a:gd name="connsiteY0" fmla="*/ 40481 h 333375"/>
                    <a:gd name="connsiteX1" fmla="*/ 47626 w 323851"/>
                    <a:gd name="connsiteY1" fmla="*/ 0 h 333375"/>
                    <a:gd name="connsiteX2" fmla="*/ 323851 w 323851"/>
                    <a:gd name="connsiteY2" fmla="*/ 221456 h 333375"/>
                    <a:gd name="connsiteX3" fmla="*/ 16669 w 323851"/>
                    <a:gd name="connsiteY3" fmla="*/ 333375 h 333375"/>
                    <a:gd name="connsiteX4" fmla="*/ 0 w 323851"/>
                    <a:gd name="connsiteY4" fmla="*/ 40481 h 333375"/>
                    <a:gd name="connsiteX0" fmla="*/ 0 w 323851"/>
                    <a:gd name="connsiteY0" fmla="*/ 40481 h 285750"/>
                    <a:gd name="connsiteX1" fmla="*/ 47626 w 323851"/>
                    <a:gd name="connsiteY1" fmla="*/ 0 h 285750"/>
                    <a:gd name="connsiteX2" fmla="*/ 323851 w 323851"/>
                    <a:gd name="connsiteY2" fmla="*/ 221456 h 285750"/>
                    <a:gd name="connsiteX3" fmla="*/ 292894 w 323851"/>
                    <a:gd name="connsiteY3" fmla="*/ 285750 h 285750"/>
                    <a:gd name="connsiteX4" fmla="*/ 0 w 323851"/>
                    <a:gd name="connsiteY4" fmla="*/ 40481 h 285750"/>
                    <a:gd name="connsiteX0" fmla="*/ 0 w 326232"/>
                    <a:gd name="connsiteY0" fmla="*/ 47625 h 285750"/>
                    <a:gd name="connsiteX1" fmla="*/ 50007 w 326232"/>
                    <a:gd name="connsiteY1" fmla="*/ 0 h 285750"/>
                    <a:gd name="connsiteX2" fmla="*/ 326232 w 326232"/>
                    <a:gd name="connsiteY2" fmla="*/ 221456 h 285750"/>
                    <a:gd name="connsiteX3" fmla="*/ 295275 w 326232"/>
                    <a:gd name="connsiteY3" fmla="*/ 285750 h 285750"/>
                    <a:gd name="connsiteX4" fmla="*/ 0 w 326232"/>
                    <a:gd name="connsiteY4" fmla="*/ 47625 h 285750"/>
                    <a:gd name="connsiteX0" fmla="*/ 0 w 326232"/>
                    <a:gd name="connsiteY0" fmla="*/ 33337 h 271462"/>
                    <a:gd name="connsiteX1" fmla="*/ 30957 w 326232"/>
                    <a:gd name="connsiteY1" fmla="*/ 0 h 271462"/>
                    <a:gd name="connsiteX2" fmla="*/ 326232 w 326232"/>
                    <a:gd name="connsiteY2" fmla="*/ 207168 h 271462"/>
                    <a:gd name="connsiteX3" fmla="*/ 295275 w 326232"/>
                    <a:gd name="connsiteY3" fmla="*/ 271462 h 271462"/>
                    <a:gd name="connsiteX4" fmla="*/ 0 w 326232"/>
                    <a:gd name="connsiteY4" fmla="*/ 33337 h 271462"/>
                    <a:gd name="connsiteX0" fmla="*/ 0 w 319088"/>
                    <a:gd name="connsiteY0" fmla="*/ 33337 h 271462"/>
                    <a:gd name="connsiteX1" fmla="*/ 30957 w 319088"/>
                    <a:gd name="connsiteY1" fmla="*/ 0 h 271462"/>
                    <a:gd name="connsiteX2" fmla="*/ 319088 w 319088"/>
                    <a:gd name="connsiteY2" fmla="*/ 230981 h 271462"/>
                    <a:gd name="connsiteX3" fmla="*/ 295275 w 319088"/>
                    <a:gd name="connsiteY3" fmla="*/ 271462 h 271462"/>
                    <a:gd name="connsiteX4" fmla="*/ 0 w 319088"/>
                    <a:gd name="connsiteY4" fmla="*/ 33337 h 271462"/>
                    <a:gd name="connsiteX0" fmla="*/ 0 w 319088"/>
                    <a:gd name="connsiteY0" fmla="*/ 33337 h 271462"/>
                    <a:gd name="connsiteX1" fmla="*/ 30957 w 319088"/>
                    <a:gd name="connsiteY1" fmla="*/ 0 h 271462"/>
                    <a:gd name="connsiteX2" fmla="*/ 319088 w 319088"/>
                    <a:gd name="connsiteY2" fmla="*/ 228600 h 271462"/>
                    <a:gd name="connsiteX3" fmla="*/ 295275 w 319088"/>
                    <a:gd name="connsiteY3" fmla="*/ 271462 h 271462"/>
                    <a:gd name="connsiteX4" fmla="*/ 0 w 319088"/>
                    <a:gd name="connsiteY4" fmla="*/ 33337 h 271462"/>
                    <a:gd name="connsiteX0" fmla="*/ 0 w 319088"/>
                    <a:gd name="connsiteY0" fmla="*/ 33337 h 271462"/>
                    <a:gd name="connsiteX1" fmla="*/ 30957 w 319088"/>
                    <a:gd name="connsiteY1" fmla="*/ 0 h 271462"/>
                    <a:gd name="connsiteX2" fmla="*/ 319088 w 319088"/>
                    <a:gd name="connsiteY2" fmla="*/ 228600 h 271462"/>
                    <a:gd name="connsiteX3" fmla="*/ 295275 w 319088"/>
                    <a:gd name="connsiteY3" fmla="*/ 271462 h 271462"/>
                    <a:gd name="connsiteX4" fmla="*/ 0 w 319088"/>
                    <a:gd name="connsiteY4" fmla="*/ 33337 h 271462"/>
                    <a:gd name="connsiteX0" fmla="*/ 0 w 319088"/>
                    <a:gd name="connsiteY0" fmla="*/ 33337 h 271462"/>
                    <a:gd name="connsiteX1" fmla="*/ 30957 w 319088"/>
                    <a:gd name="connsiteY1" fmla="*/ 0 h 271462"/>
                    <a:gd name="connsiteX2" fmla="*/ 319088 w 319088"/>
                    <a:gd name="connsiteY2" fmla="*/ 228600 h 271462"/>
                    <a:gd name="connsiteX3" fmla="*/ 295275 w 319088"/>
                    <a:gd name="connsiteY3" fmla="*/ 271462 h 271462"/>
                    <a:gd name="connsiteX4" fmla="*/ 0 w 319088"/>
                    <a:gd name="connsiteY4" fmla="*/ 33337 h 271462"/>
                    <a:gd name="connsiteX0" fmla="*/ 0 w 319088"/>
                    <a:gd name="connsiteY0" fmla="*/ 33337 h 271462"/>
                    <a:gd name="connsiteX1" fmla="*/ 30957 w 319088"/>
                    <a:gd name="connsiteY1" fmla="*/ 0 h 271462"/>
                    <a:gd name="connsiteX2" fmla="*/ 319088 w 319088"/>
                    <a:gd name="connsiteY2" fmla="*/ 228600 h 271462"/>
                    <a:gd name="connsiteX3" fmla="*/ 295275 w 319088"/>
                    <a:gd name="connsiteY3" fmla="*/ 271462 h 271462"/>
                    <a:gd name="connsiteX4" fmla="*/ 0 w 319088"/>
                    <a:gd name="connsiteY4" fmla="*/ 33337 h 271462"/>
                    <a:gd name="connsiteX0" fmla="*/ 0 w 319088"/>
                    <a:gd name="connsiteY0" fmla="*/ 33337 h 269080"/>
                    <a:gd name="connsiteX1" fmla="*/ 30957 w 319088"/>
                    <a:gd name="connsiteY1" fmla="*/ 0 h 269080"/>
                    <a:gd name="connsiteX2" fmla="*/ 319088 w 319088"/>
                    <a:gd name="connsiteY2" fmla="*/ 228600 h 269080"/>
                    <a:gd name="connsiteX3" fmla="*/ 295275 w 319088"/>
                    <a:gd name="connsiteY3" fmla="*/ 269080 h 269080"/>
                    <a:gd name="connsiteX4" fmla="*/ 0 w 319088"/>
                    <a:gd name="connsiteY4" fmla="*/ 33337 h 269080"/>
                    <a:gd name="connsiteX0" fmla="*/ 0 w 319088"/>
                    <a:gd name="connsiteY0" fmla="*/ 33337 h 269080"/>
                    <a:gd name="connsiteX1" fmla="*/ 30957 w 319088"/>
                    <a:gd name="connsiteY1" fmla="*/ 0 h 269080"/>
                    <a:gd name="connsiteX2" fmla="*/ 319088 w 319088"/>
                    <a:gd name="connsiteY2" fmla="*/ 228600 h 269080"/>
                    <a:gd name="connsiteX3" fmla="*/ 295275 w 319088"/>
                    <a:gd name="connsiteY3" fmla="*/ 269080 h 269080"/>
                    <a:gd name="connsiteX4" fmla="*/ 0 w 319088"/>
                    <a:gd name="connsiteY4" fmla="*/ 33337 h 269080"/>
                    <a:gd name="connsiteX0" fmla="*/ 0 w 319088"/>
                    <a:gd name="connsiteY0" fmla="*/ 33337 h 269080"/>
                    <a:gd name="connsiteX1" fmla="*/ 33338 w 319088"/>
                    <a:gd name="connsiteY1" fmla="*/ 0 h 269080"/>
                    <a:gd name="connsiteX2" fmla="*/ 319088 w 319088"/>
                    <a:gd name="connsiteY2" fmla="*/ 228600 h 269080"/>
                    <a:gd name="connsiteX3" fmla="*/ 295275 w 319088"/>
                    <a:gd name="connsiteY3" fmla="*/ 269080 h 269080"/>
                    <a:gd name="connsiteX4" fmla="*/ 0 w 319088"/>
                    <a:gd name="connsiteY4" fmla="*/ 33337 h 269080"/>
                    <a:gd name="connsiteX0" fmla="*/ 0 w 316707"/>
                    <a:gd name="connsiteY0" fmla="*/ 40481 h 269080"/>
                    <a:gd name="connsiteX1" fmla="*/ 30957 w 316707"/>
                    <a:gd name="connsiteY1" fmla="*/ 0 h 269080"/>
                    <a:gd name="connsiteX2" fmla="*/ 316707 w 316707"/>
                    <a:gd name="connsiteY2" fmla="*/ 228600 h 269080"/>
                    <a:gd name="connsiteX3" fmla="*/ 292894 w 316707"/>
                    <a:gd name="connsiteY3" fmla="*/ 269080 h 269080"/>
                    <a:gd name="connsiteX4" fmla="*/ 0 w 316707"/>
                    <a:gd name="connsiteY4" fmla="*/ 40481 h 269080"/>
                    <a:gd name="connsiteX0" fmla="*/ 0 w 316707"/>
                    <a:gd name="connsiteY0" fmla="*/ 40481 h 269080"/>
                    <a:gd name="connsiteX1" fmla="*/ 30957 w 316707"/>
                    <a:gd name="connsiteY1" fmla="*/ 0 h 269080"/>
                    <a:gd name="connsiteX2" fmla="*/ 316707 w 316707"/>
                    <a:gd name="connsiteY2" fmla="*/ 228600 h 269080"/>
                    <a:gd name="connsiteX3" fmla="*/ 292894 w 316707"/>
                    <a:gd name="connsiteY3" fmla="*/ 269080 h 269080"/>
                    <a:gd name="connsiteX4" fmla="*/ 0 w 316707"/>
                    <a:gd name="connsiteY4" fmla="*/ 40481 h 269080"/>
                    <a:gd name="connsiteX0" fmla="*/ 0 w 316707"/>
                    <a:gd name="connsiteY0" fmla="*/ 40481 h 259555"/>
                    <a:gd name="connsiteX1" fmla="*/ 30957 w 316707"/>
                    <a:gd name="connsiteY1" fmla="*/ 0 h 259555"/>
                    <a:gd name="connsiteX2" fmla="*/ 316707 w 316707"/>
                    <a:gd name="connsiteY2" fmla="*/ 228600 h 259555"/>
                    <a:gd name="connsiteX3" fmla="*/ 295275 w 316707"/>
                    <a:gd name="connsiteY3" fmla="*/ 259555 h 259555"/>
                    <a:gd name="connsiteX4" fmla="*/ 0 w 316707"/>
                    <a:gd name="connsiteY4" fmla="*/ 40481 h 259555"/>
                    <a:gd name="connsiteX0" fmla="*/ 0 w 302420"/>
                    <a:gd name="connsiteY0" fmla="*/ 26193 h 259555"/>
                    <a:gd name="connsiteX1" fmla="*/ 16670 w 302420"/>
                    <a:gd name="connsiteY1" fmla="*/ 0 h 259555"/>
                    <a:gd name="connsiteX2" fmla="*/ 302420 w 302420"/>
                    <a:gd name="connsiteY2" fmla="*/ 228600 h 259555"/>
                    <a:gd name="connsiteX3" fmla="*/ 280988 w 302420"/>
                    <a:gd name="connsiteY3" fmla="*/ 259555 h 259555"/>
                    <a:gd name="connsiteX4" fmla="*/ 0 w 302420"/>
                    <a:gd name="connsiteY4" fmla="*/ 26193 h 259555"/>
                    <a:gd name="connsiteX0" fmla="*/ 0 w 292895"/>
                    <a:gd name="connsiteY0" fmla="*/ 26193 h 259555"/>
                    <a:gd name="connsiteX1" fmla="*/ 16670 w 292895"/>
                    <a:gd name="connsiteY1" fmla="*/ 0 h 259555"/>
                    <a:gd name="connsiteX2" fmla="*/ 292895 w 292895"/>
                    <a:gd name="connsiteY2" fmla="*/ 238125 h 259555"/>
                    <a:gd name="connsiteX3" fmla="*/ 280988 w 292895"/>
                    <a:gd name="connsiteY3" fmla="*/ 259555 h 259555"/>
                    <a:gd name="connsiteX4" fmla="*/ 0 w 292895"/>
                    <a:gd name="connsiteY4" fmla="*/ 26193 h 259555"/>
                    <a:gd name="connsiteX0" fmla="*/ 0 w 292895"/>
                    <a:gd name="connsiteY0" fmla="*/ 26193 h 259555"/>
                    <a:gd name="connsiteX1" fmla="*/ 16670 w 292895"/>
                    <a:gd name="connsiteY1" fmla="*/ 0 h 259555"/>
                    <a:gd name="connsiteX2" fmla="*/ 292895 w 292895"/>
                    <a:gd name="connsiteY2" fmla="*/ 238125 h 259555"/>
                    <a:gd name="connsiteX3" fmla="*/ 280988 w 292895"/>
                    <a:gd name="connsiteY3" fmla="*/ 259555 h 259555"/>
                    <a:gd name="connsiteX4" fmla="*/ 0 w 292895"/>
                    <a:gd name="connsiteY4" fmla="*/ 26193 h 259555"/>
                    <a:gd name="connsiteX0" fmla="*/ 0 w 292895"/>
                    <a:gd name="connsiteY0" fmla="*/ 26193 h 259555"/>
                    <a:gd name="connsiteX1" fmla="*/ 16670 w 292895"/>
                    <a:gd name="connsiteY1" fmla="*/ 0 h 259555"/>
                    <a:gd name="connsiteX2" fmla="*/ 292895 w 292895"/>
                    <a:gd name="connsiteY2" fmla="*/ 238125 h 259555"/>
                    <a:gd name="connsiteX3" fmla="*/ 280988 w 292895"/>
                    <a:gd name="connsiteY3" fmla="*/ 259555 h 259555"/>
                    <a:gd name="connsiteX4" fmla="*/ 0 w 292895"/>
                    <a:gd name="connsiteY4" fmla="*/ 26193 h 259555"/>
                    <a:gd name="connsiteX0" fmla="*/ 0 w 292895"/>
                    <a:gd name="connsiteY0" fmla="*/ 26193 h 259555"/>
                    <a:gd name="connsiteX1" fmla="*/ 16670 w 292895"/>
                    <a:gd name="connsiteY1" fmla="*/ 0 h 259555"/>
                    <a:gd name="connsiteX2" fmla="*/ 292895 w 292895"/>
                    <a:gd name="connsiteY2" fmla="*/ 238125 h 259555"/>
                    <a:gd name="connsiteX3" fmla="*/ 280988 w 292895"/>
                    <a:gd name="connsiteY3" fmla="*/ 259555 h 259555"/>
                    <a:gd name="connsiteX4" fmla="*/ 0 w 292895"/>
                    <a:gd name="connsiteY4" fmla="*/ 26193 h 259555"/>
                    <a:gd name="connsiteX0" fmla="*/ 0 w 292895"/>
                    <a:gd name="connsiteY0" fmla="*/ 23812 h 257174"/>
                    <a:gd name="connsiteX1" fmla="*/ 16670 w 292895"/>
                    <a:gd name="connsiteY1" fmla="*/ 0 h 257174"/>
                    <a:gd name="connsiteX2" fmla="*/ 292895 w 292895"/>
                    <a:gd name="connsiteY2" fmla="*/ 235744 h 257174"/>
                    <a:gd name="connsiteX3" fmla="*/ 280988 w 292895"/>
                    <a:gd name="connsiteY3" fmla="*/ 257174 h 257174"/>
                    <a:gd name="connsiteX4" fmla="*/ 0 w 292895"/>
                    <a:gd name="connsiteY4" fmla="*/ 23812 h 257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895" h="257174">
                      <a:moveTo>
                        <a:pt x="0" y="23812"/>
                      </a:moveTo>
                      <a:lnTo>
                        <a:pt x="16670" y="0"/>
                      </a:lnTo>
                      <a:cubicBezTo>
                        <a:pt x="129382" y="64294"/>
                        <a:pt x="218282" y="145257"/>
                        <a:pt x="292895" y="235744"/>
                      </a:cubicBezTo>
                      <a:lnTo>
                        <a:pt x="280988" y="257174"/>
                      </a:lnTo>
                      <a:cubicBezTo>
                        <a:pt x="206375" y="168274"/>
                        <a:pt x="131762" y="81755"/>
                        <a:pt x="0" y="23812"/>
                      </a:cubicBezTo>
                      <a:close/>
                    </a:path>
                  </a:pathLst>
                </a:custGeom>
                <a:gradFill>
                  <a:gsLst>
                    <a:gs pos="0">
                      <a:schemeClr val="bg1">
                        <a:alpha val="50000"/>
                      </a:schemeClr>
                    </a:gs>
                    <a:gs pos="100000">
                      <a:schemeClr val="bg1">
                        <a:alpha val="0"/>
                      </a:schemeClr>
                    </a:gs>
                  </a:gsLst>
                  <a:lin ang="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79" name="Round Same Side Corner Rectangle 15"/>
                <p:cNvSpPr/>
                <p:nvPr/>
              </p:nvSpPr>
              <p:spPr>
                <a:xfrm rot="16194687">
                  <a:off x="6022941" y="3263385"/>
                  <a:ext cx="371475" cy="1387547"/>
                </a:xfrm>
                <a:custGeom>
                  <a:avLst/>
                  <a:gdLst>
                    <a:gd name="connsiteX0" fmla="*/ 61914 w 371475"/>
                    <a:gd name="connsiteY0" fmla="*/ 0 h 1359693"/>
                    <a:gd name="connsiteX1" fmla="*/ 309561 w 371475"/>
                    <a:gd name="connsiteY1" fmla="*/ 0 h 1359693"/>
                    <a:gd name="connsiteX2" fmla="*/ 371475 w 371475"/>
                    <a:gd name="connsiteY2" fmla="*/ 61914 h 1359693"/>
                    <a:gd name="connsiteX3" fmla="*/ 371475 w 371475"/>
                    <a:gd name="connsiteY3" fmla="*/ 1359693 h 1359693"/>
                    <a:gd name="connsiteX4" fmla="*/ 371475 w 371475"/>
                    <a:gd name="connsiteY4" fmla="*/ 1359693 h 1359693"/>
                    <a:gd name="connsiteX5" fmla="*/ 0 w 371475"/>
                    <a:gd name="connsiteY5" fmla="*/ 1359693 h 1359693"/>
                    <a:gd name="connsiteX6" fmla="*/ 0 w 371475"/>
                    <a:gd name="connsiteY6" fmla="*/ 1359693 h 1359693"/>
                    <a:gd name="connsiteX7" fmla="*/ 0 w 371475"/>
                    <a:gd name="connsiteY7" fmla="*/ 61914 h 1359693"/>
                    <a:gd name="connsiteX8" fmla="*/ 61914 w 371475"/>
                    <a:gd name="connsiteY8" fmla="*/ 0 h 1359693"/>
                    <a:gd name="connsiteX0" fmla="*/ 61914 w 371475"/>
                    <a:gd name="connsiteY0" fmla="*/ 0 h 1359693"/>
                    <a:gd name="connsiteX1" fmla="*/ 309561 w 371475"/>
                    <a:gd name="connsiteY1" fmla="*/ 0 h 1359693"/>
                    <a:gd name="connsiteX2" fmla="*/ 371475 w 371475"/>
                    <a:gd name="connsiteY2" fmla="*/ 61914 h 1359693"/>
                    <a:gd name="connsiteX3" fmla="*/ 371475 w 371475"/>
                    <a:gd name="connsiteY3" fmla="*/ 1359693 h 1359693"/>
                    <a:gd name="connsiteX4" fmla="*/ 316592 w 371475"/>
                    <a:gd name="connsiteY4" fmla="*/ 1326545 h 1359693"/>
                    <a:gd name="connsiteX5" fmla="*/ 0 w 371475"/>
                    <a:gd name="connsiteY5" fmla="*/ 1359693 h 1359693"/>
                    <a:gd name="connsiteX6" fmla="*/ 0 w 371475"/>
                    <a:gd name="connsiteY6" fmla="*/ 1359693 h 1359693"/>
                    <a:gd name="connsiteX7" fmla="*/ 0 w 371475"/>
                    <a:gd name="connsiteY7" fmla="*/ 61914 h 1359693"/>
                    <a:gd name="connsiteX8" fmla="*/ 61914 w 371475"/>
                    <a:gd name="connsiteY8" fmla="*/ 0 h 1359693"/>
                    <a:gd name="connsiteX0" fmla="*/ 61914 w 371475"/>
                    <a:gd name="connsiteY0" fmla="*/ 0 h 1359693"/>
                    <a:gd name="connsiteX1" fmla="*/ 309561 w 371475"/>
                    <a:gd name="connsiteY1" fmla="*/ 0 h 1359693"/>
                    <a:gd name="connsiteX2" fmla="*/ 371475 w 371475"/>
                    <a:gd name="connsiteY2" fmla="*/ 61914 h 1359693"/>
                    <a:gd name="connsiteX3" fmla="*/ 371475 w 371475"/>
                    <a:gd name="connsiteY3" fmla="*/ 1359693 h 1359693"/>
                    <a:gd name="connsiteX4" fmla="*/ 0 w 371475"/>
                    <a:gd name="connsiteY4" fmla="*/ 1359693 h 1359693"/>
                    <a:gd name="connsiteX5" fmla="*/ 0 w 371475"/>
                    <a:gd name="connsiteY5" fmla="*/ 1359693 h 1359693"/>
                    <a:gd name="connsiteX6" fmla="*/ 0 w 371475"/>
                    <a:gd name="connsiteY6" fmla="*/ 61914 h 1359693"/>
                    <a:gd name="connsiteX7" fmla="*/ 61914 w 371475"/>
                    <a:gd name="connsiteY7" fmla="*/ 0 h 1359693"/>
                    <a:gd name="connsiteX0" fmla="*/ 61914 w 371475"/>
                    <a:gd name="connsiteY0" fmla="*/ 0 h 1359693"/>
                    <a:gd name="connsiteX1" fmla="*/ 309561 w 371475"/>
                    <a:gd name="connsiteY1" fmla="*/ 0 h 1359693"/>
                    <a:gd name="connsiteX2" fmla="*/ 371475 w 371475"/>
                    <a:gd name="connsiteY2" fmla="*/ 61914 h 1359693"/>
                    <a:gd name="connsiteX3" fmla="*/ 307980 w 371475"/>
                    <a:gd name="connsiteY3" fmla="*/ 1315142 h 1359693"/>
                    <a:gd name="connsiteX4" fmla="*/ 0 w 371475"/>
                    <a:gd name="connsiteY4" fmla="*/ 1359693 h 1359693"/>
                    <a:gd name="connsiteX5" fmla="*/ 0 w 371475"/>
                    <a:gd name="connsiteY5" fmla="*/ 1359693 h 1359693"/>
                    <a:gd name="connsiteX6" fmla="*/ 0 w 371475"/>
                    <a:gd name="connsiteY6" fmla="*/ 61914 h 1359693"/>
                    <a:gd name="connsiteX7" fmla="*/ 61914 w 371475"/>
                    <a:gd name="connsiteY7" fmla="*/ 0 h 1359693"/>
                    <a:gd name="connsiteX0" fmla="*/ 61914 w 371475"/>
                    <a:gd name="connsiteY0" fmla="*/ 0 h 1359693"/>
                    <a:gd name="connsiteX1" fmla="*/ 309561 w 371475"/>
                    <a:gd name="connsiteY1" fmla="*/ 0 h 1359693"/>
                    <a:gd name="connsiteX2" fmla="*/ 371475 w 371475"/>
                    <a:gd name="connsiteY2" fmla="*/ 61914 h 1359693"/>
                    <a:gd name="connsiteX3" fmla="*/ 307980 w 371475"/>
                    <a:gd name="connsiteY3" fmla="*/ 1315142 h 1359693"/>
                    <a:gd name="connsiteX4" fmla="*/ 0 w 371475"/>
                    <a:gd name="connsiteY4" fmla="*/ 1359693 h 1359693"/>
                    <a:gd name="connsiteX5" fmla="*/ 81661 w 371475"/>
                    <a:gd name="connsiteY5" fmla="*/ 1286069 h 1359693"/>
                    <a:gd name="connsiteX6" fmla="*/ 0 w 371475"/>
                    <a:gd name="connsiteY6" fmla="*/ 61914 h 1359693"/>
                    <a:gd name="connsiteX7" fmla="*/ 61914 w 371475"/>
                    <a:gd name="connsiteY7" fmla="*/ 0 h 1359693"/>
                    <a:gd name="connsiteX0" fmla="*/ 61914 w 371475"/>
                    <a:gd name="connsiteY0" fmla="*/ 0 h 1359693"/>
                    <a:gd name="connsiteX1" fmla="*/ 309561 w 371475"/>
                    <a:gd name="connsiteY1" fmla="*/ 0 h 1359693"/>
                    <a:gd name="connsiteX2" fmla="*/ 371475 w 371475"/>
                    <a:gd name="connsiteY2" fmla="*/ 61914 h 1359693"/>
                    <a:gd name="connsiteX3" fmla="*/ 307980 w 371475"/>
                    <a:gd name="connsiteY3" fmla="*/ 1315142 h 1359693"/>
                    <a:gd name="connsiteX4" fmla="*/ 0 w 371475"/>
                    <a:gd name="connsiteY4" fmla="*/ 1359693 h 1359693"/>
                    <a:gd name="connsiteX5" fmla="*/ 0 w 371475"/>
                    <a:gd name="connsiteY5" fmla="*/ 61914 h 1359693"/>
                    <a:gd name="connsiteX6" fmla="*/ 61914 w 371475"/>
                    <a:gd name="connsiteY6" fmla="*/ 0 h 1359693"/>
                    <a:gd name="connsiteX0" fmla="*/ 61914 w 371475"/>
                    <a:gd name="connsiteY0" fmla="*/ 0 h 1315142"/>
                    <a:gd name="connsiteX1" fmla="*/ 309561 w 371475"/>
                    <a:gd name="connsiteY1" fmla="*/ 0 h 1315142"/>
                    <a:gd name="connsiteX2" fmla="*/ 371475 w 371475"/>
                    <a:gd name="connsiteY2" fmla="*/ 61914 h 1315142"/>
                    <a:gd name="connsiteX3" fmla="*/ 307980 w 371475"/>
                    <a:gd name="connsiteY3" fmla="*/ 1315142 h 1315142"/>
                    <a:gd name="connsiteX4" fmla="*/ 79298 w 371475"/>
                    <a:gd name="connsiteY4" fmla="*/ 1290840 h 1315142"/>
                    <a:gd name="connsiteX5" fmla="*/ 0 w 371475"/>
                    <a:gd name="connsiteY5" fmla="*/ 61914 h 1315142"/>
                    <a:gd name="connsiteX6" fmla="*/ 61914 w 371475"/>
                    <a:gd name="connsiteY6" fmla="*/ 0 h 1315142"/>
                    <a:gd name="connsiteX0" fmla="*/ 61914 w 371475"/>
                    <a:gd name="connsiteY0" fmla="*/ 0 h 1299396"/>
                    <a:gd name="connsiteX1" fmla="*/ 309561 w 371475"/>
                    <a:gd name="connsiteY1" fmla="*/ 0 h 1299396"/>
                    <a:gd name="connsiteX2" fmla="*/ 371475 w 371475"/>
                    <a:gd name="connsiteY2" fmla="*/ 61914 h 1299396"/>
                    <a:gd name="connsiteX3" fmla="*/ 316974 w 371475"/>
                    <a:gd name="connsiteY3" fmla="*/ 1299396 h 1299396"/>
                    <a:gd name="connsiteX4" fmla="*/ 79298 w 371475"/>
                    <a:gd name="connsiteY4" fmla="*/ 1290840 h 1299396"/>
                    <a:gd name="connsiteX5" fmla="*/ 0 w 371475"/>
                    <a:gd name="connsiteY5" fmla="*/ 61914 h 1299396"/>
                    <a:gd name="connsiteX6" fmla="*/ 61914 w 371475"/>
                    <a:gd name="connsiteY6" fmla="*/ 0 h 1299396"/>
                    <a:gd name="connsiteX0" fmla="*/ 61914 w 371475"/>
                    <a:gd name="connsiteY0" fmla="*/ 0 h 1290840"/>
                    <a:gd name="connsiteX1" fmla="*/ 309561 w 371475"/>
                    <a:gd name="connsiteY1" fmla="*/ 0 h 1290840"/>
                    <a:gd name="connsiteX2" fmla="*/ 371475 w 371475"/>
                    <a:gd name="connsiteY2" fmla="*/ 61914 h 1290840"/>
                    <a:gd name="connsiteX3" fmla="*/ 348277 w 371475"/>
                    <a:gd name="connsiteY3" fmla="*/ 1123550 h 1290840"/>
                    <a:gd name="connsiteX4" fmla="*/ 79298 w 371475"/>
                    <a:gd name="connsiteY4" fmla="*/ 1290840 h 1290840"/>
                    <a:gd name="connsiteX5" fmla="*/ 0 w 371475"/>
                    <a:gd name="connsiteY5" fmla="*/ 61914 h 1290840"/>
                    <a:gd name="connsiteX6" fmla="*/ 61914 w 371475"/>
                    <a:gd name="connsiteY6" fmla="*/ 0 h 1290840"/>
                    <a:gd name="connsiteX0" fmla="*/ 61914 w 371475"/>
                    <a:gd name="connsiteY0" fmla="*/ 0 h 1199009"/>
                    <a:gd name="connsiteX1" fmla="*/ 309561 w 371475"/>
                    <a:gd name="connsiteY1" fmla="*/ 0 h 1199009"/>
                    <a:gd name="connsiteX2" fmla="*/ 371475 w 371475"/>
                    <a:gd name="connsiteY2" fmla="*/ 61914 h 1199009"/>
                    <a:gd name="connsiteX3" fmla="*/ 348277 w 371475"/>
                    <a:gd name="connsiteY3" fmla="*/ 1123550 h 1199009"/>
                    <a:gd name="connsiteX4" fmla="*/ 54691 w 371475"/>
                    <a:gd name="connsiteY4" fmla="*/ 1199009 h 1199009"/>
                    <a:gd name="connsiteX5" fmla="*/ 0 w 371475"/>
                    <a:gd name="connsiteY5" fmla="*/ 61914 h 1199009"/>
                    <a:gd name="connsiteX6" fmla="*/ 61914 w 371475"/>
                    <a:gd name="connsiteY6" fmla="*/ 0 h 1199009"/>
                    <a:gd name="connsiteX0" fmla="*/ 61914 w 371475"/>
                    <a:gd name="connsiteY0" fmla="*/ 0 h 1291489"/>
                    <a:gd name="connsiteX1" fmla="*/ 309561 w 371475"/>
                    <a:gd name="connsiteY1" fmla="*/ 0 h 1291489"/>
                    <a:gd name="connsiteX2" fmla="*/ 371475 w 371475"/>
                    <a:gd name="connsiteY2" fmla="*/ 61914 h 1291489"/>
                    <a:gd name="connsiteX3" fmla="*/ 348277 w 371475"/>
                    <a:gd name="connsiteY3" fmla="*/ 1123550 h 1291489"/>
                    <a:gd name="connsiteX4" fmla="*/ 54691 w 371475"/>
                    <a:gd name="connsiteY4" fmla="*/ 1199009 h 1291489"/>
                    <a:gd name="connsiteX5" fmla="*/ 0 w 371475"/>
                    <a:gd name="connsiteY5" fmla="*/ 61914 h 1291489"/>
                    <a:gd name="connsiteX6" fmla="*/ 61914 w 371475"/>
                    <a:gd name="connsiteY6" fmla="*/ 0 h 1291489"/>
                    <a:gd name="connsiteX0" fmla="*/ 61914 w 371475"/>
                    <a:gd name="connsiteY0" fmla="*/ 0 h 1359335"/>
                    <a:gd name="connsiteX1" fmla="*/ 309561 w 371475"/>
                    <a:gd name="connsiteY1" fmla="*/ 0 h 1359335"/>
                    <a:gd name="connsiteX2" fmla="*/ 371475 w 371475"/>
                    <a:gd name="connsiteY2" fmla="*/ 61914 h 1359335"/>
                    <a:gd name="connsiteX3" fmla="*/ 348277 w 371475"/>
                    <a:gd name="connsiteY3" fmla="*/ 1123550 h 1359335"/>
                    <a:gd name="connsiteX4" fmla="*/ 54691 w 371475"/>
                    <a:gd name="connsiteY4" fmla="*/ 1199009 h 1359335"/>
                    <a:gd name="connsiteX5" fmla="*/ 0 w 371475"/>
                    <a:gd name="connsiteY5" fmla="*/ 61914 h 1359335"/>
                    <a:gd name="connsiteX6" fmla="*/ 61914 w 371475"/>
                    <a:gd name="connsiteY6" fmla="*/ 0 h 1359335"/>
                    <a:gd name="connsiteX0" fmla="*/ 61914 w 371475"/>
                    <a:gd name="connsiteY0" fmla="*/ 0 h 1376437"/>
                    <a:gd name="connsiteX1" fmla="*/ 309561 w 371475"/>
                    <a:gd name="connsiteY1" fmla="*/ 0 h 1376437"/>
                    <a:gd name="connsiteX2" fmla="*/ 371475 w 371475"/>
                    <a:gd name="connsiteY2" fmla="*/ 61914 h 1376437"/>
                    <a:gd name="connsiteX3" fmla="*/ 348277 w 371475"/>
                    <a:gd name="connsiteY3" fmla="*/ 1123550 h 1376437"/>
                    <a:gd name="connsiteX4" fmla="*/ 54691 w 371475"/>
                    <a:gd name="connsiteY4" fmla="*/ 1199009 h 1376437"/>
                    <a:gd name="connsiteX5" fmla="*/ 0 w 371475"/>
                    <a:gd name="connsiteY5" fmla="*/ 61914 h 1376437"/>
                    <a:gd name="connsiteX6" fmla="*/ 61914 w 371475"/>
                    <a:gd name="connsiteY6" fmla="*/ 0 h 1376437"/>
                    <a:gd name="connsiteX0" fmla="*/ 61914 w 371475"/>
                    <a:gd name="connsiteY0" fmla="*/ 0 h 1378224"/>
                    <a:gd name="connsiteX1" fmla="*/ 309561 w 371475"/>
                    <a:gd name="connsiteY1" fmla="*/ 0 h 1378224"/>
                    <a:gd name="connsiteX2" fmla="*/ 371475 w 371475"/>
                    <a:gd name="connsiteY2" fmla="*/ 61914 h 1378224"/>
                    <a:gd name="connsiteX3" fmla="*/ 348277 w 371475"/>
                    <a:gd name="connsiteY3" fmla="*/ 1123550 h 1378224"/>
                    <a:gd name="connsiteX4" fmla="*/ 54691 w 371475"/>
                    <a:gd name="connsiteY4" fmla="*/ 1199009 h 1378224"/>
                    <a:gd name="connsiteX5" fmla="*/ 0 w 371475"/>
                    <a:gd name="connsiteY5" fmla="*/ 61914 h 1378224"/>
                    <a:gd name="connsiteX6" fmla="*/ 61914 w 371475"/>
                    <a:gd name="connsiteY6" fmla="*/ 0 h 1378224"/>
                    <a:gd name="connsiteX0" fmla="*/ 61914 w 371475"/>
                    <a:gd name="connsiteY0" fmla="*/ 0 h 1380224"/>
                    <a:gd name="connsiteX1" fmla="*/ 309561 w 371475"/>
                    <a:gd name="connsiteY1" fmla="*/ 0 h 1380224"/>
                    <a:gd name="connsiteX2" fmla="*/ 371475 w 371475"/>
                    <a:gd name="connsiteY2" fmla="*/ 61914 h 1380224"/>
                    <a:gd name="connsiteX3" fmla="*/ 348277 w 371475"/>
                    <a:gd name="connsiteY3" fmla="*/ 1123550 h 1380224"/>
                    <a:gd name="connsiteX4" fmla="*/ 54691 w 371475"/>
                    <a:gd name="connsiteY4" fmla="*/ 1199009 h 1380224"/>
                    <a:gd name="connsiteX5" fmla="*/ 0 w 371475"/>
                    <a:gd name="connsiteY5" fmla="*/ 61914 h 1380224"/>
                    <a:gd name="connsiteX6" fmla="*/ 61914 w 371475"/>
                    <a:gd name="connsiteY6" fmla="*/ 0 h 1380224"/>
                    <a:gd name="connsiteX0" fmla="*/ 61914 w 371475"/>
                    <a:gd name="connsiteY0" fmla="*/ 0 h 1376054"/>
                    <a:gd name="connsiteX1" fmla="*/ 309561 w 371475"/>
                    <a:gd name="connsiteY1" fmla="*/ 0 h 1376054"/>
                    <a:gd name="connsiteX2" fmla="*/ 371475 w 371475"/>
                    <a:gd name="connsiteY2" fmla="*/ 61914 h 1376054"/>
                    <a:gd name="connsiteX3" fmla="*/ 348277 w 371475"/>
                    <a:gd name="connsiteY3" fmla="*/ 1123550 h 1376054"/>
                    <a:gd name="connsiteX4" fmla="*/ 52286 w 371475"/>
                    <a:gd name="connsiteY4" fmla="*/ 1191873 h 1376054"/>
                    <a:gd name="connsiteX5" fmla="*/ 0 w 371475"/>
                    <a:gd name="connsiteY5" fmla="*/ 61914 h 1376054"/>
                    <a:gd name="connsiteX6" fmla="*/ 61914 w 371475"/>
                    <a:gd name="connsiteY6" fmla="*/ 0 h 1376054"/>
                    <a:gd name="connsiteX0" fmla="*/ 61914 w 371475"/>
                    <a:gd name="connsiteY0" fmla="*/ 0 h 1374720"/>
                    <a:gd name="connsiteX1" fmla="*/ 309561 w 371475"/>
                    <a:gd name="connsiteY1" fmla="*/ 0 h 1374720"/>
                    <a:gd name="connsiteX2" fmla="*/ 371475 w 371475"/>
                    <a:gd name="connsiteY2" fmla="*/ 61914 h 1374720"/>
                    <a:gd name="connsiteX3" fmla="*/ 348277 w 371475"/>
                    <a:gd name="connsiteY3" fmla="*/ 1123550 h 1374720"/>
                    <a:gd name="connsiteX4" fmla="*/ 52286 w 371475"/>
                    <a:gd name="connsiteY4" fmla="*/ 1191873 h 1374720"/>
                    <a:gd name="connsiteX5" fmla="*/ 0 w 371475"/>
                    <a:gd name="connsiteY5" fmla="*/ 61914 h 1374720"/>
                    <a:gd name="connsiteX6" fmla="*/ 61914 w 371475"/>
                    <a:gd name="connsiteY6" fmla="*/ 0 h 1374720"/>
                    <a:gd name="connsiteX0" fmla="*/ 61914 w 371475"/>
                    <a:gd name="connsiteY0" fmla="*/ 0 h 1376885"/>
                    <a:gd name="connsiteX1" fmla="*/ 309561 w 371475"/>
                    <a:gd name="connsiteY1" fmla="*/ 0 h 1376885"/>
                    <a:gd name="connsiteX2" fmla="*/ 371475 w 371475"/>
                    <a:gd name="connsiteY2" fmla="*/ 61914 h 1376885"/>
                    <a:gd name="connsiteX3" fmla="*/ 348277 w 371475"/>
                    <a:gd name="connsiteY3" fmla="*/ 1123550 h 1376885"/>
                    <a:gd name="connsiteX4" fmla="*/ 52286 w 371475"/>
                    <a:gd name="connsiteY4" fmla="*/ 1191873 h 1376885"/>
                    <a:gd name="connsiteX5" fmla="*/ 0 w 371475"/>
                    <a:gd name="connsiteY5" fmla="*/ 61914 h 1376885"/>
                    <a:gd name="connsiteX6" fmla="*/ 61914 w 371475"/>
                    <a:gd name="connsiteY6" fmla="*/ 0 h 1376885"/>
                    <a:gd name="connsiteX0" fmla="*/ 61914 w 371475"/>
                    <a:gd name="connsiteY0" fmla="*/ 0 h 1381020"/>
                    <a:gd name="connsiteX1" fmla="*/ 309561 w 371475"/>
                    <a:gd name="connsiteY1" fmla="*/ 0 h 1381020"/>
                    <a:gd name="connsiteX2" fmla="*/ 371475 w 371475"/>
                    <a:gd name="connsiteY2" fmla="*/ 61914 h 1381020"/>
                    <a:gd name="connsiteX3" fmla="*/ 348277 w 371475"/>
                    <a:gd name="connsiteY3" fmla="*/ 1123550 h 1381020"/>
                    <a:gd name="connsiteX4" fmla="*/ 52286 w 371475"/>
                    <a:gd name="connsiteY4" fmla="*/ 1191873 h 1381020"/>
                    <a:gd name="connsiteX5" fmla="*/ 0 w 371475"/>
                    <a:gd name="connsiteY5" fmla="*/ 61914 h 1381020"/>
                    <a:gd name="connsiteX6" fmla="*/ 61914 w 371475"/>
                    <a:gd name="connsiteY6" fmla="*/ 0 h 1381020"/>
                    <a:gd name="connsiteX0" fmla="*/ 61914 w 371475"/>
                    <a:gd name="connsiteY0" fmla="*/ 0 h 1387308"/>
                    <a:gd name="connsiteX1" fmla="*/ 309561 w 371475"/>
                    <a:gd name="connsiteY1" fmla="*/ 0 h 1387308"/>
                    <a:gd name="connsiteX2" fmla="*/ 371475 w 371475"/>
                    <a:gd name="connsiteY2" fmla="*/ 61914 h 1387308"/>
                    <a:gd name="connsiteX3" fmla="*/ 348277 w 371475"/>
                    <a:gd name="connsiteY3" fmla="*/ 1123550 h 1387308"/>
                    <a:gd name="connsiteX4" fmla="*/ 52286 w 371475"/>
                    <a:gd name="connsiteY4" fmla="*/ 1191873 h 1387308"/>
                    <a:gd name="connsiteX5" fmla="*/ 0 w 371475"/>
                    <a:gd name="connsiteY5" fmla="*/ 61914 h 1387308"/>
                    <a:gd name="connsiteX6" fmla="*/ 61914 w 371475"/>
                    <a:gd name="connsiteY6" fmla="*/ 0 h 1387308"/>
                    <a:gd name="connsiteX0" fmla="*/ 61914 w 371475"/>
                    <a:gd name="connsiteY0" fmla="*/ 0 h 1389095"/>
                    <a:gd name="connsiteX1" fmla="*/ 309561 w 371475"/>
                    <a:gd name="connsiteY1" fmla="*/ 0 h 1389095"/>
                    <a:gd name="connsiteX2" fmla="*/ 371475 w 371475"/>
                    <a:gd name="connsiteY2" fmla="*/ 61914 h 1389095"/>
                    <a:gd name="connsiteX3" fmla="*/ 348277 w 371475"/>
                    <a:gd name="connsiteY3" fmla="*/ 1123550 h 1389095"/>
                    <a:gd name="connsiteX4" fmla="*/ 52286 w 371475"/>
                    <a:gd name="connsiteY4" fmla="*/ 1191873 h 1389095"/>
                    <a:gd name="connsiteX5" fmla="*/ 0 w 371475"/>
                    <a:gd name="connsiteY5" fmla="*/ 61914 h 1389095"/>
                    <a:gd name="connsiteX6" fmla="*/ 61914 w 371475"/>
                    <a:gd name="connsiteY6" fmla="*/ 0 h 1389095"/>
                    <a:gd name="connsiteX0" fmla="*/ 61914 w 371475"/>
                    <a:gd name="connsiteY0" fmla="*/ 0 h 1389095"/>
                    <a:gd name="connsiteX1" fmla="*/ 309561 w 371475"/>
                    <a:gd name="connsiteY1" fmla="*/ 0 h 1389095"/>
                    <a:gd name="connsiteX2" fmla="*/ 371475 w 371475"/>
                    <a:gd name="connsiteY2" fmla="*/ 61914 h 1389095"/>
                    <a:gd name="connsiteX3" fmla="*/ 348277 w 371475"/>
                    <a:gd name="connsiteY3" fmla="*/ 1123550 h 1389095"/>
                    <a:gd name="connsiteX4" fmla="*/ 52286 w 371475"/>
                    <a:gd name="connsiteY4" fmla="*/ 1191873 h 1389095"/>
                    <a:gd name="connsiteX5" fmla="*/ 0 w 371475"/>
                    <a:gd name="connsiteY5" fmla="*/ 61914 h 1389095"/>
                    <a:gd name="connsiteX6" fmla="*/ 61914 w 371475"/>
                    <a:gd name="connsiteY6" fmla="*/ 0 h 1389095"/>
                    <a:gd name="connsiteX0" fmla="*/ 61914 w 371475"/>
                    <a:gd name="connsiteY0" fmla="*/ 0 h 1387547"/>
                    <a:gd name="connsiteX1" fmla="*/ 309561 w 371475"/>
                    <a:gd name="connsiteY1" fmla="*/ 0 h 1387547"/>
                    <a:gd name="connsiteX2" fmla="*/ 371475 w 371475"/>
                    <a:gd name="connsiteY2" fmla="*/ 61914 h 1387547"/>
                    <a:gd name="connsiteX3" fmla="*/ 348277 w 371475"/>
                    <a:gd name="connsiteY3" fmla="*/ 1123550 h 1387547"/>
                    <a:gd name="connsiteX4" fmla="*/ 52286 w 371475"/>
                    <a:gd name="connsiteY4" fmla="*/ 1191873 h 1387547"/>
                    <a:gd name="connsiteX5" fmla="*/ 0 w 371475"/>
                    <a:gd name="connsiteY5" fmla="*/ 61914 h 1387547"/>
                    <a:gd name="connsiteX6" fmla="*/ 61914 w 371475"/>
                    <a:gd name="connsiteY6" fmla="*/ 0 h 1387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1475" h="1387547">
                      <a:moveTo>
                        <a:pt x="61914" y="0"/>
                      </a:moveTo>
                      <a:lnTo>
                        <a:pt x="309561" y="0"/>
                      </a:lnTo>
                      <a:cubicBezTo>
                        <a:pt x="343755" y="0"/>
                        <a:pt x="371475" y="27720"/>
                        <a:pt x="371475" y="61914"/>
                      </a:cubicBezTo>
                      <a:lnTo>
                        <a:pt x="348277" y="1123550"/>
                      </a:lnTo>
                      <a:cubicBezTo>
                        <a:pt x="315621" y="1412799"/>
                        <a:pt x="113213" y="1504986"/>
                        <a:pt x="52286" y="1191873"/>
                      </a:cubicBezTo>
                      <a:lnTo>
                        <a:pt x="0" y="61914"/>
                      </a:lnTo>
                      <a:cubicBezTo>
                        <a:pt x="0" y="27720"/>
                        <a:pt x="27720" y="0"/>
                        <a:pt x="61914" y="0"/>
                      </a:cubicBezTo>
                      <a:close/>
                    </a:path>
                  </a:pathLst>
                </a:custGeom>
                <a:gradFill>
                  <a:gsLst>
                    <a:gs pos="7000">
                      <a:schemeClr val="tx1">
                        <a:lumMod val="75000"/>
                        <a:lumOff val="25000"/>
                      </a:schemeClr>
                    </a:gs>
                    <a:gs pos="23000">
                      <a:schemeClr val="tx1"/>
                    </a:gs>
                    <a:gs pos="46000">
                      <a:schemeClr val="tx1">
                        <a:lumMod val="85000"/>
                        <a:lumOff val="15000"/>
                      </a:schemeClr>
                    </a:gs>
                    <a:gs pos="97000">
                      <a:schemeClr val="tx1">
                        <a:lumMod val="75000"/>
                        <a:lumOff val="25000"/>
                      </a:schemeClr>
                    </a:gs>
                    <a:gs pos="82000">
                      <a:schemeClr val="tx1">
                        <a:lumMod val="85000"/>
                        <a:lumOff val="15000"/>
                      </a:schemeClr>
                    </a:gs>
                  </a:gsLst>
                  <a:lin ang="108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0" name="Rectangle 17"/>
                <p:cNvSpPr/>
                <p:nvPr/>
              </p:nvSpPr>
              <p:spPr>
                <a:xfrm rot="3170650">
                  <a:off x="5552847" y="3825314"/>
                  <a:ext cx="292895" cy="257174"/>
                </a:xfrm>
                <a:custGeom>
                  <a:avLst/>
                  <a:gdLst>
                    <a:gd name="connsiteX0" fmla="*/ 0 w 330994"/>
                    <a:gd name="connsiteY0" fmla="*/ 0 h 333375"/>
                    <a:gd name="connsiteX1" fmla="*/ 330994 w 330994"/>
                    <a:gd name="connsiteY1" fmla="*/ 0 h 333375"/>
                    <a:gd name="connsiteX2" fmla="*/ 330994 w 330994"/>
                    <a:gd name="connsiteY2" fmla="*/ 333375 h 333375"/>
                    <a:gd name="connsiteX3" fmla="*/ 0 w 330994"/>
                    <a:gd name="connsiteY3" fmla="*/ 333375 h 333375"/>
                    <a:gd name="connsiteX4" fmla="*/ 0 w 330994"/>
                    <a:gd name="connsiteY4" fmla="*/ 0 h 333375"/>
                    <a:gd name="connsiteX0" fmla="*/ 0 w 347663"/>
                    <a:gd name="connsiteY0" fmla="*/ 40481 h 333375"/>
                    <a:gd name="connsiteX1" fmla="*/ 347663 w 347663"/>
                    <a:gd name="connsiteY1" fmla="*/ 0 h 333375"/>
                    <a:gd name="connsiteX2" fmla="*/ 347663 w 347663"/>
                    <a:gd name="connsiteY2" fmla="*/ 333375 h 333375"/>
                    <a:gd name="connsiteX3" fmla="*/ 16669 w 347663"/>
                    <a:gd name="connsiteY3" fmla="*/ 333375 h 333375"/>
                    <a:gd name="connsiteX4" fmla="*/ 0 w 347663"/>
                    <a:gd name="connsiteY4" fmla="*/ 40481 h 333375"/>
                    <a:gd name="connsiteX0" fmla="*/ 0 w 347663"/>
                    <a:gd name="connsiteY0" fmla="*/ 40481 h 333375"/>
                    <a:gd name="connsiteX1" fmla="*/ 47626 w 347663"/>
                    <a:gd name="connsiteY1" fmla="*/ 0 h 333375"/>
                    <a:gd name="connsiteX2" fmla="*/ 347663 w 347663"/>
                    <a:gd name="connsiteY2" fmla="*/ 333375 h 333375"/>
                    <a:gd name="connsiteX3" fmla="*/ 16669 w 347663"/>
                    <a:gd name="connsiteY3" fmla="*/ 333375 h 333375"/>
                    <a:gd name="connsiteX4" fmla="*/ 0 w 347663"/>
                    <a:gd name="connsiteY4" fmla="*/ 40481 h 333375"/>
                    <a:gd name="connsiteX0" fmla="*/ 0 w 323851"/>
                    <a:gd name="connsiteY0" fmla="*/ 40481 h 333375"/>
                    <a:gd name="connsiteX1" fmla="*/ 47626 w 323851"/>
                    <a:gd name="connsiteY1" fmla="*/ 0 h 333375"/>
                    <a:gd name="connsiteX2" fmla="*/ 323851 w 323851"/>
                    <a:gd name="connsiteY2" fmla="*/ 221456 h 333375"/>
                    <a:gd name="connsiteX3" fmla="*/ 16669 w 323851"/>
                    <a:gd name="connsiteY3" fmla="*/ 333375 h 333375"/>
                    <a:gd name="connsiteX4" fmla="*/ 0 w 323851"/>
                    <a:gd name="connsiteY4" fmla="*/ 40481 h 333375"/>
                    <a:gd name="connsiteX0" fmla="*/ 0 w 323851"/>
                    <a:gd name="connsiteY0" fmla="*/ 40481 h 285750"/>
                    <a:gd name="connsiteX1" fmla="*/ 47626 w 323851"/>
                    <a:gd name="connsiteY1" fmla="*/ 0 h 285750"/>
                    <a:gd name="connsiteX2" fmla="*/ 323851 w 323851"/>
                    <a:gd name="connsiteY2" fmla="*/ 221456 h 285750"/>
                    <a:gd name="connsiteX3" fmla="*/ 292894 w 323851"/>
                    <a:gd name="connsiteY3" fmla="*/ 285750 h 285750"/>
                    <a:gd name="connsiteX4" fmla="*/ 0 w 323851"/>
                    <a:gd name="connsiteY4" fmla="*/ 40481 h 285750"/>
                    <a:gd name="connsiteX0" fmla="*/ 0 w 326232"/>
                    <a:gd name="connsiteY0" fmla="*/ 47625 h 285750"/>
                    <a:gd name="connsiteX1" fmla="*/ 50007 w 326232"/>
                    <a:gd name="connsiteY1" fmla="*/ 0 h 285750"/>
                    <a:gd name="connsiteX2" fmla="*/ 326232 w 326232"/>
                    <a:gd name="connsiteY2" fmla="*/ 221456 h 285750"/>
                    <a:gd name="connsiteX3" fmla="*/ 295275 w 326232"/>
                    <a:gd name="connsiteY3" fmla="*/ 285750 h 285750"/>
                    <a:gd name="connsiteX4" fmla="*/ 0 w 326232"/>
                    <a:gd name="connsiteY4" fmla="*/ 47625 h 285750"/>
                    <a:gd name="connsiteX0" fmla="*/ 0 w 326232"/>
                    <a:gd name="connsiteY0" fmla="*/ 33337 h 271462"/>
                    <a:gd name="connsiteX1" fmla="*/ 30957 w 326232"/>
                    <a:gd name="connsiteY1" fmla="*/ 0 h 271462"/>
                    <a:gd name="connsiteX2" fmla="*/ 326232 w 326232"/>
                    <a:gd name="connsiteY2" fmla="*/ 207168 h 271462"/>
                    <a:gd name="connsiteX3" fmla="*/ 295275 w 326232"/>
                    <a:gd name="connsiteY3" fmla="*/ 271462 h 271462"/>
                    <a:gd name="connsiteX4" fmla="*/ 0 w 326232"/>
                    <a:gd name="connsiteY4" fmla="*/ 33337 h 271462"/>
                    <a:gd name="connsiteX0" fmla="*/ 0 w 319088"/>
                    <a:gd name="connsiteY0" fmla="*/ 33337 h 271462"/>
                    <a:gd name="connsiteX1" fmla="*/ 30957 w 319088"/>
                    <a:gd name="connsiteY1" fmla="*/ 0 h 271462"/>
                    <a:gd name="connsiteX2" fmla="*/ 319088 w 319088"/>
                    <a:gd name="connsiteY2" fmla="*/ 230981 h 271462"/>
                    <a:gd name="connsiteX3" fmla="*/ 295275 w 319088"/>
                    <a:gd name="connsiteY3" fmla="*/ 271462 h 271462"/>
                    <a:gd name="connsiteX4" fmla="*/ 0 w 319088"/>
                    <a:gd name="connsiteY4" fmla="*/ 33337 h 271462"/>
                    <a:gd name="connsiteX0" fmla="*/ 0 w 319088"/>
                    <a:gd name="connsiteY0" fmla="*/ 33337 h 271462"/>
                    <a:gd name="connsiteX1" fmla="*/ 30957 w 319088"/>
                    <a:gd name="connsiteY1" fmla="*/ 0 h 271462"/>
                    <a:gd name="connsiteX2" fmla="*/ 319088 w 319088"/>
                    <a:gd name="connsiteY2" fmla="*/ 228600 h 271462"/>
                    <a:gd name="connsiteX3" fmla="*/ 295275 w 319088"/>
                    <a:gd name="connsiteY3" fmla="*/ 271462 h 271462"/>
                    <a:gd name="connsiteX4" fmla="*/ 0 w 319088"/>
                    <a:gd name="connsiteY4" fmla="*/ 33337 h 271462"/>
                    <a:gd name="connsiteX0" fmla="*/ 0 w 319088"/>
                    <a:gd name="connsiteY0" fmla="*/ 33337 h 271462"/>
                    <a:gd name="connsiteX1" fmla="*/ 30957 w 319088"/>
                    <a:gd name="connsiteY1" fmla="*/ 0 h 271462"/>
                    <a:gd name="connsiteX2" fmla="*/ 319088 w 319088"/>
                    <a:gd name="connsiteY2" fmla="*/ 228600 h 271462"/>
                    <a:gd name="connsiteX3" fmla="*/ 295275 w 319088"/>
                    <a:gd name="connsiteY3" fmla="*/ 271462 h 271462"/>
                    <a:gd name="connsiteX4" fmla="*/ 0 w 319088"/>
                    <a:gd name="connsiteY4" fmla="*/ 33337 h 271462"/>
                    <a:gd name="connsiteX0" fmla="*/ 0 w 319088"/>
                    <a:gd name="connsiteY0" fmla="*/ 33337 h 271462"/>
                    <a:gd name="connsiteX1" fmla="*/ 30957 w 319088"/>
                    <a:gd name="connsiteY1" fmla="*/ 0 h 271462"/>
                    <a:gd name="connsiteX2" fmla="*/ 319088 w 319088"/>
                    <a:gd name="connsiteY2" fmla="*/ 228600 h 271462"/>
                    <a:gd name="connsiteX3" fmla="*/ 295275 w 319088"/>
                    <a:gd name="connsiteY3" fmla="*/ 271462 h 271462"/>
                    <a:gd name="connsiteX4" fmla="*/ 0 w 319088"/>
                    <a:gd name="connsiteY4" fmla="*/ 33337 h 271462"/>
                    <a:gd name="connsiteX0" fmla="*/ 0 w 319088"/>
                    <a:gd name="connsiteY0" fmla="*/ 33337 h 271462"/>
                    <a:gd name="connsiteX1" fmla="*/ 30957 w 319088"/>
                    <a:gd name="connsiteY1" fmla="*/ 0 h 271462"/>
                    <a:gd name="connsiteX2" fmla="*/ 319088 w 319088"/>
                    <a:gd name="connsiteY2" fmla="*/ 228600 h 271462"/>
                    <a:gd name="connsiteX3" fmla="*/ 295275 w 319088"/>
                    <a:gd name="connsiteY3" fmla="*/ 271462 h 271462"/>
                    <a:gd name="connsiteX4" fmla="*/ 0 w 319088"/>
                    <a:gd name="connsiteY4" fmla="*/ 33337 h 271462"/>
                    <a:gd name="connsiteX0" fmla="*/ 0 w 319088"/>
                    <a:gd name="connsiteY0" fmla="*/ 33337 h 269080"/>
                    <a:gd name="connsiteX1" fmla="*/ 30957 w 319088"/>
                    <a:gd name="connsiteY1" fmla="*/ 0 h 269080"/>
                    <a:gd name="connsiteX2" fmla="*/ 319088 w 319088"/>
                    <a:gd name="connsiteY2" fmla="*/ 228600 h 269080"/>
                    <a:gd name="connsiteX3" fmla="*/ 295275 w 319088"/>
                    <a:gd name="connsiteY3" fmla="*/ 269080 h 269080"/>
                    <a:gd name="connsiteX4" fmla="*/ 0 w 319088"/>
                    <a:gd name="connsiteY4" fmla="*/ 33337 h 269080"/>
                    <a:gd name="connsiteX0" fmla="*/ 0 w 319088"/>
                    <a:gd name="connsiteY0" fmla="*/ 33337 h 269080"/>
                    <a:gd name="connsiteX1" fmla="*/ 30957 w 319088"/>
                    <a:gd name="connsiteY1" fmla="*/ 0 h 269080"/>
                    <a:gd name="connsiteX2" fmla="*/ 319088 w 319088"/>
                    <a:gd name="connsiteY2" fmla="*/ 228600 h 269080"/>
                    <a:gd name="connsiteX3" fmla="*/ 295275 w 319088"/>
                    <a:gd name="connsiteY3" fmla="*/ 269080 h 269080"/>
                    <a:gd name="connsiteX4" fmla="*/ 0 w 319088"/>
                    <a:gd name="connsiteY4" fmla="*/ 33337 h 269080"/>
                    <a:gd name="connsiteX0" fmla="*/ 0 w 319088"/>
                    <a:gd name="connsiteY0" fmla="*/ 33337 h 269080"/>
                    <a:gd name="connsiteX1" fmla="*/ 33338 w 319088"/>
                    <a:gd name="connsiteY1" fmla="*/ 0 h 269080"/>
                    <a:gd name="connsiteX2" fmla="*/ 319088 w 319088"/>
                    <a:gd name="connsiteY2" fmla="*/ 228600 h 269080"/>
                    <a:gd name="connsiteX3" fmla="*/ 295275 w 319088"/>
                    <a:gd name="connsiteY3" fmla="*/ 269080 h 269080"/>
                    <a:gd name="connsiteX4" fmla="*/ 0 w 319088"/>
                    <a:gd name="connsiteY4" fmla="*/ 33337 h 269080"/>
                    <a:gd name="connsiteX0" fmla="*/ 0 w 316707"/>
                    <a:gd name="connsiteY0" fmla="*/ 40481 h 269080"/>
                    <a:gd name="connsiteX1" fmla="*/ 30957 w 316707"/>
                    <a:gd name="connsiteY1" fmla="*/ 0 h 269080"/>
                    <a:gd name="connsiteX2" fmla="*/ 316707 w 316707"/>
                    <a:gd name="connsiteY2" fmla="*/ 228600 h 269080"/>
                    <a:gd name="connsiteX3" fmla="*/ 292894 w 316707"/>
                    <a:gd name="connsiteY3" fmla="*/ 269080 h 269080"/>
                    <a:gd name="connsiteX4" fmla="*/ 0 w 316707"/>
                    <a:gd name="connsiteY4" fmla="*/ 40481 h 269080"/>
                    <a:gd name="connsiteX0" fmla="*/ 0 w 316707"/>
                    <a:gd name="connsiteY0" fmla="*/ 40481 h 269080"/>
                    <a:gd name="connsiteX1" fmla="*/ 30957 w 316707"/>
                    <a:gd name="connsiteY1" fmla="*/ 0 h 269080"/>
                    <a:gd name="connsiteX2" fmla="*/ 316707 w 316707"/>
                    <a:gd name="connsiteY2" fmla="*/ 228600 h 269080"/>
                    <a:gd name="connsiteX3" fmla="*/ 292894 w 316707"/>
                    <a:gd name="connsiteY3" fmla="*/ 269080 h 269080"/>
                    <a:gd name="connsiteX4" fmla="*/ 0 w 316707"/>
                    <a:gd name="connsiteY4" fmla="*/ 40481 h 269080"/>
                    <a:gd name="connsiteX0" fmla="*/ 0 w 316707"/>
                    <a:gd name="connsiteY0" fmla="*/ 40481 h 259555"/>
                    <a:gd name="connsiteX1" fmla="*/ 30957 w 316707"/>
                    <a:gd name="connsiteY1" fmla="*/ 0 h 259555"/>
                    <a:gd name="connsiteX2" fmla="*/ 316707 w 316707"/>
                    <a:gd name="connsiteY2" fmla="*/ 228600 h 259555"/>
                    <a:gd name="connsiteX3" fmla="*/ 295275 w 316707"/>
                    <a:gd name="connsiteY3" fmla="*/ 259555 h 259555"/>
                    <a:gd name="connsiteX4" fmla="*/ 0 w 316707"/>
                    <a:gd name="connsiteY4" fmla="*/ 40481 h 259555"/>
                    <a:gd name="connsiteX0" fmla="*/ 0 w 302420"/>
                    <a:gd name="connsiteY0" fmla="*/ 26193 h 259555"/>
                    <a:gd name="connsiteX1" fmla="*/ 16670 w 302420"/>
                    <a:gd name="connsiteY1" fmla="*/ 0 h 259555"/>
                    <a:gd name="connsiteX2" fmla="*/ 302420 w 302420"/>
                    <a:gd name="connsiteY2" fmla="*/ 228600 h 259555"/>
                    <a:gd name="connsiteX3" fmla="*/ 280988 w 302420"/>
                    <a:gd name="connsiteY3" fmla="*/ 259555 h 259555"/>
                    <a:gd name="connsiteX4" fmla="*/ 0 w 302420"/>
                    <a:gd name="connsiteY4" fmla="*/ 26193 h 259555"/>
                    <a:gd name="connsiteX0" fmla="*/ 0 w 292895"/>
                    <a:gd name="connsiteY0" fmla="*/ 26193 h 259555"/>
                    <a:gd name="connsiteX1" fmla="*/ 16670 w 292895"/>
                    <a:gd name="connsiteY1" fmla="*/ 0 h 259555"/>
                    <a:gd name="connsiteX2" fmla="*/ 292895 w 292895"/>
                    <a:gd name="connsiteY2" fmla="*/ 238125 h 259555"/>
                    <a:gd name="connsiteX3" fmla="*/ 280988 w 292895"/>
                    <a:gd name="connsiteY3" fmla="*/ 259555 h 259555"/>
                    <a:gd name="connsiteX4" fmla="*/ 0 w 292895"/>
                    <a:gd name="connsiteY4" fmla="*/ 26193 h 259555"/>
                    <a:gd name="connsiteX0" fmla="*/ 0 w 292895"/>
                    <a:gd name="connsiteY0" fmla="*/ 26193 h 259555"/>
                    <a:gd name="connsiteX1" fmla="*/ 16670 w 292895"/>
                    <a:gd name="connsiteY1" fmla="*/ 0 h 259555"/>
                    <a:gd name="connsiteX2" fmla="*/ 292895 w 292895"/>
                    <a:gd name="connsiteY2" fmla="*/ 238125 h 259555"/>
                    <a:gd name="connsiteX3" fmla="*/ 280988 w 292895"/>
                    <a:gd name="connsiteY3" fmla="*/ 259555 h 259555"/>
                    <a:gd name="connsiteX4" fmla="*/ 0 w 292895"/>
                    <a:gd name="connsiteY4" fmla="*/ 26193 h 259555"/>
                    <a:gd name="connsiteX0" fmla="*/ 0 w 292895"/>
                    <a:gd name="connsiteY0" fmla="*/ 26193 h 259555"/>
                    <a:gd name="connsiteX1" fmla="*/ 16670 w 292895"/>
                    <a:gd name="connsiteY1" fmla="*/ 0 h 259555"/>
                    <a:gd name="connsiteX2" fmla="*/ 292895 w 292895"/>
                    <a:gd name="connsiteY2" fmla="*/ 238125 h 259555"/>
                    <a:gd name="connsiteX3" fmla="*/ 280988 w 292895"/>
                    <a:gd name="connsiteY3" fmla="*/ 259555 h 259555"/>
                    <a:gd name="connsiteX4" fmla="*/ 0 w 292895"/>
                    <a:gd name="connsiteY4" fmla="*/ 26193 h 259555"/>
                    <a:gd name="connsiteX0" fmla="*/ 0 w 292895"/>
                    <a:gd name="connsiteY0" fmla="*/ 26193 h 259555"/>
                    <a:gd name="connsiteX1" fmla="*/ 16670 w 292895"/>
                    <a:gd name="connsiteY1" fmla="*/ 0 h 259555"/>
                    <a:gd name="connsiteX2" fmla="*/ 292895 w 292895"/>
                    <a:gd name="connsiteY2" fmla="*/ 238125 h 259555"/>
                    <a:gd name="connsiteX3" fmla="*/ 280988 w 292895"/>
                    <a:gd name="connsiteY3" fmla="*/ 259555 h 259555"/>
                    <a:gd name="connsiteX4" fmla="*/ 0 w 292895"/>
                    <a:gd name="connsiteY4" fmla="*/ 26193 h 259555"/>
                    <a:gd name="connsiteX0" fmla="*/ 0 w 292895"/>
                    <a:gd name="connsiteY0" fmla="*/ 23812 h 257174"/>
                    <a:gd name="connsiteX1" fmla="*/ 16670 w 292895"/>
                    <a:gd name="connsiteY1" fmla="*/ 0 h 257174"/>
                    <a:gd name="connsiteX2" fmla="*/ 292895 w 292895"/>
                    <a:gd name="connsiteY2" fmla="*/ 235744 h 257174"/>
                    <a:gd name="connsiteX3" fmla="*/ 280988 w 292895"/>
                    <a:gd name="connsiteY3" fmla="*/ 257174 h 257174"/>
                    <a:gd name="connsiteX4" fmla="*/ 0 w 292895"/>
                    <a:gd name="connsiteY4" fmla="*/ 23812 h 257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895" h="257174">
                      <a:moveTo>
                        <a:pt x="0" y="23812"/>
                      </a:moveTo>
                      <a:lnTo>
                        <a:pt x="16670" y="0"/>
                      </a:lnTo>
                      <a:cubicBezTo>
                        <a:pt x="129382" y="64294"/>
                        <a:pt x="218282" y="145257"/>
                        <a:pt x="292895" y="235744"/>
                      </a:cubicBezTo>
                      <a:lnTo>
                        <a:pt x="280988" y="257174"/>
                      </a:lnTo>
                      <a:cubicBezTo>
                        <a:pt x="206375" y="168274"/>
                        <a:pt x="131762" y="81755"/>
                        <a:pt x="0" y="23812"/>
                      </a:cubicBezTo>
                      <a:close/>
                    </a:path>
                  </a:pathLst>
                </a:custGeom>
                <a:gradFill>
                  <a:gsLst>
                    <a:gs pos="28086">
                      <a:schemeClr val="accent6">
                        <a:lumMod val="40000"/>
                        <a:lumOff val="60000"/>
                      </a:schemeClr>
                    </a:gs>
                    <a:gs pos="73678">
                      <a:schemeClr val="accent6">
                        <a:lumMod val="60000"/>
                        <a:lumOff val="40000"/>
                      </a:schemeClr>
                    </a:gs>
                    <a:gs pos="46500">
                      <a:schemeClr val="accent6"/>
                    </a:gs>
                    <a:gs pos="0">
                      <a:schemeClr val="accent6">
                        <a:lumMod val="75000"/>
                      </a:schemeClr>
                    </a:gs>
                    <a:gs pos="100000">
                      <a:schemeClr val="accent6">
                        <a:lumMod val="75000"/>
                      </a:schemeClr>
                    </a:gs>
                  </a:gsLst>
                  <a:lin ang="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1" name="Rectangle 17"/>
                <p:cNvSpPr/>
                <p:nvPr/>
              </p:nvSpPr>
              <p:spPr>
                <a:xfrm rot="3170650">
                  <a:off x="6468620" y="3832267"/>
                  <a:ext cx="254796" cy="216693"/>
                </a:xfrm>
                <a:custGeom>
                  <a:avLst/>
                  <a:gdLst>
                    <a:gd name="connsiteX0" fmla="*/ 0 w 330994"/>
                    <a:gd name="connsiteY0" fmla="*/ 0 h 333375"/>
                    <a:gd name="connsiteX1" fmla="*/ 330994 w 330994"/>
                    <a:gd name="connsiteY1" fmla="*/ 0 h 333375"/>
                    <a:gd name="connsiteX2" fmla="*/ 330994 w 330994"/>
                    <a:gd name="connsiteY2" fmla="*/ 333375 h 333375"/>
                    <a:gd name="connsiteX3" fmla="*/ 0 w 330994"/>
                    <a:gd name="connsiteY3" fmla="*/ 333375 h 333375"/>
                    <a:gd name="connsiteX4" fmla="*/ 0 w 330994"/>
                    <a:gd name="connsiteY4" fmla="*/ 0 h 333375"/>
                    <a:gd name="connsiteX0" fmla="*/ 0 w 347663"/>
                    <a:gd name="connsiteY0" fmla="*/ 40481 h 333375"/>
                    <a:gd name="connsiteX1" fmla="*/ 347663 w 347663"/>
                    <a:gd name="connsiteY1" fmla="*/ 0 h 333375"/>
                    <a:gd name="connsiteX2" fmla="*/ 347663 w 347663"/>
                    <a:gd name="connsiteY2" fmla="*/ 333375 h 333375"/>
                    <a:gd name="connsiteX3" fmla="*/ 16669 w 347663"/>
                    <a:gd name="connsiteY3" fmla="*/ 333375 h 333375"/>
                    <a:gd name="connsiteX4" fmla="*/ 0 w 347663"/>
                    <a:gd name="connsiteY4" fmla="*/ 40481 h 333375"/>
                    <a:gd name="connsiteX0" fmla="*/ 0 w 347663"/>
                    <a:gd name="connsiteY0" fmla="*/ 40481 h 333375"/>
                    <a:gd name="connsiteX1" fmla="*/ 47626 w 347663"/>
                    <a:gd name="connsiteY1" fmla="*/ 0 h 333375"/>
                    <a:gd name="connsiteX2" fmla="*/ 347663 w 347663"/>
                    <a:gd name="connsiteY2" fmla="*/ 333375 h 333375"/>
                    <a:gd name="connsiteX3" fmla="*/ 16669 w 347663"/>
                    <a:gd name="connsiteY3" fmla="*/ 333375 h 333375"/>
                    <a:gd name="connsiteX4" fmla="*/ 0 w 347663"/>
                    <a:gd name="connsiteY4" fmla="*/ 40481 h 333375"/>
                    <a:gd name="connsiteX0" fmla="*/ 0 w 323851"/>
                    <a:gd name="connsiteY0" fmla="*/ 40481 h 333375"/>
                    <a:gd name="connsiteX1" fmla="*/ 47626 w 323851"/>
                    <a:gd name="connsiteY1" fmla="*/ 0 h 333375"/>
                    <a:gd name="connsiteX2" fmla="*/ 323851 w 323851"/>
                    <a:gd name="connsiteY2" fmla="*/ 221456 h 333375"/>
                    <a:gd name="connsiteX3" fmla="*/ 16669 w 323851"/>
                    <a:gd name="connsiteY3" fmla="*/ 333375 h 333375"/>
                    <a:gd name="connsiteX4" fmla="*/ 0 w 323851"/>
                    <a:gd name="connsiteY4" fmla="*/ 40481 h 333375"/>
                    <a:gd name="connsiteX0" fmla="*/ 0 w 323851"/>
                    <a:gd name="connsiteY0" fmla="*/ 40481 h 285750"/>
                    <a:gd name="connsiteX1" fmla="*/ 47626 w 323851"/>
                    <a:gd name="connsiteY1" fmla="*/ 0 h 285750"/>
                    <a:gd name="connsiteX2" fmla="*/ 323851 w 323851"/>
                    <a:gd name="connsiteY2" fmla="*/ 221456 h 285750"/>
                    <a:gd name="connsiteX3" fmla="*/ 292894 w 323851"/>
                    <a:gd name="connsiteY3" fmla="*/ 285750 h 285750"/>
                    <a:gd name="connsiteX4" fmla="*/ 0 w 323851"/>
                    <a:gd name="connsiteY4" fmla="*/ 40481 h 285750"/>
                    <a:gd name="connsiteX0" fmla="*/ 0 w 326232"/>
                    <a:gd name="connsiteY0" fmla="*/ 47625 h 285750"/>
                    <a:gd name="connsiteX1" fmla="*/ 50007 w 326232"/>
                    <a:gd name="connsiteY1" fmla="*/ 0 h 285750"/>
                    <a:gd name="connsiteX2" fmla="*/ 326232 w 326232"/>
                    <a:gd name="connsiteY2" fmla="*/ 221456 h 285750"/>
                    <a:gd name="connsiteX3" fmla="*/ 295275 w 326232"/>
                    <a:gd name="connsiteY3" fmla="*/ 285750 h 285750"/>
                    <a:gd name="connsiteX4" fmla="*/ 0 w 326232"/>
                    <a:gd name="connsiteY4" fmla="*/ 47625 h 285750"/>
                    <a:gd name="connsiteX0" fmla="*/ 0 w 326232"/>
                    <a:gd name="connsiteY0" fmla="*/ 33337 h 271462"/>
                    <a:gd name="connsiteX1" fmla="*/ 30957 w 326232"/>
                    <a:gd name="connsiteY1" fmla="*/ 0 h 271462"/>
                    <a:gd name="connsiteX2" fmla="*/ 326232 w 326232"/>
                    <a:gd name="connsiteY2" fmla="*/ 207168 h 271462"/>
                    <a:gd name="connsiteX3" fmla="*/ 295275 w 326232"/>
                    <a:gd name="connsiteY3" fmla="*/ 271462 h 271462"/>
                    <a:gd name="connsiteX4" fmla="*/ 0 w 326232"/>
                    <a:gd name="connsiteY4" fmla="*/ 33337 h 271462"/>
                    <a:gd name="connsiteX0" fmla="*/ 0 w 319088"/>
                    <a:gd name="connsiteY0" fmla="*/ 33337 h 271462"/>
                    <a:gd name="connsiteX1" fmla="*/ 30957 w 319088"/>
                    <a:gd name="connsiteY1" fmla="*/ 0 h 271462"/>
                    <a:gd name="connsiteX2" fmla="*/ 319088 w 319088"/>
                    <a:gd name="connsiteY2" fmla="*/ 230981 h 271462"/>
                    <a:gd name="connsiteX3" fmla="*/ 295275 w 319088"/>
                    <a:gd name="connsiteY3" fmla="*/ 271462 h 271462"/>
                    <a:gd name="connsiteX4" fmla="*/ 0 w 319088"/>
                    <a:gd name="connsiteY4" fmla="*/ 33337 h 271462"/>
                    <a:gd name="connsiteX0" fmla="*/ 0 w 319088"/>
                    <a:gd name="connsiteY0" fmla="*/ 33337 h 271462"/>
                    <a:gd name="connsiteX1" fmla="*/ 30957 w 319088"/>
                    <a:gd name="connsiteY1" fmla="*/ 0 h 271462"/>
                    <a:gd name="connsiteX2" fmla="*/ 319088 w 319088"/>
                    <a:gd name="connsiteY2" fmla="*/ 228600 h 271462"/>
                    <a:gd name="connsiteX3" fmla="*/ 295275 w 319088"/>
                    <a:gd name="connsiteY3" fmla="*/ 271462 h 271462"/>
                    <a:gd name="connsiteX4" fmla="*/ 0 w 319088"/>
                    <a:gd name="connsiteY4" fmla="*/ 33337 h 271462"/>
                    <a:gd name="connsiteX0" fmla="*/ 0 w 319088"/>
                    <a:gd name="connsiteY0" fmla="*/ 33337 h 271462"/>
                    <a:gd name="connsiteX1" fmla="*/ 30957 w 319088"/>
                    <a:gd name="connsiteY1" fmla="*/ 0 h 271462"/>
                    <a:gd name="connsiteX2" fmla="*/ 319088 w 319088"/>
                    <a:gd name="connsiteY2" fmla="*/ 228600 h 271462"/>
                    <a:gd name="connsiteX3" fmla="*/ 295275 w 319088"/>
                    <a:gd name="connsiteY3" fmla="*/ 271462 h 271462"/>
                    <a:gd name="connsiteX4" fmla="*/ 0 w 319088"/>
                    <a:gd name="connsiteY4" fmla="*/ 33337 h 271462"/>
                    <a:gd name="connsiteX0" fmla="*/ 0 w 319088"/>
                    <a:gd name="connsiteY0" fmla="*/ 33337 h 271462"/>
                    <a:gd name="connsiteX1" fmla="*/ 30957 w 319088"/>
                    <a:gd name="connsiteY1" fmla="*/ 0 h 271462"/>
                    <a:gd name="connsiteX2" fmla="*/ 319088 w 319088"/>
                    <a:gd name="connsiteY2" fmla="*/ 228600 h 271462"/>
                    <a:gd name="connsiteX3" fmla="*/ 295275 w 319088"/>
                    <a:gd name="connsiteY3" fmla="*/ 271462 h 271462"/>
                    <a:gd name="connsiteX4" fmla="*/ 0 w 319088"/>
                    <a:gd name="connsiteY4" fmla="*/ 33337 h 271462"/>
                    <a:gd name="connsiteX0" fmla="*/ 0 w 319088"/>
                    <a:gd name="connsiteY0" fmla="*/ 33337 h 271462"/>
                    <a:gd name="connsiteX1" fmla="*/ 30957 w 319088"/>
                    <a:gd name="connsiteY1" fmla="*/ 0 h 271462"/>
                    <a:gd name="connsiteX2" fmla="*/ 319088 w 319088"/>
                    <a:gd name="connsiteY2" fmla="*/ 228600 h 271462"/>
                    <a:gd name="connsiteX3" fmla="*/ 295275 w 319088"/>
                    <a:gd name="connsiteY3" fmla="*/ 271462 h 271462"/>
                    <a:gd name="connsiteX4" fmla="*/ 0 w 319088"/>
                    <a:gd name="connsiteY4" fmla="*/ 33337 h 271462"/>
                    <a:gd name="connsiteX0" fmla="*/ 0 w 319088"/>
                    <a:gd name="connsiteY0" fmla="*/ 33337 h 269080"/>
                    <a:gd name="connsiteX1" fmla="*/ 30957 w 319088"/>
                    <a:gd name="connsiteY1" fmla="*/ 0 h 269080"/>
                    <a:gd name="connsiteX2" fmla="*/ 319088 w 319088"/>
                    <a:gd name="connsiteY2" fmla="*/ 228600 h 269080"/>
                    <a:gd name="connsiteX3" fmla="*/ 295275 w 319088"/>
                    <a:gd name="connsiteY3" fmla="*/ 269080 h 269080"/>
                    <a:gd name="connsiteX4" fmla="*/ 0 w 319088"/>
                    <a:gd name="connsiteY4" fmla="*/ 33337 h 269080"/>
                    <a:gd name="connsiteX0" fmla="*/ 0 w 319088"/>
                    <a:gd name="connsiteY0" fmla="*/ 33337 h 269080"/>
                    <a:gd name="connsiteX1" fmla="*/ 30957 w 319088"/>
                    <a:gd name="connsiteY1" fmla="*/ 0 h 269080"/>
                    <a:gd name="connsiteX2" fmla="*/ 319088 w 319088"/>
                    <a:gd name="connsiteY2" fmla="*/ 228600 h 269080"/>
                    <a:gd name="connsiteX3" fmla="*/ 295275 w 319088"/>
                    <a:gd name="connsiteY3" fmla="*/ 269080 h 269080"/>
                    <a:gd name="connsiteX4" fmla="*/ 0 w 319088"/>
                    <a:gd name="connsiteY4" fmla="*/ 33337 h 269080"/>
                    <a:gd name="connsiteX0" fmla="*/ 0 w 319088"/>
                    <a:gd name="connsiteY0" fmla="*/ 33337 h 269080"/>
                    <a:gd name="connsiteX1" fmla="*/ 33338 w 319088"/>
                    <a:gd name="connsiteY1" fmla="*/ 0 h 269080"/>
                    <a:gd name="connsiteX2" fmla="*/ 319088 w 319088"/>
                    <a:gd name="connsiteY2" fmla="*/ 228600 h 269080"/>
                    <a:gd name="connsiteX3" fmla="*/ 295275 w 319088"/>
                    <a:gd name="connsiteY3" fmla="*/ 269080 h 269080"/>
                    <a:gd name="connsiteX4" fmla="*/ 0 w 319088"/>
                    <a:gd name="connsiteY4" fmla="*/ 33337 h 269080"/>
                    <a:gd name="connsiteX0" fmla="*/ 0 w 316707"/>
                    <a:gd name="connsiteY0" fmla="*/ 40481 h 269080"/>
                    <a:gd name="connsiteX1" fmla="*/ 30957 w 316707"/>
                    <a:gd name="connsiteY1" fmla="*/ 0 h 269080"/>
                    <a:gd name="connsiteX2" fmla="*/ 316707 w 316707"/>
                    <a:gd name="connsiteY2" fmla="*/ 228600 h 269080"/>
                    <a:gd name="connsiteX3" fmla="*/ 292894 w 316707"/>
                    <a:gd name="connsiteY3" fmla="*/ 269080 h 269080"/>
                    <a:gd name="connsiteX4" fmla="*/ 0 w 316707"/>
                    <a:gd name="connsiteY4" fmla="*/ 40481 h 269080"/>
                    <a:gd name="connsiteX0" fmla="*/ 0 w 316707"/>
                    <a:gd name="connsiteY0" fmla="*/ 40481 h 269080"/>
                    <a:gd name="connsiteX1" fmla="*/ 30957 w 316707"/>
                    <a:gd name="connsiteY1" fmla="*/ 0 h 269080"/>
                    <a:gd name="connsiteX2" fmla="*/ 316707 w 316707"/>
                    <a:gd name="connsiteY2" fmla="*/ 228600 h 269080"/>
                    <a:gd name="connsiteX3" fmla="*/ 292894 w 316707"/>
                    <a:gd name="connsiteY3" fmla="*/ 269080 h 269080"/>
                    <a:gd name="connsiteX4" fmla="*/ 0 w 316707"/>
                    <a:gd name="connsiteY4" fmla="*/ 40481 h 269080"/>
                    <a:gd name="connsiteX0" fmla="*/ 0 w 316707"/>
                    <a:gd name="connsiteY0" fmla="*/ 40481 h 259555"/>
                    <a:gd name="connsiteX1" fmla="*/ 30957 w 316707"/>
                    <a:gd name="connsiteY1" fmla="*/ 0 h 259555"/>
                    <a:gd name="connsiteX2" fmla="*/ 316707 w 316707"/>
                    <a:gd name="connsiteY2" fmla="*/ 228600 h 259555"/>
                    <a:gd name="connsiteX3" fmla="*/ 295275 w 316707"/>
                    <a:gd name="connsiteY3" fmla="*/ 259555 h 259555"/>
                    <a:gd name="connsiteX4" fmla="*/ 0 w 316707"/>
                    <a:gd name="connsiteY4" fmla="*/ 40481 h 259555"/>
                    <a:gd name="connsiteX0" fmla="*/ 0 w 302420"/>
                    <a:gd name="connsiteY0" fmla="*/ 26193 h 259555"/>
                    <a:gd name="connsiteX1" fmla="*/ 16670 w 302420"/>
                    <a:gd name="connsiteY1" fmla="*/ 0 h 259555"/>
                    <a:gd name="connsiteX2" fmla="*/ 302420 w 302420"/>
                    <a:gd name="connsiteY2" fmla="*/ 228600 h 259555"/>
                    <a:gd name="connsiteX3" fmla="*/ 280988 w 302420"/>
                    <a:gd name="connsiteY3" fmla="*/ 259555 h 259555"/>
                    <a:gd name="connsiteX4" fmla="*/ 0 w 302420"/>
                    <a:gd name="connsiteY4" fmla="*/ 26193 h 259555"/>
                    <a:gd name="connsiteX0" fmla="*/ 0 w 292895"/>
                    <a:gd name="connsiteY0" fmla="*/ 26193 h 259555"/>
                    <a:gd name="connsiteX1" fmla="*/ 16670 w 292895"/>
                    <a:gd name="connsiteY1" fmla="*/ 0 h 259555"/>
                    <a:gd name="connsiteX2" fmla="*/ 292895 w 292895"/>
                    <a:gd name="connsiteY2" fmla="*/ 238125 h 259555"/>
                    <a:gd name="connsiteX3" fmla="*/ 280988 w 292895"/>
                    <a:gd name="connsiteY3" fmla="*/ 259555 h 259555"/>
                    <a:gd name="connsiteX4" fmla="*/ 0 w 292895"/>
                    <a:gd name="connsiteY4" fmla="*/ 26193 h 259555"/>
                    <a:gd name="connsiteX0" fmla="*/ 0 w 292895"/>
                    <a:gd name="connsiteY0" fmla="*/ 26193 h 259555"/>
                    <a:gd name="connsiteX1" fmla="*/ 16670 w 292895"/>
                    <a:gd name="connsiteY1" fmla="*/ 0 h 259555"/>
                    <a:gd name="connsiteX2" fmla="*/ 292895 w 292895"/>
                    <a:gd name="connsiteY2" fmla="*/ 238125 h 259555"/>
                    <a:gd name="connsiteX3" fmla="*/ 280988 w 292895"/>
                    <a:gd name="connsiteY3" fmla="*/ 259555 h 259555"/>
                    <a:gd name="connsiteX4" fmla="*/ 0 w 292895"/>
                    <a:gd name="connsiteY4" fmla="*/ 26193 h 259555"/>
                    <a:gd name="connsiteX0" fmla="*/ 0 w 292895"/>
                    <a:gd name="connsiteY0" fmla="*/ 26193 h 259555"/>
                    <a:gd name="connsiteX1" fmla="*/ 16670 w 292895"/>
                    <a:gd name="connsiteY1" fmla="*/ 0 h 259555"/>
                    <a:gd name="connsiteX2" fmla="*/ 292895 w 292895"/>
                    <a:gd name="connsiteY2" fmla="*/ 238125 h 259555"/>
                    <a:gd name="connsiteX3" fmla="*/ 280988 w 292895"/>
                    <a:gd name="connsiteY3" fmla="*/ 259555 h 259555"/>
                    <a:gd name="connsiteX4" fmla="*/ 0 w 292895"/>
                    <a:gd name="connsiteY4" fmla="*/ 26193 h 259555"/>
                    <a:gd name="connsiteX0" fmla="*/ 0 w 292895"/>
                    <a:gd name="connsiteY0" fmla="*/ 26193 h 259555"/>
                    <a:gd name="connsiteX1" fmla="*/ 16670 w 292895"/>
                    <a:gd name="connsiteY1" fmla="*/ 0 h 259555"/>
                    <a:gd name="connsiteX2" fmla="*/ 292895 w 292895"/>
                    <a:gd name="connsiteY2" fmla="*/ 238125 h 259555"/>
                    <a:gd name="connsiteX3" fmla="*/ 280988 w 292895"/>
                    <a:gd name="connsiteY3" fmla="*/ 259555 h 259555"/>
                    <a:gd name="connsiteX4" fmla="*/ 0 w 292895"/>
                    <a:gd name="connsiteY4" fmla="*/ 26193 h 259555"/>
                    <a:gd name="connsiteX0" fmla="*/ 0 w 292895"/>
                    <a:gd name="connsiteY0" fmla="*/ 23812 h 257174"/>
                    <a:gd name="connsiteX1" fmla="*/ 16670 w 292895"/>
                    <a:gd name="connsiteY1" fmla="*/ 0 h 257174"/>
                    <a:gd name="connsiteX2" fmla="*/ 292895 w 292895"/>
                    <a:gd name="connsiteY2" fmla="*/ 235744 h 257174"/>
                    <a:gd name="connsiteX3" fmla="*/ 280988 w 292895"/>
                    <a:gd name="connsiteY3" fmla="*/ 257174 h 257174"/>
                    <a:gd name="connsiteX4" fmla="*/ 0 w 292895"/>
                    <a:gd name="connsiteY4" fmla="*/ 23812 h 257174"/>
                    <a:gd name="connsiteX0" fmla="*/ 0 w 292895"/>
                    <a:gd name="connsiteY0" fmla="*/ 23812 h 257174"/>
                    <a:gd name="connsiteX1" fmla="*/ 16670 w 292895"/>
                    <a:gd name="connsiteY1" fmla="*/ 0 h 257174"/>
                    <a:gd name="connsiteX2" fmla="*/ 292895 w 292895"/>
                    <a:gd name="connsiteY2" fmla="*/ 235744 h 257174"/>
                    <a:gd name="connsiteX3" fmla="*/ 280988 w 292895"/>
                    <a:gd name="connsiteY3" fmla="*/ 257174 h 257174"/>
                    <a:gd name="connsiteX4" fmla="*/ 0 w 292895"/>
                    <a:gd name="connsiteY4" fmla="*/ 23812 h 257174"/>
                    <a:gd name="connsiteX0" fmla="*/ 0 w 292895"/>
                    <a:gd name="connsiteY0" fmla="*/ 23812 h 257174"/>
                    <a:gd name="connsiteX1" fmla="*/ 16670 w 292895"/>
                    <a:gd name="connsiteY1" fmla="*/ 0 h 257174"/>
                    <a:gd name="connsiteX2" fmla="*/ 292895 w 292895"/>
                    <a:gd name="connsiteY2" fmla="*/ 235744 h 257174"/>
                    <a:gd name="connsiteX3" fmla="*/ 280988 w 292895"/>
                    <a:gd name="connsiteY3" fmla="*/ 257174 h 257174"/>
                    <a:gd name="connsiteX4" fmla="*/ 0 w 292895"/>
                    <a:gd name="connsiteY4" fmla="*/ 23812 h 257174"/>
                    <a:gd name="connsiteX0" fmla="*/ 0 w 292895"/>
                    <a:gd name="connsiteY0" fmla="*/ 23812 h 257174"/>
                    <a:gd name="connsiteX1" fmla="*/ 16670 w 292895"/>
                    <a:gd name="connsiteY1" fmla="*/ 0 h 257174"/>
                    <a:gd name="connsiteX2" fmla="*/ 292895 w 292895"/>
                    <a:gd name="connsiteY2" fmla="*/ 235744 h 257174"/>
                    <a:gd name="connsiteX3" fmla="*/ 280988 w 292895"/>
                    <a:gd name="connsiteY3" fmla="*/ 257174 h 257174"/>
                    <a:gd name="connsiteX4" fmla="*/ 0 w 292895"/>
                    <a:gd name="connsiteY4" fmla="*/ 23812 h 257174"/>
                    <a:gd name="connsiteX0" fmla="*/ 0 w 292895"/>
                    <a:gd name="connsiteY0" fmla="*/ 23812 h 266144"/>
                    <a:gd name="connsiteX1" fmla="*/ 16670 w 292895"/>
                    <a:gd name="connsiteY1" fmla="*/ 0 h 266144"/>
                    <a:gd name="connsiteX2" fmla="*/ 292895 w 292895"/>
                    <a:gd name="connsiteY2" fmla="*/ 235744 h 266144"/>
                    <a:gd name="connsiteX3" fmla="*/ 272457 w 292895"/>
                    <a:gd name="connsiteY3" fmla="*/ 266144 h 266144"/>
                    <a:gd name="connsiteX4" fmla="*/ 0 w 292895"/>
                    <a:gd name="connsiteY4" fmla="*/ 23812 h 266144"/>
                    <a:gd name="connsiteX0" fmla="*/ 0 w 307114"/>
                    <a:gd name="connsiteY0" fmla="*/ 32784 h 266144"/>
                    <a:gd name="connsiteX1" fmla="*/ 30889 w 307114"/>
                    <a:gd name="connsiteY1" fmla="*/ 0 h 266144"/>
                    <a:gd name="connsiteX2" fmla="*/ 307114 w 307114"/>
                    <a:gd name="connsiteY2" fmla="*/ 235744 h 266144"/>
                    <a:gd name="connsiteX3" fmla="*/ 286676 w 307114"/>
                    <a:gd name="connsiteY3" fmla="*/ 266144 h 266144"/>
                    <a:gd name="connsiteX4" fmla="*/ 0 w 307114"/>
                    <a:gd name="connsiteY4" fmla="*/ 32784 h 266144"/>
                    <a:gd name="connsiteX0" fmla="*/ 0 w 307114"/>
                    <a:gd name="connsiteY0" fmla="*/ 32784 h 266144"/>
                    <a:gd name="connsiteX1" fmla="*/ 30889 w 307114"/>
                    <a:gd name="connsiteY1" fmla="*/ 0 h 266144"/>
                    <a:gd name="connsiteX2" fmla="*/ 307114 w 307114"/>
                    <a:gd name="connsiteY2" fmla="*/ 235744 h 266144"/>
                    <a:gd name="connsiteX3" fmla="*/ 286676 w 307114"/>
                    <a:gd name="connsiteY3" fmla="*/ 266144 h 266144"/>
                    <a:gd name="connsiteX4" fmla="*/ 0 w 307114"/>
                    <a:gd name="connsiteY4" fmla="*/ 32784 h 266144"/>
                    <a:gd name="connsiteX0" fmla="*/ 0 w 304271"/>
                    <a:gd name="connsiteY0" fmla="*/ 32784 h 266144"/>
                    <a:gd name="connsiteX1" fmla="*/ 28046 w 304271"/>
                    <a:gd name="connsiteY1" fmla="*/ 0 h 266144"/>
                    <a:gd name="connsiteX2" fmla="*/ 304271 w 304271"/>
                    <a:gd name="connsiteY2" fmla="*/ 235744 h 266144"/>
                    <a:gd name="connsiteX3" fmla="*/ 283833 w 304271"/>
                    <a:gd name="connsiteY3" fmla="*/ 266144 h 266144"/>
                    <a:gd name="connsiteX4" fmla="*/ 0 w 304271"/>
                    <a:gd name="connsiteY4" fmla="*/ 32784 h 266144"/>
                    <a:gd name="connsiteX0" fmla="*/ 0 w 304271"/>
                    <a:gd name="connsiteY0" fmla="*/ 35774 h 266144"/>
                    <a:gd name="connsiteX1" fmla="*/ 28046 w 304271"/>
                    <a:gd name="connsiteY1" fmla="*/ 0 h 266144"/>
                    <a:gd name="connsiteX2" fmla="*/ 304271 w 304271"/>
                    <a:gd name="connsiteY2" fmla="*/ 235744 h 266144"/>
                    <a:gd name="connsiteX3" fmla="*/ 283833 w 304271"/>
                    <a:gd name="connsiteY3" fmla="*/ 266144 h 266144"/>
                    <a:gd name="connsiteX4" fmla="*/ 0 w 304271"/>
                    <a:gd name="connsiteY4" fmla="*/ 35774 h 266144"/>
                    <a:gd name="connsiteX0" fmla="*/ 0 w 304271"/>
                    <a:gd name="connsiteY0" fmla="*/ 35774 h 272124"/>
                    <a:gd name="connsiteX1" fmla="*/ 28046 w 304271"/>
                    <a:gd name="connsiteY1" fmla="*/ 0 h 272124"/>
                    <a:gd name="connsiteX2" fmla="*/ 304271 w 304271"/>
                    <a:gd name="connsiteY2" fmla="*/ 235744 h 272124"/>
                    <a:gd name="connsiteX3" fmla="*/ 283833 w 304271"/>
                    <a:gd name="connsiteY3" fmla="*/ 272124 h 272124"/>
                    <a:gd name="connsiteX4" fmla="*/ 0 w 304271"/>
                    <a:gd name="connsiteY4" fmla="*/ 35774 h 27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271" h="272124">
                      <a:moveTo>
                        <a:pt x="0" y="35774"/>
                      </a:moveTo>
                      <a:lnTo>
                        <a:pt x="28046" y="0"/>
                      </a:lnTo>
                      <a:cubicBezTo>
                        <a:pt x="160662" y="58312"/>
                        <a:pt x="252407" y="148248"/>
                        <a:pt x="304271" y="235744"/>
                      </a:cubicBezTo>
                      <a:lnTo>
                        <a:pt x="283833" y="272124"/>
                      </a:lnTo>
                      <a:cubicBezTo>
                        <a:pt x="209220" y="183224"/>
                        <a:pt x="137449" y="93717"/>
                        <a:pt x="0" y="35774"/>
                      </a:cubicBezTo>
                      <a:close/>
                    </a:path>
                  </a:pathLst>
                </a:custGeom>
                <a:gradFill>
                  <a:gsLst>
                    <a:gs pos="28086">
                      <a:schemeClr val="accent6">
                        <a:lumMod val="40000"/>
                        <a:lumOff val="60000"/>
                      </a:schemeClr>
                    </a:gs>
                    <a:gs pos="73678">
                      <a:schemeClr val="accent6">
                        <a:lumMod val="60000"/>
                        <a:lumOff val="40000"/>
                      </a:schemeClr>
                    </a:gs>
                    <a:gs pos="46500">
                      <a:schemeClr val="accent6"/>
                    </a:gs>
                    <a:gs pos="0">
                      <a:schemeClr val="accent6">
                        <a:lumMod val="75000"/>
                      </a:schemeClr>
                    </a:gs>
                    <a:gs pos="100000">
                      <a:schemeClr val="accent6">
                        <a:lumMod val="75000"/>
                      </a:schemeClr>
                    </a:gs>
                  </a:gsLst>
                  <a:lin ang="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2" name="Rectangle 24"/>
                <p:cNvSpPr/>
                <p:nvPr/>
              </p:nvSpPr>
              <p:spPr>
                <a:xfrm rot="3170650">
                  <a:off x="5918737" y="3528544"/>
                  <a:ext cx="550369" cy="692235"/>
                </a:xfrm>
                <a:custGeom>
                  <a:avLst/>
                  <a:gdLst>
                    <a:gd name="connsiteX0" fmla="*/ 0 w 681039"/>
                    <a:gd name="connsiteY0" fmla="*/ 0 h 778669"/>
                    <a:gd name="connsiteX1" fmla="*/ 681039 w 681039"/>
                    <a:gd name="connsiteY1" fmla="*/ 0 h 778669"/>
                    <a:gd name="connsiteX2" fmla="*/ 681039 w 681039"/>
                    <a:gd name="connsiteY2" fmla="*/ 778669 h 778669"/>
                    <a:gd name="connsiteX3" fmla="*/ 0 w 681039"/>
                    <a:gd name="connsiteY3" fmla="*/ 778669 h 778669"/>
                    <a:gd name="connsiteX4" fmla="*/ 0 w 681039"/>
                    <a:gd name="connsiteY4" fmla="*/ 0 h 778669"/>
                    <a:gd name="connsiteX0" fmla="*/ 0 w 700089"/>
                    <a:gd name="connsiteY0" fmla="*/ 0 h 778669"/>
                    <a:gd name="connsiteX1" fmla="*/ 700089 w 700089"/>
                    <a:gd name="connsiteY1" fmla="*/ 30956 h 778669"/>
                    <a:gd name="connsiteX2" fmla="*/ 681039 w 700089"/>
                    <a:gd name="connsiteY2" fmla="*/ 778669 h 778669"/>
                    <a:gd name="connsiteX3" fmla="*/ 0 w 700089"/>
                    <a:gd name="connsiteY3" fmla="*/ 778669 h 778669"/>
                    <a:gd name="connsiteX4" fmla="*/ 0 w 700089"/>
                    <a:gd name="connsiteY4" fmla="*/ 0 h 778669"/>
                    <a:gd name="connsiteX0" fmla="*/ 642938 w 700089"/>
                    <a:gd name="connsiteY0" fmla="*/ 0 h 783431"/>
                    <a:gd name="connsiteX1" fmla="*/ 700089 w 700089"/>
                    <a:gd name="connsiteY1" fmla="*/ 35718 h 783431"/>
                    <a:gd name="connsiteX2" fmla="*/ 681039 w 700089"/>
                    <a:gd name="connsiteY2" fmla="*/ 783431 h 783431"/>
                    <a:gd name="connsiteX3" fmla="*/ 0 w 700089"/>
                    <a:gd name="connsiteY3" fmla="*/ 783431 h 783431"/>
                    <a:gd name="connsiteX4" fmla="*/ 642938 w 700089"/>
                    <a:gd name="connsiteY4" fmla="*/ 0 h 783431"/>
                    <a:gd name="connsiteX0" fmla="*/ 473869 w 531020"/>
                    <a:gd name="connsiteY0" fmla="*/ 0 h 783431"/>
                    <a:gd name="connsiteX1" fmla="*/ 531020 w 531020"/>
                    <a:gd name="connsiteY1" fmla="*/ 35718 h 783431"/>
                    <a:gd name="connsiteX2" fmla="*/ 511970 w 531020"/>
                    <a:gd name="connsiteY2" fmla="*/ 783431 h 783431"/>
                    <a:gd name="connsiteX3" fmla="*/ 0 w 531020"/>
                    <a:gd name="connsiteY3" fmla="*/ 623887 h 783431"/>
                    <a:gd name="connsiteX4" fmla="*/ 473869 w 531020"/>
                    <a:gd name="connsiteY4" fmla="*/ 0 h 783431"/>
                    <a:gd name="connsiteX0" fmla="*/ 473869 w 531020"/>
                    <a:gd name="connsiteY0" fmla="*/ 0 h 647700"/>
                    <a:gd name="connsiteX1" fmla="*/ 531020 w 531020"/>
                    <a:gd name="connsiteY1" fmla="*/ 35718 h 647700"/>
                    <a:gd name="connsiteX2" fmla="*/ 90489 w 531020"/>
                    <a:gd name="connsiteY2" fmla="*/ 647700 h 647700"/>
                    <a:gd name="connsiteX3" fmla="*/ 0 w 531020"/>
                    <a:gd name="connsiteY3" fmla="*/ 623887 h 647700"/>
                    <a:gd name="connsiteX4" fmla="*/ 473869 w 531020"/>
                    <a:gd name="connsiteY4" fmla="*/ 0 h 647700"/>
                    <a:gd name="connsiteX0" fmla="*/ 435769 w 492920"/>
                    <a:gd name="connsiteY0" fmla="*/ 0 h 647700"/>
                    <a:gd name="connsiteX1" fmla="*/ 492920 w 492920"/>
                    <a:gd name="connsiteY1" fmla="*/ 35718 h 647700"/>
                    <a:gd name="connsiteX2" fmla="*/ 52389 w 492920"/>
                    <a:gd name="connsiteY2" fmla="*/ 647700 h 647700"/>
                    <a:gd name="connsiteX3" fmla="*/ 0 w 492920"/>
                    <a:gd name="connsiteY3" fmla="*/ 614362 h 647700"/>
                    <a:gd name="connsiteX4" fmla="*/ 435769 w 492920"/>
                    <a:gd name="connsiteY4" fmla="*/ 0 h 647700"/>
                    <a:gd name="connsiteX0" fmla="*/ 478632 w 535783"/>
                    <a:gd name="connsiteY0" fmla="*/ 0 h 647700"/>
                    <a:gd name="connsiteX1" fmla="*/ 535783 w 535783"/>
                    <a:gd name="connsiteY1" fmla="*/ 35718 h 647700"/>
                    <a:gd name="connsiteX2" fmla="*/ 95252 w 535783"/>
                    <a:gd name="connsiteY2" fmla="*/ 647700 h 647700"/>
                    <a:gd name="connsiteX3" fmla="*/ 0 w 535783"/>
                    <a:gd name="connsiteY3" fmla="*/ 604837 h 647700"/>
                    <a:gd name="connsiteX4" fmla="*/ 478632 w 535783"/>
                    <a:gd name="connsiteY4" fmla="*/ 0 h 647700"/>
                    <a:gd name="connsiteX0" fmla="*/ 478632 w 535783"/>
                    <a:gd name="connsiteY0" fmla="*/ 0 h 664369"/>
                    <a:gd name="connsiteX1" fmla="*/ 535783 w 535783"/>
                    <a:gd name="connsiteY1" fmla="*/ 35718 h 664369"/>
                    <a:gd name="connsiteX2" fmla="*/ 88109 w 535783"/>
                    <a:gd name="connsiteY2" fmla="*/ 664369 h 664369"/>
                    <a:gd name="connsiteX3" fmla="*/ 0 w 535783"/>
                    <a:gd name="connsiteY3" fmla="*/ 604837 h 664369"/>
                    <a:gd name="connsiteX4" fmla="*/ 478632 w 535783"/>
                    <a:gd name="connsiteY4" fmla="*/ 0 h 664369"/>
                    <a:gd name="connsiteX0" fmla="*/ 478632 w 547689"/>
                    <a:gd name="connsiteY0" fmla="*/ 0 h 664369"/>
                    <a:gd name="connsiteX1" fmla="*/ 547689 w 547689"/>
                    <a:gd name="connsiteY1" fmla="*/ 38099 h 664369"/>
                    <a:gd name="connsiteX2" fmla="*/ 88109 w 547689"/>
                    <a:gd name="connsiteY2" fmla="*/ 664369 h 664369"/>
                    <a:gd name="connsiteX3" fmla="*/ 0 w 547689"/>
                    <a:gd name="connsiteY3" fmla="*/ 604837 h 664369"/>
                    <a:gd name="connsiteX4" fmla="*/ 478632 w 547689"/>
                    <a:gd name="connsiteY4" fmla="*/ 0 h 664369"/>
                    <a:gd name="connsiteX0" fmla="*/ 466726 w 547689"/>
                    <a:gd name="connsiteY0" fmla="*/ 0 h 669132"/>
                    <a:gd name="connsiteX1" fmla="*/ 547689 w 547689"/>
                    <a:gd name="connsiteY1" fmla="*/ 42862 h 669132"/>
                    <a:gd name="connsiteX2" fmla="*/ 88109 w 547689"/>
                    <a:gd name="connsiteY2" fmla="*/ 669132 h 669132"/>
                    <a:gd name="connsiteX3" fmla="*/ 0 w 547689"/>
                    <a:gd name="connsiteY3" fmla="*/ 609600 h 669132"/>
                    <a:gd name="connsiteX4" fmla="*/ 466726 w 547689"/>
                    <a:gd name="connsiteY4" fmla="*/ 0 h 669132"/>
                    <a:gd name="connsiteX0" fmla="*/ 473869 w 554832"/>
                    <a:gd name="connsiteY0" fmla="*/ 0 h 669132"/>
                    <a:gd name="connsiteX1" fmla="*/ 554832 w 554832"/>
                    <a:gd name="connsiteY1" fmla="*/ 42862 h 669132"/>
                    <a:gd name="connsiteX2" fmla="*/ 95252 w 554832"/>
                    <a:gd name="connsiteY2" fmla="*/ 669132 h 669132"/>
                    <a:gd name="connsiteX3" fmla="*/ 0 w 554832"/>
                    <a:gd name="connsiteY3" fmla="*/ 609600 h 669132"/>
                    <a:gd name="connsiteX4" fmla="*/ 473869 w 554832"/>
                    <a:gd name="connsiteY4" fmla="*/ 0 h 669132"/>
                    <a:gd name="connsiteX0" fmla="*/ 473869 w 554832"/>
                    <a:gd name="connsiteY0" fmla="*/ 0 h 666751"/>
                    <a:gd name="connsiteX1" fmla="*/ 554832 w 554832"/>
                    <a:gd name="connsiteY1" fmla="*/ 42862 h 666751"/>
                    <a:gd name="connsiteX2" fmla="*/ 85727 w 554832"/>
                    <a:gd name="connsiteY2" fmla="*/ 666751 h 666751"/>
                    <a:gd name="connsiteX3" fmla="*/ 0 w 554832"/>
                    <a:gd name="connsiteY3" fmla="*/ 609600 h 666751"/>
                    <a:gd name="connsiteX4" fmla="*/ 473869 w 554832"/>
                    <a:gd name="connsiteY4" fmla="*/ 0 h 666751"/>
                    <a:gd name="connsiteX0" fmla="*/ 473869 w 554832"/>
                    <a:gd name="connsiteY0" fmla="*/ 0 h 676276"/>
                    <a:gd name="connsiteX1" fmla="*/ 554832 w 554832"/>
                    <a:gd name="connsiteY1" fmla="*/ 42862 h 676276"/>
                    <a:gd name="connsiteX2" fmla="*/ 97633 w 554832"/>
                    <a:gd name="connsiteY2" fmla="*/ 676276 h 676276"/>
                    <a:gd name="connsiteX3" fmla="*/ 0 w 554832"/>
                    <a:gd name="connsiteY3" fmla="*/ 609600 h 676276"/>
                    <a:gd name="connsiteX4" fmla="*/ 473869 w 554832"/>
                    <a:gd name="connsiteY4" fmla="*/ 0 h 676276"/>
                    <a:gd name="connsiteX0" fmla="*/ 473869 w 554832"/>
                    <a:gd name="connsiteY0" fmla="*/ 0 h 676276"/>
                    <a:gd name="connsiteX1" fmla="*/ 554832 w 554832"/>
                    <a:gd name="connsiteY1" fmla="*/ 42862 h 676276"/>
                    <a:gd name="connsiteX2" fmla="*/ 97633 w 554832"/>
                    <a:gd name="connsiteY2" fmla="*/ 676276 h 676276"/>
                    <a:gd name="connsiteX3" fmla="*/ 0 w 554832"/>
                    <a:gd name="connsiteY3" fmla="*/ 609600 h 676276"/>
                    <a:gd name="connsiteX4" fmla="*/ 473869 w 554832"/>
                    <a:gd name="connsiteY4" fmla="*/ 0 h 676276"/>
                    <a:gd name="connsiteX0" fmla="*/ 473869 w 554832"/>
                    <a:gd name="connsiteY0" fmla="*/ 0 h 676276"/>
                    <a:gd name="connsiteX1" fmla="*/ 554832 w 554832"/>
                    <a:gd name="connsiteY1" fmla="*/ 42862 h 676276"/>
                    <a:gd name="connsiteX2" fmla="*/ 97633 w 554832"/>
                    <a:gd name="connsiteY2" fmla="*/ 676276 h 676276"/>
                    <a:gd name="connsiteX3" fmla="*/ 0 w 554832"/>
                    <a:gd name="connsiteY3" fmla="*/ 609600 h 676276"/>
                    <a:gd name="connsiteX4" fmla="*/ 473869 w 554832"/>
                    <a:gd name="connsiteY4" fmla="*/ 0 h 676276"/>
                    <a:gd name="connsiteX0" fmla="*/ 473869 w 554832"/>
                    <a:gd name="connsiteY0" fmla="*/ 0 h 676276"/>
                    <a:gd name="connsiteX1" fmla="*/ 554832 w 554832"/>
                    <a:gd name="connsiteY1" fmla="*/ 42862 h 676276"/>
                    <a:gd name="connsiteX2" fmla="*/ 97633 w 554832"/>
                    <a:gd name="connsiteY2" fmla="*/ 676276 h 676276"/>
                    <a:gd name="connsiteX3" fmla="*/ 0 w 554832"/>
                    <a:gd name="connsiteY3" fmla="*/ 609600 h 676276"/>
                    <a:gd name="connsiteX4" fmla="*/ 473869 w 554832"/>
                    <a:gd name="connsiteY4" fmla="*/ 0 h 676276"/>
                    <a:gd name="connsiteX0" fmla="*/ 473869 w 547688"/>
                    <a:gd name="connsiteY0" fmla="*/ 0 h 676276"/>
                    <a:gd name="connsiteX1" fmla="*/ 547688 w 547688"/>
                    <a:gd name="connsiteY1" fmla="*/ 45243 h 676276"/>
                    <a:gd name="connsiteX2" fmla="*/ 97633 w 547688"/>
                    <a:gd name="connsiteY2" fmla="*/ 676276 h 676276"/>
                    <a:gd name="connsiteX3" fmla="*/ 0 w 547688"/>
                    <a:gd name="connsiteY3" fmla="*/ 609600 h 676276"/>
                    <a:gd name="connsiteX4" fmla="*/ 473869 w 547688"/>
                    <a:gd name="connsiteY4" fmla="*/ 0 h 676276"/>
                    <a:gd name="connsiteX0" fmla="*/ 473869 w 547688"/>
                    <a:gd name="connsiteY0" fmla="*/ 0 h 676276"/>
                    <a:gd name="connsiteX1" fmla="*/ 547688 w 547688"/>
                    <a:gd name="connsiteY1" fmla="*/ 45243 h 676276"/>
                    <a:gd name="connsiteX2" fmla="*/ 97633 w 547688"/>
                    <a:gd name="connsiteY2" fmla="*/ 676276 h 676276"/>
                    <a:gd name="connsiteX3" fmla="*/ 0 w 547688"/>
                    <a:gd name="connsiteY3" fmla="*/ 609600 h 676276"/>
                    <a:gd name="connsiteX4" fmla="*/ 473869 w 547688"/>
                    <a:gd name="connsiteY4" fmla="*/ 0 h 676276"/>
                    <a:gd name="connsiteX0" fmla="*/ 473409 w 547228"/>
                    <a:gd name="connsiteY0" fmla="*/ 0 h 676276"/>
                    <a:gd name="connsiteX1" fmla="*/ 547228 w 547228"/>
                    <a:gd name="connsiteY1" fmla="*/ 45243 h 676276"/>
                    <a:gd name="connsiteX2" fmla="*/ 97173 w 547228"/>
                    <a:gd name="connsiteY2" fmla="*/ 676276 h 676276"/>
                    <a:gd name="connsiteX3" fmla="*/ 0 w 547228"/>
                    <a:gd name="connsiteY3" fmla="*/ 612936 h 676276"/>
                    <a:gd name="connsiteX4" fmla="*/ 473409 w 547228"/>
                    <a:gd name="connsiteY4" fmla="*/ 0 h 676276"/>
                    <a:gd name="connsiteX0" fmla="*/ 469613 w 543432"/>
                    <a:gd name="connsiteY0" fmla="*/ 0 h 676276"/>
                    <a:gd name="connsiteX1" fmla="*/ 543432 w 543432"/>
                    <a:gd name="connsiteY1" fmla="*/ 45243 h 676276"/>
                    <a:gd name="connsiteX2" fmla="*/ 93377 w 543432"/>
                    <a:gd name="connsiteY2" fmla="*/ 676276 h 676276"/>
                    <a:gd name="connsiteX3" fmla="*/ 0 w 543432"/>
                    <a:gd name="connsiteY3" fmla="*/ 615813 h 676276"/>
                    <a:gd name="connsiteX4" fmla="*/ 469613 w 543432"/>
                    <a:gd name="connsiteY4" fmla="*/ 0 h 676276"/>
                    <a:gd name="connsiteX0" fmla="*/ 469613 w 543432"/>
                    <a:gd name="connsiteY0" fmla="*/ 0 h 676735"/>
                    <a:gd name="connsiteX1" fmla="*/ 543432 w 543432"/>
                    <a:gd name="connsiteY1" fmla="*/ 45243 h 676735"/>
                    <a:gd name="connsiteX2" fmla="*/ 90042 w 543432"/>
                    <a:gd name="connsiteY2" fmla="*/ 676735 h 676735"/>
                    <a:gd name="connsiteX3" fmla="*/ 0 w 543432"/>
                    <a:gd name="connsiteY3" fmla="*/ 615813 h 676735"/>
                    <a:gd name="connsiteX4" fmla="*/ 469613 w 543432"/>
                    <a:gd name="connsiteY4" fmla="*/ 0 h 676735"/>
                    <a:gd name="connsiteX0" fmla="*/ 469613 w 543432"/>
                    <a:gd name="connsiteY0" fmla="*/ 0 h 674838"/>
                    <a:gd name="connsiteX1" fmla="*/ 543432 w 543432"/>
                    <a:gd name="connsiteY1" fmla="*/ 45243 h 674838"/>
                    <a:gd name="connsiteX2" fmla="*/ 91480 w 543432"/>
                    <a:gd name="connsiteY2" fmla="*/ 674838 h 674838"/>
                    <a:gd name="connsiteX3" fmla="*/ 0 w 543432"/>
                    <a:gd name="connsiteY3" fmla="*/ 615813 h 674838"/>
                    <a:gd name="connsiteX4" fmla="*/ 469613 w 543432"/>
                    <a:gd name="connsiteY4" fmla="*/ 0 h 674838"/>
                    <a:gd name="connsiteX0" fmla="*/ 469613 w 543432"/>
                    <a:gd name="connsiteY0" fmla="*/ 0 h 678987"/>
                    <a:gd name="connsiteX1" fmla="*/ 543432 w 543432"/>
                    <a:gd name="connsiteY1" fmla="*/ 45243 h 678987"/>
                    <a:gd name="connsiteX2" fmla="*/ 91480 w 543432"/>
                    <a:gd name="connsiteY2" fmla="*/ 674838 h 678987"/>
                    <a:gd name="connsiteX3" fmla="*/ 0 w 543432"/>
                    <a:gd name="connsiteY3" fmla="*/ 615813 h 678987"/>
                    <a:gd name="connsiteX4" fmla="*/ 469613 w 543432"/>
                    <a:gd name="connsiteY4" fmla="*/ 0 h 678987"/>
                    <a:gd name="connsiteX0" fmla="*/ 472341 w 546160"/>
                    <a:gd name="connsiteY0" fmla="*/ 0 h 678673"/>
                    <a:gd name="connsiteX1" fmla="*/ 546160 w 546160"/>
                    <a:gd name="connsiteY1" fmla="*/ 45243 h 678673"/>
                    <a:gd name="connsiteX2" fmla="*/ 94208 w 546160"/>
                    <a:gd name="connsiteY2" fmla="*/ 674838 h 678673"/>
                    <a:gd name="connsiteX3" fmla="*/ 2728 w 546160"/>
                    <a:gd name="connsiteY3" fmla="*/ 615813 h 678673"/>
                    <a:gd name="connsiteX4" fmla="*/ 472341 w 546160"/>
                    <a:gd name="connsiteY4" fmla="*/ 0 h 678673"/>
                    <a:gd name="connsiteX0" fmla="*/ 471880 w 545699"/>
                    <a:gd name="connsiteY0" fmla="*/ 0 h 688192"/>
                    <a:gd name="connsiteX1" fmla="*/ 545699 w 545699"/>
                    <a:gd name="connsiteY1" fmla="*/ 45243 h 688192"/>
                    <a:gd name="connsiteX2" fmla="*/ 93747 w 545699"/>
                    <a:gd name="connsiteY2" fmla="*/ 674838 h 688192"/>
                    <a:gd name="connsiteX3" fmla="*/ 2267 w 545699"/>
                    <a:gd name="connsiteY3" fmla="*/ 615813 h 688192"/>
                    <a:gd name="connsiteX4" fmla="*/ 471880 w 545699"/>
                    <a:gd name="connsiteY4" fmla="*/ 0 h 688192"/>
                    <a:gd name="connsiteX0" fmla="*/ 476722 w 550541"/>
                    <a:gd name="connsiteY0" fmla="*/ 0 h 688868"/>
                    <a:gd name="connsiteX1" fmla="*/ 550541 w 550541"/>
                    <a:gd name="connsiteY1" fmla="*/ 45243 h 688868"/>
                    <a:gd name="connsiteX2" fmla="*/ 98589 w 550541"/>
                    <a:gd name="connsiteY2" fmla="*/ 674838 h 688868"/>
                    <a:gd name="connsiteX3" fmla="*/ 7109 w 550541"/>
                    <a:gd name="connsiteY3" fmla="*/ 615813 h 688868"/>
                    <a:gd name="connsiteX4" fmla="*/ 476722 w 550541"/>
                    <a:gd name="connsiteY4" fmla="*/ 0 h 688868"/>
                    <a:gd name="connsiteX0" fmla="*/ 476550 w 550369"/>
                    <a:gd name="connsiteY0" fmla="*/ 0 h 692235"/>
                    <a:gd name="connsiteX1" fmla="*/ 550369 w 550369"/>
                    <a:gd name="connsiteY1" fmla="*/ 45243 h 692235"/>
                    <a:gd name="connsiteX2" fmla="*/ 98417 w 550369"/>
                    <a:gd name="connsiteY2" fmla="*/ 674838 h 692235"/>
                    <a:gd name="connsiteX3" fmla="*/ 6937 w 550369"/>
                    <a:gd name="connsiteY3" fmla="*/ 615813 h 692235"/>
                    <a:gd name="connsiteX4" fmla="*/ 476550 w 550369"/>
                    <a:gd name="connsiteY4" fmla="*/ 0 h 692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369" h="692235">
                      <a:moveTo>
                        <a:pt x="476550" y="0"/>
                      </a:moveTo>
                      <a:cubicBezTo>
                        <a:pt x="508301" y="2381"/>
                        <a:pt x="537669" y="26193"/>
                        <a:pt x="550369" y="45243"/>
                      </a:cubicBezTo>
                      <a:lnTo>
                        <a:pt x="98417" y="674838"/>
                      </a:lnTo>
                      <a:cubicBezTo>
                        <a:pt x="57984" y="725498"/>
                        <a:pt x="-24342" y="653067"/>
                        <a:pt x="6937" y="615813"/>
                      </a:cubicBezTo>
                      <a:lnTo>
                        <a:pt x="476550" y="0"/>
                      </a:lnTo>
                      <a:close/>
                    </a:path>
                  </a:pathLst>
                </a:custGeom>
                <a:gradFill flip="none" rotWithShape="1">
                  <a:gsLst>
                    <a:gs pos="30702">
                      <a:schemeClr val="accent6">
                        <a:lumMod val="60000"/>
                        <a:lumOff val="40000"/>
                      </a:schemeClr>
                    </a:gs>
                    <a:gs pos="64000">
                      <a:schemeClr val="accent6">
                        <a:lumMod val="20000"/>
                        <a:lumOff val="80000"/>
                      </a:schemeClr>
                    </a:gs>
                    <a:gs pos="90000">
                      <a:schemeClr val="accent6">
                        <a:lumMod val="60000"/>
                        <a:lumOff val="40000"/>
                      </a:schemeClr>
                    </a:gs>
                    <a:gs pos="50000">
                      <a:schemeClr val="accent6"/>
                    </a:gs>
                    <a:gs pos="79000">
                      <a:schemeClr val="accent6"/>
                    </a:gs>
                  </a:gsLst>
                  <a:lin ang="126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8" name="Rectangle 17"/>
                <p:cNvSpPr/>
                <p:nvPr/>
              </p:nvSpPr>
              <p:spPr>
                <a:xfrm rot="3170650">
                  <a:off x="5480461" y="3820375"/>
                  <a:ext cx="316707" cy="269080"/>
                </a:xfrm>
                <a:custGeom>
                  <a:avLst/>
                  <a:gdLst>
                    <a:gd name="connsiteX0" fmla="*/ 0 w 330994"/>
                    <a:gd name="connsiteY0" fmla="*/ 0 h 333375"/>
                    <a:gd name="connsiteX1" fmla="*/ 330994 w 330994"/>
                    <a:gd name="connsiteY1" fmla="*/ 0 h 333375"/>
                    <a:gd name="connsiteX2" fmla="*/ 330994 w 330994"/>
                    <a:gd name="connsiteY2" fmla="*/ 333375 h 333375"/>
                    <a:gd name="connsiteX3" fmla="*/ 0 w 330994"/>
                    <a:gd name="connsiteY3" fmla="*/ 333375 h 333375"/>
                    <a:gd name="connsiteX4" fmla="*/ 0 w 330994"/>
                    <a:gd name="connsiteY4" fmla="*/ 0 h 333375"/>
                    <a:gd name="connsiteX0" fmla="*/ 0 w 347663"/>
                    <a:gd name="connsiteY0" fmla="*/ 40481 h 333375"/>
                    <a:gd name="connsiteX1" fmla="*/ 347663 w 347663"/>
                    <a:gd name="connsiteY1" fmla="*/ 0 h 333375"/>
                    <a:gd name="connsiteX2" fmla="*/ 347663 w 347663"/>
                    <a:gd name="connsiteY2" fmla="*/ 333375 h 333375"/>
                    <a:gd name="connsiteX3" fmla="*/ 16669 w 347663"/>
                    <a:gd name="connsiteY3" fmla="*/ 333375 h 333375"/>
                    <a:gd name="connsiteX4" fmla="*/ 0 w 347663"/>
                    <a:gd name="connsiteY4" fmla="*/ 40481 h 333375"/>
                    <a:gd name="connsiteX0" fmla="*/ 0 w 347663"/>
                    <a:gd name="connsiteY0" fmla="*/ 40481 h 333375"/>
                    <a:gd name="connsiteX1" fmla="*/ 47626 w 347663"/>
                    <a:gd name="connsiteY1" fmla="*/ 0 h 333375"/>
                    <a:gd name="connsiteX2" fmla="*/ 347663 w 347663"/>
                    <a:gd name="connsiteY2" fmla="*/ 333375 h 333375"/>
                    <a:gd name="connsiteX3" fmla="*/ 16669 w 347663"/>
                    <a:gd name="connsiteY3" fmla="*/ 333375 h 333375"/>
                    <a:gd name="connsiteX4" fmla="*/ 0 w 347663"/>
                    <a:gd name="connsiteY4" fmla="*/ 40481 h 333375"/>
                    <a:gd name="connsiteX0" fmla="*/ 0 w 323851"/>
                    <a:gd name="connsiteY0" fmla="*/ 40481 h 333375"/>
                    <a:gd name="connsiteX1" fmla="*/ 47626 w 323851"/>
                    <a:gd name="connsiteY1" fmla="*/ 0 h 333375"/>
                    <a:gd name="connsiteX2" fmla="*/ 323851 w 323851"/>
                    <a:gd name="connsiteY2" fmla="*/ 221456 h 333375"/>
                    <a:gd name="connsiteX3" fmla="*/ 16669 w 323851"/>
                    <a:gd name="connsiteY3" fmla="*/ 333375 h 333375"/>
                    <a:gd name="connsiteX4" fmla="*/ 0 w 323851"/>
                    <a:gd name="connsiteY4" fmla="*/ 40481 h 333375"/>
                    <a:gd name="connsiteX0" fmla="*/ 0 w 323851"/>
                    <a:gd name="connsiteY0" fmla="*/ 40481 h 285750"/>
                    <a:gd name="connsiteX1" fmla="*/ 47626 w 323851"/>
                    <a:gd name="connsiteY1" fmla="*/ 0 h 285750"/>
                    <a:gd name="connsiteX2" fmla="*/ 323851 w 323851"/>
                    <a:gd name="connsiteY2" fmla="*/ 221456 h 285750"/>
                    <a:gd name="connsiteX3" fmla="*/ 292894 w 323851"/>
                    <a:gd name="connsiteY3" fmla="*/ 285750 h 285750"/>
                    <a:gd name="connsiteX4" fmla="*/ 0 w 323851"/>
                    <a:gd name="connsiteY4" fmla="*/ 40481 h 285750"/>
                    <a:gd name="connsiteX0" fmla="*/ 0 w 326232"/>
                    <a:gd name="connsiteY0" fmla="*/ 47625 h 285750"/>
                    <a:gd name="connsiteX1" fmla="*/ 50007 w 326232"/>
                    <a:gd name="connsiteY1" fmla="*/ 0 h 285750"/>
                    <a:gd name="connsiteX2" fmla="*/ 326232 w 326232"/>
                    <a:gd name="connsiteY2" fmla="*/ 221456 h 285750"/>
                    <a:gd name="connsiteX3" fmla="*/ 295275 w 326232"/>
                    <a:gd name="connsiteY3" fmla="*/ 285750 h 285750"/>
                    <a:gd name="connsiteX4" fmla="*/ 0 w 326232"/>
                    <a:gd name="connsiteY4" fmla="*/ 47625 h 285750"/>
                    <a:gd name="connsiteX0" fmla="*/ 0 w 326232"/>
                    <a:gd name="connsiteY0" fmla="*/ 33337 h 271462"/>
                    <a:gd name="connsiteX1" fmla="*/ 30957 w 326232"/>
                    <a:gd name="connsiteY1" fmla="*/ 0 h 271462"/>
                    <a:gd name="connsiteX2" fmla="*/ 326232 w 326232"/>
                    <a:gd name="connsiteY2" fmla="*/ 207168 h 271462"/>
                    <a:gd name="connsiteX3" fmla="*/ 295275 w 326232"/>
                    <a:gd name="connsiteY3" fmla="*/ 271462 h 271462"/>
                    <a:gd name="connsiteX4" fmla="*/ 0 w 326232"/>
                    <a:gd name="connsiteY4" fmla="*/ 33337 h 271462"/>
                    <a:gd name="connsiteX0" fmla="*/ 0 w 319088"/>
                    <a:gd name="connsiteY0" fmla="*/ 33337 h 271462"/>
                    <a:gd name="connsiteX1" fmla="*/ 30957 w 319088"/>
                    <a:gd name="connsiteY1" fmla="*/ 0 h 271462"/>
                    <a:gd name="connsiteX2" fmla="*/ 319088 w 319088"/>
                    <a:gd name="connsiteY2" fmla="*/ 230981 h 271462"/>
                    <a:gd name="connsiteX3" fmla="*/ 295275 w 319088"/>
                    <a:gd name="connsiteY3" fmla="*/ 271462 h 271462"/>
                    <a:gd name="connsiteX4" fmla="*/ 0 w 319088"/>
                    <a:gd name="connsiteY4" fmla="*/ 33337 h 271462"/>
                    <a:gd name="connsiteX0" fmla="*/ 0 w 319088"/>
                    <a:gd name="connsiteY0" fmla="*/ 33337 h 271462"/>
                    <a:gd name="connsiteX1" fmla="*/ 30957 w 319088"/>
                    <a:gd name="connsiteY1" fmla="*/ 0 h 271462"/>
                    <a:gd name="connsiteX2" fmla="*/ 319088 w 319088"/>
                    <a:gd name="connsiteY2" fmla="*/ 228600 h 271462"/>
                    <a:gd name="connsiteX3" fmla="*/ 295275 w 319088"/>
                    <a:gd name="connsiteY3" fmla="*/ 271462 h 271462"/>
                    <a:gd name="connsiteX4" fmla="*/ 0 w 319088"/>
                    <a:gd name="connsiteY4" fmla="*/ 33337 h 271462"/>
                    <a:gd name="connsiteX0" fmla="*/ 0 w 319088"/>
                    <a:gd name="connsiteY0" fmla="*/ 33337 h 271462"/>
                    <a:gd name="connsiteX1" fmla="*/ 30957 w 319088"/>
                    <a:gd name="connsiteY1" fmla="*/ 0 h 271462"/>
                    <a:gd name="connsiteX2" fmla="*/ 319088 w 319088"/>
                    <a:gd name="connsiteY2" fmla="*/ 228600 h 271462"/>
                    <a:gd name="connsiteX3" fmla="*/ 295275 w 319088"/>
                    <a:gd name="connsiteY3" fmla="*/ 271462 h 271462"/>
                    <a:gd name="connsiteX4" fmla="*/ 0 w 319088"/>
                    <a:gd name="connsiteY4" fmla="*/ 33337 h 271462"/>
                    <a:gd name="connsiteX0" fmla="*/ 0 w 319088"/>
                    <a:gd name="connsiteY0" fmla="*/ 33337 h 271462"/>
                    <a:gd name="connsiteX1" fmla="*/ 30957 w 319088"/>
                    <a:gd name="connsiteY1" fmla="*/ 0 h 271462"/>
                    <a:gd name="connsiteX2" fmla="*/ 319088 w 319088"/>
                    <a:gd name="connsiteY2" fmla="*/ 228600 h 271462"/>
                    <a:gd name="connsiteX3" fmla="*/ 295275 w 319088"/>
                    <a:gd name="connsiteY3" fmla="*/ 271462 h 271462"/>
                    <a:gd name="connsiteX4" fmla="*/ 0 w 319088"/>
                    <a:gd name="connsiteY4" fmla="*/ 33337 h 271462"/>
                    <a:gd name="connsiteX0" fmla="*/ 0 w 319088"/>
                    <a:gd name="connsiteY0" fmla="*/ 33337 h 271462"/>
                    <a:gd name="connsiteX1" fmla="*/ 30957 w 319088"/>
                    <a:gd name="connsiteY1" fmla="*/ 0 h 271462"/>
                    <a:gd name="connsiteX2" fmla="*/ 319088 w 319088"/>
                    <a:gd name="connsiteY2" fmla="*/ 228600 h 271462"/>
                    <a:gd name="connsiteX3" fmla="*/ 295275 w 319088"/>
                    <a:gd name="connsiteY3" fmla="*/ 271462 h 271462"/>
                    <a:gd name="connsiteX4" fmla="*/ 0 w 319088"/>
                    <a:gd name="connsiteY4" fmla="*/ 33337 h 271462"/>
                    <a:gd name="connsiteX0" fmla="*/ 0 w 319088"/>
                    <a:gd name="connsiteY0" fmla="*/ 33337 h 269080"/>
                    <a:gd name="connsiteX1" fmla="*/ 30957 w 319088"/>
                    <a:gd name="connsiteY1" fmla="*/ 0 h 269080"/>
                    <a:gd name="connsiteX2" fmla="*/ 319088 w 319088"/>
                    <a:gd name="connsiteY2" fmla="*/ 228600 h 269080"/>
                    <a:gd name="connsiteX3" fmla="*/ 295275 w 319088"/>
                    <a:gd name="connsiteY3" fmla="*/ 269080 h 269080"/>
                    <a:gd name="connsiteX4" fmla="*/ 0 w 319088"/>
                    <a:gd name="connsiteY4" fmla="*/ 33337 h 269080"/>
                    <a:gd name="connsiteX0" fmla="*/ 0 w 319088"/>
                    <a:gd name="connsiteY0" fmla="*/ 33337 h 269080"/>
                    <a:gd name="connsiteX1" fmla="*/ 30957 w 319088"/>
                    <a:gd name="connsiteY1" fmla="*/ 0 h 269080"/>
                    <a:gd name="connsiteX2" fmla="*/ 319088 w 319088"/>
                    <a:gd name="connsiteY2" fmla="*/ 228600 h 269080"/>
                    <a:gd name="connsiteX3" fmla="*/ 295275 w 319088"/>
                    <a:gd name="connsiteY3" fmla="*/ 269080 h 269080"/>
                    <a:gd name="connsiteX4" fmla="*/ 0 w 319088"/>
                    <a:gd name="connsiteY4" fmla="*/ 33337 h 269080"/>
                    <a:gd name="connsiteX0" fmla="*/ 0 w 319088"/>
                    <a:gd name="connsiteY0" fmla="*/ 33337 h 269080"/>
                    <a:gd name="connsiteX1" fmla="*/ 33338 w 319088"/>
                    <a:gd name="connsiteY1" fmla="*/ 0 h 269080"/>
                    <a:gd name="connsiteX2" fmla="*/ 319088 w 319088"/>
                    <a:gd name="connsiteY2" fmla="*/ 228600 h 269080"/>
                    <a:gd name="connsiteX3" fmla="*/ 295275 w 319088"/>
                    <a:gd name="connsiteY3" fmla="*/ 269080 h 269080"/>
                    <a:gd name="connsiteX4" fmla="*/ 0 w 319088"/>
                    <a:gd name="connsiteY4" fmla="*/ 33337 h 269080"/>
                    <a:gd name="connsiteX0" fmla="*/ 0 w 316707"/>
                    <a:gd name="connsiteY0" fmla="*/ 40481 h 269080"/>
                    <a:gd name="connsiteX1" fmla="*/ 30957 w 316707"/>
                    <a:gd name="connsiteY1" fmla="*/ 0 h 269080"/>
                    <a:gd name="connsiteX2" fmla="*/ 316707 w 316707"/>
                    <a:gd name="connsiteY2" fmla="*/ 228600 h 269080"/>
                    <a:gd name="connsiteX3" fmla="*/ 292894 w 316707"/>
                    <a:gd name="connsiteY3" fmla="*/ 269080 h 269080"/>
                    <a:gd name="connsiteX4" fmla="*/ 0 w 316707"/>
                    <a:gd name="connsiteY4" fmla="*/ 40481 h 269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707" h="269080">
                      <a:moveTo>
                        <a:pt x="0" y="40481"/>
                      </a:moveTo>
                      <a:lnTo>
                        <a:pt x="30957" y="0"/>
                      </a:lnTo>
                      <a:cubicBezTo>
                        <a:pt x="138907" y="64294"/>
                        <a:pt x="227806" y="140494"/>
                        <a:pt x="316707" y="228600"/>
                      </a:cubicBezTo>
                      <a:lnTo>
                        <a:pt x="292894" y="269080"/>
                      </a:lnTo>
                      <a:cubicBezTo>
                        <a:pt x="194469" y="175418"/>
                        <a:pt x="110331" y="105568"/>
                        <a:pt x="0" y="40481"/>
                      </a:cubicBezTo>
                      <a:close/>
                    </a:path>
                  </a:pathLst>
                </a:custGeom>
                <a:gradFill>
                  <a:gsLst>
                    <a:gs pos="28086">
                      <a:schemeClr val="accent6">
                        <a:lumMod val="40000"/>
                        <a:lumOff val="60000"/>
                      </a:schemeClr>
                    </a:gs>
                    <a:gs pos="73678">
                      <a:schemeClr val="accent6">
                        <a:lumMod val="60000"/>
                        <a:lumOff val="40000"/>
                      </a:schemeClr>
                    </a:gs>
                    <a:gs pos="46500">
                      <a:schemeClr val="accent6"/>
                    </a:gs>
                    <a:gs pos="0">
                      <a:schemeClr val="accent6">
                        <a:lumMod val="75000"/>
                      </a:schemeClr>
                    </a:gs>
                    <a:gs pos="100000">
                      <a:schemeClr val="accent6">
                        <a:lumMod val="75000"/>
                      </a:schemeClr>
                    </a:gs>
                  </a:gsLst>
                  <a:lin ang="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359" name="Rectangle 10"/>
                <p:cNvSpPr/>
                <p:nvPr/>
              </p:nvSpPr>
              <p:spPr>
                <a:xfrm>
                  <a:off x="5512429" y="3838726"/>
                  <a:ext cx="1265372" cy="82125"/>
                </a:xfrm>
                <a:custGeom>
                  <a:avLst/>
                  <a:gdLst>
                    <a:gd name="connsiteX0" fmla="*/ 0 w 1214438"/>
                    <a:gd name="connsiteY0" fmla="*/ 0 h 82112"/>
                    <a:gd name="connsiteX1" fmla="*/ 1214438 w 1214438"/>
                    <a:gd name="connsiteY1" fmla="*/ 0 h 82112"/>
                    <a:gd name="connsiteX2" fmla="*/ 1214438 w 1214438"/>
                    <a:gd name="connsiteY2" fmla="*/ 82112 h 82112"/>
                    <a:gd name="connsiteX3" fmla="*/ 0 w 1214438"/>
                    <a:gd name="connsiteY3" fmla="*/ 82112 h 82112"/>
                    <a:gd name="connsiteX4" fmla="*/ 0 w 1214438"/>
                    <a:gd name="connsiteY4" fmla="*/ 0 h 82112"/>
                    <a:gd name="connsiteX0" fmla="*/ 7408 w 1221846"/>
                    <a:gd name="connsiteY0" fmla="*/ 0 h 82112"/>
                    <a:gd name="connsiteX1" fmla="*/ 1221846 w 1221846"/>
                    <a:gd name="connsiteY1" fmla="*/ 0 h 82112"/>
                    <a:gd name="connsiteX2" fmla="*/ 1221846 w 1221846"/>
                    <a:gd name="connsiteY2" fmla="*/ 82112 h 82112"/>
                    <a:gd name="connsiteX3" fmla="*/ 7408 w 1221846"/>
                    <a:gd name="connsiteY3" fmla="*/ 82112 h 82112"/>
                    <a:gd name="connsiteX4" fmla="*/ 7408 w 1221846"/>
                    <a:gd name="connsiteY4" fmla="*/ 0 h 82112"/>
                    <a:gd name="connsiteX0" fmla="*/ 10788 w 1225226"/>
                    <a:gd name="connsiteY0" fmla="*/ 0 h 82112"/>
                    <a:gd name="connsiteX1" fmla="*/ 1225226 w 1225226"/>
                    <a:gd name="connsiteY1" fmla="*/ 0 h 82112"/>
                    <a:gd name="connsiteX2" fmla="*/ 1225226 w 1225226"/>
                    <a:gd name="connsiteY2" fmla="*/ 82112 h 82112"/>
                    <a:gd name="connsiteX3" fmla="*/ 10788 w 1225226"/>
                    <a:gd name="connsiteY3" fmla="*/ 82112 h 82112"/>
                    <a:gd name="connsiteX4" fmla="*/ 10788 w 1225226"/>
                    <a:gd name="connsiteY4" fmla="*/ 0 h 82112"/>
                    <a:gd name="connsiteX0" fmla="*/ 10788 w 1235809"/>
                    <a:gd name="connsiteY0" fmla="*/ 0 h 82112"/>
                    <a:gd name="connsiteX1" fmla="*/ 1225226 w 1235809"/>
                    <a:gd name="connsiteY1" fmla="*/ 0 h 82112"/>
                    <a:gd name="connsiteX2" fmla="*/ 1225226 w 1235809"/>
                    <a:gd name="connsiteY2" fmla="*/ 82112 h 82112"/>
                    <a:gd name="connsiteX3" fmla="*/ 10788 w 1235809"/>
                    <a:gd name="connsiteY3" fmla="*/ 82112 h 82112"/>
                    <a:gd name="connsiteX4" fmla="*/ 10788 w 1235809"/>
                    <a:gd name="connsiteY4" fmla="*/ 0 h 82112"/>
                    <a:gd name="connsiteX0" fmla="*/ 10788 w 1241348"/>
                    <a:gd name="connsiteY0" fmla="*/ 0 h 82112"/>
                    <a:gd name="connsiteX1" fmla="*/ 1225226 w 1241348"/>
                    <a:gd name="connsiteY1" fmla="*/ 0 h 82112"/>
                    <a:gd name="connsiteX2" fmla="*/ 1225226 w 1241348"/>
                    <a:gd name="connsiteY2" fmla="*/ 82112 h 82112"/>
                    <a:gd name="connsiteX3" fmla="*/ 10788 w 1241348"/>
                    <a:gd name="connsiteY3" fmla="*/ 82112 h 82112"/>
                    <a:gd name="connsiteX4" fmla="*/ 10788 w 1241348"/>
                    <a:gd name="connsiteY4" fmla="*/ 0 h 82112"/>
                    <a:gd name="connsiteX0" fmla="*/ 10788 w 1246804"/>
                    <a:gd name="connsiteY0" fmla="*/ 0 h 82112"/>
                    <a:gd name="connsiteX1" fmla="*/ 1225226 w 1246804"/>
                    <a:gd name="connsiteY1" fmla="*/ 0 h 82112"/>
                    <a:gd name="connsiteX2" fmla="*/ 1225226 w 1246804"/>
                    <a:gd name="connsiteY2" fmla="*/ 82112 h 82112"/>
                    <a:gd name="connsiteX3" fmla="*/ 10788 w 1246804"/>
                    <a:gd name="connsiteY3" fmla="*/ 82112 h 82112"/>
                    <a:gd name="connsiteX4" fmla="*/ 10788 w 1246804"/>
                    <a:gd name="connsiteY4" fmla="*/ 0 h 82112"/>
                    <a:gd name="connsiteX0" fmla="*/ 10788 w 1249344"/>
                    <a:gd name="connsiteY0" fmla="*/ 0 h 82112"/>
                    <a:gd name="connsiteX1" fmla="*/ 1225226 w 1249344"/>
                    <a:gd name="connsiteY1" fmla="*/ 0 h 82112"/>
                    <a:gd name="connsiteX2" fmla="*/ 1225226 w 1249344"/>
                    <a:gd name="connsiteY2" fmla="*/ 82112 h 82112"/>
                    <a:gd name="connsiteX3" fmla="*/ 10788 w 1249344"/>
                    <a:gd name="connsiteY3" fmla="*/ 82112 h 82112"/>
                    <a:gd name="connsiteX4" fmla="*/ 10788 w 1249344"/>
                    <a:gd name="connsiteY4" fmla="*/ 0 h 82112"/>
                    <a:gd name="connsiteX0" fmla="*/ 10788 w 1252044"/>
                    <a:gd name="connsiteY0" fmla="*/ 0 h 82112"/>
                    <a:gd name="connsiteX1" fmla="*/ 1225226 w 1252044"/>
                    <a:gd name="connsiteY1" fmla="*/ 0 h 82112"/>
                    <a:gd name="connsiteX2" fmla="*/ 1225226 w 1252044"/>
                    <a:gd name="connsiteY2" fmla="*/ 82112 h 82112"/>
                    <a:gd name="connsiteX3" fmla="*/ 10788 w 1252044"/>
                    <a:gd name="connsiteY3" fmla="*/ 82112 h 82112"/>
                    <a:gd name="connsiteX4" fmla="*/ 10788 w 1252044"/>
                    <a:gd name="connsiteY4" fmla="*/ 0 h 82112"/>
                    <a:gd name="connsiteX0" fmla="*/ 10788 w 1255613"/>
                    <a:gd name="connsiteY0" fmla="*/ 0 h 82112"/>
                    <a:gd name="connsiteX1" fmla="*/ 1225226 w 1255613"/>
                    <a:gd name="connsiteY1" fmla="*/ 0 h 82112"/>
                    <a:gd name="connsiteX2" fmla="*/ 1225226 w 1255613"/>
                    <a:gd name="connsiteY2" fmla="*/ 82112 h 82112"/>
                    <a:gd name="connsiteX3" fmla="*/ 10788 w 1255613"/>
                    <a:gd name="connsiteY3" fmla="*/ 82112 h 82112"/>
                    <a:gd name="connsiteX4" fmla="*/ 10788 w 1255613"/>
                    <a:gd name="connsiteY4" fmla="*/ 0 h 82112"/>
                    <a:gd name="connsiteX0" fmla="*/ 15777 w 1260602"/>
                    <a:gd name="connsiteY0" fmla="*/ 0 h 82112"/>
                    <a:gd name="connsiteX1" fmla="*/ 1230215 w 1260602"/>
                    <a:gd name="connsiteY1" fmla="*/ 0 h 82112"/>
                    <a:gd name="connsiteX2" fmla="*/ 1230215 w 1260602"/>
                    <a:gd name="connsiteY2" fmla="*/ 82112 h 82112"/>
                    <a:gd name="connsiteX3" fmla="*/ 15777 w 1260602"/>
                    <a:gd name="connsiteY3" fmla="*/ 82112 h 82112"/>
                    <a:gd name="connsiteX4" fmla="*/ 15777 w 1260602"/>
                    <a:gd name="connsiteY4" fmla="*/ 0 h 82112"/>
                    <a:gd name="connsiteX0" fmla="*/ 20547 w 1265372"/>
                    <a:gd name="connsiteY0" fmla="*/ 0 h 82125"/>
                    <a:gd name="connsiteX1" fmla="*/ 1234985 w 1265372"/>
                    <a:gd name="connsiteY1" fmla="*/ 0 h 82125"/>
                    <a:gd name="connsiteX2" fmla="*/ 1234985 w 1265372"/>
                    <a:gd name="connsiteY2" fmla="*/ 82112 h 82125"/>
                    <a:gd name="connsiteX3" fmla="*/ 20547 w 1265372"/>
                    <a:gd name="connsiteY3" fmla="*/ 82112 h 82125"/>
                    <a:gd name="connsiteX4" fmla="*/ 20547 w 1265372"/>
                    <a:gd name="connsiteY4" fmla="*/ 0 h 82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372" h="82125">
                      <a:moveTo>
                        <a:pt x="20547" y="0"/>
                      </a:moveTo>
                      <a:lnTo>
                        <a:pt x="1234985" y="0"/>
                      </a:lnTo>
                      <a:cubicBezTo>
                        <a:pt x="1273085" y="13083"/>
                        <a:pt x="1277848" y="80936"/>
                        <a:pt x="1234985" y="82112"/>
                      </a:cubicBezTo>
                      <a:lnTo>
                        <a:pt x="20547" y="82112"/>
                      </a:lnTo>
                      <a:cubicBezTo>
                        <a:pt x="-5646" y="83316"/>
                        <a:pt x="-8027" y="1177"/>
                        <a:pt x="20547" y="0"/>
                      </a:cubicBezTo>
                      <a:close/>
                    </a:path>
                  </a:pathLst>
                </a:custGeom>
                <a:gradFill>
                  <a:gsLst>
                    <a:gs pos="0">
                      <a:schemeClr val="bg1">
                        <a:alpha val="50000"/>
                      </a:schemeClr>
                    </a:gs>
                    <a:gs pos="100000">
                      <a:schemeClr val="bg1">
                        <a:alpha val="0"/>
                      </a:schemeClr>
                    </a:gs>
                  </a:gsLst>
                  <a:lin ang="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grpSp>
        <p:sp>
          <p:nvSpPr>
            <p:cNvPr id="360" name="TextBox 359"/>
            <p:cNvSpPr txBox="1"/>
            <p:nvPr/>
          </p:nvSpPr>
          <p:spPr>
            <a:xfrm>
              <a:off x="8010836" y="4311627"/>
              <a:ext cx="612474" cy="461665"/>
            </a:xfrm>
            <a:prstGeom prst="rect">
              <a:avLst/>
            </a:prstGeom>
            <a:noFill/>
          </p:spPr>
          <p:txBody>
            <a:bodyPr wrap="square" rtlCol="0">
              <a:spAutoFit/>
            </a:bodyPr>
            <a:lstStyle/>
            <a:p>
              <a:pPr algn="ctr"/>
              <a:r>
                <a:rPr lang="en-US" sz="2400" b="1" dirty="0" smtClean="0">
                  <a:solidFill>
                    <a:prstClr val="black"/>
                  </a:solidFill>
                  <a:latin typeface="Agency FB" panose="020B0503020202020204" pitchFamily="34" charset="0"/>
                </a:rPr>
                <a:t>06</a:t>
              </a:r>
              <a:endParaRPr lang="en-US" sz="2400" b="1" dirty="0">
                <a:solidFill>
                  <a:prstClr val="black"/>
                </a:solidFill>
                <a:latin typeface="Agency FB" panose="020B0503020202020204" pitchFamily="34" charset="0"/>
              </a:endParaRPr>
            </a:p>
          </p:txBody>
        </p:sp>
        <p:sp>
          <p:nvSpPr>
            <p:cNvPr id="371" name="TextBox 370"/>
            <p:cNvSpPr txBox="1"/>
            <p:nvPr/>
          </p:nvSpPr>
          <p:spPr>
            <a:xfrm>
              <a:off x="7981142" y="3047716"/>
              <a:ext cx="671862" cy="461665"/>
            </a:xfrm>
            <a:prstGeom prst="rect">
              <a:avLst/>
            </a:prstGeom>
            <a:noFill/>
          </p:spPr>
          <p:txBody>
            <a:bodyPr wrap="square" rtlCol="0">
              <a:spAutoFit/>
            </a:bodyPr>
            <a:lstStyle/>
            <a:p>
              <a:pPr algn="ctr"/>
              <a:r>
                <a:rPr lang="en-US" sz="2400" b="1" dirty="0" smtClean="0">
                  <a:solidFill>
                    <a:prstClr val="black"/>
                  </a:solidFill>
                  <a:latin typeface="Agency FB" panose="020B0503020202020204" pitchFamily="34" charset="0"/>
                </a:rPr>
                <a:t>05</a:t>
              </a:r>
              <a:endParaRPr lang="en-US" sz="2400" b="1" dirty="0">
                <a:solidFill>
                  <a:prstClr val="black"/>
                </a:solidFill>
                <a:latin typeface="Agency FB" panose="020B0503020202020204" pitchFamily="34" charset="0"/>
              </a:endParaRPr>
            </a:p>
          </p:txBody>
        </p:sp>
        <p:sp>
          <p:nvSpPr>
            <p:cNvPr id="376" name="TextBox 375"/>
            <p:cNvSpPr txBox="1"/>
            <p:nvPr/>
          </p:nvSpPr>
          <p:spPr>
            <a:xfrm>
              <a:off x="8013052" y="1708875"/>
              <a:ext cx="608041" cy="461665"/>
            </a:xfrm>
            <a:prstGeom prst="rect">
              <a:avLst/>
            </a:prstGeom>
            <a:noFill/>
          </p:spPr>
          <p:txBody>
            <a:bodyPr wrap="square" rtlCol="0">
              <a:spAutoFit/>
            </a:bodyPr>
            <a:lstStyle/>
            <a:p>
              <a:pPr algn="ctr"/>
              <a:r>
                <a:rPr lang="en-US" sz="2400" b="1" dirty="0" smtClean="0">
                  <a:solidFill>
                    <a:prstClr val="black"/>
                  </a:solidFill>
                  <a:latin typeface="Agency FB" panose="020B0503020202020204" pitchFamily="34" charset="0"/>
                </a:rPr>
                <a:t>04</a:t>
              </a:r>
              <a:endParaRPr lang="en-US" sz="2400" b="1" dirty="0">
                <a:solidFill>
                  <a:prstClr val="black"/>
                </a:solidFill>
                <a:latin typeface="Agency FB" panose="020B0503020202020204" pitchFamily="34" charset="0"/>
              </a:endParaRPr>
            </a:p>
          </p:txBody>
        </p:sp>
        <p:grpSp>
          <p:nvGrpSpPr>
            <p:cNvPr id="382" name="Group 381"/>
            <p:cNvGrpSpPr/>
            <p:nvPr/>
          </p:nvGrpSpPr>
          <p:grpSpPr>
            <a:xfrm>
              <a:off x="4971246" y="1462963"/>
              <a:ext cx="2281425" cy="922588"/>
              <a:chOff x="4971246" y="1462963"/>
              <a:chExt cx="2281425" cy="922588"/>
            </a:xfrm>
          </p:grpSpPr>
          <p:sp>
            <p:nvSpPr>
              <p:cNvPr id="383" name="Rectangle 382"/>
              <p:cNvSpPr/>
              <p:nvPr/>
            </p:nvSpPr>
            <p:spPr>
              <a:xfrm>
                <a:off x="5005803" y="1800776"/>
                <a:ext cx="2246868" cy="584775"/>
              </a:xfrm>
              <a:prstGeom prst="rect">
                <a:avLst/>
              </a:prstGeom>
              <a:noFill/>
            </p:spPr>
            <p:txBody>
              <a:bodyPr wrap="square">
                <a:spAutoFit/>
              </a:bodyPr>
              <a:lstStyle/>
              <a:p>
                <a:r>
                  <a:rPr lang="en-US" sz="1600" dirty="0" smtClean="0">
                    <a:solidFill>
                      <a:srgbClr val="9797DD">
                        <a:lumMod val="50000"/>
                      </a:srgbClr>
                    </a:solidFill>
                    <a:latin typeface="Agency FB" panose="020B0503020202020204" pitchFamily="34" charset="0"/>
                    <a:cs typeface="Adobe Arabic" pitchFamily="18" charset="-78"/>
                  </a:rPr>
                  <a:t>Switch between ideas while you study</a:t>
                </a:r>
                <a:r>
                  <a:rPr lang="en-US" sz="1200" dirty="0" smtClean="0">
                    <a:solidFill>
                      <a:srgbClr val="9797DD">
                        <a:lumMod val="50000"/>
                      </a:srgbClr>
                    </a:solidFill>
                    <a:latin typeface="Agency FB" panose="020B0503020202020204" pitchFamily="34" charset="0"/>
                    <a:cs typeface="Adobe Arabic" pitchFamily="18" charset="-78"/>
                  </a:rPr>
                  <a:t>.</a:t>
                </a:r>
                <a:endParaRPr lang="en-US" sz="1200" dirty="0">
                  <a:solidFill>
                    <a:srgbClr val="9797DD">
                      <a:lumMod val="50000"/>
                    </a:srgbClr>
                  </a:solidFill>
                  <a:latin typeface="Agency FB" panose="020B0503020202020204" pitchFamily="34" charset="0"/>
                  <a:cs typeface="Adobe Arabic" pitchFamily="18" charset="-78"/>
                </a:endParaRPr>
              </a:p>
            </p:txBody>
          </p:sp>
          <p:sp>
            <p:nvSpPr>
              <p:cNvPr id="384" name="Rectangle 383"/>
              <p:cNvSpPr/>
              <p:nvPr/>
            </p:nvSpPr>
            <p:spPr>
              <a:xfrm>
                <a:off x="4971246" y="1462963"/>
                <a:ext cx="2033610" cy="307777"/>
              </a:xfrm>
              <a:prstGeom prst="rect">
                <a:avLst/>
              </a:prstGeom>
            </p:spPr>
            <p:txBody>
              <a:bodyPr wrap="square">
                <a:spAutoFit/>
              </a:bodyPr>
              <a:lstStyle/>
              <a:p>
                <a:endParaRPr lang="en-US" sz="1400" b="1" dirty="0">
                  <a:solidFill>
                    <a:srgbClr val="9797DD">
                      <a:lumMod val="50000"/>
                    </a:srgbClr>
                  </a:solidFill>
                  <a:latin typeface="Agency FB" panose="020B0503020202020204" pitchFamily="34" charset="0"/>
                  <a:cs typeface="Adobe Arabic" pitchFamily="18" charset="-78"/>
                </a:endParaRPr>
              </a:p>
            </p:txBody>
          </p:sp>
        </p:grpSp>
        <p:sp>
          <p:nvSpPr>
            <p:cNvPr id="385" name="TextBox 384"/>
            <p:cNvSpPr txBox="1"/>
            <p:nvPr/>
          </p:nvSpPr>
          <p:spPr>
            <a:xfrm>
              <a:off x="388551" y="4210517"/>
              <a:ext cx="604327" cy="461665"/>
            </a:xfrm>
            <a:prstGeom prst="rect">
              <a:avLst/>
            </a:prstGeom>
            <a:noFill/>
          </p:spPr>
          <p:txBody>
            <a:bodyPr wrap="square" rtlCol="0">
              <a:spAutoFit/>
            </a:bodyPr>
            <a:lstStyle/>
            <a:p>
              <a:pPr algn="ctr"/>
              <a:r>
                <a:rPr lang="en-US" sz="2400" b="1" dirty="0" smtClean="0">
                  <a:solidFill>
                    <a:prstClr val="black"/>
                  </a:solidFill>
                  <a:latin typeface="Agency FB" panose="020B0503020202020204" pitchFamily="34" charset="0"/>
                </a:rPr>
                <a:t>03</a:t>
              </a:r>
              <a:endParaRPr lang="en-US" sz="2400" b="1" dirty="0">
                <a:solidFill>
                  <a:prstClr val="black"/>
                </a:solidFill>
                <a:latin typeface="Agency FB" panose="020B0503020202020204" pitchFamily="34" charset="0"/>
              </a:endParaRPr>
            </a:p>
          </p:txBody>
        </p:sp>
        <p:sp>
          <p:nvSpPr>
            <p:cNvPr id="401" name="TextBox 400"/>
            <p:cNvSpPr txBox="1"/>
            <p:nvPr/>
          </p:nvSpPr>
          <p:spPr>
            <a:xfrm>
              <a:off x="355217" y="2956988"/>
              <a:ext cx="613331" cy="461665"/>
            </a:xfrm>
            <a:prstGeom prst="rect">
              <a:avLst/>
            </a:prstGeom>
            <a:noFill/>
          </p:spPr>
          <p:txBody>
            <a:bodyPr wrap="square" rtlCol="0">
              <a:spAutoFit/>
            </a:bodyPr>
            <a:lstStyle/>
            <a:p>
              <a:pPr algn="ctr"/>
              <a:r>
                <a:rPr lang="en-US" sz="2400" b="1" dirty="0" smtClean="0">
                  <a:solidFill>
                    <a:prstClr val="black"/>
                  </a:solidFill>
                  <a:latin typeface="Agency FB" panose="020B0503020202020204" pitchFamily="34" charset="0"/>
                </a:rPr>
                <a:t>02</a:t>
              </a:r>
              <a:endParaRPr lang="en-US" sz="2400" b="1" dirty="0">
                <a:solidFill>
                  <a:prstClr val="black"/>
                </a:solidFill>
                <a:latin typeface="Agency FB" panose="020B0503020202020204" pitchFamily="34" charset="0"/>
              </a:endParaRPr>
            </a:p>
          </p:txBody>
        </p:sp>
        <p:sp>
          <p:nvSpPr>
            <p:cNvPr id="405" name="Rectangle 404"/>
            <p:cNvSpPr/>
            <p:nvPr/>
          </p:nvSpPr>
          <p:spPr>
            <a:xfrm>
              <a:off x="1307190" y="3353568"/>
              <a:ext cx="9300" cy="31678"/>
            </a:xfrm>
            <a:prstGeom prst="rect">
              <a:avLst/>
            </a:prstGeom>
            <a:solidFill>
              <a:schemeClr val="tx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grpSp>
          <p:nvGrpSpPr>
            <p:cNvPr id="426" name="Group 425"/>
            <p:cNvGrpSpPr/>
            <p:nvPr/>
          </p:nvGrpSpPr>
          <p:grpSpPr>
            <a:xfrm>
              <a:off x="4956444" y="1389693"/>
              <a:ext cx="2273347" cy="2222416"/>
              <a:chOff x="4956444" y="1389693"/>
              <a:chExt cx="2273347" cy="2222416"/>
            </a:xfrm>
          </p:grpSpPr>
          <p:sp>
            <p:nvSpPr>
              <p:cNvPr id="427" name="Rectangle 426"/>
              <p:cNvSpPr/>
              <p:nvPr/>
            </p:nvSpPr>
            <p:spPr>
              <a:xfrm>
                <a:off x="4982923" y="3027334"/>
                <a:ext cx="2246868" cy="584775"/>
              </a:xfrm>
              <a:prstGeom prst="rect">
                <a:avLst/>
              </a:prstGeom>
              <a:noFill/>
            </p:spPr>
            <p:txBody>
              <a:bodyPr wrap="square">
                <a:spAutoFit/>
              </a:bodyPr>
              <a:lstStyle/>
              <a:p>
                <a:r>
                  <a:rPr lang="en-US" sz="1600" dirty="0" smtClean="0">
                    <a:solidFill>
                      <a:srgbClr val="9797DD">
                        <a:lumMod val="50000"/>
                      </a:srgbClr>
                    </a:solidFill>
                    <a:latin typeface="Agency FB" panose="020B0503020202020204" pitchFamily="34" charset="0"/>
                    <a:cs typeface="Adobe Arabic" pitchFamily="18" charset="-78"/>
                  </a:rPr>
                  <a:t>Use specific examples to understand abstract ideas.</a:t>
                </a:r>
                <a:endParaRPr lang="en-US" sz="1600" dirty="0">
                  <a:solidFill>
                    <a:srgbClr val="9797DD">
                      <a:lumMod val="50000"/>
                    </a:srgbClr>
                  </a:solidFill>
                  <a:latin typeface="Agency FB" panose="020B0503020202020204" pitchFamily="34" charset="0"/>
                  <a:cs typeface="Adobe Arabic" pitchFamily="18" charset="-78"/>
                </a:endParaRPr>
              </a:p>
            </p:txBody>
          </p:sp>
          <p:sp>
            <p:nvSpPr>
              <p:cNvPr id="428" name="Rectangle 427"/>
              <p:cNvSpPr/>
              <p:nvPr/>
            </p:nvSpPr>
            <p:spPr>
              <a:xfrm>
                <a:off x="4956444" y="1389693"/>
                <a:ext cx="2033610" cy="369332"/>
              </a:xfrm>
              <a:prstGeom prst="rect">
                <a:avLst/>
              </a:prstGeom>
            </p:spPr>
            <p:txBody>
              <a:bodyPr wrap="square">
                <a:spAutoFit/>
              </a:bodyPr>
              <a:lstStyle/>
              <a:p>
                <a:r>
                  <a:rPr lang="en-US" b="1" dirty="0" smtClean="0">
                    <a:solidFill>
                      <a:srgbClr val="9797DD">
                        <a:lumMod val="50000"/>
                      </a:srgbClr>
                    </a:solidFill>
                    <a:latin typeface="Agency FB" panose="020B0503020202020204" pitchFamily="34" charset="0"/>
                    <a:cs typeface="Adobe Arabic" pitchFamily="18" charset="-78"/>
                  </a:rPr>
                  <a:t>Interleaving</a:t>
                </a:r>
                <a:endParaRPr lang="en-US" b="1" dirty="0">
                  <a:solidFill>
                    <a:srgbClr val="9797DD">
                      <a:lumMod val="50000"/>
                    </a:srgbClr>
                  </a:solidFill>
                  <a:latin typeface="Agency FB" panose="020B0503020202020204" pitchFamily="34" charset="0"/>
                  <a:cs typeface="Adobe Arabic" pitchFamily="18" charset="-78"/>
                </a:endParaRPr>
              </a:p>
            </p:txBody>
          </p:sp>
        </p:grpSp>
        <p:grpSp>
          <p:nvGrpSpPr>
            <p:cNvPr id="429" name="Group 428"/>
            <p:cNvGrpSpPr/>
            <p:nvPr/>
          </p:nvGrpSpPr>
          <p:grpSpPr>
            <a:xfrm>
              <a:off x="4895878" y="4047320"/>
              <a:ext cx="2246868" cy="396018"/>
              <a:chOff x="4895878" y="4047320"/>
              <a:chExt cx="2246868" cy="396018"/>
            </a:xfrm>
          </p:grpSpPr>
          <p:sp>
            <p:nvSpPr>
              <p:cNvPr id="430" name="Rectangle 429"/>
              <p:cNvSpPr/>
              <p:nvPr/>
            </p:nvSpPr>
            <p:spPr>
              <a:xfrm>
                <a:off x="4895878" y="4074006"/>
                <a:ext cx="2246868" cy="369332"/>
              </a:xfrm>
              <a:prstGeom prst="rect">
                <a:avLst/>
              </a:prstGeom>
              <a:noFill/>
            </p:spPr>
            <p:txBody>
              <a:bodyPr wrap="square">
                <a:spAutoFit/>
              </a:bodyPr>
              <a:lstStyle/>
              <a:p>
                <a:r>
                  <a:rPr lang="en-US" b="1" dirty="0" smtClean="0">
                    <a:solidFill>
                      <a:srgbClr val="9797DD">
                        <a:lumMod val="50000"/>
                      </a:srgbClr>
                    </a:solidFill>
                    <a:latin typeface="Agency FB" panose="020B0503020202020204" pitchFamily="34" charset="0"/>
                    <a:cs typeface="Adobe Arabic" pitchFamily="18" charset="-78"/>
                  </a:rPr>
                  <a:t>Dual Coding</a:t>
                </a:r>
                <a:endParaRPr lang="en-US" b="1" dirty="0">
                  <a:solidFill>
                    <a:srgbClr val="9797DD">
                      <a:lumMod val="50000"/>
                    </a:srgbClr>
                  </a:solidFill>
                  <a:latin typeface="Agency FB" panose="020B0503020202020204" pitchFamily="34" charset="0"/>
                  <a:cs typeface="Adobe Arabic" pitchFamily="18" charset="-78"/>
                </a:endParaRPr>
              </a:p>
            </p:txBody>
          </p:sp>
          <p:sp>
            <p:nvSpPr>
              <p:cNvPr id="431" name="Rectangle 430"/>
              <p:cNvSpPr/>
              <p:nvPr/>
            </p:nvSpPr>
            <p:spPr>
              <a:xfrm>
                <a:off x="4992708" y="4047320"/>
                <a:ext cx="2033610" cy="307777"/>
              </a:xfrm>
              <a:prstGeom prst="rect">
                <a:avLst/>
              </a:prstGeom>
            </p:spPr>
            <p:txBody>
              <a:bodyPr wrap="square">
                <a:spAutoFit/>
              </a:bodyPr>
              <a:lstStyle/>
              <a:p>
                <a:endParaRPr lang="en-US" sz="1400" b="1" dirty="0">
                  <a:solidFill>
                    <a:srgbClr val="9797DD">
                      <a:lumMod val="50000"/>
                    </a:srgbClr>
                  </a:solidFill>
                  <a:latin typeface="Agency FB" panose="020B0503020202020204" pitchFamily="34" charset="0"/>
                  <a:cs typeface="Adobe Arabic" pitchFamily="18" charset="-78"/>
                </a:endParaRPr>
              </a:p>
            </p:txBody>
          </p:sp>
        </p:grpSp>
        <p:grpSp>
          <p:nvGrpSpPr>
            <p:cNvPr id="432" name="Group 431"/>
            <p:cNvGrpSpPr/>
            <p:nvPr/>
          </p:nvGrpSpPr>
          <p:grpSpPr>
            <a:xfrm>
              <a:off x="1929681" y="1460815"/>
              <a:ext cx="2355121" cy="1009069"/>
              <a:chOff x="4971246" y="1462963"/>
              <a:chExt cx="2355121" cy="1009069"/>
            </a:xfrm>
          </p:grpSpPr>
          <p:sp>
            <p:nvSpPr>
              <p:cNvPr id="433" name="Rectangle 432"/>
              <p:cNvSpPr/>
              <p:nvPr/>
            </p:nvSpPr>
            <p:spPr>
              <a:xfrm>
                <a:off x="5079499" y="2133478"/>
                <a:ext cx="2246868" cy="338554"/>
              </a:xfrm>
              <a:prstGeom prst="rect">
                <a:avLst/>
              </a:prstGeom>
              <a:noFill/>
            </p:spPr>
            <p:txBody>
              <a:bodyPr wrap="square">
                <a:spAutoFit/>
              </a:bodyPr>
              <a:lstStyle/>
              <a:p>
                <a:r>
                  <a:rPr lang="en-US" sz="1600" dirty="0" smtClean="0">
                    <a:solidFill>
                      <a:srgbClr val="9797DD">
                        <a:lumMod val="50000"/>
                      </a:srgbClr>
                    </a:solidFill>
                    <a:latin typeface="Agency FB" panose="020B0503020202020204" pitchFamily="34" charset="0"/>
                    <a:cs typeface="Adobe Arabic" pitchFamily="18" charset="-78"/>
                  </a:rPr>
                  <a:t>Spacing out studying over time</a:t>
                </a:r>
                <a:r>
                  <a:rPr lang="en-US" sz="1200" dirty="0" smtClean="0">
                    <a:solidFill>
                      <a:srgbClr val="9797DD">
                        <a:lumMod val="50000"/>
                      </a:srgbClr>
                    </a:solidFill>
                    <a:latin typeface="Agency FB" panose="020B0503020202020204" pitchFamily="34" charset="0"/>
                    <a:cs typeface="Adobe Arabic" pitchFamily="18" charset="-78"/>
                  </a:rPr>
                  <a:t>.</a:t>
                </a:r>
                <a:endParaRPr lang="en-US" sz="1200" dirty="0">
                  <a:solidFill>
                    <a:srgbClr val="9797DD">
                      <a:lumMod val="50000"/>
                    </a:srgbClr>
                  </a:solidFill>
                  <a:latin typeface="Agency FB" panose="020B0503020202020204" pitchFamily="34" charset="0"/>
                  <a:cs typeface="Adobe Arabic" pitchFamily="18" charset="-78"/>
                </a:endParaRPr>
              </a:p>
            </p:txBody>
          </p:sp>
          <p:sp>
            <p:nvSpPr>
              <p:cNvPr id="434" name="Rectangle 433"/>
              <p:cNvSpPr/>
              <p:nvPr/>
            </p:nvSpPr>
            <p:spPr>
              <a:xfrm>
                <a:off x="4971246" y="1462963"/>
                <a:ext cx="2268330" cy="646331"/>
              </a:xfrm>
              <a:prstGeom prst="rect">
                <a:avLst/>
              </a:prstGeom>
            </p:spPr>
            <p:txBody>
              <a:bodyPr wrap="square">
                <a:spAutoFit/>
              </a:bodyPr>
              <a:lstStyle/>
              <a:p>
                <a:r>
                  <a:rPr lang="en-US" b="1" dirty="0" smtClean="0">
                    <a:solidFill>
                      <a:srgbClr val="9797DD">
                        <a:lumMod val="50000"/>
                      </a:srgbClr>
                    </a:solidFill>
                    <a:latin typeface="Agency FB" panose="020B0503020202020204" pitchFamily="34" charset="0"/>
                    <a:cs typeface="Adobe Arabic" pitchFamily="18" charset="-78"/>
                  </a:rPr>
                  <a:t>Distributed or Spaced Practice</a:t>
                </a:r>
                <a:endParaRPr lang="en-US" b="1" dirty="0">
                  <a:solidFill>
                    <a:srgbClr val="9797DD">
                      <a:lumMod val="50000"/>
                    </a:srgbClr>
                  </a:solidFill>
                  <a:latin typeface="Agency FB" panose="020B0503020202020204" pitchFamily="34" charset="0"/>
                  <a:cs typeface="Adobe Arabic" pitchFamily="18" charset="-78"/>
                </a:endParaRPr>
              </a:p>
            </p:txBody>
          </p:sp>
        </p:grpSp>
        <p:grpSp>
          <p:nvGrpSpPr>
            <p:cNvPr id="435" name="Group 434"/>
            <p:cNvGrpSpPr/>
            <p:nvPr/>
          </p:nvGrpSpPr>
          <p:grpSpPr>
            <a:xfrm>
              <a:off x="1921847" y="2798069"/>
              <a:ext cx="2246868" cy="1208955"/>
              <a:chOff x="4963412" y="2800217"/>
              <a:chExt cx="2246868" cy="1208955"/>
            </a:xfrm>
          </p:grpSpPr>
          <p:sp>
            <p:nvSpPr>
              <p:cNvPr id="436" name="Rectangle 435"/>
              <p:cNvSpPr/>
              <p:nvPr/>
            </p:nvSpPr>
            <p:spPr>
              <a:xfrm>
                <a:off x="4963412" y="3178175"/>
                <a:ext cx="2246868" cy="830997"/>
              </a:xfrm>
              <a:prstGeom prst="rect">
                <a:avLst/>
              </a:prstGeom>
              <a:noFill/>
            </p:spPr>
            <p:txBody>
              <a:bodyPr wrap="square">
                <a:spAutoFit/>
              </a:bodyPr>
              <a:lstStyle/>
              <a:p>
                <a:r>
                  <a:rPr lang="en-US" sz="1600" dirty="0" smtClean="0">
                    <a:solidFill>
                      <a:srgbClr val="9797DD">
                        <a:lumMod val="50000"/>
                      </a:srgbClr>
                    </a:solidFill>
                    <a:latin typeface="Agency FB" panose="020B0503020202020204" pitchFamily="34" charset="0"/>
                    <a:cs typeface="Adobe Arabic" pitchFamily="18" charset="-78"/>
                  </a:rPr>
                  <a:t>Practicing bringing information to mind with help of materials.</a:t>
                </a:r>
                <a:endParaRPr lang="en-US" sz="1600" dirty="0">
                  <a:solidFill>
                    <a:srgbClr val="9797DD">
                      <a:lumMod val="50000"/>
                    </a:srgbClr>
                  </a:solidFill>
                  <a:latin typeface="Agency FB" panose="020B0503020202020204" pitchFamily="34" charset="0"/>
                  <a:cs typeface="Adobe Arabic" pitchFamily="18" charset="-78"/>
                </a:endParaRPr>
              </a:p>
            </p:txBody>
          </p:sp>
          <p:sp>
            <p:nvSpPr>
              <p:cNvPr id="437" name="Rectangle 436"/>
              <p:cNvSpPr/>
              <p:nvPr/>
            </p:nvSpPr>
            <p:spPr>
              <a:xfrm>
                <a:off x="4981977" y="2800217"/>
                <a:ext cx="2033610" cy="369332"/>
              </a:xfrm>
              <a:prstGeom prst="rect">
                <a:avLst/>
              </a:prstGeom>
            </p:spPr>
            <p:txBody>
              <a:bodyPr wrap="square">
                <a:spAutoFit/>
              </a:bodyPr>
              <a:lstStyle/>
              <a:p>
                <a:r>
                  <a:rPr lang="en-US" b="1" dirty="0" smtClean="0">
                    <a:solidFill>
                      <a:srgbClr val="9797DD">
                        <a:lumMod val="50000"/>
                      </a:srgbClr>
                    </a:solidFill>
                    <a:latin typeface="Agency FB" panose="020B0503020202020204" pitchFamily="34" charset="0"/>
                    <a:cs typeface="Adobe Arabic" pitchFamily="18" charset="-78"/>
                  </a:rPr>
                  <a:t>Retrieval Practice</a:t>
                </a:r>
                <a:endParaRPr lang="en-US" b="1" dirty="0">
                  <a:solidFill>
                    <a:srgbClr val="9797DD">
                      <a:lumMod val="50000"/>
                    </a:srgbClr>
                  </a:solidFill>
                  <a:latin typeface="Agency FB" panose="020B0503020202020204" pitchFamily="34" charset="0"/>
                  <a:cs typeface="Adobe Arabic" pitchFamily="18" charset="-78"/>
                </a:endParaRPr>
              </a:p>
            </p:txBody>
          </p:sp>
        </p:grpSp>
        <p:grpSp>
          <p:nvGrpSpPr>
            <p:cNvPr id="438" name="Group 437"/>
            <p:cNvGrpSpPr/>
            <p:nvPr/>
          </p:nvGrpSpPr>
          <p:grpSpPr>
            <a:xfrm>
              <a:off x="1941870" y="4045172"/>
              <a:ext cx="2246868" cy="1075102"/>
              <a:chOff x="4983435" y="4047320"/>
              <a:chExt cx="2246868" cy="1075102"/>
            </a:xfrm>
          </p:grpSpPr>
          <p:sp>
            <p:nvSpPr>
              <p:cNvPr id="439" name="Rectangle 438"/>
              <p:cNvSpPr/>
              <p:nvPr/>
            </p:nvSpPr>
            <p:spPr>
              <a:xfrm>
                <a:off x="4983435" y="4537647"/>
                <a:ext cx="2246868" cy="584775"/>
              </a:xfrm>
              <a:prstGeom prst="rect">
                <a:avLst/>
              </a:prstGeom>
              <a:noFill/>
            </p:spPr>
            <p:txBody>
              <a:bodyPr wrap="square">
                <a:spAutoFit/>
              </a:bodyPr>
              <a:lstStyle/>
              <a:p>
                <a:r>
                  <a:rPr lang="en-US" sz="1600" dirty="0" smtClean="0">
                    <a:solidFill>
                      <a:srgbClr val="9797DD">
                        <a:lumMod val="50000"/>
                      </a:srgbClr>
                    </a:solidFill>
                    <a:latin typeface="Agency FB" panose="020B0503020202020204" pitchFamily="34" charset="0"/>
                    <a:cs typeface="Adobe Arabic" pitchFamily="18" charset="-78"/>
                  </a:rPr>
                  <a:t>Explain and describe ideas with many details.</a:t>
                </a:r>
                <a:endParaRPr lang="en-US" sz="1600" dirty="0">
                  <a:solidFill>
                    <a:srgbClr val="9797DD">
                      <a:lumMod val="50000"/>
                    </a:srgbClr>
                  </a:solidFill>
                  <a:latin typeface="Agency FB" panose="020B0503020202020204" pitchFamily="34" charset="0"/>
                  <a:cs typeface="Adobe Arabic" pitchFamily="18" charset="-78"/>
                </a:endParaRPr>
              </a:p>
            </p:txBody>
          </p:sp>
          <p:sp>
            <p:nvSpPr>
              <p:cNvPr id="440" name="Rectangle 439"/>
              <p:cNvSpPr/>
              <p:nvPr/>
            </p:nvSpPr>
            <p:spPr>
              <a:xfrm>
                <a:off x="4992708" y="4047320"/>
                <a:ext cx="2033610" cy="369332"/>
              </a:xfrm>
              <a:prstGeom prst="rect">
                <a:avLst/>
              </a:prstGeom>
            </p:spPr>
            <p:txBody>
              <a:bodyPr wrap="square">
                <a:spAutoFit/>
              </a:bodyPr>
              <a:lstStyle/>
              <a:p>
                <a:r>
                  <a:rPr lang="en-US" b="1" dirty="0" smtClean="0">
                    <a:solidFill>
                      <a:srgbClr val="9797DD">
                        <a:lumMod val="50000"/>
                      </a:srgbClr>
                    </a:solidFill>
                    <a:latin typeface="Agency FB" panose="020B0503020202020204" pitchFamily="34" charset="0"/>
                    <a:cs typeface="Adobe Arabic" pitchFamily="18" charset="-78"/>
                  </a:rPr>
                  <a:t>Elaboration</a:t>
                </a:r>
                <a:endParaRPr lang="en-US" b="1" dirty="0">
                  <a:solidFill>
                    <a:srgbClr val="9797DD">
                      <a:lumMod val="50000"/>
                    </a:srgbClr>
                  </a:solidFill>
                  <a:latin typeface="Agency FB" panose="020B0503020202020204" pitchFamily="34" charset="0"/>
                  <a:cs typeface="Adobe Arabic" pitchFamily="18" charset="-78"/>
                </a:endParaRPr>
              </a:p>
            </p:txBody>
          </p:sp>
        </p:grpSp>
        <p:sp>
          <p:nvSpPr>
            <p:cNvPr id="410" name="TextBox 409"/>
            <p:cNvSpPr txBox="1"/>
            <p:nvPr/>
          </p:nvSpPr>
          <p:spPr>
            <a:xfrm>
              <a:off x="421884" y="1615683"/>
              <a:ext cx="537660" cy="461665"/>
            </a:xfrm>
            <a:prstGeom prst="rect">
              <a:avLst/>
            </a:prstGeom>
            <a:noFill/>
          </p:spPr>
          <p:txBody>
            <a:bodyPr wrap="square" rtlCol="0">
              <a:spAutoFit/>
            </a:bodyPr>
            <a:lstStyle/>
            <a:p>
              <a:pPr algn="ctr"/>
              <a:r>
                <a:rPr lang="en-US" sz="2400" b="1" dirty="0" smtClean="0">
                  <a:solidFill>
                    <a:prstClr val="black"/>
                  </a:solidFill>
                  <a:latin typeface="Agency FB" panose="020B0503020202020204" pitchFamily="34" charset="0"/>
                </a:rPr>
                <a:t>01</a:t>
              </a:r>
              <a:endParaRPr lang="en-US" sz="2400" b="1" dirty="0">
                <a:solidFill>
                  <a:prstClr val="black"/>
                </a:solidFill>
                <a:latin typeface="Agency FB" panose="020B0503020202020204" pitchFamily="34" charset="0"/>
              </a:endParaRPr>
            </a:p>
          </p:txBody>
        </p:sp>
      </p:grpSp>
      <p:sp>
        <p:nvSpPr>
          <p:cNvPr id="5" name="TextBox 4"/>
          <p:cNvSpPr txBox="1"/>
          <p:nvPr/>
        </p:nvSpPr>
        <p:spPr>
          <a:xfrm>
            <a:off x="5064829" y="2742411"/>
            <a:ext cx="2590737" cy="369332"/>
          </a:xfrm>
          <a:prstGeom prst="rect">
            <a:avLst/>
          </a:prstGeom>
          <a:noFill/>
        </p:spPr>
        <p:txBody>
          <a:bodyPr wrap="square" rtlCol="0">
            <a:spAutoFit/>
          </a:bodyPr>
          <a:lstStyle/>
          <a:p>
            <a:r>
              <a:rPr lang="en-US" b="1" dirty="0" smtClean="0">
                <a:solidFill>
                  <a:schemeClr val="bg2">
                    <a:lumMod val="50000"/>
                  </a:schemeClr>
                </a:solidFill>
                <a:latin typeface="Agency FB" panose="020B0503020202020204" pitchFamily="34" charset="0"/>
              </a:rPr>
              <a:t>Concrete Examples </a:t>
            </a:r>
            <a:endParaRPr lang="en-US" b="1" dirty="0">
              <a:solidFill>
                <a:schemeClr val="bg2">
                  <a:lumMod val="50000"/>
                </a:schemeClr>
              </a:solidFill>
              <a:latin typeface="Agency FB" panose="020B0503020202020204" pitchFamily="34" charset="0"/>
            </a:endParaRPr>
          </a:p>
        </p:txBody>
      </p:sp>
      <p:sp>
        <p:nvSpPr>
          <p:cNvPr id="6" name="TextBox 5"/>
          <p:cNvSpPr txBox="1"/>
          <p:nvPr/>
        </p:nvSpPr>
        <p:spPr>
          <a:xfrm>
            <a:off x="5254514" y="4806076"/>
            <a:ext cx="2020515" cy="338554"/>
          </a:xfrm>
          <a:prstGeom prst="rect">
            <a:avLst/>
          </a:prstGeom>
          <a:noFill/>
        </p:spPr>
        <p:txBody>
          <a:bodyPr wrap="square" rtlCol="0">
            <a:spAutoFit/>
          </a:bodyPr>
          <a:lstStyle/>
          <a:p>
            <a:r>
              <a:rPr lang="en-US" sz="1600" dirty="0" smtClean="0">
                <a:solidFill>
                  <a:schemeClr val="bg2">
                    <a:lumMod val="50000"/>
                  </a:schemeClr>
                </a:solidFill>
                <a:latin typeface="Agency FB" panose="020B0503020202020204" pitchFamily="34" charset="0"/>
              </a:rPr>
              <a:t>Combine words and visuals</a:t>
            </a:r>
            <a:endParaRPr lang="en-US" sz="1600" dirty="0">
              <a:solidFill>
                <a:schemeClr val="bg2">
                  <a:lumMod val="50000"/>
                </a:schemeClr>
              </a:solidFill>
              <a:latin typeface="Agency FB" panose="020B0503020202020204" pitchFamily="34" charset="0"/>
            </a:endParaRPr>
          </a:p>
        </p:txBody>
      </p:sp>
      <p:sp>
        <p:nvSpPr>
          <p:cNvPr id="7" name="TextBox 6"/>
          <p:cNvSpPr txBox="1"/>
          <p:nvPr/>
        </p:nvSpPr>
        <p:spPr>
          <a:xfrm>
            <a:off x="2114910" y="6254490"/>
            <a:ext cx="6048477" cy="369332"/>
          </a:xfrm>
          <a:prstGeom prst="rect">
            <a:avLst/>
          </a:prstGeom>
          <a:noFill/>
        </p:spPr>
        <p:txBody>
          <a:bodyPr wrap="square" rtlCol="0">
            <a:spAutoFit/>
          </a:bodyPr>
          <a:lstStyle/>
          <a:p>
            <a:r>
              <a:rPr lang="en-US" dirty="0" err="1" smtClean="0">
                <a:solidFill>
                  <a:schemeClr val="bg1"/>
                </a:solidFill>
              </a:rPr>
              <a:t>Donker</a:t>
            </a:r>
            <a:r>
              <a:rPr lang="en-US" dirty="0" smtClean="0">
                <a:solidFill>
                  <a:schemeClr val="bg1"/>
                </a:solidFill>
              </a:rPr>
              <a:t>, 2014; Lindsay, et al, 2014, &amp; </a:t>
            </a:r>
            <a:r>
              <a:rPr lang="en-US" dirty="0" err="1" smtClean="0">
                <a:solidFill>
                  <a:schemeClr val="bg1"/>
                </a:solidFill>
              </a:rPr>
              <a:t>Crepeda</a:t>
            </a:r>
            <a:r>
              <a:rPr lang="en-US" dirty="0" smtClean="0">
                <a:solidFill>
                  <a:schemeClr val="bg1"/>
                </a:solidFill>
              </a:rPr>
              <a:t>, et al, 2006.</a:t>
            </a:r>
            <a:endParaRPr lang="en-US" dirty="0">
              <a:solidFill>
                <a:schemeClr val="bg1"/>
              </a:solidFill>
            </a:endParaRPr>
          </a:p>
        </p:txBody>
      </p:sp>
      <p:cxnSp>
        <p:nvCxnSpPr>
          <p:cNvPr id="177" name="Straight Connector 176"/>
          <p:cNvCxnSpPr/>
          <p:nvPr/>
        </p:nvCxnSpPr>
        <p:spPr>
          <a:xfrm>
            <a:off x="964842" y="838200"/>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27505070"/>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Developing a Program</a:t>
            </a:r>
            <a:endParaRPr lang="en-US" dirty="0"/>
          </a:p>
        </p:txBody>
      </p:sp>
      <p:sp>
        <p:nvSpPr>
          <p:cNvPr id="5" name="Text Placeholder 4"/>
          <p:cNvSpPr>
            <a:spLocks noGrp="1"/>
          </p:cNvSpPr>
          <p:nvPr>
            <p:ph type="body" idx="1"/>
          </p:nvPr>
        </p:nvSpPr>
        <p:spPr/>
        <p:txBody>
          <a:bodyPr>
            <a:normAutofit/>
          </a:bodyPr>
          <a:lstStyle/>
          <a:p>
            <a:r>
              <a:rPr lang="en-US" sz="4400" dirty="0" smtClean="0">
                <a:solidFill>
                  <a:schemeClr val="tx1"/>
                </a:solidFill>
              </a:rPr>
              <a:t>Part III</a:t>
            </a:r>
            <a:endParaRPr lang="en-US" sz="4400" dirty="0">
              <a:solidFill>
                <a:schemeClr val="tx1"/>
              </a:solidFill>
            </a:endParaRPr>
          </a:p>
        </p:txBody>
      </p:sp>
      <p:cxnSp>
        <p:nvCxnSpPr>
          <p:cNvPr id="6" name="Straight Connector 5"/>
          <p:cNvCxnSpPr/>
          <p:nvPr/>
        </p:nvCxnSpPr>
        <p:spPr>
          <a:xfrm>
            <a:off x="838200" y="4419600"/>
            <a:ext cx="57150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79115912"/>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lumMod val="95000"/>
          </a:schemeClr>
        </a:solidFill>
        <a:effectLst/>
      </p:bgPr>
    </p:bg>
    <p:spTree>
      <p:nvGrpSpPr>
        <p:cNvPr id="1" name=""/>
        <p:cNvGrpSpPr/>
        <p:nvPr/>
      </p:nvGrpSpPr>
      <p:grpSpPr>
        <a:xfrm>
          <a:off x="0" y="0"/>
          <a:ext cx="0" cy="0"/>
          <a:chOff x="0" y="0"/>
          <a:chExt cx="0" cy="0"/>
        </a:xfrm>
      </p:grpSpPr>
      <p:sp>
        <p:nvSpPr>
          <p:cNvPr id="52" name="Rectangle 51"/>
          <p:cNvSpPr/>
          <p:nvPr/>
        </p:nvSpPr>
        <p:spPr>
          <a:xfrm>
            <a:off x="187648" y="655658"/>
            <a:ext cx="8965877" cy="6261980"/>
          </a:xfrm>
          <a:prstGeom prst="rect">
            <a:avLst/>
          </a:prstGeom>
          <a:gradFill>
            <a:gsLst>
              <a:gs pos="100000">
                <a:srgbClr val="E5F8FF"/>
              </a:gs>
              <a:gs pos="43000">
                <a:schemeClr val="bg1"/>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74" name="TextBox 73"/>
          <p:cNvSpPr txBox="1"/>
          <p:nvPr/>
        </p:nvSpPr>
        <p:spPr>
          <a:xfrm>
            <a:off x="335280" y="9327"/>
            <a:ext cx="8823960" cy="646331"/>
          </a:xfrm>
          <a:prstGeom prst="rect">
            <a:avLst/>
          </a:prstGeom>
          <a:noFill/>
        </p:spPr>
        <p:txBody>
          <a:bodyPr wrap="square" rtlCol="0">
            <a:spAutoFit/>
          </a:bodyPr>
          <a:lstStyle/>
          <a:p>
            <a:r>
              <a:rPr lang="en-US" sz="3600" b="1" dirty="0" smtClean="0"/>
              <a:t>Creating a similar program </a:t>
            </a:r>
            <a:endParaRPr lang="en-US" sz="3600" b="1" dirty="0"/>
          </a:p>
        </p:txBody>
      </p:sp>
      <p:grpSp>
        <p:nvGrpSpPr>
          <p:cNvPr id="8" name="Group 7"/>
          <p:cNvGrpSpPr/>
          <p:nvPr/>
        </p:nvGrpSpPr>
        <p:grpSpPr>
          <a:xfrm>
            <a:off x="990600" y="1308802"/>
            <a:ext cx="1485188" cy="5396798"/>
            <a:chOff x="746220" y="865236"/>
            <a:chExt cx="1687264" cy="2452523"/>
          </a:xfrm>
        </p:grpSpPr>
        <p:sp>
          <p:nvSpPr>
            <p:cNvPr id="44" name="Chevron 43"/>
            <p:cNvSpPr/>
            <p:nvPr/>
          </p:nvSpPr>
          <p:spPr>
            <a:xfrm rot="5400000">
              <a:off x="1244727" y="366729"/>
              <a:ext cx="690249" cy="1687264"/>
            </a:xfrm>
            <a:custGeom>
              <a:avLst/>
              <a:gdLst>
                <a:gd name="connsiteX0" fmla="*/ 0 w 724457"/>
                <a:gd name="connsiteY0" fmla="*/ 0 h 1843872"/>
                <a:gd name="connsiteX1" fmla="*/ 524587 w 724457"/>
                <a:gd name="connsiteY1" fmla="*/ 0 h 1843872"/>
                <a:gd name="connsiteX2" fmla="*/ 724457 w 724457"/>
                <a:gd name="connsiteY2" fmla="*/ 921936 h 1843872"/>
                <a:gd name="connsiteX3" fmla="*/ 524587 w 724457"/>
                <a:gd name="connsiteY3" fmla="*/ 1843872 h 1843872"/>
                <a:gd name="connsiteX4" fmla="*/ 0 w 724457"/>
                <a:gd name="connsiteY4" fmla="*/ 1843872 h 1843872"/>
                <a:gd name="connsiteX5" fmla="*/ 199870 w 724457"/>
                <a:gd name="connsiteY5" fmla="*/ 921936 h 1843872"/>
                <a:gd name="connsiteX6" fmla="*/ 0 w 724457"/>
                <a:gd name="connsiteY6" fmla="*/ 0 h 1843872"/>
                <a:gd name="connsiteX0" fmla="*/ 0 w 724457"/>
                <a:gd name="connsiteY0" fmla="*/ 0 h 1843872"/>
                <a:gd name="connsiteX1" fmla="*/ 524587 w 724457"/>
                <a:gd name="connsiteY1" fmla="*/ 0 h 1843872"/>
                <a:gd name="connsiteX2" fmla="*/ 724457 w 724457"/>
                <a:gd name="connsiteY2" fmla="*/ 921936 h 1843872"/>
                <a:gd name="connsiteX3" fmla="*/ 524587 w 724457"/>
                <a:gd name="connsiteY3" fmla="*/ 1843872 h 1843872"/>
                <a:gd name="connsiteX4" fmla="*/ 0 w 724457"/>
                <a:gd name="connsiteY4" fmla="*/ 1843872 h 1843872"/>
                <a:gd name="connsiteX5" fmla="*/ 0 w 724457"/>
                <a:gd name="connsiteY5" fmla="*/ 0 h 184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457" h="1843872">
                  <a:moveTo>
                    <a:pt x="0" y="0"/>
                  </a:moveTo>
                  <a:lnTo>
                    <a:pt x="524587" y="0"/>
                  </a:lnTo>
                  <a:lnTo>
                    <a:pt x="724457" y="921936"/>
                  </a:lnTo>
                  <a:lnTo>
                    <a:pt x="524587" y="1843872"/>
                  </a:lnTo>
                  <a:lnTo>
                    <a:pt x="0" y="1843872"/>
                  </a:lnTo>
                  <a:lnTo>
                    <a:pt x="0" y="0"/>
                  </a:lnTo>
                  <a:close/>
                </a:path>
              </a:pathLst>
            </a:custGeom>
            <a:gradFill>
              <a:gsLst>
                <a:gs pos="14000">
                  <a:schemeClr val="accent3"/>
                </a:gs>
                <a:gs pos="100000">
                  <a:schemeClr val="accent3">
                    <a:lumMod val="40000"/>
                    <a:lumOff val="60000"/>
                  </a:schemeClr>
                </a:gs>
              </a:gsLst>
              <a:lin ang="21594000" scaled="0"/>
            </a:gradFill>
            <a:ln>
              <a:solidFill>
                <a:schemeClr val="bg1"/>
              </a:solidFill>
            </a:ln>
            <a:effectLst>
              <a:outerShdw blurRad="76200" sx="101000" sy="101000" algn="ctr" rotWithShape="0">
                <a:prstClr val="black">
                  <a:alpha val="25000"/>
                </a:prstClr>
              </a:outerShdw>
            </a:effectLst>
            <a:scene3d>
              <a:camera prst="perspectiveAbove"/>
              <a:lightRig rig="balanced" dir="t"/>
            </a:scene3d>
            <a:sp3d extrusionH="254000" prstMaterial="plastic">
              <a:bevelT w="101600" h="63500" prst="cross"/>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endParaRPr>
            </a:p>
          </p:txBody>
        </p:sp>
        <p:sp>
          <p:nvSpPr>
            <p:cNvPr id="41" name="Chevron 40"/>
            <p:cNvSpPr/>
            <p:nvPr/>
          </p:nvSpPr>
          <p:spPr>
            <a:xfrm rot="5400000">
              <a:off x="1244727" y="954154"/>
              <a:ext cx="690249" cy="1687264"/>
            </a:xfrm>
            <a:prstGeom prst="chevron">
              <a:avLst>
                <a:gd name="adj" fmla="val 27589"/>
              </a:avLst>
            </a:prstGeom>
            <a:gradFill>
              <a:gsLst>
                <a:gs pos="17000">
                  <a:schemeClr val="accent3">
                    <a:lumMod val="50000"/>
                  </a:schemeClr>
                </a:gs>
                <a:gs pos="100000">
                  <a:schemeClr val="accent5">
                    <a:lumMod val="75000"/>
                  </a:schemeClr>
                </a:gs>
              </a:gsLst>
              <a:lin ang="21594000" scaled="0"/>
            </a:gradFill>
            <a:ln>
              <a:solidFill>
                <a:schemeClr val="bg1"/>
              </a:solidFill>
            </a:ln>
            <a:effectLst>
              <a:outerShdw blurRad="76200" sx="101000" sy="101000" algn="ctr" rotWithShape="0">
                <a:prstClr val="black">
                  <a:alpha val="25000"/>
                </a:prstClr>
              </a:outerShdw>
            </a:effectLst>
            <a:scene3d>
              <a:camera prst="perspectiveAbove"/>
              <a:lightRig rig="balanced" dir="t"/>
            </a:scene3d>
            <a:sp3d extrusionH="254000" prstMaterial="plastic">
              <a:bevelT w="101600" h="63500" prst="cross"/>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black"/>
                </a:solidFill>
              </a:endParaRPr>
            </a:p>
          </p:txBody>
        </p:sp>
        <p:sp>
          <p:nvSpPr>
            <p:cNvPr id="38" name="Chevron 37"/>
            <p:cNvSpPr/>
            <p:nvPr/>
          </p:nvSpPr>
          <p:spPr>
            <a:xfrm rot="5400000">
              <a:off x="1244727" y="1541579"/>
              <a:ext cx="690249" cy="1687264"/>
            </a:xfrm>
            <a:prstGeom prst="chevron">
              <a:avLst>
                <a:gd name="adj" fmla="val 27589"/>
              </a:avLst>
            </a:prstGeom>
            <a:gradFill>
              <a:gsLst>
                <a:gs pos="14000">
                  <a:schemeClr val="accent3"/>
                </a:gs>
                <a:gs pos="100000">
                  <a:schemeClr val="accent3">
                    <a:lumMod val="40000"/>
                    <a:lumOff val="60000"/>
                  </a:schemeClr>
                </a:gs>
              </a:gsLst>
              <a:lin ang="21594000" scaled="0"/>
            </a:gradFill>
            <a:ln>
              <a:solidFill>
                <a:schemeClr val="bg1"/>
              </a:solidFill>
            </a:ln>
            <a:effectLst>
              <a:outerShdw blurRad="76200" sx="101000" sy="101000" algn="ctr" rotWithShape="0">
                <a:prstClr val="black">
                  <a:alpha val="25000"/>
                </a:prstClr>
              </a:outerShdw>
            </a:effectLst>
            <a:scene3d>
              <a:camera prst="perspectiveAbove"/>
              <a:lightRig rig="balanced" dir="t"/>
            </a:scene3d>
            <a:sp3d extrusionH="254000" prstMaterial="plastic">
              <a:bevelT w="101600" h="63500" prst="cross"/>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endParaRPr>
            </a:p>
          </p:txBody>
        </p:sp>
        <p:sp>
          <p:nvSpPr>
            <p:cNvPr id="35" name="Chevron 34"/>
            <p:cNvSpPr/>
            <p:nvPr/>
          </p:nvSpPr>
          <p:spPr>
            <a:xfrm rot="5400000">
              <a:off x="1244727" y="2129003"/>
              <a:ext cx="690249" cy="1687264"/>
            </a:xfrm>
            <a:prstGeom prst="chevron">
              <a:avLst>
                <a:gd name="adj" fmla="val 27589"/>
              </a:avLst>
            </a:prstGeom>
            <a:gradFill>
              <a:gsLst>
                <a:gs pos="17000">
                  <a:schemeClr val="accent3">
                    <a:lumMod val="50000"/>
                  </a:schemeClr>
                </a:gs>
                <a:gs pos="100000">
                  <a:schemeClr val="accent5">
                    <a:lumMod val="75000"/>
                  </a:schemeClr>
                </a:gs>
              </a:gsLst>
              <a:lin ang="21594000" scaled="0"/>
            </a:gradFill>
            <a:ln>
              <a:solidFill>
                <a:schemeClr val="bg1"/>
              </a:solidFill>
            </a:ln>
            <a:effectLst>
              <a:outerShdw blurRad="76200" sx="101000" sy="101000" algn="ctr" rotWithShape="0">
                <a:prstClr val="black">
                  <a:alpha val="25000"/>
                </a:prstClr>
              </a:outerShdw>
            </a:effectLst>
            <a:scene3d>
              <a:camera prst="perspectiveAbove"/>
              <a:lightRig rig="balanced" dir="t"/>
            </a:scene3d>
            <a:sp3d extrusionH="254000" prstMaterial="plastic">
              <a:bevelT w="101600" h="63500" prst="cross"/>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black"/>
                </a:solidFill>
              </a:endParaRPr>
            </a:p>
          </p:txBody>
        </p:sp>
      </p:grpSp>
      <p:sp>
        <p:nvSpPr>
          <p:cNvPr id="118" name="TextBox 117"/>
          <p:cNvSpPr txBox="1"/>
          <p:nvPr/>
        </p:nvSpPr>
        <p:spPr>
          <a:xfrm>
            <a:off x="7973964" y="6478943"/>
            <a:ext cx="1066800" cy="307777"/>
          </a:xfrm>
          <a:prstGeom prst="rect">
            <a:avLst/>
          </a:prstGeom>
          <a:noFill/>
        </p:spPr>
        <p:txBody>
          <a:bodyPr wrap="square" rtlCol="0">
            <a:spAutoFit/>
          </a:bodyPr>
          <a:lstStyle/>
          <a:p>
            <a:pPr algn="r"/>
            <a:r>
              <a:rPr lang="en-US" sz="1400" dirty="0" smtClean="0">
                <a:solidFill>
                  <a:prstClr val="black"/>
                </a:solidFill>
              </a:rPr>
              <a:t>Your Logo</a:t>
            </a:r>
            <a:endParaRPr lang="en-US" sz="1400" dirty="0">
              <a:solidFill>
                <a:prstClr val="black"/>
              </a:solidFill>
            </a:endParaRPr>
          </a:p>
        </p:txBody>
      </p:sp>
      <p:sp>
        <p:nvSpPr>
          <p:cNvPr id="21" name="Rectangle 20"/>
          <p:cNvSpPr/>
          <p:nvPr/>
        </p:nvSpPr>
        <p:spPr>
          <a:xfrm>
            <a:off x="2754264" y="2772355"/>
            <a:ext cx="5715000" cy="1138773"/>
          </a:xfrm>
          <a:prstGeom prst="rect">
            <a:avLst/>
          </a:prstGeom>
        </p:spPr>
        <p:txBody>
          <a:bodyPr wrap="square">
            <a:spAutoFit/>
          </a:bodyPr>
          <a:lstStyle/>
          <a:p>
            <a:r>
              <a:rPr lang="en-US" sz="2400" dirty="0" smtClean="0">
                <a:solidFill>
                  <a:prstClr val="black"/>
                </a:solidFill>
              </a:rPr>
              <a:t>Develop a proposal using data that supports rationale</a:t>
            </a:r>
            <a:r>
              <a:rPr lang="en-US" sz="2000" dirty="0" smtClean="0">
                <a:solidFill>
                  <a:prstClr val="black"/>
                </a:solidFill>
              </a:rPr>
              <a:t>.  </a:t>
            </a:r>
            <a:r>
              <a:rPr lang="en-US" sz="2400" dirty="0" smtClean="0">
                <a:solidFill>
                  <a:prstClr val="black"/>
                </a:solidFill>
              </a:rPr>
              <a:t>Include relevant tuition data.</a:t>
            </a:r>
          </a:p>
          <a:p>
            <a:endParaRPr lang="en-US" sz="2000" b="1" dirty="0" smtClean="0">
              <a:solidFill>
                <a:prstClr val="black"/>
              </a:solidFill>
            </a:endParaRPr>
          </a:p>
        </p:txBody>
      </p:sp>
      <p:sp>
        <p:nvSpPr>
          <p:cNvPr id="22" name="Rectangle 21"/>
          <p:cNvSpPr/>
          <p:nvPr/>
        </p:nvSpPr>
        <p:spPr>
          <a:xfrm>
            <a:off x="2895600" y="5435128"/>
            <a:ext cx="5715000" cy="400110"/>
          </a:xfrm>
          <a:prstGeom prst="rect">
            <a:avLst/>
          </a:prstGeom>
        </p:spPr>
        <p:txBody>
          <a:bodyPr wrap="square">
            <a:spAutoFit/>
          </a:bodyPr>
          <a:lstStyle/>
          <a:p>
            <a:endParaRPr lang="en-US" sz="2000" b="1" dirty="0" smtClean="0">
              <a:solidFill>
                <a:prstClr val="black"/>
              </a:solidFill>
            </a:endParaRPr>
          </a:p>
        </p:txBody>
      </p:sp>
      <p:sp>
        <p:nvSpPr>
          <p:cNvPr id="23" name="Rectangle 22"/>
          <p:cNvSpPr/>
          <p:nvPr/>
        </p:nvSpPr>
        <p:spPr>
          <a:xfrm>
            <a:off x="2792364" y="4179688"/>
            <a:ext cx="5715000" cy="830997"/>
          </a:xfrm>
          <a:prstGeom prst="rect">
            <a:avLst/>
          </a:prstGeom>
        </p:spPr>
        <p:txBody>
          <a:bodyPr wrap="square">
            <a:spAutoFit/>
          </a:bodyPr>
          <a:lstStyle/>
          <a:p>
            <a:r>
              <a:rPr lang="en-US" sz="2400" dirty="0" smtClean="0">
                <a:solidFill>
                  <a:prstClr val="black"/>
                </a:solidFill>
              </a:rPr>
              <a:t>Present the proposal to administration and to faculty</a:t>
            </a:r>
            <a:r>
              <a:rPr lang="en-US" sz="2400" b="1" dirty="0" smtClean="0">
                <a:solidFill>
                  <a:prstClr val="black"/>
                </a:solidFill>
              </a:rPr>
              <a:t>.</a:t>
            </a:r>
          </a:p>
        </p:txBody>
      </p:sp>
      <p:sp>
        <p:nvSpPr>
          <p:cNvPr id="20" name="Rectangle 19"/>
          <p:cNvSpPr/>
          <p:nvPr/>
        </p:nvSpPr>
        <p:spPr>
          <a:xfrm>
            <a:off x="2754264" y="1308803"/>
            <a:ext cx="5715000" cy="1200329"/>
          </a:xfrm>
          <a:prstGeom prst="rect">
            <a:avLst/>
          </a:prstGeom>
        </p:spPr>
        <p:txBody>
          <a:bodyPr wrap="square">
            <a:spAutoFit/>
          </a:bodyPr>
          <a:lstStyle/>
          <a:p>
            <a:r>
              <a:rPr lang="en-US" sz="2400" dirty="0" smtClean="0">
                <a:solidFill>
                  <a:prstClr val="black"/>
                </a:solidFill>
              </a:rPr>
              <a:t>Identify need for the program (consider numbers of student problems, failures and program attrition, input from faculty).</a:t>
            </a:r>
          </a:p>
        </p:txBody>
      </p:sp>
      <p:sp>
        <p:nvSpPr>
          <p:cNvPr id="24" name="TextBox 23"/>
          <p:cNvSpPr txBox="1"/>
          <p:nvPr/>
        </p:nvSpPr>
        <p:spPr>
          <a:xfrm flipH="1">
            <a:off x="1144032" y="1308802"/>
            <a:ext cx="1317008" cy="461665"/>
          </a:xfrm>
          <a:prstGeom prst="rect">
            <a:avLst/>
          </a:prstGeom>
          <a:noFill/>
        </p:spPr>
        <p:txBody>
          <a:bodyPr wrap="square" rtlCol="0">
            <a:spAutoFit/>
          </a:bodyPr>
          <a:lstStyle/>
          <a:p>
            <a:pPr algn="ctr"/>
            <a:r>
              <a:rPr lang="en-US" sz="2400" b="1" dirty="0" smtClean="0">
                <a:solidFill>
                  <a:prstClr val="white"/>
                </a:solidFill>
                <a:effectLst>
                  <a:outerShdw blurRad="38100" dist="38100" dir="2700000" algn="tl">
                    <a:srgbClr val="000000">
                      <a:alpha val="43137"/>
                    </a:srgbClr>
                  </a:outerShdw>
                </a:effectLst>
                <a:cs typeface="Arial" pitchFamily="34" charset="0"/>
              </a:rPr>
              <a:t>Step 1</a:t>
            </a:r>
            <a:endParaRPr lang="en-US" sz="2400" b="1" dirty="0">
              <a:solidFill>
                <a:prstClr val="white"/>
              </a:solidFill>
              <a:effectLst>
                <a:outerShdw blurRad="38100" dist="38100" dir="2700000" algn="tl">
                  <a:srgbClr val="000000">
                    <a:alpha val="43137"/>
                  </a:srgbClr>
                </a:outerShdw>
              </a:effectLst>
            </a:endParaRPr>
          </a:p>
        </p:txBody>
      </p:sp>
      <p:sp>
        <p:nvSpPr>
          <p:cNvPr id="25" name="TextBox 24"/>
          <p:cNvSpPr txBox="1"/>
          <p:nvPr/>
        </p:nvSpPr>
        <p:spPr>
          <a:xfrm flipH="1">
            <a:off x="1158780" y="2880995"/>
            <a:ext cx="1317008" cy="461665"/>
          </a:xfrm>
          <a:prstGeom prst="rect">
            <a:avLst/>
          </a:prstGeom>
          <a:noFill/>
        </p:spPr>
        <p:txBody>
          <a:bodyPr wrap="square" rtlCol="0">
            <a:spAutoFit/>
          </a:bodyPr>
          <a:lstStyle/>
          <a:p>
            <a:pPr algn="ctr"/>
            <a:r>
              <a:rPr lang="en-US" sz="2400" b="1" dirty="0" smtClean="0">
                <a:solidFill>
                  <a:prstClr val="white"/>
                </a:solidFill>
                <a:effectLst>
                  <a:outerShdw blurRad="38100" dist="38100" dir="2700000" algn="tl">
                    <a:srgbClr val="000000">
                      <a:alpha val="43137"/>
                    </a:srgbClr>
                  </a:outerShdw>
                </a:effectLst>
                <a:cs typeface="Arial" pitchFamily="34" charset="0"/>
              </a:rPr>
              <a:t>Step 2</a:t>
            </a:r>
            <a:endParaRPr lang="en-US" sz="2400" b="1" dirty="0">
              <a:solidFill>
                <a:prstClr val="white"/>
              </a:solidFill>
              <a:effectLst>
                <a:outerShdw blurRad="38100" dist="38100" dir="2700000" algn="tl">
                  <a:srgbClr val="000000">
                    <a:alpha val="43137"/>
                  </a:srgbClr>
                </a:outerShdw>
              </a:effectLst>
            </a:endParaRPr>
          </a:p>
        </p:txBody>
      </p:sp>
      <p:sp>
        <p:nvSpPr>
          <p:cNvPr id="26" name="TextBox 25"/>
          <p:cNvSpPr txBox="1"/>
          <p:nvPr/>
        </p:nvSpPr>
        <p:spPr>
          <a:xfrm flipH="1">
            <a:off x="1158780" y="4313642"/>
            <a:ext cx="1317008" cy="461665"/>
          </a:xfrm>
          <a:prstGeom prst="rect">
            <a:avLst/>
          </a:prstGeom>
          <a:noFill/>
        </p:spPr>
        <p:txBody>
          <a:bodyPr wrap="square" rtlCol="0">
            <a:spAutoFit/>
          </a:bodyPr>
          <a:lstStyle/>
          <a:p>
            <a:pPr algn="ctr"/>
            <a:r>
              <a:rPr lang="en-US" sz="2400" b="1" dirty="0" smtClean="0">
                <a:solidFill>
                  <a:prstClr val="white"/>
                </a:solidFill>
                <a:effectLst>
                  <a:outerShdw blurRad="38100" dist="38100" dir="2700000" algn="tl">
                    <a:srgbClr val="000000">
                      <a:alpha val="43137"/>
                    </a:srgbClr>
                  </a:outerShdw>
                </a:effectLst>
                <a:cs typeface="Arial" pitchFamily="34" charset="0"/>
              </a:rPr>
              <a:t>Step 3</a:t>
            </a:r>
            <a:endParaRPr lang="en-US" sz="2400" b="1" dirty="0">
              <a:solidFill>
                <a:prstClr val="white"/>
              </a:solidFill>
              <a:effectLst>
                <a:outerShdw blurRad="38100" dist="38100" dir="2700000" algn="tl">
                  <a:srgbClr val="000000">
                    <a:alpha val="43137"/>
                  </a:srgbClr>
                </a:outerShdw>
              </a:effectLst>
            </a:endParaRPr>
          </a:p>
        </p:txBody>
      </p:sp>
      <p:sp>
        <p:nvSpPr>
          <p:cNvPr id="27" name="TextBox 26"/>
          <p:cNvSpPr txBox="1"/>
          <p:nvPr/>
        </p:nvSpPr>
        <p:spPr>
          <a:xfrm flipH="1">
            <a:off x="1158780" y="5722174"/>
            <a:ext cx="1317008" cy="461665"/>
          </a:xfrm>
          <a:prstGeom prst="rect">
            <a:avLst/>
          </a:prstGeom>
          <a:noFill/>
        </p:spPr>
        <p:txBody>
          <a:bodyPr wrap="square" rtlCol="0">
            <a:spAutoFit/>
          </a:bodyPr>
          <a:lstStyle/>
          <a:p>
            <a:pPr algn="ctr"/>
            <a:r>
              <a:rPr lang="en-US" sz="2400" b="1" dirty="0" smtClean="0">
                <a:solidFill>
                  <a:prstClr val="white"/>
                </a:solidFill>
                <a:effectLst>
                  <a:outerShdw blurRad="38100" dist="38100" dir="2700000" algn="tl">
                    <a:srgbClr val="000000">
                      <a:alpha val="43137"/>
                    </a:srgbClr>
                  </a:outerShdw>
                </a:effectLst>
                <a:cs typeface="Arial" pitchFamily="34" charset="0"/>
              </a:rPr>
              <a:t>Step 4</a:t>
            </a:r>
            <a:endParaRPr lang="en-US" sz="2400" b="1" dirty="0">
              <a:solidFill>
                <a:prstClr val="white"/>
              </a:solidFill>
              <a:effectLst>
                <a:outerShdw blurRad="38100" dist="38100" dir="2700000" algn="tl">
                  <a:srgbClr val="000000">
                    <a:alpha val="43137"/>
                  </a:srgbClr>
                </a:outerShdw>
              </a:effectLst>
            </a:endParaRPr>
          </a:p>
        </p:txBody>
      </p:sp>
      <p:cxnSp>
        <p:nvCxnSpPr>
          <p:cNvPr id="18" name="Straight Connector 17"/>
          <p:cNvCxnSpPr/>
          <p:nvPr/>
        </p:nvCxnSpPr>
        <p:spPr>
          <a:xfrm>
            <a:off x="419100" y="655658"/>
            <a:ext cx="57150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
        <p:nvSpPr>
          <p:cNvPr id="2" name="TextBox 1"/>
          <p:cNvSpPr txBox="1"/>
          <p:nvPr/>
        </p:nvSpPr>
        <p:spPr>
          <a:xfrm>
            <a:off x="2781300" y="5473825"/>
            <a:ext cx="5943600" cy="830997"/>
          </a:xfrm>
          <a:prstGeom prst="rect">
            <a:avLst/>
          </a:prstGeom>
          <a:noFill/>
        </p:spPr>
        <p:txBody>
          <a:bodyPr wrap="square" rtlCol="0">
            <a:spAutoFit/>
          </a:bodyPr>
          <a:lstStyle/>
          <a:p>
            <a:r>
              <a:rPr lang="en-US" sz="2400" dirty="0" smtClean="0"/>
              <a:t>Identify  the instructor,  provide resources,  inform faculty and advisors about this service.</a:t>
            </a:r>
            <a:endParaRPr lang="en-US" sz="2400" dirty="0"/>
          </a:p>
        </p:txBody>
      </p:sp>
    </p:spTree>
    <p:extLst>
      <p:ext uri="{BB962C8B-B14F-4D97-AF65-F5344CB8AC3E}">
        <p14:creationId xmlns:p14="http://schemas.microsoft.com/office/powerpoint/2010/main" val="2194748514"/>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What do you need</a:t>
            </a:r>
            <a:r>
              <a:rPr lang="en-US" dirty="0" smtClean="0"/>
              <a:t>?</a:t>
            </a:r>
            <a:endParaRPr lang="en-US" dirty="0"/>
          </a:p>
        </p:txBody>
      </p:sp>
      <p:sp>
        <p:nvSpPr>
          <p:cNvPr id="3" name="Content Placeholder 2"/>
          <p:cNvSpPr>
            <a:spLocks noGrp="1"/>
          </p:cNvSpPr>
          <p:nvPr>
            <p:ph idx="1"/>
          </p:nvPr>
        </p:nvSpPr>
        <p:spPr/>
        <p:txBody>
          <a:bodyPr>
            <a:normAutofit fontScale="85000" lnSpcReduction="20000"/>
          </a:bodyPr>
          <a:lstStyle/>
          <a:p>
            <a:pPr marL="514350" indent="-514350">
              <a:buFont typeface="+mj-lt"/>
              <a:buAutoNum type="arabicPeriod"/>
            </a:pPr>
            <a:r>
              <a:rPr lang="en-US" dirty="0" smtClean="0"/>
              <a:t>   Faculty to serve as tutor/academic coach/instructor</a:t>
            </a:r>
          </a:p>
          <a:p>
            <a:endParaRPr lang="en-US" sz="2800" dirty="0" smtClean="0"/>
          </a:p>
          <a:p>
            <a:pPr marL="0" indent="0">
              <a:buNone/>
            </a:pPr>
            <a:r>
              <a:rPr lang="en-US" sz="2800" dirty="0" smtClean="0"/>
              <a:t>2.        Access to course syllabi and materials</a:t>
            </a:r>
          </a:p>
          <a:p>
            <a:endParaRPr lang="en-US" sz="2800" dirty="0"/>
          </a:p>
          <a:p>
            <a:pPr marL="0" indent="0">
              <a:buNone/>
            </a:pPr>
            <a:r>
              <a:rPr lang="en-US" sz="2800" dirty="0" smtClean="0"/>
              <a:t>3.        Dedicated </a:t>
            </a:r>
            <a:r>
              <a:rPr lang="en-US" sz="2800" dirty="0"/>
              <a:t>faculty time for implementation of a </a:t>
            </a:r>
            <a:r>
              <a:rPr lang="en-US" sz="2800" dirty="0" smtClean="0"/>
              <a:t>    </a:t>
            </a:r>
            <a:br>
              <a:rPr lang="en-US" sz="2800" dirty="0" smtClean="0"/>
            </a:br>
            <a:r>
              <a:rPr lang="en-US" sz="2800" dirty="0" smtClean="0"/>
              <a:t>           department  </a:t>
            </a:r>
            <a:r>
              <a:rPr lang="en-US" sz="2800" dirty="0"/>
              <a:t>support program (10-20 hours a </a:t>
            </a:r>
            <a:r>
              <a:rPr lang="en-US" sz="2800" dirty="0" smtClean="0"/>
              <a:t/>
            </a:r>
            <a:br>
              <a:rPr lang="en-US" sz="2800" dirty="0" smtClean="0"/>
            </a:br>
            <a:r>
              <a:rPr lang="en-US" sz="2800" dirty="0" smtClean="0"/>
              <a:t>           week </a:t>
            </a:r>
            <a:r>
              <a:rPr lang="en-US" sz="2800" dirty="0"/>
              <a:t>depending upon number of students seeking </a:t>
            </a:r>
            <a:r>
              <a:rPr lang="en-US" sz="2800" dirty="0" smtClean="0"/>
              <a:t/>
            </a:r>
            <a:br>
              <a:rPr lang="en-US" sz="2800" dirty="0" smtClean="0"/>
            </a:br>
            <a:r>
              <a:rPr lang="en-US" sz="2800" dirty="0" smtClean="0"/>
              <a:t>           services).</a:t>
            </a:r>
          </a:p>
          <a:p>
            <a:endParaRPr lang="en-US" sz="2800" dirty="0"/>
          </a:p>
          <a:p>
            <a:pPr marL="0" indent="0">
              <a:buNone/>
            </a:pPr>
            <a:r>
              <a:rPr lang="en-US" sz="2800" dirty="0" smtClean="0"/>
              <a:t>4.        Private </a:t>
            </a:r>
            <a:r>
              <a:rPr lang="en-US" sz="2800" dirty="0"/>
              <a:t>meeting </a:t>
            </a:r>
            <a:r>
              <a:rPr lang="en-US" sz="2800" dirty="0" smtClean="0"/>
              <a:t>space</a:t>
            </a:r>
          </a:p>
          <a:p>
            <a:endParaRPr lang="en-US" sz="2800" dirty="0"/>
          </a:p>
          <a:p>
            <a:pPr marL="0" indent="0">
              <a:buNone/>
            </a:pPr>
            <a:r>
              <a:rPr lang="en-US" sz="2800" dirty="0" smtClean="0"/>
              <a:t>5.        Funds </a:t>
            </a:r>
            <a:r>
              <a:rPr lang="en-US" sz="2800" dirty="0"/>
              <a:t>for purchase of assessments and resources</a:t>
            </a:r>
          </a:p>
          <a:p>
            <a:endParaRPr lang="en-US" dirty="0"/>
          </a:p>
        </p:txBody>
      </p:sp>
      <p:cxnSp>
        <p:nvCxnSpPr>
          <p:cNvPr id="4" name="Straight Connector 3"/>
          <p:cNvCxnSpPr/>
          <p:nvPr/>
        </p:nvCxnSpPr>
        <p:spPr>
          <a:xfrm>
            <a:off x="1447800" y="1371600"/>
            <a:ext cx="57150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62653088"/>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71500" y="381000"/>
            <a:ext cx="8229600" cy="1143000"/>
          </a:xfrm>
        </p:spPr>
        <p:txBody>
          <a:bodyPr>
            <a:normAutofit fontScale="90000"/>
          </a:bodyPr>
          <a:lstStyle/>
          <a:p>
            <a:r>
              <a:rPr lang="en-US" b="1" dirty="0" smtClean="0"/>
              <a:t>Benefits of learning </a:t>
            </a:r>
            <a:r>
              <a:rPr lang="en-US" b="1" dirty="0"/>
              <a:t>s</a:t>
            </a:r>
            <a:r>
              <a:rPr lang="en-US" b="1" dirty="0" smtClean="0"/>
              <a:t>upport by instructor </a:t>
            </a:r>
            <a:r>
              <a:rPr lang="en-US" dirty="0" smtClean="0"/>
              <a:t/>
            </a:r>
            <a:br>
              <a:rPr lang="en-US" dirty="0" smtClean="0"/>
            </a:br>
            <a:endParaRPr lang="en-US" dirty="0"/>
          </a:p>
        </p:txBody>
      </p:sp>
      <p:sp>
        <p:nvSpPr>
          <p:cNvPr id="3" name="Content Placeholder 2"/>
          <p:cNvSpPr>
            <a:spLocks noGrp="1"/>
          </p:cNvSpPr>
          <p:nvPr>
            <p:ph idx="1"/>
          </p:nvPr>
        </p:nvSpPr>
        <p:spPr/>
        <p:txBody>
          <a:bodyPr>
            <a:normAutofit fontScale="92500" lnSpcReduction="20000"/>
          </a:bodyPr>
          <a:lstStyle/>
          <a:p>
            <a:r>
              <a:rPr lang="en-US" dirty="0" smtClean="0"/>
              <a:t>Increased understanding of content - increased engagement</a:t>
            </a:r>
          </a:p>
          <a:p>
            <a:endParaRPr lang="en-US" dirty="0"/>
          </a:p>
          <a:p>
            <a:r>
              <a:rPr lang="en-US" dirty="0" smtClean="0"/>
              <a:t>Increased skill in academic occupations</a:t>
            </a:r>
          </a:p>
          <a:p>
            <a:endParaRPr lang="en-US" dirty="0"/>
          </a:p>
          <a:p>
            <a:r>
              <a:rPr lang="en-US" dirty="0" smtClean="0"/>
              <a:t>Increased confidence</a:t>
            </a:r>
          </a:p>
          <a:p>
            <a:endParaRPr lang="en-US" dirty="0"/>
          </a:p>
          <a:p>
            <a:r>
              <a:rPr lang="en-US" dirty="0" smtClean="0"/>
              <a:t>Increased grades</a:t>
            </a:r>
          </a:p>
          <a:p>
            <a:endParaRPr lang="en-US" dirty="0"/>
          </a:p>
          <a:p>
            <a:r>
              <a:rPr lang="en-US" dirty="0" smtClean="0"/>
              <a:t>Increased chances of passing NBCOT</a:t>
            </a:r>
            <a:endParaRPr lang="en-US" dirty="0"/>
          </a:p>
        </p:txBody>
      </p:sp>
      <p:cxnSp>
        <p:nvCxnSpPr>
          <p:cNvPr id="4" name="Straight Connector 3"/>
          <p:cNvCxnSpPr/>
          <p:nvPr/>
        </p:nvCxnSpPr>
        <p:spPr>
          <a:xfrm>
            <a:off x="1828800" y="1295400"/>
            <a:ext cx="57150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22813239"/>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3657600" y="3124200"/>
            <a:ext cx="184731" cy="369332"/>
          </a:xfrm>
          <a:prstGeom prst="rect">
            <a:avLst/>
          </a:prstGeom>
          <a:noFill/>
        </p:spPr>
        <p:txBody>
          <a:bodyPr wrap="none" rtlCol="0">
            <a:spAutoFit/>
          </a:bodyPr>
          <a:lstStyle/>
          <a:p>
            <a:endParaRPr lang="en-US" dirty="0"/>
          </a:p>
        </p:txBody>
      </p:sp>
      <p:pic>
        <p:nvPicPr>
          <p:cNvPr id="2050" name="Picture 2" descr="C:\Users\axl142\Downloads\20170307_144145(1).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343400" y="1600200"/>
            <a:ext cx="4310063" cy="4981664"/>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560103" y="381000"/>
            <a:ext cx="4164297" cy="4524315"/>
          </a:xfrm>
          <a:prstGeom prst="rect">
            <a:avLst/>
          </a:prstGeom>
          <a:solidFill>
            <a:srgbClr val="31859C">
              <a:alpha val="74118"/>
            </a:srgbClr>
          </a:solidFill>
        </p:spPr>
        <p:txBody>
          <a:bodyPr wrap="square" rtlCol="0">
            <a:spAutoFit/>
          </a:bodyPr>
          <a:lstStyle/>
          <a:p>
            <a:endParaRPr lang="en-US" sz="3600" dirty="0" smtClean="0"/>
          </a:p>
          <a:p>
            <a:r>
              <a:rPr lang="en-US" sz="3600" dirty="0" smtClean="0"/>
              <a:t>Any interested faculty can learn to provide this type of learning support.  </a:t>
            </a:r>
          </a:p>
          <a:p>
            <a:r>
              <a:rPr lang="en-US" sz="3600" dirty="0" smtClean="0"/>
              <a:t>We have a</a:t>
            </a:r>
          </a:p>
          <a:p>
            <a:r>
              <a:rPr lang="en-US" sz="3600" dirty="0" smtClean="0"/>
              <a:t>training manual to assist faculty .</a:t>
            </a:r>
            <a:endParaRPr lang="en-US" sz="3600" dirty="0"/>
          </a:p>
        </p:txBody>
      </p:sp>
    </p:spTree>
    <p:extLst>
      <p:ext uri="{BB962C8B-B14F-4D97-AF65-F5344CB8AC3E}">
        <p14:creationId xmlns:p14="http://schemas.microsoft.com/office/powerpoint/2010/main" val="179327800"/>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Image result for problems"/>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28725" y="304801"/>
            <a:ext cx="6381750" cy="251460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1790700" y="3299519"/>
            <a:ext cx="5334000" cy="2769989"/>
          </a:xfrm>
          <a:prstGeom prst="rect">
            <a:avLst/>
          </a:prstGeom>
          <a:noFill/>
        </p:spPr>
        <p:txBody>
          <a:bodyPr wrap="square" rtlCol="0">
            <a:spAutoFit/>
          </a:bodyPr>
          <a:lstStyle/>
          <a:p>
            <a:r>
              <a:rPr lang="en-US" sz="5400" dirty="0" smtClean="0"/>
              <a:t>What problems, obstacles can you foresee</a:t>
            </a:r>
            <a:r>
              <a:rPr lang="en-US" sz="6600" dirty="0" smtClean="0"/>
              <a:t>?</a:t>
            </a:r>
            <a:endParaRPr lang="en-US" sz="6600" dirty="0"/>
          </a:p>
        </p:txBody>
      </p:sp>
    </p:spTree>
    <p:extLst>
      <p:ext uri="{BB962C8B-B14F-4D97-AF65-F5344CB8AC3E}">
        <p14:creationId xmlns:p14="http://schemas.microsoft.com/office/powerpoint/2010/main" val="3625896501"/>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dirty="0" smtClean="0"/>
              <a:t>Outcomes</a:t>
            </a:r>
            <a:endParaRPr lang="en-US" dirty="0"/>
          </a:p>
        </p:txBody>
      </p:sp>
      <p:sp>
        <p:nvSpPr>
          <p:cNvPr id="5" name="Text Placeholder 4"/>
          <p:cNvSpPr>
            <a:spLocks noGrp="1"/>
          </p:cNvSpPr>
          <p:nvPr>
            <p:ph type="body" idx="1"/>
          </p:nvPr>
        </p:nvSpPr>
        <p:spPr/>
        <p:txBody>
          <a:bodyPr>
            <a:normAutofit/>
          </a:bodyPr>
          <a:lstStyle/>
          <a:p>
            <a:r>
              <a:rPr lang="en-US" sz="4800" dirty="0" smtClean="0">
                <a:solidFill>
                  <a:schemeClr val="tx1"/>
                </a:solidFill>
              </a:rPr>
              <a:t>Part IV</a:t>
            </a:r>
            <a:endParaRPr lang="en-US" sz="4800" dirty="0">
              <a:solidFill>
                <a:schemeClr val="tx1"/>
              </a:solidFill>
            </a:endParaRPr>
          </a:p>
        </p:txBody>
      </p:sp>
    </p:spTree>
    <p:extLst>
      <p:ext uri="{BB962C8B-B14F-4D97-AF65-F5344CB8AC3E}">
        <p14:creationId xmlns:p14="http://schemas.microsoft.com/office/powerpoint/2010/main" val="4231808945"/>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ln>
            <a:noFill/>
          </a:ln>
        </p:spPr>
        <p:txBody>
          <a:bodyPr>
            <a:normAutofit fontScale="90000"/>
          </a:bodyPr>
          <a:lstStyle/>
          <a:p>
            <a:pPr algn="l"/>
            <a:r>
              <a:rPr lang="en-US" b="1" dirty="0" smtClean="0"/>
              <a:t>First, a student story  - </a:t>
            </a:r>
            <a:r>
              <a:rPr lang="en-US" b="1" dirty="0" smtClean="0">
                <a:solidFill>
                  <a:srgbClr val="006600"/>
                </a:solidFill>
              </a:rPr>
              <a:t>Mary</a:t>
            </a:r>
            <a:r>
              <a:rPr lang="en-US" b="1" dirty="0" smtClean="0"/>
              <a:t/>
            </a:r>
            <a:br>
              <a:rPr lang="en-US" b="1" dirty="0" smtClean="0"/>
            </a:br>
            <a:endParaRPr lang="en-US" b="1" dirty="0"/>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58165" y="3847797"/>
            <a:ext cx="1169894" cy="922886"/>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7"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05000" y="4484754"/>
            <a:ext cx="533400" cy="57185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8" name="Picture 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756051" y="1073921"/>
            <a:ext cx="1975338" cy="15802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124" name="Picture 4"/>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362200" y="3124200"/>
            <a:ext cx="604719"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5" name="Rectangle 14"/>
          <p:cNvSpPr/>
          <p:nvPr/>
        </p:nvSpPr>
        <p:spPr>
          <a:xfrm>
            <a:off x="5791200" y="1073375"/>
            <a:ext cx="3048000" cy="1675567"/>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tx1"/>
                </a:solidFill>
              </a:rPr>
              <a:t>B</a:t>
            </a:r>
            <a:r>
              <a:rPr lang="en-US" sz="2400" dirty="0" smtClean="0">
                <a:solidFill>
                  <a:schemeClr val="tx1"/>
                </a:solidFill>
              </a:rPr>
              <a:t>right</a:t>
            </a:r>
            <a:r>
              <a:rPr lang="en-US" sz="2400" dirty="0">
                <a:solidFill>
                  <a:schemeClr val="tx1"/>
                </a:solidFill>
              </a:rPr>
              <a:t>, </a:t>
            </a:r>
            <a:r>
              <a:rPr lang="en-US" sz="2400" dirty="0" smtClean="0">
                <a:solidFill>
                  <a:schemeClr val="tx1"/>
                </a:solidFill>
              </a:rPr>
              <a:t>motivated</a:t>
            </a:r>
            <a:r>
              <a:rPr lang="en-US" sz="2400" dirty="0">
                <a:solidFill>
                  <a:schemeClr val="tx1"/>
                </a:solidFill>
              </a:rPr>
              <a:t>, </a:t>
            </a:r>
            <a:r>
              <a:rPr lang="en-US" sz="2400" dirty="0" smtClean="0">
                <a:solidFill>
                  <a:schemeClr val="tx1"/>
                </a:solidFill>
              </a:rPr>
              <a:t>hardworking</a:t>
            </a:r>
          </a:p>
          <a:p>
            <a:pPr algn="ctr"/>
            <a:r>
              <a:rPr lang="en-US" sz="2400" dirty="0" smtClean="0">
                <a:solidFill>
                  <a:schemeClr val="tx1"/>
                </a:solidFill>
              </a:rPr>
              <a:t>great </a:t>
            </a:r>
            <a:r>
              <a:rPr lang="en-US" sz="2400" dirty="0">
                <a:solidFill>
                  <a:schemeClr val="tx1"/>
                </a:solidFill>
              </a:rPr>
              <a:t>interpersonal skills</a:t>
            </a:r>
          </a:p>
          <a:p>
            <a:pPr algn="ctr"/>
            <a:endParaRPr lang="en-US" dirty="0">
              <a:solidFill>
                <a:schemeClr val="tx1"/>
              </a:solidFill>
            </a:endParaRPr>
          </a:p>
        </p:txBody>
      </p:sp>
      <p:sp>
        <p:nvSpPr>
          <p:cNvPr id="16" name="Rectangle 15"/>
          <p:cNvSpPr/>
          <p:nvPr/>
        </p:nvSpPr>
        <p:spPr>
          <a:xfrm>
            <a:off x="6170489" y="4971431"/>
            <a:ext cx="2289421" cy="1559752"/>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tx1"/>
                </a:solidFill>
              </a:rPr>
              <a:t>Lower than expected grades on written work, and tests</a:t>
            </a:r>
          </a:p>
        </p:txBody>
      </p:sp>
      <p:sp>
        <p:nvSpPr>
          <p:cNvPr id="17" name="Rectangle 16"/>
          <p:cNvSpPr/>
          <p:nvPr/>
        </p:nvSpPr>
        <p:spPr>
          <a:xfrm>
            <a:off x="5556978" y="2925158"/>
            <a:ext cx="3282222" cy="1553917"/>
          </a:xfrm>
          <a:prstGeom prst="rect">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schemeClr val="tx1"/>
                </a:solidFill>
              </a:rPr>
              <a:t>Some awareness of problem </a:t>
            </a:r>
            <a:r>
              <a:rPr lang="en-US" sz="2400" dirty="0" smtClean="0">
                <a:solidFill>
                  <a:schemeClr val="tx1"/>
                </a:solidFill>
              </a:rPr>
              <a:t>areas, but not really sure why she is struggling</a:t>
            </a:r>
            <a:endParaRPr lang="en-US" sz="2400" dirty="0">
              <a:solidFill>
                <a:schemeClr val="tx1"/>
              </a:solidFill>
            </a:endParaRPr>
          </a:p>
        </p:txBody>
      </p:sp>
      <p:pic>
        <p:nvPicPr>
          <p:cNvPr id="25" name="Picture 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9366648">
            <a:off x="2056575" y="1338155"/>
            <a:ext cx="2641363" cy="2066210"/>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98" name="Picture 2"/>
          <p:cNvPicPr>
            <a:picLocks noChangeAspect="1" noChangeArrowheads="1"/>
          </p:cNvPicPr>
          <p:nvPr/>
        </p:nvPicPr>
        <p:blipFill rotWithShape="1">
          <a:blip r:embed="rId8">
            <a:extLst>
              <a:ext uri="{28A0092B-C50C-407E-A947-70E740481C1C}">
                <a14:useLocalDpi xmlns:a14="http://schemas.microsoft.com/office/drawing/2010/main" val="0"/>
              </a:ext>
            </a:extLst>
          </a:blip>
          <a:srcRect t="35525" r="79241" b="10177"/>
          <a:stretch/>
        </p:blipFill>
        <p:spPr bwMode="auto">
          <a:xfrm>
            <a:off x="279887" y="1777866"/>
            <a:ext cx="1420697" cy="3697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4" name="Straight Connector 13"/>
          <p:cNvCxnSpPr/>
          <p:nvPr/>
        </p:nvCxnSpPr>
        <p:spPr>
          <a:xfrm>
            <a:off x="279887" y="838200"/>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pic>
        <p:nvPicPr>
          <p:cNvPr id="8195" name="Picture 3"/>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80378" y="2219815"/>
            <a:ext cx="3365500" cy="325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8196" name="Picture 4"/>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804989" y="3974469"/>
            <a:ext cx="3365500" cy="325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899228636"/>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30087" y="133350"/>
            <a:ext cx="8229600" cy="1143000"/>
          </a:xfrm>
        </p:spPr>
        <p:txBody>
          <a:bodyPr/>
          <a:lstStyle/>
          <a:p>
            <a:r>
              <a:rPr lang="en-US" b="1" dirty="0" smtClean="0"/>
              <a:t>Remember Mary?</a:t>
            </a:r>
            <a:endParaRPr lang="en-US" b="1" dirty="0"/>
          </a:p>
        </p:txBody>
      </p:sp>
      <p:sp>
        <p:nvSpPr>
          <p:cNvPr id="3" name="Content Placeholder 2"/>
          <p:cNvSpPr>
            <a:spLocks noGrp="1"/>
          </p:cNvSpPr>
          <p:nvPr>
            <p:ph idx="1"/>
          </p:nvPr>
        </p:nvSpPr>
        <p:spPr>
          <a:xfrm>
            <a:off x="457200" y="1600204"/>
            <a:ext cx="8229600" cy="5105396"/>
          </a:xfrm>
          <a:ln>
            <a:solidFill>
              <a:srgbClr val="002060"/>
            </a:solidFill>
          </a:ln>
        </p:spPr>
        <p:txBody>
          <a:bodyPr>
            <a:normAutofit fontScale="77500" lnSpcReduction="20000"/>
          </a:bodyPr>
          <a:lstStyle/>
          <a:p>
            <a:pPr marL="0" indent="0">
              <a:buNone/>
            </a:pPr>
            <a:r>
              <a:rPr lang="en-US" dirty="0" smtClean="0"/>
              <a:t>                                 </a:t>
            </a:r>
            <a:r>
              <a:rPr lang="en-US" sz="4100" dirty="0" smtClean="0"/>
              <a:t>Mary’s occupation-based goals                              </a:t>
            </a:r>
          </a:p>
          <a:p>
            <a:endParaRPr lang="en-US" dirty="0"/>
          </a:p>
          <a:p>
            <a:endParaRPr lang="en-US" dirty="0" smtClean="0"/>
          </a:p>
          <a:p>
            <a:r>
              <a:rPr lang="en-US" sz="2800" dirty="0" smtClean="0"/>
              <a:t>“Mary will demonstrate understanding of assignment guidelines and rubric requirements by verbally describing  to instructor what is required for major assignments after two sessions.”</a:t>
            </a:r>
          </a:p>
          <a:p>
            <a:endParaRPr lang="en-US" sz="2800" dirty="0" smtClean="0"/>
          </a:p>
          <a:p>
            <a:r>
              <a:rPr lang="en-US" sz="2800" dirty="0" smtClean="0"/>
              <a:t>“Mary will demonstrate ability to discriminate professional writing from non-professional writing by editing 5 specific writing samples  within one month” </a:t>
            </a:r>
          </a:p>
          <a:p>
            <a:endParaRPr lang="en-US" sz="2800" dirty="0"/>
          </a:p>
          <a:p>
            <a:r>
              <a:rPr lang="en-US" sz="2800" dirty="0" smtClean="0"/>
              <a:t>“Mary will demonstrate 75%  retention of course content during verbal quizzing by developing a schedule and implementing a routine for  spaced practice of course  by the end of six weeks”</a:t>
            </a:r>
            <a:endParaRPr lang="en-US" sz="2800" dirty="0"/>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281940"/>
            <a:ext cx="1371599" cy="19888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8" name="Straight Connector 7"/>
          <p:cNvCxnSpPr/>
          <p:nvPr/>
        </p:nvCxnSpPr>
        <p:spPr>
          <a:xfrm>
            <a:off x="2438400" y="1276349"/>
            <a:ext cx="57150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28332105"/>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sz="4900" b="1" dirty="0" smtClean="0"/>
              <a:t>What happened to Mary</a:t>
            </a:r>
            <a:r>
              <a:rPr lang="en-US" sz="4900" dirty="0" smtClean="0"/>
              <a:t>?</a:t>
            </a:r>
            <a:r>
              <a:rPr lang="en-US" dirty="0" smtClean="0"/>
              <a:t/>
            </a:r>
            <a:br>
              <a:rPr lang="en-US" dirty="0" smtClean="0"/>
            </a:br>
            <a:endParaRPr lang="en-US" dirty="0"/>
          </a:p>
        </p:txBody>
      </p:sp>
      <p:sp>
        <p:nvSpPr>
          <p:cNvPr id="3" name="Content Placeholder 2"/>
          <p:cNvSpPr>
            <a:spLocks noGrp="1"/>
          </p:cNvSpPr>
          <p:nvPr>
            <p:ph idx="1"/>
          </p:nvPr>
        </p:nvSpPr>
        <p:spPr/>
        <p:txBody>
          <a:bodyPr>
            <a:normAutofit fontScale="92500" lnSpcReduction="10000"/>
          </a:bodyPr>
          <a:lstStyle/>
          <a:p>
            <a:pPr marL="0" indent="0">
              <a:buNone/>
            </a:pPr>
            <a:r>
              <a:rPr lang="en-US" dirty="0" smtClean="0"/>
              <a:t>            Mary raised her GPA to 3.50 and completed    </a:t>
            </a:r>
            <a:br>
              <a:rPr lang="en-US" dirty="0" smtClean="0"/>
            </a:br>
            <a:r>
              <a:rPr lang="en-US" dirty="0" smtClean="0"/>
              <a:t>            the program.</a:t>
            </a:r>
          </a:p>
          <a:p>
            <a:endParaRPr lang="en-US" dirty="0"/>
          </a:p>
          <a:p>
            <a:pPr marL="0" indent="0">
              <a:buNone/>
            </a:pPr>
            <a:r>
              <a:rPr lang="en-US" dirty="0" smtClean="0"/>
              <a:t>         </a:t>
            </a:r>
            <a:br>
              <a:rPr lang="en-US" dirty="0" smtClean="0"/>
            </a:br>
            <a:r>
              <a:rPr lang="en-US" dirty="0" smtClean="0"/>
              <a:t>           Successfully completed Level II Fieldwork</a:t>
            </a:r>
          </a:p>
          <a:p>
            <a:endParaRPr lang="en-US" dirty="0"/>
          </a:p>
          <a:p>
            <a:pPr marL="0" indent="0">
              <a:buNone/>
            </a:pPr>
            <a:endParaRPr lang="en-US" dirty="0" smtClean="0"/>
          </a:p>
          <a:p>
            <a:pPr marL="0" indent="0">
              <a:buNone/>
            </a:pPr>
            <a:r>
              <a:rPr lang="en-US" dirty="0"/>
              <a:t>	</a:t>
            </a:r>
            <a:r>
              <a:rPr lang="en-US" dirty="0" smtClean="0"/>
              <a:t>  Passed the registration exam on the </a:t>
            </a:r>
            <a:br>
              <a:rPr lang="en-US" dirty="0" smtClean="0"/>
            </a:br>
            <a:r>
              <a:rPr lang="en-US" dirty="0" smtClean="0"/>
              <a:t>            second attempt.</a:t>
            </a:r>
            <a:endParaRPr lang="en-US" dirty="0"/>
          </a:p>
        </p:txBody>
      </p:sp>
      <p:cxnSp>
        <p:nvCxnSpPr>
          <p:cNvPr id="4" name="Straight Connector 3"/>
          <p:cNvCxnSpPr/>
          <p:nvPr/>
        </p:nvCxnSpPr>
        <p:spPr>
          <a:xfrm>
            <a:off x="1828800" y="1066800"/>
            <a:ext cx="57150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pic>
        <p:nvPicPr>
          <p:cNvPr id="3083" name="Picture 11" descr="https://openclipart.org/image/800px/svg_to_png/20514/CoD-fsfe-Degree-icon.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4800" y="3372643"/>
            <a:ext cx="836613" cy="836613"/>
          </a:xfrm>
          <a:prstGeom prst="rect">
            <a:avLst/>
          </a:prstGeom>
          <a:noFill/>
          <a:extLst>
            <a:ext uri="{909E8E84-426E-40DD-AFC4-6F175D3DCCD1}">
              <a14:hiddenFill xmlns:a14="http://schemas.microsoft.com/office/drawing/2010/main">
                <a:solidFill>
                  <a:srgbClr val="FFFFFF"/>
                </a:solidFill>
              </a14:hiddenFill>
            </a:ext>
          </a:extLst>
        </p:spPr>
      </p:pic>
      <p:pic>
        <p:nvPicPr>
          <p:cNvPr id="3087" name="Picture 15"/>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t="15350" b="50000"/>
          <a:stretch/>
        </p:blipFill>
        <p:spPr bwMode="auto">
          <a:xfrm>
            <a:off x="216092" y="5257800"/>
            <a:ext cx="1274173" cy="68520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88" name="Picture 16"/>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40096" y="1524000"/>
            <a:ext cx="1001317" cy="89472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263479752"/>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b="1" dirty="0" smtClean="0"/>
              <a:t>Student survey </a:t>
            </a:r>
            <a:r>
              <a:rPr lang="en-US" b="1" dirty="0"/>
              <a:t>r</a:t>
            </a:r>
            <a:r>
              <a:rPr lang="en-US" b="1" dirty="0" smtClean="0"/>
              <a:t>esponses about learning support  N=20</a:t>
            </a:r>
            <a:endParaRPr lang="en-US" b="1" dirty="0"/>
          </a:p>
        </p:txBody>
      </p:sp>
      <p:sp>
        <p:nvSpPr>
          <p:cNvPr id="3" name="Content Placeholder 2"/>
          <p:cNvSpPr>
            <a:spLocks noGrp="1"/>
          </p:cNvSpPr>
          <p:nvPr>
            <p:ph idx="1"/>
          </p:nvPr>
        </p:nvSpPr>
        <p:spPr>
          <a:xfrm>
            <a:off x="457200" y="1600204"/>
            <a:ext cx="8534400" cy="5257796"/>
          </a:xfrm>
        </p:spPr>
        <p:txBody>
          <a:bodyPr>
            <a:normAutofit lnSpcReduction="10000"/>
          </a:bodyPr>
          <a:lstStyle/>
          <a:p>
            <a:r>
              <a:rPr lang="en-US" sz="2800" dirty="0" smtClean="0"/>
              <a:t>My sessions helped to raise one or more grades </a:t>
            </a:r>
          </a:p>
          <a:p>
            <a:pPr marL="0" indent="0">
              <a:buNone/>
            </a:pPr>
            <a:r>
              <a:rPr lang="en-US" sz="2800" dirty="0"/>
              <a:t>	</a:t>
            </a:r>
            <a:r>
              <a:rPr lang="en-US" sz="2800" b="1" dirty="0" smtClean="0">
                <a:solidFill>
                  <a:srgbClr val="C00000"/>
                </a:solidFill>
              </a:rPr>
              <a:t>90% Strongly agreed;  10% agreed</a:t>
            </a:r>
          </a:p>
          <a:p>
            <a:r>
              <a:rPr lang="en-US" sz="2800" dirty="0" smtClean="0"/>
              <a:t>My  sessions help me to build my confidence as a student</a:t>
            </a:r>
          </a:p>
          <a:p>
            <a:pPr marL="457200" lvl="1" indent="0">
              <a:buNone/>
            </a:pPr>
            <a:r>
              <a:rPr lang="en-US" dirty="0" smtClean="0"/>
              <a:t>       </a:t>
            </a:r>
            <a:r>
              <a:rPr lang="en-US" b="1" dirty="0" smtClean="0">
                <a:solidFill>
                  <a:srgbClr val="C00000"/>
                </a:solidFill>
              </a:rPr>
              <a:t>70% Strongly agreed;  30% agreed</a:t>
            </a:r>
          </a:p>
          <a:p>
            <a:r>
              <a:rPr lang="en-US" sz="2800" dirty="0" smtClean="0"/>
              <a:t>My sessions helped me to cope with learning tasks more effectively</a:t>
            </a:r>
          </a:p>
          <a:p>
            <a:pPr marL="457200" lvl="1" indent="0">
              <a:buNone/>
            </a:pPr>
            <a:r>
              <a:rPr lang="en-US" dirty="0"/>
              <a:t>	</a:t>
            </a:r>
            <a:r>
              <a:rPr lang="en-US" b="1" dirty="0" smtClean="0">
                <a:solidFill>
                  <a:srgbClr val="C00000"/>
                </a:solidFill>
              </a:rPr>
              <a:t>70% Strongly agreed; 30% agreed</a:t>
            </a:r>
          </a:p>
          <a:p>
            <a:pPr marL="514350" indent="-457200"/>
            <a:r>
              <a:rPr lang="en-US" sz="2800" dirty="0" smtClean="0"/>
              <a:t>Overall, I am satisfied with the content support services I received</a:t>
            </a:r>
          </a:p>
          <a:p>
            <a:pPr marL="457200" lvl="1" indent="0">
              <a:buNone/>
            </a:pPr>
            <a:r>
              <a:rPr lang="en-US" dirty="0"/>
              <a:t>	</a:t>
            </a:r>
            <a:r>
              <a:rPr lang="en-US" b="1" dirty="0" smtClean="0">
                <a:solidFill>
                  <a:srgbClr val="C00000"/>
                </a:solidFill>
              </a:rPr>
              <a:t>70% Strongly agreed; 30%  agreed</a:t>
            </a:r>
          </a:p>
          <a:p>
            <a:endParaRPr lang="en-US" dirty="0"/>
          </a:p>
          <a:p>
            <a:endParaRPr lang="en-US" dirty="0" smtClean="0"/>
          </a:p>
          <a:p>
            <a:endParaRPr lang="en-US" dirty="0"/>
          </a:p>
          <a:p>
            <a:endParaRPr lang="en-US" dirty="0"/>
          </a:p>
        </p:txBody>
      </p:sp>
      <p:sp>
        <p:nvSpPr>
          <p:cNvPr id="4" name="TextBox 3"/>
          <p:cNvSpPr txBox="1"/>
          <p:nvPr/>
        </p:nvSpPr>
        <p:spPr>
          <a:xfrm>
            <a:off x="9753600" y="4199806"/>
            <a:ext cx="3505200" cy="369332"/>
          </a:xfrm>
          <a:prstGeom prst="rect">
            <a:avLst/>
          </a:prstGeom>
          <a:solidFill>
            <a:schemeClr val="bg1"/>
          </a:solidFill>
        </p:spPr>
        <p:txBody>
          <a:bodyPr wrap="square" rtlCol="0">
            <a:spAutoFit/>
          </a:bodyPr>
          <a:lstStyle/>
          <a:p>
            <a:endParaRPr lang="en-US" dirty="0"/>
          </a:p>
        </p:txBody>
      </p:sp>
      <p:cxnSp>
        <p:nvCxnSpPr>
          <p:cNvPr id="5" name="Straight Connector 4"/>
          <p:cNvCxnSpPr/>
          <p:nvPr/>
        </p:nvCxnSpPr>
        <p:spPr>
          <a:xfrm>
            <a:off x="1676400" y="1524000"/>
            <a:ext cx="57150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95007066"/>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 name="Group 60"/>
          <p:cNvGrpSpPr/>
          <p:nvPr/>
        </p:nvGrpSpPr>
        <p:grpSpPr>
          <a:xfrm>
            <a:off x="210108" y="1637844"/>
            <a:ext cx="8723784" cy="4492809"/>
            <a:chOff x="149225" y="1195388"/>
            <a:chExt cx="8991600" cy="4630737"/>
          </a:xfrm>
          <a:solidFill>
            <a:schemeClr val="bg1">
              <a:lumMod val="95000"/>
              <a:alpha val="67000"/>
            </a:schemeClr>
          </a:solidFill>
        </p:grpSpPr>
        <p:sp>
          <p:nvSpPr>
            <p:cNvPr id="64" name="Freeform 6"/>
            <p:cNvSpPr>
              <a:spLocks/>
            </p:cNvSpPr>
            <p:nvPr/>
          </p:nvSpPr>
          <p:spPr bwMode="auto">
            <a:xfrm>
              <a:off x="2955925" y="1195388"/>
              <a:ext cx="1370013" cy="1050925"/>
            </a:xfrm>
            <a:custGeom>
              <a:avLst/>
              <a:gdLst>
                <a:gd name="T0" fmla="*/ 692 w 863"/>
                <a:gd name="T1" fmla="*/ 393 h 662"/>
                <a:gd name="T2" fmla="*/ 644 w 863"/>
                <a:gd name="T3" fmla="*/ 374 h 662"/>
                <a:gd name="T4" fmla="*/ 637 w 863"/>
                <a:gd name="T5" fmla="*/ 356 h 662"/>
                <a:gd name="T6" fmla="*/ 735 w 863"/>
                <a:gd name="T7" fmla="*/ 395 h 662"/>
                <a:gd name="T8" fmla="*/ 686 w 863"/>
                <a:gd name="T9" fmla="*/ 344 h 662"/>
                <a:gd name="T10" fmla="*/ 657 w 863"/>
                <a:gd name="T11" fmla="*/ 325 h 662"/>
                <a:gd name="T12" fmla="*/ 730 w 863"/>
                <a:gd name="T13" fmla="*/ 316 h 662"/>
                <a:gd name="T14" fmla="*/ 733 w 863"/>
                <a:gd name="T15" fmla="*/ 283 h 662"/>
                <a:gd name="T16" fmla="*/ 737 w 863"/>
                <a:gd name="T17" fmla="*/ 260 h 662"/>
                <a:gd name="T18" fmla="*/ 746 w 863"/>
                <a:gd name="T19" fmla="*/ 229 h 662"/>
                <a:gd name="T20" fmla="*/ 772 w 863"/>
                <a:gd name="T21" fmla="*/ 201 h 662"/>
                <a:gd name="T22" fmla="*/ 730 w 863"/>
                <a:gd name="T23" fmla="*/ 182 h 662"/>
                <a:gd name="T24" fmla="*/ 784 w 863"/>
                <a:gd name="T25" fmla="*/ 133 h 662"/>
                <a:gd name="T26" fmla="*/ 789 w 863"/>
                <a:gd name="T27" fmla="*/ 115 h 662"/>
                <a:gd name="T28" fmla="*/ 831 w 863"/>
                <a:gd name="T29" fmla="*/ 91 h 662"/>
                <a:gd name="T30" fmla="*/ 768 w 863"/>
                <a:gd name="T31" fmla="*/ 73 h 662"/>
                <a:gd name="T32" fmla="*/ 688 w 863"/>
                <a:gd name="T33" fmla="*/ 87 h 662"/>
                <a:gd name="T34" fmla="*/ 641 w 863"/>
                <a:gd name="T35" fmla="*/ 61 h 662"/>
                <a:gd name="T36" fmla="*/ 587 w 863"/>
                <a:gd name="T37" fmla="*/ 61 h 662"/>
                <a:gd name="T38" fmla="*/ 747 w 863"/>
                <a:gd name="T39" fmla="*/ 44 h 662"/>
                <a:gd name="T40" fmla="*/ 686 w 863"/>
                <a:gd name="T41" fmla="*/ 16 h 662"/>
                <a:gd name="T42" fmla="*/ 610 w 863"/>
                <a:gd name="T43" fmla="*/ 5 h 662"/>
                <a:gd name="T44" fmla="*/ 494 w 863"/>
                <a:gd name="T45" fmla="*/ 7 h 662"/>
                <a:gd name="T46" fmla="*/ 461 w 863"/>
                <a:gd name="T47" fmla="*/ 23 h 662"/>
                <a:gd name="T48" fmla="*/ 409 w 863"/>
                <a:gd name="T49" fmla="*/ 28 h 662"/>
                <a:gd name="T50" fmla="*/ 414 w 863"/>
                <a:gd name="T51" fmla="*/ 35 h 662"/>
                <a:gd name="T52" fmla="*/ 414 w 863"/>
                <a:gd name="T53" fmla="*/ 82 h 662"/>
                <a:gd name="T54" fmla="*/ 337 w 863"/>
                <a:gd name="T55" fmla="*/ 45 h 662"/>
                <a:gd name="T56" fmla="*/ 281 w 863"/>
                <a:gd name="T57" fmla="*/ 65 h 662"/>
                <a:gd name="T58" fmla="*/ 236 w 863"/>
                <a:gd name="T59" fmla="*/ 54 h 662"/>
                <a:gd name="T60" fmla="*/ 168 w 863"/>
                <a:gd name="T61" fmla="*/ 66 h 662"/>
                <a:gd name="T62" fmla="*/ 112 w 863"/>
                <a:gd name="T63" fmla="*/ 91 h 662"/>
                <a:gd name="T64" fmla="*/ 93 w 863"/>
                <a:gd name="T65" fmla="*/ 117 h 662"/>
                <a:gd name="T66" fmla="*/ 93 w 863"/>
                <a:gd name="T67" fmla="*/ 150 h 662"/>
                <a:gd name="T68" fmla="*/ 7 w 863"/>
                <a:gd name="T69" fmla="*/ 180 h 662"/>
                <a:gd name="T70" fmla="*/ 89 w 863"/>
                <a:gd name="T71" fmla="*/ 199 h 662"/>
                <a:gd name="T72" fmla="*/ 37 w 863"/>
                <a:gd name="T73" fmla="*/ 222 h 662"/>
                <a:gd name="T74" fmla="*/ 109 w 863"/>
                <a:gd name="T75" fmla="*/ 230 h 662"/>
                <a:gd name="T76" fmla="*/ 205 w 863"/>
                <a:gd name="T77" fmla="*/ 250 h 662"/>
                <a:gd name="T78" fmla="*/ 245 w 863"/>
                <a:gd name="T79" fmla="*/ 304 h 662"/>
                <a:gd name="T80" fmla="*/ 241 w 863"/>
                <a:gd name="T81" fmla="*/ 361 h 662"/>
                <a:gd name="T82" fmla="*/ 306 w 863"/>
                <a:gd name="T83" fmla="*/ 363 h 662"/>
                <a:gd name="T84" fmla="*/ 313 w 863"/>
                <a:gd name="T85" fmla="*/ 396 h 662"/>
                <a:gd name="T86" fmla="*/ 250 w 863"/>
                <a:gd name="T87" fmla="*/ 408 h 662"/>
                <a:gd name="T88" fmla="*/ 285 w 863"/>
                <a:gd name="T89" fmla="*/ 412 h 662"/>
                <a:gd name="T90" fmla="*/ 311 w 863"/>
                <a:gd name="T91" fmla="*/ 422 h 662"/>
                <a:gd name="T92" fmla="*/ 294 w 863"/>
                <a:gd name="T93" fmla="*/ 452 h 662"/>
                <a:gd name="T94" fmla="*/ 285 w 863"/>
                <a:gd name="T95" fmla="*/ 470 h 662"/>
                <a:gd name="T96" fmla="*/ 315 w 863"/>
                <a:gd name="T97" fmla="*/ 471 h 662"/>
                <a:gd name="T98" fmla="*/ 278 w 863"/>
                <a:gd name="T99" fmla="*/ 503 h 662"/>
                <a:gd name="T100" fmla="*/ 288 w 863"/>
                <a:gd name="T101" fmla="*/ 538 h 662"/>
                <a:gd name="T102" fmla="*/ 299 w 863"/>
                <a:gd name="T103" fmla="*/ 567 h 662"/>
                <a:gd name="T104" fmla="*/ 327 w 863"/>
                <a:gd name="T105" fmla="*/ 607 h 662"/>
                <a:gd name="T106" fmla="*/ 346 w 863"/>
                <a:gd name="T107" fmla="*/ 628 h 662"/>
                <a:gd name="T108" fmla="*/ 381 w 863"/>
                <a:gd name="T109" fmla="*/ 637 h 662"/>
                <a:gd name="T110" fmla="*/ 404 w 863"/>
                <a:gd name="T111" fmla="*/ 649 h 662"/>
                <a:gd name="T112" fmla="*/ 421 w 863"/>
                <a:gd name="T113" fmla="*/ 649 h 662"/>
                <a:gd name="T114" fmla="*/ 433 w 863"/>
                <a:gd name="T115" fmla="*/ 606 h 662"/>
                <a:gd name="T116" fmla="*/ 458 w 863"/>
                <a:gd name="T117" fmla="*/ 560 h 662"/>
                <a:gd name="T118" fmla="*/ 508 w 863"/>
                <a:gd name="T119" fmla="*/ 524 h 662"/>
                <a:gd name="T120" fmla="*/ 576 w 863"/>
                <a:gd name="T121" fmla="*/ 464 h 662"/>
                <a:gd name="T122" fmla="*/ 624 w 863"/>
                <a:gd name="T123" fmla="*/ 452 h 662"/>
                <a:gd name="T124" fmla="*/ 688 w 863"/>
                <a:gd name="T125" fmla="*/ 426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63" h="662">
                  <a:moveTo>
                    <a:pt x="700" y="422"/>
                  </a:moveTo>
                  <a:lnTo>
                    <a:pt x="702" y="421"/>
                  </a:lnTo>
                  <a:lnTo>
                    <a:pt x="704" y="421"/>
                  </a:lnTo>
                  <a:lnTo>
                    <a:pt x="704" y="422"/>
                  </a:lnTo>
                  <a:lnTo>
                    <a:pt x="706" y="421"/>
                  </a:lnTo>
                  <a:lnTo>
                    <a:pt x="706" y="421"/>
                  </a:lnTo>
                  <a:lnTo>
                    <a:pt x="709" y="419"/>
                  </a:lnTo>
                  <a:lnTo>
                    <a:pt x="709" y="419"/>
                  </a:lnTo>
                  <a:lnTo>
                    <a:pt x="709" y="417"/>
                  </a:lnTo>
                  <a:lnTo>
                    <a:pt x="707" y="417"/>
                  </a:lnTo>
                  <a:lnTo>
                    <a:pt x="707" y="415"/>
                  </a:lnTo>
                  <a:lnTo>
                    <a:pt x="709" y="414"/>
                  </a:lnTo>
                  <a:lnTo>
                    <a:pt x="709" y="412"/>
                  </a:lnTo>
                  <a:lnTo>
                    <a:pt x="711" y="414"/>
                  </a:lnTo>
                  <a:lnTo>
                    <a:pt x="713" y="414"/>
                  </a:lnTo>
                  <a:lnTo>
                    <a:pt x="714" y="415"/>
                  </a:lnTo>
                  <a:lnTo>
                    <a:pt x="714" y="412"/>
                  </a:lnTo>
                  <a:lnTo>
                    <a:pt x="714" y="412"/>
                  </a:lnTo>
                  <a:lnTo>
                    <a:pt x="714" y="412"/>
                  </a:lnTo>
                  <a:lnTo>
                    <a:pt x="714" y="408"/>
                  </a:lnTo>
                  <a:lnTo>
                    <a:pt x="718" y="405"/>
                  </a:lnTo>
                  <a:lnTo>
                    <a:pt x="720" y="403"/>
                  </a:lnTo>
                  <a:lnTo>
                    <a:pt x="723" y="403"/>
                  </a:lnTo>
                  <a:lnTo>
                    <a:pt x="727" y="401"/>
                  </a:lnTo>
                  <a:lnTo>
                    <a:pt x="727" y="400"/>
                  </a:lnTo>
                  <a:lnTo>
                    <a:pt x="727" y="398"/>
                  </a:lnTo>
                  <a:lnTo>
                    <a:pt x="713" y="400"/>
                  </a:lnTo>
                  <a:lnTo>
                    <a:pt x="713" y="398"/>
                  </a:lnTo>
                  <a:lnTo>
                    <a:pt x="706" y="398"/>
                  </a:lnTo>
                  <a:lnTo>
                    <a:pt x="706" y="398"/>
                  </a:lnTo>
                  <a:lnTo>
                    <a:pt x="702" y="398"/>
                  </a:lnTo>
                  <a:lnTo>
                    <a:pt x="702" y="395"/>
                  </a:lnTo>
                  <a:lnTo>
                    <a:pt x="700" y="395"/>
                  </a:lnTo>
                  <a:lnTo>
                    <a:pt x="700" y="395"/>
                  </a:lnTo>
                  <a:lnTo>
                    <a:pt x="697" y="395"/>
                  </a:lnTo>
                  <a:lnTo>
                    <a:pt x="697" y="393"/>
                  </a:lnTo>
                  <a:lnTo>
                    <a:pt x="692" y="395"/>
                  </a:lnTo>
                  <a:lnTo>
                    <a:pt x="692" y="393"/>
                  </a:lnTo>
                  <a:lnTo>
                    <a:pt x="692" y="393"/>
                  </a:lnTo>
                  <a:lnTo>
                    <a:pt x="690" y="391"/>
                  </a:lnTo>
                  <a:lnTo>
                    <a:pt x="688" y="391"/>
                  </a:lnTo>
                  <a:lnTo>
                    <a:pt x="688" y="393"/>
                  </a:lnTo>
                  <a:lnTo>
                    <a:pt x="685" y="393"/>
                  </a:lnTo>
                  <a:lnTo>
                    <a:pt x="685" y="395"/>
                  </a:lnTo>
                  <a:lnTo>
                    <a:pt x="681" y="395"/>
                  </a:lnTo>
                  <a:lnTo>
                    <a:pt x="681" y="396"/>
                  </a:lnTo>
                  <a:lnTo>
                    <a:pt x="678" y="396"/>
                  </a:lnTo>
                  <a:lnTo>
                    <a:pt x="678" y="398"/>
                  </a:lnTo>
                  <a:lnTo>
                    <a:pt x="674" y="398"/>
                  </a:lnTo>
                  <a:lnTo>
                    <a:pt x="671" y="396"/>
                  </a:lnTo>
                  <a:lnTo>
                    <a:pt x="667" y="396"/>
                  </a:lnTo>
                  <a:lnTo>
                    <a:pt x="664" y="398"/>
                  </a:lnTo>
                  <a:lnTo>
                    <a:pt x="660" y="398"/>
                  </a:lnTo>
                  <a:lnTo>
                    <a:pt x="660" y="396"/>
                  </a:lnTo>
                  <a:lnTo>
                    <a:pt x="664" y="395"/>
                  </a:lnTo>
                  <a:lnTo>
                    <a:pt x="665" y="395"/>
                  </a:lnTo>
                  <a:lnTo>
                    <a:pt x="664" y="388"/>
                  </a:lnTo>
                  <a:lnTo>
                    <a:pt x="660" y="388"/>
                  </a:lnTo>
                  <a:lnTo>
                    <a:pt x="660" y="389"/>
                  </a:lnTo>
                  <a:lnTo>
                    <a:pt x="655" y="389"/>
                  </a:lnTo>
                  <a:lnTo>
                    <a:pt x="651" y="389"/>
                  </a:lnTo>
                  <a:lnTo>
                    <a:pt x="648" y="389"/>
                  </a:lnTo>
                  <a:lnTo>
                    <a:pt x="644" y="389"/>
                  </a:lnTo>
                  <a:lnTo>
                    <a:pt x="641" y="391"/>
                  </a:lnTo>
                  <a:lnTo>
                    <a:pt x="637" y="391"/>
                  </a:lnTo>
                  <a:lnTo>
                    <a:pt x="636" y="391"/>
                  </a:lnTo>
                  <a:lnTo>
                    <a:pt x="634" y="389"/>
                  </a:lnTo>
                  <a:lnTo>
                    <a:pt x="634" y="386"/>
                  </a:lnTo>
                  <a:lnTo>
                    <a:pt x="632" y="386"/>
                  </a:lnTo>
                  <a:lnTo>
                    <a:pt x="634" y="382"/>
                  </a:lnTo>
                  <a:lnTo>
                    <a:pt x="636" y="381"/>
                  </a:lnTo>
                  <a:lnTo>
                    <a:pt x="637" y="379"/>
                  </a:lnTo>
                  <a:lnTo>
                    <a:pt x="639" y="377"/>
                  </a:lnTo>
                  <a:lnTo>
                    <a:pt x="643" y="375"/>
                  </a:lnTo>
                  <a:lnTo>
                    <a:pt x="643" y="374"/>
                  </a:lnTo>
                  <a:lnTo>
                    <a:pt x="644" y="374"/>
                  </a:lnTo>
                  <a:lnTo>
                    <a:pt x="644" y="375"/>
                  </a:lnTo>
                  <a:lnTo>
                    <a:pt x="646" y="375"/>
                  </a:lnTo>
                  <a:lnTo>
                    <a:pt x="646" y="375"/>
                  </a:lnTo>
                  <a:lnTo>
                    <a:pt x="662" y="375"/>
                  </a:lnTo>
                  <a:lnTo>
                    <a:pt x="662" y="377"/>
                  </a:lnTo>
                  <a:lnTo>
                    <a:pt x="662" y="377"/>
                  </a:lnTo>
                  <a:lnTo>
                    <a:pt x="664" y="377"/>
                  </a:lnTo>
                  <a:lnTo>
                    <a:pt x="665" y="377"/>
                  </a:lnTo>
                  <a:lnTo>
                    <a:pt x="665" y="375"/>
                  </a:lnTo>
                  <a:lnTo>
                    <a:pt x="669" y="375"/>
                  </a:lnTo>
                  <a:lnTo>
                    <a:pt x="669" y="374"/>
                  </a:lnTo>
                  <a:lnTo>
                    <a:pt x="679" y="374"/>
                  </a:lnTo>
                  <a:lnTo>
                    <a:pt x="679" y="367"/>
                  </a:lnTo>
                  <a:lnTo>
                    <a:pt x="674" y="367"/>
                  </a:lnTo>
                  <a:lnTo>
                    <a:pt x="674" y="367"/>
                  </a:lnTo>
                  <a:lnTo>
                    <a:pt x="671" y="367"/>
                  </a:lnTo>
                  <a:lnTo>
                    <a:pt x="669" y="365"/>
                  </a:lnTo>
                  <a:lnTo>
                    <a:pt x="667" y="365"/>
                  </a:lnTo>
                  <a:lnTo>
                    <a:pt x="667" y="361"/>
                  </a:lnTo>
                  <a:lnTo>
                    <a:pt x="664" y="361"/>
                  </a:lnTo>
                  <a:lnTo>
                    <a:pt x="664" y="363"/>
                  </a:lnTo>
                  <a:lnTo>
                    <a:pt x="643" y="363"/>
                  </a:lnTo>
                  <a:lnTo>
                    <a:pt x="643" y="365"/>
                  </a:lnTo>
                  <a:lnTo>
                    <a:pt x="641" y="365"/>
                  </a:lnTo>
                  <a:lnTo>
                    <a:pt x="641" y="365"/>
                  </a:lnTo>
                  <a:lnTo>
                    <a:pt x="636" y="365"/>
                  </a:lnTo>
                  <a:lnTo>
                    <a:pt x="636" y="365"/>
                  </a:lnTo>
                  <a:lnTo>
                    <a:pt x="634" y="365"/>
                  </a:lnTo>
                  <a:lnTo>
                    <a:pt x="634" y="363"/>
                  </a:lnTo>
                  <a:lnTo>
                    <a:pt x="636" y="361"/>
                  </a:lnTo>
                  <a:lnTo>
                    <a:pt x="641" y="361"/>
                  </a:lnTo>
                  <a:lnTo>
                    <a:pt x="641" y="361"/>
                  </a:lnTo>
                  <a:lnTo>
                    <a:pt x="643" y="361"/>
                  </a:lnTo>
                  <a:lnTo>
                    <a:pt x="643" y="360"/>
                  </a:lnTo>
                  <a:lnTo>
                    <a:pt x="641" y="360"/>
                  </a:lnTo>
                  <a:lnTo>
                    <a:pt x="641" y="358"/>
                  </a:lnTo>
                  <a:lnTo>
                    <a:pt x="639" y="356"/>
                  </a:lnTo>
                  <a:lnTo>
                    <a:pt x="637" y="356"/>
                  </a:lnTo>
                  <a:lnTo>
                    <a:pt x="637" y="353"/>
                  </a:lnTo>
                  <a:lnTo>
                    <a:pt x="639" y="353"/>
                  </a:lnTo>
                  <a:lnTo>
                    <a:pt x="641" y="353"/>
                  </a:lnTo>
                  <a:lnTo>
                    <a:pt x="643" y="354"/>
                  </a:lnTo>
                  <a:lnTo>
                    <a:pt x="644" y="356"/>
                  </a:lnTo>
                  <a:lnTo>
                    <a:pt x="646" y="358"/>
                  </a:lnTo>
                  <a:lnTo>
                    <a:pt x="646" y="358"/>
                  </a:lnTo>
                  <a:lnTo>
                    <a:pt x="653" y="358"/>
                  </a:lnTo>
                  <a:lnTo>
                    <a:pt x="653" y="356"/>
                  </a:lnTo>
                  <a:lnTo>
                    <a:pt x="665" y="358"/>
                  </a:lnTo>
                  <a:lnTo>
                    <a:pt x="665" y="358"/>
                  </a:lnTo>
                  <a:lnTo>
                    <a:pt x="667" y="358"/>
                  </a:lnTo>
                  <a:lnTo>
                    <a:pt x="667" y="360"/>
                  </a:lnTo>
                  <a:lnTo>
                    <a:pt x="674" y="360"/>
                  </a:lnTo>
                  <a:lnTo>
                    <a:pt x="678" y="365"/>
                  </a:lnTo>
                  <a:lnTo>
                    <a:pt x="690" y="367"/>
                  </a:lnTo>
                  <a:lnTo>
                    <a:pt x="693" y="375"/>
                  </a:lnTo>
                  <a:lnTo>
                    <a:pt x="697" y="375"/>
                  </a:lnTo>
                  <a:lnTo>
                    <a:pt x="697" y="381"/>
                  </a:lnTo>
                  <a:lnTo>
                    <a:pt x="704" y="386"/>
                  </a:lnTo>
                  <a:lnTo>
                    <a:pt x="706" y="389"/>
                  </a:lnTo>
                  <a:lnTo>
                    <a:pt x="713" y="391"/>
                  </a:lnTo>
                  <a:lnTo>
                    <a:pt x="713" y="393"/>
                  </a:lnTo>
                  <a:lnTo>
                    <a:pt x="714" y="395"/>
                  </a:lnTo>
                  <a:lnTo>
                    <a:pt x="716" y="395"/>
                  </a:lnTo>
                  <a:lnTo>
                    <a:pt x="718" y="395"/>
                  </a:lnTo>
                  <a:lnTo>
                    <a:pt x="718" y="395"/>
                  </a:lnTo>
                  <a:lnTo>
                    <a:pt x="718" y="393"/>
                  </a:lnTo>
                  <a:lnTo>
                    <a:pt x="718" y="393"/>
                  </a:lnTo>
                  <a:lnTo>
                    <a:pt x="718" y="391"/>
                  </a:lnTo>
                  <a:lnTo>
                    <a:pt x="723" y="393"/>
                  </a:lnTo>
                  <a:lnTo>
                    <a:pt x="727" y="393"/>
                  </a:lnTo>
                  <a:lnTo>
                    <a:pt x="727" y="395"/>
                  </a:lnTo>
                  <a:lnTo>
                    <a:pt x="730" y="395"/>
                  </a:lnTo>
                  <a:lnTo>
                    <a:pt x="733" y="396"/>
                  </a:lnTo>
                  <a:lnTo>
                    <a:pt x="733" y="395"/>
                  </a:lnTo>
                  <a:lnTo>
                    <a:pt x="733" y="395"/>
                  </a:lnTo>
                  <a:lnTo>
                    <a:pt x="735" y="395"/>
                  </a:lnTo>
                  <a:lnTo>
                    <a:pt x="735" y="389"/>
                  </a:lnTo>
                  <a:lnTo>
                    <a:pt x="732" y="389"/>
                  </a:lnTo>
                  <a:lnTo>
                    <a:pt x="732" y="388"/>
                  </a:lnTo>
                  <a:lnTo>
                    <a:pt x="730" y="388"/>
                  </a:lnTo>
                  <a:lnTo>
                    <a:pt x="733" y="386"/>
                  </a:lnTo>
                  <a:lnTo>
                    <a:pt x="733" y="384"/>
                  </a:lnTo>
                  <a:lnTo>
                    <a:pt x="733" y="384"/>
                  </a:lnTo>
                  <a:lnTo>
                    <a:pt x="735" y="375"/>
                  </a:lnTo>
                  <a:lnTo>
                    <a:pt x="733" y="375"/>
                  </a:lnTo>
                  <a:lnTo>
                    <a:pt x="732" y="374"/>
                  </a:lnTo>
                  <a:lnTo>
                    <a:pt x="732" y="372"/>
                  </a:lnTo>
                  <a:lnTo>
                    <a:pt x="728" y="370"/>
                  </a:lnTo>
                  <a:lnTo>
                    <a:pt x="727" y="365"/>
                  </a:lnTo>
                  <a:lnTo>
                    <a:pt x="723" y="365"/>
                  </a:lnTo>
                  <a:lnTo>
                    <a:pt x="723" y="365"/>
                  </a:lnTo>
                  <a:lnTo>
                    <a:pt x="723" y="365"/>
                  </a:lnTo>
                  <a:lnTo>
                    <a:pt x="723" y="367"/>
                  </a:lnTo>
                  <a:lnTo>
                    <a:pt x="723" y="367"/>
                  </a:lnTo>
                  <a:lnTo>
                    <a:pt x="721" y="367"/>
                  </a:lnTo>
                  <a:lnTo>
                    <a:pt x="721" y="365"/>
                  </a:lnTo>
                  <a:lnTo>
                    <a:pt x="723" y="361"/>
                  </a:lnTo>
                  <a:lnTo>
                    <a:pt x="723" y="360"/>
                  </a:lnTo>
                  <a:lnTo>
                    <a:pt x="718" y="361"/>
                  </a:lnTo>
                  <a:lnTo>
                    <a:pt x="718" y="360"/>
                  </a:lnTo>
                  <a:lnTo>
                    <a:pt x="718" y="358"/>
                  </a:lnTo>
                  <a:lnTo>
                    <a:pt x="718" y="356"/>
                  </a:lnTo>
                  <a:lnTo>
                    <a:pt x="718" y="354"/>
                  </a:lnTo>
                  <a:lnTo>
                    <a:pt x="716" y="354"/>
                  </a:lnTo>
                  <a:lnTo>
                    <a:pt x="714" y="354"/>
                  </a:lnTo>
                  <a:lnTo>
                    <a:pt x="713" y="351"/>
                  </a:lnTo>
                  <a:lnTo>
                    <a:pt x="706" y="349"/>
                  </a:lnTo>
                  <a:lnTo>
                    <a:pt x="702" y="346"/>
                  </a:lnTo>
                  <a:lnTo>
                    <a:pt x="699" y="344"/>
                  </a:lnTo>
                  <a:lnTo>
                    <a:pt x="695" y="342"/>
                  </a:lnTo>
                  <a:lnTo>
                    <a:pt x="692" y="344"/>
                  </a:lnTo>
                  <a:lnTo>
                    <a:pt x="692" y="344"/>
                  </a:lnTo>
                  <a:lnTo>
                    <a:pt x="686" y="344"/>
                  </a:lnTo>
                  <a:lnTo>
                    <a:pt x="686" y="344"/>
                  </a:lnTo>
                  <a:lnTo>
                    <a:pt x="681" y="344"/>
                  </a:lnTo>
                  <a:lnTo>
                    <a:pt x="681" y="344"/>
                  </a:lnTo>
                  <a:lnTo>
                    <a:pt x="690" y="340"/>
                  </a:lnTo>
                  <a:lnTo>
                    <a:pt x="690" y="339"/>
                  </a:lnTo>
                  <a:lnTo>
                    <a:pt x="690" y="339"/>
                  </a:lnTo>
                  <a:lnTo>
                    <a:pt x="692" y="337"/>
                  </a:lnTo>
                  <a:lnTo>
                    <a:pt x="690" y="337"/>
                  </a:lnTo>
                  <a:lnTo>
                    <a:pt x="688" y="333"/>
                  </a:lnTo>
                  <a:lnTo>
                    <a:pt x="683" y="333"/>
                  </a:lnTo>
                  <a:lnTo>
                    <a:pt x="683" y="332"/>
                  </a:lnTo>
                  <a:lnTo>
                    <a:pt x="681" y="333"/>
                  </a:lnTo>
                  <a:lnTo>
                    <a:pt x="679" y="333"/>
                  </a:lnTo>
                  <a:lnTo>
                    <a:pt x="678" y="335"/>
                  </a:lnTo>
                  <a:lnTo>
                    <a:pt x="678" y="337"/>
                  </a:lnTo>
                  <a:lnTo>
                    <a:pt x="672" y="337"/>
                  </a:lnTo>
                  <a:lnTo>
                    <a:pt x="671" y="337"/>
                  </a:lnTo>
                  <a:lnTo>
                    <a:pt x="671" y="339"/>
                  </a:lnTo>
                  <a:lnTo>
                    <a:pt x="669" y="340"/>
                  </a:lnTo>
                  <a:lnTo>
                    <a:pt x="669" y="339"/>
                  </a:lnTo>
                  <a:lnTo>
                    <a:pt x="665" y="339"/>
                  </a:lnTo>
                  <a:lnTo>
                    <a:pt x="665" y="339"/>
                  </a:lnTo>
                  <a:lnTo>
                    <a:pt x="664" y="339"/>
                  </a:lnTo>
                  <a:lnTo>
                    <a:pt x="664" y="337"/>
                  </a:lnTo>
                  <a:lnTo>
                    <a:pt x="665" y="337"/>
                  </a:lnTo>
                  <a:lnTo>
                    <a:pt x="665" y="335"/>
                  </a:lnTo>
                  <a:lnTo>
                    <a:pt x="664" y="335"/>
                  </a:lnTo>
                  <a:lnTo>
                    <a:pt x="662" y="333"/>
                  </a:lnTo>
                  <a:lnTo>
                    <a:pt x="662" y="333"/>
                  </a:lnTo>
                  <a:lnTo>
                    <a:pt x="660" y="333"/>
                  </a:lnTo>
                  <a:lnTo>
                    <a:pt x="658" y="333"/>
                  </a:lnTo>
                  <a:lnTo>
                    <a:pt x="658" y="330"/>
                  </a:lnTo>
                  <a:lnTo>
                    <a:pt x="657" y="330"/>
                  </a:lnTo>
                  <a:lnTo>
                    <a:pt x="657" y="328"/>
                  </a:lnTo>
                  <a:lnTo>
                    <a:pt x="655" y="328"/>
                  </a:lnTo>
                  <a:lnTo>
                    <a:pt x="655" y="325"/>
                  </a:lnTo>
                  <a:lnTo>
                    <a:pt x="653" y="325"/>
                  </a:lnTo>
                  <a:lnTo>
                    <a:pt x="653" y="325"/>
                  </a:lnTo>
                  <a:lnTo>
                    <a:pt x="657" y="325"/>
                  </a:lnTo>
                  <a:lnTo>
                    <a:pt x="658" y="323"/>
                  </a:lnTo>
                  <a:lnTo>
                    <a:pt x="660" y="323"/>
                  </a:lnTo>
                  <a:lnTo>
                    <a:pt x="660" y="319"/>
                  </a:lnTo>
                  <a:lnTo>
                    <a:pt x="658" y="319"/>
                  </a:lnTo>
                  <a:lnTo>
                    <a:pt x="660" y="318"/>
                  </a:lnTo>
                  <a:lnTo>
                    <a:pt x="664" y="318"/>
                  </a:lnTo>
                  <a:lnTo>
                    <a:pt x="665" y="319"/>
                  </a:lnTo>
                  <a:lnTo>
                    <a:pt x="669" y="319"/>
                  </a:lnTo>
                  <a:lnTo>
                    <a:pt x="672" y="319"/>
                  </a:lnTo>
                  <a:lnTo>
                    <a:pt x="672" y="318"/>
                  </a:lnTo>
                  <a:lnTo>
                    <a:pt x="676" y="316"/>
                  </a:lnTo>
                  <a:lnTo>
                    <a:pt x="678" y="314"/>
                  </a:lnTo>
                  <a:lnTo>
                    <a:pt x="683" y="312"/>
                  </a:lnTo>
                  <a:lnTo>
                    <a:pt x="683" y="312"/>
                  </a:lnTo>
                  <a:lnTo>
                    <a:pt x="683" y="311"/>
                  </a:lnTo>
                  <a:lnTo>
                    <a:pt x="685" y="311"/>
                  </a:lnTo>
                  <a:lnTo>
                    <a:pt x="685" y="311"/>
                  </a:lnTo>
                  <a:lnTo>
                    <a:pt x="688" y="309"/>
                  </a:lnTo>
                  <a:lnTo>
                    <a:pt x="692" y="309"/>
                  </a:lnTo>
                  <a:lnTo>
                    <a:pt x="692" y="302"/>
                  </a:lnTo>
                  <a:lnTo>
                    <a:pt x="697" y="302"/>
                  </a:lnTo>
                  <a:lnTo>
                    <a:pt x="695" y="307"/>
                  </a:lnTo>
                  <a:lnTo>
                    <a:pt x="693" y="307"/>
                  </a:lnTo>
                  <a:lnTo>
                    <a:pt x="695" y="311"/>
                  </a:lnTo>
                  <a:lnTo>
                    <a:pt x="697" y="311"/>
                  </a:lnTo>
                  <a:lnTo>
                    <a:pt x="700" y="311"/>
                  </a:lnTo>
                  <a:lnTo>
                    <a:pt x="700" y="312"/>
                  </a:lnTo>
                  <a:lnTo>
                    <a:pt x="707" y="312"/>
                  </a:lnTo>
                  <a:lnTo>
                    <a:pt x="707" y="312"/>
                  </a:lnTo>
                  <a:lnTo>
                    <a:pt x="709" y="312"/>
                  </a:lnTo>
                  <a:lnTo>
                    <a:pt x="709" y="314"/>
                  </a:lnTo>
                  <a:lnTo>
                    <a:pt x="718" y="314"/>
                  </a:lnTo>
                  <a:lnTo>
                    <a:pt x="718" y="316"/>
                  </a:lnTo>
                  <a:lnTo>
                    <a:pt x="720" y="316"/>
                  </a:lnTo>
                  <a:lnTo>
                    <a:pt x="720" y="316"/>
                  </a:lnTo>
                  <a:lnTo>
                    <a:pt x="723" y="318"/>
                  </a:lnTo>
                  <a:lnTo>
                    <a:pt x="723" y="316"/>
                  </a:lnTo>
                  <a:lnTo>
                    <a:pt x="730" y="316"/>
                  </a:lnTo>
                  <a:lnTo>
                    <a:pt x="730" y="314"/>
                  </a:lnTo>
                  <a:lnTo>
                    <a:pt x="733" y="314"/>
                  </a:lnTo>
                  <a:lnTo>
                    <a:pt x="735" y="312"/>
                  </a:lnTo>
                  <a:lnTo>
                    <a:pt x="737" y="312"/>
                  </a:lnTo>
                  <a:lnTo>
                    <a:pt x="737" y="309"/>
                  </a:lnTo>
                  <a:lnTo>
                    <a:pt x="739" y="309"/>
                  </a:lnTo>
                  <a:lnTo>
                    <a:pt x="742" y="309"/>
                  </a:lnTo>
                  <a:lnTo>
                    <a:pt x="746" y="307"/>
                  </a:lnTo>
                  <a:lnTo>
                    <a:pt x="747" y="307"/>
                  </a:lnTo>
                  <a:lnTo>
                    <a:pt x="747" y="307"/>
                  </a:lnTo>
                  <a:lnTo>
                    <a:pt x="747" y="305"/>
                  </a:lnTo>
                  <a:lnTo>
                    <a:pt x="747" y="304"/>
                  </a:lnTo>
                  <a:lnTo>
                    <a:pt x="747" y="302"/>
                  </a:lnTo>
                  <a:lnTo>
                    <a:pt x="747" y="299"/>
                  </a:lnTo>
                  <a:lnTo>
                    <a:pt x="747" y="299"/>
                  </a:lnTo>
                  <a:lnTo>
                    <a:pt x="746" y="299"/>
                  </a:lnTo>
                  <a:lnTo>
                    <a:pt x="744" y="297"/>
                  </a:lnTo>
                  <a:lnTo>
                    <a:pt x="740" y="297"/>
                  </a:lnTo>
                  <a:lnTo>
                    <a:pt x="739" y="297"/>
                  </a:lnTo>
                  <a:lnTo>
                    <a:pt x="739" y="295"/>
                  </a:lnTo>
                  <a:lnTo>
                    <a:pt x="735" y="295"/>
                  </a:lnTo>
                  <a:lnTo>
                    <a:pt x="733" y="297"/>
                  </a:lnTo>
                  <a:lnTo>
                    <a:pt x="732" y="297"/>
                  </a:lnTo>
                  <a:lnTo>
                    <a:pt x="732" y="299"/>
                  </a:lnTo>
                  <a:lnTo>
                    <a:pt x="730" y="302"/>
                  </a:lnTo>
                  <a:lnTo>
                    <a:pt x="730" y="302"/>
                  </a:lnTo>
                  <a:lnTo>
                    <a:pt x="727" y="295"/>
                  </a:lnTo>
                  <a:lnTo>
                    <a:pt x="723" y="295"/>
                  </a:lnTo>
                  <a:lnTo>
                    <a:pt x="723" y="295"/>
                  </a:lnTo>
                  <a:lnTo>
                    <a:pt x="721" y="293"/>
                  </a:lnTo>
                  <a:lnTo>
                    <a:pt x="723" y="290"/>
                  </a:lnTo>
                  <a:lnTo>
                    <a:pt x="723" y="286"/>
                  </a:lnTo>
                  <a:lnTo>
                    <a:pt x="725" y="285"/>
                  </a:lnTo>
                  <a:lnTo>
                    <a:pt x="725" y="279"/>
                  </a:lnTo>
                  <a:lnTo>
                    <a:pt x="728" y="279"/>
                  </a:lnTo>
                  <a:lnTo>
                    <a:pt x="730" y="281"/>
                  </a:lnTo>
                  <a:lnTo>
                    <a:pt x="733" y="283"/>
                  </a:lnTo>
                  <a:lnTo>
                    <a:pt x="733" y="283"/>
                  </a:lnTo>
                  <a:lnTo>
                    <a:pt x="753" y="286"/>
                  </a:lnTo>
                  <a:lnTo>
                    <a:pt x="753" y="286"/>
                  </a:lnTo>
                  <a:lnTo>
                    <a:pt x="754" y="286"/>
                  </a:lnTo>
                  <a:lnTo>
                    <a:pt x="756" y="290"/>
                  </a:lnTo>
                  <a:lnTo>
                    <a:pt x="761" y="292"/>
                  </a:lnTo>
                  <a:lnTo>
                    <a:pt x="765" y="290"/>
                  </a:lnTo>
                  <a:lnTo>
                    <a:pt x="767" y="288"/>
                  </a:lnTo>
                  <a:lnTo>
                    <a:pt x="768" y="286"/>
                  </a:lnTo>
                  <a:lnTo>
                    <a:pt x="768" y="283"/>
                  </a:lnTo>
                  <a:lnTo>
                    <a:pt x="768" y="281"/>
                  </a:lnTo>
                  <a:lnTo>
                    <a:pt x="760" y="279"/>
                  </a:lnTo>
                  <a:lnTo>
                    <a:pt x="760" y="281"/>
                  </a:lnTo>
                  <a:lnTo>
                    <a:pt x="756" y="281"/>
                  </a:lnTo>
                  <a:lnTo>
                    <a:pt x="756" y="283"/>
                  </a:lnTo>
                  <a:lnTo>
                    <a:pt x="744" y="283"/>
                  </a:lnTo>
                  <a:lnTo>
                    <a:pt x="744" y="281"/>
                  </a:lnTo>
                  <a:lnTo>
                    <a:pt x="746" y="279"/>
                  </a:lnTo>
                  <a:lnTo>
                    <a:pt x="747" y="278"/>
                  </a:lnTo>
                  <a:lnTo>
                    <a:pt x="747" y="274"/>
                  </a:lnTo>
                  <a:lnTo>
                    <a:pt x="746" y="272"/>
                  </a:lnTo>
                  <a:lnTo>
                    <a:pt x="742" y="272"/>
                  </a:lnTo>
                  <a:lnTo>
                    <a:pt x="740" y="274"/>
                  </a:lnTo>
                  <a:lnTo>
                    <a:pt x="740" y="274"/>
                  </a:lnTo>
                  <a:lnTo>
                    <a:pt x="739" y="278"/>
                  </a:lnTo>
                  <a:lnTo>
                    <a:pt x="737" y="278"/>
                  </a:lnTo>
                  <a:lnTo>
                    <a:pt x="735" y="276"/>
                  </a:lnTo>
                  <a:lnTo>
                    <a:pt x="733" y="276"/>
                  </a:lnTo>
                  <a:lnTo>
                    <a:pt x="732" y="274"/>
                  </a:lnTo>
                  <a:lnTo>
                    <a:pt x="732" y="274"/>
                  </a:lnTo>
                  <a:lnTo>
                    <a:pt x="733" y="274"/>
                  </a:lnTo>
                  <a:lnTo>
                    <a:pt x="737" y="276"/>
                  </a:lnTo>
                  <a:lnTo>
                    <a:pt x="742" y="269"/>
                  </a:lnTo>
                  <a:lnTo>
                    <a:pt x="744" y="269"/>
                  </a:lnTo>
                  <a:lnTo>
                    <a:pt x="744" y="267"/>
                  </a:lnTo>
                  <a:lnTo>
                    <a:pt x="742" y="265"/>
                  </a:lnTo>
                  <a:lnTo>
                    <a:pt x="740" y="264"/>
                  </a:lnTo>
                  <a:lnTo>
                    <a:pt x="739" y="262"/>
                  </a:lnTo>
                  <a:lnTo>
                    <a:pt x="737" y="260"/>
                  </a:lnTo>
                  <a:lnTo>
                    <a:pt x="733" y="260"/>
                  </a:lnTo>
                  <a:lnTo>
                    <a:pt x="732" y="260"/>
                  </a:lnTo>
                  <a:lnTo>
                    <a:pt x="728" y="258"/>
                  </a:lnTo>
                  <a:lnTo>
                    <a:pt x="730" y="257"/>
                  </a:lnTo>
                  <a:lnTo>
                    <a:pt x="735" y="257"/>
                  </a:lnTo>
                  <a:lnTo>
                    <a:pt x="735" y="258"/>
                  </a:lnTo>
                  <a:lnTo>
                    <a:pt x="737" y="258"/>
                  </a:lnTo>
                  <a:lnTo>
                    <a:pt x="737" y="258"/>
                  </a:lnTo>
                  <a:lnTo>
                    <a:pt x="740" y="260"/>
                  </a:lnTo>
                  <a:lnTo>
                    <a:pt x="744" y="258"/>
                  </a:lnTo>
                  <a:lnTo>
                    <a:pt x="747" y="258"/>
                  </a:lnTo>
                  <a:lnTo>
                    <a:pt x="751" y="257"/>
                  </a:lnTo>
                  <a:lnTo>
                    <a:pt x="751" y="260"/>
                  </a:lnTo>
                  <a:lnTo>
                    <a:pt x="751" y="260"/>
                  </a:lnTo>
                  <a:lnTo>
                    <a:pt x="753" y="262"/>
                  </a:lnTo>
                  <a:lnTo>
                    <a:pt x="756" y="262"/>
                  </a:lnTo>
                  <a:lnTo>
                    <a:pt x="756" y="262"/>
                  </a:lnTo>
                  <a:lnTo>
                    <a:pt x="758" y="262"/>
                  </a:lnTo>
                  <a:lnTo>
                    <a:pt x="758" y="258"/>
                  </a:lnTo>
                  <a:lnTo>
                    <a:pt x="760" y="255"/>
                  </a:lnTo>
                  <a:lnTo>
                    <a:pt x="758" y="251"/>
                  </a:lnTo>
                  <a:lnTo>
                    <a:pt x="758" y="248"/>
                  </a:lnTo>
                  <a:lnTo>
                    <a:pt x="756" y="243"/>
                  </a:lnTo>
                  <a:lnTo>
                    <a:pt x="756" y="239"/>
                  </a:lnTo>
                  <a:lnTo>
                    <a:pt x="754" y="239"/>
                  </a:lnTo>
                  <a:lnTo>
                    <a:pt x="753" y="239"/>
                  </a:lnTo>
                  <a:lnTo>
                    <a:pt x="751" y="237"/>
                  </a:lnTo>
                  <a:lnTo>
                    <a:pt x="753" y="237"/>
                  </a:lnTo>
                  <a:lnTo>
                    <a:pt x="753" y="237"/>
                  </a:lnTo>
                  <a:lnTo>
                    <a:pt x="754" y="236"/>
                  </a:lnTo>
                  <a:lnTo>
                    <a:pt x="753" y="232"/>
                  </a:lnTo>
                  <a:lnTo>
                    <a:pt x="753" y="230"/>
                  </a:lnTo>
                  <a:lnTo>
                    <a:pt x="753" y="230"/>
                  </a:lnTo>
                  <a:lnTo>
                    <a:pt x="751" y="230"/>
                  </a:lnTo>
                  <a:lnTo>
                    <a:pt x="749" y="230"/>
                  </a:lnTo>
                  <a:lnTo>
                    <a:pt x="747" y="229"/>
                  </a:lnTo>
                  <a:lnTo>
                    <a:pt x="746" y="229"/>
                  </a:lnTo>
                  <a:lnTo>
                    <a:pt x="746" y="229"/>
                  </a:lnTo>
                  <a:lnTo>
                    <a:pt x="744" y="227"/>
                  </a:lnTo>
                  <a:lnTo>
                    <a:pt x="742" y="230"/>
                  </a:lnTo>
                  <a:lnTo>
                    <a:pt x="742" y="232"/>
                  </a:lnTo>
                  <a:lnTo>
                    <a:pt x="740" y="234"/>
                  </a:lnTo>
                  <a:lnTo>
                    <a:pt x="739" y="236"/>
                  </a:lnTo>
                  <a:lnTo>
                    <a:pt x="737" y="232"/>
                  </a:lnTo>
                  <a:lnTo>
                    <a:pt x="730" y="232"/>
                  </a:lnTo>
                  <a:lnTo>
                    <a:pt x="730" y="227"/>
                  </a:lnTo>
                  <a:lnTo>
                    <a:pt x="733" y="227"/>
                  </a:lnTo>
                  <a:lnTo>
                    <a:pt x="733" y="229"/>
                  </a:lnTo>
                  <a:lnTo>
                    <a:pt x="735" y="229"/>
                  </a:lnTo>
                  <a:lnTo>
                    <a:pt x="735" y="227"/>
                  </a:lnTo>
                  <a:lnTo>
                    <a:pt x="739" y="225"/>
                  </a:lnTo>
                  <a:lnTo>
                    <a:pt x="742" y="223"/>
                  </a:lnTo>
                  <a:lnTo>
                    <a:pt x="742" y="223"/>
                  </a:lnTo>
                  <a:lnTo>
                    <a:pt x="742" y="222"/>
                  </a:lnTo>
                  <a:lnTo>
                    <a:pt x="742" y="222"/>
                  </a:lnTo>
                  <a:lnTo>
                    <a:pt x="740" y="220"/>
                  </a:lnTo>
                  <a:lnTo>
                    <a:pt x="739" y="220"/>
                  </a:lnTo>
                  <a:lnTo>
                    <a:pt x="740" y="218"/>
                  </a:lnTo>
                  <a:lnTo>
                    <a:pt x="742" y="216"/>
                  </a:lnTo>
                  <a:lnTo>
                    <a:pt x="742" y="216"/>
                  </a:lnTo>
                  <a:lnTo>
                    <a:pt x="739" y="216"/>
                  </a:lnTo>
                  <a:lnTo>
                    <a:pt x="739" y="213"/>
                  </a:lnTo>
                  <a:lnTo>
                    <a:pt x="749" y="213"/>
                  </a:lnTo>
                  <a:lnTo>
                    <a:pt x="760" y="215"/>
                  </a:lnTo>
                  <a:lnTo>
                    <a:pt x="768" y="220"/>
                  </a:lnTo>
                  <a:lnTo>
                    <a:pt x="777" y="220"/>
                  </a:lnTo>
                  <a:lnTo>
                    <a:pt x="777" y="218"/>
                  </a:lnTo>
                  <a:lnTo>
                    <a:pt x="777" y="218"/>
                  </a:lnTo>
                  <a:lnTo>
                    <a:pt x="777" y="213"/>
                  </a:lnTo>
                  <a:lnTo>
                    <a:pt x="777" y="213"/>
                  </a:lnTo>
                  <a:lnTo>
                    <a:pt x="777" y="209"/>
                  </a:lnTo>
                  <a:lnTo>
                    <a:pt x="775" y="208"/>
                  </a:lnTo>
                  <a:lnTo>
                    <a:pt x="775" y="206"/>
                  </a:lnTo>
                  <a:lnTo>
                    <a:pt x="774" y="206"/>
                  </a:lnTo>
                  <a:lnTo>
                    <a:pt x="774" y="202"/>
                  </a:lnTo>
                  <a:lnTo>
                    <a:pt x="772" y="201"/>
                  </a:lnTo>
                  <a:lnTo>
                    <a:pt x="772" y="201"/>
                  </a:lnTo>
                  <a:lnTo>
                    <a:pt x="770" y="199"/>
                  </a:lnTo>
                  <a:lnTo>
                    <a:pt x="765" y="197"/>
                  </a:lnTo>
                  <a:lnTo>
                    <a:pt x="763" y="201"/>
                  </a:lnTo>
                  <a:lnTo>
                    <a:pt x="763" y="202"/>
                  </a:lnTo>
                  <a:lnTo>
                    <a:pt x="760" y="202"/>
                  </a:lnTo>
                  <a:lnTo>
                    <a:pt x="758" y="201"/>
                  </a:lnTo>
                  <a:lnTo>
                    <a:pt x="756" y="201"/>
                  </a:lnTo>
                  <a:lnTo>
                    <a:pt x="754" y="201"/>
                  </a:lnTo>
                  <a:lnTo>
                    <a:pt x="754" y="202"/>
                  </a:lnTo>
                  <a:lnTo>
                    <a:pt x="751" y="201"/>
                  </a:lnTo>
                  <a:lnTo>
                    <a:pt x="747" y="201"/>
                  </a:lnTo>
                  <a:lnTo>
                    <a:pt x="747" y="196"/>
                  </a:lnTo>
                  <a:lnTo>
                    <a:pt x="749" y="196"/>
                  </a:lnTo>
                  <a:lnTo>
                    <a:pt x="749" y="196"/>
                  </a:lnTo>
                  <a:lnTo>
                    <a:pt x="751" y="194"/>
                  </a:lnTo>
                  <a:lnTo>
                    <a:pt x="749" y="194"/>
                  </a:lnTo>
                  <a:lnTo>
                    <a:pt x="747" y="190"/>
                  </a:lnTo>
                  <a:lnTo>
                    <a:pt x="749" y="190"/>
                  </a:lnTo>
                  <a:lnTo>
                    <a:pt x="749" y="190"/>
                  </a:lnTo>
                  <a:lnTo>
                    <a:pt x="753" y="190"/>
                  </a:lnTo>
                  <a:lnTo>
                    <a:pt x="754" y="190"/>
                  </a:lnTo>
                  <a:lnTo>
                    <a:pt x="756" y="194"/>
                  </a:lnTo>
                  <a:lnTo>
                    <a:pt x="760" y="192"/>
                  </a:lnTo>
                  <a:lnTo>
                    <a:pt x="761" y="192"/>
                  </a:lnTo>
                  <a:lnTo>
                    <a:pt x="763" y="190"/>
                  </a:lnTo>
                  <a:lnTo>
                    <a:pt x="763" y="190"/>
                  </a:lnTo>
                  <a:lnTo>
                    <a:pt x="763" y="190"/>
                  </a:lnTo>
                  <a:lnTo>
                    <a:pt x="765" y="190"/>
                  </a:lnTo>
                  <a:lnTo>
                    <a:pt x="760" y="189"/>
                  </a:lnTo>
                  <a:lnTo>
                    <a:pt x="754" y="185"/>
                  </a:lnTo>
                  <a:lnTo>
                    <a:pt x="753" y="182"/>
                  </a:lnTo>
                  <a:lnTo>
                    <a:pt x="742" y="183"/>
                  </a:lnTo>
                  <a:lnTo>
                    <a:pt x="742" y="183"/>
                  </a:lnTo>
                  <a:lnTo>
                    <a:pt x="733" y="180"/>
                  </a:lnTo>
                  <a:lnTo>
                    <a:pt x="732" y="182"/>
                  </a:lnTo>
                  <a:lnTo>
                    <a:pt x="730" y="182"/>
                  </a:lnTo>
                  <a:lnTo>
                    <a:pt x="730" y="182"/>
                  </a:lnTo>
                  <a:lnTo>
                    <a:pt x="728" y="182"/>
                  </a:lnTo>
                  <a:lnTo>
                    <a:pt x="728" y="180"/>
                  </a:lnTo>
                  <a:lnTo>
                    <a:pt x="728" y="180"/>
                  </a:lnTo>
                  <a:lnTo>
                    <a:pt x="730" y="178"/>
                  </a:lnTo>
                  <a:lnTo>
                    <a:pt x="730" y="175"/>
                  </a:lnTo>
                  <a:lnTo>
                    <a:pt x="730" y="173"/>
                  </a:lnTo>
                  <a:lnTo>
                    <a:pt x="740" y="173"/>
                  </a:lnTo>
                  <a:lnTo>
                    <a:pt x="740" y="175"/>
                  </a:lnTo>
                  <a:lnTo>
                    <a:pt x="742" y="175"/>
                  </a:lnTo>
                  <a:lnTo>
                    <a:pt x="742" y="175"/>
                  </a:lnTo>
                  <a:lnTo>
                    <a:pt x="747" y="175"/>
                  </a:lnTo>
                  <a:lnTo>
                    <a:pt x="747" y="176"/>
                  </a:lnTo>
                  <a:lnTo>
                    <a:pt x="749" y="178"/>
                  </a:lnTo>
                  <a:lnTo>
                    <a:pt x="749" y="178"/>
                  </a:lnTo>
                  <a:lnTo>
                    <a:pt x="751" y="178"/>
                  </a:lnTo>
                  <a:lnTo>
                    <a:pt x="754" y="169"/>
                  </a:lnTo>
                  <a:lnTo>
                    <a:pt x="754" y="169"/>
                  </a:lnTo>
                  <a:lnTo>
                    <a:pt x="758" y="166"/>
                  </a:lnTo>
                  <a:lnTo>
                    <a:pt x="760" y="164"/>
                  </a:lnTo>
                  <a:lnTo>
                    <a:pt x="763" y="162"/>
                  </a:lnTo>
                  <a:lnTo>
                    <a:pt x="763" y="162"/>
                  </a:lnTo>
                  <a:lnTo>
                    <a:pt x="763" y="159"/>
                  </a:lnTo>
                  <a:lnTo>
                    <a:pt x="763" y="159"/>
                  </a:lnTo>
                  <a:lnTo>
                    <a:pt x="763" y="155"/>
                  </a:lnTo>
                  <a:lnTo>
                    <a:pt x="763" y="155"/>
                  </a:lnTo>
                  <a:lnTo>
                    <a:pt x="763" y="154"/>
                  </a:lnTo>
                  <a:lnTo>
                    <a:pt x="765" y="152"/>
                  </a:lnTo>
                  <a:lnTo>
                    <a:pt x="767" y="150"/>
                  </a:lnTo>
                  <a:lnTo>
                    <a:pt x="768" y="148"/>
                  </a:lnTo>
                  <a:lnTo>
                    <a:pt x="768" y="143"/>
                  </a:lnTo>
                  <a:lnTo>
                    <a:pt x="763" y="141"/>
                  </a:lnTo>
                  <a:lnTo>
                    <a:pt x="763" y="141"/>
                  </a:lnTo>
                  <a:lnTo>
                    <a:pt x="768" y="140"/>
                  </a:lnTo>
                  <a:lnTo>
                    <a:pt x="775" y="140"/>
                  </a:lnTo>
                  <a:lnTo>
                    <a:pt x="784" y="140"/>
                  </a:lnTo>
                  <a:lnTo>
                    <a:pt x="784" y="134"/>
                  </a:lnTo>
                  <a:lnTo>
                    <a:pt x="784" y="133"/>
                  </a:lnTo>
                  <a:lnTo>
                    <a:pt x="784" y="133"/>
                  </a:lnTo>
                  <a:lnTo>
                    <a:pt x="786" y="131"/>
                  </a:lnTo>
                  <a:lnTo>
                    <a:pt x="788" y="131"/>
                  </a:lnTo>
                  <a:lnTo>
                    <a:pt x="789" y="131"/>
                  </a:lnTo>
                  <a:lnTo>
                    <a:pt x="789" y="129"/>
                  </a:lnTo>
                  <a:lnTo>
                    <a:pt x="791" y="127"/>
                  </a:lnTo>
                  <a:lnTo>
                    <a:pt x="793" y="126"/>
                  </a:lnTo>
                  <a:lnTo>
                    <a:pt x="793" y="122"/>
                  </a:lnTo>
                  <a:lnTo>
                    <a:pt x="789" y="122"/>
                  </a:lnTo>
                  <a:lnTo>
                    <a:pt x="784" y="120"/>
                  </a:lnTo>
                  <a:lnTo>
                    <a:pt x="779" y="119"/>
                  </a:lnTo>
                  <a:lnTo>
                    <a:pt x="772" y="119"/>
                  </a:lnTo>
                  <a:lnTo>
                    <a:pt x="768" y="119"/>
                  </a:lnTo>
                  <a:lnTo>
                    <a:pt x="768" y="120"/>
                  </a:lnTo>
                  <a:lnTo>
                    <a:pt x="765" y="120"/>
                  </a:lnTo>
                  <a:lnTo>
                    <a:pt x="765" y="122"/>
                  </a:lnTo>
                  <a:lnTo>
                    <a:pt x="763" y="122"/>
                  </a:lnTo>
                  <a:lnTo>
                    <a:pt x="763" y="124"/>
                  </a:lnTo>
                  <a:lnTo>
                    <a:pt x="760" y="124"/>
                  </a:lnTo>
                  <a:lnTo>
                    <a:pt x="758" y="126"/>
                  </a:lnTo>
                  <a:lnTo>
                    <a:pt x="756" y="126"/>
                  </a:lnTo>
                  <a:lnTo>
                    <a:pt x="754" y="127"/>
                  </a:lnTo>
                  <a:lnTo>
                    <a:pt x="753" y="127"/>
                  </a:lnTo>
                  <a:lnTo>
                    <a:pt x="753" y="122"/>
                  </a:lnTo>
                  <a:lnTo>
                    <a:pt x="751" y="122"/>
                  </a:lnTo>
                  <a:lnTo>
                    <a:pt x="751" y="120"/>
                  </a:lnTo>
                  <a:lnTo>
                    <a:pt x="751" y="119"/>
                  </a:lnTo>
                  <a:lnTo>
                    <a:pt x="749" y="119"/>
                  </a:lnTo>
                  <a:lnTo>
                    <a:pt x="747" y="119"/>
                  </a:lnTo>
                  <a:lnTo>
                    <a:pt x="747" y="117"/>
                  </a:lnTo>
                  <a:lnTo>
                    <a:pt x="749" y="117"/>
                  </a:lnTo>
                  <a:lnTo>
                    <a:pt x="751" y="115"/>
                  </a:lnTo>
                  <a:lnTo>
                    <a:pt x="751" y="113"/>
                  </a:lnTo>
                  <a:lnTo>
                    <a:pt x="753" y="113"/>
                  </a:lnTo>
                  <a:lnTo>
                    <a:pt x="754" y="112"/>
                  </a:lnTo>
                  <a:lnTo>
                    <a:pt x="770" y="112"/>
                  </a:lnTo>
                  <a:lnTo>
                    <a:pt x="784" y="115"/>
                  </a:lnTo>
                  <a:lnTo>
                    <a:pt x="786" y="115"/>
                  </a:lnTo>
                  <a:lnTo>
                    <a:pt x="789" y="115"/>
                  </a:lnTo>
                  <a:lnTo>
                    <a:pt x="793" y="115"/>
                  </a:lnTo>
                  <a:lnTo>
                    <a:pt x="796" y="117"/>
                  </a:lnTo>
                  <a:lnTo>
                    <a:pt x="802" y="117"/>
                  </a:lnTo>
                  <a:lnTo>
                    <a:pt x="803" y="113"/>
                  </a:lnTo>
                  <a:lnTo>
                    <a:pt x="809" y="110"/>
                  </a:lnTo>
                  <a:lnTo>
                    <a:pt x="809" y="108"/>
                  </a:lnTo>
                  <a:lnTo>
                    <a:pt x="810" y="108"/>
                  </a:lnTo>
                  <a:lnTo>
                    <a:pt x="812" y="106"/>
                  </a:lnTo>
                  <a:lnTo>
                    <a:pt x="814" y="105"/>
                  </a:lnTo>
                  <a:lnTo>
                    <a:pt x="816" y="103"/>
                  </a:lnTo>
                  <a:lnTo>
                    <a:pt x="816" y="99"/>
                  </a:lnTo>
                  <a:lnTo>
                    <a:pt x="814" y="99"/>
                  </a:lnTo>
                  <a:lnTo>
                    <a:pt x="810" y="99"/>
                  </a:lnTo>
                  <a:lnTo>
                    <a:pt x="807" y="98"/>
                  </a:lnTo>
                  <a:lnTo>
                    <a:pt x="805" y="98"/>
                  </a:lnTo>
                  <a:lnTo>
                    <a:pt x="803" y="98"/>
                  </a:lnTo>
                  <a:lnTo>
                    <a:pt x="800" y="103"/>
                  </a:lnTo>
                  <a:lnTo>
                    <a:pt x="791" y="101"/>
                  </a:lnTo>
                  <a:lnTo>
                    <a:pt x="788" y="103"/>
                  </a:lnTo>
                  <a:lnTo>
                    <a:pt x="784" y="103"/>
                  </a:lnTo>
                  <a:lnTo>
                    <a:pt x="779" y="105"/>
                  </a:lnTo>
                  <a:lnTo>
                    <a:pt x="775" y="105"/>
                  </a:lnTo>
                  <a:lnTo>
                    <a:pt x="774" y="103"/>
                  </a:lnTo>
                  <a:lnTo>
                    <a:pt x="770" y="99"/>
                  </a:lnTo>
                  <a:lnTo>
                    <a:pt x="768" y="99"/>
                  </a:lnTo>
                  <a:lnTo>
                    <a:pt x="768" y="99"/>
                  </a:lnTo>
                  <a:lnTo>
                    <a:pt x="781" y="98"/>
                  </a:lnTo>
                  <a:lnTo>
                    <a:pt x="784" y="94"/>
                  </a:lnTo>
                  <a:lnTo>
                    <a:pt x="798" y="96"/>
                  </a:lnTo>
                  <a:lnTo>
                    <a:pt x="798" y="98"/>
                  </a:lnTo>
                  <a:lnTo>
                    <a:pt x="807" y="96"/>
                  </a:lnTo>
                  <a:lnTo>
                    <a:pt x="807" y="94"/>
                  </a:lnTo>
                  <a:lnTo>
                    <a:pt x="819" y="98"/>
                  </a:lnTo>
                  <a:lnTo>
                    <a:pt x="821" y="94"/>
                  </a:lnTo>
                  <a:lnTo>
                    <a:pt x="821" y="94"/>
                  </a:lnTo>
                  <a:lnTo>
                    <a:pt x="823" y="93"/>
                  </a:lnTo>
                  <a:lnTo>
                    <a:pt x="828" y="93"/>
                  </a:lnTo>
                  <a:lnTo>
                    <a:pt x="831" y="91"/>
                  </a:lnTo>
                  <a:lnTo>
                    <a:pt x="835" y="91"/>
                  </a:lnTo>
                  <a:lnTo>
                    <a:pt x="835" y="86"/>
                  </a:lnTo>
                  <a:lnTo>
                    <a:pt x="836" y="86"/>
                  </a:lnTo>
                  <a:lnTo>
                    <a:pt x="836" y="86"/>
                  </a:lnTo>
                  <a:lnTo>
                    <a:pt x="843" y="86"/>
                  </a:lnTo>
                  <a:lnTo>
                    <a:pt x="843" y="84"/>
                  </a:lnTo>
                  <a:lnTo>
                    <a:pt x="845" y="84"/>
                  </a:lnTo>
                  <a:lnTo>
                    <a:pt x="847" y="80"/>
                  </a:lnTo>
                  <a:lnTo>
                    <a:pt x="850" y="80"/>
                  </a:lnTo>
                  <a:lnTo>
                    <a:pt x="850" y="79"/>
                  </a:lnTo>
                  <a:lnTo>
                    <a:pt x="852" y="79"/>
                  </a:lnTo>
                  <a:lnTo>
                    <a:pt x="854" y="80"/>
                  </a:lnTo>
                  <a:lnTo>
                    <a:pt x="856" y="80"/>
                  </a:lnTo>
                  <a:lnTo>
                    <a:pt x="857" y="80"/>
                  </a:lnTo>
                  <a:lnTo>
                    <a:pt x="859" y="80"/>
                  </a:lnTo>
                  <a:lnTo>
                    <a:pt x="861" y="77"/>
                  </a:lnTo>
                  <a:lnTo>
                    <a:pt x="863" y="77"/>
                  </a:lnTo>
                  <a:lnTo>
                    <a:pt x="861" y="73"/>
                  </a:lnTo>
                  <a:lnTo>
                    <a:pt x="859" y="73"/>
                  </a:lnTo>
                  <a:lnTo>
                    <a:pt x="857" y="73"/>
                  </a:lnTo>
                  <a:lnTo>
                    <a:pt x="857" y="70"/>
                  </a:lnTo>
                  <a:lnTo>
                    <a:pt x="849" y="70"/>
                  </a:lnTo>
                  <a:lnTo>
                    <a:pt x="838" y="70"/>
                  </a:lnTo>
                  <a:lnTo>
                    <a:pt x="836" y="70"/>
                  </a:lnTo>
                  <a:lnTo>
                    <a:pt x="836" y="70"/>
                  </a:lnTo>
                  <a:lnTo>
                    <a:pt x="831" y="70"/>
                  </a:lnTo>
                  <a:lnTo>
                    <a:pt x="831" y="68"/>
                  </a:lnTo>
                  <a:lnTo>
                    <a:pt x="819" y="68"/>
                  </a:lnTo>
                  <a:lnTo>
                    <a:pt x="814" y="66"/>
                  </a:lnTo>
                  <a:lnTo>
                    <a:pt x="809" y="66"/>
                  </a:lnTo>
                  <a:lnTo>
                    <a:pt x="803" y="66"/>
                  </a:lnTo>
                  <a:lnTo>
                    <a:pt x="802" y="66"/>
                  </a:lnTo>
                  <a:lnTo>
                    <a:pt x="800" y="68"/>
                  </a:lnTo>
                  <a:lnTo>
                    <a:pt x="796" y="66"/>
                  </a:lnTo>
                  <a:lnTo>
                    <a:pt x="796" y="66"/>
                  </a:lnTo>
                  <a:lnTo>
                    <a:pt x="786" y="66"/>
                  </a:lnTo>
                  <a:lnTo>
                    <a:pt x="784" y="72"/>
                  </a:lnTo>
                  <a:lnTo>
                    <a:pt x="768" y="73"/>
                  </a:lnTo>
                  <a:lnTo>
                    <a:pt x="768" y="79"/>
                  </a:lnTo>
                  <a:lnTo>
                    <a:pt x="765" y="77"/>
                  </a:lnTo>
                  <a:lnTo>
                    <a:pt x="761" y="75"/>
                  </a:lnTo>
                  <a:lnTo>
                    <a:pt x="756" y="73"/>
                  </a:lnTo>
                  <a:lnTo>
                    <a:pt x="756" y="75"/>
                  </a:lnTo>
                  <a:lnTo>
                    <a:pt x="754" y="77"/>
                  </a:lnTo>
                  <a:lnTo>
                    <a:pt x="754" y="79"/>
                  </a:lnTo>
                  <a:lnTo>
                    <a:pt x="754" y="79"/>
                  </a:lnTo>
                  <a:lnTo>
                    <a:pt x="754" y="75"/>
                  </a:lnTo>
                  <a:lnTo>
                    <a:pt x="751" y="73"/>
                  </a:lnTo>
                  <a:lnTo>
                    <a:pt x="751" y="70"/>
                  </a:lnTo>
                  <a:lnTo>
                    <a:pt x="751" y="70"/>
                  </a:lnTo>
                  <a:lnTo>
                    <a:pt x="749" y="70"/>
                  </a:lnTo>
                  <a:lnTo>
                    <a:pt x="746" y="73"/>
                  </a:lnTo>
                  <a:lnTo>
                    <a:pt x="742" y="75"/>
                  </a:lnTo>
                  <a:lnTo>
                    <a:pt x="740" y="77"/>
                  </a:lnTo>
                  <a:lnTo>
                    <a:pt x="739" y="77"/>
                  </a:lnTo>
                  <a:lnTo>
                    <a:pt x="737" y="79"/>
                  </a:lnTo>
                  <a:lnTo>
                    <a:pt x="735" y="79"/>
                  </a:lnTo>
                  <a:lnTo>
                    <a:pt x="735" y="80"/>
                  </a:lnTo>
                  <a:lnTo>
                    <a:pt x="730" y="80"/>
                  </a:lnTo>
                  <a:lnTo>
                    <a:pt x="723" y="87"/>
                  </a:lnTo>
                  <a:lnTo>
                    <a:pt x="721" y="87"/>
                  </a:lnTo>
                  <a:lnTo>
                    <a:pt x="718" y="89"/>
                  </a:lnTo>
                  <a:lnTo>
                    <a:pt x="714" y="89"/>
                  </a:lnTo>
                  <a:lnTo>
                    <a:pt x="709" y="91"/>
                  </a:lnTo>
                  <a:lnTo>
                    <a:pt x="706" y="91"/>
                  </a:lnTo>
                  <a:lnTo>
                    <a:pt x="702" y="91"/>
                  </a:lnTo>
                  <a:lnTo>
                    <a:pt x="702" y="89"/>
                  </a:lnTo>
                  <a:lnTo>
                    <a:pt x="700" y="89"/>
                  </a:lnTo>
                  <a:lnTo>
                    <a:pt x="697" y="89"/>
                  </a:lnTo>
                  <a:lnTo>
                    <a:pt x="695" y="91"/>
                  </a:lnTo>
                  <a:lnTo>
                    <a:pt x="695" y="91"/>
                  </a:lnTo>
                  <a:lnTo>
                    <a:pt x="692" y="91"/>
                  </a:lnTo>
                  <a:lnTo>
                    <a:pt x="688" y="91"/>
                  </a:lnTo>
                  <a:lnTo>
                    <a:pt x="688" y="89"/>
                  </a:lnTo>
                  <a:lnTo>
                    <a:pt x="688" y="89"/>
                  </a:lnTo>
                  <a:lnTo>
                    <a:pt x="688" y="87"/>
                  </a:lnTo>
                  <a:lnTo>
                    <a:pt x="688" y="87"/>
                  </a:lnTo>
                  <a:lnTo>
                    <a:pt x="690" y="86"/>
                  </a:lnTo>
                  <a:lnTo>
                    <a:pt x="693" y="84"/>
                  </a:lnTo>
                  <a:lnTo>
                    <a:pt x="697" y="82"/>
                  </a:lnTo>
                  <a:lnTo>
                    <a:pt x="700" y="82"/>
                  </a:lnTo>
                  <a:lnTo>
                    <a:pt x="700" y="84"/>
                  </a:lnTo>
                  <a:lnTo>
                    <a:pt x="706" y="84"/>
                  </a:lnTo>
                  <a:lnTo>
                    <a:pt x="707" y="80"/>
                  </a:lnTo>
                  <a:lnTo>
                    <a:pt x="714" y="79"/>
                  </a:lnTo>
                  <a:lnTo>
                    <a:pt x="714" y="77"/>
                  </a:lnTo>
                  <a:lnTo>
                    <a:pt x="721" y="73"/>
                  </a:lnTo>
                  <a:lnTo>
                    <a:pt x="721" y="68"/>
                  </a:lnTo>
                  <a:lnTo>
                    <a:pt x="723" y="66"/>
                  </a:lnTo>
                  <a:lnTo>
                    <a:pt x="723" y="65"/>
                  </a:lnTo>
                  <a:lnTo>
                    <a:pt x="723" y="65"/>
                  </a:lnTo>
                  <a:lnTo>
                    <a:pt x="723" y="59"/>
                  </a:lnTo>
                  <a:lnTo>
                    <a:pt x="720" y="59"/>
                  </a:lnTo>
                  <a:lnTo>
                    <a:pt x="714" y="59"/>
                  </a:lnTo>
                  <a:lnTo>
                    <a:pt x="711" y="59"/>
                  </a:lnTo>
                  <a:lnTo>
                    <a:pt x="707" y="59"/>
                  </a:lnTo>
                  <a:lnTo>
                    <a:pt x="706" y="59"/>
                  </a:lnTo>
                  <a:lnTo>
                    <a:pt x="700" y="59"/>
                  </a:lnTo>
                  <a:lnTo>
                    <a:pt x="699" y="61"/>
                  </a:lnTo>
                  <a:lnTo>
                    <a:pt x="695" y="61"/>
                  </a:lnTo>
                  <a:lnTo>
                    <a:pt x="695" y="70"/>
                  </a:lnTo>
                  <a:lnTo>
                    <a:pt x="692" y="70"/>
                  </a:lnTo>
                  <a:lnTo>
                    <a:pt x="692" y="70"/>
                  </a:lnTo>
                  <a:lnTo>
                    <a:pt x="679" y="70"/>
                  </a:lnTo>
                  <a:lnTo>
                    <a:pt x="672" y="70"/>
                  </a:lnTo>
                  <a:lnTo>
                    <a:pt x="672" y="72"/>
                  </a:lnTo>
                  <a:lnTo>
                    <a:pt x="662" y="72"/>
                  </a:lnTo>
                  <a:lnTo>
                    <a:pt x="664" y="70"/>
                  </a:lnTo>
                  <a:lnTo>
                    <a:pt x="664" y="66"/>
                  </a:lnTo>
                  <a:lnTo>
                    <a:pt x="664" y="65"/>
                  </a:lnTo>
                  <a:lnTo>
                    <a:pt x="664" y="61"/>
                  </a:lnTo>
                  <a:lnTo>
                    <a:pt x="657" y="59"/>
                  </a:lnTo>
                  <a:lnTo>
                    <a:pt x="650" y="59"/>
                  </a:lnTo>
                  <a:lnTo>
                    <a:pt x="641" y="61"/>
                  </a:lnTo>
                  <a:lnTo>
                    <a:pt x="625" y="61"/>
                  </a:lnTo>
                  <a:lnTo>
                    <a:pt x="625" y="61"/>
                  </a:lnTo>
                  <a:lnTo>
                    <a:pt x="618" y="61"/>
                  </a:lnTo>
                  <a:lnTo>
                    <a:pt x="618" y="63"/>
                  </a:lnTo>
                  <a:lnTo>
                    <a:pt x="615" y="63"/>
                  </a:lnTo>
                  <a:lnTo>
                    <a:pt x="611" y="63"/>
                  </a:lnTo>
                  <a:lnTo>
                    <a:pt x="610" y="61"/>
                  </a:lnTo>
                  <a:lnTo>
                    <a:pt x="608" y="61"/>
                  </a:lnTo>
                  <a:lnTo>
                    <a:pt x="601" y="61"/>
                  </a:lnTo>
                  <a:lnTo>
                    <a:pt x="601" y="63"/>
                  </a:lnTo>
                  <a:lnTo>
                    <a:pt x="596" y="61"/>
                  </a:lnTo>
                  <a:lnTo>
                    <a:pt x="596" y="63"/>
                  </a:lnTo>
                  <a:lnTo>
                    <a:pt x="589" y="65"/>
                  </a:lnTo>
                  <a:lnTo>
                    <a:pt x="589" y="65"/>
                  </a:lnTo>
                  <a:lnTo>
                    <a:pt x="585" y="65"/>
                  </a:lnTo>
                  <a:lnTo>
                    <a:pt x="585" y="66"/>
                  </a:lnTo>
                  <a:lnTo>
                    <a:pt x="583" y="68"/>
                  </a:lnTo>
                  <a:lnTo>
                    <a:pt x="582" y="68"/>
                  </a:lnTo>
                  <a:lnTo>
                    <a:pt x="580" y="68"/>
                  </a:lnTo>
                  <a:lnTo>
                    <a:pt x="580" y="70"/>
                  </a:lnTo>
                  <a:lnTo>
                    <a:pt x="575" y="70"/>
                  </a:lnTo>
                  <a:lnTo>
                    <a:pt x="571" y="70"/>
                  </a:lnTo>
                  <a:lnTo>
                    <a:pt x="568" y="70"/>
                  </a:lnTo>
                  <a:lnTo>
                    <a:pt x="564" y="72"/>
                  </a:lnTo>
                  <a:lnTo>
                    <a:pt x="562" y="75"/>
                  </a:lnTo>
                  <a:lnTo>
                    <a:pt x="557" y="73"/>
                  </a:lnTo>
                  <a:lnTo>
                    <a:pt x="559" y="70"/>
                  </a:lnTo>
                  <a:lnTo>
                    <a:pt x="561" y="68"/>
                  </a:lnTo>
                  <a:lnTo>
                    <a:pt x="564" y="68"/>
                  </a:lnTo>
                  <a:lnTo>
                    <a:pt x="568" y="66"/>
                  </a:lnTo>
                  <a:lnTo>
                    <a:pt x="575" y="66"/>
                  </a:lnTo>
                  <a:lnTo>
                    <a:pt x="575" y="66"/>
                  </a:lnTo>
                  <a:lnTo>
                    <a:pt x="580" y="66"/>
                  </a:lnTo>
                  <a:lnTo>
                    <a:pt x="580" y="65"/>
                  </a:lnTo>
                  <a:lnTo>
                    <a:pt x="582" y="65"/>
                  </a:lnTo>
                  <a:lnTo>
                    <a:pt x="582" y="63"/>
                  </a:lnTo>
                  <a:lnTo>
                    <a:pt x="583" y="61"/>
                  </a:lnTo>
                  <a:lnTo>
                    <a:pt x="587" y="61"/>
                  </a:lnTo>
                  <a:lnTo>
                    <a:pt x="590" y="61"/>
                  </a:lnTo>
                  <a:lnTo>
                    <a:pt x="594" y="59"/>
                  </a:lnTo>
                  <a:lnTo>
                    <a:pt x="594" y="59"/>
                  </a:lnTo>
                  <a:lnTo>
                    <a:pt x="594" y="56"/>
                  </a:lnTo>
                  <a:lnTo>
                    <a:pt x="601" y="56"/>
                  </a:lnTo>
                  <a:lnTo>
                    <a:pt x="601" y="54"/>
                  </a:lnTo>
                  <a:lnTo>
                    <a:pt x="604" y="54"/>
                  </a:lnTo>
                  <a:lnTo>
                    <a:pt x="604" y="52"/>
                  </a:lnTo>
                  <a:lnTo>
                    <a:pt x="606" y="52"/>
                  </a:lnTo>
                  <a:lnTo>
                    <a:pt x="610" y="52"/>
                  </a:lnTo>
                  <a:lnTo>
                    <a:pt x="613" y="54"/>
                  </a:lnTo>
                  <a:lnTo>
                    <a:pt x="615" y="54"/>
                  </a:lnTo>
                  <a:lnTo>
                    <a:pt x="639" y="54"/>
                  </a:lnTo>
                  <a:lnTo>
                    <a:pt x="639" y="52"/>
                  </a:lnTo>
                  <a:lnTo>
                    <a:pt x="639" y="52"/>
                  </a:lnTo>
                  <a:lnTo>
                    <a:pt x="639" y="54"/>
                  </a:lnTo>
                  <a:lnTo>
                    <a:pt x="646" y="54"/>
                  </a:lnTo>
                  <a:lnTo>
                    <a:pt x="646" y="56"/>
                  </a:lnTo>
                  <a:lnTo>
                    <a:pt x="655" y="54"/>
                  </a:lnTo>
                  <a:lnTo>
                    <a:pt x="669" y="56"/>
                  </a:lnTo>
                  <a:lnTo>
                    <a:pt x="669" y="54"/>
                  </a:lnTo>
                  <a:lnTo>
                    <a:pt x="679" y="54"/>
                  </a:lnTo>
                  <a:lnTo>
                    <a:pt x="690" y="56"/>
                  </a:lnTo>
                  <a:lnTo>
                    <a:pt x="700" y="56"/>
                  </a:lnTo>
                  <a:lnTo>
                    <a:pt x="700" y="56"/>
                  </a:lnTo>
                  <a:lnTo>
                    <a:pt x="704" y="56"/>
                  </a:lnTo>
                  <a:lnTo>
                    <a:pt x="704" y="54"/>
                  </a:lnTo>
                  <a:lnTo>
                    <a:pt x="723" y="52"/>
                  </a:lnTo>
                  <a:lnTo>
                    <a:pt x="723" y="54"/>
                  </a:lnTo>
                  <a:lnTo>
                    <a:pt x="728" y="54"/>
                  </a:lnTo>
                  <a:lnTo>
                    <a:pt x="728" y="52"/>
                  </a:lnTo>
                  <a:lnTo>
                    <a:pt x="730" y="52"/>
                  </a:lnTo>
                  <a:lnTo>
                    <a:pt x="735" y="47"/>
                  </a:lnTo>
                  <a:lnTo>
                    <a:pt x="739" y="47"/>
                  </a:lnTo>
                  <a:lnTo>
                    <a:pt x="740" y="45"/>
                  </a:lnTo>
                  <a:lnTo>
                    <a:pt x="742" y="45"/>
                  </a:lnTo>
                  <a:lnTo>
                    <a:pt x="744" y="44"/>
                  </a:lnTo>
                  <a:lnTo>
                    <a:pt x="747" y="44"/>
                  </a:lnTo>
                  <a:lnTo>
                    <a:pt x="746" y="40"/>
                  </a:lnTo>
                  <a:lnTo>
                    <a:pt x="733" y="37"/>
                  </a:lnTo>
                  <a:lnTo>
                    <a:pt x="733" y="35"/>
                  </a:lnTo>
                  <a:lnTo>
                    <a:pt x="714" y="35"/>
                  </a:lnTo>
                  <a:lnTo>
                    <a:pt x="714" y="33"/>
                  </a:lnTo>
                  <a:lnTo>
                    <a:pt x="714" y="31"/>
                  </a:lnTo>
                  <a:lnTo>
                    <a:pt x="714" y="31"/>
                  </a:lnTo>
                  <a:lnTo>
                    <a:pt x="713" y="31"/>
                  </a:lnTo>
                  <a:lnTo>
                    <a:pt x="713" y="30"/>
                  </a:lnTo>
                  <a:lnTo>
                    <a:pt x="709" y="30"/>
                  </a:lnTo>
                  <a:lnTo>
                    <a:pt x="709" y="28"/>
                  </a:lnTo>
                  <a:lnTo>
                    <a:pt x="707" y="30"/>
                  </a:lnTo>
                  <a:lnTo>
                    <a:pt x="706" y="30"/>
                  </a:lnTo>
                  <a:lnTo>
                    <a:pt x="704" y="31"/>
                  </a:lnTo>
                  <a:lnTo>
                    <a:pt x="702" y="31"/>
                  </a:lnTo>
                  <a:lnTo>
                    <a:pt x="702" y="28"/>
                  </a:lnTo>
                  <a:lnTo>
                    <a:pt x="702" y="28"/>
                  </a:lnTo>
                  <a:lnTo>
                    <a:pt x="702" y="26"/>
                  </a:lnTo>
                  <a:lnTo>
                    <a:pt x="702" y="26"/>
                  </a:lnTo>
                  <a:lnTo>
                    <a:pt x="700" y="26"/>
                  </a:lnTo>
                  <a:lnTo>
                    <a:pt x="700" y="28"/>
                  </a:lnTo>
                  <a:lnTo>
                    <a:pt x="699" y="28"/>
                  </a:lnTo>
                  <a:lnTo>
                    <a:pt x="699" y="28"/>
                  </a:lnTo>
                  <a:lnTo>
                    <a:pt x="693" y="28"/>
                  </a:lnTo>
                  <a:lnTo>
                    <a:pt x="693" y="31"/>
                  </a:lnTo>
                  <a:lnTo>
                    <a:pt x="688" y="33"/>
                  </a:lnTo>
                  <a:lnTo>
                    <a:pt x="685" y="33"/>
                  </a:lnTo>
                  <a:lnTo>
                    <a:pt x="679" y="35"/>
                  </a:lnTo>
                  <a:lnTo>
                    <a:pt x="679" y="31"/>
                  </a:lnTo>
                  <a:lnTo>
                    <a:pt x="683" y="31"/>
                  </a:lnTo>
                  <a:lnTo>
                    <a:pt x="683" y="30"/>
                  </a:lnTo>
                  <a:lnTo>
                    <a:pt x="686" y="30"/>
                  </a:lnTo>
                  <a:lnTo>
                    <a:pt x="690" y="28"/>
                  </a:lnTo>
                  <a:lnTo>
                    <a:pt x="692" y="28"/>
                  </a:lnTo>
                  <a:lnTo>
                    <a:pt x="692" y="23"/>
                  </a:lnTo>
                  <a:lnTo>
                    <a:pt x="690" y="21"/>
                  </a:lnTo>
                  <a:lnTo>
                    <a:pt x="688" y="17"/>
                  </a:lnTo>
                  <a:lnTo>
                    <a:pt x="686" y="16"/>
                  </a:lnTo>
                  <a:lnTo>
                    <a:pt x="681" y="14"/>
                  </a:lnTo>
                  <a:lnTo>
                    <a:pt x="678" y="12"/>
                  </a:lnTo>
                  <a:lnTo>
                    <a:pt x="676" y="14"/>
                  </a:lnTo>
                  <a:lnTo>
                    <a:pt x="674" y="16"/>
                  </a:lnTo>
                  <a:lnTo>
                    <a:pt x="672" y="17"/>
                  </a:lnTo>
                  <a:lnTo>
                    <a:pt x="671" y="19"/>
                  </a:lnTo>
                  <a:lnTo>
                    <a:pt x="669" y="19"/>
                  </a:lnTo>
                  <a:lnTo>
                    <a:pt x="665" y="19"/>
                  </a:lnTo>
                  <a:lnTo>
                    <a:pt x="665" y="21"/>
                  </a:lnTo>
                  <a:lnTo>
                    <a:pt x="658" y="23"/>
                  </a:lnTo>
                  <a:lnTo>
                    <a:pt x="658" y="23"/>
                  </a:lnTo>
                  <a:lnTo>
                    <a:pt x="651" y="23"/>
                  </a:lnTo>
                  <a:lnTo>
                    <a:pt x="651" y="23"/>
                  </a:lnTo>
                  <a:lnTo>
                    <a:pt x="655" y="19"/>
                  </a:lnTo>
                  <a:lnTo>
                    <a:pt x="658" y="17"/>
                  </a:lnTo>
                  <a:lnTo>
                    <a:pt x="660" y="14"/>
                  </a:lnTo>
                  <a:lnTo>
                    <a:pt x="665" y="12"/>
                  </a:lnTo>
                  <a:lnTo>
                    <a:pt x="665" y="10"/>
                  </a:lnTo>
                  <a:lnTo>
                    <a:pt x="667" y="10"/>
                  </a:lnTo>
                  <a:lnTo>
                    <a:pt x="667" y="9"/>
                  </a:lnTo>
                  <a:lnTo>
                    <a:pt x="665" y="9"/>
                  </a:lnTo>
                  <a:lnTo>
                    <a:pt x="664" y="9"/>
                  </a:lnTo>
                  <a:lnTo>
                    <a:pt x="662" y="7"/>
                  </a:lnTo>
                  <a:lnTo>
                    <a:pt x="662" y="7"/>
                  </a:lnTo>
                  <a:lnTo>
                    <a:pt x="660" y="7"/>
                  </a:lnTo>
                  <a:lnTo>
                    <a:pt x="660" y="7"/>
                  </a:lnTo>
                  <a:lnTo>
                    <a:pt x="657" y="7"/>
                  </a:lnTo>
                  <a:lnTo>
                    <a:pt x="651" y="7"/>
                  </a:lnTo>
                  <a:lnTo>
                    <a:pt x="648" y="7"/>
                  </a:lnTo>
                  <a:lnTo>
                    <a:pt x="637" y="7"/>
                  </a:lnTo>
                  <a:lnTo>
                    <a:pt x="637" y="5"/>
                  </a:lnTo>
                  <a:lnTo>
                    <a:pt x="634" y="5"/>
                  </a:lnTo>
                  <a:lnTo>
                    <a:pt x="634" y="3"/>
                  </a:lnTo>
                  <a:lnTo>
                    <a:pt x="622" y="3"/>
                  </a:lnTo>
                  <a:lnTo>
                    <a:pt x="622" y="5"/>
                  </a:lnTo>
                  <a:lnTo>
                    <a:pt x="617" y="5"/>
                  </a:lnTo>
                  <a:lnTo>
                    <a:pt x="617" y="3"/>
                  </a:lnTo>
                  <a:lnTo>
                    <a:pt x="610" y="5"/>
                  </a:lnTo>
                  <a:lnTo>
                    <a:pt x="610" y="7"/>
                  </a:lnTo>
                  <a:lnTo>
                    <a:pt x="601" y="7"/>
                  </a:lnTo>
                  <a:lnTo>
                    <a:pt x="601" y="7"/>
                  </a:lnTo>
                  <a:lnTo>
                    <a:pt x="597" y="7"/>
                  </a:lnTo>
                  <a:lnTo>
                    <a:pt x="597" y="5"/>
                  </a:lnTo>
                  <a:lnTo>
                    <a:pt x="590" y="3"/>
                  </a:lnTo>
                  <a:lnTo>
                    <a:pt x="589" y="2"/>
                  </a:lnTo>
                  <a:lnTo>
                    <a:pt x="585" y="2"/>
                  </a:lnTo>
                  <a:lnTo>
                    <a:pt x="585" y="0"/>
                  </a:lnTo>
                  <a:lnTo>
                    <a:pt x="582" y="0"/>
                  </a:lnTo>
                  <a:lnTo>
                    <a:pt x="580" y="2"/>
                  </a:lnTo>
                  <a:lnTo>
                    <a:pt x="578" y="2"/>
                  </a:lnTo>
                  <a:lnTo>
                    <a:pt x="576" y="3"/>
                  </a:lnTo>
                  <a:lnTo>
                    <a:pt x="571" y="3"/>
                  </a:lnTo>
                  <a:lnTo>
                    <a:pt x="566" y="2"/>
                  </a:lnTo>
                  <a:lnTo>
                    <a:pt x="562" y="2"/>
                  </a:lnTo>
                  <a:lnTo>
                    <a:pt x="559" y="0"/>
                  </a:lnTo>
                  <a:lnTo>
                    <a:pt x="555" y="2"/>
                  </a:lnTo>
                  <a:lnTo>
                    <a:pt x="552" y="2"/>
                  </a:lnTo>
                  <a:lnTo>
                    <a:pt x="552" y="3"/>
                  </a:lnTo>
                  <a:lnTo>
                    <a:pt x="524" y="2"/>
                  </a:lnTo>
                  <a:lnTo>
                    <a:pt x="524" y="2"/>
                  </a:lnTo>
                  <a:lnTo>
                    <a:pt x="521" y="0"/>
                  </a:lnTo>
                  <a:lnTo>
                    <a:pt x="519" y="0"/>
                  </a:lnTo>
                  <a:lnTo>
                    <a:pt x="515" y="0"/>
                  </a:lnTo>
                  <a:lnTo>
                    <a:pt x="514" y="0"/>
                  </a:lnTo>
                  <a:lnTo>
                    <a:pt x="512" y="0"/>
                  </a:lnTo>
                  <a:lnTo>
                    <a:pt x="510" y="0"/>
                  </a:lnTo>
                  <a:lnTo>
                    <a:pt x="508" y="2"/>
                  </a:lnTo>
                  <a:lnTo>
                    <a:pt x="508" y="5"/>
                  </a:lnTo>
                  <a:lnTo>
                    <a:pt x="496" y="2"/>
                  </a:lnTo>
                  <a:lnTo>
                    <a:pt x="496" y="2"/>
                  </a:lnTo>
                  <a:lnTo>
                    <a:pt x="494" y="2"/>
                  </a:lnTo>
                  <a:lnTo>
                    <a:pt x="494" y="3"/>
                  </a:lnTo>
                  <a:lnTo>
                    <a:pt x="494" y="5"/>
                  </a:lnTo>
                  <a:lnTo>
                    <a:pt x="496" y="7"/>
                  </a:lnTo>
                  <a:lnTo>
                    <a:pt x="496" y="7"/>
                  </a:lnTo>
                  <a:lnTo>
                    <a:pt x="494" y="7"/>
                  </a:lnTo>
                  <a:lnTo>
                    <a:pt x="494" y="9"/>
                  </a:lnTo>
                  <a:lnTo>
                    <a:pt x="494" y="9"/>
                  </a:lnTo>
                  <a:lnTo>
                    <a:pt x="494" y="9"/>
                  </a:lnTo>
                  <a:lnTo>
                    <a:pt x="493" y="7"/>
                  </a:lnTo>
                  <a:lnTo>
                    <a:pt x="489" y="7"/>
                  </a:lnTo>
                  <a:lnTo>
                    <a:pt x="484" y="7"/>
                  </a:lnTo>
                  <a:lnTo>
                    <a:pt x="480" y="7"/>
                  </a:lnTo>
                  <a:lnTo>
                    <a:pt x="477" y="12"/>
                  </a:lnTo>
                  <a:lnTo>
                    <a:pt x="475" y="12"/>
                  </a:lnTo>
                  <a:lnTo>
                    <a:pt x="475" y="14"/>
                  </a:lnTo>
                  <a:lnTo>
                    <a:pt x="479" y="14"/>
                  </a:lnTo>
                  <a:lnTo>
                    <a:pt x="480" y="14"/>
                  </a:lnTo>
                  <a:lnTo>
                    <a:pt x="484" y="16"/>
                  </a:lnTo>
                  <a:lnTo>
                    <a:pt x="480" y="16"/>
                  </a:lnTo>
                  <a:lnTo>
                    <a:pt x="479" y="16"/>
                  </a:lnTo>
                  <a:lnTo>
                    <a:pt x="475" y="16"/>
                  </a:lnTo>
                  <a:lnTo>
                    <a:pt x="472" y="16"/>
                  </a:lnTo>
                  <a:lnTo>
                    <a:pt x="468" y="16"/>
                  </a:lnTo>
                  <a:lnTo>
                    <a:pt x="468" y="17"/>
                  </a:lnTo>
                  <a:lnTo>
                    <a:pt x="466" y="19"/>
                  </a:lnTo>
                  <a:lnTo>
                    <a:pt x="466" y="21"/>
                  </a:lnTo>
                  <a:lnTo>
                    <a:pt x="466" y="23"/>
                  </a:lnTo>
                  <a:lnTo>
                    <a:pt x="468" y="24"/>
                  </a:lnTo>
                  <a:lnTo>
                    <a:pt x="472" y="24"/>
                  </a:lnTo>
                  <a:lnTo>
                    <a:pt x="472" y="24"/>
                  </a:lnTo>
                  <a:lnTo>
                    <a:pt x="472" y="26"/>
                  </a:lnTo>
                  <a:lnTo>
                    <a:pt x="473" y="28"/>
                  </a:lnTo>
                  <a:lnTo>
                    <a:pt x="473" y="28"/>
                  </a:lnTo>
                  <a:lnTo>
                    <a:pt x="475" y="28"/>
                  </a:lnTo>
                  <a:lnTo>
                    <a:pt x="475" y="30"/>
                  </a:lnTo>
                  <a:lnTo>
                    <a:pt x="472" y="30"/>
                  </a:lnTo>
                  <a:lnTo>
                    <a:pt x="468" y="24"/>
                  </a:lnTo>
                  <a:lnTo>
                    <a:pt x="465" y="24"/>
                  </a:lnTo>
                  <a:lnTo>
                    <a:pt x="463" y="21"/>
                  </a:lnTo>
                  <a:lnTo>
                    <a:pt x="458" y="21"/>
                  </a:lnTo>
                  <a:lnTo>
                    <a:pt x="459" y="23"/>
                  </a:lnTo>
                  <a:lnTo>
                    <a:pt x="459" y="23"/>
                  </a:lnTo>
                  <a:lnTo>
                    <a:pt x="461" y="23"/>
                  </a:lnTo>
                  <a:lnTo>
                    <a:pt x="461" y="24"/>
                  </a:lnTo>
                  <a:lnTo>
                    <a:pt x="461" y="24"/>
                  </a:lnTo>
                  <a:lnTo>
                    <a:pt x="463" y="24"/>
                  </a:lnTo>
                  <a:lnTo>
                    <a:pt x="463" y="28"/>
                  </a:lnTo>
                  <a:lnTo>
                    <a:pt x="461" y="26"/>
                  </a:lnTo>
                  <a:lnTo>
                    <a:pt x="459" y="24"/>
                  </a:lnTo>
                  <a:lnTo>
                    <a:pt x="456" y="24"/>
                  </a:lnTo>
                  <a:lnTo>
                    <a:pt x="454" y="26"/>
                  </a:lnTo>
                  <a:lnTo>
                    <a:pt x="454" y="28"/>
                  </a:lnTo>
                  <a:lnTo>
                    <a:pt x="454" y="31"/>
                  </a:lnTo>
                  <a:lnTo>
                    <a:pt x="445" y="26"/>
                  </a:lnTo>
                  <a:lnTo>
                    <a:pt x="442" y="24"/>
                  </a:lnTo>
                  <a:lnTo>
                    <a:pt x="442" y="23"/>
                  </a:lnTo>
                  <a:lnTo>
                    <a:pt x="442" y="23"/>
                  </a:lnTo>
                  <a:lnTo>
                    <a:pt x="442" y="21"/>
                  </a:lnTo>
                  <a:lnTo>
                    <a:pt x="442" y="19"/>
                  </a:lnTo>
                  <a:lnTo>
                    <a:pt x="442" y="17"/>
                  </a:lnTo>
                  <a:lnTo>
                    <a:pt x="439" y="16"/>
                  </a:lnTo>
                  <a:lnTo>
                    <a:pt x="435" y="16"/>
                  </a:lnTo>
                  <a:lnTo>
                    <a:pt x="430" y="16"/>
                  </a:lnTo>
                  <a:lnTo>
                    <a:pt x="425" y="16"/>
                  </a:lnTo>
                  <a:lnTo>
                    <a:pt x="421" y="16"/>
                  </a:lnTo>
                  <a:lnTo>
                    <a:pt x="423" y="21"/>
                  </a:lnTo>
                  <a:lnTo>
                    <a:pt x="418" y="19"/>
                  </a:lnTo>
                  <a:lnTo>
                    <a:pt x="418" y="19"/>
                  </a:lnTo>
                  <a:lnTo>
                    <a:pt x="416" y="19"/>
                  </a:lnTo>
                  <a:lnTo>
                    <a:pt x="416" y="19"/>
                  </a:lnTo>
                  <a:lnTo>
                    <a:pt x="414" y="19"/>
                  </a:lnTo>
                  <a:lnTo>
                    <a:pt x="412" y="19"/>
                  </a:lnTo>
                  <a:lnTo>
                    <a:pt x="412" y="19"/>
                  </a:lnTo>
                  <a:lnTo>
                    <a:pt x="411" y="17"/>
                  </a:lnTo>
                  <a:lnTo>
                    <a:pt x="409" y="17"/>
                  </a:lnTo>
                  <a:lnTo>
                    <a:pt x="409" y="21"/>
                  </a:lnTo>
                  <a:lnTo>
                    <a:pt x="411" y="23"/>
                  </a:lnTo>
                  <a:lnTo>
                    <a:pt x="412" y="24"/>
                  </a:lnTo>
                  <a:lnTo>
                    <a:pt x="414" y="26"/>
                  </a:lnTo>
                  <a:lnTo>
                    <a:pt x="414" y="28"/>
                  </a:lnTo>
                  <a:lnTo>
                    <a:pt x="409" y="28"/>
                  </a:lnTo>
                  <a:lnTo>
                    <a:pt x="409" y="33"/>
                  </a:lnTo>
                  <a:lnTo>
                    <a:pt x="409" y="33"/>
                  </a:lnTo>
                  <a:lnTo>
                    <a:pt x="409" y="35"/>
                  </a:lnTo>
                  <a:lnTo>
                    <a:pt x="418" y="35"/>
                  </a:lnTo>
                  <a:lnTo>
                    <a:pt x="418" y="35"/>
                  </a:lnTo>
                  <a:lnTo>
                    <a:pt x="423" y="37"/>
                  </a:lnTo>
                  <a:lnTo>
                    <a:pt x="423" y="35"/>
                  </a:lnTo>
                  <a:lnTo>
                    <a:pt x="426" y="35"/>
                  </a:lnTo>
                  <a:lnTo>
                    <a:pt x="426" y="35"/>
                  </a:lnTo>
                  <a:lnTo>
                    <a:pt x="430" y="35"/>
                  </a:lnTo>
                  <a:lnTo>
                    <a:pt x="432" y="35"/>
                  </a:lnTo>
                  <a:lnTo>
                    <a:pt x="433" y="37"/>
                  </a:lnTo>
                  <a:lnTo>
                    <a:pt x="435" y="37"/>
                  </a:lnTo>
                  <a:lnTo>
                    <a:pt x="437" y="38"/>
                  </a:lnTo>
                  <a:lnTo>
                    <a:pt x="437" y="40"/>
                  </a:lnTo>
                  <a:lnTo>
                    <a:pt x="437" y="42"/>
                  </a:lnTo>
                  <a:lnTo>
                    <a:pt x="437" y="44"/>
                  </a:lnTo>
                  <a:lnTo>
                    <a:pt x="439" y="45"/>
                  </a:lnTo>
                  <a:lnTo>
                    <a:pt x="444" y="49"/>
                  </a:lnTo>
                  <a:lnTo>
                    <a:pt x="447" y="52"/>
                  </a:lnTo>
                  <a:lnTo>
                    <a:pt x="447" y="52"/>
                  </a:lnTo>
                  <a:lnTo>
                    <a:pt x="445" y="52"/>
                  </a:lnTo>
                  <a:lnTo>
                    <a:pt x="442" y="49"/>
                  </a:lnTo>
                  <a:lnTo>
                    <a:pt x="440" y="49"/>
                  </a:lnTo>
                  <a:lnTo>
                    <a:pt x="439" y="49"/>
                  </a:lnTo>
                  <a:lnTo>
                    <a:pt x="437" y="47"/>
                  </a:lnTo>
                  <a:lnTo>
                    <a:pt x="437" y="45"/>
                  </a:lnTo>
                  <a:lnTo>
                    <a:pt x="435" y="45"/>
                  </a:lnTo>
                  <a:lnTo>
                    <a:pt x="435" y="44"/>
                  </a:lnTo>
                  <a:lnTo>
                    <a:pt x="435" y="44"/>
                  </a:lnTo>
                  <a:lnTo>
                    <a:pt x="433" y="40"/>
                  </a:lnTo>
                  <a:lnTo>
                    <a:pt x="430" y="38"/>
                  </a:lnTo>
                  <a:lnTo>
                    <a:pt x="425" y="38"/>
                  </a:lnTo>
                  <a:lnTo>
                    <a:pt x="421" y="38"/>
                  </a:lnTo>
                  <a:lnTo>
                    <a:pt x="418" y="37"/>
                  </a:lnTo>
                  <a:lnTo>
                    <a:pt x="418" y="37"/>
                  </a:lnTo>
                  <a:lnTo>
                    <a:pt x="414" y="37"/>
                  </a:lnTo>
                  <a:lnTo>
                    <a:pt x="414" y="35"/>
                  </a:lnTo>
                  <a:lnTo>
                    <a:pt x="398" y="35"/>
                  </a:lnTo>
                  <a:lnTo>
                    <a:pt x="398" y="38"/>
                  </a:lnTo>
                  <a:lnTo>
                    <a:pt x="400" y="42"/>
                  </a:lnTo>
                  <a:lnTo>
                    <a:pt x="400" y="44"/>
                  </a:lnTo>
                  <a:lnTo>
                    <a:pt x="402" y="44"/>
                  </a:lnTo>
                  <a:lnTo>
                    <a:pt x="404" y="45"/>
                  </a:lnTo>
                  <a:lnTo>
                    <a:pt x="405" y="47"/>
                  </a:lnTo>
                  <a:lnTo>
                    <a:pt x="405" y="49"/>
                  </a:lnTo>
                  <a:lnTo>
                    <a:pt x="400" y="47"/>
                  </a:lnTo>
                  <a:lnTo>
                    <a:pt x="398" y="44"/>
                  </a:lnTo>
                  <a:lnTo>
                    <a:pt x="395" y="40"/>
                  </a:lnTo>
                  <a:lnTo>
                    <a:pt x="381" y="38"/>
                  </a:lnTo>
                  <a:lnTo>
                    <a:pt x="381" y="40"/>
                  </a:lnTo>
                  <a:lnTo>
                    <a:pt x="376" y="40"/>
                  </a:lnTo>
                  <a:lnTo>
                    <a:pt x="376" y="42"/>
                  </a:lnTo>
                  <a:lnTo>
                    <a:pt x="363" y="40"/>
                  </a:lnTo>
                  <a:lnTo>
                    <a:pt x="363" y="45"/>
                  </a:lnTo>
                  <a:lnTo>
                    <a:pt x="367" y="49"/>
                  </a:lnTo>
                  <a:lnTo>
                    <a:pt x="369" y="51"/>
                  </a:lnTo>
                  <a:lnTo>
                    <a:pt x="369" y="52"/>
                  </a:lnTo>
                  <a:lnTo>
                    <a:pt x="370" y="54"/>
                  </a:lnTo>
                  <a:lnTo>
                    <a:pt x="372" y="54"/>
                  </a:lnTo>
                  <a:lnTo>
                    <a:pt x="376" y="58"/>
                  </a:lnTo>
                  <a:lnTo>
                    <a:pt x="379" y="58"/>
                  </a:lnTo>
                  <a:lnTo>
                    <a:pt x="384" y="65"/>
                  </a:lnTo>
                  <a:lnTo>
                    <a:pt x="386" y="65"/>
                  </a:lnTo>
                  <a:lnTo>
                    <a:pt x="391" y="70"/>
                  </a:lnTo>
                  <a:lnTo>
                    <a:pt x="397" y="72"/>
                  </a:lnTo>
                  <a:lnTo>
                    <a:pt x="397" y="73"/>
                  </a:lnTo>
                  <a:lnTo>
                    <a:pt x="400" y="73"/>
                  </a:lnTo>
                  <a:lnTo>
                    <a:pt x="400" y="75"/>
                  </a:lnTo>
                  <a:lnTo>
                    <a:pt x="404" y="75"/>
                  </a:lnTo>
                  <a:lnTo>
                    <a:pt x="405" y="77"/>
                  </a:lnTo>
                  <a:lnTo>
                    <a:pt x="409" y="77"/>
                  </a:lnTo>
                  <a:lnTo>
                    <a:pt x="409" y="79"/>
                  </a:lnTo>
                  <a:lnTo>
                    <a:pt x="411" y="79"/>
                  </a:lnTo>
                  <a:lnTo>
                    <a:pt x="411" y="79"/>
                  </a:lnTo>
                  <a:lnTo>
                    <a:pt x="414" y="82"/>
                  </a:lnTo>
                  <a:lnTo>
                    <a:pt x="414" y="84"/>
                  </a:lnTo>
                  <a:lnTo>
                    <a:pt x="411" y="82"/>
                  </a:lnTo>
                  <a:lnTo>
                    <a:pt x="409" y="80"/>
                  </a:lnTo>
                  <a:lnTo>
                    <a:pt x="407" y="80"/>
                  </a:lnTo>
                  <a:lnTo>
                    <a:pt x="407" y="79"/>
                  </a:lnTo>
                  <a:lnTo>
                    <a:pt x="405" y="79"/>
                  </a:lnTo>
                  <a:lnTo>
                    <a:pt x="405" y="79"/>
                  </a:lnTo>
                  <a:lnTo>
                    <a:pt x="404" y="79"/>
                  </a:lnTo>
                  <a:lnTo>
                    <a:pt x="393" y="77"/>
                  </a:lnTo>
                  <a:lnTo>
                    <a:pt x="391" y="79"/>
                  </a:lnTo>
                  <a:lnTo>
                    <a:pt x="388" y="79"/>
                  </a:lnTo>
                  <a:lnTo>
                    <a:pt x="386" y="82"/>
                  </a:lnTo>
                  <a:lnTo>
                    <a:pt x="384" y="84"/>
                  </a:lnTo>
                  <a:lnTo>
                    <a:pt x="383" y="84"/>
                  </a:lnTo>
                  <a:lnTo>
                    <a:pt x="381" y="84"/>
                  </a:lnTo>
                  <a:lnTo>
                    <a:pt x="377" y="82"/>
                  </a:lnTo>
                  <a:lnTo>
                    <a:pt x="376" y="80"/>
                  </a:lnTo>
                  <a:lnTo>
                    <a:pt x="376" y="79"/>
                  </a:lnTo>
                  <a:lnTo>
                    <a:pt x="370" y="80"/>
                  </a:lnTo>
                  <a:lnTo>
                    <a:pt x="370" y="79"/>
                  </a:lnTo>
                  <a:lnTo>
                    <a:pt x="367" y="79"/>
                  </a:lnTo>
                  <a:lnTo>
                    <a:pt x="363" y="73"/>
                  </a:lnTo>
                  <a:lnTo>
                    <a:pt x="362" y="73"/>
                  </a:lnTo>
                  <a:lnTo>
                    <a:pt x="360" y="70"/>
                  </a:lnTo>
                  <a:lnTo>
                    <a:pt x="358" y="70"/>
                  </a:lnTo>
                  <a:lnTo>
                    <a:pt x="358" y="68"/>
                  </a:lnTo>
                  <a:lnTo>
                    <a:pt x="358" y="68"/>
                  </a:lnTo>
                  <a:lnTo>
                    <a:pt x="358" y="66"/>
                  </a:lnTo>
                  <a:lnTo>
                    <a:pt x="358" y="61"/>
                  </a:lnTo>
                  <a:lnTo>
                    <a:pt x="356" y="61"/>
                  </a:lnTo>
                  <a:lnTo>
                    <a:pt x="355" y="58"/>
                  </a:lnTo>
                  <a:lnTo>
                    <a:pt x="355" y="56"/>
                  </a:lnTo>
                  <a:lnTo>
                    <a:pt x="353" y="56"/>
                  </a:lnTo>
                  <a:lnTo>
                    <a:pt x="349" y="54"/>
                  </a:lnTo>
                  <a:lnTo>
                    <a:pt x="348" y="51"/>
                  </a:lnTo>
                  <a:lnTo>
                    <a:pt x="346" y="51"/>
                  </a:lnTo>
                  <a:lnTo>
                    <a:pt x="341" y="45"/>
                  </a:lnTo>
                  <a:lnTo>
                    <a:pt x="337" y="45"/>
                  </a:lnTo>
                  <a:lnTo>
                    <a:pt x="337" y="44"/>
                  </a:lnTo>
                  <a:lnTo>
                    <a:pt x="329" y="42"/>
                  </a:lnTo>
                  <a:lnTo>
                    <a:pt x="320" y="40"/>
                  </a:lnTo>
                  <a:lnTo>
                    <a:pt x="322" y="54"/>
                  </a:lnTo>
                  <a:lnTo>
                    <a:pt x="322" y="54"/>
                  </a:lnTo>
                  <a:lnTo>
                    <a:pt x="325" y="61"/>
                  </a:lnTo>
                  <a:lnTo>
                    <a:pt x="318" y="59"/>
                  </a:lnTo>
                  <a:lnTo>
                    <a:pt x="318" y="63"/>
                  </a:lnTo>
                  <a:lnTo>
                    <a:pt x="318" y="65"/>
                  </a:lnTo>
                  <a:lnTo>
                    <a:pt x="318" y="65"/>
                  </a:lnTo>
                  <a:lnTo>
                    <a:pt x="318" y="70"/>
                  </a:lnTo>
                  <a:lnTo>
                    <a:pt x="320" y="70"/>
                  </a:lnTo>
                  <a:lnTo>
                    <a:pt x="320" y="75"/>
                  </a:lnTo>
                  <a:lnTo>
                    <a:pt x="322" y="75"/>
                  </a:lnTo>
                  <a:lnTo>
                    <a:pt x="322" y="77"/>
                  </a:lnTo>
                  <a:lnTo>
                    <a:pt x="318" y="77"/>
                  </a:lnTo>
                  <a:lnTo>
                    <a:pt x="318" y="79"/>
                  </a:lnTo>
                  <a:lnTo>
                    <a:pt x="316" y="79"/>
                  </a:lnTo>
                  <a:lnTo>
                    <a:pt x="315" y="77"/>
                  </a:lnTo>
                  <a:lnTo>
                    <a:pt x="313" y="77"/>
                  </a:lnTo>
                  <a:lnTo>
                    <a:pt x="313" y="75"/>
                  </a:lnTo>
                  <a:lnTo>
                    <a:pt x="306" y="73"/>
                  </a:lnTo>
                  <a:lnTo>
                    <a:pt x="306" y="73"/>
                  </a:lnTo>
                  <a:lnTo>
                    <a:pt x="304" y="73"/>
                  </a:lnTo>
                  <a:lnTo>
                    <a:pt x="304" y="72"/>
                  </a:lnTo>
                  <a:lnTo>
                    <a:pt x="301" y="72"/>
                  </a:lnTo>
                  <a:lnTo>
                    <a:pt x="301" y="70"/>
                  </a:lnTo>
                  <a:lnTo>
                    <a:pt x="299" y="70"/>
                  </a:lnTo>
                  <a:lnTo>
                    <a:pt x="299" y="72"/>
                  </a:lnTo>
                  <a:lnTo>
                    <a:pt x="297" y="72"/>
                  </a:lnTo>
                  <a:lnTo>
                    <a:pt x="297" y="72"/>
                  </a:lnTo>
                  <a:lnTo>
                    <a:pt x="297" y="68"/>
                  </a:lnTo>
                  <a:lnTo>
                    <a:pt x="295" y="68"/>
                  </a:lnTo>
                  <a:lnTo>
                    <a:pt x="295" y="70"/>
                  </a:lnTo>
                  <a:lnTo>
                    <a:pt x="285" y="70"/>
                  </a:lnTo>
                  <a:lnTo>
                    <a:pt x="285" y="66"/>
                  </a:lnTo>
                  <a:lnTo>
                    <a:pt x="283" y="66"/>
                  </a:lnTo>
                  <a:lnTo>
                    <a:pt x="281" y="65"/>
                  </a:lnTo>
                  <a:lnTo>
                    <a:pt x="281" y="66"/>
                  </a:lnTo>
                  <a:lnTo>
                    <a:pt x="280" y="66"/>
                  </a:lnTo>
                  <a:lnTo>
                    <a:pt x="280" y="70"/>
                  </a:lnTo>
                  <a:lnTo>
                    <a:pt x="276" y="70"/>
                  </a:lnTo>
                  <a:lnTo>
                    <a:pt x="274" y="73"/>
                  </a:lnTo>
                  <a:lnTo>
                    <a:pt x="271" y="73"/>
                  </a:lnTo>
                  <a:lnTo>
                    <a:pt x="271" y="77"/>
                  </a:lnTo>
                  <a:lnTo>
                    <a:pt x="271" y="77"/>
                  </a:lnTo>
                  <a:lnTo>
                    <a:pt x="271" y="79"/>
                  </a:lnTo>
                  <a:lnTo>
                    <a:pt x="269" y="79"/>
                  </a:lnTo>
                  <a:lnTo>
                    <a:pt x="267" y="70"/>
                  </a:lnTo>
                  <a:lnTo>
                    <a:pt x="267" y="70"/>
                  </a:lnTo>
                  <a:lnTo>
                    <a:pt x="267" y="68"/>
                  </a:lnTo>
                  <a:lnTo>
                    <a:pt x="267" y="65"/>
                  </a:lnTo>
                  <a:lnTo>
                    <a:pt x="267" y="61"/>
                  </a:lnTo>
                  <a:lnTo>
                    <a:pt x="267" y="61"/>
                  </a:lnTo>
                  <a:lnTo>
                    <a:pt x="267" y="58"/>
                  </a:lnTo>
                  <a:lnTo>
                    <a:pt x="266" y="58"/>
                  </a:lnTo>
                  <a:lnTo>
                    <a:pt x="266" y="56"/>
                  </a:lnTo>
                  <a:lnTo>
                    <a:pt x="264" y="56"/>
                  </a:lnTo>
                  <a:lnTo>
                    <a:pt x="264" y="54"/>
                  </a:lnTo>
                  <a:lnTo>
                    <a:pt x="264" y="54"/>
                  </a:lnTo>
                  <a:lnTo>
                    <a:pt x="264" y="52"/>
                  </a:lnTo>
                  <a:lnTo>
                    <a:pt x="262" y="52"/>
                  </a:lnTo>
                  <a:lnTo>
                    <a:pt x="262" y="49"/>
                  </a:lnTo>
                  <a:lnTo>
                    <a:pt x="248" y="51"/>
                  </a:lnTo>
                  <a:lnTo>
                    <a:pt x="247" y="54"/>
                  </a:lnTo>
                  <a:lnTo>
                    <a:pt x="248" y="54"/>
                  </a:lnTo>
                  <a:lnTo>
                    <a:pt x="248" y="58"/>
                  </a:lnTo>
                  <a:lnTo>
                    <a:pt x="247" y="58"/>
                  </a:lnTo>
                  <a:lnTo>
                    <a:pt x="247" y="58"/>
                  </a:lnTo>
                  <a:lnTo>
                    <a:pt x="245" y="58"/>
                  </a:lnTo>
                  <a:lnTo>
                    <a:pt x="245" y="56"/>
                  </a:lnTo>
                  <a:lnTo>
                    <a:pt x="243" y="56"/>
                  </a:lnTo>
                  <a:lnTo>
                    <a:pt x="241" y="54"/>
                  </a:lnTo>
                  <a:lnTo>
                    <a:pt x="240" y="54"/>
                  </a:lnTo>
                  <a:lnTo>
                    <a:pt x="240" y="52"/>
                  </a:lnTo>
                  <a:lnTo>
                    <a:pt x="236" y="54"/>
                  </a:lnTo>
                  <a:lnTo>
                    <a:pt x="234" y="58"/>
                  </a:lnTo>
                  <a:lnTo>
                    <a:pt x="231" y="59"/>
                  </a:lnTo>
                  <a:lnTo>
                    <a:pt x="231" y="58"/>
                  </a:lnTo>
                  <a:lnTo>
                    <a:pt x="229" y="54"/>
                  </a:lnTo>
                  <a:lnTo>
                    <a:pt x="226" y="54"/>
                  </a:lnTo>
                  <a:lnTo>
                    <a:pt x="222" y="54"/>
                  </a:lnTo>
                  <a:lnTo>
                    <a:pt x="222" y="56"/>
                  </a:lnTo>
                  <a:lnTo>
                    <a:pt x="213" y="56"/>
                  </a:lnTo>
                  <a:lnTo>
                    <a:pt x="213" y="56"/>
                  </a:lnTo>
                  <a:lnTo>
                    <a:pt x="210" y="56"/>
                  </a:lnTo>
                  <a:lnTo>
                    <a:pt x="210" y="58"/>
                  </a:lnTo>
                  <a:lnTo>
                    <a:pt x="201" y="58"/>
                  </a:lnTo>
                  <a:lnTo>
                    <a:pt x="201" y="58"/>
                  </a:lnTo>
                  <a:lnTo>
                    <a:pt x="196" y="58"/>
                  </a:lnTo>
                  <a:lnTo>
                    <a:pt x="196" y="59"/>
                  </a:lnTo>
                  <a:lnTo>
                    <a:pt x="187" y="59"/>
                  </a:lnTo>
                  <a:lnTo>
                    <a:pt x="187" y="61"/>
                  </a:lnTo>
                  <a:lnTo>
                    <a:pt x="184" y="61"/>
                  </a:lnTo>
                  <a:lnTo>
                    <a:pt x="182" y="65"/>
                  </a:lnTo>
                  <a:lnTo>
                    <a:pt x="178" y="65"/>
                  </a:lnTo>
                  <a:lnTo>
                    <a:pt x="175" y="65"/>
                  </a:lnTo>
                  <a:lnTo>
                    <a:pt x="175" y="66"/>
                  </a:lnTo>
                  <a:lnTo>
                    <a:pt x="175" y="68"/>
                  </a:lnTo>
                  <a:lnTo>
                    <a:pt x="177" y="70"/>
                  </a:lnTo>
                  <a:lnTo>
                    <a:pt x="178" y="70"/>
                  </a:lnTo>
                  <a:lnTo>
                    <a:pt x="178" y="73"/>
                  </a:lnTo>
                  <a:lnTo>
                    <a:pt x="178" y="79"/>
                  </a:lnTo>
                  <a:lnTo>
                    <a:pt x="182" y="82"/>
                  </a:lnTo>
                  <a:lnTo>
                    <a:pt x="182" y="82"/>
                  </a:lnTo>
                  <a:lnTo>
                    <a:pt x="180" y="82"/>
                  </a:lnTo>
                  <a:lnTo>
                    <a:pt x="177" y="79"/>
                  </a:lnTo>
                  <a:lnTo>
                    <a:pt x="175" y="79"/>
                  </a:lnTo>
                  <a:lnTo>
                    <a:pt x="175" y="75"/>
                  </a:lnTo>
                  <a:lnTo>
                    <a:pt x="175" y="75"/>
                  </a:lnTo>
                  <a:lnTo>
                    <a:pt x="173" y="72"/>
                  </a:lnTo>
                  <a:lnTo>
                    <a:pt x="173" y="70"/>
                  </a:lnTo>
                  <a:lnTo>
                    <a:pt x="171" y="66"/>
                  </a:lnTo>
                  <a:lnTo>
                    <a:pt x="168" y="66"/>
                  </a:lnTo>
                  <a:lnTo>
                    <a:pt x="168" y="66"/>
                  </a:lnTo>
                  <a:lnTo>
                    <a:pt x="163" y="65"/>
                  </a:lnTo>
                  <a:lnTo>
                    <a:pt x="163" y="65"/>
                  </a:lnTo>
                  <a:lnTo>
                    <a:pt x="159" y="65"/>
                  </a:lnTo>
                  <a:lnTo>
                    <a:pt x="157" y="66"/>
                  </a:lnTo>
                  <a:lnTo>
                    <a:pt x="156" y="70"/>
                  </a:lnTo>
                  <a:lnTo>
                    <a:pt x="156" y="72"/>
                  </a:lnTo>
                  <a:lnTo>
                    <a:pt x="154" y="75"/>
                  </a:lnTo>
                  <a:lnTo>
                    <a:pt x="154" y="77"/>
                  </a:lnTo>
                  <a:lnTo>
                    <a:pt x="151" y="79"/>
                  </a:lnTo>
                  <a:lnTo>
                    <a:pt x="151" y="82"/>
                  </a:lnTo>
                  <a:lnTo>
                    <a:pt x="152" y="84"/>
                  </a:lnTo>
                  <a:lnTo>
                    <a:pt x="154" y="86"/>
                  </a:lnTo>
                  <a:lnTo>
                    <a:pt x="154" y="86"/>
                  </a:lnTo>
                  <a:lnTo>
                    <a:pt x="156" y="87"/>
                  </a:lnTo>
                  <a:lnTo>
                    <a:pt x="156" y="87"/>
                  </a:lnTo>
                  <a:lnTo>
                    <a:pt x="156" y="89"/>
                  </a:lnTo>
                  <a:lnTo>
                    <a:pt x="156" y="89"/>
                  </a:lnTo>
                  <a:lnTo>
                    <a:pt x="156" y="91"/>
                  </a:lnTo>
                  <a:lnTo>
                    <a:pt x="154" y="91"/>
                  </a:lnTo>
                  <a:lnTo>
                    <a:pt x="154" y="91"/>
                  </a:lnTo>
                  <a:lnTo>
                    <a:pt x="152" y="91"/>
                  </a:lnTo>
                  <a:lnTo>
                    <a:pt x="151" y="87"/>
                  </a:lnTo>
                  <a:lnTo>
                    <a:pt x="149" y="86"/>
                  </a:lnTo>
                  <a:lnTo>
                    <a:pt x="147" y="87"/>
                  </a:lnTo>
                  <a:lnTo>
                    <a:pt x="147" y="86"/>
                  </a:lnTo>
                  <a:lnTo>
                    <a:pt x="145" y="86"/>
                  </a:lnTo>
                  <a:lnTo>
                    <a:pt x="131" y="84"/>
                  </a:lnTo>
                  <a:lnTo>
                    <a:pt x="131" y="86"/>
                  </a:lnTo>
                  <a:lnTo>
                    <a:pt x="128" y="86"/>
                  </a:lnTo>
                  <a:lnTo>
                    <a:pt x="128" y="86"/>
                  </a:lnTo>
                  <a:lnTo>
                    <a:pt x="121" y="87"/>
                  </a:lnTo>
                  <a:lnTo>
                    <a:pt x="119" y="89"/>
                  </a:lnTo>
                  <a:lnTo>
                    <a:pt x="117" y="89"/>
                  </a:lnTo>
                  <a:lnTo>
                    <a:pt x="117" y="91"/>
                  </a:lnTo>
                  <a:lnTo>
                    <a:pt x="114" y="91"/>
                  </a:lnTo>
                  <a:lnTo>
                    <a:pt x="114" y="91"/>
                  </a:lnTo>
                  <a:lnTo>
                    <a:pt x="112" y="91"/>
                  </a:lnTo>
                  <a:lnTo>
                    <a:pt x="112" y="93"/>
                  </a:lnTo>
                  <a:lnTo>
                    <a:pt x="109" y="93"/>
                  </a:lnTo>
                  <a:lnTo>
                    <a:pt x="109" y="94"/>
                  </a:lnTo>
                  <a:lnTo>
                    <a:pt x="105" y="94"/>
                  </a:lnTo>
                  <a:lnTo>
                    <a:pt x="105" y="94"/>
                  </a:lnTo>
                  <a:lnTo>
                    <a:pt x="103" y="94"/>
                  </a:lnTo>
                  <a:lnTo>
                    <a:pt x="103" y="96"/>
                  </a:lnTo>
                  <a:lnTo>
                    <a:pt x="100" y="96"/>
                  </a:lnTo>
                  <a:lnTo>
                    <a:pt x="100" y="98"/>
                  </a:lnTo>
                  <a:lnTo>
                    <a:pt x="91" y="98"/>
                  </a:lnTo>
                  <a:lnTo>
                    <a:pt x="91" y="98"/>
                  </a:lnTo>
                  <a:lnTo>
                    <a:pt x="88" y="98"/>
                  </a:lnTo>
                  <a:lnTo>
                    <a:pt x="88" y="99"/>
                  </a:lnTo>
                  <a:lnTo>
                    <a:pt x="84" y="99"/>
                  </a:lnTo>
                  <a:lnTo>
                    <a:pt x="84" y="99"/>
                  </a:lnTo>
                  <a:lnTo>
                    <a:pt x="79" y="101"/>
                  </a:lnTo>
                  <a:lnTo>
                    <a:pt x="79" y="103"/>
                  </a:lnTo>
                  <a:lnTo>
                    <a:pt x="75" y="103"/>
                  </a:lnTo>
                  <a:lnTo>
                    <a:pt x="75" y="105"/>
                  </a:lnTo>
                  <a:lnTo>
                    <a:pt x="75" y="106"/>
                  </a:lnTo>
                  <a:lnTo>
                    <a:pt x="74" y="108"/>
                  </a:lnTo>
                  <a:lnTo>
                    <a:pt x="74" y="110"/>
                  </a:lnTo>
                  <a:lnTo>
                    <a:pt x="72" y="112"/>
                  </a:lnTo>
                  <a:lnTo>
                    <a:pt x="72" y="112"/>
                  </a:lnTo>
                  <a:lnTo>
                    <a:pt x="72" y="113"/>
                  </a:lnTo>
                  <a:lnTo>
                    <a:pt x="72" y="113"/>
                  </a:lnTo>
                  <a:lnTo>
                    <a:pt x="70" y="113"/>
                  </a:lnTo>
                  <a:lnTo>
                    <a:pt x="70" y="115"/>
                  </a:lnTo>
                  <a:lnTo>
                    <a:pt x="72" y="117"/>
                  </a:lnTo>
                  <a:lnTo>
                    <a:pt x="72" y="119"/>
                  </a:lnTo>
                  <a:lnTo>
                    <a:pt x="74" y="120"/>
                  </a:lnTo>
                  <a:lnTo>
                    <a:pt x="77" y="119"/>
                  </a:lnTo>
                  <a:lnTo>
                    <a:pt x="81" y="119"/>
                  </a:lnTo>
                  <a:lnTo>
                    <a:pt x="82" y="117"/>
                  </a:lnTo>
                  <a:lnTo>
                    <a:pt x="86" y="117"/>
                  </a:lnTo>
                  <a:lnTo>
                    <a:pt x="86" y="115"/>
                  </a:lnTo>
                  <a:lnTo>
                    <a:pt x="89" y="115"/>
                  </a:lnTo>
                  <a:lnTo>
                    <a:pt x="93" y="117"/>
                  </a:lnTo>
                  <a:lnTo>
                    <a:pt x="95" y="119"/>
                  </a:lnTo>
                  <a:lnTo>
                    <a:pt x="96" y="120"/>
                  </a:lnTo>
                  <a:lnTo>
                    <a:pt x="98" y="120"/>
                  </a:lnTo>
                  <a:lnTo>
                    <a:pt x="102" y="119"/>
                  </a:lnTo>
                  <a:lnTo>
                    <a:pt x="103" y="117"/>
                  </a:lnTo>
                  <a:lnTo>
                    <a:pt x="107" y="117"/>
                  </a:lnTo>
                  <a:lnTo>
                    <a:pt x="109" y="117"/>
                  </a:lnTo>
                  <a:lnTo>
                    <a:pt x="110" y="117"/>
                  </a:lnTo>
                  <a:lnTo>
                    <a:pt x="114" y="117"/>
                  </a:lnTo>
                  <a:lnTo>
                    <a:pt x="116" y="115"/>
                  </a:lnTo>
                  <a:lnTo>
                    <a:pt x="121" y="115"/>
                  </a:lnTo>
                  <a:lnTo>
                    <a:pt x="119" y="117"/>
                  </a:lnTo>
                  <a:lnTo>
                    <a:pt x="117" y="119"/>
                  </a:lnTo>
                  <a:lnTo>
                    <a:pt x="119" y="120"/>
                  </a:lnTo>
                  <a:lnTo>
                    <a:pt x="119" y="122"/>
                  </a:lnTo>
                  <a:lnTo>
                    <a:pt x="121" y="122"/>
                  </a:lnTo>
                  <a:lnTo>
                    <a:pt x="121" y="124"/>
                  </a:lnTo>
                  <a:lnTo>
                    <a:pt x="119" y="126"/>
                  </a:lnTo>
                  <a:lnTo>
                    <a:pt x="117" y="127"/>
                  </a:lnTo>
                  <a:lnTo>
                    <a:pt x="117" y="127"/>
                  </a:lnTo>
                  <a:lnTo>
                    <a:pt x="117" y="129"/>
                  </a:lnTo>
                  <a:lnTo>
                    <a:pt x="119" y="131"/>
                  </a:lnTo>
                  <a:lnTo>
                    <a:pt x="119" y="133"/>
                  </a:lnTo>
                  <a:lnTo>
                    <a:pt x="117" y="136"/>
                  </a:lnTo>
                  <a:lnTo>
                    <a:pt x="117" y="138"/>
                  </a:lnTo>
                  <a:lnTo>
                    <a:pt x="116" y="140"/>
                  </a:lnTo>
                  <a:lnTo>
                    <a:pt x="112" y="141"/>
                  </a:lnTo>
                  <a:lnTo>
                    <a:pt x="110" y="143"/>
                  </a:lnTo>
                  <a:lnTo>
                    <a:pt x="110" y="145"/>
                  </a:lnTo>
                  <a:lnTo>
                    <a:pt x="109" y="145"/>
                  </a:lnTo>
                  <a:lnTo>
                    <a:pt x="105" y="148"/>
                  </a:lnTo>
                  <a:lnTo>
                    <a:pt x="100" y="148"/>
                  </a:lnTo>
                  <a:lnTo>
                    <a:pt x="100" y="150"/>
                  </a:lnTo>
                  <a:lnTo>
                    <a:pt x="98" y="150"/>
                  </a:lnTo>
                  <a:lnTo>
                    <a:pt x="96" y="152"/>
                  </a:lnTo>
                  <a:lnTo>
                    <a:pt x="96" y="154"/>
                  </a:lnTo>
                  <a:lnTo>
                    <a:pt x="93" y="152"/>
                  </a:lnTo>
                  <a:lnTo>
                    <a:pt x="93" y="150"/>
                  </a:lnTo>
                  <a:lnTo>
                    <a:pt x="88" y="152"/>
                  </a:lnTo>
                  <a:lnTo>
                    <a:pt x="88" y="150"/>
                  </a:lnTo>
                  <a:lnTo>
                    <a:pt x="79" y="150"/>
                  </a:lnTo>
                  <a:lnTo>
                    <a:pt x="79" y="152"/>
                  </a:lnTo>
                  <a:lnTo>
                    <a:pt x="75" y="152"/>
                  </a:lnTo>
                  <a:lnTo>
                    <a:pt x="74" y="150"/>
                  </a:lnTo>
                  <a:lnTo>
                    <a:pt x="72" y="150"/>
                  </a:lnTo>
                  <a:lnTo>
                    <a:pt x="72" y="152"/>
                  </a:lnTo>
                  <a:lnTo>
                    <a:pt x="68" y="152"/>
                  </a:lnTo>
                  <a:lnTo>
                    <a:pt x="68" y="152"/>
                  </a:lnTo>
                  <a:lnTo>
                    <a:pt x="63" y="152"/>
                  </a:lnTo>
                  <a:lnTo>
                    <a:pt x="63" y="154"/>
                  </a:lnTo>
                  <a:lnTo>
                    <a:pt x="60" y="154"/>
                  </a:lnTo>
                  <a:lnTo>
                    <a:pt x="60" y="154"/>
                  </a:lnTo>
                  <a:lnTo>
                    <a:pt x="56" y="155"/>
                  </a:lnTo>
                  <a:lnTo>
                    <a:pt x="56" y="157"/>
                  </a:lnTo>
                  <a:lnTo>
                    <a:pt x="48" y="155"/>
                  </a:lnTo>
                  <a:lnTo>
                    <a:pt x="48" y="157"/>
                  </a:lnTo>
                  <a:lnTo>
                    <a:pt x="32" y="157"/>
                  </a:lnTo>
                  <a:lnTo>
                    <a:pt x="32" y="159"/>
                  </a:lnTo>
                  <a:lnTo>
                    <a:pt x="23" y="159"/>
                  </a:lnTo>
                  <a:lnTo>
                    <a:pt x="23" y="161"/>
                  </a:lnTo>
                  <a:lnTo>
                    <a:pt x="21" y="161"/>
                  </a:lnTo>
                  <a:lnTo>
                    <a:pt x="21" y="161"/>
                  </a:lnTo>
                  <a:lnTo>
                    <a:pt x="18" y="161"/>
                  </a:lnTo>
                  <a:lnTo>
                    <a:pt x="14" y="161"/>
                  </a:lnTo>
                  <a:lnTo>
                    <a:pt x="11" y="161"/>
                  </a:lnTo>
                  <a:lnTo>
                    <a:pt x="7" y="162"/>
                  </a:lnTo>
                  <a:lnTo>
                    <a:pt x="6" y="162"/>
                  </a:lnTo>
                  <a:lnTo>
                    <a:pt x="4" y="166"/>
                  </a:lnTo>
                  <a:lnTo>
                    <a:pt x="0" y="169"/>
                  </a:lnTo>
                  <a:lnTo>
                    <a:pt x="0" y="173"/>
                  </a:lnTo>
                  <a:lnTo>
                    <a:pt x="2" y="173"/>
                  </a:lnTo>
                  <a:lnTo>
                    <a:pt x="2" y="173"/>
                  </a:lnTo>
                  <a:lnTo>
                    <a:pt x="4" y="175"/>
                  </a:lnTo>
                  <a:lnTo>
                    <a:pt x="4" y="176"/>
                  </a:lnTo>
                  <a:lnTo>
                    <a:pt x="6" y="178"/>
                  </a:lnTo>
                  <a:lnTo>
                    <a:pt x="7" y="180"/>
                  </a:lnTo>
                  <a:lnTo>
                    <a:pt x="9" y="182"/>
                  </a:lnTo>
                  <a:lnTo>
                    <a:pt x="11" y="185"/>
                  </a:lnTo>
                  <a:lnTo>
                    <a:pt x="18" y="185"/>
                  </a:lnTo>
                  <a:lnTo>
                    <a:pt x="18" y="187"/>
                  </a:lnTo>
                  <a:lnTo>
                    <a:pt x="20" y="189"/>
                  </a:lnTo>
                  <a:lnTo>
                    <a:pt x="21" y="189"/>
                  </a:lnTo>
                  <a:lnTo>
                    <a:pt x="21" y="189"/>
                  </a:lnTo>
                  <a:lnTo>
                    <a:pt x="23" y="190"/>
                  </a:lnTo>
                  <a:lnTo>
                    <a:pt x="23" y="192"/>
                  </a:lnTo>
                  <a:lnTo>
                    <a:pt x="27" y="192"/>
                  </a:lnTo>
                  <a:lnTo>
                    <a:pt x="28" y="192"/>
                  </a:lnTo>
                  <a:lnTo>
                    <a:pt x="32" y="192"/>
                  </a:lnTo>
                  <a:lnTo>
                    <a:pt x="35" y="194"/>
                  </a:lnTo>
                  <a:lnTo>
                    <a:pt x="41" y="194"/>
                  </a:lnTo>
                  <a:lnTo>
                    <a:pt x="42" y="192"/>
                  </a:lnTo>
                  <a:lnTo>
                    <a:pt x="44" y="190"/>
                  </a:lnTo>
                  <a:lnTo>
                    <a:pt x="46" y="187"/>
                  </a:lnTo>
                  <a:lnTo>
                    <a:pt x="46" y="183"/>
                  </a:lnTo>
                  <a:lnTo>
                    <a:pt x="51" y="183"/>
                  </a:lnTo>
                  <a:lnTo>
                    <a:pt x="51" y="187"/>
                  </a:lnTo>
                  <a:lnTo>
                    <a:pt x="53" y="190"/>
                  </a:lnTo>
                  <a:lnTo>
                    <a:pt x="55" y="194"/>
                  </a:lnTo>
                  <a:lnTo>
                    <a:pt x="58" y="192"/>
                  </a:lnTo>
                  <a:lnTo>
                    <a:pt x="63" y="192"/>
                  </a:lnTo>
                  <a:lnTo>
                    <a:pt x="67" y="192"/>
                  </a:lnTo>
                  <a:lnTo>
                    <a:pt x="72" y="192"/>
                  </a:lnTo>
                  <a:lnTo>
                    <a:pt x="75" y="190"/>
                  </a:lnTo>
                  <a:lnTo>
                    <a:pt x="77" y="190"/>
                  </a:lnTo>
                  <a:lnTo>
                    <a:pt x="93" y="190"/>
                  </a:lnTo>
                  <a:lnTo>
                    <a:pt x="95" y="194"/>
                  </a:lnTo>
                  <a:lnTo>
                    <a:pt x="96" y="194"/>
                  </a:lnTo>
                  <a:lnTo>
                    <a:pt x="96" y="196"/>
                  </a:lnTo>
                  <a:lnTo>
                    <a:pt x="95" y="196"/>
                  </a:lnTo>
                  <a:lnTo>
                    <a:pt x="95" y="196"/>
                  </a:lnTo>
                  <a:lnTo>
                    <a:pt x="93" y="197"/>
                  </a:lnTo>
                  <a:lnTo>
                    <a:pt x="91" y="197"/>
                  </a:lnTo>
                  <a:lnTo>
                    <a:pt x="91" y="199"/>
                  </a:lnTo>
                  <a:lnTo>
                    <a:pt x="89" y="199"/>
                  </a:lnTo>
                  <a:lnTo>
                    <a:pt x="88" y="197"/>
                  </a:lnTo>
                  <a:lnTo>
                    <a:pt x="86" y="196"/>
                  </a:lnTo>
                  <a:lnTo>
                    <a:pt x="86" y="196"/>
                  </a:lnTo>
                  <a:lnTo>
                    <a:pt x="84" y="196"/>
                  </a:lnTo>
                  <a:lnTo>
                    <a:pt x="84" y="196"/>
                  </a:lnTo>
                  <a:lnTo>
                    <a:pt x="68" y="196"/>
                  </a:lnTo>
                  <a:lnTo>
                    <a:pt x="68" y="197"/>
                  </a:lnTo>
                  <a:lnTo>
                    <a:pt x="67" y="197"/>
                  </a:lnTo>
                  <a:lnTo>
                    <a:pt x="67" y="199"/>
                  </a:lnTo>
                  <a:lnTo>
                    <a:pt x="55" y="197"/>
                  </a:lnTo>
                  <a:lnTo>
                    <a:pt x="51" y="199"/>
                  </a:lnTo>
                  <a:lnTo>
                    <a:pt x="46" y="201"/>
                  </a:lnTo>
                  <a:lnTo>
                    <a:pt x="41" y="202"/>
                  </a:lnTo>
                  <a:lnTo>
                    <a:pt x="35" y="204"/>
                  </a:lnTo>
                  <a:lnTo>
                    <a:pt x="35" y="208"/>
                  </a:lnTo>
                  <a:lnTo>
                    <a:pt x="39" y="208"/>
                  </a:lnTo>
                  <a:lnTo>
                    <a:pt x="37" y="209"/>
                  </a:lnTo>
                  <a:lnTo>
                    <a:pt x="34" y="209"/>
                  </a:lnTo>
                  <a:lnTo>
                    <a:pt x="30" y="209"/>
                  </a:lnTo>
                  <a:lnTo>
                    <a:pt x="27" y="209"/>
                  </a:lnTo>
                  <a:lnTo>
                    <a:pt x="25" y="208"/>
                  </a:lnTo>
                  <a:lnTo>
                    <a:pt x="21" y="206"/>
                  </a:lnTo>
                  <a:lnTo>
                    <a:pt x="20" y="206"/>
                  </a:lnTo>
                  <a:lnTo>
                    <a:pt x="20" y="204"/>
                  </a:lnTo>
                  <a:lnTo>
                    <a:pt x="18" y="204"/>
                  </a:lnTo>
                  <a:lnTo>
                    <a:pt x="14" y="204"/>
                  </a:lnTo>
                  <a:lnTo>
                    <a:pt x="13" y="206"/>
                  </a:lnTo>
                  <a:lnTo>
                    <a:pt x="11" y="208"/>
                  </a:lnTo>
                  <a:lnTo>
                    <a:pt x="11" y="209"/>
                  </a:lnTo>
                  <a:lnTo>
                    <a:pt x="13" y="209"/>
                  </a:lnTo>
                  <a:lnTo>
                    <a:pt x="14" y="216"/>
                  </a:lnTo>
                  <a:lnTo>
                    <a:pt x="16" y="216"/>
                  </a:lnTo>
                  <a:lnTo>
                    <a:pt x="16" y="216"/>
                  </a:lnTo>
                  <a:lnTo>
                    <a:pt x="21" y="216"/>
                  </a:lnTo>
                  <a:lnTo>
                    <a:pt x="25" y="220"/>
                  </a:lnTo>
                  <a:lnTo>
                    <a:pt x="28" y="220"/>
                  </a:lnTo>
                  <a:lnTo>
                    <a:pt x="32" y="222"/>
                  </a:lnTo>
                  <a:lnTo>
                    <a:pt x="37" y="222"/>
                  </a:lnTo>
                  <a:lnTo>
                    <a:pt x="37" y="223"/>
                  </a:lnTo>
                  <a:lnTo>
                    <a:pt x="30" y="225"/>
                  </a:lnTo>
                  <a:lnTo>
                    <a:pt x="30" y="227"/>
                  </a:lnTo>
                  <a:lnTo>
                    <a:pt x="32" y="227"/>
                  </a:lnTo>
                  <a:lnTo>
                    <a:pt x="39" y="237"/>
                  </a:lnTo>
                  <a:lnTo>
                    <a:pt x="42" y="237"/>
                  </a:lnTo>
                  <a:lnTo>
                    <a:pt x="42" y="237"/>
                  </a:lnTo>
                  <a:lnTo>
                    <a:pt x="51" y="237"/>
                  </a:lnTo>
                  <a:lnTo>
                    <a:pt x="51" y="237"/>
                  </a:lnTo>
                  <a:lnTo>
                    <a:pt x="67" y="241"/>
                  </a:lnTo>
                  <a:lnTo>
                    <a:pt x="65" y="239"/>
                  </a:lnTo>
                  <a:lnTo>
                    <a:pt x="65" y="239"/>
                  </a:lnTo>
                  <a:lnTo>
                    <a:pt x="65" y="237"/>
                  </a:lnTo>
                  <a:lnTo>
                    <a:pt x="65" y="232"/>
                  </a:lnTo>
                  <a:lnTo>
                    <a:pt x="63" y="232"/>
                  </a:lnTo>
                  <a:lnTo>
                    <a:pt x="65" y="229"/>
                  </a:lnTo>
                  <a:lnTo>
                    <a:pt x="67" y="227"/>
                  </a:lnTo>
                  <a:lnTo>
                    <a:pt x="68" y="227"/>
                  </a:lnTo>
                  <a:lnTo>
                    <a:pt x="68" y="225"/>
                  </a:lnTo>
                  <a:lnTo>
                    <a:pt x="72" y="227"/>
                  </a:lnTo>
                  <a:lnTo>
                    <a:pt x="74" y="229"/>
                  </a:lnTo>
                  <a:lnTo>
                    <a:pt x="75" y="232"/>
                  </a:lnTo>
                  <a:lnTo>
                    <a:pt x="79" y="232"/>
                  </a:lnTo>
                  <a:lnTo>
                    <a:pt x="79" y="230"/>
                  </a:lnTo>
                  <a:lnTo>
                    <a:pt x="81" y="227"/>
                  </a:lnTo>
                  <a:lnTo>
                    <a:pt x="86" y="227"/>
                  </a:lnTo>
                  <a:lnTo>
                    <a:pt x="93" y="227"/>
                  </a:lnTo>
                  <a:lnTo>
                    <a:pt x="95" y="229"/>
                  </a:lnTo>
                  <a:lnTo>
                    <a:pt x="95" y="230"/>
                  </a:lnTo>
                  <a:lnTo>
                    <a:pt x="96" y="232"/>
                  </a:lnTo>
                  <a:lnTo>
                    <a:pt x="98" y="234"/>
                  </a:lnTo>
                  <a:lnTo>
                    <a:pt x="100" y="236"/>
                  </a:lnTo>
                  <a:lnTo>
                    <a:pt x="102" y="236"/>
                  </a:lnTo>
                  <a:lnTo>
                    <a:pt x="103" y="232"/>
                  </a:lnTo>
                  <a:lnTo>
                    <a:pt x="105" y="229"/>
                  </a:lnTo>
                  <a:lnTo>
                    <a:pt x="105" y="229"/>
                  </a:lnTo>
                  <a:lnTo>
                    <a:pt x="107" y="229"/>
                  </a:lnTo>
                  <a:lnTo>
                    <a:pt x="109" y="230"/>
                  </a:lnTo>
                  <a:lnTo>
                    <a:pt x="110" y="230"/>
                  </a:lnTo>
                  <a:lnTo>
                    <a:pt x="112" y="229"/>
                  </a:lnTo>
                  <a:lnTo>
                    <a:pt x="124" y="229"/>
                  </a:lnTo>
                  <a:lnTo>
                    <a:pt x="124" y="225"/>
                  </a:lnTo>
                  <a:lnTo>
                    <a:pt x="128" y="223"/>
                  </a:lnTo>
                  <a:lnTo>
                    <a:pt x="133" y="222"/>
                  </a:lnTo>
                  <a:lnTo>
                    <a:pt x="133" y="225"/>
                  </a:lnTo>
                  <a:lnTo>
                    <a:pt x="135" y="227"/>
                  </a:lnTo>
                  <a:lnTo>
                    <a:pt x="135" y="232"/>
                  </a:lnTo>
                  <a:lnTo>
                    <a:pt x="138" y="230"/>
                  </a:lnTo>
                  <a:lnTo>
                    <a:pt x="142" y="227"/>
                  </a:lnTo>
                  <a:lnTo>
                    <a:pt x="144" y="223"/>
                  </a:lnTo>
                  <a:lnTo>
                    <a:pt x="147" y="223"/>
                  </a:lnTo>
                  <a:lnTo>
                    <a:pt x="149" y="225"/>
                  </a:lnTo>
                  <a:lnTo>
                    <a:pt x="149" y="225"/>
                  </a:lnTo>
                  <a:lnTo>
                    <a:pt x="151" y="227"/>
                  </a:lnTo>
                  <a:lnTo>
                    <a:pt x="151" y="229"/>
                  </a:lnTo>
                  <a:lnTo>
                    <a:pt x="161" y="229"/>
                  </a:lnTo>
                  <a:lnTo>
                    <a:pt x="164" y="230"/>
                  </a:lnTo>
                  <a:lnTo>
                    <a:pt x="168" y="230"/>
                  </a:lnTo>
                  <a:lnTo>
                    <a:pt x="173" y="232"/>
                  </a:lnTo>
                  <a:lnTo>
                    <a:pt x="175" y="236"/>
                  </a:lnTo>
                  <a:lnTo>
                    <a:pt x="177" y="236"/>
                  </a:lnTo>
                  <a:lnTo>
                    <a:pt x="178" y="237"/>
                  </a:lnTo>
                  <a:lnTo>
                    <a:pt x="180" y="239"/>
                  </a:lnTo>
                  <a:lnTo>
                    <a:pt x="184" y="241"/>
                  </a:lnTo>
                  <a:lnTo>
                    <a:pt x="184" y="241"/>
                  </a:lnTo>
                  <a:lnTo>
                    <a:pt x="184" y="243"/>
                  </a:lnTo>
                  <a:lnTo>
                    <a:pt x="184" y="243"/>
                  </a:lnTo>
                  <a:lnTo>
                    <a:pt x="184" y="244"/>
                  </a:lnTo>
                  <a:lnTo>
                    <a:pt x="185" y="243"/>
                  </a:lnTo>
                  <a:lnTo>
                    <a:pt x="187" y="243"/>
                  </a:lnTo>
                  <a:lnTo>
                    <a:pt x="191" y="243"/>
                  </a:lnTo>
                  <a:lnTo>
                    <a:pt x="192" y="243"/>
                  </a:lnTo>
                  <a:lnTo>
                    <a:pt x="192" y="244"/>
                  </a:lnTo>
                  <a:lnTo>
                    <a:pt x="199" y="244"/>
                  </a:lnTo>
                  <a:lnTo>
                    <a:pt x="199" y="244"/>
                  </a:lnTo>
                  <a:lnTo>
                    <a:pt x="205" y="250"/>
                  </a:lnTo>
                  <a:lnTo>
                    <a:pt x="205" y="257"/>
                  </a:lnTo>
                  <a:lnTo>
                    <a:pt x="212" y="258"/>
                  </a:lnTo>
                  <a:lnTo>
                    <a:pt x="213" y="262"/>
                  </a:lnTo>
                  <a:lnTo>
                    <a:pt x="217" y="262"/>
                  </a:lnTo>
                  <a:lnTo>
                    <a:pt x="217" y="264"/>
                  </a:lnTo>
                  <a:lnTo>
                    <a:pt x="220" y="264"/>
                  </a:lnTo>
                  <a:lnTo>
                    <a:pt x="220" y="265"/>
                  </a:lnTo>
                  <a:lnTo>
                    <a:pt x="222" y="267"/>
                  </a:lnTo>
                  <a:lnTo>
                    <a:pt x="222" y="269"/>
                  </a:lnTo>
                  <a:lnTo>
                    <a:pt x="224" y="269"/>
                  </a:lnTo>
                  <a:lnTo>
                    <a:pt x="224" y="271"/>
                  </a:lnTo>
                  <a:lnTo>
                    <a:pt x="229" y="272"/>
                  </a:lnTo>
                  <a:lnTo>
                    <a:pt x="231" y="272"/>
                  </a:lnTo>
                  <a:lnTo>
                    <a:pt x="233" y="272"/>
                  </a:lnTo>
                  <a:lnTo>
                    <a:pt x="234" y="274"/>
                  </a:lnTo>
                  <a:lnTo>
                    <a:pt x="233" y="278"/>
                  </a:lnTo>
                  <a:lnTo>
                    <a:pt x="231" y="278"/>
                  </a:lnTo>
                  <a:lnTo>
                    <a:pt x="233" y="279"/>
                  </a:lnTo>
                  <a:lnTo>
                    <a:pt x="233" y="281"/>
                  </a:lnTo>
                  <a:lnTo>
                    <a:pt x="233" y="283"/>
                  </a:lnTo>
                  <a:lnTo>
                    <a:pt x="231" y="283"/>
                  </a:lnTo>
                  <a:lnTo>
                    <a:pt x="231" y="285"/>
                  </a:lnTo>
                  <a:lnTo>
                    <a:pt x="224" y="288"/>
                  </a:lnTo>
                  <a:lnTo>
                    <a:pt x="224" y="290"/>
                  </a:lnTo>
                  <a:lnTo>
                    <a:pt x="234" y="286"/>
                  </a:lnTo>
                  <a:lnTo>
                    <a:pt x="234" y="290"/>
                  </a:lnTo>
                  <a:lnTo>
                    <a:pt x="241" y="295"/>
                  </a:lnTo>
                  <a:lnTo>
                    <a:pt x="241" y="299"/>
                  </a:lnTo>
                  <a:lnTo>
                    <a:pt x="241" y="299"/>
                  </a:lnTo>
                  <a:lnTo>
                    <a:pt x="243" y="299"/>
                  </a:lnTo>
                  <a:lnTo>
                    <a:pt x="243" y="300"/>
                  </a:lnTo>
                  <a:lnTo>
                    <a:pt x="245" y="300"/>
                  </a:lnTo>
                  <a:lnTo>
                    <a:pt x="245" y="302"/>
                  </a:lnTo>
                  <a:lnTo>
                    <a:pt x="245" y="302"/>
                  </a:lnTo>
                  <a:lnTo>
                    <a:pt x="245" y="302"/>
                  </a:lnTo>
                  <a:lnTo>
                    <a:pt x="247" y="304"/>
                  </a:lnTo>
                  <a:lnTo>
                    <a:pt x="243" y="304"/>
                  </a:lnTo>
                  <a:lnTo>
                    <a:pt x="245" y="304"/>
                  </a:lnTo>
                  <a:lnTo>
                    <a:pt x="245" y="305"/>
                  </a:lnTo>
                  <a:lnTo>
                    <a:pt x="245" y="305"/>
                  </a:lnTo>
                  <a:lnTo>
                    <a:pt x="245" y="307"/>
                  </a:lnTo>
                  <a:lnTo>
                    <a:pt x="247" y="309"/>
                  </a:lnTo>
                  <a:lnTo>
                    <a:pt x="248" y="309"/>
                  </a:lnTo>
                  <a:lnTo>
                    <a:pt x="250" y="312"/>
                  </a:lnTo>
                  <a:lnTo>
                    <a:pt x="250" y="312"/>
                  </a:lnTo>
                  <a:lnTo>
                    <a:pt x="250" y="318"/>
                  </a:lnTo>
                  <a:lnTo>
                    <a:pt x="255" y="318"/>
                  </a:lnTo>
                  <a:lnTo>
                    <a:pt x="255" y="321"/>
                  </a:lnTo>
                  <a:lnTo>
                    <a:pt x="253" y="321"/>
                  </a:lnTo>
                  <a:lnTo>
                    <a:pt x="253" y="323"/>
                  </a:lnTo>
                  <a:lnTo>
                    <a:pt x="253" y="323"/>
                  </a:lnTo>
                  <a:lnTo>
                    <a:pt x="255" y="323"/>
                  </a:lnTo>
                  <a:lnTo>
                    <a:pt x="255" y="325"/>
                  </a:lnTo>
                  <a:lnTo>
                    <a:pt x="252" y="326"/>
                  </a:lnTo>
                  <a:lnTo>
                    <a:pt x="253" y="332"/>
                  </a:lnTo>
                  <a:lnTo>
                    <a:pt x="250" y="332"/>
                  </a:lnTo>
                  <a:lnTo>
                    <a:pt x="247" y="332"/>
                  </a:lnTo>
                  <a:lnTo>
                    <a:pt x="243" y="332"/>
                  </a:lnTo>
                  <a:lnTo>
                    <a:pt x="241" y="333"/>
                  </a:lnTo>
                  <a:lnTo>
                    <a:pt x="241" y="335"/>
                  </a:lnTo>
                  <a:lnTo>
                    <a:pt x="247" y="335"/>
                  </a:lnTo>
                  <a:lnTo>
                    <a:pt x="245" y="339"/>
                  </a:lnTo>
                  <a:lnTo>
                    <a:pt x="243" y="342"/>
                  </a:lnTo>
                  <a:lnTo>
                    <a:pt x="241" y="346"/>
                  </a:lnTo>
                  <a:lnTo>
                    <a:pt x="240" y="346"/>
                  </a:lnTo>
                  <a:lnTo>
                    <a:pt x="240" y="349"/>
                  </a:lnTo>
                  <a:lnTo>
                    <a:pt x="243" y="349"/>
                  </a:lnTo>
                  <a:lnTo>
                    <a:pt x="243" y="349"/>
                  </a:lnTo>
                  <a:lnTo>
                    <a:pt x="245" y="349"/>
                  </a:lnTo>
                  <a:lnTo>
                    <a:pt x="243" y="353"/>
                  </a:lnTo>
                  <a:lnTo>
                    <a:pt x="241" y="354"/>
                  </a:lnTo>
                  <a:lnTo>
                    <a:pt x="238" y="356"/>
                  </a:lnTo>
                  <a:lnTo>
                    <a:pt x="240" y="358"/>
                  </a:lnTo>
                  <a:lnTo>
                    <a:pt x="240" y="360"/>
                  </a:lnTo>
                  <a:lnTo>
                    <a:pt x="241" y="360"/>
                  </a:lnTo>
                  <a:lnTo>
                    <a:pt x="241" y="361"/>
                  </a:lnTo>
                  <a:lnTo>
                    <a:pt x="241" y="361"/>
                  </a:lnTo>
                  <a:lnTo>
                    <a:pt x="243" y="361"/>
                  </a:lnTo>
                  <a:lnTo>
                    <a:pt x="243" y="363"/>
                  </a:lnTo>
                  <a:lnTo>
                    <a:pt x="250" y="363"/>
                  </a:lnTo>
                  <a:lnTo>
                    <a:pt x="250" y="365"/>
                  </a:lnTo>
                  <a:lnTo>
                    <a:pt x="253" y="365"/>
                  </a:lnTo>
                  <a:lnTo>
                    <a:pt x="255" y="363"/>
                  </a:lnTo>
                  <a:lnTo>
                    <a:pt x="259" y="361"/>
                  </a:lnTo>
                  <a:lnTo>
                    <a:pt x="259" y="358"/>
                  </a:lnTo>
                  <a:lnTo>
                    <a:pt x="260" y="356"/>
                  </a:lnTo>
                  <a:lnTo>
                    <a:pt x="262" y="351"/>
                  </a:lnTo>
                  <a:lnTo>
                    <a:pt x="262" y="351"/>
                  </a:lnTo>
                  <a:lnTo>
                    <a:pt x="264" y="353"/>
                  </a:lnTo>
                  <a:lnTo>
                    <a:pt x="264" y="354"/>
                  </a:lnTo>
                  <a:lnTo>
                    <a:pt x="264" y="358"/>
                  </a:lnTo>
                  <a:lnTo>
                    <a:pt x="267" y="358"/>
                  </a:lnTo>
                  <a:lnTo>
                    <a:pt x="267" y="356"/>
                  </a:lnTo>
                  <a:lnTo>
                    <a:pt x="273" y="354"/>
                  </a:lnTo>
                  <a:lnTo>
                    <a:pt x="274" y="358"/>
                  </a:lnTo>
                  <a:lnTo>
                    <a:pt x="280" y="358"/>
                  </a:lnTo>
                  <a:lnTo>
                    <a:pt x="280" y="358"/>
                  </a:lnTo>
                  <a:lnTo>
                    <a:pt x="283" y="358"/>
                  </a:lnTo>
                  <a:lnTo>
                    <a:pt x="283" y="360"/>
                  </a:lnTo>
                  <a:lnTo>
                    <a:pt x="288" y="360"/>
                  </a:lnTo>
                  <a:lnTo>
                    <a:pt x="288" y="361"/>
                  </a:lnTo>
                  <a:lnTo>
                    <a:pt x="288" y="361"/>
                  </a:lnTo>
                  <a:lnTo>
                    <a:pt x="287" y="361"/>
                  </a:lnTo>
                  <a:lnTo>
                    <a:pt x="287" y="363"/>
                  </a:lnTo>
                  <a:lnTo>
                    <a:pt x="287" y="363"/>
                  </a:lnTo>
                  <a:lnTo>
                    <a:pt x="288" y="365"/>
                  </a:lnTo>
                  <a:lnTo>
                    <a:pt x="290" y="365"/>
                  </a:lnTo>
                  <a:lnTo>
                    <a:pt x="295" y="365"/>
                  </a:lnTo>
                  <a:lnTo>
                    <a:pt x="299" y="363"/>
                  </a:lnTo>
                  <a:lnTo>
                    <a:pt x="302" y="361"/>
                  </a:lnTo>
                  <a:lnTo>
                    <a:pt x="306" y="361"/>
                  </a:lnTo>
                  <a:lnTo>
                    <a:pt x="306" y="361"/>
                  </a:lnTo>
                  <a:lnTo>
                    <a:pt x="306" y="361"/>
                  </a:lnTo>
                  <a:lnTo>
                    <a:pt x="306" y="363"/>
                  </a:lnTo>
                  <a:lnTo>
                    <a:pt x="297" y="367"/>
                  </a:lnTo>
                  <a:lnTo>
                    <a:pt x="297" y="368"/>
                  </a:lnTo>
                  <a:lnTo>
                    <a:pt x="301" y="368"/>
                  </a:lnTo>
                  <a:lnTo>
                    <a:pt x="301" y="367"/>
                  </a:lnTo>
                  <a:lnTo>
                    <a:pt x="306" y="367"/>
                  </a:lnTo>
                  <a:lnTo>
                    <a:pt x="308" y="367"/>
                  </a:lnTo>
                  <a:lnTo>
                    <a:pt x="311" y="368"/>
                  </a:lnTo>
                  <a:lnTo>
                    <a:pt x="313" y="370"/>
                  </a:lnTo>
                  <a:lnTo>
                    <a:pt x="313" y="374"/>
                  </a:lnTo>
                  <a:lnTo>
                    <a:pt x="304" y="374"/>
                  </a:lnTo>
                  <a:lnTo>
                    <a:pt x="304" y="374"/>
                  </a:lnTo>
                  <a:lnTo>
                    <a:pt x="306" y="375"/>
                  </a:lnTo>
                  <a:lnTo>
                    <a:pt x="306" y="375"/>
                  </a:lnTo>
                  <a:lnTo>
                    <a:pt x="308" y="375"/>
                  </a:lnTo>
                  <a:lnTo>
                    <a:pt x="309" y="375"/>
                  </a:lnTo>
                  <a:lnTo>
                    <a:pt x="309" y="375"/>
                  </a:lnTo>
                  <a:lnTo>
                    <a:pt x="311" y="377"/>
                  </a:lnTo>
                  <a:lnTo>
                    <a:pt x="311" y="379"/>
                  </a:lnTo>
                  <a:lnTo>
                    <a:pt x="304" y="379"/>
                  </a:lnTo>
                  <a:lnTo>
                    <a:pt x="304" y="379"/>
                  </a:lnTo>
                  <a:lnTo>
                    <a:pt x="304" y="381"/>
                  </a:lnTo>
                  <a:lnTo>
                    <a:pt x="304" y="381"/>
                  </a:lnTo>
                  <a:lnTo>
                    <a:pt x="304" y="384"/>
                  </a:lnTo>
                  <a:lnTo>
                    <a:pt x="306" y="384"/>
                  </a:lnTo>
                  <a:lnTo>
                    <a:pt x="308" y="384"/>
                  </a:lnTo>
                  <a:lnTo>
                    <a:pt x="309" y="384"/>
                  </a:lnTo>
                  <a:lnTo>
                    <a:pt x="311" y="384"/>
                  </a:lnTo>
                  <a:lnTo>
                    <a:pt x="311" y="386"/>
                  </a:lnTo>
                  <a:lnTo>
                    <a:pt x="311" y="386"/>
                  </a:lnTo>
                  <a:lnTo>
                    <a:pt x="309" y="386"/>
                  </a:lnTo>
                  <a:lnTo>
                    <a:pt x="309" y="388"/>
                  </a:lnTo>
                  <a:lnTo>
                    <a:pt x="308" y="386"/>
                  </a:lnTo>
                  <a:lnTo>
                    <a:pt x="304" y="386"/>
                  </a:lnTo>
                  <a:lnTo>
                    <a:pt x="304" y="389"/>
                  </a:lnTo>
                  <a:lnTo>
                    <a:pt x="308" y="391"/>
                  </a:lnTo>
                  <a:lnTo>
                    <a:pt x="309" y="391"/>
                  </a:lnTo>
                  <a:lnTo>
                    <a:pt x="313" y="393"/>
                  </a:lnTo>
                  <a:lnTo>
                    <a:pt x="313" y="396"/>
                  </a:lnTo>
                  <a:lnTo>
                    <a:pt x="304" y="395"/>
                  </a:lnTo>
                  <a:lnTo>
                    <a:pt x="301" y="391"/>
                  </a:lnTo>
                  <a:lnTo>
                    <a:pt x="295" y="391"/>
                  </a:lnTo>
                  <a:lnTo>
                    <a:pt x="295" y="389"/>
                  </a:lnTo>
                  <a:lnTo>
                    <a:pt x="290" y="388"/>
                  </a:lnTo>
                  <a:lnTo>
                    <a:pt x="288" y="386"/>
                  </a:lnTo>
                  <a:lnTo>
                    <a:pt x="285" y="384"/>
                  </a:lnTo>
                  <a:lnTo>
                    <a:pt x="281" y="384"/>
                  </a:lnTo>
                  <a:lnTo>
                    <a:pt x="280" y="382"/>
                  </a:lnTo>
                  <a:lnTo>
                    <a:pt x="280" y="382"/>
                  </a:lnTo>
                  <a:lnTo>
                    <a:pt x="255" y="381"/>
                  </a:lnTo>
                  <a:lnTo>
                    <a:pt x="255" y="382"/>
                  </a:lnTo>
                  <a:lnTo>
                    <a:pt x="255" y="382"/>
                  </a:lnTo>
                  <a:lnTo>
                    <a:pt x="253" y="382"/>
                  </a:lnTo>
                  <a:lnTo>
                    <a:pt x="253" y="382"/>
                  </a:lnTo>
                  <a:lnTo>
                    <a:pt x="252" y="384"/>
                  </a:lnTo>
                  <a:lnTo>
                    <a:pt x="252" y="384"/>
                  </a:lnTo>
                  <a:lnTo>
                    <a:pt x="252" y="384"/>
                  </a:lnTo>
                  <a:lnTo>
                    <a:pt x="252" y="386"/>
                  </a:lnTo>
                  <a:lnTo>
                    <a:pt x="253" y="388"/>
                  </a:lnTo>
                  <a:lnTo>
                    <a:pt x="255" y="389"/>
                  </a:lnTo>
                  <a:lnTo>
                    <a:pt x="255" y="391"/>
                  </a:lnTo>
                  <a:lnTo>
                    <a:pt x="260" y="391"/>
                  </a:lnTo>
                  <a:lnTo>
                    <a:pt x="262" y="393"/>
                  </a:lnTo>
                  <a:lnTo>
                    <a:pt x="267" y="395"/>
                  </a:lnTo>
                  <a:lnTo>
                    <a:pt x="266" y="398"/>
                  </a:lnTo>
                  <a:lnTo>
                    <a:pt x="264" y="398"/>
                  </a:lnTo>
                  <a:lnTo>
                    <a:pt x="264" y="398"/>
                  </a:lnTo>
                  <a:lnTo>
                    <a:pt x="264" y="398"/>
                  </a:lnTo>
                  <a:lnTo>
                    <a:pt x="259" y="398"/>
                  </a:lnTo>
                  <a:lnTo>
                    <a:pt x="259" y="396"/>
                  </a:lnTo>
                  <a:lnTo>
                    <a:pt x="255" y="396"/>
                  </a:lnTo>
                  <a:lnTo>
                    <a:pt x="252" y="398"/>
                  </a:lnTo>
                  <a:lnTo>
                    <a:pt x="250" y="400"/>
                  </a:lnTo>
                  <a:lnTo>
                    <a:pt x="248" y="400"/>
                  </a:lnTo>
                  <a:lnTo>
                    <a:pt x="248" y="403"/>
                  </a:lnTo>
                  <a:lnTo>
                    <a:pt x="250" y="405"/>
                  </a:lnTo>
                  <a:lnTo>
                    <a:pt x="250" y="408"/>
                  </a:lnTo>
                  <a:lnTo>
                    <a:pt x="247" y="408"/>
                  </a:lnTo>
                  <a:lnTo>
                    <a:pt x="247" y="412"/>
                  </a:lnTo>
                  <a:lnTo>
                    <a:pt x="247" y="414"/>
                  </a:lnTo>
                  <a:lnTo>
                    <a:pt x="247" y="417"/>
                  </a:lnTo>
                  <a:lnTo>
                    <a:pt x="243" y="419"/>
                  </a:lnTo>
                  <a:lnTo>
                    <a:pt x="243" y="421"/>
                  </a:lnTo>
                  <a:lnTo>
                    <a:pt x="243" y="422"/>
                  </a:lnTo>
                  <a:lnTo>
                    <a:pt x="245" y="424"/>
                  </a:lnTo>
                  <a:lnTo>
                    <a:pt x="247" y="424"/>
                  </a:lnTo>
                  <a:lnTo>
                    <a:pt x="250" y="422"/>
                  </a:lnTo>
                  <a:lnTo>
                    <a:pt x="253" y="422"/>
                  </a:lnTo>
                  <a:lnTo>
                    <a:pt x="255" y="422"/>
                  </a:lnTo>
                  <a:lnTo>
                    <a:pt x="257" y="422"/>
                  </a:lnTo>
                  <a:lnTo>
                    <a:pt x="259" y="424"/>
                  </a:lnTo>
                  <a:lnTo>
                    <a:pt x="262" y="424"/>
                  </a:lnTo>
                  <a:lnTo>
                    <a:pt x="262" y="422"/>
                  </a:lnTo>
                  <a:lnTo>
                    <a:pt x="264" y="422"/>
                  </a:lnTo>
                  <a:lnTo>
                    <a:pt x="264" y="428"/>
                  </a:lnTo>
                  <a:lnTo>
                    <a:pt x="250" y="428"/>
                  </a:lnTo>
                  <a:lnTo>
                    <a:pt x="252" y="431"/>
                  </a:lnTo>
                  <a:lnTo>
                    <a:pt x="252" y="431"/>
                  </a:lnTo>
                  <a:lnTo>
                    <a:pt x="253" y="431"/>
                  </a:lnTo>
                  <a:lnTo>
                    <a:pt x="255" y="433"/>
                  </a:lnTo>
                  <a:lnTo>
                    <a:pt x="267" y="435"/>
                  </a:lnTo>
                  <a:lnTo>
                    <a:pt x="269" y="433"/>
                  </a:lnTo>
                  <a:lnTo>
                    <a:pt x="271" y="433"/>
                  </a:lnTo>
                  <a:lnTo>
                    <a:pt x="271" y="431"/>
                  </a:lnTo>
                  <a:lnTo>
                    <a:pt x="278" y="431"/>
                  </a:lnTo>
                  <a:lnTo>
                    <a:pt x="278" y="429"/>
                  </a:lnTo>
                  <a:lnTo>
                    <a:pt x="280" y="429"/>
                  </a:lnTo>
                  <a:lnTo>
                    <a:pt x="281" y="428"/>
                  </a:lnTo>
                  <a:lnTo>
                    <a:pt x="285" y="426"/>
                  </a:lnTo>
                  <a:lnTo>
                    <a:pt x="288" y="426"/>
                  </a:lnTo>
                  <a:lnTo>
                    <a:pt x="290" y="424"/>
                  </a:lnTo>
                  <a:lnTo>
                    <a:pt x="292" y="424"/>
                  </a:lnTo>
                  <a:lnTo>
                    <a:pt x="292" y="419"/>
                  </a:lnTo>
                  <a:lnTo>
                    <a:pt x="288" y="415"/>
                  </a:lnTo>
                  <a:lnTo>
                    <a:pt x="285" y="412"/>
                  </a:lnTo>
                  <a:lnTo>
                    <a:pt x="281" y="408"/>
                  </a:lnTo>
                  <a:lnTo>
                    <a:pt x="278" y="405"/>
                  </a:lnTo>
                  <a:lnTo>
                    <a:pt x="274" y="401"/>
                  </a:lnTo>
                  <a:lnTo>
                    <a:pt x="269" y="400"/>
                  </a:lnTo>
                  <a:lnTo>
                    <a:pt x="269" y="396"/>
                  </a:lnTo>
                  <a:lnTo>
                    <a:pt x="267" y="396"/>
                  </a:lnTo>
                  <a:lnTo>
                    <a:pt x="267" y="395"/>
                  </a:lnTo>
                  <a:lnTo>
                    <a:pt x="273" y="395"/>
                  </a:lnTo>
                  <a:lnTo>
                    <a:pt x="276" y="396"/>
                  </a:lnTo>
                  <a:lnTo>
                    <a:pt x="276" y="398"/>
                  </a:lnTo>
                  <a:lnTo>
                    <a:pt x="280" y="398"/>
                  </a:lnTo>
                  <a:lnTo>
                    <a:pt x="281" y="400"/>
                  </a:lnTo>
                  <a:lnTo>
                    <a:pt x="283" y="400"/>
                  </a:lnTo>
                  <a:lnTo>
                    <a:pt x="287" y="405"/>
                  </a:lnTo>
                  <a:lnTo>
                    <a:pt x="288" y="405"/>
                  </a:lnTo>
                  <a:lnTo>
                    <a:pt x="288" y="407"/>
                  </a:lnTo>
                  <a:lnTo>
                    <a:pt x="292" y="407"/>
                  </a:lnTo>
                  <a:lnTo>
                    <a:pt x="295" y="405"/>
                  </a:lnTo>
                  <a:lnTo>
                    <a:pt x="299" y="405"/>
                  </a:lnTo>
                  <a:lnTo>
                    <a:pt x="301" y="403"/>
                  </a:lnTo>
                  <a:lnTo>
                    <a:pt x="302" y="407"/>
                  </a:lnTo>
                  <a:lnTo>
                    <a:pt x="306" y="407"/>
                  </a:lnTo>
                  <a:lnTo>
                    <a:pt x="308" y="405"/>
                  </a:lnTo>
                  <a:lnTo>
                    <a:pt x="309" y="405"/>
                  </a:lnTo>
                  <a:lnTo>
                    <a:pt x="313" y="405"/>
                  </a:lnTo>
                  <a:lnTo>
                    <a:pt x="313" y="408"/>
                  </a:lnTo>
                  <a:lnTo>
                    <a:pt x="311" y="408"/>
                  </a:lnTo>
                  <a:lnTo>
                    <a:pt x="311" y="410"/>
                  </a:lnTo>
                  <a:lnTo>
                    <a:pt x="313" y="412"/>
                  </a:lnTo>
                  <a:lnTo>
                    <a:pt x="313" y="414"/>
                  </a:lnTo>
                  <a:lnTo>
                    <a:pt x="309" y="414"/>
                  </a:lnTo>
                  <a:lnTo>
                    <a:pt x="309" y="415"/>
                  </a:lnTo>
                  <a:lnTo>
                    <a:pt x="309" y="417"/>
                  </a:lnTo>
                  <a:lnTo>
                    <a:pt x="308" y="419"/>
                  </a:lnTo>
                  <a:lnTo>
                    <a:pt x="309" y="419"/>
                  </a:lnTo>
                  <a:lnTo>
                    <a:pt x="311" y="421"/>
                  </a:lnTo>
                  <a:lnTo>
                    <a:pt x="313" y="421"/>
                  </a:lnTo>
                  <a:lnTo>
                    <a:pt x="311" y="422"/>
                  </a:lnTo>
                  <a:lnTo>
                    <a:pt x="309" y="422"/>
                  </a:lnTo>
                  <a:lnTo>
                    <a:pt x="308" y="424"/>
                  </a:lnTo>
                  <a:lnTo>
                    <a:pt x="309" y="426"/>
                  </a:lnTo>
                  <a:lnTo>
                    <a:pt x="309" y="428"/>
                  </a:lnTo>
                  <a:lnTo>
                    <a:pt x="316" y="424"/>
                  </a:lnTo>
                  <a:lnTo>
                    <a:pt x="316" y="426"/>
                  </a:lnTo>
                  <a:lnTo>
                    <a:pt x="316" y="426"/>
                  </a:lnTo>
                  <a:lnTo>
                    <a:pt x="316" y="428"/>
                  </a:lnTo>
                  <a:lnTo>
                    <a:pt x="315" y="429"/>
                  </a:lnTo>
                  <a:lnTo>
                    <a:pt x="315" y="431"/>
                  </a:lnTo>
                  <a:lnTo>
                    <a:pt x="318" y="431"/>
                  </a:lnTo>
                  <a:lnTo>
                    <a:pt x="318" y="435"/>
                  </a:lnTo>
                  <a:lnTo>
                    <a:pt x="316" y="436"/>
                  </a:lnTo>
                  <a:lnTo>
                    <a:pt x="316" y="438"/>
                  </a:lnTo>
                  <a:lnTo>
                    <a:pt x="316" y="440"/>
                  </a:lnTo>
                  <a:lnTo>
                    <a:pt x="313" y="440"/>
                  </a:lnTo>
                  <a:lnTo>
                    <a:pt x="313" y="438"/>
                  </a:lnTo>
                  <a:lnTo>
                    <a:pt x="311" y="438"/>
                  </a:lnTo>
                  <a:lnTo>
                    <a:pt x="311" y="433"/>
                  </a:lnTo>
                  <a:lnTo>
                    <a:pt x="306" y="433"/>
                  </a:lnTo>
                  <a:lnTo>
                    <a:pt x="306" y="442"/>
                  </a:lnTo>
                  <a:lnTo>
                    <a:pt x="306" y="442"/>
                  </a:lnTo>
                  <a:lnTo>
                    <a:pt x="308" y="445"/>
                  </a:lnTo>
                  <a:lnTo>
                    <a:pt x="308" y="445"/>
                  </a:lnTo>
                  <a:lnTo>
                    <a:pt x="306" y="445"/>
                  </a:lnTo>
                  <a:lnTo>
                    <a:pt x="306" y="445"/>
                  </a:lnTo>
                  <a:lnTo>
                    <a:pt x="309" y="445"/>
                  </a:lnTo>
                  <a:lnTo>
                    <a:pt x="309" y="449"/>
                  </a:lnTo>
                  <a:lnTo>
                    <a:pt x="309" y="449"/>
                  </a:lnTo>
                  <a:lnTo>
                    <a:pt x="309" y="452"/>
                  </a:lnTo>
                  <a:lnTo>
                    <a:pt x="308" y="452"/>
                  </a:lnTo>
                  <a:lnTo>
                    <a:pt x="306" y="454"/>
                  </a:lnTo>
                  <a:lnTo>
                    <a:pt x="302" y="454"/>
                  </a:lnTo>
                  <a:lnTo>
                    <a:pt x="299" y="456"/>
                  </a:lnTo>
                  <a:lnTo>
                    <a:pt x="295" y="454"/>
                  </a:lnTo>
                  <a:lnTo>
                    <a:pt x="295" y="454"/>
                  </a:lnTo>
                  <a:lnTo>
                    <a:pt x="294" y="454"/>
                  </a:lnTo>
                  <a:lnTo>
                    <a:pt x="294" y="452"/>
                  </a:lnTo>
                  <a:lnTo>
                    <a:pt x="290" y="454"/>
                  </a:lnTo>
                  <a:lnTo>
                    <a:pt x="290" y="457"/>
                  </a:lnTo>
                  <a:lnTo>
                    <a:pt x="285" y="457"/>
                  </a:lnTo>
                  <a:lnTo>
                    <a:pt x="285" y="459"/>
                  </a:lnTo>
                  <a:lnTo>
                    <a:pt x="285" y="457"/>
                  </a:lnTo>
                  <a:lnTo>
                    <a:pt x="280" y="459"/>
                  </a:lnTo>
                  <a:lnTo>
                    <a:pt x="280" y="461"/>
                  </a:lnTo>
                  <a:lnTo>
                    <a:pt x="285" y="461"/>
                  </a:lnTo>
                  <a:lnTo>
                    <a:pt x="290" y="463"/>
                  </a:lnTo>
                  <a:lnTo>
                    <a:pt x="295" y="463"/>
                  </a:lnTo>
                  <a:lnTo>
                    <a:pt x="301" y="463"/>
                  </a:lnTo>
                  <a:lnTo>
                    <a:pt x="304" y="461"/>
                  </a:lnTo>
                  <a:lnTo>
                    <a:pt x="304" y="461"/>
                  </a:lnTo>
                  <a:lnTo>
                    <a:pt x="306" y="459"/>
                  </a:lnTo>
                  <a:lnTo>
                    <a:pt x="308" y="457"/>
                  </a:lnTo>
                  <a:lnTo>
                    <a:pt x="309" y="457"/>
                  </a:lnTo>
                  <a:lnTo>
                    <a:pt x="311" y="461"/>
                  </a:lnTo>
                  <a:lnTo>
                    <a:pt x="313" y="466"/>
                  </a:lnTo>
                  <a:lnTo>
                    <a:pt x="309" y="464"/>
                  </a:lnTo>
                  <a:lnTo>
                    <a:pt x="306" y="464"/>
                  </a:lnTo>
                  <a:lnTo>
                    <a:pt x="304" y="464"/>
                  </a:lnTo>
                  <a:lnTo>
                    <a:pt x="304" y="466"/>
                  </a:lnTo>
                  <a:lnTo>
                    <a:pt x="292" y="466"/>
                  </a:lnTo>
                  <a:lnTo>
                    <a:pt x="288" y="463"/>
                  </a:lnTo>
                  <a:lnTo>
                    <a:pt x="285" y="463"/>
                  </a:lnTo>
                  <a:lnTo>
                    <a:pt x="285" y="463"/>
                  </a:lnTo>
                  <a:lnTo>
                    <a:pt x="283" y="463"/>
                  </a:lnTo>
                  <a:lnTo>
                    <a:pt x="283" y="463"/>
                  </a:lnTo>
                  <a:lnTo>
                    <a:pt x="281" y="463"/>
                  </a:lnTo>
                  <a:lnTo>
                    <a:pt x="281" y="466"/>
                  </a:lnTo>
                  <a:lnTo>
                    <a:pt x="283" y="466"/>
                  </a:lnTo>
                  <a:lnTo>
                    <a:pt x="285" y="468"/>
                  </a:lnTo>
                  <a:lnTo>
                    <a:pt x="288" y="470"/>
                  </a:lnTo>
                  <a:lnTo>
                    <a:pt x="292" y="471"/>
                  </a:lnTo>
                  <a:lnTo>
                    <a:pt x="294" y="471"/>
                  </a:lnTo>
                  <a:lnTo>
                    <a:pt x="290" y="471"/>
                  </a:lnTo>
                  <a:lnTo>
                    <a:pt x="288" y="471"/>
                  </a:lnTo>
                  <a:lnTo>
                    <a:pt x="285" y="470"/>
                  </a:lnTo>
                  <a:lnTo>
                    <a:pt x="283" y="468"/>
                  </a:lnTo>
                  <a:lnTo>
                    <a:pt x="280" y="468"/>
                  </a:lnTo>
                  <a:lnTo>
                    <a:pt x="276" y="470"/>
                  </a:lnTo>
                  <a:lnTo>
                    <a:pt x="274" y="471"/>
                  </a:lnTo>
                  <a:lnTo>
                    <a:pt x="273" y="473"/>
                  </a:lnTo>
                  <a:lnTo>
                    <a:pt x="271" y="477"/>
                  </a:lnTo>
                  <a:lnTo>
                    <a:pt x="269" y="478"/>
                  </a:lnTo>
                  <a:lnTo>
                    <a:pt x="269" y="484"/>
                  </a:lnTo>
                  <a:lnTo>
                    <a:pt x="271" y="482"/>
                  </a:lnTo>
                  <a:lnTo>
                    <a:pt x="273" y="482"/>
                  </a:lnTo>
                  <a:lnTo>
                    <a:pt x="274" y="482"/>
                  </a:lnTo>
                  <a:lnTo>
                    <a:pt x="274" y="480"/>
                  </a:lnTo>
                  <a:lnTo>
                    <a:pt x="276" y="480"/>
                  </a:lnTo>
                  <a:lnTo>
                    <a:pt x="276" y="480"/>
                  </a:lnTo>
                  <a:lnTo>
                    <a:pt x="278" y="478"/>
                  </a:lnTo>
                  <a:lnTo>
                    <a:pt x="278" y="478"/>
                  </a:lnTo>
                  <a:lnTo>
                    <a:pt x="280" y="475"/>
                  </a:lnTo>
                  <a:lnTo>
                    <a:pt x="285" y="477"/>
                  </a:lnTo>
                  <a:lnTo>
                    <a:pt x="285" y="475"/>
                  </a:lnTo>
                  <a:lnTo>
                    <a:pt x="288" y="475"/>
                  </a:lnTo>
                  <a:lnTo>
                    <a:pt x="288" y="475"/>
                  </a:lnTo>
                  <a:lnTo>
                    <a:pt x="295" y="473"/>
                  </a:lnTo>
                  <a:lnTo>
                    <a:pt x="295" y="473"/>
                  </a:lnTo>
                  <a:lnTo>
                    <a:pt x="297" y="473"/>
                  </a:lnTo>
                  <a:lnTo>
                    <a:pt x="297" y="473"/>
                  </a:lnTo>
                  <a:lnTo>
                    <a:pt x="295" y="475"/>
                  </a:lnTo>
                  <a:lnTo>
                    <a:pt x="295" y="477"/>
                  </a:lnTo>
                  <a:lnTo>
                    <a:pt x="297" y="478"/>
                  </a:lnTo>
                  <a:lnTo>
                    <a:pt x="299" y="480"/>
                  </a:lnTo>
                  <a:lnTo>
                    <a:pt x="301" y="482"/>
                  </a:lnTo>
                  <a:lnTo>
                    <a:pt x="306" y="480"/>
                  </a:lnTo>
                  <a:lnTo>
                    <a:pt x="306" y="478"/>
                  </a:lnTo>
                  <a:lnTo>
                    <a:pt x="308" y="478"/>
                  </a:lnTo>
                  <a:lnTo>
                    <a:pt x="308" y="475"/>
                  </a:lnTo>
                  <a:lnTo>
                    <a:pt x="306" y="475"/>
                  </a:lnTo>
                  <a:lnTo>
                    <a:pt x="308" y="473"/>
                  </a:lnTo>
                  <a:lnTo>
                    <a:pt x="308" y="470"/>
                  </a:lnTo>
                  <a:lnTo>
                    <a:pt x="315" y="471"/>
                  </a:lnTo>
                  <a:lnTo>
                    <a:pt x="313" y="473"/>
                  </a:lnTo>
                  <a:lnTo>
                    <a:pt x="311" y="473"/>
                  </a:lnTo>
                  <a:lnTo>
                    <a:pt x="311" y="475"/>
                  </a:lnTo>
                  <a:lnTo>
                    <a:pt x="313" y="477"/>
                  </a:lnTo>
                  <a:lnTo>
                    <a:pt x="313" y="478"/>
                  </a:lnTo>
                  <a:lnTo>
                    <a:pt x="311" y="480"/>
                  </a:lnTo>
                  <a:lnTo>
                    <a:pt x="309" y="480"/>
                  </a:lnTo>
                  <a:lnTo>
                    <a:pt x="309" y="484"/>
                  </a:lnTo>
                  <a:lnTo>
                    <a:pt x="299" y="484"/>
                  </a:lnTo>
                  <a:lnTo>
                    <a:pt x="299" y="482"/>
                  </a:lnTo>
                  <a:lnTo>
                    <a:pt x="295" y="482"/>
                  </a:lnTo>
                  <a:lnTo>
                    <a:pt x="295" y="480"/>
                  </a:lnTo>
                  <a:lnTo>
                    <a:pt x="288" y="478"/>
                  </a:lnTo>
                  <a:lnTo>
                    <a:pt x="288" y="478"/>
                  </a:lnTo>
                  <a:lnTo>
                    <a:pt x="283" y="478"/>
                  </a:lnTo>
                  <a:lnTo>
                    <a:pt x="281" y="478"/>
                  </a:lnTo>
                  <a:lnTo>
                    <a:pt x="280" y="480"/>
                  </a:lnTo>
                  <a:lnTo>
                    <a:pt x="278" y="480"/>
                  </a:lnTo>
                  <a:lnTo>
                    <a:pt x="276" y="482"/>
                  </a:lnTo>
                  <a:lnTo>
                    <a:pt x="276" y="485"/>
                  </a:lnTo>
                  <a:lnTo>
                    <a:pt x="273" y="485"/>
                  </a:lnTo>
                  <a:lnTo>
                    <a:pt x="271" y="487"/>
                  </a:lnTo>
                  <a:lnTo>
                    <a:pt x="269" y="489"/>
                  </a:lnTo>
                  <a:lnTo>
                    <a:pt x="269" y="489"/>
                  </a:lnTo>
                  <a:lnTo>
                    <a:pt x="267" y="489"/>
                  </a:lnTo>
                  <a:lnTo>
                    <a:pt x="267" y="491"/>
                  </a:lnTo>
                  <a:lnTo>
                    <a:pt x="271" y="491"/>
                  </a:lnTo>
                  <a:lnTo>
                    <a:pt x="271" y="496"/>
                  </a:lnTo>
                  <a:lnTo>
                    <a:pt x="271" y="496"/>
                  </a:lnTo>
                  <a:lnTo>
                    <a:pt x="273" y="498"/>
                  </a:lnTo>
                  <a:lnTo>
                    <a:pt x="273" y="498"/>
                  </a:lnTo>
                  <a:lnTo>
                    <a:pt x="274" y="498"/>
                  </a:lnTo>
                  <a:lnTo>
                    <a:pt x="276" y="498"/>
                  </a:lnTo>
                  <a:lnTo>
                    <a:pt x="276" y="499"/>
                  </a:lnTo>
                  <a:lnTo>
                    <a:pt x="278" y="499"/>
                  </a:lnTo>
                  <a:lnTo>
                    <a:pt x="276" y="503"/>
                  </a:lnTo>
                  <a:lnTo>
                    <a:pt x="280" y="503"/>
                  </a:lnTo>
                  <a:lnTo>
                    <a:pt x="278" y="503"/>
                  </a:lnTo>
                  <a:lnTo>
                    <a:pt x="278" y="503"/>
                  </a:lnTo>
                  <a:lnTo>
                    <a:pt x="278" y="503"/>
                  </a:lnTo>
                  <a:lnTo>
                    <a:pt x="276" y="506"/>
                  </a:lnTo>
                  <a:lnTo>
                    <a:pt x="273" y="506"/>
                  </a:lnTo>
                  <a:lnTo>
                    <a:pt x="274" y="510"/>
                  </a:lnTo>
                  <a:lnTo>
                    <a:pt x="273" y="510"/>
                  </a:lnTo>
                  <a:lnTo>
                    <a:pt x="273" y="511"/>
                  </a:lnTo>
                  <a:lnTo>
                    <a:pt x="276" y="511"/>
                  </a:lnTo>
                  <a:lnTo>
                    <a:pt x="276" y="511"/>
                  </a:lnTo>
                  <a:lnTo>
                    <a:pt x="276" y="511"/>
                  </a:lnTo>
                  <a:lnTo>
                    <a:pt x="276" y="513"/>
                  </a:lnTo>
                  <a:lnTo>
                    <a:pt x="269" y="515"/>
                  </a:lnTo>
                  <a:lnTo>
                    <a:pt x="273" y="520"/>
                  </a:lnTo>
                  <a:lnTo>
                    <a:pt x="278" y="520"/>
                  </a:lnTo>
                  <a:lnTo>
                    <a:pt x="278" y="520"/>
                  </a:lnTo>
                  <a:lnTo>
                    <a:pt x="281" y="520"/>
                  </a:lnTo>
                  <a:lnTo>
                    <a:pt x="281" y="520"/>
                  </a:lnTo>
                  <a:lnTo>
                    <a:pt x="276" y="524"/>
                  </a:lnTo>
                  <a:lnTo>
                    <a:pt x="276" y="527"/>
                  </a:lnTo>
                  <a:lnTo>
                    <a:pt x="283" y="525"/>
                  </a:lnTo>
                  <a:lnTo>
                    <a:pt x="283" y="527"/>
                  </a:lnTo>
                  <a:lnTo>
                    <a:pt x="285" y="527"/>
                  </a:lnTo>
                  <a:lnTo>
                    <a:pt x="287" y="527"/>
                  </a:lnTo>
                  <a:lnTo>
                    <a:pt x="287" y="525"/>
                  </a:lnTo>
                  <a:lnTo>
                    <a:pt x="288" y="525"/>
                  </a:lnTo>
                  <a:lnTo>
                    <a:pt x="292" y="524"/>
                  </a:lnTo>
                  <a:lnTo>
                    <a:pt x="295" y="524"/>
                  </a:lnTo>
                  <a:lnTo>
                    <a:pt x="295" y="524"/>
                  </a:lnTo>
                  <a:lnTo>
                    <a:pt x="290" y="527"/>
                  </a:lnTo>
                  <a:lnTo>
                    <a:pt x="287" y="531"/>
                  </a:lnTo>
                  <a:lnTo>
                    <a:pt x="287" y="531"/>
                  </a:lnTo>
                  <a:lnTo>
                    <a:pt x="287" y="531"/>
                  </a:lnTo>
                  <a:lnTo>
                    <a:pt x="285" y="532"/>
                  </a:lnTo>
                  <a:lnTo>
                    <a:pt x="288" y="532"/>
                  </a:lnTo>
                  <a:lnTo>
                    <a:pt x="290" y="534"/>
                  </a:lnTo>
                  <a:lnTo>
                    <a:pt x="292" y="536"/>
                  </a:lnTo>
                  <a:lnTo>
                    <a:pt x="292" y="538"/>
                  </a:lnTo>
                  <a:lnTo>
                    <a:pt x="288" y="538"/>
                  </a:lnTo>
                  <a:lnTo>
                    <a:pt x="288" y="543"/>
                  </a:lnTo>
                  <a:lnTo>
                    <a:pt x="294" y="543"/>
                  </a:lnTo>
                  <a:lnTo>
                    <a:pt x="294" y="545"/>
                  </a:lnTo>
                  <a:lnTo>
                    <a:pt x="295" y="546"/>
                  </a:lnTo>
                  <a:lnTo>
                    <a:pt x="297" y="546"/>
                  </a:lnTo>
                  <a:lnTo>
                    <a:pt x="297" y="548"/>
                  </a:lnTo>
                  <a:lnTo>
                    <a:pt x="295" y="550"/>
                  </a:lnTo>
                  <a:lnTo>
                    <a:pt x="295" y="550"/>
                  </a:lnTo>
                  <a:lnTo>
                    <a:pt x="295" y="552"/>
                  </a:lnTo>
                  <a:lnTo>
                    <a:pt x="294" y="552"/>
                  </a:lnTo>
                  <a:lnTo>
                    <a:pt x="295" y="557"/>
                  </a:lnTo>
                  <a:lnTo>
                    <a:pt x="297" y="555"/>
                  </a:lnTo>
                  <a:lnTo>
                    <a:pt x="301" y="553"/>
                  </a:lnTo>
                  <a:lnTo>
                    <a:pt x="302" y="552"/>
                  </a:lnTo>
                  <a:lnTo>
                    <a:pt x="304" y="550"/>
                  </a:lnTo>
                  <a:lnTo>
                    <a:pt x="304" y="550"/>
                  </a:lnTo>
                  <a:lnTo>
                    <a:pt x="306" y="550"/>
                  </a:lnTo>
                  <a:lnTo>
                    <a:pt x="308" y="550"/>
                  </a:lnTo>
                  <a:lnTo>
                    <a:pt x="309" y="550"/>
                  </a:lnTo>
                  <a:lnTo>
                    <a:pt x="309" y="546"/>
                  </a:lnTo>
                  <a:lnTo>
                    <a:pt x="316" y="546"/>
                  </a:lnTo>
                  <a:lnTo>
                    <a:pt x="315" y="550"/>
                  </a:lnTo>
                  <a:lnTo>
                    <a:pt x="315" y="552"/>
                  </a:lnTo>
                  <a:lnTo>
                    <a:pt x="315" y="553"/>
                  </a:lnTo>
                  <a:lnTo>
                    <a:pt x="316" y="555"/>
                  </a:lnTo>
                  <a:lnTo>
                    <a:pt x="315" y="553"/>
                  </a:lnTo>
                  <a:lnTo>
                    <a:pt x="313" y="553"/>
                  </a:lnTo>
                  <a:lnTo>
                    <a:pt x="309" y="553"/>
                  </a:lnTo>
                  <a:lnTo>
                    <a:pt x="311" y="559"/>
                  </a:lnTo>
                  <a:lnTo>
                    <a:pt x="308" y="560"/>
                  </a:lnTo>
                  <a:lnTo>
                    <a:pt x="304" y="560"/>
                  </a:lnTo>
                  <a:lnTo>
                    <a:pt x="301" y="560"/>
                  </a:lnTo>
                  <a:lnTo>
                    <a:pt x="297" y="562"/>
                  </a:lnTo>
                  <a:lnTo>
                    <a:pt x="297" y="564"/>
                  </a:lnTo>
                  <a:lnTo>
                    <a:pt x="306" y="564"/>
                  </a:lnTo>
                  <a:lnTo>
                    <a:pt x="306" y="566"/>
                  </a:lnTo>
                  <a:lnTo>
                    <a:pt x="299" y="566"/>
                  </a:lnTo>
                  <a:lnTo>
                    <a:pt x="299" y="567"/>
                  </a:lnTo>
                  <a:lnTo>
                    <a:pt x="297" y="567"/>
                  </a:lnTo>
                  <a:lnTo>
                    <a:pt x="301" y="573"/>
                  </a:lnTo>
                  <a:lnTo>
                    <a:pt x="302" y="571"/>
                  </a:lnTo>
                  <a:lnTo>
                    <a:pt x="302" y="573"/>
                  </a:lnTo>
                  <a:lnTo>
                    <a:pt x="301" y="574"/>
                  </a:lnTo>
                  <a:lnTo>
                    <a:pt x="301" y="574"/>
                  </a:lnTo>
                  <a:lnTo>
                    <a:pt x="301" y="578"/>
                  </a:lnTo>
                  <a:lnTo>
                    <a:pt x="309" y="578"/>
                  </a:lnTo>
                  <a:lnTo>
                    <a:pt x="309" y="581"/>
                  </a:lnTo>
                  <a:lnTo>
                    <a:pt x="308" y="581"/>
                  </a:lnTo>
                  <a:lnTo>
                    <a:pt x="308" y="581"/>
                  </a:lnTo>
                  <a:lnTo>
                    <a:pt x="308" y="583"/>
                  </a:lnTo>
                  <a:lnTo>
                    <a:pt x="306" y="583"/>
                  </a:lnTo>
                  <a:lnTo>
                    <a:pt x="306" y="583"/>
                  </a:lnTo>
                  <a:lnTo>
                    <a:pt x="306" y="585"/>
                  </a:lnTo>
                  <a:lnTo>
                    <a:pt x="306" y="585"/>
                  </a:lnTo>
                  <a:lnTo>
                    <a:pt x="306" y="587"/>
                  </a:lnTo>
                  <a:lnTo>
                    <a:pt x="311" y="587"/>
                  </a:lnTo>
                  <a:lnTo>
                    <a:pt x="311" y="587"/>
                  </a:lnTo>
                  <a:lnTo>
                    <a:pt x="309" y="587"/>
                  </a:lnTo>
                  <a:lnTo>
                    <a:pt x="309" y="592"/>
                  </a:lnTo>
                  <a:lnTo>
                    <a:pt x="309" y="592"/>
                  </a:lnTo>
                  <a:lnTo>
                    <a:pt x="311" y="592"/>
                  </a:lnTo>
                  <a:lnTo>
                    <a:pt x="311" y="592"/>
                  </a:lnTo>
                  <a:lnTo>
                    <a:pt x="311" y="592"/>
                  </a:lnTo>
                  <a:lnTo>
                    <a:pt x="313" y="588"/>
                  </a:lnTo>
                  <a:lnTo>
                    <a:pt x="318" y="588"/>
                  </a:lnTo>
                  <a:lnTo>
                    <a:pt x="316" y="592"/>
                  </a:lnTo>
                  <a:lnTo>
                    <a:pt x="316" y="597"/>
                  </a:lnTo>
                  <a:lnTo>
                    <a:pt x="318" y="597"/>
                  </a:lnTo>
                  <a:lnTo>
                    <a:pt x="318" y="599"/>
                  </a:lnTo>
                  <a:lnTo>
                    <a:pt x="318" y="601"/>
                  </a:lnTo>
                  <a:lnTo>
                    <a:pt x="322" y="599"/>
                  </a:lnTo>
                  <a:lnTo>
                    <a:pt x="323" y="599"/>
                  </a:lnTo>
                  <a:lnTo>
                    <a:pt x="325" y="597"/>
                  </a:lnTo>
                  <a:lnTo>
                    <a:pt x="325" y="607"/>
                  </a:lnTo>
                  <a:lnTo>
                    <a:pt x="327" y="607"/>
                  </a:lnTo>
                  <a:lnTo>
                    <a:pt x="327" y="607"/>
                  </a:lnTo>
                  <a:lnTo>
                    <a:pt x="329" y="606"/>
                  </a:lnTo>
                  <a:lnTo>
                    <a:pt x="329" y="604"/>
                  </a:lnTo>
                  <a:lnTo>
                    <a:pt x="330" y="604"/>
                  </a:lnTo>
                  <a:lnTo>
                    <a:pt x="332" y="604"/>
                  </a:lnTo>
                  <a:lnTo>
                    <a:pt x="334" y="602"/>
                  </a:lnTo>
                  <a:lnTo>
                    <a:pt x="337" y="602"/>
                  </a:lnTo>
                  <a:lnTo>
                    <a:pt x="336" y="611"/>
                  </a:lnTo>
                  <a:lnTo>
                    <a:pt x="337" y="611"/>
                  </a:lnTo>
                  <a:lnTo>
                    <a:pt x="337" y="611"/>
                  </a:lnTo>
                  <a:lnTo>
                    <a:pt x="339" y="611"/>
                  </a:lnTo>
                  <a:lnTo>
                    <a:pt x="341" y="609"/>
                  </a:lnTo>
                  <a:lnTo>
                    <a:pt x="343" y="607"/>
                  </a:lnTo>
                  <a:lnTo>
                    <a:pt x="343" y="607"/>
                  </a:lnTo>
                  <a:lnTo>
                    <a:pt x="343" y="611"/>
                  </a:lnTo>
                  <a:lnTo>
                    <a:pt x="341" y="613"/>
                  </a:lnTo>
                  <a:lnTo>
                    <a:pt x="339" y="614"/>
                  </a:lnTo>
                  <a:lnTo>
                    <a:pt x="339" y="616"/>
                  </a:lnTo>
                  <a:lnTo>
                    <a:pt x="341" y="616"/>
                  </a:lnTo>
                  <a:lnTo>
                    <a:pt x="343" y="614"/>
                  </a:lnTo>
                  <a:lnTo>
                    <a:pt x="344" y="616"/>
                  </a:lnTo>
                  <a:lnTo>
                    <a:pt x="344" y="620"/>
                  </a:lnTo>
                  <a:lnTo>
                    <a:pt x="346" y="620"/>
                  </a:lnTo>
                  <a:lnTo>
                    <a:pt x="343" y="625"/>
                  </a:lnTo>
                  <a:lnTo>
                    <a:pt x="343" y="625"/>
                  </a:lnTo>
                  <a:lnTo>
                    <a:pt x="343" y="625"/>
                  </a:lnTo>
                  <a:lnTo>
                    <a:pt x="343" y="625"/>
                  </a:lnTo>
                  <a:lnTo>
                    <a:pt x="349" y="625"/>
                  </a:lnTo>
                  <a:lnTo>
                    <a:pt x="349" y="621"/>
                  </a:lnTo>
                  <a:lnTo>
                    <a:pt x="349" y="623"/>
                  </a:lnTo>
                  <a:lnTo>
                    <a:pt x="349" y="623"/>
                  </a:lnTo>
                  <a:lnTo>
                    <a:pt x="351" y="623"/>
                  </a:lnTo>
                  <a:lnTo>
                    <a:pt x="351" y="623"/>
                  </a:lnTo>
                  <a:lnTo>
                    <a:pt x="351" y="623"/>
                  </a:lnTo>
                  <a:lnTo>
                    <a:pt x="351" y="625"/>
                  </a:lnTo>
                  <a:lnTo>
                    <a:pt x="351" y="625"/>
                  </a:lnTo>
                  <a:lnTo>
                    <a:pt x="351" y="625"/>
                  </a:lnTo>
                  <a:lnTo>
                    <a:pt x="346" y="627"/>
                  </a:lnTo>
                  <a:lnTo>
                    <a:pt x="346" y="628"/>
                  </a:lnTo>
                  <a:lnTo>
                    <a:pt x="351" y="628"/>
                  </a:lnTo>
                  <a:lnTo>
                    <a:pt x="349" y="637"/>
                  </a:lnTo>
                  <a:lnTo>
                    <a:pt x="356" y="635"/>
                  </a:lnTo>
                  <a:lnTo>
                    <a:pt x="356" y="637"/>
                  </a:lnTo>
                  <a:lnTo>
                    <a:pt x="355" y="637"/>
                  </a:lnTo>
                  <a:lnTo>
                    <a:pt x="355" y="642"/>
                  </a:lnTo>
                  <a:lnTo>
                    <a:pt x="358" y="642"/>
                  </a:lnTo>
                  <a:lnTo>
                    <a:pt x="358" y="639"/>
                  </a:lnTo>
                  <a:lnTo>
                    <a:pt x="360" y="639"/>
                  </a:lnTo>
                  <a:lnTo>
                    <a:pt x="362" y="637"/>
                  </a:lnTo>
                  <a:lnTo>
                    <a:pt x="363" y="637"/>
                  </a:lnTo>
                  <a:lnTo>
                    <a:pt x="365" y="637"/>
                  </a:lnTo>
                  <a:lnTo>
                    <a:pt x="365" y="639"/>
                  </a:lnTo>
                  <a:lnTo>
                    <a:pt x="365" y="639"/>
                  </a:lnTo>
                  <a:lnTo>
                    <a:pt x="369" y="637"/>
                  </a:lnTo>
                  <a:lnTo>
                    <a:pt x="369" y="637"/>
                  </a:lnTo>
                  <a:lnTo>
                    <a:pt x="372" y="637"/>
                  </a:lnTo>
                  <a:lnTo>
                    <a:pt x="372" y="635"/>
                  </a:lnTo>
                  <a:lnTo>
                    <a:pt x="374" y="634"/>
                  </a:lnTo>
                  <a:lnTo>
                    <a:pt x="376" y="634"/>
                  </a:lnTo>
                  <a:lnTo>
                    <a:pt x="374" y="632"/>
                  </a:lnTo>
                  <a:lnTo>
                    <a:pt x="374" y="632"/>
                  </a:lnTo>
                  <a:lnTo>
                    <a:pt x="376" y="630"/>
                  </a:lnTo>
                  <a:lnTo>
                    <a:pt x="379" y="627"/>
                  </a:lnTo>
                  <a:lnTo>
                    <a:pt x="379" y="627"/>
                  </a:lnTo>
                  <a:lnTo>
                    <a:pt x="379" y="627"/>
                  </a:lnTo>
                  <a:lnTo>
                    <a:pt x="381" y="625"/>
                  </a:lnTo>
                  <a:lnTo>
                    <a:pt x="381" y="627"/>
                  </a:lnTo>
                  <a:lnTo>
                    <a:pt x="381" y="627"/>
                  </a:lnTo>
                  <a:lnTo>
                    <a:pt x="381" y="627"/>
                  </a:lnTo>
                  <a:lnTo>
                    <a:pt x="381" y="630"/>
                  </a:lnTo>
                  <a:lnTo>
                    <a:pt x="381" y="632"/>
                  </a:lnTo>
                  <a:lnTo>
                    <a:pt x="381" y="634"/>
                  </a:lnTo>
                  <a:lnTo>
                    <a:pt x="379" y="635"/>
                  </a:lnTo>
                  <a:lnTo>
                    <a:pt x="383" y="634"/>
                  </a:lnTo>
                  <a:lnTo>
                    <a:pt x="383" y="637"/>
                  </a:lnTo>
                  <a:lnTo>
                    <a:pt x="381" y="637"/>
                  </a:lnTo>
                  <a:lnTo>
                    <a:pt x="381" y="637"/>
                  </a:lnTo>
                  <a:lnTo>
                    <a:pt x="379" y="639"/>
                  </a:lnTo>
                  <a:lnTo>
                    <a:pt x="377" y="639"/>
                  </a:lnTo>
                  <a:lnTo>
                    <a:pt x="377" y="641"/>
                  </a:lnTo>
                  <a:lnTo>
                    <a:pt x="386" y="641"/>
                  </a:lnTo>
                  <a:lnTo>
                    <a:pt x="386" y="639"/>
                  </a:lnTo>
                  <a:lnTo>
                    <a:pt x="388" y="639"/>
                  </a:lnTo>
                  <a:lnTo>
                    <a:pt x="386" y="644"/>
                  </a:lnTo>
                  <a:lnTo>
                    <a:pt x="388" y="644"/>
                  </a:lnTo>
                  <a:lnTo>
                    <a:pt x="390" y="646"/>
                  </a:lnTo>
                  <a:lnTo>
                    <a:pt x="390" y="646"/>
                  </a:lnTo>
                  <a:lnTo>
                    <a:pt x="391" y="646"/>
                  </a:lnTo>
                  <a:lnTo>
                    <a:pt x="391" y="644"/>
                  </a:lnTo>
                  <a:lnTo>
                    <a:pt x="391" y="644"/>
                  </a:lnTo>
                  <a:lnTo>
                    <a:pt x="393" y="644"/>
                  </a:lnTo>
                  <a:lnTo>
                    <a:pt x="393" y="641"/>
                  </a:lnTo>
                  <a:lnTo>
                    <a:pt x="395" y="641"/>
                  </a:lnTo>
                  <a:lnTo>
                    <a:pt x="395" y="641"/>
                  </a:lnTo>
                  <a:lnTo>
                    <a:pt x="395" y="642"/>
                  </a:lnTo>
                  <a:lnTo>
                    <a:pt x="397" y="642"/>
                  </a:lnTo>
                  <a:lnTo>
                    <a:pt x="397" y="644"/>
                  </a:lnTo>
                  <a:lnTo>
                    <a:pt x="400" y="642"/>
                  </a:lnTo>
                  <a:lnTo>
                    <a:pt x="400" y="641"/>
                  </a:lnTo>
                  <a:lnTo>
                    <a:pt x="402" y="641"/>
                  </a:lnTo>
                  <a:lnTo>
                    <a:pt x="402" y="646"/>
                  </a:lnTo>
                  <a:lnTo>
                    <a:pt x="398" y="646"/>
                  </a:lnTo>
                  <a:lnTo>
                    <a:pt x="398" y="648"/>
                  </a:lnTo>
                  <a:lnTo>
                    <a:pt x="397" y="649"/>
                  </a:lnTo>
                  <a:lnTo>
                    <a:pt x="397" y="651"/>
                  </a:lnTo>
                  <a:lnTo>
                    <a:pt x="395" y="653"/>
                  </a:lnTo>
                  <a:lnTo>
                    <a:pt x="395" y="653"/>
                  </a:lnTo>
                  <a:lnTo>
                    <a:pt x="398" y="653"/>
                  </a:lnTo>
                  <a:lnTo>
                    <a:pt x="400" y="651"/>
                  </a:lnTo>
                  <a:lnTo>
                    <a:pt x="400" y="648"/>
                  </a:lnTo>
                  <a:lnTo>
                    <a:pt x="402" y="646"/>
                  </a:lnTo>
                  <a:lnTo>
                    <a:pt x="402" y="646"/>
                  </a:lnTo>
                  <a:lnTo>
                    <a:pt x="404" y="646"/>
                  </a:lnTo>
                  <a:lnTo>
                    <a:pt x="404" y="648"/>
                  </a:lnTo>
                  <a:lnTo>
                    <a:pt x="404" y="649"/>
                  </a:lnTo>
                  <a:lnTo>
                    <a:pt x="402" y="649"/>
                  </a:lnTo>
                  <a:lnTo>
                    <a:pt x="402" y="653"/>
                  </a:lnTo>
                  <a:lnTo>
                    <a:pt x="402" y="653"/>
                  </a:lnTo>
                  <a:lnTo>
                    <a:pt x="404" y="655"/>
                  </a:lnTo>
                  <a:lnTo>
                    <a:pt x="404" y="655"/>
                  </a:lnTo>
                  <a:lnTo>
                    <a:pt x="407" y="655"/>
                  </a:lnTo>
                  <a:lnTo>
                    <a:pt x="409" y="648"/>
                  </a:lnTo>
                  <a:lnTo>
                    <a:pt x="409" y="648"/>
                  </a:lnTo>
                  <a:lnTo>
                    <a:pt x="409" y="646"/>
                  </a:lnTo>
                  <a:lnTo>
                    <a:pt x="411" y="646"/>
                  </a:lnTo>
                  <a:lnTo>
                    <a:pt x="411" y="649"/>
                  </a:lnTo>
                  <a:lnTo>
                    <a:pt x="411" y="649"/>
                  </a:lnTo>
                  <a:lnTo>
                    <a:pt x="411" y="651"/>
                  </a:lnTo>
                  <a:lnTo>
                    <a:pt x="409" y="653"/>
                  </a:lnTo>
                  <a:lnTo>
                    <a:pt x="409" y="655"/>
                  </a:lnTo>
                  <a:lnTo>
                    <a:pt x="411" y="655"/>
                  </a:lnTo>
                  <a:lnTo>
                    <a:pt x="411" y="656"/>
                  </a:lnTo>
                  <a:lnTo>
                    <a:pt x="414" y="656"/>
                  </a:lnTo>
                  <a:lnTo>
                    <a:pt x="414" y="658"/>
                  </a:lnTo>
                  <a:lnTo>
                    <a:pt x="414" y="660"/>
                  </a:lnTo>
                  <a:lnTo>
                    <a:pt x="416" y="660"/>
                  </a:lnTo>
                  <a:lnTo>
                    <a:pt x="416" y="662"/>
                  </a:lnTo>
                  <a:lnTo>
                    <a:pt x="418" y="660"/>
                  </a:lnTo>
                  <a:lnTo>
                    <a:pt x="419" y="660"/>
                  </a:lnTo>
                  <a:lnTo>
                    <a:pt x="421" y="658"/>
                  </a:lnTo>
                  <a:lnTo>
                    <a:pt x="425" y="658"/>
                  </a:lnTo>
                  <a:lnTo>
                    <a:pt x="423" y="656"/>
                  </a:lnTo>
                  <a:lnTo>
                    <a:pt x="423" y="656"/>
                  </a:lnTo>
                  <a:lnTo>
                    <a:pt x="421" y="655"/>
                  </a:lnTo>
                  <a:lnTo>
                    <a:pt x="421" y="655"/>
                  </a:lnTo>
                  <a:lnTo>
                    <a:pt x="426" y="655"/>
                  </a:lnTo>
                  <a:lnTo>
                    <a:pt x="426" y="653"/>
                  </a:lnTo>
                  <a:lnTo>
                    <a:pt x="426" y="651"/>
                  </a:lnTo>
                  <a:lnTo>
                    <a:pt x="425" y="651"/>
                  </a:lnTo>
                  <a:lnTo>
                    <a:pt x="425" y="651"/>
                  </a:lnTo>
                  <a:lnTo>
                    <a:pt x="423" y="651"/>
                  </a:lnTo>
                  <a:lnTo>
                    <a:pt x="423" y="649"/>
                  </a:lnTo>
                  <a:lnTo>
                    <a:pt x="421" y="649"/>
                  </a:lnTo>
                  <a:lnTo>
                    <a:pt x="421" y="649"/>
                  </a:lnTo>
                  <a:lnTo>
                    <a:pt x="421" y="648"/>
                  </a:lnTo>
                  <a:lnTo>
                    <a:pt x="423" y="648"/>
                  </a:lnTo>
                  <a:lnTo>
                    <a:pt x="425" y="648"/>
                  </a:lnTo>
                  <a:lnTo>
                    <a:pt x="426" y="646"/>
                  </a:lnTo>
                  <a:lnTo>
                    <a:pt x="425" y="644"/>
                  </a:lnTo>
                  <a:lnTo>
                    <a:pt x="425" y="642"/>
                  </a:lnTo>
                  <a:lnTo>
                    <a:pt x="423" y="642"/>
                  </a:lnTo>
                  <a:lnTo>
                    <a:pt x="421" y="642"/>
                  </a:lnTo>
                  <a:lnTo>
                    <a:pt x="421" y="641"/>
                  </a:lnTo>
                  <a:lnTo>
                    <a:pt x="416" y="641"/>
                  </a:lnTo>
                  <a:lnTo>
                    <a:pt x="416" y="641"/>
                  </a:lnTo>
                  <a:lnTo>
                    <a:pt x="416" y="639"/>
                  </a:lnTo>
                  <a:lnTo>
                    <a:pt x="416" y="639"/>
                  </a:lnTo>
                  <a:lnTo>
                    <a:pt x="414" y="639"/>
                  </a:lnTo>
                  <a:lnTo>
                    <a:pt x="418" y="637"/>
                  </a:lnTo>
                  <a:lnTo>
                    <a:pt x="418" y="639"/>
                  </a:lnTo>
                  <a:lnTo>
                    <a:pt x="423" y="639"/>
                  </a:lnTo>
                  <a:lnTo>
                    <a:pt x="423" y="637"/>
                  </a:lnTo>
                  <a:lnTo>
                    <a:pt x="425" y="637"/>
                  </a:lnTo>
                  <a:lnTo>
                    <a:pt x="423" y="635"/>
                  </a:lnTo>
                  <a:lnTo>
                    <a:pt x="426" y="634"/>
                  </a:lnTo>
                  <a:lnTo>
                    <a:pt x="425" y="628"/>
                  </a:lnTo>
                  <a:lnTo>
                    <a:pt x="426" y="627"/>
                  </a:lnTo>
                  <a:lnTo>
                    <a:pt x="428" y="627"/>
                  </a:lnTo>
                  <a:lnTo>
                    <a:pt x="428" y="625"/>
                  </a:lnTo>
                  <a:lnTo>
                    <a:pt x="430" y="623"/>
                  </a:lnTo>
                  <a:lnTo>
                    <a:pt x="430" y="620"/>
                  </a:lnTo>
                  <a:lnTo>
                    <a:pt x="428" y="620"/>
                  </a:lnTo>
                  <a:lnTo>
                    <a:pt x="428" y="616"/>
                  </a:lnTo>
                  <a:lnTo>
                    <a:pt x="432" y="616"/>
                  </a:lnTo>
                  <a:lnTo>
                    <a:pt x="433" y="613"/>
                  </a:lnTo>
                  <a:lnTo>
                    <a:pt x="435" y="609"/>
                  </a:lnTo>
                  <a:lnTo>
                    <a:pt x="435" y="609"/>
                  </a:lnTo>
                  <a:lnTo>
                    <a:pt x="435" y="607"/>
                  </a:lnTo>
                  <a:lnTo>
                    <a:pt x="435" y="607"/>
                  </a:lnTo>
                  <a:lnTo>
                    <a:pt x="433" y="606"/>
                  </a:lnTo>
                  <a:lnTo>
                    <a:pt x="433" y="606"/>
                  </a:lnTo>
                  <a:lnTo>
                    <a:pt x="433" y="604"/>
                  </a:lnTo>
                  <a:lnTo>
                    <a:pt x="433" y="602"/>
                  </a:lnTo>
                  <a:lnTo>
                    <a:pt x="433" y="601"/>
                  </a:lnTo>
                  <a:lnTo>
                    <a:pt x="433" y="599"/>
                  </a:lnTo>
                  <a:lnTo>
                    <a:pt x="439" y="599"/>
                  </a:lnTo>
                  <a:lnTo>
                    <a:pt x="440" y="592"/>
                  </a:lnTo>
                  <a:lnTo>
                    <a:pt x="437" y="592"/>
                  </a:lnTo>
                  <a:lnTo>
                    <a:pt x="437" y="588"/>
                  </a:lnTo>
                  <a:lnTo>
                    <a:pt x="439" y="588"/>
                  </a:lnTo>
                  <a:lnTo>
                    <a:pt x="439" y="587"/>
                  </a:lnTo>
                  <a:lnTo>
                    <a:pt x="439" y="585"/>
                  </a:lnTo>
                  <a:lnTo>
                    <a:pt x="442" y="585"/>
                  </a:lnTo>
                  <a:lnTo>
                    <a:pt x="442" y="587"/>
                  </a:lnTo>
                  <a:lnTo>
                    <a:pt x="444" y="587"/>
                  </a:lnTo>
                  <a:lnTo>
                    <a:pt x="444" y="587"/>
                  </a:lnTo>
                  <a:lnTo>
                    <a:pt x="445" y="588"/>
                  </a:lnTo>
                  <a:lnTo>
                    <a:pt x="447" y="588"/>
                  </a:lnTo>
                  <a:lnTo>
                    <a:pt x="447" y="587"/>
                  </a:lnTo>
                  <a:lnTo>
                    <a:pt x="447" y="585"/>
                  </a:lnTo>
                  <a:lnTo>
                    <a:pt x="447" y="583"/>
                  </a:lnTo>
                  <a:lnTo>
                    <a:pt x="449" y="581"/>
                  </a:lnTo>
                  <a:lnTo>
                    <a:pt x="449" y="580"/>
                  </a:lnTo>
                  <a:lnTo>
                    <a:pt x="449" y="580"/>
                  </a:lnTo>
                  <a:lnTo>
                    <a:pt x="447" y="580"/>
                  </a:lnTo>
                  <a:lnTo>
                    <a:pt x="447" y="578"/>
                  </a:lnTo>
                  <a:lnTo>
                    <a:pt x="449" y="576"/>
                  </a:lnTo>
                  <a:lnTo>
                    <a:pt x="449" y="574"/>
                  </a:lnTo>
                  <a:lnTo>
                    <a:pt x="447" y="574"/>
                  </a:lnTo>
                  <a:lnTo>
                    <a:pt x="445" y="573"/>
                  </a:lnTo>
                  <a:lnTo>
                    <a:pt x="445" y="571"/>
                  </a:lnTo>
                  <a:lnTo>
                    <a:pt x="447" y="573"/>
                  </a:lnTo>
                  <a:lnTo>
                    <a:pt x="449" y="573"/>
                  </a:lnTo>
                  <a:lnTo>
                    <a:pt x="452" y="574"/>
                  </a:lnTo>
                  <a:lnTo>
                    <a:pt x="456" y="574"/>
                  </a:lnTo>
                  <a:lnTo>
                    <a:pt x="454" y="564"/>
                  </a:lnTo>
                  <a:lnTo>
                    <a:pt x="456" y="564"/>
                  </a:lnTo>
                  <a:lnTo>
                    <a:pt x="458" y="562"/>
                  </a:lnTo>
                  <a:lnTo>
                    <a:pt x="458" y="560"/>
                  </a:lnTo>
                  <a:lnTo>
                    <a:pt x="459" y="557"/>
                  </a:lnTo>
                  <a:lnTo>
                    <a:pt x="454" y="557"/>
                  </a:lnTo>
                  <a:lnTo>
                    <a:pt x="451" y="555"/>
                  </a:lnTo>
                  <a:lnTo>
                    <a:pt x="447" y="555"/>
                  </a:lnTo>
                  <a:lnTo>
                    <a:pt x="447" y="553"/>
                  </a:lnTo>
                  <a:lnTo>
                    <a:pt x="451" y="553"/>
                  </a:lnTo>
                  <a:lnTo>
                    <a:pt x="451" y="553"/>
                  </a:lnTo>
                  <a:lnTo>
                    <a:pt x="456" y="553"/>
                  </a:lnTo>
                  <a:lnTo>
                    <a:pt x="461" y="553"/>
                  </a:lnTo>
                  <a:lnTo>
                    <a:pt x="461" y="550"/>
                  </a:lnTo>
                  <a:lnTo>
                    <a:pt x="463" y="548"/>
                  </a:lnTo>
                  <a:lnTo>
                    <a:pt x="463" y="545"/>
                  </a:lnTo>
                  <a:lnTo>
                    <a:pt x="461" y="545"/>
                  </a:lnTo>
                  <a:lnTo>
                    <a:pt x="459" y="541"/>
                  </a:lnTo>
                  <a:lnTo>
                    <a:pt x="458" y="539"/>
                  </a:lnTo>
                  <a:lnTo>
                    <a:pt x="456" y="536"/>
                  </a:lnTo>
                  <a:lnTo>
                    <a:pt x="454" y="532"/>
                  </a:lnTo>
                  <a:lnTo>
                    <a:pt x="458" y="531"/>
                  </a:lnTo>
                  <a:lnTo>
                    <a:pt x="458" y="531"/>
                  </a:lnTo>
                  <a:lnTo>
                    <a:pt x="459" y="531"/>
                  </a:lnTo>
                  <a:lnTo>
                    <a:pt x="459" y="532"/>
                  </a:lnTo>
                  <a:lnTo>
                    <a:pt x="463" y="532"/>
                  </a:lnTo>
                  <a:lnTo>
                    <a:pt x="465" y="531"/>
                  </a:lnTo>
                  <a:lnTo>
                    <a:pt x="466" y="529"/>
                  </a:lnTo>
                  <a:lnTo>
                    <a:pt x="468" y="527"/>
                  </a:lnTo>
                  <a:lnTo>
                    <a:pt x="466" y="520"/>
                  </a:lnTo>
                  <a:lnTo>
                    <a:pt x="479" y="522"/>
                  </a:lnTo>
                  <a:lnTo>
                    <a:pt x="479" y="520"/>
                  </a:lnTo>
                  <a:lnTo>
                    <a:pt x="491" y="520"/>
                  </a:lnTo>
                  <a:lnTo>
                    <a:pt x="491" y="520"/>
                  </a:lnTo>
                  <a:lnTo>
                    <a:pt x="493" y="520"/>
                  </a:lnTo>
                  <a:lnTo>
                    <a:pt x="496" y="515"/>
                  </a:lnTo>
                  <a:lnTo>
                    <a:pt x="501" y="515"/>
                  </a:lnTo>
                  <a:lnTo>
                    <a:pt x="503" y="518"/>
                  </a:lnTo>
                  <a:lnTo>
                    <a:pt x="505" y="520"/>
                  </a:lnTo>
                  <a:lnTo>
                    <a:pt x="507" y="524"/>
                  </a:lnTo>
                  <a:lnTo>
                    <a:pt x="507" y="524"/>
                  </a:lnTo>
                  <a:lnTo>
                    <a:pt x="508" y="524"/>
                  </a:lnTo>
                  <a:lnTo>
                    <a:pt x="512" y="518"/>
                  </a:lnTo>
                  <a:lnTo>
                    <a:pt x="514" y="518"/>
                  </a:lnTo>
                  <a:lnTo>
                    <a:pt x="515" y="511"/>
                  </a:lnTo>
                  <a:lnTo>
                    <a:pt x="522" y="513"/>
                  </a:lnTo>
                  <a:lnTo>
                    <a:pt x="522" y="517"/>
                  </a:lnTo>
                  <a:lnTo>
                    <a:pt x="526" y="517"/>
                  </a:lnTo>
                  <a:lnTo>
                    <a:pt x="526" y="513"/>
                  </a:lnTo>
                  <a:lnTo>
                    <a:pt x="528" y="513"/>
                  </a:lnTo>
                  <a:lnTo>
                    <a:pt x="528" y="511"/>
                  </a:lnTo>
                  <a:lnTo>
                    <a:pt x="529" y="510"/>
                  </a:lnTo>
                  <a:lnTo>
                    <a:pt x="529" y="508"/>
                  </a:lnTo>
                  <a:lnTo>
                    <a:pt x="528" y="508"/>
                  </a:lnTo>
                  <a:lnTo>
                    <a:pt x="528" y="508"/>
                  </a:lnTo>
                  <a:lnTo>
                    <a:pt x="531" y="508"/>
                  </a:lnTo>
                  <a:lnTo>
                    <a:pt x="531" y="506"/>
                  </a:lnTo>
                  <a:lnTo>
                    <a:pt x="535" y="504"/>
                  </a:lnTo>
                  <a:lnTo>
                    <a:pt x="535" y="499"/>
                  </a:lnTo>
                  <a:lnTo>
                    <a:pt x="536" y="499"/>
                  </a:lnTo>
                  <a:lnTo>
                    <a:pt x="538" y="496"/>
                  </a:lnTo>
                  <a:lnTo>
                    <a:pt x="538" y="496"/>
                  </a:lnTo>
                  <a:lnTo>
                    <a:pt x="538" y="496"/>
                  </a:lnTo>
                  <a:lnTo>
                    <a:pt x="540" y="496"/>
                  </a:lnTo>
                  <a:lnTo>
                    <a:pt x="541" y="496"/>
                  </a:lnTo>
                  <a:lnTo>
                    <a:pt x="543" y="492"/>
                  </a:lnTo>
                  <a:lnTo>
                    <a:pt x="547" y="491"/>
                  </a:lnTo>
                  <a:lnTo>
                    <a:pt x="547" y="491"/>
                  </a:lnTo>
                  <a:lnTo>
                    <a:pt x="557" y="487"/>
                  </a:lnTo>
                  <a:lnTo>
                    <a:pt x="562" y="478"/>
                  </a:lnTo>
                  <a:lnTo>
                    <a:pt x="562" y="477"/>
                  </a:lnTo>
                  <a:lnTo>
                    <a:pt x="566" y="475"/>
                  </a:lnTo>
                  <a:lnTo>
                    <a:pt x="568" y="473"/>
                  </a:lnTo>
                  <a:lnTo>
                    <a:pt x="569" y="471"/>
                  </a:lnTo>
                  <a:lnTo>
                    <a:pt x="571" y="473"/>
                  </a:lnTo>
                  <a:lnTo>
                    <a:pt x="571" y="473"/>
                  </a:lnTo>
                  <a:lnTo>
                    <a:pt x="575" y="473"/>
                  </a:lnTo>
                  <a:lnTo>
                    <a:pt x="576" y="470"/>
                  </a:lnTo>
                  <a:lnTo>
                    <a:pt x="576" y="466"/>
                  </a:lnTo>
                  <a:lnTo>
                    <a:pt x="576" y="464"/>
                  </a:lnTo>
                  <a:lnTo>
                    <a:pt x="576" y="461"/>
                  </a:lnTo>
                  <a:lnTo>
                    <a:pt x="573" y="461"/>
                  </a:lnTo>
                  <a:lnTo>
                    <a:pt x="571" y="457"/>
                  </a:lnTo>
                  <a:lnTo>
                    <a:pt x="571" y="454"/>
                  </a:lnTo>
                  <a:lnTo>
                    <a:pt x="569" y="452"/>
                  </a:lnTo>
                  <a:lnTo>
                    <a:pt x="569" y="445"/>
                  </a:lnTo>
                  <a:lnTo>
                    <a:pt x="571" y="445"/>
                  </a:lnTo>
                  <a:lnTo>
                    <a:pt x="571" y="450"/>
                  </a:lnTo>
                  <a:lnTo>
                    <a:pt x="573" y="450"/>
                  </a:lnTo>
                  <a:lnTo>
                    <a:pt x="576" y="456"/>
                  </a:lnTo>
                  <a:lnTo>
                    <a:pt x="578" y="457"/>
                  </a:lnTo>
                  <a:lnTo>
                    <a:pt x="582" y="457"/>
                  </a:lnTo>
                  <a:lnTo>
                    <a:pt x="585" y="459"/>
                  </a:lnTo>
                  <a:lnTo>
                    <a:pt x="585" y="461"/>
                  </a:lnTo>
                  <a:lnTo>
                    <a:pt x="592" y="461"/>
                  </a:lnTo>
                  <a:lnTo>
                    <a:pt x="592" y="459"/>
                  </a:lnTo>
                  <a:lnTo>
                    <a:pt x="596" y="461"/>
                  </a:lnTo>
                  <a:lnTo>
                    <a:pt x="596" y="457"/>
                  </a:lnTo>
                  <a:lnTo>
                    <a:pt x="603" y="457"/>
                  </a:lnTo>
                  <a:lnTo>
                    <a:pt x="603" y="456"/>
                  </a:lnTo>
                  <a:lnTo>
                    <a:pt x="603" y="454"/>
                  </a:lnTo>
                  <a:lnTo>
                    <a:pt x="603" y="454"/>
                  </a:lnTo>
                  <a:lnTo>
                    <a:pt x="603" y="450"/>
                  </a:lnTo>
                  <a:lnTo>
                    <a:pt x="606" y="450"/>
                  </a:lnTo>
                  <a:lnTo>
                    <a:pt x="606" y="452"/>
                  </a:lnTo>
                  <a:lnTo>
                    <a:pt x="606" y="452"/>
                  </a:lnTo>
                  <a:lnTo>
                    <a:pt x="606" y="456"/>
                  </a:lnTo>
                  <a:lnTo>
                    <a:pt x="610" y="456"/>
                  </a:lnTo>
                  <a:lnTo>
                    <a:pt x="611" y="454"/>
                  </a:lnTo>
                  <a:lnTo>
                    <a:pt x="613" y="454"/>
                  </a:lnTo>
                  <a:lnTo>
                    <a:pt x="617" y="454"/>
                  </a:lnTo>
                  <a:lnTo>
                    <a:pt x="617" y="450"/>
                  </a:lnTo>
                  <a:lnTo>
                    <a:pt x="617" y="450"/>
                  </a:lnTo>
                  <a:lnTo>
                    <a:pt x="617" y="449"/>
                  </a:lnTo>
                  <a:lnTo>
                    <a:pt x="620" y="449"/>
                  </a:lnTo>
                  <a:lnTo>
                    <a:pt x="620" y="450"/>
                  </a:lnTo>
                  <a:lnTo>
                    <a:pt x="622" y="452"/>
                  </a:lnTo>
                  <a:lnTo>
                    <a:pt x="624" y="452"/>
                  </a:lnTo>
                  <a:lnTo>
                    <a:pt x="627" y="452"/>
                  </a:lnTo>
                  <a:lnTo>
                    <a:pt x="627" y="450"/>
                  </a:lnTo>
                  <a:lnTo>
                    <a:pt x="631" y="450"/>
                  </a:lnTo>
                  <a:lnTo>
                    <a:pt x="631" y="450"/>
                  </a:lnTo>
                  <a:lnTo>
                    <a:pt x="632" y="450"/>
                  </a:lnTo>
                  <a:lnTo>
                    <a:pt x="634" y="450"/>
                  </a:lnTo>
                  <a:lnTo>
                    <a:pt x="634" y="449"/>
                  </a:lnTo>
                  <a:lnTo>
                    <a:pt x="637" y="449"/>
                  </a:lnTo>
                  <a:lnTo>
                    <a:pt x="637" y="449"/>
                  </a:lnTo>
                  <a:lnTo>
                    <a:pt x="639" y="449"/>
                  </a:lnTo>
                  <a:lnTo>
                    <a:pt x="641" y="449"/>
                  </a:lnTo>
                  <a:lnTo>
                    <a:pt x="641" y="445"/>
                  </a:lnTo>
                  <a:lnTo>
                    <a:pt x="646" y="445"/>
                  </a:lnTo>
                  <a:lnTo>
                    <a:pt x="651" y="443"/>
                  </a:lnTo>
                  <a:lnTo>
                    <a:pt x="657" y="442"/>
                  </a:lnTo>
                  <a:lnTo>
                    <a:pt x="660" y="440"/>
                  </a:lnTo>
                  <a:lnTo>
                    <a:pt x="662" y="440"/>
                  </a:lnTo>
                  <a:lnTo>
                    <a:pt x="660" y="433"/>
                  </a:lnTo>
                  <a:lnTo>
                    <a:pt x="664" y="433"/>
                  </a:lnTo>
                  <a:lnTo>
                    <a:pt x="665" y="436"/>
                  </a:lnTo>
                  <a:lnTo>
                    <a:pt x="669" y="435"/>
                  </a:lnTo>
                  <a:lnTo>
                    <a:pt x="671" y="435"/>
                  </a:lnTo>
                  <a:lnTo>
                    <a:pt x="672" y="433"/>
                  </a:lnTo>
                  <a:lnTo>
                    <a:pt x="672" y="433"/>
                  </a:lnTo>
                  <a:lnTo>
                    <a:pt x="672" y="429"/>
                  </a:lnTo>
                  <a:lnTo>
                    <a:pt x="672" y="429"/>
                  </a:lnTo>
                  <a:lnTo>
                    <a:pt x="674" y="429"/>
                  </a:lnTo>
                  <a:lnTo>
                    <a:pt x="676" y="428"/>
                  </a:lnTo>
                  <a:lnTo>
                    <a:pt x="676" y="426"/>
                  </a:lnTo>
                  <a:lnTo>
                    <a:pt x="679" y="426"/>
                  </a:lnTo>
                  <a:lnTo>
                    <a:pt x="679" y="428"/>
                  </a:lnTo>
                  <a:lnTo>
                    <a:pt x="681" y="428"/>
                  </a:lnTo>
                  <a:lnTo>
                    <a:pt x="681" y="428"/>
                  </a:lnTo>
                  <a:lnTo>
                    <a:pt x="683" y="429"/>
                  </a:lnTo>
                  <a:lnTo>
                    <a:pt x="685" y="426"/>
                  </a:lnTo>
                  <a:lnTo>
                    <a:pt x="686" y="426"/>
                  </a:lnTo>
                  <a:lnTo>
                    <a:pt x="688" y="426"/>
                  </a:lnTo>
                  <a:lnTo>
                    <a:pt x="688" y="426"/>
                  </a:lnTo>
                  <a:lnTo>
                    <a:pt x="688" y="424"/>
                  </a:lnTo>
                  <a:lnTo>
                    <a:pt x="690" y="422"/>
                  </a:lnTo>
                  <a:lnTo>
                    <a:pt x="693" y="422"/>
                  </a:lnTo>
                  <a:lnTo>
                    <a:pt x="697" y="422"/>
                  </a:lnTo>
                  <a:lnTo>
                    <a:pt x="700" y="42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b="1">
                <a:solidFill>
                  <a:prstClr val="black"/>
                </a:solidFill>
                <a:latin typeface="Arial" panose="020B0604020202020204" pitchFamily="34" charset="0"/>
                <a:cs typeface="Arial" panose="020B0604020202020204" pitchFamily="34" charset="0"/>
              </a:endParaRPr>
            </a:p>
          </p:txBody>
        </p:sp>
        <p:sp>
          <p:nvSpPr>
            <p:cNvPr id="83" name="Freeform 7"/>
            <p:cNvSpPr>
              <a:spLocks noEditPoints="1"/>
            </p:cNvSpPr>
            <p:nvPr/>
          </p:nvSpPr>
          <p:spPr bwMode="auto">
            <a:xfrm>
              <a:off x="2419350" y="1222375"/>
              <a:ext cx="4275138" cy="984250"/>
            </a:xfrm>
            <a:custGeom>
              <a:avLst/>
              <a:gdLst>
                <a:gd name="T0" fmla="*/ 998 w 2693"/>
                <a:gd name="T1" fmla="*/ 82 h 620"/>
                <a:gd name="T2" fmla="*/ 942 w 2693"/>
                <a:gd name="T3" fmla="*/ 9 h 620"/>
                <a:gd name="T4" fmla="*/ 660 w 2693"/>
                <a:gd name="T5" fmla="*/ 481 h 620"/>
                <a:gd name="T6" fmla="*/ 873 w 2693"/>
                <a:gd name="T7" fmla="*/ 18 h 620"/>
                <a:gd name="T8" fmla="*/ 906 w 2693"/>
                <a:gd name="T9" fmla="*/ 7 h 620"/>
                <a:gd name="T10" fmla="*/ 3 w 2693"/>
                <a:gd name="T11" fmla="*/ 69 h 620"/>
                <a:gd name="T12" fmla="*/ 22 w 2693"/>
                <a:gd name="T13" fmla="*/ 88 h 620"/>
                <a:gd name="T14" fmla="*/ 33 w 2693"/>
                <a:gd name="T15" fmla="*/ 103 h 620"/>
                <a:gd name="T16" fmla="*/ 28 w 2693"/>
                <a:gd name="T17" fmla="*/ 130 h 620"/>
                <a:gd name="T18" fmla="*/ 56 w 2693"/>
                <a:gd name="T19" fmla="*/ 152 h 620"/>
                <a:gd name="T20" fmla="*/ 108 w 2693"/>
                <a:gd name="T21" fmla="*/ 147 h 620"/>
                <a:gd name="T22" fmla="*/ 143 w 2693"/>
                <a:gd name="T23" fmla="*/ 133 h 620"/>
                <a:gd name="T24" fmla="*/ 173 w 2693"/>
                <a:gd name="T25" fmla="*/ 124 h 620"/>
                <a:gd name="T26" fmla="*/ 150 w 2693"/>
                <a:gd name="T27" fmla="*/ 135 h 620"/>
                <a:gd name="T28" fmla="*/ 139 w 2693"/>
                <a:gd name="T29" fmla="*/ 156 h 620"/>
                <a:gd name="T30" fmla="*/ 167 w 2693"/>
                <a:gd name="T31" fmla="*/ 170 h 620"/>
                <a:gd name="T32" fmla="*/ 157 w 2693"/>
                <a:gd name="T33" fmla="*/ 177 h 620"/>
                <a:gd name="T34" fmla="*/ 91 w 2693"/>
                <a:gd name="T35" fmla="*/ 198 h 620"/>
                <a:gd name="T36" fmla="*/ 124 w 2693"/>
                <a:gd name="T37" fmla="*/ 210 h 620"/>
                <a:gd name="T38" fmla="*/ 167 w 2693"/>
                <a:gd name="T39" fmla="*/ 198 h 620"/>
                <a:gd name="T40" fmla="*/ 209 w 2693"/>
                <a:gd name="T41" fmla="*/ 203 h 620"/>
                <a:gd name="T42" fmla="*/ 260 w 2693"/>
                <a:gd name="T43" fmla="*/ 196 h 620"/>
                <a:gd name="T44" fmla="*/ 270 w 2693"/>
                <a:gd name="T45" fmla="*/ 166 h 620"/>
                <a:gd name="T46" fmla="*/ 293 w 2693"/>
                <a:gd name="T47" fmla="*/ 135 h 620"/>
                <a:gd name="T48" fmla="*/ 260 w 2693"/>
                <a:gd name="T49" fmla="*/ 128 h 620"/>
                <a:gd name="T50" fmla="*/ 286 w 2693"/>
                <a:gd name="T51" fmla="*/ 119 h 620"/>
                <a:gd name="T52" fmla="*/ 319 w 2693"/>
                <a:gd name="T53" fmla="*/ 116 h 620"/>
                <a:gd name="T54" fmla="*/ 359 w 2693"/>
                <a:gd name="T55" fmla="*/ 98 h 620"/>
                <a:gd name="T56" fmla="*/ 401 w 2693"/>
                <a:gd name="T57" fmla="*/ 79 h 620"/>
                <a:gd name="T58" fmla="*/ 438 w 2693"/>
                <a:gd name="T59" fmla="*/ 56 h 620"/>
                <a:gd name="T60" fmla="*/ 495 w 2693"/>
                <a:gd name="T61" fmla="*/ 25 h 620"/>
                <a:gd name="T62" fmla="*/ 405 w 2693"/>
                <a:gd name="T63" fmla="*/ 25 h 620"/>
                <a:gd name="T64" fmla="*/ 415 w 2693"/>
                <a:gd name="T65" fmla="*/ 13 h 620"/>
                <a:gd name="T66" fmla="*/ 330 w 2693"/>
                <a:gd name="T67" fmla="*/ 21 h 620"/>
                <a:gd name="T68" fmla="*/ 279 w 2693"/>
                <a:gd name="T69" fmla="*/ 30 h 620"/>
                <a:gd name="T70" fmla="*/ 241 w 2693"/>
                <a:gd name="T71" fmla="*/ 41 h 620"/>
                <a:gd name="T72" fmla="*/ 178 w 2693"/>
                <a:gd name="T73" fmla="*/ 30 h 620"/>
                <a:gd name="T74" fmla="*/ 143 w 2693"/>
                <a:gd name="T75" fmla="*/ 42 h 620"/>
                <a:gd name="T76" fmla="*/ 132 w 2693"/>
                <a:gd name="T77" fmla="*/ 44 h 620"/>
                <a:gd name="T78" fmla="*/ 71 w 2693"/>
                <a:gd name="T79" fmla="*/ 49 h 620"/>
                <a:gd name="T80" fmla="*/ 99 w 2693"/>
                <a:gd name="T81" fmla="*/ 62 h 620"/>
                <a:gd name="T82" fmla="*/ 78 w 2693"/>
                <a:gd name="T83" fmla="*/ 74 h 620"/>
                <a:gd name="T84" fmla="*/ 138 w 2693"/>
                <a:gd name="T85" fmla="*/ 77 h 620"/>
                <a:gd name="T86" fmla="*/ 195 w 2693"/>
                <a:gd name="T87" fmla="*/ 77 h 620"/>
                <a:gd name="T88" fmla="*/ 281 w 2693"/>
                <a:gd name="T89" fmla="*/ 70 h 620"/>
                <a:gd name="T90" fmla="*/ 223 w 2693"/>
                <a:gd name="T91" fmla="*/ 88 h 620"/>
                <a:gd name="T92" fmla="*/ 209 w 2693"/>
                <a:gd name="T93" fmla="*/ 114 h 620"/>
                <a:gd name="T94" fmla="*/ 139 w 2693"/>
                <a:gd name="T95" fmla="*/ 105 h 620"/>
                <a:gd name="T96" fmla="*/ 78 w 2693"/>
                <a:gd name="T97" fmla="*/ 89 h 620"/>
                <a:gd name="T98" fmla="*/ 17 w 2693"/>
                <a:gd name="T99" fmla="*/ 62 h 620"/>
                <a:gd name="T100" fmla="*/ 188 w 2693"/>
                <a:gd name="T101" fmla="*/ 163 h 620"/>
                <a:gd name="T102" fmla="*/ 288 w 2693"/>
                <a:gd name="T103" fmla="*/ 72 h 620"/>
                <a:gd name="T104" fmla="*/ 84 w 2693"/>
                <a:gd name="T105" fmla="*/ 152 h 620"/>
                <a:gd name="T106" fmla="*/ 2217 w 2693"/>
                <a:gd name="T107" fmla="*/ 23 h 620"/>
                <a:gd name="T108" fmla="*/ 2204 w 2693"/>
                <a:gd name="T109" fmla="*/ 35 h 620"/>
                <a:gd name="T110" fmla="*/ 1094 w 2693"/>
                <a:gd name="T111" fmla="*/ 49 h 620"/>
                <a:gd name="T112" fmla="*/ 2192 w 2693"/>
                <a:gd name="T113" fmla="*/ 48 h 620"/>
                <a:gd name="T114" fmla="*/ 2192 w 2693"/>
                <a:gd name="T115" fmla="*/ 62 h 620"/>
                <a:gd name="T116" fmla="*/ 2199 w 2693"/>
                <a:gd name="T117" fmla="*/ 70 h 620"/>
                <a:gd name="T118" fmla="*/ 2162 w 2693"/>
                <a:gd name="T119" fmla="*/ 65 h 620"/>
                <a:gd name="T120" fmla="*/ 2307 w 2693"/>
                <a:gd name="T121" fmla="*/ 65 h 620"/>
                <a:gd name="T122" fmla="*/ 2185 w 2693"/>
                <a:gd name="T123" fmla="*/ 74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93" h="620">
                  <a:moveTo>
                    <a:pt x="1059" y="241"/>
                  </a:moveTo>
                  <a:lnTo>
                    <a:pt x="1061" y="241"/>
                  </a:lnTo>
                  <a:lnTo>
                    <a:pt x="1063" y="252"/>
                  </a:lnTo>
                  <a:lnTo>
                    <a:pt x="1059" y="252"/>
                  </a:lnTo>
                  <a:lnTo>
                    <a:pt x="1059" y="250"/>
                  </a:lnTo>
                  <a:lnTo>
                    <a:pt x="1059" y="250"/>
                  </a:lnTo>
                  <a:lnTo>
                    <a:pt x="1059" y="241"/>
                  </a:lnTo>
                  <a:close/>
                  <a:moveTo>
                    <a:pt x="1019" y="76"/>
                  </a:moveTo>
                  <a:lnTo>
                    <a:pt x="1017" y="76"/>
                  </a:lnTo>
                  <a:lnTo>
                    <a:pt x="1017" y="76"/>
                  </a:lnTo>
                  <a:lnTo>
                    <a:pt x="1017" y="74"/>
                  </a:lnTo>
                  <a:lnTo>
                    <a:pt x="1017" y="76"/>
                  </a:lnTo>
                  <a:lnTo>
                    <a:pt x="1017" y="76"/>
                  </a:lnTo>
                  <a:lnTo>
                    <a:pt x="1019" y="76"/>
                  </a:lnTo>
                  <a:close/>
                  <a:moveTo>
                    <a:pt x="1009" y="77"/>
                  </a:moveTo>
                  <a:lnTo>
                    <a:pt x="1010" y="77"/>
                  </a:lnTo>
                  <a:lnTo>
                    <a:pt x="1010" y="77"/>
                  </a:lnTo>
                  <a:lnTo>
                    <a:pt x="1007" y="79"/>
                  </a:lnTo>
                  <a:lnTo>
                    <a:pt x="1009" y="77"/>
                  </a:lnTo>
                  <a:close/>
                  <a:moveTo>
                    <a:pt x="981" y="88"/>
                  </a:moveTo>
                  <a:lnTo>
                    <a:pt x="981" y="86"/>
                  </a:lnTo>
                  <a:lnTo>
                    <a:pt x="988" y="86"/>
                  </a:lnTo>
                  <a:lnTo>
                    <a:pt x="988" y="84"/>
                  </a:lnTo>
                  <a:lnTo>
                    <a:pt x="989" y="84"/>
                  </a:lnTo>
                  <a:lnTo>
                    <a:pt x="989" y="82"/>
                  </a:lnTo>
                  <a:lnTo>
                    <a:pt x="993" y="82"/>
                  </a:lnTo>
                  <a:lnTo>
                    <a:pt x="996" y="82"/>
                  </a:lnTo>
                  <a:lnTo>
                    <a:pt x="998" y="81"/>
                  </a:lnTo>
                  <a:lnTo>
                    <a:pt x="1002" y="81"/>
                  </a:lnTo>
                  <a:lnTo>
                    <a:pt x="1005" y="81"/>
                  </a:lnTo>
                  <a:lnTo>
                    <a:pt x="1005" y="81"/>
                  </a:lnTo>
                  <a:lnTo>
                    <a:pt x="998" y="82"/>
                  </a:lnTo>
                  <a:lnTo>
                    <a:pt x="998" y="82"/>
                  </a:lnTo>
                  <a:lnTo>
                    <a:pt x="995" y="82"/>
                  </a:lnTo>
                  <a:lnTo>
                    <a:pt x="995" y="84"/>
                  </a:lnTo>
                  <a:lnTo>
                    <a:pt x="993" y="84"/>
                  </a:lnTo>
                  <a:lnTo>
                    <a:pt x="993" y="86"/>
                  </a:lnTo>
                  <a:lnTo>
                    <a:pt x="988" y="86"/>
                  </a:lnTo>
                  <a:lnTo>
                    <a:pt x="988" y="86"/>
                  </a:lnTo>
                  <a:lnTo>
                    <a:pt x="986" y="88"/>
                  </a:lnTo>
                  <a:lnTo>
                    <a:pt x="982" y="89"/>
                  </a:lnTo>
                  <a:lnTo>
                    <a:pt x="981" y="91"/>
                  </a:lnTo>
                  <a:lnTo>
                    <a:pt x="981" y="93"/>
                  </a:lnTo>
                  <a:lnTo>
                    <a:pt x="977" y="93"/>
                  </a:lnTo>
                  <a:lnTo>
                    <a:pt x="979" y="91"/>
                  </a:lnTo>
                  <a:lnTo>
                    <a:pt x="979" y="89"/>
                  </a:lnTo>
                  <a:lnTo>
                    <a:pt x="981" y="88"/>
                  </a:lnTo>
                  <a:close/>
                  <a:moveTo>
                    <a:pt x="928" y="37"/>
                  </a:moveTo>
                  <a:lnTo>
                    <a:pt x="930" y="37"/>
                  </a:lnTo>
                  <a:lnTo>
                    <a:pt x="930" y="37"/>
                  </a:lnTo>
                  <a:lnTo>
                    <a:pt x="930" y="39"/>
                  </a:lnTo>
                  <a:lnTo>
                    <a:pt x="930" y="37"/>
                  </a:lnTo>
                  <a:lnTo>
                    <a:pt x="928" y="37"/>
                  </a:lnTo>
                  <a:lnTo>
                    <a:pt x="928" y="37"/>
                  </a:lnTo>
                  <a:close/>
                  <a:moveTo>
                    <a:pt x="921" y="11"/>
                  </a:moveTo>
                  <a:lnTo>
                    <a:pt x="925" y="9"/>
                  </a:lnTo>
                  <a:lnTo>
                    <a:pt x="930" y="9"/>
                  </a:lnTo>
                  <a:lnTo>
                    <a:pt x="935" y="7"/>
                  </a:lnTo>
                  <a:lnTo>
                    <a:pt x="939" y="6"/>
                  </a:lnTo>
                  <a:lnTo>
                    <a:pt x="942" y="6"/>
                  </a:lnTo>
                  <a:lnTo>
                    <a:pt x="986" y="6"/>
                  </a:lnTo>
                  <a:lnTo>
                    <a:pt x="986" y="7"/>
                  </a:lnTo>
                  <a:lnTo>
                    <a:pt x="963" y="9"/>
                  </a:lnTo>
                  <a:lnTo>
                    <a:pt x="942" y="9"/>
                  </a:lnTo>
                  <a:lnTo>
                    <a:pt x="937" y="11"/>
                  </a:lnTo>
                  <a:lnTo>
                    <a:pt x="937" y="11"/>
                  </a:lnTo>
                  <a:lnTo>
                    <a:pt x="934" y="13"/>
                  </a:lnTo>
                  <a:lnTo>
                    <a:pt x="930" y="13"/>
                  </a:lnTo>
                  <a:lnTo>
                    <a:pt x="927" y="13"/>
                  </a:lnTo>
                  <a:lnTo>
                    <a:pt x="927" y="13"/>
                  </a:lnTo>
                  <a:lnTo>
                    <a:pt x="927" y="11"/>
                  </a:lnTo>
                  <a:lnTo>
                    <a:pt x="921" y="11"/>
                  </a:lnTo>
                  <a:lnTo>
                    <a:pt x="921" y="11"/>
                  </a:lnTo>
                  <a:close/>
                  <a:moveTo>
                    <a:pt x="628" y="482"/>
                  </a:moveTo>
                  <a:lnTo>
                    <a:pt x="623" y="481"/>
                  </a:lnTo>
                  <a:lnTo>
                    <a:pt x="623" y="479"/>
                  </a:lnTo>
                  <a:lnTo>
                    <a:pt x="626" y="479"/>
                  </a:lnTo>
                  <a:lnTo>
                    <a:pt x="626" y="481"/>
                  </a:lnTo>
                  <a:lnTo>
                    <a:pt x="628" y="481"/>
                  </a:lnTo>
                  <a:lnTo>
                    <a:pt x="628" y="482"/>
                  </a:lnTo>
                  <a:close/>
                  <a:moveTo>
                    <a:pt x="663" y="453"/>
                  </a:moveTo>
                  <a:lnTo>
                    <a:pt x="663" y="453"/>
                  </a:lnTo>
                  <a:lnTo>
                    <a:pt x="661" y="453"/>
                  </a:lnTo>
                  <a:lnTo>
                    <a:pt x="661" y="454"/>
                  </a:lnTo>
                  <a:lnTo>
                    <a:pt x="660" y="454"/>
                  </a:lnTo>
                  <a:lnTo>
                    <a:pt x="660" y="453"/>
                  </a:lnTo>
                  <a:lnTo>
                    <a:pt x="663" y="453"/>
                  </a:lnTo>
                  <a:close/>
                  <a:moveTo>
                    <a:pt x="658" y="456"/>
                  </a:moveTo>
                  <a:lnTo>
                    <a:pt x="660" y="456"/>
                  </a:lnTo>
                  <a:lnTo>
                    <a:pt x="660" y="458"/>
                  </a:lnTo>
                  <a:lnTo>
                    <a:pt x="658" y="458"/>
                  </a:lnTo>
                  <a:lnTo>
                    <a:pt x="658" y="456"/>
                  </a:lnTo>
                  <a:close/>
                  <a:moveTo>
                    <a:pt x="665" y="479"/>
                  </a:moveTo>
                  <a:lnTo>
                    <a:pt x="663" y="479"/>
                  </a:lnTo>
                  <a:lnTo>
                    <a:pt x="663" y="481"/>
                  </a:lnTo>
                  <a:lnTo>
                    <a:pt x="660" y="481"/>
                  </a:lnTo>
                  <a:lnTo>
                    <a:pt x="658" y="482"/>
                  </a:lnTo>
                  <a:lnTo>
                    <a:pt x="654" y="482"/>
                  </a:lnTo>
                  <a:lnTo>
                    <a:pt x="654" y="484"/>
                  </a:lnTo>
                  <a:lnTo>
                    <a:pt x="651" y="484"/>
                  </a:lnTo>
                  <a:lnTo>
                    <a:pt x="654" y="481"/>
                  </a:lnTo>
                  <a:lnTo>
                    <a:pt x="660" y="475"/>
                  </a:lnTo>
                  <a:lnTo>
                    <a:pt x="665" y="474"/>
                  </a:lnTo>
                  <a:lnTo>
                    <a:pt x="665" y="479"/>
                  </a:lnTo>
                  <a:close/>
                  <a:moveTo>
                    <a:pt x="726" y="620"/>
                  </a:moveTo>
                  <a:lnTo>
                    <a:pt x="726" y="620"/>
                  </a:lnTo>
                  <a:lnTo>
                    <a:pt x="726" y="620"/>
                  </a:lnTo>
                  <a:lnTo>
                    <a:pt x="726" y="617"/>
                  </a:lnTo>
                  <a:lnTo>
                    <a:pt x="728" y="617"/>
                  </a:lnTo>
                  <a:lnTo>
                    <a:pt x="728" y="618"/>
                  </a:lnTo>
                  <a:lnTo>
                    <a:pt x="728" y="618"/>
                  </a:lnTo>
                  <a:lnTo>
                    <a:pt x="726" y="620"/>
                  </a:lnTo>
                  <a:close/>
                  <a:moveTo>
                    <a:pt x="846" y="493"/>
                  </a:moveTo>
                  <a:lnTo>
                    <a:pt x="839" y="494"/>
                  </a:lnTo>
                  <a:lnTo>
                    <a:pt x="839" y="487"/>
                  </a:lnTo>
                  <a:lnTo>
                    <a:pt x="839" y="487"/>
                  </a:lnTo>
                  <a:lnTo>
                    <a:pt x="841" y="487"/>
                  </a:lnTo>
                  <a:lnTo>
                    <a:pt x="841" y="486"/>
                  </a:lnTo>
                  <a:lnTo>
                    <a:pt x="848" y="487"/>
                  </a:lnTo>
                  <a:lnTo>
                    <a:pt x="848" y="489"/>
                  </a:lnTo>
                  <a:lnTo>
                    <a:pt x="846" y="491"/>
                  </a:lnTo>
                  <a:lnTo>
                    <a:pt x="846" y="493"/>
                  </a:lnTo>
                  <a:close/>
                  <a:moveTo>
                    <a:pt x="881" y="13"/>
                  </a:moveTo>
                  <a:lnTo>
                    <a:pt x="874" y="14"/>
                  </a:lnTo>
                  <a:lnTo>
                    <a:pt x="874" y="14"/>
                  </a:lnTo>
                  <a:lnTo>
                    <a:pt x="874" y="14"/>
                  </a:lnTo>
                  <a:lnTo>
                    <a:pt x="873" y="16"/>
                  </a:lnTo>
                  <a:lnTo>
                    <a:pt x="873" y="18"/>
                  </a:lnTo>
                  <a:lnTo>
                    <a:pt x="871" y="16"/>
                  </a:lnTo>
                  <a:lnTo>
                    <a:pt x="871" y="16"/>
                  </a:lnTo>
                  <a:lnTo>
                    <a:pt x="869" y="14"/>
                  </a:lnTo>
                  <a:lnTo>
                    <a:pt x="867" y="14"/>
                  </a:lnTo>
                  <a:lnTo>
                    <a:pt x="866" y="16"/>
                  </a:lnTo>
                  <a:lnTo>
                    <a:pt x="866" y="16"/>
                  </a:lnTo>
                  <a:lnTo>
                    <a:pt x="866" y="18"/>
                  </a:lnTo>
                  <a:lnTo>
                    <a:pt x="866" y="18"/>
                  </a:lnTo>
                  <a:lnTo>
                    <a:pt x="864" y="18"/>
                  </a:lnTo>
                  <a:lnTo>
                    <a:pt x="864" y="14"/>
                  </a:lnTo>
                  <a:lnTo>
                    <a:pt x="866" y="14"/>
                  </a:lnTo>
                  <a:lnTo>
                    <a:pt x="867" y="13"/>
                  </a:lnTo>
                  <a:lnTo>
                    <a:pt x="873" y="11"/>
                  </a:lnTo>
                  <a:lnTo>
                    <a:pt x="878" y="11"/>
                  </a:lnTo>
                  <a:lnTo>
                    <a:pt x="881" y="11"/>
                  </a:lnTo>
                  <a:lnTo>
                    <a:pt x="881" y="13"/>
                  </a:lnTo>
                  <a:close/>
                  <a:moveTo>
                    <a:pt x="893" y="13"/>
                  </a:moveTo>
                  <a:lnTo>
                    <a:pt x="893" y="13"/>
                  </a:lnTo>
                  <a:lnTo>
                    <a:pt x="892" y="13"/>
                  </a:lnTo>
                  <a:lnTo>
                    <a:pt x="892" y="13"/>
                  </a:lnTo>
                  <a:lnTo>
                    <a:pt x="890" y="11"/>
                  </a:lnTo>
                  <a:lnTo>
                    <a:pt x="890" y="11"/>
                  </a:lnTo>
                  <a:lnTo>
                    <a:pt x="890" y="11"/>
                  </a:lnTo>
                  <a:lnTo>
                    <a:pt x="892" y="11"/>
                  </a:lnTo>
                  <a:lnTo>
                    <a:pt x="892" y="6"/>
                  </a:lnTo>
                  <a:lnTo>
                    <a:pt x="890" y="0"/>
                  </a:lnTo>
                  <a:lnTo>
                    <a:pt x="893" y="0"/>
                  </a:lnTo>
                  <a:lnTo>
                    <a:pt x="893" y="6"/>
                  </a:lnTo>
                  <a:lnTo>
                    <a:pt x="897" y="7"/>
                  </a:lnTo>
                  <a:lnTo>
                    <a:pt x="899" y="11"/>
                  </a:lnTo>
                  <a:lnTo>
                    <a:pt x="902" y="9"/>
                  </a:lnTo>
                  <a:lnTo>
                    <a:pt x="906" y="7"/>
                  </a:lnTo>
                  <a:lnTo>
                    <a:pt x="909" y="7"/>
                  </a:lnTo>
                  <a:lnTo>
                    <a:pt x="913" y="7"/>
                  </a:lnTo>
                  <a:lnTo>
                    <a:pt x="916" y="9"/>
                  </a:lnTo>
                  <a:lnTo>
                    <a:pt x="920" y="11"/>
                  </a:lnTo>
                  <a:lnTo>
                    <a:pt x="920" y="11"/>
                  </a:lnTo>
                  <a:lnTo>
                    <a:pt x="911" y="11"/>
                  </a:lnTo>
                  <a:lnTo>
                    <a:pt x="911" y="11"/>
                  </a:lnTo>
                  <a:lnTo>
                    <a:pt x="909" y="11"/>
                  </a:lnTo>
                  <a:lnTo>
                    <a:pt x="909" y="11"/>
                  </a:lnTo>
                  <a:lnTo>
                    <a:pt x="909" y="11"/>
                  </a:lnTo>
                  <a:lnTo>
                    <a:pt x="899" y="11"/>
                  </a:lnTo>
                  <a:lnTo>
                    <a:pt x="899" y="14"/>
                  </a:lnTo>
                  <a:lnTo>
                    <a:pt x="897" y="14"/>
                  </a:lnTo>
                  <a:lnTo>
                    <a:pt x="897" y="16"/>
                  </a:lnTo>
                  <a:lnTo>
                    <a:pt x="897" y="16"/>
                  </a:lnTo>
                  <a:lnTo>
                    <a:pt x="893" y="13"/>
                  </a:lnTo>
                  <a:close/>
                  <a:moveTo>
                    <a:pt x="993" y="383"/>
                  </a:moveTo>
                  <a:lnTo>
                    <a:pt x="993" y="384"/>
                  </a:lnTo>
                  <a:lnTo>
                    <a:pt x="991" y="384"/>
                  </a:lnTo>
                  <a:lnTo>
                    <a:pt x="989" y="383"/>
                  </a:lnTo>
                  <a:lnTo>
                    <a:pt x="986" y="383"/>
                  </a:lnTo>
                  <a:lnTo>
                    <a:pt x="984" y="383"/>
                  </a:lnTo>
                  <a:lnTo>
                    <a:pt x="984" y="384"/>
                  </a:lnTo>
                  <a:lnTo>
                    <a:pt x="984" y="384"/>
                  </a:lnTo>
                  <a:lnTo>
                    <a:pt x="986" y="383"/>
                  </a:lnTo>
                  <a:lnTo>
                    <a:pt x="988" y="381"/>
                  </a:lnTo>
                  <a:lnTo>
                    <a:pt x="989" y="381"/>
                  </a:lnTo>
                  <a:lnTo>
                    <a:pt x="995" y="381"/>
                  </a:lnTo>
                  <a:lnTo>
                    <a:pt x="993" y="383"/>
                  </a:lnTo>
                  <a:lnTo>
                    <a:pt x="993" y="383"/>
                  </a:lnTo>
                  <a:close/>
                  <a:moveTo>
                    <a:pt x="5" y="69"/>
                  </a:moveTo>
                  <a:lnTo>
                    <a:pt x="3" y="69"/>
                  </a:lnTo>
                  <a:lnTo>
                    <a:pt x="2" y="70"/>
                  </a:lnTo>
                  <a:lnTo>
                    <a:pt x="0" y="70"/>
                  </a:lnTo>
                  <a:lnTo>
                    <a:pt x="0" y="74"/>
                  </a:lnTo>
                  <a:lnTo>
                    <a:pt x="2" y="77"/>
                  </a:lnTo>
                  <a:lnTo>
                    <a:pt x="7" y="77"/>
                  </a:lnTo>
                  <a:lnTo>
                    <a:pt x="7" y="81"/>
                  </a:lnTo>
                  <a:lnTo>
                    <a:pt x="10" y="79"/>
                  </a:lnTo>
                  <a:lnTo>
                    <a:pt x="12" y="79"/>
                  </a:lnTo>
                  <a:lnTo>
                    <a:pt x="14" y="77"/>
                  </a:lnTo>
                  <a:lnTo>
                    <a:pt x="15" y="77"/>
                  </a:lnTo>
                  <a:lnTo>
                    <a:pt x="15" y="76"/>
                  </a:lnTo>
                  <a:lnTo>
                    <a:pt x="17" y="76"/>
                  </a:lnTo>
                  <a:lnTo>
                    <a:pt x="19" y="77"/>
                  </a:lnTo>
                  <a:lnTo>
                    <a:pt x="19" y="79"/>
                  </a:lnTo>
                  <a:lnTo>
                    <a:pt x="21" y="81"/>
                  </a:lnTo>
                  <a:lnTo>
                    <a:pt x="31" y="81"/>
                  </a:lnTo>
                  <a:lnTo>
                    <a:pt x="31" y="79"/>
                  </a:lnTo>
                  <a:lnTo>
                    <a:pt x="31" y="79"/>
                  </a:lnTo>
                  <a:lnTo>
                    <a:pt x="33" y="77"/>
                  </a:lnTo>
                  <a:lnTo>
                    <a:pt x="33" y="77"/>
                  </a:lnTo>
                  <a:lnTo>
                    <a:pt x="33" y="76"/>
                  </a:lnTo>
                  <a:lnTo>
                    <a:pt x="33" y="76"/>
                  </a:lnTo>
                  <a:lnTo>
                    <a:pt x="33" y="77"/>
                  </a:lnTo>
                  <a:lnTo>
                    <a:pt x="35" y="77"/>
                  </a:lnTo>
                  <a:lnTo>
                    <a:pt x="35" y="81"/>
                  </a:lnTo>
                  <a:lnTo>
                    <a:pt x="35" y="81"/>
                  </a:lnTo>
                  <a:lnTo>
                    <a:pt x="36" y="82"/>
                  </a:lnTo>
                  <a:lnTo>
                    <a:pt x="36" y="84"/>
                  </a:lnTo>
                  <a:lnTo>
                    <a:pt x="38" y="86"/>
                  </a:lnTo>
                  <a:lnTo>
                    <a:pt x="33" y="86"/>
                  </a:lnTo>
                  <a:lnTo>
                    <a:pt x="28" y="86"/>
                  </a:lnTo>
                  <a:lnTo>
                    <a:pt x="22" y="88"/>
                  </a:lnTo>
                  <a:lnTo>
                    <a:pt x="17" y="88"/>
                  </a:lnTo>
                  <a:lnTo>
                    <a:pt x="14" y="89"/>
                  </a:lnTo>
                  <a:lnTo>
                    <a:pt x="14" y="89"/>
                  </a:lnTo>
                  <a:lnTo>
                    <a:pt x="14" y="89"/>
                  </a:lnTo>
                  <a:lnTo>
                    <a:pt x="14" y="91"/>
                  </a:lnTo>
                  <a:lnTo>
                    <a:pt x="15" y="93"/>
                  </a:lnTo>
                  <a:lnTo>
                    <a:pt x="17" y="95"/>
                  </a:lnTo>
                  <a:lnTo>
                    <a:pt x="17" y="95"/>
                  </a:lnTo>
                  <a:lnTo>
                    <a:pt x="15" y="95"/>
                  </a:lnTo>
                  <a:lnTo>
                    <a:pt x="15" y="96"/>
                  </a:lnTo>
                  <a:lnTo>
                    <a:pt x="14" y="96"/>
                  </a:lnTo>
                  <a:lnTo>
                    <a:pt x="12" y="96"/>
                  </a:lnTo>
                  <a:lnTo>
                    <a:pt x="10" y="96"/>
                  </a:lnTo>
                  <a:lnTo>
                    <a:pt x="9" y="98"/>
                  </a:lnTo>
                  <a:lnTo>
                    <a:pt x="9" y="98"/>
                  </a:lnTo>
                  <a:lnTo>
                    <a:pt x="9" y="98"/>
                  </a:lnTo>
                  <a:lnTo>
                    <a:pt x="9" y="100"/>
                  </a:lnTo>
                  <a:lnTo>
                    <a:pt x="17" y="102"/>
                  </a:lnTo>
                  <a:lnTo>
                    <a:pt x="17" y="102"/>
                  </a:lnTo>
                  <a:lnTo>
                    <a:pt x="19" y="102"/>
                  </a:lnTo>
                  <a:lnTo>
                    <a:pt x="21" y="102"/>
                  </a:lnTo>
                  <a:lnTo>
                    <a:pt x="22" y="102"/>
                  </a:lnTo>
                  <a:lnTo>
                    <a:pt x="22" y="102"/>
                  </a:lnTo>
                  <a:lnTo>
                    <a:pt x="22" y="102"/>
                  </a:lnTo>
                  <a:lnTo>
                    <a:pt x="26" y="102"/>
                  </a:lnTo>
                  <a:lnTo>
                    <a:pt x="26" y="102"/>
                  </a:lnTo>
                  <a:lnTo>
                    <a:pt x="28" y="100"/>
                  </a:lnTo>
                  <a:lnTo>
                    <a:pt x="29" y="98"/>
                  </a:lnTo>
                  <a:lnTo>
                    <a:pt x="29" y="98"/>
                  </a:lnTo>
                  <a:lnTo>
                    <a:pt x="29" y="98"/>
                  </a:lnTo>
                  <a:lnTo>
                    <a:pt x="29" y="103"/>
                  </a:lnTo>
                  <a:lnTo>
                    <a:pt x="33" y="103"/>
                  </a:lnTo>
                  <a:lnTo>
                    <a:pt x="36" y="103"/>
                  </a:lnTo>
                  <a:lnTo>
                    <a:pt x="38" y="102"/>
                  </a:lnTo>
                  <a:lnTo>
                    <a:pt x="40" y="103"/>
                  </a:lnTo>
                  <a:lnTo>
                    <a:pt x="42" y="107"/>
                  </a:lnTo>
                  <a:lnTo>
                    <a:pt x="42" y="107"/>
                  </a:lnTo>
                  <a:lnTo>
                    <a:pt x="26" y="107"/>
                  </a:lnTo>
                  <a:lnTo>
                    <a:pt x="26" y="105"/>
                  </a:lnTo>
                  <a:lnTo>
                    <a:pt x="22" y="103"/>
                  </a:lnTo>
                  <a:lnTo>
                    <a:pt x="19" y="103"/>
                  </a:lnTo>
                  <a:lnTo>
                    <a:pt x="14" y="103"/>
                  </a:lnTo>
                  <a:lnTo>
                    <a:pt x="14" y="109"/>
                  </a:lnTo>
                  <a:lnTo>
                    <a:pt x="15" y="109"/>
                  </a:lnTo>
                  <a:lnTo>
                    <a:pt x="15" y="112"/>
                  </a:lnTo>
                  <a:lnTo>
                    <a:pt x="14" y="112"/>
                  </a:lnTo>
                  <a:lnTo>
                    <a:pt x="15" y="114"/>
                  </a:lnTo>
                  <a:lnTo>
                    <a:pt x="15" y="116"/>
                  </a:lnTo>
                  <a:lnTo>
                    <a:pt x="17" y="116"/>
                  </a:lnTo>
                  <a:lnTo>
                    <a:pt x="19" y="116"/>
                  </a:lnTo>
                  <a:lnTo>
                    <a:pt x="21" y="119"/>
                  </a:lnTo>
                  <a:lnTo>
                    <a:pt x="24" y="119"/>
                  </a:lnTo>
                  <a:lnTo>
                    <a:pt x="24" y="121"/>
                  </a:lnTo>
                  <a:lnTo>
                    <a:pt x="28" y="123"/>
                  </a:lnTo>
                  <a:lnTo>
                    <a:pt x="33" y="123"/>
                  </a:lnTo>
                  <a:lnTo>
                    <a:pt x="40" y="123"/>
                  </a:lnTo>
                  <a:lnTo>
                    <a:pt x="45" y="123"/>
                  </a:lnTo>
                  <a:lnTo>
                    <a:pt x="45" y="124"/>
                  </a:lnTo>
                  <a:lnTo>
                    <a:pt x="42" y="124"/>
                  </a:lnTo>
                  <a:lnTo>
                    <a:pt x="42" y="126"/>
                  </a:lnTo>
                  <a:lnTo>
                    <a:pt x="36" y="126"/>
                  </a:lnTo>
                  <a:lnTo>
                    <a:pt x="31" y="126"/>
                  </a:lnTo>
                  <a:lnTo>
                    <a:pt x="26" y="128"/>
                  </a:lnTo>
                  <a:lnTo>
                    <a:pt x="28" y="130"/>
                  </a:lnTo>
                  <a:lnTo>
                    <a:pt x="28" y="131"/>
                  </a:lnTo>
                  <a:lnTo>
                    <a:pt x="29" y="133"/>
                  </a:lnTo>
                  <a:lnTo>
                    <a:pt x="36" y="131"/>
                  </a:lnTo>
                  <a:lnTo>
                    <a:pt x="38" y="133"/>
                  </a:lnTo>
                  <a:lnTo>
                    <a:pt x="42" y="133"/>
                  </a:lnTo>
                  <a:lnTo>
                    <a:pt x="43" y="133"/>
                  </a:lnTo>
                  <a:lnTo>
                    <a:pt x="47" y="133"/>
                  </a:lnTo>
                  <a:lnTo>
                    <a:pt x="47" y="131"/>
                  </a:lnTo>
                  <a:lnTo>
                    <a:pt x="49" y="131"/>
                  </a:lnTo>
                  <a:lnTo>
                    <a:pt x="52" y="128"/>
                  </a:lnTo>
                  <a:lnTo>
                    <a:pt x="66" y="128"/>
                  </a:lnTo>
                  <a:lnTo>
                    <a:pt x="66" y="131"/>
                  </a:lnTo>
                  <a:lnTo>
                    <a:pt x="57" y="131"/>
                  </a:lnTo>
                  <a:lnTo>
                    <a:pt x="57" y="133"/>
                  </a:lnTo>
                  <a:lnTo>
                    <a:pt x="56" y="133"/>
                  </a:lnTo>
                  <a:lnTo>
                    <a:pt x="56" y="135"/>
                  </a:lnTo>
                  <a:lnTo>
                    <a:pt x="50" y="135"/>
                  </a:lnTo>
                  <a:lnTo>
                    <a:pt x="50" y="135"/>
                  </a:lnTo>
                  <a:lnTo>
                    <a:pt x="49" y="135"/>
                  </a:lnTo>
                  <a:lnTo>
                    <a:pt x="49" y="137"/>
                  </a:lnTo>
                  <a:lnTo>
                    <a:pt x="45" y="137"/>
                  </a:lnTo>
                  <a:lnTo>
                    <a:pt x="45" y="137"/>
                  </a:lnTo>
                  <a:lnTo>
                    <a:pt x="45" y="138"/>
                  </a:lnTo>
                  <a:lnTo>
                    <a:pt x="45" y="140"/>
                  </a:lnTo>
                  <a:lnTo>
                    <a:pt x="47" y="144"/>
                  </a:lnTo>
                  <a:lnTo>
                    <a:pt x="47" y="145"/>
                  </a:lnTo>
                  <a:lnTo>
                    <a:pt x="50" y="145"/>
                  </a:lnTo>
                  <a:lnTo>
                    <a:pt x="50" y="149"/>
                  </a:lnTo>
                  <a:lnTo>
                    <a:pt x="52" y="151"/>
                  </a:lnTo>
                  <a:lnTo>
                    <a:pt x="52" y="151"/>
                  </a:lnTo>
                  <a:lnTo>
                    <a:pt x="54" y="152"/>
                  </a:lnTo>
                  <a:lnTo>
                    <a:pt x="56" y="152"/>
                  </a:lnTo>
                  <a:lnTo>
                    <a:pt x="56" y="156"/>
                  </a:lnTo>
                  <a:lnTo>
                    <a:pt x="54" y="156"/>
                  </a:lnTo>
                  <a:lnTo>
                    <a:pt x="50" y="156"/>
                  </a:lnTo>
                  <a:lnTo>
                    <a:pt x="52" y="161"/>
                  </a:lnTo>
                  <a:lnTo>
                    <a:pt x="68" y="161"/>
                  </a:lnTo>
                  <a:lnTo>
                    <a:pt x="68" y="161"/>
                  </a:lnTo>
                  <a:lnTo>
                    <a:pt x="71" y="161"/>
                  </a:lnTo>
                  <a:lnTo>
                    <a:pt x="71" y="159"/>
                  </a:lnTo>
                  <a:lnTo>
                    <a:pt x="75" y="158"/>
                  </a:lnTo>
                  <a:lnTo>
                    <a:pt x="75" y="154"/>
                  </a:lnTo>
                  <a:lnTo>
                    <a:pt x="77" y="154"/>
                  </a:lnTo>
                  <a:lnTo>
                    <a:pt x="78" y="156"/>
                  </a:lnTo>
                  <a:lnTo>
                    <a:pt x="80" y="158"/>
                  </a:lnTo>
                  <a:lnTo>
                    <a:pt x="82" y="159"/>
                  </a:lnTo>
                  <a:lnTo>
                    <a:pt x="84" y="159"/>
                  </a:lnTo>
                  <a:lnTo>
                    <a:pt x="85" y="159"/>
                  </a:lnTo>
                  <a:lnTo>
                    <a:pt x="89" y="161"/>
                  </a:lnTo>
                  <a:lnTo>
                    <a:pt x="89" y="158"/>
                  </a:lnTo>
                  <a:lnTo>
                    <a:pt x="87" y="158"/>
                  </a:lnTo>
                  <a:lnTo>
                    <a:pt x="87" y="156"/>
                  </a:lnTo>
                  <a:lnTo>
                    <a:pt x="89" y="158"/>
                  </a:lnTo>
                  <a:lnTo>
                    <a:pt x="89" y="158"/>
                  </a:lnTo>
                  <a:lnTo>
                    <a:pt x="92" y="158"/>
                  </a:lnTo>
                  <a:lnTo>
                    <a:pt x="92" y="154"/>
                  </a:lnTo>
                  <a:lnTo>
                    <a:pt x="94" y="154"/>
                  </a:lnTo>
                  <a:lnTo>
                    <a:pt x="96" y="152"/>
                  </a:lnTo>
                  <a:lnTo>
                    <a:pt x="96" y="151"/>
                  </a:lnTo>
                  <a:lnTo>
                    <a:pt x="96" y="149"/>
                  </a:lnTo>
                  <a:lnTo>
                    <a:pt x="99" y="149"/>
                  </a:lnTo>
                  <a:lnTo>
                    <a:pt x="103" y="149"/>
                  </a:lnTo>
                  <a:lnTo>
                    <a:pt x="105" y="149"/>
                  </a:lnTo>
                  <a:lnTo>
                    <a:pt x="108" y="147"/>
                  </a:lnTo>
                  <a:lnTo>
                    <a:pt x="110" y="145"/>
                  </a:lnTo>
                  <a:lnTo>
                    <a:pt x="110" y="144"/>
                  </a:lnTo>
                  <a:lnTo>
                    <a:pt x="110" y="144"/>
                  </a:lnTo>
                  <a:lnTo>
                    <a:pt x="108" y="144"/>
                  </a:lnTo>
                  <a:lnTo>
                    <a:pt x="108" y="142"/>
                  </a:lnTo>
                  <a:lnTo>
                    <a:pt x="110" y="142"/>
                  </a:lnTo>
                  <a:lnTo>
                    <a:pt x="110" y="138"/>
                  </a:lnTo>
                  <a:lnTo>
                    <a:pt x="111" y="138"/>
                  </a:lnTo>
                  <a:lnTo>
                    <a:pt x="111" y="137"/>
                  </a:lnTo>
                  <a:lnTo>
                    <a:pt x="111" y="137"/>
                  </a:lnTo>
                  <a:lnTo>
                    <a:pt x="111" y="137"/>
                  </a:lnTo>
                  <a:lnTo>
                    <a:pt x="113" y="135"/>
                  </a:lnTo>
                  <a:lnTo>
                    <a:pt x="113" y="135"/>
                  </a:lnTo>
                  <a:lnTo>
                    <a:pt x="113" y="135"/>
                  </a:lnTo>
                  <a:lnTo>
                    <a:pt x="113" y="137"/>
                  </a:lnTo>
                  <a:lnTo>
                    <a:pt x="113" y="138"/>
                  </a:lnTo>
                  <a:lnTo>
                    <a:pt x="113" y="142"/>
                  </a:lnTo>
                  <a:lnTo>
                    <a:pt x="115" y="142"/>
                  </a:lnTo>
                  <a:lnTo>
                    <a:pt x="118" y="142"/>
                  </a:lnTo>
                  <a:lnTo>
                    <a:pt x="120" y="140"/>
                  </a:lnTo>
                  <a:lnTo>
                    <a:pt x="120" y="137"/>
                  </a:lnTo>
                  <a:lnTo>
                    <a:pt x="122" y="137"/>
                  </a:lnTo>
                  <a:lnTo>
                    <a:pt x="122" y="137"/>
                  </a:lnTo>
                  <a:lnTo>
                    <a:pt x="125" y="137"/>
                  </a:lnTo>
                  <a:lnTo>
                    <a:pt x="125" y="135"/>
                  </a:lnTo>
                  <a:lnTo>
                    <a:pt x="127" y="135"/>
                  </a:lnTo>
                  <a:lnTo>
                    <a:pt x="127" y="133"/>
                  </a:lnTo>
                  <a:lnTo>
                    <a:pt x="131" y="137"/>
                  </a:lnTo>
                  <a:lnTo>
                    <a:pt x="131" y="135"/>
                  </a:lnTo>
                  <a:lnTo>
                    <a:pt x="134" y="135"/>
                  </a:lnTo>
                  <a:lnTo>
                    <a:pt x="134" y="135"/>
                  </a:lnTo>
                  <a:lnTo>
                    <a:pt x="143" y="133"/>
                  </a:lnTo>
                  <a:lnTo>
                    <a:pt x="143" y="135"/>
                  </a:lnTo>
                  <a:lnTo>
                    <a:pt x="145" y="135"/>
                  </a:lnTo>
                  <a:lnTo>
                    <a:pt x="145" y="133"/>
                  </a:lnTo>
                  <a:lnTo>
                    <a:pt x="150" y="133"/>
                  </a:lnTo>
                  <a:lnTo>
                    <a:pt x="150" y="131"/>
                  </a:lnTo>
                  <a:lnTo>
                    <a:pt x="153" y="131"/>
                  </a:lnTo>
                  <a:lnTo>
                    <a:pt x="155" y="130"/>
                  </a:lnTo>
                  <a:lnTo>
                    <a:pt x="157" y="130"/>
                  </a:lnTo>
                  <a:lnTo>
                    <a:pt x="159" y="128"/>
                  </a:lnTo>
                  <a:lnTo>
                    <a:pt x="160" y="128"/>
                  </a:lnTo>
                  <a:lnTo>
                    <a:pt x="160" y="124"/>
                  </a:lnTo>
                  <a:lnTo>
                    <a:pt x="162" y="124"/>
                  </a:lnTo>
                  <a:lnTo>
                    <a:pt x="160" y="119"/>
                  </a:lnTo>
                  <a:lnTo>
                    <a:pt x="159" y="119"/>
                  </a:lnTo>
                  <a:lnTo>
                    <a:pt x="157" y="116"/>
                  </a:lnTo>
                  <a:lnTo>
                    <a:pt x="157" y="116"/>
                  </a:lnTo>
                  <a:lnTo>
                    <a:pt x="157" y="114"/>
                  </a:lnTo>
                  <a:lnTo>
                    <a:pt x="155" y="112"/>
                  </a:lnTo>
                  <a:lnTo>
                    <a:pt x="155" y="110"/>
                  </a:lnTo>
                  <a:lnTo>
                    <a:pt x="159" y="112"/>
                  </a:lnTo>
                  <a:lnTo>
                    <a:pt x="159" y="112"/>
                  </a:lnTo>
                  <a:lnTo>
                    <a:pt x="160" y="114"/>
                  </a:lnTo>
                  <a:lnTo>
                    <a:pt x="160" y="116"/>
                  </a:lnTo>
                  <a:lnTo>
                    <a:pt x="162" y="119"/>
                  </a:lnTo>
                  <a:lnTo>
                    <a:pt x="162" y="119"/>
                  </a:lnTo>
                  <a:lnTo>
                    <a:pt x="162" y="121"/>
                  </a:lnTo>
                  <a:lnTo>
                    <a:pt x="164" y="121"/>
                  </a:lnTo>
                  <a:lnTo>
                    <a:pt x="164" y="124"/>
                  </a:lnTo>
                  <a:lnTo>
                    <a:pt x="167" y="124"/>
                  </a:lnTo>
                  <a:lnTo>
                    <a:pt x="171" y="123"/>
                  </a:lnTo>
                  <a:lnTo>
                    <a:pt x="173" y="123"/>
                  </a:lnTo>
                  <a:lnTo>
                    <a:pt x="173" y="124"/>
                  </a:lnTo>
                  <a:lnTo>
                    <a:pt x="174" y="126"/>
                  </a:lnTo>
                  <a:lnTo>
                    <a:pt x="176" y="128"/>
                  </a:lnTo>
                  <a:lnTo>
                    <a:pt x="176" y="128"/>
                  </a:lnTo>
                  <a:lnTo>
                    <a:pt x="174" y="130"/>
                  </a:lnTo>
                  <a:lnTo>
                    <a:pt x="171" y="130"/>
                  </a:lnTo>
                  <a:lnTo>
                    <a:pt x="166" y="130"/>
                  </a:lnTo>
                  <a:lnTo>
                    <a:pt x="164" y="130"/>
                  </a:lnTo>
                  <a:lnTo>
                    <a:pt x="164" y="131"/>
                  </a:lnTo>
                  <a:lnTo>
                    <a:pt x="162" y="131"/>
                  </a:lnTo>
                  <a:lnTo>
                    <a:pt x="162" y="131"/>
                  </a:lnTo>
                  <a:lnTo>
                    <a:pt x="162" y="131"/>
                  </a:lnTo>
                  <a:lnTo>
                    <a:pt x="178" y="135"/>
                  </a:lnTo>
                  <a:lnTo>
                    <a:pt x="192" y="135"/>
                  </a:lnTo>
                  <a:lnTo>
                    <a:pt x="194" y="135"/>
                  </a:lnTo>
                  <a:lnTo>
                    <a:pt x="194" y="135"/>
                  </a:lnTo>
                  <a:lnTo>
                    <a:pt x="195" y="135"/>
                  </a:lnTo>
                  <a:lnTo>
                    <a:pt x="194" y="137"/>
                  </a:lnTo>
                  <a:lnTo>
                    <a:pt x="194" y="138"/>
                  </a:lnTo>
                  <a:lnTo>
                    <a:pt x="195" y="138"/>
                  </a:lnTo>
                  <a:lnTo>
                    <a:pt x="195" y="140"/>
                  </a:lnTo>
                  <a:lnTo>
                    <a:pt x="192" y="140"/>
                  </a:lnTo>
                  <a:lnTo>
                    <a:pt x="190" y="140"/>
                  </a:lnTo>
                  <a:lnTo>
                    <a:pt x="190" y="138"/>
                  </a:lnTo>
                  <a:lnTo>
                    <a:pt x="174" y="138"/>
                  </a:lnTo>
                  <a:lnTo>
                    <a:pt x="174" y="137"/>
                  </a:lnTo>
                  <a:lnTo>
                    <a:pt x="166" y="137"/>
                  </a:lnTo>
                  <a:lnTo>
                    <a:pt x="164" y="138"/>
                  </a:lnTo>
                  <a:lnTo>
                    <a:pt x="160" y="138"/>
                  </a:lnTo>
                  <a:lnTo>
                    <a:pt x="157" y="138"/>
                  </a:lnTo>
                  <a:lnTo>
                    <a:pt x="153" y="138"/>
                  </a:lnTo>
                  <a:lnTo>
                    <a:pt x="153" y="137"/>
                  </a:lnTo>
                  <a:lnTo>
                    <a:pt x="150" y="135"/>
                  </a:lnTo>
                  <a:lnTo>
                    <a:pt x="150" y="137"/>
                  </a:lnTo>
                  <a:lnTo>
                    <a:pt x="145" y="137"/>
                  </a:lnTo>
                  <a:lnTo>
                    <a:pt x="145" y="137"/>
                  </a:lnTo>
                  <a:lnTo>
                    <a:pt x="143" y="137"/>
                  </a:lnTo>
                  <a:lnTo>
                    <a:pt x="143" y="138"/>
                  </a:lnTo>
                  <a:lnTo>
                    <a:pt x="139" y="138"/>
                  </a:lnTo>
                  <a:lnTo>
                    <a:pt x="139" y="140"/>
                  </a:lnTo>
                  <a:lnTo>
                    <a:pt x="134" y="140"/>
                  </a:lnTo>
                  <a:lnTo>
                    <a:pt x="134" y="142"/>
                  </a:lnTo>
                  <a:lnTo>
                    <a:pt x="131" y="142"/>
                  </a:lnTo>
                  <a:lnTo>
                    <a:pt x="131" y="144"/>
                  </a:lnTo>
                  <a:lnTo>
                    <a:pt x="129" y="144"/>
                  </a:lnTo>
                  <a:lnTo>
                    <a:pt x="129" y="145"/>
                  </a:lnTo>
                  <a:lnTo>
                    <a:pt x="120" y="144"/>
                  </a:lnTo>
                  <a:lnTo>
                    <a:pt x="118" y="151"/>
                  </a:lnTo>
                  <a:lnTo>
                    <a:pt x="117" y="151"/>
                  </a:lnTo>
                  <a:lnTo>
                    <a:pt x="117" y="152"/>
                  </a:lnTo>
                  <a:lnTo>
                    <a:pt x="117" y="152"/>
                  </a:lnTo>
                  <a:lnTo>
                    <a:pt x="117" y="161"/>
                  </a:lnTo>
                  <a:lnTo>
                    <a:pt x="118" y="161"/>
                  </a:lnTo>
                  <a:lnTo>
                    <a:pt x="118" y="161"/>
                  </a:lnTo>
                  <a:lnTo>
                    <a:pt x="120" y="161"/>
                  </a:lnTo>
                  <a:lnTo>
                    <a:pt x="122" y="161"/>
                  </a:lnTo>
                  <a:lnTo>
                    <a:pt x="125" y="161"/>
                  </a:lnTo>
                  <a:lnTo>
                    <a:pt x="125" y="159"/>
                  </a:lnTo>
                  <a:lnTo>
                    <a:pt x="129" y="158"/>
                  </a:lnTo>
                  <a:lnTo>
                    <a:pt x="131" y="158"/>
                  </a:lnTo>
                  <a:lnTo>
                    <a:pt x="132" y="156"/>
                  </a:lnTo>
                  <a:lnTo>
                    <a:pt x="138" y="156"/>
                  </a:lnTo>
                  <a:lnTo>
                    <a:pt x="138" y="156"/>
                  </a:lnTo>
                  <a:lnTo>
                    <a:pt x="139" y="156"/>
                  </a:lnTo>
                  <a:lnTo>
                    <a:pt x="139" y="156"/>
                  </a:lnTo>
                  <a:lnTo>
                    <a:pt x="139" y="156"/>
                  </a:lnTo>
                  <a:lnTo>
                    <a:pt x="138" y="156"/>
                  </a:lnTo>
                  <a:lnTo>
                    <a:pt x="139" y="158"/>
                  </a:lnTo>
                  <a:lnTo>
                    <a:pt x="153" y="158"/>
                  </a:lnTo>
                  <a:lnTo>
                    <a:pt x="153" y="156"/>
                  </a:lnTo>
                  <a:lnTo>
                    <a:pt x="155" y="156"/>
                  </a:lnTo>
                  <a:lnTo>
                    <a:pt x="157" y="156"/>
                  </a:lnTo>
                  <a:lnTo>
                    <a:pt x="159" y="152"/>
                  </a:lnTo>
                  <a:lnTo>
                    <a:pt x="159" y="151"/>
                  </a:lnTo>
                  <a:lnTo>
                    <a:pt x="160" y="149"/>
                  </a:lnTo>
                  <a:lnTo>
                    <a:pt x="162" y="149"/>
                  </a:lnTo>
                  <a:lnTo>
                    <a:pt x="162" y="149"/>
                  </a:lnTo>
                  <a:lnTo>
                    <a:pt x="162" y="147"/>
                  </a:lnTo>
                  <a:lnTo>
                    <a:pt x="164" y="147"/>
                  </a:lnTo>
                  <a:lnTo>
                    <a:pt x="164" y="152"/>
                  </a:lnTo>
                  <a:lnTo>
                    <a:pt x="162" y="152"/>
                  </a:lnTo>
                  <a:lnTo>
                    <a:pt x="162" y="154"/>
                  </a:lnTo>
                  <a:lnTo>
                    <a:pt x="164" y="154"/>
                  </a:lnTo>
                  <a:lnTo>
                    <a:pt x="164" y="156"/>
                  </a:lnTo>
                  <a:lnTo>
                    <a:pt x="162" y="156"/>
                  </a:lnTo>
                  <a:lnTo>
                    <a:pt x="160" y="159"/>
                  </a:lnTo>
                  <a:lnTo>
                    <a:pt x="160" y="159"/>
                  </a:lnTo>
                  <a:lnTo>
                    <a:pt x="159" y="161"/>
                  </a:lnTo>
                  <a:lnTo>
                    <a:pt x="159" y="161"/>
                  </a:lnTo>
                  <a:lnTo>
                    <a:pt x="159" y="161"/>
                  </a:lnTo>
                  <a:lnTo>
                    <a:pt x="159" y="163"/>
                  </a:lnTo>
                  <a:lnTo>
                    <a:pt x="162" y="163"/>
                  </a:lnTo>
                  <a:lnTo>
                    <a:pt x="162" y="166"/>
                  </a:lnTo>
                  <a:lnTo>
                    <a:pt x="164" y="168"/>
                  </a:lnTo>
                  <a:lnTo>
                    <a:pt x="164" y="170"/>
                  </a:lnTo>
                  <a:lnTo>
                    <a:pt x="167" y="172"/>
                  </a:lnTo>
                  <a:lnTo>
                    <a:pt x="167" y="170"/>
                  </a:lnTo>
                  <a:lnTo>
                    <a:pt x="169" y="168"/>
                  </a:lnTo>
                  <a:lnTo>
                    <a:pt x="169" y="166"/>
                  </a:lnTo>
                  <a:lnTo>
                    <a:pt x="171" y="168"/>
                  </a:lnTo>
                  <a:lnTo>
                    <a:pt x="173" y="168"/>
                  </a:lnTo>
                  <a:lnTo>
                    <a:pt x="174" y="170"/>
                  </a:lnTo>
                  <a:lnTo>
                    <a:pt x="174" y="172"/>
                  </a:lnTo>
                  <a:lnTo>
                    <a:pt x="178" y="172"/>
                  </a:lnTo>
                  <a:lnTo>
                    <a:pt x="181" y="172"/>
                  </a:lnTo>
                  <a:lnTo>
                    <a:pt x="185" y="170"/>
                  </a:lnTo>
                  <a:lnTo>
                    <a:pt x="187" y="170"/>
                  </a:lnTo>
                  <a:lnTo>
                    <a:pt x="185" y="172"/>
                  </a:lnTo>
                  <a:lnTo>
                    <a:pt x="183" y="172"/>
                  </a:lnTo>
                  <a:lnTo>
                    <a:pt x="183" y="173"/>
                  </a:lnTo>
                  <a:lnTo>
                    <a:pt x="183" y="177"/>
                  </a:lnTo>
                  <a:lnTo>
                    <a:pt x="183" y="177"/>
                  </a:lnTo>
                  <a:lnTo>
                    <a:pt x="183" y="179"/>
                  </a:lnTo>
                  <a:lnTo>
                    <a:pt x="180" y="179"/>
                  </a:lnTo>
                  <a:lnTo>
                    <a:pt x="180" y="179"/>
                  </a:lnTo>
                  <a:lnTo>
                    <a:pt x="178" y="179"/>
                  </a:lnTo>
                  <a:lnTo>
                    <a:pt x="178" y="182"/>
                  </a:lnTo>
                  <a:lnTo>
                    <a:pt x="176" y="182"/>
                  </a:lnTo>
                  <a:lnTo>
                    <a:pt x="174" y="182"/>
                  </a:lnTo>
                  <a:lnTo>
                    <a:pt x="173" y="180"/>
                  </a:lnTo>
                  <a:lnTo>
                    <a:pt x="173" y="179"/>
                  </a:lnTo>
                  <a:lnTo>
                    <a:pt x="167" y="179"/>
                  </a:lnTo>
                  <a:lnTo>
                    <a:pt x="167" y="180"/>
                  </a:lnTo>
                  <a:lnTo>
                    <a:pt x="166" y="180"/>
                  </a:lnTo>
                  <a:lnTo>
                    <a:pt x="164" y="180"/>
                  </a:lnTo>
                  <a:lnTo>
                    <a:pt x="162" y="180"/>
                  </a:lnTo>
                  <a:lnTo>
                    <a:pt x="160" y="180"/>
                  </a:lnTo>
                  <a:lnTo>
                    <a:pt x="159" y="180"/>
                  </a:lnTo>
                  <a:lnTo>
                    <a:pt x="157" y="177"/>
                  </a:lnTo>
                  <a:lnTo>
                    <a:pt x="155" y="175"/>
                  </a:lnTo>
                  <a:lnTo>
                    <a:pt x="153" y="172"/>
                  </a:lnTo>
                  <a:lnTo>
                    <a:pt x="146" y="172"/>
                  </a:lnTo>
                  <a:lnTo>
                    <a:pt x="143" y="166"/>
                  </a:lnTo>
                  <a:lnTo>
                    <a:pt x="141" y="166"/>
                  </a:lnTo>
                  <a:lnTo>
                    <a:pt x="138" y="166"/>
                  </a:lnTo>
                  <a:lnTo>
                    <a:pt x="134" y="165"/>
                  </a:lnTo>
                  <a:lnTo>
                    <a:pt x="134" y="165"/>
                  </a:lnTo>
                  <a:lnTo>
                    <a:pt x="129" y="165"/>
                  </a:lnTo>
                  <a:lnTo>
                    <a:pt x="129" y="166"/>
                  </a:lnTo>
                  <a:lnTo>
                    <a:pt x="113" y="166"/>
                  </a:lnTo>
                  <a:lnTo>
                    <a:pt x="113" y="168"/>
                  </a:lnTo>
                  <a:lnTo>
                    <a:pt x="113" y="168"/>
                  </a:lnTo>
                  <a:lnTo>
                    <a:pt x="113" y="170"/>
                  </a:lnTo>
                  <a:lnTo>
                    <a:pt x="115" y="173"/>
                  </a:lnTo>
                  <a:lnTo>
                    <a:pt x="115" y="175"/>
                  </a:lnTo>
                  <a:lnTo>
                    <a:pt x="118" y="177"/>
                  </a:lnTo>
                  <a:lnTo>
                    <a:pt x="120" y="177"/>
                  </a:lnTo>
                  <a:lnTo>
                    <a:pt x="124" y="179"/>
                  </a:lnTo>
                  <a:lnTo>
                    <a:pt x="125" y="185"/>
                  </a:lnTo>
                  <a:lnTo>
                    <a:pt x="117" y="185"/>
                  </a:lnTo>
                  <a:lnTo>
                    <a:pt x="117" y="187"/>
                  </a:lnTo>
                  <a:lnTo>
                    <a:pt x="106" y="187"/>
                  </a:lnTo>
                  <a:lnTo>
                    <a:pt x="106" y="189"/>
                  </a:lnTo>
                  <a:lnTo>
                    <a:pt x="103" y="189"/>
                  </a:lnTo>
                  <a:lnTo>
                    <a:pt x="103" y="189"/>
                  </a:lnTo>
                  <a:lnTo>
                    <a:pt x="99" y="189"/>
                  </a:lnTo>
                  <a:lnTo>
                    <a:pt x="99" y="191"/>
                  </a:lnTo>
                  <a:lnTo>
                    <a:pt x="96" y="191"/>
                  </a:lnTo>
                  <a:lnTo>
                    <a:pt x="92" y="196"/>
                  </a:lnTo>
                  <a:lnTo>
                    <a:pt x="91" y="196"/>
                  </a:lnTo>
                  <a:lnTo>
                    <a:pt x="91" y="198"/>
                  </a:lnTo>
                  <a:lnTo>
                    <a:pt x="87" y="198"/>
                  </a:lnTo>
                  <a:lnTo>
                    <a:pt x="89" y="203"/>
                  </a:lnTo>
                  <a:lnTo>
                    <a:pt x="92" y="206"/>
                  </a:lnTo>
                  <a:lnTo>
                    <a:pt x="92" y="212"/>
                  </a:lnTo>
                  <a:lnTo>
                    <a:pt x="96" y="212"/>
                  </a:lnTo>
                  <a:lnTo>
                    <a:pt x="96" y="208"/>
                  </a:lnTo>
                  <a:lnTo>
                    <a:pt x="98" y="208"/>
                  </a:lnTo>
                  <a:lnTo>
                    <a:pt x="98" y="206"/>
                  </a:lnTo>
                  <a:lnTo>
                    <a:pt x="99" y="206"/>
                  </a:lnTo>
                  <a:lnTo>
                    <a:pt x="99" y="206"/>
                  </a:lnTo>
                  <a:lnTo>
                    <a:pt x="101" y="206"/>
                  </a:lnTo>
                  <a:lnTo>
                    <a:pt x="101" y="206"/>
                  </a:lnTo>
                  <a:lnTo>
                    <a:pt x="101" y="206"/>
                  </a:lnTo>
                  <a:lnTo>
                    <a:pt x="103" y="206"/>
                  </a:lnTo>
                  <a:lnTo>
                    <a:pt x="103" y="212"/>
                  </a:lnTo>
                  <a:lnTo>
                    <a:pt x="106" y="212"/>
                  </a:lnTo>
                  <a:lnTo>
                    <a:pt x="110" y="212"/>
                  </a:lnTo>
                  <a:lnTo>
                    <a:pt x="111" y="212"/>
                  </a:lnTo>
                  <a:lnTo>
                    <a:pt x="113" y="212"/>
                  </a:lnTo>
                  <a:lnTo>
                    <a:pt x="117" y="210"/>
                  </a:lnTo>
                  <a:lnTo>
                    <a:pt x="117" y="210"/>
                  </a:lnTo>
                  <a:lnTo>
                    <a:pt x="117" y="208"/>
                  </a:lnTo>
                  <a:lnTo>
                    <a:pt x="115" y="208"/>
                  </a:lnTo>
                  <a:lnTo>
                    <a:pt x="115" y="206"/>
                  </a:lnTo>
                  <a:lnTo>
                    <a:pt x="117" y="205"/>
                  </a:lnTo>
                  <a:lnTo>
                    <a:pt x="118" y="203"/>
                  </a:lnTo>
                  <a:lnTo>
                    <a:pt x="118" y="203"/>
                  </a:lnTo>
                  <a:lnTo>
                    <a:pt x="120" y="203"/>
                  </a:lnTo>
                  <a:lnTo>
                    <a:pt x="122" y="206"/>
                  </a:lnTo>
                  <a:lnTo>
                    <a:pt x="122" y="206"/>
                  </a:lnTo>
                  <a:lnTo>
                    <a:pt x="122" y="210"/>
                  </a:lnTo>
                  <a:lnTo>
                    <a:pt x="124" y="210"/>
                  </a:lnTo>
                  <a:lnTo>
                    <a:pt x="125" y="210"/>
                  </a:lnTo>
                  <a:lnTo>
                    <a:pt x="129" y="212"/>
                  </a:lnTo>
                  <a:lnTo>
                    <a:pt x="129" y="206"/>
                  </a:lnTo>
                  <a:lnTo>
                    <a:pt x="129" y="206"/>
                  </a:lnTo>
                  <a:lnTo>
                    <a:pt x="129" y="203"/>
                  </a:lnTo>
                  <a:lnTo>
                    <a:pt x="131" y="203"/>
                  </a:lnTo>
                  <a:lnTo>
                    <a:pt x="131" y="208"/>
                  </a:lnTo>
                  <a:lnTo>
                    <a:pt x="134" y="210"/>
                  </a:lnTo>
                  <a:lnTo>
                    <a:pt x="139" y="212"/>
                  </a:lnTo>
                  <a:lnTo>
                    <a:pt x="141" y="212"/>
                  </a:lnTo>
                  <a:lnTo>
                    <a:pt x="143" y="210"/>
                  </a:lnTo>
                  <a:lnTo>
                    <a:pt x="143" y="210"/>
                  </a:lnTo>
                  <a:lnTo>
                    <a:pt x="152" y="213"/>
                  </a:lnTo>
                  <a:lnTo>
                    <a:pt x="152" y="215"/>
                  </a:lnTo>
                  <a:lnTo>
                    <a:pt x="153" y="215"/>
                  </a:lnTo>
                  <a:lnTo>
                    <a:pt x="153" y="212"/>
                  </a:lnTo>
                  <a:lnTo>
                    <a:pt x="157" y="210"/>
                  </a:lnTo>
                  <a:lnTo>
                    <a:pt x="157" y="210"/>
                  </a:lnTo>
                  <a:lnTo>
                    <a:pt x="160" y="210"/>
                  </a:lnTo>
                  <a:lnTo>
                    <a:pt x="160" y="208"/>
                  </a:lnTo>
                  <a:lnTo>
                    <a:pt x="162" y="208"/>
                  </a:lnTo>
                  <a:lnTo>
                    <a:pt x="160" y="206"/>
                  </a:lnTo>
                  <a:lnTo>
                    <a:pt x="160" y="205"/>
                  </a:lnTo>
                  <a:lnTo>
                    <a:pt x="159" y="203"/>
                  </a:lnTo>
                  <a:lnTo>
                    <a:pt x="157" y="201"/>
                  </a:lnTo>
                  <a:lnTo>
                    <a:pt x="157" y="199"/>
                  </a:lnTo>
                  <a:lnTo>
                    <a:pt x="160" y="201"/>
                  </a:lnTo>
                  <a:lnTo>
                    <a:pt x="160" y="201"/>
                  </a:lnTo>
                  <a:lnTo>
                    <a:pt x="162" y="203"/>
                  </a:lnTo>
                  <a:lnTo>
                    <a:pt x="166" y="203"/>
                  </a:lnTo>
                  <a:lnTo>
                    <a:pt x="167" y="199"/>
                  </a:lnTo>
                  <a:lnTo>
                    <a:pt x="167" y="198"/>
                  </a:lnTo>
                  <a:lnTo>
                    <a:pt x="171" y="198"/>
                  </a:lnTo>
                  <a:lnTo>
                    <a:pt x="171" y="196"/>
                  </a:lnTo>
                  <a:lnTo>
                    <a:pt x="171" y="196"/>
                  </a:lnTo>
                  <a:lnTo>
                    <a:pt x="171" y="194"/>
                  </a:lnTo>
                  <a:lnTo>
                    <a:pt x="171" y="196"/>
                  </a:lnTo>
                  <a:lnTo>
                    <a:pt x="173" y="196"/>
                  </a:lnTo>
                  <a:lnTo>
                    <a:pt x="171" y="199"/>
                  </a:lnTo>
                  <a:lnTo>
                    <a:pt x="171" y="199"/>
                  </a:lnTo>
                  <a:lnTo>
                    <a:pt x="171" y="206"/>
                  </a:lnTo>
                  <a:lnTo>
                    <a:pt x="185" y="205"/>
                  </a:lnTo>
                  <a:lnTo>
                    <a:pt x="185" y="203"/>
                  </a:lnTo>
                  <a:lnTo>
                    <a:pt x="185" y="203"/>
                  </a:lnTo>
                  <a:lnTo>
                    <a:pt x="185" y="205"/>
                  </a:lnTo>
                  <a:lnTo>
                    <a:pt x="190" y="205"/>
                  </a:lnTo>
                  <a:lnTo>
                    <a:pt x="190" y="206"/>
                  </a:lnTo>
                  <a:lnTo>
                    <a:pt x="197" y="203"/>
                  </a:lnTo>
                  <a:lnTo>
                    <a:pt x="201" y="203"/>
                  </a:lnTo>
                  <a:lnTo>
                    <a:pt x="201" y="199"/>
                  </a:lnTo>
                  <a:lnTo>
                    <a:pt x="199" y="196"/>
                  </a:lnTo>
                  <a:lnTo>
                    <a:pt x="197" y="194"/>
                  </a:lnTo>
                  <a:lnTo>
                    <a:pt x="197" y="192"/>
                  </a:lnTo>
                  <a:lnTo>
                    <a:pt x="199" y="192"/>
                  </a:lnTo>
                  <a:lnTo>
                    <a:pt x="201" y="196"/>
                  </a:lnTo>
                  <a:lnTo>
                    <a:pt x="204" y="196"/>
                  </a:lnTo>
                  <a:lnTo>
                    <a:pt x="202" y="196"/>
                  </a:lnTo>
                  <a:lnTo>
                    <a:pt x="202" y="198"/>
                  </a:lnTo>
                  <a:lnTo>
                    <a:pt x="202" y="199"/>
                  </a:lnTo>
                  <a:lnTo>
                    <a:pt x="202" y="201"/>
                  </a:lnTo>
                  <a:lnTo>
                    <a:pt x="204" y="203"/>
                  </a:lnTo>
                  <a:lnTo>
                    <a:pt x="206" y="203"/>
                  </a:lnTo>
                  <a:lnTo>
                    <a:pt x="207" y="203"/>
                  </a:lnTo>
                  <a:lnTo>
                    <a:pt x="209" y="203"/>
                  </a:lnTo>
                  <a:lnTo>
                    <a:pt x="211" y="199"/>
                  </a:lnTo>
                  <a:lnTo>
                    <a:pt x="213" y="201"/>
                  </a:lnTo>
                  <a:lnTo>
                    <a:pt x="214" y="203"/>
                  </a:lnTo>
                  <a:lnTo>
                    <a:pt x="216" y="203"/>
                  </a:lnTo>
                  <a:lnTo>
                    <a:pt x="216" y="208"/>
                  </a:lnTo>
                  <a:lnTo>
                    <a:pt x="216" y="208"/>
                  </a:lnTo>
                  <a:lnTo>
                    <a:pt x="216" y="217"/>
                  </a:lnTo>
                  <a:lnTo>
                    <a:pt x="220" y="217"/>
                  </a:lnTo>
                  <a:lnTo>
                    <a:pt x="221" y="217"/>
                  </a:lnTo>
                  <a:lnTo>
                    <a:pt x="221" y="217"/>
                  </a:lnTo>
                  <a:lnTo>
                    <a:pt x="225" y="217"/>
                  </a:lnTo>
                  <a:lnTo>
                    <a:pt x="227" y="212"/>
                  </a:lnTo>
                  <a:lnTo>
                    <a:pt x="230" y="210"/>
                  </a:lnTo>
                  <a:lnTo>
                    <a:pt x="234" y="206"/>
                  </a:lnTo>
                  <a:lnTo>
                    <a:pt x="235" y="206"/>
                  </a:lnTo>
                  <a:lnTo>
                    <a:pt x="237" y="205"/>
                  </a:lnTo>
                  <a:lnTo>
                    <a:pt x="239" y="203"/>
                  </a:lnTo>
                  <a:lnTo>
                    <a:pt x="241" y="206"/>
                  </a:lnTo>
                  <a:lnTo>
                    <a:pt x="244" y="206"/>
                  </a:lnTo>
                  <a:lnTo>
                    <a:pt x="246" y="206"/>
                  </a:lnTo>
                  <a:lnTo>
                    <a:pt x="248" y="205"/>
                  </a:lnTo>
                  <a:lnTo>
                    <a:pt x="248" y="203"/>
                  </a:lnTo>
                  <a:lnTo>
                    <a:pt x="249" y="203"/>
                  </a:lnTo>
                  <a:lnTo>
                    <a:pt x="251" y="201"/>
                  </a:lnTo>
                  <a:lnTo>
                    <a:pt x="251" y="201"/>
                  </a:lnTo>
                  <a:lnTo>
                    <a:pt x="253" y="199"/>
                  </a:lnTo>
                  <a:lnTo>
                    <a:pt x="255" y="198"/>
                  </a:lnTo>
                  <a:lnTo>
                    <a:pt x="256" y="198"/>
                  </a:lnTo>
                  <a:lnTo>
                    <a:pt x="256" y="198"/>
                  </a:lnTo>
                  <a:lnTo>
                    <a:pt x="256" y="198"/>
                  </a:lnTo>
                  <a:lnTo>
                    <a:pt x="258" y="196"/>
                  </a:lnTo>
                  <a:lnTo>
                    <a:pt x="260" y="196"/>
                  </a:lnTo>
                  <a:lnTo>
                    <a:pt x="260" y="196"/>
                  </a:lnTo>
                  <a:lnTo>
                    <a:pt x="260" y="194"/>
                  </a:lnTo>
                  <a:lnTo>
                    <a:pt x="258" y="192"/>
                  </a:lnTo>
                  <a:lnTo>
                    <a:pt x="256" y="191"/>
                  </a:lnTo>
                  <a:lnTo>
                    <a:pt x="253" y="191"/>
                  </a:lnTo>
                  <a:lnTo>
                    <a:pt x="253" y="192"/>
                  </a:lnTo>
                  <a:lnTo>
                    <a:pt x="249" y="192"/>
                  </a:lnTo>
                  <a:lnTo>
                    <a:pt x="248" y="189"/>
                  </a:lnTo>
                  <a:lnTo>
                    <a:pt x="246" y="189"/>
                  </a:lnTo>
                  <a:lnTo>
                    <a:pt x="242" y="184"/>
                  </a:lnTo>
                  <a:lnTo>
                    <a:pt x="239" y="182"/>
                  </a:lnTo>
                  <a:lnTo>
                    <a:pt x="235" y="182"/>
                  </a:lnTo>
                  <a:lnTo>
                    <a:pt x="230" y="182"/>
                  </a:lnTo>
                  <a:lnTo>
                    <a:pt x="227" y="182"/>
                  </a:lnTo>
                  <a:lnTo>
                    <a:pt x="228" y="180"/>
                  </a:lnTo>
                  <a:lnTo>
                    <a:pt x="232" y="180"/>
                  </a:lnTo>
                  <a:lnTo>
                    <a:pt x="235" y="180"/>
                  </a:lnTo>
                  <a:lnTo>
                    <a:pt x="239" y="179"/>
                  </a:lnTo>
                  <a:lnTo>
                    <a:pt x="239" y="179"/>
                  </a:lnTo>
                  <a:lnTo>
                    <a:pt x="246" y="179"/>
                  </a:lnTo>
                  <a:lnTo>
                    <a:pt x="246" y="179"/>
                  </a:lnTo>
                  <a:lnTo>
                    <a:pt x="258" y="177"/>
                  </a:lnTo>
                  <a:lnTo>
                    <a:pt x="258" y="177"/>
                  </a:lnTo>
                  <a:lnTo>
                    <a:pt x="258" y="177"/>
                  </a:lnTo>
                  <a:lnTo>
                    <a:pt x="258" y="168"/>
                  </a:lnTo>
                  <a:lnTo>
                    <a:pt x="256" y="168"/>
                  </a:lnTo>
                  <a:lnTo>
                    <a:pt x="256" y="165"/>
                  </a:lnTo>
                  <a:lnTo>
                    <a:pt x="258" y="165"/>
                  </a:lnTo>
                  <a:lnTo>
                    <a:pt x="260" y="165"/>
                  </a:lnTo>
                  <a:lnTo>
                    <a:pt x="263" y="165"/>
                  </a:lnTo>
                  <a:lnTo>
                    <a:pt x="267" y="165"/>
                  </a:lnTo>
                  <a:lnTo>
                    <a:pt x="270" y="166"/>
                  </a:lnTo>
                  <a:lnTo>
                    <a:pt x="274" y="166"/>
                  </a:lnTo>
                  <a:lnTo>
                    <a:pt x="277" y="166"/>
                  </a:lnTo>
                  <a:lnTo>
                    <a:pt x="281" y="165"/>
                  </a:lnTo>
                  <a:lnTo>
                    <a:pt x="284" y="165"/>
                  </a:lnTo>
                  <a:lnTo>
                    <a:pt x="288" y="163"/>
                  </a:lnTo>
                  <a:lnTo>
                    <a:pt x="290" y="161"/>
                  </a:lnTo>
                  <a:lnTo>
                    <a:pt x="291" y="158"/>
                  </a:lnTo>
                  <a:lnTo>
                    <a:pt x="284" y="158"/>
                  </a:lnTo>
                  <a:lnTo>
                    <a:pt x="284" y="158"/>
                  </a:lnTo>
                  <a:lnTo>
                    <a:pt x="283" y="158"/>
                  </a:lnTo>
                  <a:lnTo>
                    <a:pt x="283" y="156"/>
                  </a:lnTo>
                  <a:lnTo>
                    <a:pt x="291" y="156"/>
                  </a:lnTo>
                  <a:lnTo>
                    <a:pt x="291" y="156"/>
                  </a:lnTo>
                  <a:lnTo>
                    <a:pt x="293" y="156"/>
                  </a:lnTo>
                  <a:lnTo>
                    <a:pt x="295" y="156"/>
                  </a:lnTo>
                  <a:lnTo>
                    <a:pt x="295" y="156"/>
                  </a:lnTo>
                  <a:lnTo>
                    <a:pt x="300" y="156"/>
                  </a:lnTo>
                  <a:lnTo>
                    <a:pt x="298" y="152"/>
                  </a:lnTo>
                  <a:lnTo>
                    <a:pt x="297" y="151"/>
                  </a:lnTo>
                  <a:lnTo>
                    <a:pt x="295" y="151"/>
                  </a:lnTo>
                  <a:lnTo>
                    <a:pt x="295" y="149"/>
                  </a:lnTo>
                  <a:lnTo>
                    <a:pt x="307" y="149"/>
                  </a:lnTo>
                  <a:lnTo>
                    <a:pt x="307" y="147"/>
                  </a:lnTo>
                  <a:lnTo>
                    <a:pt x="309" y="145"/>
                  </a:lnTo>
                  <a:lnTo>
                    <a:pt x="310" y="145"/>
                  </a:lnTo>
                  <a:lnTo>
                    <a:pt x="312" y="144"/>
                  </a:lnTo>
                  <a:lnTo>
                    <a:pt x="312" y="142"/>
                  </a:lnTo>
                  <a:lnTo>
                    <a:pt x="310" y="140"/>
                  </a:lnTo>
                  <a:lnTo>
                    <a:pt x="310" y="137"/>
                  </a:lnTo>
                  <a:lnTo>
                    <a:pt x="300" y="138"/>
                  </a:lnTo>
                  <a:lnTo>
                    <a:pt x="300" y="135"/>
                  </a:lnTo>
                  <a:lnTo>
                    <a:pt x="293" y="135"/>
                  </a:lnTo>
                  <a:lnTo>
                    <a:pt x="293" y="135"/>
                  </a:lnTo>
                  <a:lnTo>
                    <a:pt x="288" y="133"/>
                  </a:lnTo>
                  <a:lnTo>
                    <a:pt x="288" y="135"/>
                  </a:lnTo>
                  <a:lnTo>
                    <a:pt x="284" y="135"/>
                  </a:lnTo>
                  <a:lnTo>
                    <a:pt x="284" y="135"/>
                  </a:lnTo>
                  <a:lnTo>
                    <a:pt x="279" y="135"/>
                  </a:lnTo>
                  <a:lnTo>
                    <a:pt x="279" y="137"/>
                  </a:lnTo>
                  <a:lnTo>
                    <a:pt x="276" y="137"/>
                  </a:lnTo>
                  <a:lnTo>
                    <a:pt x="276" y="137"/>
                  </a:lnTo>
                  <a:lnTo>
                    <a:pt x="270" y="137"/>
                  </a:lnTo>
                  <a:lnTo>
                    <a:pt x="270" y="138"/>
                  </a:lnTo>
                  <a:lnTo>
                    <a:pt x="269" y="138"/>
                  </a:lnTo>
                  <a:lnTo>
                    <a:pt x="269" y="140"/>
                  </a:lnTo>
                  <a:lnTo>
                    <a:pt x="262" y="140"/>
                  </a:lnTo>
                  <a:lnTo>
                    <a:pt x="262" y="142"/>
                  </a:lnTo>
                  <a:lnTo>
                    <a:pt x="260" y="142"/>
                  </a:lnTo>
                  <a:lnTo>
                    <a:pt x="260" y="140"/>
                  </a:lnTo>
                  <a:lnTo>
                    <a:pt x="260" y="140"/>
                  </a:lnTo>
                  <a:lnTo>
                    <a:pt x="260" y="137"/>
                  </a:lnTo>
                  <a:lnTo>
                    <a:pt x="263" y="137"/>
                  </a:lnTo>
                  <a:lnTo>
                    <a:pt x="265" y="135"/>
                  </a:lnTo>
                  <a:lnTo>
                    <a:pt x="267" y="135"/>
                  </a:lnTo>
                  <a:lnTo>
                    <a:pt x="269" y="133"/>
                  </a:lnTo>
                  <a:lnTo>
                    <a:pt x="269" y="131"/>
                  </a:lnTo>
                  <a:lnTo>
                    <a:pt x="265" y="131"/>
                  </a:lnTo>
                  <a:lnTo>
                    <a:pt x="260" y="130"/>
                  </a:lnTo>
                  <a:lnTo>
                    <a:pt x="256" y="130"/>
                  </a:lnTo>
                  <a:lnTo>
                    <a:pt x="251" y="128"/>
                  </a:lnTo>
                  <a:lnTo>
                    <a:pt x="251" y="128"/>
                  </a:lnTo>
                  <a:lnTo>
                    <a:pt x="255" y="126"/>
                  </a:lnTo>
                  <a:lnTo>
                    <a:pt x="256" y="126"/>
                  </a:lnTo>
                  <a:lnTo>
                    <a:pt x="260" y="128"/>
                  </a:lnTo>
                  <a:lnTo>
                    <a:pt x="260" y="128"/>
                  </a:lnTo>
                  <a:lnTo>
                    <a:pt x="265" y="128"/>
                  </a:lnTo>
                  <a:lnTo>
                    <a:pt x="265" y="130"/>
                  </a:lnTo>
                  <a:lnTo>
                    <a:pt x="270" y="130"/>
                  </a:lnTo>
                  <a:lnTo>
                    <a:pt x="272" y="131"/>
                  </a:lnTo>
                  <a:lnTo>
                    <a:pt x="274" y="131"/>
                  </a:lnTo>
                  <a:lnTo>
                    <a:pt x="274" y="133"/>
                  </a:lnTo>
                  <a:lnTo>
                    <a:pt x="276" y="133"/>
                  </a:lnTo>
                  <a:lnTo>
                    <a:pt x="277" y="131"/>
                  </a:lnTo>
                  <a:lnTo>
                    <a:pt x="281" y="130"/>
                  </a:lnTo>
                  <a:lnTo>
                    <a:pt x="281" y="130"/>
                  </a:lnTo>
                  <a:lnTo>
                    <a:pt x="283" y="130"/>
                  </a:lnTo>
                  <a:lnTo>
                    <a:pt x="283" y="131"/>
                  </a:lnTo>
                  <a:lnTo>
                    <a:pt x="286" y="131"/>
                  </a:lnTo>
                  <a:lnTo>
                    <a:pt x="288" y="130"/>
                  </a:lnTo>
                  <a:lnTo>
                    <a:pt x="291" y="130"/>
                  </a:lnTo>
                  <a:lnTo>
                    <a:pt x="290" y="126"/>
                  </a:lnTo>
                  <a:lnTo>
                    <a:pt x="284" y="124"/>
                  </a:lnTo>
                  <a:lnTo>
                    <a:pt x="279" y="123"/>
                  </a:lnTo>
                  <a:lnTo>
                    <a:pt x="272" y="123"/>
                  </a:lnTo>
                  <a:lnTo>
                    <a:pt x="272" y="121"/>
                  </a:lnTo>
                  <a:lnTo>
                    <a:pt x="284" y="123"/>
                  </a:lnTo>
                  <a:lnTo>
                    <a:pt x="284" y="123"/>
                  </a:lnTo>
                  <a:lnTo>
                    <a:pt x="291" y="123"/>
                  </a:lnTo>
                  <a:lnTo>
                    <a:pt x="291" y="124"/>
                  </a:lnTo>
                  <a:lnTo>
                    <a:pt x="293" y="124"/>
                  </a:lnTo>
                  <a:lnTo>
                    <a:pt x="293" y="124"/>
                  </a:lnTo>
                  <a:lnTo>
                    <a:pt x="295" y="124"/>
                  </a:lnTo>
                  <a:lnTo>
                    <a:pt x="298" y="124"/>
                  </a:lnTo>
                  <a:lnTo>
                    <a:pt x="300" y="121"/>
                  </a:lnTo>
                  <a:lnTo>
                    <a:pt x="293" y="119"/>
                  </a:lnTo>
                  <a:lnTo>
                    <a:pt x="286" y="119"/>
                  </a:lnTo>
                  <a:lnTo>
                    <a:pt x="279" y="117"/>
                  </a:lnTo>
                  <a:lnTo>
                    <a:pt x="272" y="117"/>
                  </a:lnTo>
                  <a:lnTo>
                    <a:pt x="272" y="114"/>
                  </a:lnTo>
                  <a:lnTo>
                    <a:pt x="272" y="114"/>
                  </a:lnTo>
                  <a:lnTo>
                    <a:pt x="283" y="116"/>
                  </a:lnTo>
                  <a:lnTo>
                    <a:pt x="284" y="114"/>
                  </a:lnTo>
                  <a:lnTo>
                    <a:pt x="284" y="114"/>
                  </a:lnTo>
                  <a:lnTo>
                    <a:pt x="284" y="110"/>
                  </a:lnTo>
                  <a:lnTo>
                    <a:pt x="288" y="112"/>
                  </a:lnTo>
                  <a:lnTo>
                    <a:pt x="288" y="110"/>
                  </a:lnTo>
                  <a:lnTo>
                    <a:pt x="291" y="116"/>
                  </a:lnTo>
                  <a:lnTo>
                    <a:pt x="295" y="117"/>
                  </a:lnTo>
                  <a:lnTo>
                    <a:pt x="298" y="117"/>
                  </a:lnTo>
                  <a:lnTo>
                    <a:pt x="298" y="119"/>
                  </a:lnTo>
                  <a:lnTo>
                    <a:pt x="300" y="117"/>
                  </a:lnTo>
                  <a:lnTo>
                    <a:pt x="300" y="117"/>
                  </a:lnTo>
                  <a:lnTo>
                    <a:pt x="300" y="117"/>
                  </a:lnTo>
                  <a:lnTo>
                    <a:pt x="302" y="117"/>
                  </a:lnTo>
                  <a:lnTo>
                    <a:pt x="300" y="116"/>
                  </a:lnTo>
                  <a:lnTo>
                    <a:pt x="300" y="116"/>
                  </a:lnTo>
                  <a:lnTo>
                    <a:pt x="300" y="116"/>
                  </a:lnTo>
                  <a:lnTo>
                    <a:pt x="300" y="114"/>
                  </a:lnTo>
                  <a:lnTo>
                    <a:pt x="303" y="116"/>
                  </a:lnTo>
                  <a:lnTo>
                    <a:pt x="305" y="116"/>
                  </a:lnTo>
                  <a:lnTo>
                    <a:pt x="309" y="117"/>
                  </a:lnTo>
                  <a:lnTo>
                    <a:pt x="312" y="119"/>
                  </a:lnTo>
                  <a:lnTo>
                    <a:pt x="314" y="117"/>
                  </a:lnTo>
                  <a:lnTo>
                    <a:pt x="314" y="116"/>
                  </a:lnTo>
                  <a:lnTo>
                    <a:pt x="316" y="114"/>
                  </a:lnTo>
                  <a:lnTo>
                    <a:pt x="317" y="114"/>
                  </a:lnTo>
                  <a:lnTo>
                    <a:pt x="319" y="116"/>
                  </a:lnTo>
                  <a:lnTo>
                    <a:pt x="319" y="116"/>
                  </a:lnTo>
                  <a:lnTo>
                    <a:pt x="326" y="116"/>
                  </a:lnTo>
                  <a:lnTo>
                    <a:pt x="326" y="117"/>
                  </a:lnTo>
                  <a:lnTo>
                    <a:pt x="330" y="116"/>
                  </a:lnTo>
                  <a:lnTo>
                    <a:pt x="330" y="116"/>
                  </a:lnTo>
                  <a:lnTo>
                    <a:pt x="331" y="116"/>
                  </a:lnTo>
                  <a:lnTo>
                    <a:pt x="333" y="116"/>
                  </a:lnTo>
                  <a:lnTo>
                    <a:pt x="333" y="116"/>
                  </a:lnTo>
                  <a:lnTo>
                    <a:pt x="338" y="116"/>
                  </a:lnTo>
                  <a:lnTo>
                    <a:pt x="338" y="114"/>
                  </a:lnTo>
                  <a:lnTo>
                    <a:pt x="340" y="114"/>
                  </a:lnTo>
                  <a:lnTo>
                    <a:pt x="340" y="112"/>
                  </a:lnTo>
                  <a:lnTo>
                    <a:pt x="338" y="110"/>
                  </a:lnTo>
                  <a:lnTo>
                    <a:pt x="337" y="109"/>
                  </a:lnTo>
                  <a:lnTo>
                    <a:pt x="337" y="107"/>
                  </a:lnTo>
                  <a:lnTo>
                    <a:pt x="338" y="107"/>
                  </a:lnTo>
                  <a:lnTo>
                    <a:pt x="340" y="109"/>
                  </a:lnTo>
                  <a:lnTo>
                    <a:pt x="342" y="109"/>
                  </a:lnTo>
                  <a:lnTo>
                    <a:pt x="345" y="109"/>
                  </a:lnTo>
                  <a:lnTo>
                    <a:pt x="347" y="103"/>
                  </a:lnTo>
                  <a:lnTo>
                    <a:pt x="359" y="103"/>
                  </a:lnTo>
                  <a:lnTo>
                    <a:pt x="359" y="102"/>
                  </a:lnTo>
                  <a:lnTo>
                    <a:pt x="358" y="102"/>
                  </a:lnTo>
                  <a:lnTo>
                    <a:pt x="358" y="102"/>
                  </a:lnTo>
                  <a:lnTo>
                    <a:pt x="358" y="100"/>
                  </a:lnTo>
                  <a:lnTo>
                    <a:pt x="351" y="98"/>
                  </a:lnTo>
                  <a:lnTo>
                    <a:pt x="351" y="98"/>
                  </a:lnTo>
                  <a:lnTo>
                    <a:pt x="351" y="98"/>
                  </a:lnTo>
                  <a:lnTo>
                    <a:pt x="354" y="95"/>
                  </a:lnTo>
                  <a:lnTo>
                    <a:pt x="356" y="95"/>
                  </a:lnTo>
                  <a:lnTo>
                    <a:pt x="356" y="96"/>
                  </a:lnTo>
                  <a:lnTo>
                    <a:pt x="359" y="96"/>
                  </a:lnTo>
                  <a:lnTo>
                    <a:pt x="359" y="98"/>
                  </a:lnTo>
                  <a:lnTo>
                    <a:pt x="363" y="98"/>
                  </a:lnTo>
                  <a:lnTo>
                    <a:pt x="363" y="98"/>
                  </a:lnTo>
                  <a:lnTo>
                    <a:pt x="366" y="98"/>
                  </a:lnTo>
                  <a:lnTo>
                    <a:pt x="368" y="96"/>
                  </a:lnTo>
                  <a:lnTo>
                    <a:pt x="370" y="93"/>
                  </a:lnTo>
                  <a:lnTo>
                    <a:pt x="375" y="93"/>
                  </a:lnTo>
                  <a:lnTo>
                    <a:pt x="375" y="91"/>
                  </a:lnTo>
                  <a:lnTo>
                    <a:pt x="375" y="91"/>
                  </a:lnTo>
                  <a:lnTo>
                    <a:pt x="375" y="89"/>
                  </a:lnTo>
                  <a:lnTo>
                    <a:pt x="375" y="89"/>
                  </a:lnTo>
                  <a:lnTo>
                    <a:pt x="375" y="88"/>
                  </a:lnTo>
                  <a:lnTo>
                    <a:pt x="375" y="88"/>
                  </a:lnTo>
                  <a:lnTo>
                    <a:pt x="377" y="86"/>
                  </a:lnTo>
                  <a:lnTo>
                    <a:pt x="379" y="84"/>
                  </a:lnTo>
                  <a:lnTo>
                    <a:pt x="379" y="84"/>
                  </a:lnTo>
                  <a:lnTo>
                    <a:pt x="379" y="84"/>
                  </a:lnTo>
                  <a:lnTo>
                    <a:pt x="380" y="86"/>
                  </a:lnTo>
                  <a:lnTo>
                    <a:pt x="380" y="89"/>
                  </a:lnTo>
                  <a:lnTo>
                    <a:pt x="380" y="89"/>
                  </a:lnTo>
                  <a:lnTo>
                    <a:pt x="380" y="89"/>
                  </a:lnTo>
                  <a:lnTo>
                    <a:pt x="384" y="89"/>
                  </a:lnTo>
                  <a:lnTo>
                    <a:pt x="386" y="88"/>
                  </a:lnTo>
                  <a:lnTo>
                    <a:pt x="386" y="88"/>
                  </a:lnTo>
                  <a:lnTo>
                    <a:pt x="386" y="88"/>
                  </a:lnTo>
                  <a:lnTo>
                    <a:pt x="387" y="89"/>
                  </a:lnTo>
                  <a:lnTo>
                    <a:pt x="389" y="86"/>
                  </a:lnTo>
                  <a:lnTo>
                    <a:pt x="391" y="84"/>
                  </a:lnTo>
                  <a:lnTo>
                    <a:pt x="394" y="82"/>
                  </a:lnTo>
                  <a:lnTo>
                    <a:pt x="398" y="82"/>
                  </a:lnTo>
                  <a:lnTo>
                    <a:pt x="398" y="81"/>
                  </a:lnTo>
                  <a:lnTo>
                    <a:pt x="401" y="81"/>
                  </a:lnTo>
                  <a:lnTo>
                    <a:pt x="401" y="79"/>
                  </a:lnTo>
                  <a:lnTo>
                    <a:pt x="406" y="76"/>
                  </a:lnTo>
                  <a:lnTo>
                    <a:pt x="410" y="74"/>
                  </a:lnTo>
                  <a:lnTo>
                    <a:pt x="412" y="74"/>
                  </a:lnTo>
                  <a:lnTo>
                    <a:pt x="412" y="72"/>
                  </a:lnTo>
                  <a:lnTo>
                    <a:pt x="412" y="72"/>
                  </a:lnTo>
                  <a:lnTo>
                    <a:pt x="413" y="72"/>
                  </a:lnTo>
                  <a:lnTo>
                    <a:pt x="417" y="72"/>
                  </a:lnTo>
                  <a:lnTo>
                    <a:pt x="422" y="72"/>
                  </a:lnTo>
                  <a:lnTo>
                    <a:pt x="426" y="72"/>
                  </a:lnTo>
                  <a:lnTo>
                    <a:pt x="429" y="70"/>
                  </a:lnTo>
                  <a:lnTo>
                    <a:pt x="429" y="70"/>
                  </a:lnTo>
                  <a:lnTo>
                    <a:pt x="431" y="70"/>
                  </a:lnTo>
                  <a:lnTo>
                    <a:pt x="431" y="69"/>
                  </a:lnTo>
                  <a:lnTo>
                    <a:pt x="438" y="69"/>
                  </a:lnTo>
                  <a:lnTo>
                    <a:pt x="438" y="69"/>
                  </a:lnTo>
                  <a:lnTo>
                    <a:pt x="447" y="67"/>
                  </a:lnTo>
                  <a:lnTo>
                    <a:pt x="462" y="56"/>
                  </a:lnTo>
                  <a:lnTo>
                    <a:pt x="462" y="55"/>
                  </a:lnTo>
                  <a:lnTo>
                    <a:pt x="462" y="55"/>
                  </a:lnTo>
                  <a:lnTo>
                    <a:pt x="462" y="53"/>
                  </a:lnTo>
                  <a:lnTo>
                    <a:pt x="441" y="60"/>
                  </a:lnTo>
                  <a:lnTo>
                    <a:pt x="441" y="60"/>
                  </a:lnTo>
                  <a:lnTo>
                    <a:pt x="440" y="60"/>
                  </a:lnTo>
                  <a:lnTo>
                    <a:pt x="436" y="60"/>
                  </a:lnTo>
                  <a:lnTo>
                    <a:pt x="434" y="60"/>
                  </a:lnTo>
                  <a:lnTo>
                    <a:pt x="431" y="62"/>
                  </a:lnTo>
                  <a:lnTo>
                    <a:pt x="426" y="62"/>
                  </a:lnTo>
                  <a:lnTo>
                    <a:pt x="426" y="60"/>
                  </a:lnTo>
                  <a:lnTo>
                    <a:pt x="429" y="60"/>
                  </a:lnTo>
                  <a:lnTo>
                    <a:pt x="429" y="58"/>
                  </a:lnTo>
                  <a:lnTo>
                    <a:pt x="438" y="58"/>
                  </a:lnTo>
                  <a:lnTo>
                    <a:pt x="438" y="56"/>
                  </a:lnTo>
                  <a:lnTo>
                    <a:pt x="441" y="56"/>
                  </a:lnTo>
                  <a:lnTo>
                    <a:pt x="443" y="56"/>
                  </a:lnTo>
                  <a:lnTo>
                    <a:pt x="447" y="55"/>
                  </a:lnTo>
                  <a:lnTo>
                    <a:pt x="447" y="55"/>
                  </a:lnTo>
                  <a:lnTo>
                    <a:pt x="447" y="53"/>
                  </a:lnTo>
                  <a:lnTo>
                    <a:pt x="447" y="53"/>
                  </a:lnTo>
                  <a:lnTo>
                    <a:pt x="445" y="53"/>
                  </a:lnTo>
                  <a:lnTo>
                    <a:pt x="445" y="51"/>
                  </a:lnTo>
                  <a:lnTo>
                    <a:pt x="450" y="53"/>
                  </a:lnTo>
                  <a:lnTo>
                    <a:pt x="450" y="53"/>
                  </a:lnTo>
                  <a:lnTo>
                    <a:pt x="452" y="53"/>
                  </a:lnTo>
                  <a:lnTo>
                    <a:pt x="454" y="53"/>
                  </a:lnTo>
                  <a:lnTo>
                    <a:pt x="454" y="53"/>
                  </a:lnTo>
                  <a:lnTo>
                    <a:pt x="459" y="53"/>
                  </a:lnTo>
                  <a:lnTo>
                    <a:pt x="459" y="51"/>
                  </a:lnTo>
                  <a:lnTo>
                    <a:pt x="462" y="51"/>
                  </a:lnTo>
                  <a:lnTo>
                    <a:pt x="468" y="44"/>
                  </a:lnTo>
                  <a:lnTo>
                    <a:pt x="476" y="44"/>
                  </a:lnTo>
                  <a:lnTo>
                    <a:pt x="476" y="42"/>
                  </a:lnTo>
                  <a:lnTo>
                    <a:pt x="483" y="41"/>
                  </a:lnTo>
                  <a:lnTo>
                    <a:pt x="487" y="37"/>
                  </a:lnTo>
                  <a:lnTo>
                    <a:pt x="494" y="37"/>
                  </a:lnTo>
                  <a:lnTo>
                    <a:pt x="494" y="35"/>
                  </a:lnTo>
                  <a:lnTo>
                    <a:pt x="495" y="35"/>
                  </a:lnTo>
                  <a:lnTo>
                    <a:pt x="499" y="35"/>
                  </a:lnTo>
                  <a:lnTo>
                    <a:pt x="499" y="32"/>
                  </a:lnTo>
                  <a:lnTo>
                    <a:pt x="501" y="32"/>
                  </a:lnTo>
                  <a:lnTo>
                    <a:pt x="502" y="30"/>
                  </a:lnTo>
                  <a:lnTo>
                    <a:pt x="502" y="27"/>
                  </a:lnTo>
                  <a:lnTo>
                    <a:pt x="501" y="27"/>
                  </a:lnTo>
                  <a:lnTo>
                    <a:pt x="499" y="25"/>
                  </a:lnTo>
                  <a:lnTo>
                    <a:pt x="495" y="25"/>
                  </a:lnTo>
                  <a:lnTo>
                    <a:pt x="492" y="25"/>
                  </a:lnTo>
                  <a:lnTo>
                    <a:pt x="489" y="25"/>
                  </a:lnTo>
                  <a:lnTo>
                    <a:pt x="489" y="23"/>
                  </a:lnTo>
                  <a:lnTo>
                    <a:pt x="483" y="23"/>
                  </a:lnTo>
                  <a:lnTo>
                    <a:pt x="483" y="21"/>
                  </a:lnTo>
                  <a:lnTo>
                    <a:pt x="476" y="23"/>
                  </a:lnTo>
                  <a:lnTo>
                    <a:pt x="475" y="20"/>
                  </a:lnTo>
                  <a:lnTo>
                    <a:pt x="473" y="18"/>
                  </a:lnTo>
                  <a:lnTo>
                    <a:pt x="468" y="18"/>
                  </a:lnTo>
                  <a:lnTo>
                    <a:pt x="468" y="14"/>
                  </a:lnTo>
                  <a:lnTo>
                    <a:pt x="461" y="14"/>
                  </a:lnTo>
                  <a:lnTo>
                    <a:pt x="461" y="13"/>
                  </a:lnTo>
                  <a:lnTo>
                    <a:pt x="454" y="13"/>
                  </a:lnTo>
                  <a:lnTo>
                    <a:pt x="454" y="11"/>
                  </a:lnTo>
                  <a:lnTo>
                    <a:pt x="452" y="11"/>
                  </a:lnTo>
                  <a:lnTo>
                    <a:pt x="452" y="11"/>
                  </a:lnTo>
                  <a:lnTo>
                    <a:pt x="448" y="11"/>
                  </a:lnTo>
                  <a:lnTo>
                    <a:pt x="448" y="9"/>
                  </a:lnTo>
                  <a:lnTo>
                    <a:pt x="438" y="9"/>
                  </a:lnTo>
                  <a:lnTo>
                    <a:pt x="438" y="7"/>
                  </a:lnTo>
                  <a:lnTo>
                    <a:pt x="438" y="7"/>
                  </a:lnTo>
                  <a:lnTo>
                    <a:pt x="436" y="7"/>
                  </a:lnTo>
                  <a:lnTo>
                    <a:pt x="434" y="7"/>
                  </a:lnTo>
                  <a:lnTo>
                    <a:pt x="434" y="9"/>
                  </a:lnTo>
                  <a:lnTo>
                    <a:pt x="427" y="7"/>
                  </a:lnTo>
                  <a:lnTo>
                    <a:pt x="419" y="18"/>
                  </a:lnTo>
                  <a:lnTo>
                    <a:pt x="413" y="20"/>
                  </a:lnTo>
                  <a:lnTo>
                    <a:pt x="413" y="20"/>
                  </a:lnTo>
                  <a:lnTo>
                    <a:pt x="410" y="20"/>
                  </a:lnTo>
                  <a:lnTo>
                    <a:pt x="410" y="21"/>
                  </a:lnTo>
                  <a:lnTo>
                    <a:pt x="406" y="23"/>
                  </a:lnTo>
                  <a:lnTo>
                    <a:pt x="405" y="25"/>
                  </a:lnTo>
                  <a:lnTo>
                    <a:pt x="403" y="25"/>
                  </a:lnTo>
                  <a:lnTo>
                    <a:pt x="401" y="25"/>
                  </a:lnTo>
                  <a:lnTo>
                    <a:pt x="401" y="23"/>
                  </a:lnTo>
                  <a:lnTo>
                    <a:pt x="401" y="25"/>
                  </a:lnTo>
                  <a:lnTo>
                    <a:pt x="396" y="27"/>
                  </a:lnTo>
                  <a:lnTo>
                    <a:pt x="396" y="27"/>
                  </a:lnTo>
                  <a:lnTo>
                    <a:pt x="389" y="27"/>
                  </a:lnTo>
                  <a:lnTo>
                    <a:pt x="389" y="27"/>
                  </a:lnTo>
                  <a:lnTo>
                    <a:pt x="389" y="28"/>
                  </a:lnTo>
                  <a:lnTo>
                    <a:pt x="387" y="28"/>
                  </a:lnTo>
                  <a:lnTo>
                    <a:pt x="387" y="30"/>
                  </a:lnTo>
                  <a:lnTo>
                    <a:pt x="386" y="30"/>
                  </a:lnTo>
                  <a:lnTo>
                    <a:pt x="384" y="30"/>
                  </a:lnTo>
                  <a:lnTo>
                    <a:pt x="384" y="28"/>
                  </a:lnTo>
                  <a:lnTo>
                    <a:pt x="384" y="28"/>
                  </a:lnTo>
                  <a:lnTo>
                    <a:pt x="384" y="28"/>
                  </a:lnTo>
                  <a:lnTo>
                    <a:pt x="384" y="28"/>
                  </a:lnTo>
                  <a:lnTo>
                    <a:pt x="384" y="28"/>
                  </a:lnTo>
                  <a:lnTo>
                    <a:pt x="387" y="25"/>
                  </a:lnTo>
                  <a:lnTo>
                    <a:pt x="389" y="25"/>
                  </a:lnTo>
                  <a:lnTo>
                    <a:pt x="393" y="23"/>
                  </a:lnTo>
                  <a:lnTo>
                    <a:pt x="393" y="21"/>
                  </a:lnTo>
                  <a:lnTo>
                    <a:pt x="401" y="21"/>
                  </a:lnTo>
                  <a:lnTo>
                    <a:pt x="401" y="20"/>
                  </a:lnTo>
                  <a:lnTo>
                    <a:pt x="405" y="20"/>
                  </a:lnTo>
                  <a:lnTo>
                    <a:pt x="405" y="20"/>
                  </a:lnTo>
                  <a:lnTo>
                    <a:pt x="408" y="20"/>
                  </a:lnTo>
                  <a:lnTo>
                    <a:pt x="408" y="18"/>
                  </a:lnTo>
                  <a:lnTo>
                    <a:pt x="410" y="18"/>
                  </a:lnTo>
                  <a:lnTo>
                    <a:pt x="410" y="16"/>
                  </a:lnTo>
                  <a:lnTo>
                    <a:pt x="413" y="14"/>
                  </a:lnTo>
                  <a:lnTo>
                    <a:pt x="415" y="13"/>
                  </a:lnTo>
                  <a:lnTo>
                    <a:pt x="417" y="11"/>
                  </a:lnTo>
                  <a:lnTo>
                    <a:pt x="419" y="7"/>
                  </a:lnTo>
                  <a:lnTo>
                    <a:pt x="410" y="6"/>
                  </a:lnTo>
                  <a:lnTo>
                    <a:pt x="408" y="4"/>
                  </a:lnTo>
                  <a:lnTo>
                    <a:pt x="401" y="6"/>
                  </a:lnTo>
                  <a:lnTo>
                    <a:pt x="401" y="6"/>
                  </a:lnTo>
                  <a:lnTo>
                    <a:pt x="398" y="7"/>
                  </a:lnTo>
                  <a:lnTo>
                    <a:pt x="393" y="7"/>
                  </a:lnTo>
                  <a:lnTo>
                    <a:pt x="387" y="6"/>
                  </a:lnTo>
                  <a:lnTo>
                    <a:pt x="386" y="6"/>
                  </a:lnTo>
                  <a:lnTo>
                    <a:pt x="386" y="7"/>
                  </a:lnTo>
                  <a:lnTo>
                    <a:pt x="375" y="6"/>
                  </a:lnTo>
                  <a:lnTo>
                    <a:pt x="375" y="4"/>
                  </a:lnTo>
                  <a:lnTo>
                    <a:pt x="373" y="4"/>
                  </a:lnTo>
                  <a:lnTo>
                    <a:pt x="372" y="6"/>
                  </a:lnTo>
                  <a:lnTo>
                    <a:pt x="368" y="6"/>
                  </a:lnTo>
                  <a:lnTo>
                    <a:pt x="366" y="4"/>
                  </a:lnTo>
                  <a:lnTo>
                    <a:pt x="365" y="4"/>
                  </a:lnTo>
                  <a:lnTo>
                    <a:pt x="361" y="4"/>
                  </a:lnTo>
                  <a:lnTo>
                    <a:pt x="359" y="2"/>
                  </a:lnTo>
                  <a:lnTo>
                    <a:pt x="356" y="2"/>
                  </a:lnTo>
                  <a:lnTo>
                    <a:pt x="349" y="7"/>
                  </a:lnTo>
                  <a:lnTo>
                    <a:pt x="349" y="14"/>
                  </a:lnTo>
                  <a:lnTo>
                    <a:pt x="347" y="14"/>
                  </a:lnTo>
                  <a:lnTo>
                    <a:pt x="347" y="11"/>
                  </a:lnTo>
                  <a:lnTo>
                    <a:pt x="342" y="13"/>
                  </a:lnTo>
                  <a:lnTo>
                    <a:pt x="337" y="13"/>
                  </a:lnTo>
                  <a:lnTo>
                    <a:pt x="331" y="14"/>
                  </a:lnTo>
                  <a:lnTo>
                    <a:pt x="326" y="16"/>
                  </a:lnTo>
                  <a:lnTo>
                    <a:pt x="326" y="18"/>
                  </a:lnTo>
                  <a:lnTo>
                    <a:pt x="328" y="20"/>
                  </a:lnTo>
                  <a:lnTo>
                    <a:pt x="330" y="21"/>
                  </a:lnTo>
                  <a:lnTo>
                    <a:pt x="330" y="23"/>
                  </a:lnTo>
                  <a:lnTo>
                    <a:pt x="326" y="21"/>
                  </a:lnTo>
                  <a:lnTo>
                    <a:pt x="324" y="20"/>
                  </a:lnTo>
                  <a:lnTo>
                    <a:pt x="321" y="18"/>
                  </a:lnTo>
                  <a:lnTo>
                    <a:pt x="319" y="18"/>
                  </a:lnTo>
                  <a:lnTo>
                    <a:pt x="317" y="14"/>
                  </a:lnTo>
                  <a:lnTo>
                    <a:pt x="314" y="14"/>
                  </a:lnTo>
                  <a:lnTo>
                    <a:pt x="314" y="14"/>
                  </a:lnTo>
                  <a:lnTo>
                    <a:pt x="302" y="14"/>
                  </a:lnTo>
                  <a:lnTo>
                    <a:pt x="293" y="14"/>
                  </a:lnTo>
                  <a:lnTo>
                    <a:pt x="283" y="14"/>
                  </a:lnTo>
                  <a:lnTo>
                    <a:pt x="274" y="14"/>
                  </a:lnTo>
                  <a:lnTo>
                    <a:pt x="269" y="18"/>
                  </a:lnTo>
                  <a:lnTo>
                    <a:pt x="267" y="18"/>
                  </a:lnTo>
                  <a:lnTo>
                    <a:pt x="265" y="18"/>
                  </a:lnTo>
                  <a:lnTo>
                    <a:pt x="265" y="20"/>
                  </a:lnTo>
                  <a:lnTo>
                    <a:pt x="267" y="21"/>
                  </a:lnTo>
                  <a:lnTo>
                    <a:pt x="269" y="21"/>
                  </a:lnTo>
                  <a:lnTo>
                    <a:pt x="269" y="23"/>
                  </a:lnTo>
                  <a:lnTo>
                    <a:pt x="270" y="23"/>
                  </a:lnTo>
                  <a:lnTo>
                    <a:pt x="270" y="25"/>
                  </a:lnTo>
                  <a:lnTo>
                    <a:pt x="276" y="25"/>
                  </a:lnTo>
                  <a:lnTo>
                    <a:pt x="276" y="27"/>
                  </a:lnTo>
                  <a:lnTo>
                    <a:pt x="279" y="28"/>
                  </a:lnTo>
                  <a:lnTo>
                    <a:pt x="281" y="30"/>
                  </a:lnTo>
                  <a:lnTo>
                    <a:pt x="284" y="32"/>
                  </a:lnTo>
                  <a:lnTo>
                    <a:pt x="283" y="35"/>
                  </a:lnTo>
                  <a:lnTo>
                    <a:pt x="283" y="35"/>
                  </a:lnTo>
                  <a:lnTo>
                    <a:pt x="283" y="35"/>
                  </a:lnTo>
                  <a:lnTo>
                    <a:pt x="281" y="35"/>
                  </a:lnTo>
                  <a:lnTo>
                    <a:pt x="281" y="35"/>
                  </a:lnTo>
                  <a:lnTo>
                    <a:pt x="279" y="30"/>
                  </a:lnTo>
                  <a:lnTo>
                    <a:pt x="279" y="30"/>
                  </a:lnTo>
                  <a:lnTo>
                    <a:pt x="279" y="28"/>
                  </a:lnTo>
                  <a:lnTo>
                    <a:pt x="267" y="27"/>
                  </a:lnTo>
                  <a:lnTo>
                    <a:pt x="267" y="23"/>
                  </a:lnTo>
                  <a:lnTo>
                    <a:pt x="265" y="23"/>
                  </a:lnTo>
                  <a:lnTo>
                    <a:pt x="263" y="21"/>
                  </a:lnTo>
                  <a:lnTo>
                    <a:pt x="260" y="21"/>
                  </a:lnTo>
                  <a:lnTo>
                    <a:pt x="258" y="23"/>
                  </a:lnTo>
                  <a:lnTo>
                    <a:pt x="258" y="25"/>
                  </a:lnTo>
                  <a:lnTo>
                    <a:pt x="248" y="25"/>
                  </a:lnTo>
                  <a:lnTo>
                    <a:pt x="246" y="21"/>
                  </a:lnTo>
                  <a:lnTo>
                    <a:pt x="246" y="21"/>
                  </a:lnTo>
                  <a:lnTo>
                    <a:pt x="246" y="20"/>
                  </a:lnTo>
                  <a:lnTo>
                    <a:pt x="244" y="20"/>
                  </a:lnTo>
                  <a:lnTo>
                    <a:pt x="244" y="25"/>
                  </a:lnTo>
                  <a:lnTo>
                    <a:pt x="242" y="25"/>
                  </a:lnTo>
                  <a:lnTo>
                    <a:pt x="237" y="32"/>
                  </a:lnTo>
                  <a:lnTo>
                    <a:pt x="232" y="32"/>
                  </a:lnTo>
                  <a:lnTo>
                    <a:pt x="230" y="27"/>
                  </a:lnTo>
                  <a:lnTo>
                    <a:pt x="227" y="27"/>
                  </a:lnTo>
                  <a:lnTo>
                    <a:pt x="225" y="28"/>
                  </a:lnTo>
                  <a:lnTo>
                    <a:pt x="225" y="30"/>
                  </a:lnTo>
                  <a:lnTo>
                    <a:pt x="225" y="32"/>
                  </a:lnTo>
                  <a:lnTo>
                    <a:pt x="227" y="34"/>
                  </a:lnTo>
                  <a:lnTo>
                    <a:pt x="227" y="35"/>
                  </a:lnTo>
                  <a:lnTo>
                    <a:pt x="232" y="35"/>
                  </a:lnTo>
                  <a:lnTo>
                    <a:pt x="234" y="37"/>
                  </a:lnTo>
                  <a:lnTo>
                    <a:pt x="239" y="37"/>
                  </a:lnTo>
                  <a:lnTo>
                    <a:pt x="239" y="39"/>
                  </a:lnTo>
                  <a:lnTo>
                    <a:pt x="244" y="39"/>
                  </a:lnTo>
                  <a:lnTo>
                    <a:pt x="244" y="41"/>
                  </a:lnTo>
                  <a:lnTo>
                    <a:pt x="241" y="41"/>
                  </a:lnTo>
                  <a:lnTo>
                    <a:pt x="241" y="41"/>
                  </a:lnTo>
                  <a:lnTo>
                    <a:pt x="237" y="42"/>
                  </a:lnTo>
                  <a:lnTo>
                    <a:pt x="237" y="39"/>
                  </a:lnTo>
                  <a:lnTo>
                    <a:pt x="225" y="35"/>
                  </a:lnTo>
                  <a:lnTo>
                    <a:pt x="223" y="32"/>
                  </a:lnTo>
                  <a:lnTo>
                    <a:pt x="213" y="30"/>
                  </a:lnTo>
                  <a:lnTo>
                    <a:pt x="213" y="28"/>
                  </a:lnTo>
                  <a:lnTo>
                    <a:pt x="209" y="28"/>
                  </a:lnTo>
                  <a:lnTo>
                    <a:pt x="209" y="27"/>
                  </a:lnTo>
                  <a:lnTo>
                    <a:pt x="207" y="27"/>
                  </a:lnTo>
                  <a:lnTo>
                    <a:pt x="204" y="27"/>
                  </a:lnTo>
                  <a:lnTo>
                    <a:pt x="201" y="27"/>
                  </a:lnTo>
                  <a:lnTo>
                    <a:pt x="202" y="32"/>
                  </a:lnTo>
                  <a:lnTo>
                    <a:pt x="201" y="32"/>
                  </a:lnTo>
                  <a:lnTo>
                    <a:pt x="201" y="37"/>
                  </a:lnTo>
                  <a:lnTo>
                    <a:pt x="204" y="41"/>
                  </a:lnTo>
                  <a:lnTo>
                    <a:pt x="207" y="44"/>
                  </a:lnTo>
                  <a:lnTo>
                    <a:pt x="207" y="48"/>
                  </a:lnTo>
                  <a:lnTo>
                    <a:pt x="197" y="39"/>
                  </a:lnTo>
                  <a:lnTo>
                    <a:pt x="197" y="39"/>
                  </a:lnTo>
                  <a:lnTo>
                    <a:pt x="197" y="44"/>
                  </a:lnTo>
                  <a:lnTo>
                    <a:pt x="194" y="42"/>
                  </a:lnTo>
                  <a:lnTo>
                    <a:pt x="192" y="41"/>
                  </a:lnTo>
                  <a:lnTo>
                    <a:pt x="190" y="39"/>
                  </a:lnTo>
                  <a:lnTo>
                    <a:pt x="188" y="37"/>
                  </a:lnTo>
                  <a:lnTo>
                    <a:pt x="188" y="35"/>
                  </a:lnTo>
                  <a:lnTo>
                    <a:pt x="185" y="35"/>
                  </a:lnTo>
                  <a:lnTo>
                    <a:pt x="185" y="32"/>
                  </a:lnTo>
                  <a:lnTo>
                    <a:pt x="180" y="32"/>
                  </a:lnTo>
                  <a:lnTo>
                    <a:pt x="180" y="32"/>
                  </a:lnTo>
                  <a:lnTo>
                    <a:pt x="178" y="32"/>
                  </a:lnTo>
                  <a:lnTo>
                    <a:pt x="178" y="30"/>
                  </a:lnTo>
                  <a:lnTo>
                    <a:pt x="164" y="28"/>
                  </a:lnTo>
                  <a:lnTo>
                    <a:pt x="164" y="28"/>
                  </a:lnTo>
                  <a:lnTo>
                    <a:pt x="159" y="27"/>
                  </a:lnTo>
                  <a:lnTo>
                    <a:pt x="157" y="25"/>
                  </a:lnTo>
                  <a:lnTo>
                    <a:pt x="157" y="23"/>
                  </a:lnTo>
                  <a:lnTo>
                    <a:pt x="155" y="23"/>
                  </a:lnTo>
                  <a:lnTo>
                    <a:pt x="143" y="23"/>
                  </a:lnTo>
                  <a:lnTo>
                    <a:pt x="145" y="25"/>
                  </a:lnTo>
                  <a:lnTo>
                    <a:pt x="145" y="27"/>
                  </a:lnTo>
                  <a:lnTo>
                    <a:pt x="146" y="28"/>
                  </a:lnTo>
                  <a:lnTo>
                    <a:pt x="146" y="28"/>
                  </a:lnTo>
                  <a:lnTo>
                    <a:pt x="148" y="30"/>
                  </a:lnTo>
                  <a:lnTo>
                    <a:pt x="148" y="30"/>
                  </a:lnTo>
                  <a:lnTo>
                    <a:pt x="148" y="30"/>
                  </a:lnTo>
                  <a:lnTo>
                    <a:pt x="148" y="32"/>
                  </a:lnTo>
                  <a:lnTo>
                    <a:pt x="150" y="32"/>
                  </a:lnTo>
                  <a:lnTo>
                    <a:pt x="150" y="34"/>
                  </a:lnTo>
                  <a:lnTo>
                    <a:pt x="141" y="32"/>
                  </a:lnTo>
                  <a:lnTo>
                    <a:pt x="141" y="32"/>
                  </a:lnTo>
                  <a:lnTo>
                    <a:pt x="138" y="32"/>
                  </a:lnTo>
                  <a:lnTo>
                    <a:pt x="134" y="32"/>
                  </a:lnTo>
                  <a:lnTo>
                    <a:pt x="132" y="34"/>
                  </a:lnTo>
                  <a:lnTo>
                    <a:pt x="124" y="32"/>
                  </a:lnTo>
                  <a:lnTo>
                    <a:pt x="124" y="35"/>
                  </a:lnTo>
                  <a:lnTo>
                    <a:pt x="125" y="39"/>
                  </a:lnTo>
                  <a:lnTo>
                    <a:pt x="125" y="41"/>
                  </a:lnTo>
                  <a:lnTo>
                    <a:pt x="134" y="41"/>
                  </a:lnTo>
                  <a:lnTo>
                    <a:pt x="134" y="42"/>
                  </a:lnTo>
                  <a:lnTo>
                    <a:pt x="138" y="42"/>
                  </a:lnTo>
                  <a:lnTo>
                    <a:pt x="139" y="44"/>
                  </a:lnTo>
                  <a:lnTo>
                    <a:pt x="143" y="44"/>
                  </a:lnTo>
                  <a:lnTo>
                    <a:pt x="143" y="42"/>
                  </a:lnTo>
                  <a:lnTo>
                    <a:pt x="146" y="42"/>
                  </a:lnTo>
                  <a:lnTo>
                    <a:pt x="146" y="41"/>
                  </a:lnTo>
                  <a:lnTo>
                    <a:pt x="148" y="41"/>
                  </a:lnTo>
                  <a:lnTo>
                    <a:pt x="150" y="42"/>
                  </a:lnTo>
                  <a:lnTo>
                    <a:pt x="152" y="42"/>
                  </a:lnTo>
                  <a:lnTo>
                    <a:pt x="155" y="42"/>
                  </a:lnTo>
                  <a:lnTo>
                    <a:pt x="157" y="41"/>
                  </a:lnTo>
                  <a:lnTo>
                    <a:pt x="160" y="41"/>
                  </a:lnTo>
                  <a:lnTo>
                    <a:pt x="160" y="41"/>
                  </a:lnTo>
                  <a:lnTo>
                    <a:pt x="162" y="41"/>
                  </a:lnTo>
                  <a:lnTo>
                    <a:pt x="164" y="42"/>
                  </a:lnTo>
                  <a:lnTo>
                    <a:pt x="164" y="44"/>
                  </a:lnTo>
                  <a:lnTo>
                    <a:pt x="160" y="46"/>
                  </a:lnTo>
                  <a:lnTo>
                    <a:pt x="159" y="46"/>
                  </a:lnTo>
                  <a:lnTo>
                    <a:pt x="159" y="53"/>
                  </a:lnTo>
                  <a:lnTo>
                    <a:pt x="159" y="53"/>
                  </a:lnTo>
                  <a:lnTo>
                    <a:pt x="159" y="55"/>
                  </a:lnTo>
                  <a:lnTo>
                    <a:pt x="159" y="55"/>
                  </a:lnTo>
                  <a:lnTo>
                    <a:pt x="155" y="46"/>
                  </a:lnTo>
                  <a:lnTo>
                    <a:pt x="146" y="48"/>
                  </a:lnTo>
                  <a:lnTo>
                    <a:pt x="146" y="48"/>
                  </a:lnTo>
                  <a:lnTo>
                    <a:pt x="145" y="48"/>
                  </a:lnTo>
                  <a:lnTo>
                    <a:pt x="146" y="51"/>
                  </a:lnTo>
                  <a:lnTo>
                    <a:pt x="148" y="53"/>
                  </a:lnTo>
                  <a:lnTo>
                    <a:pt x="150" y="55"/>
                  </a:lnTo>
                  <a:lnTo>
                    <a:pt x="150" y="58"/>
                  </a:lnTo>
                  <a:lnTo>
                    <a:pt x="150" y="58"/>
                  </a:lnTo>
                  <a:lnTo>
                    <a:pt x="148" y="56"/>
                  </a:lnTo>
                  <a:lnTo>
                    <a:pt x="146" y="53"/>
                  </a:lnTo>
                  <a:lnTo>
                    <a:pt x="145" y="49"/>
                  </a:lnTo>
                  <a:lnTo>
                    <a:pt x="143" y="48"/>
                  </a:lnTo>
                  <a:lnTo>
                    <a:pt x="132" y="44"/>
                  </a:lnTo>
                  <a:lnTo>
                    <a:pt x="131" y="46"/>
                  </a:lnTo>
                  <a:lnTo>
                    <a:pt x="129" y="46"/>
                  </a:lnTo>
                  <a:lnTo>
                    <a:pt x="129" y="48"/>
                  </a:lnTo>
                  <a:lnTo>
                    <a:pt x="129" y="49"/>
                  </a:lnTo>
                  <a:lnTo>
                    <a:pt x="131" y="49"/>
                  </a:lnTo>
                  <a:lnTo>
                    <a:pt x="131" y="53"/>
                  </a:lnTo>
                  <a:lnTo>
                    <a:pt x="125" y="49"/>
                  </a:lnTo>
                  <a:lnTo>
                    <a:pt x="125" y="48"/>
                  </a:lnTo>
                  <a:lnTo>
                    <a:pt x="122" y="48"/>
                  </a:lnTo>
                  <a:lnTo>
                    <a:pt x="120" y="44"/>
                  </a:lnTo>
                  <a:lnTo>
                    <a:pt x="115" y="41"/>
                  </a:lnTo>
                  <a:lnTo>
                    <a:pt x="115" y="39"/>
                  </a:lnTo>
                  <a:lnTo>
                    <a:pt x="111" y="41"/>
                  </a:lnTo>
                  <a:lnTo>
                    <a:pt x="111" y="41"/>
                  </a:lnTo>
                  <a:lnTo>
                    <a:pt x="105" y="42"/>
                  </a:lnTo>
                  <a:lnTo>
                    <a:pt x="101" y="48"/>
                  </a:lnTo>
                  <a:lnTo>
                    <a:pt x="98" y="48"/>
                  </a:lnTo>
                  <a:lnTo>
                    <a:pt x="96" y="51"/>
                  </a:lnTo>
                  <a:lnTo>
                    <a:pt x="94" y="53"/>
                  </a:lnTo>
                  <a:lnTo>
                    <a:pt x="94" y="53"/>
                  </a:lnTo>
                  <a:lnTo>
                    <a:pt x="92" y="55"/>
                  </a:lnTo>
                  <a:lnTo>
                    <a:pt x="91" y="55"/>
                  </a:lnTo>
                  <a:lnTo>
                    <a:pt x="89" y="53"/>
                  </a:lnTo>
                  <a:lnTo>
                    <a:pt x="87" y="53"/>
                  </a:lnTo>
                  <a:lnTo>
                    <a:pt x="87" y="51"/>
                  </a:lnTo>
                  <a:lnTo>
                    <a:pt x="85" y="51"/>
                  </a:lnTo>
                  <a:lnTo>
                    <a:pt x="85" y="49"/>
                  </a:lnTo>
                  <a:lnTo>
                    <a:pt x="82" y="49"/>
                  </a:lnTo>
                  <a:lnTo>
                    <a:pt x="78" y="49"/>
                  </a:lnTo>
                  <a:lnTo>
                    <a:pt x="77" y="49"/>
                  </a:lnTo>
                  <a:lnTo>
                    <a:pt x="73" y="49"/>
                  </a:lnTo>
                  <a:lnTo>
                    <a:pt x="71" y="49"/>
                  </a:lnTo>
                  <a:lnTo>
                    <a:pt x="71" y="49"/>
                  </a:lnTo>
                  <a:lnTo>
                    <a:pt x="70" y="49"/>
                  </a:lnTo>
                  <a:lnTo>
                    <a:pt x="70" y="51"/>
                  </a:lnTo>
                  <a:lnTo>
                    <a:pt x="66" y="53"/>
                  </a:lnTo>
                  <a:lnTo>
                    <a:pt x="63" y="53"/>
                  </a:lnTo>
                  <a:lnTo>
                    <a:pt x="61" y="56"/>
                  </a:lnTo>
                  <a:lnTo>
                    <a:pt x="64" y="56"/>
                  </a:lnTo>
                  <a:lnTo>
                    <a:pt x="68" y="55"/>
                  </a:lnTo>
                  <a:lnTo>
                    <a:pt x="71" y="55"/>
                  </a:lnTo>
                  <a:lnTo>
                    <a:pt x="75" y="55"/>
                  </a:lnTo>
                  <a:lnTo>
                    <a:pt x="78" y="55"/>
                  </a:lnTo>
                  <a:lnTo>
                    <a:pt x="82" y="56"/>
                  </a:lnTo>
                  <a:lnTo>
                    <a:pt x="80" y="56"/>
                  </a:lnTo>
                  <a:lnTo>
                    <a:pt x="77" y="56"/>
                  </a:lnTo>
                  <a:lnTo>
                    <a:pt x="75" y="56"/>
                  </a:lnTo>
                  <a:lnTo>
                    <a:pt x="71" y="58"/>
                  </a:lnTo>
                  <a:lnTo>
                    <a:pt x="70" y="58"/>
                  </a:lnTo>
                  <a:lnTo>
                    <a:pt x="70" y="60"/>
                  </a:lnTo>
                  <a:lnTo>
                    <a:pt x="68" y="62"/>
                  </a:lnTo>
                  <a:lnTo>
                    <a:pt x="71" y="62"/>
                  </a:lnTo>
                  <a:lnTo>
                    <a:pt x="73" y="62"/>
                  </a:lnTo>
                  <a:lnTo>
                    <a:pt x="75" y="62"/>
                  </a:lnTo>
                  <a:lnTo>
                    <a:pt x="78" y="60"/>
                  </a:lnTo>
                  <a:lnTo>
                    <a:pt x="87" y="60"/>
                  </a:lnTo>
                  <a:lnTo>
                    <a:pt x="87" y="60"/>
                  </a:lnTo>
                  <a:lnTo>
                    <a:pt x="91" y="58"/>
                  </a:lnTo>
                  <a:lnTo>
                    <a:pt x="92" y="60"/>
                  </a:lnTo>
                  <a:lnTo>
                    <a:pt x="94" y="60"/>
                  </a:lnTo>
                  <a:lnTo>
                    <a:pt x="96" y="60"/>
                  </a:lnTo>
                  <a:lnTo>
                    <a:pt x="99" y="60"/>
                  </a:lnTo>
                  <a:lnTo>
                    <a:pt x="101" y="60"/>
                  </a:lnTo>
                  <a:lnTo>
                    <a:pt x="99" y="62"/>
                  </a:lnTo>
                  <a:lnTo>
                    <a:pt x="98" y="62"/>
                  </a:lnTo>
                  <a:lnTo>
                    <a:pt x="94" y="62"/>
                  </a:lnTo>
                  <a:lnTo>
                    <a:pt x="91" y="62"/>
                  </a:lnTo>
                  <a:lnTo>
                    <a:pt x="71" y="67"/>
                  </a:lnTo>
                  <a:lnTo>
                    <a:pt x="71" y="69"/>
                  </a:lnTo>
                  <a:lnTo>
                    <a:pt x="71" y="69"/>
                  </a:lnTo>
                  <a:lnTo>
                    <a:pt x="71" y="74"/>
                  </a:lnTo>
                  <a:lnTo>
                    <a:pt x="75" y="72"/>
                  </a:lnTo>
                  <a:lnTo>
                    <a:pt x="77" y="72"/>
                  </a:lnTo>
                  <a:lnTo>
                    <a:pt x="80" y="70"/>
                  </a:lnTo>
                  <a:lnTo>
                    <a:pt x="80" y="69"/>
                  </a:lnTo>
                  <a:lnTo>
                    <a:pt x="87" y="69"/>
                  </a:lnTo>
                  <a:lnTo>
                    <a:pt x="87" y="69"/>
                  </a:lnTo>
                  <a:lnTo>
                    <a:pt x="89" y="69"/>
                  </a:lnTo>
                  <a:lnTo>
                    <a:pt x="89" y="67"/>
                  </a:lnTo>
                  <a:lnTo>
                    <a:pt x="92" y="67"/>
                  </a:lnTo>
                  <a:lnTo>
                    <a:pt x="92" y="65"/>
                  </a:lnTo>
                  <a:lnTo>
                    <a:pt x="101" y="65"/>
                  </a:lnTo>
                  <a:lnTo>
                    <a:pt x="111" y="62"/>
                  </a:lnTo>
                  <a:lnTo>
                    <a:pt x="111" y="65"/>
                  </a:lnTo>
                  <a:lnTo>
                    <a:pt x="108" y="67"/>
                  </a:lnTo>
                  <a:lnTo>
                    <a:pt x="105" y="69"/>
                  </a:lnTo>
                  <a:lnTo>
                    <a:pt x="103" y="69"/>
                  </a:lnTo>
                  <a:lnTo>
                    <a:pt x="101" y="67"/>
                  </a:lnTo>
                  <a:lnTo>
                    <a:pt x="101" y="67"/>
                  </a:lnTo>
                  <a:lnTo>
                    <a:pt x="92" y="69"/>
                  </a:lnTo>
                  <a:lnTo>
                    <a:pt x="92" y="70"/>
                  </a:lnTo>
                  <a:lnTo>
                    <a:pt x="89" y="70"/>
                  </a:lnTo>
                  <a:lnTo>
                    <a:pt x="89" y="70"/>
                  </a:lnTo>
                  <a:lnTo>
                    <a:pt x="84" y="70"/>
                  </a:lnTo>
                  <a:lnTo>
                    <a:pt x="80" y="74"/>
                  </a:lnTo>
                  <a:lnTo>
                    <a:pt x="78" y="74"/>
                  </a:lnTo>
                  <a:lnTo>
                    <a:pt x="78" y="76"/>
                  </a:lnTo>
                  <a:lnTo>
                    <a:pt x="77" y="77"/>
                  </a:lnTo>
                  <a:lnTo>
                    <a:pt x="78" y="79"/>
                  </a:lnTo>
                  <a:lnTo>
                    <a:pt x="80" y="81"/>
                  </a:lnTo>
                  <a:lnTo>
                    <a:pt x="84" y="81"/>
                  </a:lnTo>
                  <a:lnTo>
                    <a:pt x="84" y="81"/>
                  </a:lnTo>
                  <a:lnTo>
                    <a:pt x="87" y="81"/>
                  </a:lnTo>
                  <a:lnTo>
                    <a:pt x="87" y="79"/>
                  </a:lnTo>
                  <a:lnTo>
                    <a:pt x="89" y="79"/>
                  </a:lnTo>
                  <a:lnTo>
                    <a:pt x="89" y="77"/>
                  </a:lnTo>
                  <a:lnTo>
                    <a:pt x="91" y="77"/>
                  </a:lnTo>
                  <a:lnTo>
                    <a:pt x="92" y="79"/>
                  </a:lnTo>
                  <a:lnTo>
                    <a:pt x="92" y="79"/>
                  </a:lnTo>
                  <a:lnTo>
                    <a:pt x="105" y="79"/>
                  </a:lnTo>
                  <a:lnTo>
                    <a:pt x="105" y="81"/>
                  </a:lnTo>
                  <a:lnTo>
                    <a:pt x="111" y="79"/>
                  </a:lnTo>
                  <a:lnTo>
                    <a:pt x="111" y="77"/>
                  </a:lnTo>
                  <a:lnTo>
                    <a:pt x="111" y="77"/>
                  </a:lnTo>
                  <a:lnTo>
                    <a:pt x="111" y="79"/>
                  </a:lnTo>
                  <a:lnTo>
                    <a:pt x="113" y="79"/>
                  </a:lnTo>
                  <a:lnTo>
                    <a:pt x="117" y="79"/>
                  </a:lnTo>
                  <a:lnTo>
                    <a:pt x="117" y="77"/>
                  </a:lnTo>
                  <a:lnTo>
                    <a:pt x="120" y="77"/>
                  </a:lnTo>
                  <a:lnTo>
                    <a:pt x="122" y="81"/>
                  </a:lnTo>
                  <a:lnTo>
                    <a:pt x="125" y="81"/>
                  </a:lnTo>
                  <a:lnTo>
                    <a:pt x="129" y="81"/>
                  </a:lnTo>
                  <a:lnTo>
                    <a:pt x="131" y="81"/>
                  </a:lnTo>
                  <a:lnTo>
                    <a:pt x="132" y="77"/>
                  </a:lnTo>
                  <a:lnTo>
                    <a:pt x="134" y="77"/>
                  </a:lnTo>
                  <a:lnTo>
                    <a:pt x="138" y="74"/>
                  </a:lnTo>
                  <a:lnTo>
                    <a:pt x="139" y="74"/>
                  </a:lnTo>
                  <a:lnTo>
                    <a:pt x="138" y="77"/>
                  </a:lnTo>
                  <a:lnTo>
                    <a:pt x="138" y="82"/>
                  </a:lnTo>
                  <a:lnTo>
                    <a:pt x="139" y="82"/>
                  </a:lnTo>
                  <a:lnTo>
                    <a:pt x="139" y="82"/>
                  </a:lnTo>
                  <a:lnTo>
                    <a:pt x="141" y="82"/>
                  </a:lnTo>
                  <a:lnTo>
                    <a:pt x="146" y="82"/>
                  </a:lnTo>
                  <a:lnTo>
                    <a:pt x="146" y="84"/>
                  </a:lnTo>
                  <a:lnTo>
                    <a:pt x="146" y="84"/>
                  </a:lnTo>
                  <a:lnTo>
                    <a:pt x="148" y="84"/>
                  </a:lnTo>
                  <a:lnTo>
                    <a:pt x="148" y="82"/>
                  </a:lnTo>
                  <a:lnTo>
                    <a:pt x="153" y="82"/>
                  </a:lnTo>
                  <a:lnTo>
                    <a:pt x="157" y="84"/>
                  </a:lnTo>
                  <a:lnTo>
                    <a:pt x="160" y="86"/>
                  </a:lnTo>
                  <a:lnTo>
                    <a:pt x="162" y="82"/>
                  </a:lnTo>
                  <a:lnTo>
                    <a:pt x="162" y="81"/>
                  </a:lnTo>
                  <a:lnTo>
                    <a:pt x="164" y="79"/>
                  </a:lnTo>
                  <a:lnTo>
                    <a:pt x="164" y="79"/>
                  </a:lnTo>
                  <a:lnTo>
                    <a:pt x="164" y="79"/>
                  </a:lnTo>
                  <a:lnTo>
                    <a:pt x="167" y="77"/>
                  </a:lnTo>
                  <a:lnTo>
                    <a:pt x="167" y="77"/>
                  </a:lnTo>
                  <a:lnTo>
                    <a:pt x="167" y="76"/>
                  </a:lnTo>
                  <a:lnTo>
                    <a:pt x="167" y="72"/>
                  </a:lnTo>
                  <a:lnTo>
                    <a:pt x="173" y="70"/>
                  </a:lnTo>
                  <a:lnTo>
                    <a:pt x="173" y="74"/>
                  </a:lnTo>
                  <a:lnTo>
                    <a:pt x="171" y="76"/>
                  </a:lnTo>
                  <a:lnTo>
                    <a:pt x="171" y="79"/>
                  </a:lnTo>
                  <a:lnTo>
                    <a:pt x="174" y="79"/>
                  </a:lnTo>
                  <a:lnTo>
                    <a:pt x="176" y="79"/>
                  </a:lnTo>
                  <a:lnTo>
                    <a:pt x="180" y="79"/>
                  </a:lnTo>
                  <a:lnTo>
                    <a:pt x="180" y="77"/>
                  </a:lnTo>
                  <a:lnTo>
                    <a:pt x="188" y="77"/>
                  </a:lnTo>
                  <a:lnTo>
                    <a:pt x="188" y="77"/>
                  </a:lnTo>
                  <a:lnTo>
                    <a:pt x="195" y="77"/>
                  </a:lnTo>
                  <a:lnTo>
                    <a:pt x="195" y="76"/>
                  </a:lnTo>
                  <a:lnTo>
                    <a:pt x="201" y="76"/>
                  </a:lnTo>
                  <a:lnTo>
                    <a:pt x="201" y="74"/>
                  </a:lnTo>
                  <a:lnTo>
                    <a:pt x="209" y="74"/>
                  </a:lnTo>
                  <a:lnTo>
                    <a:pt x="209" y="74"/>
                  </a:lnTo>
                  <a:lnTo>
                    <a:pt x="223" y="74"/>
                  </a:lnTo>
                  <a:lnTo>
                    <a:pt x="223" y="74"/>
                  </a:lnTo>
                  <a:lnTo>
                    <a:pt x="248" y="70"/>
                  </a:lnTo>
                  <a:lnTo>
                    <a:pt x="248" y="70"/>
                  </a:lnTo>
                  <a:lnTo>
                    <a:pt x="251" y="70"/>
                  </a:lnTo>
                  <a:lnTo>
                    <a:pt x="251" y="69"/>
                  </a:lnTo>
                  <a:lnTo>
                    <a:pt x="255" y="69"/>
                  </a:lnTo>
                  <a:lnTo>
                    <a:pt x="255" y="69"/>
                  </a:lnTo>
                  <a:lnTo>
                    <a:pt x="258" y="69"/>
                  </a:lnTo>
                  <a:lnTo>
                    <a:pt x="258" y="67"/>
                  </a:lnTo>
                  <a:lnTo>
                    <a:pt x="263" y="65"/>
                  </a:lnTo>
                  <a:lnTo>
                    <a:pt x="265" y="63"/>
                  </a:lnTo>
                  <a:lnTo>
                    <a:pt x="267" y="63"/>
                  </a:lnTo>
                  <a:lnTo>
                    <a:pt x="267" y="65"/>
                  </a:lnTo>
                  <a:lnTo>
                    <a:pt x="272" y="65"/>
                  </a:lnTo>
                  <a:lnTo>
                    <a:pt x="272" y="63"/>
                  </a:lnTo>
                  <a:lnTo>
                    <a:pt x="279" y="63"/>
                  </a:lnTo>
                  <a:lnTo>
                    <a:pt x="279" y="62"/>
                  </a:lnTo>
                  <a:lnTo>
                    <a:pt x="288" y="62"/>
                  </a:lnTo>
                  <a:lnTo>
                    <a:pt x="284" y="63"/>
                  </a:lnTo>
                  <a:lnTo>
                    <a:pt x="281" y="65"/>
                  </a:lnTo>
                  <a:lnTo>
                    <a:pt x="276" y="65"/>
                  </a:lnTo>
                  <a:lnTo>
                    <a:pt x="270" y="67"/>
                  </a:lnTo>
                  <a:lnTo>
                    <a:pt x="267" y="67"/>
                  </a:lnTo>
                  <a:lnTo>
                    <a:pt x="265" y="70"/>
                  </a:lnTo>
                  <a:lnTo>
                    <a:pt x="272" y="70"/>
                  </a:lnTo>
                  <a:lnTo>
                    <a:pt x="281" y="70"/>
                  </a:lnTo>
                  <a:lnTo>
                    <a:pt x="281" y="74"/>
                  </a:lnTo>
                  <a:lnTo>
                    <a:pt x="270" y="74"/>
                  </a:lnTo>
                  <a:lnTo>
                    <a:pt x="270" y="74"/>
                  </a:lnTo>
                  <a:lnTo>
                    <a:pt x="269" y="74"/>
                  </a:lnTo>
                  <a:lnTo>
                    <a:pt x="267" y="74"/>
                  </a:lnTo>
                  <a:lnTo>
                    <a:pt x="265" y="74"/>
                  </a:lnTo>
                  <a:lnTo>
                    <a:pt x="265" y="74"/>
                  </a:lnTo>
                  <a:lnTo>
                    <a:pt x="260" y="76"/>
                  </a:lnTo>
                  <a:lnTo>
                    <a:pt x="260" y="77"/>
                  </a:lnTo>
                  <a:lnTo>
                    <a:pt x="255" y="77"/>
                  </a:lnTo>
                  <a:lnTo>
                    <a:pt x="249" y="77"/>
                  </a:lnTo>
                  <a:lnTo>
                    <a:pt x="246" y="79"/>
                  </a:lnTo>
                  <a:lnTo>
                    <a:pt x="246" y="81"/>
                  </a:lnTo>
                  <a:lnTo>
                    <a:pt x="244" y="81"/>
                  </a:lnTo>
                  <a:lnTo>
                    <a:pt x="246" y="82"/>
                  </a:lnTo>
                  <a:lnTo>
                    <a:pt x="270" y="81"/>
                  </a:lnTo>
                  <a:lnTo>
                    <a:pt x="270" y="82"/>
                  </a:lnTo>
                  <a:lnTo>
                    <a:pt x="260" y="84"/>
                  </a:lnTo>
                  <a:lnTo>
                    <a:pt x="260" y="86"/>
                  </a:lnTo>
                  <a:lnTo>
                    <a:pt x="256" y="86"/>
                  </a:lnTo>
                  <a:lnTo>
                    <a:pt x="256" y="86"/>
                  </a:lnTo>
                  <a:lnTo>
                    <a:pt x="246" y="86"/>
                  </a:lnTo>
                  <a:lnTo>
                    <a:pt x="246" y="88"/>
                  </a:lnTo>
                  <a:lnTo>
                    <a:pt x="246" y="88"/>
                  </a:lnTo>
                  <a:lnTo>
                    <a:pt x="246" y="86"/>
                  </a:lnTo>
                  <a:lnTo>
                    <a:pt x="239" y="86"/>
                  </a:lnTo>
                  <a:lnTo>
                    <a:pt x="237" y="89"/>
                  </a:lnTo>
                  <a:lnTo>
                    <a:pt x="227" y="88"/>
                  </a:lnTo>
                  <a:lnTo>
                    <a:pt x="227" y="89"/>
                  </a:lnTo>
                  <a:lnTo>
                    <a:pt x="223" y="89"/>
                  </a:lnTo>
                  <a:lnTo>
                    <a:pt x="223" y="88"/>
                  </a:lnTo>
                  <a:lnTo>
                    <a:pt x="223" y="88"/>
                  </a:lnTo>
                  <a:lnTo>
                    <a:pt x="221" y="88"/>
                  </a:lnTo>
                  <a:lnTo>
                    <a:pt x="214" y="89"/>
                  </a:lnTo>
                  <a:lnTo>
                    <a:pt x="207" y="89"/>
                  </a:lnTo>
                  <a:lnTo>
                    <a:pt x="201" y="91"/>
                  </a:lnTo>
                  <a:lnTo>
                    <a:pt x="201" y="95"/>
                  </a:lnTo>
                  <a:lnTo>
                    <a:pt x="201" y="95"/>
                  </a:lnTo>
                  <a:lnTo>
                    <a:pt x="202" y="96"/>
                  </a:lnTo>
                  <a:lnTo>
                    <a:pt x="204" y="98"/>
                  </a:lnTo>
                  <a:lnTo>
                    <a:pt x="204" y="102"/>
                  </a:lnTo>
                  <a:lnTo>
                    <a:pt x="202" y="102"/>
                  </a:lnTo>
                  <a:lnTo>
                    <a:pt x="202" y="103"/>
                  </a:lnTo>
                  <a:lnTo>
                    <a:pt x="204" y="105"/>
                  </a:lnTo>
                  <a:lnTo>
                    <a:pt x="204" y="107"/>
                  </a:lnTo>
                  <a:lnTo>
                    <a:pt x="206" y="107"/>
                  </a:lnTo>
                  <a:lnTo>
                    <a:pt x="206" y="107"/>
                  </a:lnTo>
                  <a:lnTo>
                    <a:pt x="206" y="107"/>
                  </a:lnTo>
                  <a:lnTo>
                    <a:pt x="213" y="107"/>
                  </a:lnTo>
                  <a:lnTo>
                    <a:pt x="213" y="109"/>
                  </a:lnTo>
                  <a:lnTo>
                    <a:pt x="220" y="109"/>
                  </a:lnTo>
                  <a:lnTo>
                    <a:pt x="220" y="107"/>
                  </a:lnTo>
                  <a:lnTo>
                    <a:pt x="227" y="109"/>
                  </a:lnTo>
                  <a:lnTo>
                    <a:pt x="227" y="110"/>
                  </a:lnTo>
                  <a:lnTo>
                    <a:pt x="225" y="110"/>
                  </a:lnTo>
                  <a:lnTo>
                    <a:pt x="223" y="110"/>
                  </a:lnTo>
                  <a:lnTo>
                    <a:pt x="221" y="110"/>
                  </a:lnTo>
                  <a:lnTo>
                    <a:pt x="221" y="110"/>
                  </a:lnTo>
                  <a:lnTo>
                    <a:pt x="220" y="110"/>
                  </a:lnTo>
                  <a:lnTo>
                    <a:pt x="220" y="114"/>
                  </a:lnTo>
                  <a:lnTo>
                    <a:pt x="214" y="114"/>
                  </a:lnTo>
                  <a:lnTo>
                    <a:pt x="214" y="112"/>
                  </a:lnTo>
                  <a:lnTo>
                    <a:pt x="209" y="112"/>
                  </a:lnTo>
                  <a:lnTo>
                    <a:pt x="209" y="114"/>
                  </a:lnTo>
                  <a:lnTo>
                    <a:pt x="207" y="114"/>
                  </a:lnTo>
                  <a:lnTo>
                    <a:pt x="206" y="110"/>
                  </a:lnTo>
                  <a:lnTo>
                    <a:pt x="202" y="110"/>
                  </a:lnTo>
                  <a:lnTo>
                    <a:pt x="202" y="110"/>
                  </a:lnTo>
                  <a:lnTo>
                    <a:pt x="199" y="107"/>
                  </a:lnTo>
                  <a:lnTo>
                    <a:pt x="199" y="105"/>
                  </a:lnTo>
                  <a:lnTo>
                    <a:pt x="197" y="102"/>
                  </a:lnTo>
                  <a:lnTo>
                    <a:pt x="197" y="98"/>
                  </a:lnTo>
                  <a:lnTo>
                    <a:pt x="195" y="96"/>
                  </a:lnTo>
                  <a:lnTo>
                    <a:pt x="190" y="89"/>
                  </a:lnTo>
                  <a:lnTo>
                    <a:pt x="187" y="89"/>
                  </a:lnTo>
                  <a:lnTo>
                    <a:pt x="187" y="89"/>
                  </a:lnTo>
                  <a:lnTo>
                    <a:pt x="185" y="89"/>
                  </a:lnTo>
                  <a:lnTo>
                    <a:pt x="185" y="88"/>
                  </a:lnTo>
                  <a:lnTo>
                    <a:pt x="171" y="89"/>
                  </a:lnTo>
                  <a:lnTo>
                    <a:pt x="167" y="88"/>
                  </a:lnTo>
                  <a:lnTo>
                    <a:pt x="162" y="88"/>
                  </a:lnTo>
                  <a:lnTo>
                    <a:pt x="155" y="88"/>
                  </a:lnTo>
                  <a:lnTo>
                    <a:pt x="150" y="89"/>
                  </a:lnTo>
                  <a:lnTo>
                    <a:pt x="145" y="89"/>
                  </a:lnTo>
                  <a:lnTo>
                    <a:pt x="145" y="91"/>
                  </a:lnTo>
                  <a:lnTo>
                    <a:pt x="145" y="91"/>
                  </a:lnTo>
                  <a:lnTo>
                    <a:pt x="143" y="91"/>
                  </a:lnTo>
                  <a:lnTo>
                    <a:pt x="145" y="95"/>
                  </a:lnTo>
                  <a:lnTo>
                    <a:pt x="145" y="96"/>
                  </a:lnTo>
                  <a:lnTo>
                    <a:pt x="146" y="98"/>
                  </a:lnTo>
                  <a:lnTo>
                    <a:pt x="146" y="98"/>
                  </a:lnTo>
                  <a:lnTo>
                    <a:pt x="143" y="98"/>
                  </a:lnTo>
                  <a:lnTo>
                    <a:pt x="143" y="100"/>
                  </a:lnTo>
                  <a:lnTo>
                    <a:pt x="143" y="103"/>
                  </a:lnTo>
                  <a:lnTo>
                    <a:pt x="141" y="103"/>
                  </a:lnTo>
                  <a:lnTo>
                    <a:pt x="139" y="105"/>
                  </a:lnTo>
                  <a:lnTo>
                    <a:pt x="139" y="105"/>
                  </a:lnTo>
                  <a:lnTo>
                    <a:pt x="138" y="105"/>
                  </a:lnTo>
                  <a:lnTo>
                    <a:pt x="138" y="105"/>
                  </a:lnTo>
                  <a:lnTo>
                    <a:pt x="136" y="107"/>
                  </a:lnTo>
                  <a:lnTo>
                    <a:pt x="134" y="110"/>
                  </a:lnTo>
                  <a:lnTo>
                    <a:pt x="131" y="109"/>
                  </a:lnTo>
                  <a:lnTo>
                    <a:pt x="132" y="105"/>
                  </a:lnTo>
                  <a:lnTo>
                    <a:pt x="134" y="103"/>
                  </a:lnTo>
                  <a:lnTo>
                    <a:pt x="134" y="100"/>
                  </a:lnTo>
                  <a:lnTo>
                    <a:pt x="134" y="98"/>
                  </a:lnTo>
                  <a:lnTo>
                    <a:pt x="131" y="95"/>
                  </a:lnTo>
                  <a:lnTo>
                    <a:pt x="131" y="95"/>
                  </a:lnTo>
                  <a:lnTo>
                    <a:pt x="129" y="95"/>
                  </a:lnTo>
                  <a:lnTo>
                    <a:pt x="129" y="91"/>
                  </a:lnTo>
                  <a:lnTo>
                    <a:pt x="129" y="91"/>
                  </a:lnTo>
                  <a:lnTo>
                    <a:pt x="129" y="91"/>
                  </a:lnTo>
                  <a:lnTo>
                    <a:pt x="129" y="88"/>
                  </a:lnTo>
                  <a:lnTo>
                    <a:pt x="125" y="88"/>
                  </a:lnTo>
                  <a:lnTo>
                    <a:pt x="125" y="91"/>
                  </a:lnTo>
                  <a:lnTo>
                    <a:pt x="118" y="91"/>
                  </a:lnTo>
                  <a:lnTo>
                    <a:pt x="118" y="88"/>
                  </a:lnTo>
                  <a:lnTo>
                    <a:pt x="117" y="88"/>
                  </a:lnTo>
                  <a:lnTo>
                    <a:pt x="117" y="86"/>
                  </a:lnTo>
                  <a:lnTo>
                    <a:pt x="113" y="88"/>
                  </a:lnTo>
                  <a:lnTo>
                    <a:pt x="113" y="91"/>
                  </a:lnTo>
                  <a:lnTo>
                    <a:pt x="106" y="89"/>
                  </a:lnTo>
                  <a:lnTo>
                    <a:pt x="98" y="89"/>
                  </a:lnTo>
                  <a:lnTo>
                    <a:pt x="89" y="89"/>
                  </a:lnTo>
                  <a:lnTo>
                    <a:pt x="85" y="91"/>
                  </a:lnTo>
                  <a:lnTo>
                    <a:pt x="82" y="91"/>
                  </a:lnTo>
                  <a:lnTo>
                    <a:pt x="78" y="91"/>
                  </a:lnTo>
                  <a:lnTo>
                    <a:pt x="78" y="89"/>
                  </a:lnTo>
                  <a:lnTo>
                    <a:pt x="77" y="89"/>
                  </a:lnTo>
                  <a:lnTo>
                    <a:pt x="77" y="89"/>
                  </a:lnTo>
                  <a:lnTo>
                    <a:pt x="70" y="88"/>
                  </a:lnTo>
                  <a:lnTo>
                    <a:pt x="70" y="86"/>
                  </a:lnTo>
                  <a:lnTo>
                    <a:pt x="66" y="86"/>
                  </a:lnTo>
                  <a:lnTo>
                    <a:pt x="66" y="81"/>
                  </a:lnTo>
                  <a:lnTo>
                    <a:pt x="68" y="81"/>
                  </a:lnTo>
                  <a:lnTo>
                    <a:pt x="66" y="77"/>
                  </a:lnTo>
                  <a:lnTo>
                    <a:pt x="64" y="74"/>
                  </a:lnTo>
                  <a:lnTo>
                    <a:pt x="61" y="69"/>
                  </a:lnTo>
                  <a:lnTo>
                    <a:pt x="59" y="65"/>
                  </a:lnTo>
                  <a:lnTo>
                    <a:pt x="54" y="65"/>
                  </a:lnTo>
                  <a:lnTo>
                    <a:pt x="54" y="63"/>
                  </a:lnTo>
                  <a:lnTo>
                    <a:pt x="43" y="63"/>
                  </a:lnTo>
                  <a:lnTo>
                    <a:pt x="43" y="62"/>
                  </a:lnTo>
                  <a:lnTo>
                    <a:pt x="35" y="62"/>
                  </a:lnTo>
                  <a:lnTo>
                    <a:pt x="35" y="62"/>
                  </a:lnTo>
                  <a:lnTo>
                    <a:pt x="31" y="62"/>
                  </a:lnTo>
                  <a:lnTo>
                    <a:pt x="29" y="60"/>
                  </a:lnTo>
                  <a:lnTo>
                    <a:pt x="24" y="60"/>
                  </a:lnTo>
                  <a:lnTo>
                    <a:pt x="24" y="58"/>
                  </a:lnTo>
                  <a:lnTo>
                    <a:pt x="9" y="58"/>
                  </a:lnTo>
                  <a:lnTo>
                    <a:pt x="9" y="56"/>
                  </a:lnTo>
                  <a:lnTo>
                    <a:pt x="2" y="58"/>
                  </a:lnTo>
                  <a:lnTo>
                    <a:pt x="0" y="62"/>
                  </a:lnTo>
                  <a:lnTo>
                    <a:pt x="2" y="62"/>
                  </a:lnTo>
                  <a:lnTo>
                    <a:pt x="2" y="62"/>
                  </a:lnTo>
                  <a:lnTo>
                    <a:pt x="2" y="62"/>
                  </a:lnTo>
                  <a:lnTo>
                    <a:pt x="12" y="62"/>
                  </a:lnTo>
                  <a:lnTo>
                    <a:pt x="12" y="62"/>
                  </a:lnTo>
                  <a:lnTo>
                    <a:pt x="14" y="63"/>
                  </a:lnTo>
                  <a:lnTo>
                    <a:pt x="17" y="62"/>
                  </a:lnTo>
                  <a:lnTo>
                    <a:pt x="17" y="62"/>
                  </a:lnTo>
                  <a:lnTo>
                    <a:pt x="21" y="62"/>
                  </a:lnTo>
                  <a:lnTo>
                    <a:pt x="22" y="63"/>
                  </a:lnTo>
                  <a:lnTo>
                    <a:pt x="24" y="63"/>
                  </a:lnTo>
                  <a:lnTo>
                    <a:pt x="26" y="65"/>
                  </a:lnTo>
                  <a:lnTo>
                    <a:pt x="24" y="69"/>
                  </a:lnTo>
                  <a:lnTo>
                    <a:pt x="24" y="69"/>
                  </a:lnTo>
                  <a:lnTo>
                    <a:pt x="24" y="69"/>
                  </a:lnTo>
                  <a:lnTo>
                    <a:pt x="24" y="70"/>
                  </a:lnTo>
                  <a:lnTo>
                    <a:pt x="24" y="70"/>
                  </a:lnTo>
                  <a:lnTo>
                    <a:pt x="26" y="74"/>
                  </a:lnTo>
                  <a:lnTo>
                    <a:pt x="19" y="74"/>
                  </a:lnTo>
                  <a:lnTo>
                    <a:pt x="19" y="72"/>
                  </a:lnTo>
                  <a:lnTo>
                    <a:pt x="17" y="72"/>
                  </a:lnTo>
                  <a:lnTo>
                    <a:pt x="17" y="70"/>
                  </a:lnTo>
                  <a:lnTo>
                    <a:pt x="14" y="70"/>
                  </a:lnTo>
                  <a:lnTo>
                    <a:pt x="10" y="70"/>
                  </a:lnTo>
                  <a:lnTo>
                    <a:pt x="7" y="70"/>
                  </a:lnTo>
                  <a:lnTo>
                    <a:pt x="5" y="69"/>
                  </a:lnTo>
                  <a:close/>
                  <a:moveTo>
                    <a:pt x="185" y="201"/>
                  </a:moveTo>
                  <a:lnTo>
                    <a:pt x="183" y="199"/>
                  </a:lnTo>
                  <a:lnTo>
                    <a:pt x="181" y="198"/>
                  </a:lnTo>
                  <a:lnTo>
                    <a:pt x="180" y="194"/>
                  </a:lnTo>
                  <a:lnTo>
                    <a:pt x="178" y="194"/>
                  </a:lnTo>
                  <a:lnTo>
                    <a:pt x="178" y="194"/>
                  </a:lnTo>
                  <a:lnTo>
                    <a:pt x="178" y="194"/>
                  </a:lnTo>
                  <a:lnTo>
                    <a:pt x="181" y="192"/>
                  </a:lnTo>
                  <a:lnTo>
                    <a:pt x="181" y="194"/>
                  </a:lnTo>
                  <a:lnTo>
                    <a:pt x="185" y="196"/>
                  </a:lnTo>
                  <a:lnTo>
                    <a:pt x="185" y="201"/>
                  </a:lnTo>
                  <a:close/>
                  <a:moveTo>
                    <a:pt x="188" y="161"/>
                  </a:moveTo>
                  <a:lnTo>
                    <a:pt x="188" y="163"/>
                  </a:lnTo>
                  <a:lnTo>
                    <a:pt x="188" y="163"/>
                  </a:lnTo>
                  <a:lnTo>
                    <a:pt x="188" y="158"/>
                  </a:lnTo>
                  <a:lnTo>
                    <a:pt x="190" y="158"/>
                  </a:lnTo>
                  <a:lnTo>
                    <a:pt x="190" y="159"/>
                  </a:lnTo>
                  <a:lnTo>
                    <a:pt x="190" y="159"/>
                  </a:lnTo>
                  <a:lnTo>
                    <a:pt x="188" y="161"/>
                  </a:lnTo>
                  <a:close/>
                  <a:moveTo>
                    <a:pt x="429" y="53"/>
                  </a:moveTo>
                  <a:lnTo>
                    <a:pt x="429" y="53"/>
                  </a:lnTo>
                  <a:lnTo>
                    <a:pt x="429" y="51"/>
                  </a:lnTo>
                  <a:lnTo>
                    <a:pt x="431" y="51"/>
                  </a:lnTo>
                  <a:lnTo>
                    <a:pt x="434" y="53"/>
                  </a:lnTo>
                  <a:lnTo>
                    <a:pt x="434" y="53"/>
                  </a:lnTo>
                  <a:lnTo>
                    <a:pt x="429" y="53"/>
                  </a:lnTo>
                  <a:lnTo>
                    <a:pt x="429" y="53"/>
                  </a:lnTo>
                  <a:close/>
                  <a:moveTo>
                    <a:pt x="297" y="70"/>
                  </a:moveTo>
                  <a:lnTo>
                    <a:pt x="302" y="70"/>
                  </a:lnTo>
                  <a:lnTo>
                    <a:pt x="302" y="69"/>
                  </a:lnTo>
                  <a:lnTo>
                    <a:pt x="305" y="69"/>
                  </a:lnTo>
                  <a:lnTo>
                    <a:pt x="305" y="70"/>
                  </a:lnTo>
                  <a:lnTo>
                    <a:pt x="305" y="70"/>
                  </a:lnTo>
                  <a:lnTo>
                    <a:pt x="303" y="70"/>
                  </a:lnTo>
                  <a:lnTo>
                    <a:pt x="303" y="70"/>
                  </a:lnTo>
                  <a:lnTo>
                    <a:pt x="297" y="70"/>
                  </a:lnTo>
                  <a:lnTo>
                    <a:pt x="297" y="70"/>
                  </a:lnTo>
                  <a:close/>
                  <a:moveTo>
                    <a:pt x="171" y="49"/>
                  </a:moveTo>
                  <a:lnTo>
                    <a:pt x="169" y="49"/>
                  </a:lnTo>
                  <a:lnTo>
                    <a:pt x="169" y="48"/>
                  </a:lnTo>
                  <a:lnTo>
                    <a:pt x="171" y="48"/>
                  </a:lnTo>
                  <a:lnTo>
                    <a:pt x="171" y="49"/>
                  </a:lnTo>
                  <a:lnTo>
                    <a:pt x="171" y="49"/>
                  </a:lnTo>
                  <a:lnTo>
                    <a:pt x="171" y="49"/>
                  </a:lnTo>
                  <a:close/>
                  <a:moveTo>
                    <a:pt x="288" y="72"/>
                  </a:moveTo>
                  <a:lnTo>
                    <a:pt x="288" y="72"/>
                  </a:lnTo>
                  <a:lnTo>
                    <a:pt x="286" y="72"/>
                  </a:lnTo>
                  <a:lnTo>
                    <a:pt x="286" y="70"/>
                  </a:lnTo>
                  <a:lnTo>
                    <a:pt x="288" y="72"/>
                  </a:lnTo>
                  <a:lnTo>
                    <a:pt x="288" y="72"/>
                  </a:lnTo>
                  <a:lnTo>
                    <a:pt x="288" y="72"/>
                  </a:lnTo>
                  <a:close/>
                  <a:moveTo>
                    <a:pt x="279" y="81"/>
                  </a:moveTo>
                  <a:lnTo>
                    <a:pt x="277" y="81"/>
                  </a:lnTo>
                  <a:lnTo>
                    <a:pt x="277" y="81"/>
                  </a:lnTo>
                  <a:lnTo>
                    <a:pt x="277" y="81"/>
                  </a:lnTo>
                  <a:lnTo>
                    <a:pt x="279" y="81"/>
                  </a:lnTo>
                  <a:lnTo>
                    <a:pt x="279" y="81"/>
                  </a:lnTo>
                  <a:lnTo>
                    <a:pt x="279" y="81"/>
                  </a:lnTo>
                  <a:close/>
                  <a:moveTo>
                    <a:pt x="204" y="173"/>
                  </a:moveTo>
                  <a:lnTo>
                    <a:pt x="209" y="173"/>
                  </a:lnTo>
                  <a:lnTo>
                    <a:pt x="209" y="173"/>
                  </a:lnTo>
                  <a:lnTo>
                    <a:pt x="213" y="173"/>
                  </a:lnTo>
                  <a:lnTo>
                    <a:pt x="214" y="175"/>
                  </a:lnTo>
                  <a:lnTo>
                    <a:pt x="216" y="177"/>
                  </a:lnTo>
                  <a:lnTo>
                    <a:pt x="216" y="177"/>
                  </a:lnTo>
                  <a:lnTo>
                    <a:pt x="211" y="177"/>
                  </a:lnTo>
                  <a:lnTo>
                    <a:pt x="207" y="177"/>
                  </a:lnTo>
                  <a:lnTo>
                    <a:pt x="204" y="177"/>
                  </a:lnTo>
                  <a:lnTo>
                    <a:pt x="204" y="177"/>
                  </a:lnTo>
                  <a:lnTo>
                    <a:pt x="202" y="175"/>
                  </a:lnTo>
                  <a:lnTo>
                    <a:pt x="202" y="175"/>
                  </a:lnTo>
                  <a:lnTo>
                    <a:pt x="202" y="175"/>
                  </a:lnTo>
                  <a:lnTo>
                    <a:pt x="204" y="173"/>
                  </a:lnTo>
                  <a:close/>
                  <a:moveTo>
                    <a:pt x="84" y="149"/>
                  </a:moveTo>
                  <a:lnTo>
                    <a:pt x="84" y="149"/>
                  </a:lnTo>
                  <a:lnTo>
                    <a:pt x="84" y="152"/>
                  </a:lnTo>
                  <a:lnTo>
                    <a:pt x="84" y="152"/>
                  </a:lnTo>
                  <a:lnTo>
                    <a:pt x="84" y="149"/>
                  </a:lnTo>
                  <a:close/>
                  <a:moveTo>
                    <a:pt x="47" y="109"/>
                  </a:moveTo>
                  <a:lnTo>
                    <a:pt x="47" y="109"/>
                  </a:lnTo>
                  <a:lnTo>
                    <a:pt x="47" y="109"/>
                  </a:lnTo>
                  <a:lnTo>
                    <a:pt x="45" y="107"/>
                  </a:lnTo>
                  <a:lnTo>
                    <a:pt x="47" y="109"/>
                  </a:lnTo>
                  <a:lnTo>
                    <a:pt x="47" y="109"/>
                  </a:lnTo>
                  <a:lnTo>
                    <a:pt x="47" y="109"/>
                  </a:lnTo>
                  <a:close/>
                  <a:moveTo>
                    <a:pt x="43" y="95"/>
                  </a:moveTo>
                  <a:lnTo>
                    <a:pt x="45" y="96"/>
                  </a:lnTo>
                  <a:lnTo>
                    <a:pt x="45" y="96"/>
                  </a:lnTo>
                  <a:lnTo>
                    <a:pt x="45" y="96"/>
                  </a:lnTo>
                  <a:lnTo>
                    <a:pt x="47" y="96"/>
                  </a:lnTo>
                  <a:lnTo>
                    <a:pt x="47" y="98"/>
                  </a:lnTo>
                  <a:lnTo>
                    <a:pt x="45" y="98"/>
                  </a:lnTo>
                  <a:lnTo>
                    <a:pt x="45" y="98"/>
                  </a:lnTo>
                  <a:lnTo>
                    <a:pt x="42" y="98"/>
                  </a:lnTo>
                  <a:lnTo>
                    <a:pt x="42" y="100"/>
                  </a:lnTo>
                  <a:lnTo>
                    <a:pt x="42" y="100"/>
                  </a:lnTo>
                  <a:lnTo>
                    <a:pt x="42" y="98"/>
                  </a:lnTo>
                  <a:lnTo>
                    <a:pt x="42" y="96"/>
                  </a:lnTo>
                  <a:lnTo>
                    <a:pt x="43" y="95"/>
                  </a:lnTo>
                  <a:close/>
                  <a:moveTo>
                    <a:pt x="2218" y="27"/>
                  </a:moveTo>
                  <a:lnTo>
                    <a:pt x="2220" y="27"/>
                  </a:lnTo>
                  <a:lnTo>
                    <a:pt x="2220" y="27"/>
                  </a:lnTo>
                  <a:lnTo>
                    <a:pt x="2222" y="27"/>
                  </a:lnTo>
                  <a:lnTo>
                    <a:pt x="2222" y="25"/>
                  </a:lnTo>
                  <a:lnTo>
                    <a:pt x="2220" y="23"/>
                  </a:lnTo>
                  <a:lnTo>
                    <a:pt x="2218" y="23"/>
                  </a:lnTo>
                  <a:lnTo>
                    <a:pt x="2218" y="23"/>
                  </a:lnTo>
                  <a:lnTo>
                    <a:pt x="2217" y="23"/>
                  </a:lnTo>
                  <a:lnTo>
                    <a:pt x="2217" y="23"/>
                  </a:lnTo>
                  <a:lnTo>
                    <a:pt x="2217" y="23"/>
                  </a:lnTo>
                  <a:lnTo>
                    <a:pt x="2217" y="23"/>
                  </a:lnTo>
                  <a:lnTo>
                    <a:pt x="2213" y="23"/>
                  </a:lnTo>
                  <a:lnTo>
                    <a:pt x="2211" y="23"/>
                  </a:lnTo>
                  <a:lnTo>
                    <a:pt x="2210" y="27"/>
                  </a:lnTo>
                  <a:lnTo>
                    <a:pt x="2218" y="27"/>
                  </a:lnTo>
                  <a:lnTo>
                    <a:pt x="2218" y="27"/>
                  </a:lnTo>
                  <a:close/>
                  <a:moveTo>
                    <a:pt x="614" y="39"/>
                  </a:moveTo>
                  <a:lnTo>
                    <a:pt x="621" y="44"/>
                  </a:lnTo>
                  <a:lnTo>
                    <a:pt x="635" y="49"/>
                  </a:lnTo>
                  <a:lnTo>
                    <a:pt x="647" y="53"/>
                  </a:lnTo>
                  <a:lnTo>
                    <a:pt x="647" y="49"/>
                  </a:lnTo>
                  <a:lnTo>
                    <a:pt x="646" y="49"/>
                  </a:lnTo>
                  <a:lnTo>
                    <a:pt x="646" y="48"/>
                  </a:lnTo>
                  <a:lnTo>
                    <a:pt x="644" y="46"/>
                  </a:lnTo>
                  <a:lnTo>
                    <a:pt x="642" y="44"/>
                  </a:lnTo>
                  <a:lnTo>
                    <a:pt x="639" y="44"/>
                  </a:lnTo>
                  <a:lnTo>
                    <a:pt x="637" y="44"/>
                  </a:lnTo>
                  <a:lnTo>
                    <a:pt x="637" y="42"/>
                  </a:lnTo>
                  <a:lnTo>
                    <a:pt x="635" y="42"/>
                  </a:lnTo>
                  <a:lnTo>
                    <a:pt x="635" y="41"/>
                  </a:lnTo>
                  <a:lnTo>
                    <a:pt x="630" y="41"/>
                  </a:lnTo>
                  <a:lnTo>
                    <a:pt x="626" y="37"/>
                  </a:lnTo>
                  <a:lnTo>
                    <a:pt x="623" y="37"/>
                  </a:lnTo>
                  <a:lnTo>
                    <a:pt x="619" y="35"/>
                  </a:lnTo>
                  <a:lnTo>
                    <a:pt x="616" y="34"/>
                  </a:lnTo>
                  <a:lnTo>
                    <a:pt x="612" y="30"/>
                  </a:lnTo>
                  <a:lnTo>
                    <a:pt x="612" y="30"/>
                  </a:lnTo>
                  <a:lnTo>
                    <a:pt x="612" y="39"/>
                  </a:lnTo>
                  <a:lnTo>
                    <a:pt x="614" y="39"/>
                  </a:lnTo>
                  <a:close/>
                  <a:moveTo>
                    <a:pt x="2204" y="39"/>
                  </a:moveTo>
                  <a:lnTo>
                    <a:pt x="2204" y="35"/>
                  </a:lnTo>
                  <a:lnTo>
                    <a:pt x="2201" y="34"/>
                  </a:lnTo>
                  <a:lnTo>
                    <a:pt x="2197" y="32"/>
                  </a:lnTo>
                  <a:lnTo>
                    <a:pt x="2197" y="32"/>
                  </a:lnTo>
                  <a:lnTo>
                    <a:pt x="2196" y="32"/>
                  </a:lnTo>
                  <a:lnTo>
                    <a:pt x="2197" y="35"/>
                  </a:lnTo>
                  <a:lnTo>
                    <a:pt x="2197" y="37"/>
                  </a:lnTo>
                  <a:lnTo>
                    <a:pt x="2197" y="37"/>
                  </a:lnTo>
                  <a:lnTo>
                    <a:pt x="2199" y="39"/>
                  </a:lnTo>
                  <a:lnTo>
                    <a:pt x="2204" y="39"/>
                  </a:lnTo>
                  <a:close/>
                  <a:moveTo>
                    <a:pt x="2173" y="48"/>
                  </a:moveTo>
                  <a:lnTo>
                    <a:pt x="2173" y="48"/>
                  </a:lnTo>
                  <a:lnTo>
                    <a:pt x="2183" y="48"/>
                  </a:lnTo>
                  <a:lnTo>
                    <a:pt x="2185" y="44"/>
                  </a:lnTo>
                  <a:lnTo>
                    <a:pt x="2192" y="42"/>
                  </a:lnTo>
                  <a:lnTo>
                    <a:pt x="2192" y="41"/>
                  </a:lnTo>
                  <a:lnTo>
                    <a:pt x="2189" y="41"/>
                  </a:lnTo>
                  <a:lnTo>
                    <a:pt x="2187" y="39"/>
                  </a:lnTo>
                  <a:lnTo>
                    <a:pt x="2185" y="39"/>
                  </a:lnTo>
                  <a:lnTo>
                    <a:pt x="2182" y="39"/>
                  </a:lnTo>
                  <a:lnTo>
                    <a:pt x="2182" y="39"/>
                  </a:lnTo>
                  <a:lnTo>
                    <a:pt x="2182" y="39"/>
                  </a:lnTo>
                  <a:lnTo>
                    <a:pt x="2182" y="42"/>
                  </a:lnTo>
                  <a:lnTo>
                    <a:pt x="2180" y="42"/>
                  </a:lnTo>
                  <a:lnTo>
                    <a:pt x="2180" y="44"/>
                  </a:lnTo>
                  <a:lnTo>
                    <a:pt x="2171" y="44"/>
                  </a:lnTo>
                  <a:lnTo>
                    <a:pt x="2171" y="44"/>
                  </a:lnTo>
                  <a:lnTo>
                    <a:pt x="2169" y="44"/>
                  </a:lnTo>
                  <a:lnTo>
                    <a:pt x="2171" y="46"/>
                  </a:lnTo>
                  <a:lnTo>
                    <a:pt x="2171" y="46"/>
                  </a:lnTo>
                  <a:lnTo>
                    <a:pt x="2171" y="46"/>
                  </a:lnTo>
                  <a:lnTo>
                    <a:pt x="2173" y="48"/>
                  </a:lnTo>
                  <a:close/>
                  <a:moveTo>
                    <a:pt x="1094" y="49"/>
                  </a:moveTo>
                  <a:lnTo>
                    <a:pt x="1094" y="42"/>
                  </a:lnTo>
                  <a:lnTo>
                    <a:pt x="1092" y="42"/>
                  </a:lnTo>
                  <a:lnTo>
                    <a:pt x="1092" y="41"/>
                  </a:lnTo>
                  <a:lnTo>
                    <a:pt x="1092" y="41"/>
                  </a:lnTo>
                  <a:lnTo>
                    <a:pt x="1091" y="44"/>
                  </a:lnTo>
                  <a:lnTo>
                    <a:pt x="1091" y="44"/>
                  </a:lnTo>
                  <a:lnTo>
                    <a:pt x="1091" y="46"/>
                  </a:lnTo>
                  <a:lnTo>
                    <a:pt x="1092" y="49"/>
                  </a:lnTo>
                  <a:lnTo>
                    <a:pt x="1094" y="49"/>
                  </a:lnTo>
                  <a:close/>
                  <a:moveTo>
                    <a:pt x="2208" y="44"/>
                  </a:moveTo>
                  <a:lnTo>
                    <a:pt x="2211" y="44"/>
                  </a:lnTo>
                  <a:lnTo>
                    <a:pt x="2211" y="42"/>
                  </a:lnTo>
                  <a:lnTo>
                    <a:pt x="2213" y="42"/>
                  </a:lnTo>
                  <a:lnTo>
                    <a:pt x="2213" y="41"/>
                  </a:lnTo>
                  <a:lnTo>
                    <a:pt x="2208" y="41"/>
                  </a:lnTo>
                  <a:lnTo>
                    <a:pt x="2208" y="44"/>
                  </a:lnTo>
                  <a:lnTo>
                    <a:pt x="2208" y="44"/>
                  </a:lnTo>
                  <a:lnTo>
                    <a:pt x="2208" y="44"/>
                  </a:lnTo>
                  <a:close/>
                  <a:moveTo>
                    <a:pt x="1105" y="44"/>
                  </a:moveTo>
                  <a:lnTo>
                    <a:pt x="1105" y="42"/>
                  </a:lnTo>
                  <a:lnTo>
                    <a:pt x="1103" y="42"/>
                  </a:lnTo>
                  <a:lnTo>
                    <a:pt x="1103" y="46"/>
                  </a:lnTo>
                  <a:lnTo>
                    <a:pt x="1106" y="46"/>
                  </a:lnTo>
                  <a:lnTo>
                    <a:pt x="1106" y="44"/>
                  </a:lnTo>
                  <a:lnTo>
                    <a:pt x="1106" y="44"/>
                  </a:lnTo>
                  <a:lnTo>
                    <a:pt x="1105" y="44"/>
                  </a:lnTo>
                  <a:close/>
                  <a:moveTo>
                    <a:pt x="2194" y="49"/>
                  </a:moveTo>
                  <a:lnTo>
                    <a:pt x="2196" y="48"/>
                  </a:lnTo>
                  <a:lnTo>
                    <a:pt x="2196" y="48"/>
                  </a:lnTo>
                  <a:lnTo>
                    <a:pt x="2196" y="46"/>
                  </a:lnTo>
                  <a:lnTo>
                    <a:pt x="2194" y="46"/>
                  </a:lnTo>
                  <a:lnTo>
                    <a:pt x="2192" y="48"/>
                  </a:lnTo>
                  <a:lnTo>
                    <a:pt x="2192" y="49"/>
                  </a:lnTo>
                  <a:lnTo>
                    <a:pt x="2192" y="49"/>
                  </a:lnTo>
                  <a:lnTo>
                    <a:pt x="2194" y="49"/>
                  </a:lnTo>
                  <a:close/>
                  <a:moveTo>
                    <a:pt x="2204" y="56"/>
                  </a:moveTo>
                  <a:lnTo>
                    <a:pt x="2206" y="56"/>
                  </a:lnTo>
                  <a:lnTo>
                    <a:pt x="2206" y="58"/>
                  </a:lnTo>
                  <a:lnTo>
                    <a:pt x="2208" y="58"/>
                  </a:lnTo>
                  <a:lnTo>
                    <a:pt x="2208" y="53"/>
                  </a:lnTo>
                  <a:lnTo>
                    <a:pt x="2204" y="53"/>
                  </a:lnTo>
                  <a:lnTo>
                    <a:pt x="2204" y="56"/>
                  </a:lnTo>
                  <a:close/>
                  <a:moveTo>
                    <a:pt x="2171" y="60"/>
                  </a:moveTo>
                  <a:lnTo>
                    <a:pt x="2171" y="60"/>
                  </a:lnTo>
                  <a:lnTo>
                    <a:pt x="2171" y="58"/>
                  </a:lnTo>
                  <a:lnTo>
                    <a:pt x="2171" y="58"/>
                  </a:lnTo>
                  <a:lnTo>
                    <a:pt x="2173" y="56"/>
                  </a:lnTo>
                  <a:lnTo>
                    <a:pt x="2169" y="56"/>
                  </a:lnTo>
                  <a:lnTo>
                    <a:pt x="2166" y="55"/>
                  </a:lnTo>
                  <a:lnTo>
                    <a:pt x="2162" y="55"/>
                  </a:lnTo>
                  <a:lnTo>
                    <a:pt x="2162" y="58"/>
                  </a:lnTo>
                  <a:lnTo>
                    <a:pt x="2164" y="58"/>
                  </a:lnTo>
                  <a:lnTo>
                    <a:pt x="2166" y="60"/>
                  </a:lnTo>
                  <a:lnTo>
                    <a:pt x="2171" y="60"/>
                  </a:lnTo>
                  <a:close/>
                  <a:moveTo>
                    <a:pt x="2203" y="60"/>
                  </a:moveTo>
                  <a:lnTo>
                    <a:pt x="2197" y="56"/>
                  </a:lnTo>
                  <a:lnTo>
                    <a:pt x="2190" y="55"/>
                  </a:lnTo>
                  <a:lnTo>
                    <a:pt x="2183" y="55"/>
                  </a:lnTo>
                  <a:lnTo>
                    <a:pt x="2185" y="56"/>
                  </a:lnTo>
                  <a:lnTo>
                    <a:pt x="2185" y="56"/>
                  </a:lnTo>
                  <a:lnTo>
                    <a:pt x="2187" y="58"/>
                  </a:lnTo>
                  <a:lnTo>
                    <a:pt x="2187" y="60"/>
                  </a:lnTo>
                  <a:lnTo>
                    <a:pt x="2190" y="60"/>
                  </a:lnTo>
                  <a:lnTo>
                    <a:pt x="2192" y="62"/>
                  </a:lnTo>
                  <a:lnTo>
                    <a:pt x="2196" y="63"/>
                  </a:lnTo>
                  <a:lnTo>
                    <a:pt x="2199" y="65"/>
                  </a:lnTo>
                  <a:lnTo>
                    <a:pt x="2201" y="63"/>
                  </a:lnTo>
                  <a:lnTo>
                    <a:pt x="2203" y="62"/>
                  </a:lnTo>
                  <a:lnTo>
                    <a:pt x="2203" y="60"/>
                  </a:lnTo>
                  <a:close/>
                  <a:moveTo>
                    <a:pt x="2199" y="69"/>
                  </a:moveTo>
                  <a:lnTo>
                    <a:pt x="2196" y="67"/>
                  </a:lnTo>
                  <a:lnTo>
                    <a:pt x="2196" y="65"/>
                  </a:lnTo>
                  <a:lnTo>
                    <a:pt x="2194" y="65"/>
                  </a:lnTo>
                  <a:lnTo>
                    <a:pt x="2194" y="65"/>
                  </a:lnTo>
                  <a:lnTo>
                    <a:pt x="2187" y="63"/>
                  </a:lnTo>
                  <a:lnTo>
                    <a:pt x="2183" y="60"/>
                  </a:lnTo>
                  <a:lnTo>
                    <a:pt x="2182" y="60"/>
                  </a:lnTo>
                  <a:lnTo>
                    <a:pt x="2180" y="56"/>
                  </a:lnTo>
                  <a:lnTo>
                    <a:pt x="2178" y="56"/>
                  </a:lnTo>
                  <a:lnTo>
                    <a:pt x="2176" y="56"/>
                  </a:lnTo>
                  <a:lnTo>
                    <a:pt x="2175" y="58"/>
                  </a:lnTo>
                  <a:lnTo>
                    <a:pt x="2173" y="58"/>
                  </a:lnTo>
                  <a:lnTo>
                    <a:pt x="2175" y="60"/>
                  </a:lnTo>
                  <a:lnTo>
                    <a:pt x="2175" y="62"/>
                  </a:lnTo>
                  <a:lnTo>
                    <a:pt x="2175" y="63"/>
                  </a:lnTo>
                  <a:lnTo>
                    <a:pt x="2178" y="62"/>
                  </a:lnTo>
                  <a:lnTo>
                    <a:pt x="2182" y="67"/>
                  </a:lnTo>
                  <a:lnTo>
                    <a:pt x="2183" y="67"/>
                  </a:lnTo>
                  <a:lnTo>
                    <a:pt x="2183" y="67"/>
                  </a:lnTo>
                  <a:lnTo>
                    <a:pt x="2185" y="65"/>
                  </a:lnTo>
                  <a:lnTo>
                    <a:pt x="2185" y="67"/>
                  </a:lnTo>
                  <a:lnTo>
                    <a:pt x="2189" y="67"/>
                  </a:lnTo>
                  <a:lnTo>
                    <a:pt x="2190" y="67"/>
                  </a:lnTo>
                  <a:lnTo>
                    <a:pt x="2192" y="69"/>
                  </a:lnTo>
                  <a:lnTo>
                    <a:pt x="2194" y="70"/>
                  </a:lnTo>
                  <a:lnTo>
                    <a:pt x="2199" y="70"/>
                  </a:lnTo>
                  <a:lnTo>
                    <a:pt x="2199" y="69"/>
                  </a:lnTo>
                  <a:lnTo>
                    <a:pt x="2199" y="69"/>
                  </a:lnTo>
                  <a:lnTo>
                    <a:pt x="2199" y="69"/>
                  </a:lnTo>
                  <a:close/>
                  <a:moveTo>
                    <a:pt x="2206" y="67"/>
                  </a:moveTo>
                  <a:lnTo>
                    <a:pt x="2206" y="67"/>
                  </a:lnTo>
                  <a:lnTo>
                    <a:pt x="2208" y="67"/>
                  </a:lnTo>
                  <a:lnTo>
                    <a:pt x="2208" y="69"/>
                  </a:lnTo>
                  <a:lnTo>
                    <a:pt x="2210" y="67"/>
                  </a:lnTo>
                  <a:lnTo>
                    <a:pt x="2210" y="67"/>
                  </a:lnTo>
                  <a:lnTo>
                    <a:pt x="2211" y="65"/>
                  </a:lnTo>
                  <a:lnTo>
                    <a:pt x="2211" y="60"/>
                  </a:lnTo>
                  <a:lnTo>
                    <a:pt x="2208" y="62"/>
                  </a:lnTo>
                  <a:lnTo>
                    <a:pt x="2206" y="63"/>
                  </a:lnTo>
                  <a:lnTo>
                    <a:pt x="2203" y="65"/>
                  </a:lnTo>
                  <a:lnTo>
                    <a:pt x="2204" y="65"/>
                  </a:lnTo>
                  <a:lnTo>
                    <a:pt x="2204" y="67"/>
                  </a:lnTo>
                  <a:lnTo>
                    <a:pt x="2206" y="67"/>
                  </a:lnTo>
                  <a:close/>
                  <a:moveTo>
                    <a:pt x="2161" y="69"/>
                  </a:moveTo>
                  <a:lnTo>
                    <a:pt x="2164" y="69"/>
                  </a:lnTo>
                  <a:lnTo>
                    <a:pt x="2166" y="72"/>
                  </a:lnTo>
                  <a:lnTo>
                    <a:pt x="2168" y="72"/>
                  </a:lnTo>
                  <a:lnTo>
                    <a:pt x="2169" y="70"/>
                  </a:lnTo>
                  <a:lnTo>
                    <a:pt x="2171" y="70"/>
                  </a:lnTo>
                  <a:lnTo>
                    <a:pt x="2175" y="70"/>
                  </a:lnTo>
                  <a:lnTo>
                    <a:pt x="2175" y="69"/>
                  </a:lnTo>
                  <a:lnTo>
                    <a:pt x="2173" y="69"/>
                  </a:lnTo>
                  <a:lnTo>
                    <a:pt x="2173" y="69"/>
                  </a:lnTo>
                  <a:lnTo>
                    <a:pt x="2168" y="69"/>
                  </a:lnTo>
                  <a:lnTo>
                    <a:pt x="2168" y="67"/>
                  </a:lnTo>
                  <a:lnTo>
                    <a:pt x="2166" y="67"/>
                  </a:lnTo>
                  <a:lnTo>
                    <a:pt x="2164" y="65"/>
                  </a:lnTo>
                  <a:lnTo>
                    <a:pt x="2162" y="65"/>
                  </a:lnTo>
                  <a:lnTo>
                    <a:pt x="2162" y="67"/>
                  </a:lnTo>
                  <a:lnTo>
                    <a:pt x="2159" y="69"/>
                  </a:lnTo>
                  <a:lnTo>
                    <a:pt x="2159" y="70"/>
                  </a:lnTo>
                  <a:lnTo>
                    <a:pt x="2159" y="70"/>
                  </a:lnTo>
                  <a:lnTo>
                    <a:pt x="2161" y="70"/>
                  </a:lnTo>
                  <a:lnTo>
                    <a:pt x="2161" y="69"/>
                  </a:lnTo>
                  <a:close/>
                  <a:moveTo>
                    <a:pt x="2286" y="86"/>
                  </a:moveTo>
                  <a:lnTo>
                    <a:pt x="2286" y="86"/>
                  </a:lnTo>
                  <a:lnTo>
                    <a:pt x="2288" y="86"/>
                  </a:lnTo>
                  <a:lnTo>
                    <a:pt x="2288" y="88"/>
                  </a:lnTo>
                  <a:lnTo>
                    <a:pt x="2292" y="88"/>
                  </a:lnTo>
                  <a:lnTo>
                    <a:pt x="2292" y="89"/>
                  </a:lnTo>
                  <a:lnTo>
                    <a:pt x="2293" y="89"/>
                  </a:lnTo>
                  <a:lnTo>
                    <a:pt x="2293" y="88"/>
                  </a:lnTo>
                  <a:lnTo>
                    <a:pt x="2293" y="86"/>
                  </a:lnTo>
                  <a:lnTo>
                    <a:pt x="2295" y="86"/>
                  </a:lnTo>
                  <a:lnTo>
                    <a:pt x="2295" y="86"/>
                  </a:lnTo>
                  <a:lnTo>
                    <a:pt x="2299" y="82"/>
                  </a:lnTo>
                  <a:lnTo>
                    <a:pt x="2300" y="82"/>
                  </a:lnTo>
                  <a:lnTo>
                    <a:pt x="2300" y="81"/>
                  </a:lnTo>
                  <a:lnTo>
                    <a:pt x="2307" y="81"/>
                  </a:lnTo>
                  <a:lnTo>
                    <a:pt x="2309" y="79"/>
                  </a:lnTo>
                  <a:lnTo>
                    <a:pt x="2309" y="77"/>
                  </a:lnTo>
                  <a:lnTo>
                    <a:pt x="2311" y="76"/>
                  </a:lnTo>
                  <a:lnTo>
                    <a:pt x="2313" y="74"/>
                  </a:lnTo>
                  <a:lnTo>
                    <a:pt x="2313" y="74"/>
                  </a:lnTo>
                  <a:lnTo>
                    <a:pt x="2316" y="74"/>
                  </a:lnTo>
                  <a:lnTo>
                    <a:pt x="2316" y="69"/>
                  </a:lnTo>
                  <a:lnTo>
                    <a:pt x="2313" y="69"/>
                  </a:lnTo>
                  <a:lnTo>
                    <a:pt x="2313" y="67"/>
                  </a:lnTo>
                  <a:lnTo>
                    <a:pt x="2307" y="67"/>
                  </a:lnTo>
                  <a:lnTo>
                    <a:pt x="2307" y="65"/>
                  </a:lnTo>
                  <a:lnTo>
                    <a:pt x="2300" y="67"/>
                  </a:lnTo>
                  <a:lnTo>
                    <a:pt x="2299" y="70"/>
                  </a:lnTo>
                  <a:lnTo>
                    <a:pt x="2295" y="70"/>
                  </a:lnTo>
                  <a:lnTo>
                    <a:pt x="2295" y="72"/>
                  </a:lnTo>
                  <a:lnTo>
                    <a:pt x="2292" y="72"/>
                  </a:lnTo>
                  <a:lnTo>
                    <a:pt x="2292" y="74"/>
                  </a:lnTo>
                  <a:lnTo>
                    <a:pt x="2283" y="74"/>
                  </a:lnTo>
                  <a:lnTo>
                    <a:pt x="2285" y="76"/>
                  </a:lnTo>
                  <a:lnTo>
                    <a:pt x="2285" y="76"/>
                  </a:lnTo>
                  <a:lnTo>
                    <a:pt x="2286" y="77"/>
                  </a:lnTo>
                  <a:lnTo>
                    <a:pt x="2286" y="77"/>
                  </a:lnTo>
                  <a:lnTo>
                    <a:pt x="2281" y="77"/>
                  </a:lnTo>
                  <a:lnTo>
                    <a:pt x="2281" y="81"/>
                  </a:lnTo>
                  <a:lnTo>
                    <a:pt x="2286" y="82"/>
                  </a:lnTo>
                  <a:lnTo>
                    <a:pt x="2286" y="86"/>
                  </a:lnTo>
                  <a:close/>
                  <a:moveTo>
                    <a:pt x="2187" y="76"/>
                  </a:moveTo>
                  <a:lnTo>
                    <a:pt x="2189" y="76"/>
                  </a:lnTo>
                  <a:lnTo>
                    <a:pt x="2190" y="76"/>
                  </a:lnTo>
                  <a:lnTo>
                    <a:pt x="2194" y="76"/>
                  </a:lnTo>
                  <a:lnTo>
                    <a:pt x="2192" y="70"/>
                  </a:lnTo>
                  <a:lnTo>
                    <a:pt x="2185" y="70"/>
                  </a:lnTo>
                  <a:lnTo>
                    <a:pt x="2185" y="70"/>
                  </a:lnTo>
                  <a:lnTo>
                    <a:pt x="2185" y="69"/>
                  </a:lnTo>
                  <a:lnTo>
                    <a:pt x="2183" y="69"/>
                  </a:lnTo>
                  <a:lnTo>
                    <a:pt x="2183" y="70"/>
                  </a:lnTo>
                  <a:lnTo>
                    <a:pt x="2176" y="70"/>
                  </a:lnTo>
                  <a:lnTo>
                    <a:pt x="2176" y="76"/>
                  </a:lnTo>
                  <a:lnTo>
                    <a:pt x="2178" y="76"/>
                  </a:lnTo>
                  <a:lnTo>
                    <a:pt x="2180" y="76"/>
                  </a:lnTo>
                  <a:lnTo>
                    <a:pt x="2182" y="74"/>
                  </a:lnTo>
                  <a:lnTo>
                    <a:pt x="2185" y="74"/>
                  </a:lnTo>
                  <a:lnTo>
                    <a:pt x="2185" y="74"/>
                  </a:lnTo>
                  <a:lnTo>
                    <a:pt x="2187" y="76"/>
                  </a:lnTo>
                  <a:close/>
                  <a:moveTo>
                    <a:pt x="2683" y="77"/>
                  </a:moveTo>
                  <a:lnTo>
                    <a:pt x="2686" y="77"/>
                  </a:lnTo>
                  <a:lnTo>
                    <a:pt x="2686" y="76"/>
                  </a:lnTo>
                  <a:lnTo>
                    <a:pt x="2688" y="76"/>
                  </a:lnTo>
                  <a:lnTo>
                    <a:pt x="2690" y="76"/>
                  </a:lnTo>
                  <a:lnTo>
                    <a:pt x="2691" y="74"/>
                  </a:lnTo>
                  <a:lnTo>
                    <a:pt x="2691" y="74"/>
                  </a:lnTo>
                  <a:lnTo>
                    <a:pt x="2693" y="74"/>
                  </a:lnTo>
                  <a:lnTo>
                    <a:pt x="2693" y="72"/>
                  </a:lnTo>
                  <a:lnTo>
                    <a:pt x="2691" y="70"/>
                  </a:lnTo>
                  <a:lnTo>
                    <a:pt x="2686" y="70"/>
                  </a:lnTo>
                  <a:lnTo>
                    <a:pt x="2686" y="70"/>
                  </a:lnTo>
                  <a:lnTo>
                    <a:pt x="2681" y="69"/>
                  </a:lnTo>
                  <a:lnTo>
                    <a:pt x="2679" y="70"/>
                  </a:lnTo>
                  <a:lnTo>
                    <a:pt x="2677" y="72"/>
                  </a:lnTo>
                  <a:lnTo>
                    <a:pt x="2676" y="72"/>
                  </a:lnTo>
                  <a:lnTo>
                    <a:pt x="2676" y="76"/>
                  </a:lnTo>
                  <a:lnTo>
                    <a:pt x="2677" y="77"/>
                  </a:lnTo>
                  <a:lnTo>
                    <a:pt x="2681" y="77"/>
                  </a:lnTo>
                  <a:lnTo>
                    <a:pt x="2683" y="77"/>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b="1">
                <a:solidFill>
                  <a:prstClr val="black"/>
                </a:solidFill>
                <a:latin typeface="Arial" panose="020B0604020202020204" pitchFamily="34" charset="0"/>
                <a:cs typeface="Arial" panose="020B0604020202020204" pitchFamily="34" charset="0"/>
              </a:endParaRPr>
            </a:p>
          </p:txBody>
        </p:sp>
        <p:sp>
          <p:nvSpPr>
            <p:cNvPr id="84" name="Freeform 8"/>
            <p:cNvSpPr>
              <a:spLocks noEditPoints="1"/>
            </p:cNvSpPr>
            <p:nvPr/>
          </p:nvSpPr>
          <p:spPr bwMode="auto">
            <a:xfrm>
              <a:off x="1776413" y="1336675"/>
              <a:ext cx="7137400" cy="3776663"/>
            </a:xfrm>
            <a:custGeom>
              <a:avLst/>
              <a:gdLst>
                <a:gd name="T0" fmla="*/ 2662 w 4496"/>
                <a:gd name="T1" fmla="*/ 2 h 2379"/>
                <a:gd name="T2" fmla="*/ 2070 w 4496"/>
                <a:gd name="T3" fmla="*/ 47 h 2379"/>
                <a:gd name="T4" fmla="*/ 2538 w 4496"/>
                <a:gd name="T5" fmla="*/ 23 h 2379"/>
                <a:gd name="T6" fmla="*/ 1976 w 4496"/>
                <a:gd name="T7" fmla="*/ 115 h 2379"/>
                <a:gd name="T8" fmla="*/ 2622 w 4496"/>
                <a:gd name="T9" fmla="*/ 42 h 2379"/>
                <a:gd name="T10" fmla="*/ 269 w 4496"/>
                <a:gd name="T11" fmla="*/ 66 h 2379"/>
                <a:gd name="T12" fmla="*/ 370 w 4496"/>
                <a:gd name="T13" fmla="*/ 75 h 2379"/>
                <a:gd name="T14" fmla="*/ 171 w 4496"/>
                <a:gd name="T15" fmla="*/ 120 h 2379"/>
                <a:gd name="T16" fmla="*/ 21 w 4496"/>
                <a:gd name="T17" fmla="*/ 129 h 2379"/>
                <a:gd name="T18" fmla="*/ 2077 w 4496"/>
                <a:gd name="T19" fmla="*/ 124 h 2379"/>
                <a:gd name="T20" fmla="*/ 4285 w 4496"/>
                <a:gd name="T21" fmla="*/ 318 h 2379"/>
                <a:gd name="T22" fmla="*/ 3913 w 4496"/>
                <a:gd name="T23" fmla="*/ 304 h 2379"/>
                <a:gd name="T24" fmla="*/ 3765 w 4496"/>
                <a:gd name="T25" fmla="*/ 279 h 2379"/>
                <a:gd name="T26" fmla="*/ 3475 w 4496"/>
                <a:gd name="T27" fmla="*/ 239 h 2379"/>
                <a:gd name="T28" fmla="*/ 3388 w 4496"/>
                <a:gd name="T29" fmla="*/ 196 h 2379"/>
                <a:gd name="T30" fmla="*/ 3185 w 4496"/>
                <a:gd name="T31" fmla="*/ 157 h 2379"/>
                <a:gd name="T32" fmla="*/ 2943 w 4496"/>
                <a:gd name="T33" fmla="*/ 229 h 2379"/>
                <a:gd name="T34" fmla="*/ 2899 w 4496"/>
                <a:gd name="T35" fmla="*/ 306 h 2379"/>
                <a:gd name="T36" fmla="*/ 2838 w 4496"/>
                <a:gd name="T37" fmla="*/ 407 h 2379"/>
                <a:gd name="T38" fmla="*/ 2745 w 4496"/>
                <a:gd name="T39" fmla="*/ 333 h 2379"/>
                <a:gd name="T40" fmla="*/ 2529 w 4496"/>
                <a:gd name="T41" fmla="*/ 360 h 2379"/>
                <a:gd name="T42" fmla="*/ 2339 w 4496"/>
                <a:gd name="T43" fmla="*/ 449 h 2379"/>
                <a:gd name="T44" fmla="*/ 2293 w 4496"/>
                <a:gd name="T45" fmla="*/ 346 h 2379"/>
                <a:gd name="T46" fmla="*/ 2145 w 4496"/>
                <a:gd name="T47" fmla="*/ 293 h 2379"/>
                <a:gd name="T48" fmla="*/ 2009 w 4496"/>
                <a:gd name="T49" fmla="*/ 403 h 2379"/>
                <a:gd name="T50" fmla="*/ 1860 w 4496"/>
                <a:gd name="T51" fmla="*/ 525 h 2379"/>
                <a:gd name="T52" fmla="*/ 1941 w 4496"/>
                <a:gd name="T53" fmla="*/ 611 h 2379"/>
                <a:gd name="T54" fmla="*/ 2046 w 4496"/>
                <a:gd name="T55" fmla="*/ 496 h 2379"/>
                <a:gd name="T56" fmla="*/ 2133 w 4496"/>
                <a:gd name="T57" fmla="*/ 571 h 2379"/>
                <a:gd name="T58" fmla="*/ 2040 w 4496"/>
                <a:gd name="T59" fmla="*/ 698 h 2379"/>
                <a:gd name="T60" fmla="*/ 1908 w 4496"/>
                <a:gd name="T61" fmla="*/ 717 h 2379"/>
                <a:gd name="T62" fmla="*/ 1737 w 4496"/>
                <a:gd name="T63" fmla="*/ 855 h 2379"/>
                <a:gd name="T64" fmla="*/ 1763 w 4496"/>
                <a:gd name="T65" fmla="*/ 1054 h 2379"/>
                <a:gd name="T66" fmla="*/ 2019 w 4496"/>
                <a:gd name="T67" fmla="*/ 1028 h 2379"/>
                <a:gd name="T68" fmla="*/ 2058 w 4496"/>
                <a:gd name="T69" fmla="*/ 983 h 2379"/>
                <a:gd name="T70" fmla="*/ 2124 w 4496"/>
                <a:gd name="T71" fmla="*/ 1000 h 2379"/>
                <a:gd name="T72" fmla="*/ 2295 w 4496"/>
                <a:gd name="T73" fmla="*/ 913 h 2379"/>
                <a:gd name="T74" fmla="*/ 2311 w 4496"/>
                <a:gd name="T75" fmla="*/ 981 h 2379"/>
                <a:gd name="T76" fmla="*/ 2292 w 4496"/>
                <a:gd name="T77" fmla="*/ 1091 h 2379"/>
                <a:gd name="T78" fmla="*/ 1943 w 4496"/>
                <a:gd name="T79" fmla="*/ 1145 h 2379"/>
                <a:gd name="T80" fmla="*/ 1637 w 4496"/>
                <a:gd name="T81" fmla="*/ 1208 h 2379"/>
                <a:gd name="T82" fmla="*/ 1583 w 4496"/>
                <a:gd name="T83" fmla="*/ 1583 h 2379"/>
                <a:gd name="T84" fmla="*/ 1911 w 4496"/>
                <a:gd name="T85" fmla="*/ 1674 h 2379"/>
                <a:gd name="T86" fmla="*/ 1962 w 4496"/>
                <a:gd name="T87" fmla="*/ 2102 h 2379"/>
                <a:gd name="T88" fmla="*/ 2157 w 4496"/>
                <a:gd name="T89" fmla="*/ 2362 h 2379"/>
                <a:gd name="T90" fmla="*/ 2358 w 4496"/>
                <a:gd name="T91" fmla="*/ 1959 h 2379"/>
                <a:gd name="T92" fmla="*/ 2470 w 4496"/>
                <a:gd name="T93" fmla="*/ 1552 h 2379"/>
                <a:gd name="T94" fmla="*/ 2258 w 4496"/>
                <a:gd name="T95" fmla="*/ 1236 h 2379"/>
                <a:gd name="T96" fmla="*/ 2534 w 4496"/>
                <a:gd name="T97" fmla="*/ 1452 h 2379"/>
                <a:gd name="T98" fmla="*/ 2471 w 4496"/>
                <a:gd name="T99" fmla="*/ 1206 h 2379"/>
                <a:gd name="T100" fmla="*/ 2766 w 4496"/>
                <a:gd name="T101" fmla="*/ 1353 h 2379"/>
                <a:gd name="T102" fmla="*/ 2922 w 4496"/>
                <a:gd name="T103" fmla="*/ 1487 h 2379"/>
                <a:gd name="T104" fmla="*/ 3150 w 4496"/>
                <a:gd name="T105" fmla="*/ 1461 h 2379"/>
                <a:gd name="T106" fmla="*/ 3203 w 4496"/>
                <a:gd name="T107" fmla="*/ 1583 h 2379"/>
                <a:gd name="T108" fmla="*/ 3297 w 4496"/>
                <a:gd name="T109" fmla="*/ 1433 h 2379"/>
                <a:gd name="T110" fmla="*/ 3513 w 4496"/>
                <a:gd name="T111" fmla="*/ 1239 h 2379"/>
                <a:gd name="T112" fmla="*/ 3522 w 4496"/>
                <a:gd name="T113" fmla="*/ 1023 h 2379"/>
                <a:gd name="T114" fmla="*/ 3618 w 4496"/>
                <a:gd name="T115" fmla="*/ 1000 h 2379"/>
                <a:gd name="T116" fmla="*/ 3807 w 4496"/>
                <a:gd name="T117" fmla="*/ 747 h 2379"/>
                <a:gd name="T118" fmla="*/ 3931 w 4496"/>
                <a:gd name="T119" fmla="*/ 581 h 2379"/>
                <a:gd name="T120" fmla="*/ 4135 w 4496"/>
                <a:gd name="T121" fmla="*/ 518 h 2379"/>
                <a:gd name="T122" fmla="*/ 4112 w 4496"/>
                <a:gd name="T123" fmla="*/ 625 h 2379"/>
                <a:gd name="T124" fmla="*/ 4322 w 4496"/>
                <a:gd name="T125" fmla="*/ 478 h 2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496" h="2379">
                  <a:moveTo>
                    <a:pt x="3126" y="35"/>
                  </a:moveTo>
                  <a:lnTo>
                    <a:pt x="3128" y="37"/>
                  </a:lnTo>
                  <a:lnTo>
                    <a:pt x="3131" y="37"/>
                  </a:lnTo>
                  <a:lnTo>
                    <a:pt x="3136" y="38"/>
                  </a:lnTo>
                  <a:lnTo>
                    <a:pt x="3140" y="40"/>
                  </a:lnTo>
                  <a:lnTo>
                    <a:pt x="3143" y="40"/>
                  </a:lnTo>
                  <a:lnTo>
                    <a:pt x="3145" y="40"/>
                  </a:lnTo>
                  <a:lnTo>
                    <a:pt x="3147" y="38"/>
                  </a:lnTo>
                  <a:lnTo>
                    <a:pt x="3149" y="38"/>
                  </a:lnTo>
                  <a:lnTo>
                    <a:pt x="3149" y="37"/>
                  </a:lnTo>
                  <a:lnTo>
                    <a:pt x="3154" y="35"/>
                  </a:lnTo>
                  <a:lnTo>
                    <a:pt x="3154" y="35"/>
                  </a:lnTo>
                  <a:lnTo>
                    <a:pt x="3168" y="37"/>
                  </a:lnTo>
                  <a:lnTo>
                    <a:pt x="3168" y="38"/>
                  </a:lnTo>
                  <a:lnTo>
                    <a:pt x="3163" y="38"/>
                  </a:lnTo>
                  <a:lnTo>
                    <a:pt x="3163" y="38"/>
                  </a:lnTo>
                  <a:lnTo>
                    <a:pt x="3157" y="40"/>
                  </a:lnTo>
                  <a:lnTo>
                    <a:pt x="3157" y="42"/>
                  </a:lnTo>
                  <a:lnTo>
                    <a:pt x="3152" y="40"/>
                  </a:lnTo>
                  <a:lnTo>
                    <a:pt x="3152" y="42"/>
                  </a:lnTo>
                  <a:lnTo>
                    <a:pt x="3143" y="47"/>
                  </a:lnTo>
                  <a:lnTo>
                    <a:pt x="3142" y="47"/>
                  </a:lnTo>
                  <a:lnTo>
                    <a:pt x="3142" y="52"/>
                  </a:lnTo>
                  <a:lnTo>
                    <a:pt x="3138" y="51"/>
                  </a:lnTo>
                  <a:lnTo>
                    <a:pt x="3136" y="51"/>
                  </a:lnTo>
                  <a:lnTo>
                    <a:pt x="3135" y="52"/>
                  </a:lnTo>
                  <a:lnTo>
                    <a:pt x="3133" y="54"/>
                  </a:lnTo>
                  <a:lnTo>
                    <a:pt x="3133" y="56"/>
                  </a:lnTo>
                  <a:lnTo>
                    <a:pt x="3129" y="56"/>
                  </a:lnTo>
                  <a:lnTo>
                    <a:pt x="3129" y="56"/>
                  </a:lnTo>
                  <a:lnTo>
                    <a:pt x="3129" y="56"/>
                  </a:lnTo>
                  <a:lnTo>
                    <a:pt x="3129" y="59"/>
                  </a:lnTo>
                  <a:lnTo>
                    <a:pt x="3131" y="59"/>
                  </a:lnTo>
                  <a:lnTo>
                    <a:pt x="3133" y="59"/>
                  </a:lnTo>
                  <a:lnTo>
                    <a:pt x="3133" y="59"/>
                  </a:lnTo>
                  <a:lnTo>
                    <a:pt x="3133" y="59"/>
                  </a:lnTo>
                  <a:lnTo>
                    <a:pt x="3135" y="59"/>
                  </a:lnTo>
                  <a:lnTo>
                    <a:pt x="3136" y="59"/>
                  </a:lnTo>
                  <a:lnTo>
                    <a:pt x="3136" y="59"/>
                  </a:lnTo>
                  <a:lnTo>
                    <a:pt x="3142" y="58"/>
                  </a:lnTo>
                  <a:lnTo>
                    <a:pt x="3142" y="59"/>
                  </a:lnTo>
                  <a:lnTo>
                    <a:pt x="3142" y="61"/>
                  </a:lnTo>
                  <a:lnTo>
                    <a:pt x="3142" y="63"/>
                  </a:lnTo>
                  <a:lnTo>
                    <a:pt x="3142" y="63"/>
                  </a:lnTo>
                  <a:lnTo>
                    <a:pt x="3142" y="63"/>
                  </a:lnTo>
                  <a:lnTo>
                    <a:pt x="3143" y="65"/>
                  </a:lnTo>
                  <a:lnTo>
                    <a:pt x="3143" y="63"/>
                  </a:lnTo>
                  <a:lnTo>
                    <a:pt x="3154" y="63"/>
                  </a:lnTo>
                  <a:lnTo>
                    <a:pt x="3156" y="65"/>
                  </a:lnTo>
                  <a:lnTo>
                    <a:pt x="3157" y="65"/>
                  </a:lnTo>
                  <a:lnTo>
                    <a:pt x="3159" y="65"/>
                  </a:lnTo>
                  <a:lnTo>
                    <a:pt x="3159" y="65"/>
                  </a:lnTo>
                  <a:lnTo>
                    <a:pt x="3168" y="65"/>
                  </a:lnTo>
                  <a:lnTo>
                    <a:pt x="3168" y="66"/>
                  </a:lnTo>
                  <a:lnTo>
                    <a:pt x="3171" y="66"/>
                  </a:lnTo>
                  <a:lnTo>
                    <a:pt x="3171" y="68"/>
                  </a:lnTo>
                  <a:lnTo>
                    <a:pt x="3184" y="70"/>
                  </a:lnTo>
                  <a:lnTo>
                    <a:pt x="3184" y="68"/>
                  </a:lnTo>
                  <a:lnTo>
                    <a:pt x="3184" y="68"/>
                  </a:lnTo>
                  <a:lnTo>
                    <a:pt x="3185" y="68"/>
                  </a:lnTo>
                  <a:lnTo>
                    <a:pt x="3185" y="66"/>
                  </a:lnTo>
                  <a:lnTo>
                    <a:pt x="3187" y="66"/>
                  </a:lnTo>
                  <a:lnTo>
                    <a:pt x="3189" y="68"/>
                  </a:lnTo>
                  <a:lnTo>
                    <a:pt x="3191" y="70"/>
                  </a:lnTo>
                  <a:lnTo>
                    <a:pt x="3192" y="72"/>
                  </a:lnTo>
                  <a:lnTo>
                    <a:pt x="3196" y="68"/>
                  </a:lnTo>
                  <a:lnTo>
                    <a:pt x="3199" y="66"/>
                  </a:lnTo>
                  <a:lnTo>
                    <a:pt x="3203" y="66"/>
                  </a:lnTo>
                  <a:lnTo>
                    <a:pt x="3206" y="65"/>
                  </a:lnTo>
                  <a:lnTo>
                    <a:pt x="3208" y="63"/>
                  </a:lnTo>
                  <a:lnTo>
                    <a:pt x="3210" y="63"/>
                  </a:lnTo>
                  <a:lnTo>
                    <a:pt x="3208" y="61"/>
                  </a:lnTo>
                  <a:lnTo>
                    <a:pt x="3208" y="59"/>
                  </a:lnTo>
                  <a:lnTo>
                    <a:pt x="3208" y="59"/>
                  </a:lnTo>
                  <a:lnTo>
                    <a:pt x="3213" y="59"/>
                  </a:lnTo>
                  <a:lnTo>
                    <a:pt x="3213" y="58"/>
                  </a:lnTo>
                  <a:lnTo>
                    <a:pt x="3215" y="56"/>
                  </a:lnTo>
                  <a:lnTo>
                    <a:pt x="3217" y="56"/>
                  </a:lnTo>
                  <a:lnTo>
                    <a:pt x="3215" y="52"/>
                  </a:lnTo>
                  <a:lnTo>
                    <a:pt x="3215" y="49"/>
                  </a:lnTo>
                  <a:lnTo>
                    <a:pt x="3213" y="47"/>
                  </a:lnTo>
                  <a:lnTo>
                    <a:pt x="3210" y="45"/>
                  </a:lnTo>
                  <a:lnTo>
                    <a:pt x="3210" y="42"/>
                  </a:lnTo>
                  <a:lnTo>
                    <a:pt x="3210" y="42"/>
                  </a:lnTo>
                  <a:lnTo>
                    <a:pt x="3208" y="42"/>
                  </a:lnTo>
                  <a:lnTo>
                    <a:pt x="3208" y="42"/>
                  </a:lnTo>
                  <a:lnTo>
                    <a:pt x="3208" y="42"/>
                  </a:lnTo>
                  <a:lnTo>
                    <a:pt x="3203" y="51"/>
                  </a:lnTo>
                  <a:lnTo>
                    <a:pt x="3196" y="51"/>
                  </a:lnTo>
                  <a:lnTo>
                    <a:pt x="3196" y="51"/>
                  </a:lnTo>
                  <a:lnTo>
                    <a:pt x="3198" y="49"/>
                  </a:lnTo>
                  <a:lnTo>
                    <a:pt x="3199" y="45"/>
                  </a:lnTo>
                  <a:lnTo>
                    <a:pt x="3199" y="42"/>
                  </a:lnTo>
                  <a:lnTo>
                    <a:pt x="3198" y="38"/>
                  </a:lnTo>
                  <a:lnTo>
                    <a:pt x="3196" y="38"/>
                  </a:lnTo>
                  <a:lnTo>
                    <a:pt x="3192" y="35"/>
                  </a:lnTo>
                  <a:lnTo>
                    <a:pt x="3191" y="35"/>
                  </a:lnTo>
                  <a:lnTo>
                    <a:pt x="3189" y="37"/>
                  </a:lnTo>
                  <a:lnTo>
                    <a:pt x="3187" y="37"/>
                  </a:lnTo>
                  <a:lnTo>
                    <a:pt x="3187" y="38"/>
                  </a:lnTo>
                  <a:lnTo>
                    <a:pt x="3187" y="38"/>
                  </a:lnTo>
                  <a:lnTo>
                    <a:pt x="3175" y="38"/>
                  </a:lnTo>
                  <a:lnTo>
                    <a:pt x="3177" y="37"/>
                  </a:lnTo>
                  <a:lnTo>
                    <a:pt x="3178" y="37"/>
                  </a:lnTo>
                  <a:lnTo>
                    <a:pt x="3180" y="37"/>
                  </a:lnTo>
                  <a:lnTo>
                    <a:pt x="3184" y="37"/>
                  </a:lnTo>
                  <a:lnTo>
                    <a:pt x="3184" y="37"/>
                  </a:lnTo>
                  <a:lnTo>
                    <a:pt x="3184" y="35"/>
                  </a:lnTo>
                  <a:lnTo>
                    <a:pt x="3187" y="35"/>
                  </a:lnTo>
                  <a:lnTo>
                    <a:pt x="3189" y="23"/>
                  </a:lnTo>
                  <a:lnTo>
                    <a:pt x="3182" y="21"/>
                  </a:lnTo>
                  <a:lnTo>
                    <a:pt x="3180" y="17"/>
                  </a:lnTo>
                  <a:lnTo>
                    <a:pt x="3177" y="17"/>
                  </a:lnTo>
                  <a:lnTo>
                    <a:pt x="3175" y="14"/>
                  </a:lnTo>
                  <a:lnTo>
                    <a:pt x="3175" y="14"/>
                  </a:lnTo>
                  <a:lnTo>
                    <a:pt x="3175" y="12"/>
                  </a:lnTo>
                  <a:lnTo>
                    <a:pt x="3171" y="10"/>
                  </a:lnTo>
                  <a:lnTo>
                    <a:pt x="3170" y="9"/>
                  </a:lnTo>
                  <a:lnTo>
                    <a:pt x="3168" y="9"/>
                  </a:lnTo>
                  <a:lnTo>
                    <a:pt x="3168" y="9"/>
                  </a:lnTo>
                  <a:lnTo>
                    <a:pt x="3164" y="5"/>
                  </a:lnTo>
                  <a:lnTo>
                    <a:pt x="3164" y="4"/>
                  </a:lnTo>
                  <a:lnTo>
                    <a:pt x="3161" y="2"/>
                  </a:lnTo>
                  <a:lnTo>
                    <a:pt x="3161" y="2"/>
                  </a:lnTo>
                  <a:lnTo>
                    <a:pt x="3159" y="2"/>
                  </a:lnTo>
                  <a:lnTo>
                    <a:pt x="3159" y="0"/>
                  </a:lnTo>
                  <a:lnTo>
                    <a:pt x="3154" y="2"/>
                  </a:lnTo>
                  <a:lnTo>
                    <a:pt x="3154" y="5"/>
                  </a:lnTo>
                  <a:lnTo>
                    <a:pt x="3150" y="7"/>
                  </a:lnTo>
                  <a:lnTo>
                    <a:pt x="3145" y="9"/>
                  </a:lnTo>
                  <a:lnTo>
                    <a:pt x="3140" y="10"/>
                  </a:lnTo>
                  <a:lnTo>
                    <a:pt x="3140" y="10"/>
                  </a:lnTo>
                  <a:lnTo>
                    <a:pt x="3138" y="10"/>
                  </a:lnTo>
                  <a:lnTo>
                    <a:pt x="3138" y="10"/>
                  </a:lnTo>
                  <a:lnTo>
                    <a:pt x="3138" y="14"/>
                  </a:lnTo>
                  <a:lnTo>
                    <a:pt x="3135" y="14"/>
                  </a:lnTo>
                  <a:lnTo>
                    <a:pt x="3135" y="16"/>
                  </a:lnTo>
                  <a:lnTo>
                    <a:pt x="3133" y="16"/>
                  </a:lnTo>
                  <a:lnTo>
                    <a:pt x="3133" y="17"/>
                  </a:lnTo>
                  <a:lnTo>
                    <a:pt x="3133" y="21"/>
                  </a:lnTo>
                  <a:lnTo>
                    <a:pt x="3133" y="21"/>
                  </a:lnTo>
                  <a:lnTo>
                    <a:pt x="3133" y="24"/>
                  </a:lnTo>
                  <a:lnTo>
                    <a:pt x="3133" y="24"/>
                  </a:lnTo>
                  <a:lnTo>
                    <a:pt x="3133" y="26"/>
                  </a:lnTo>
                  <a:lnTo>
                    <a:pt x="3124" y="26"/>
                  </a:lnTo>
                  <a:lnTo>
                    <a:pt x="3124" y="26"/>
                  </a:lnTo>
                  <a:lnTo>
                    <a:pt x="3121" y="26"/>
                  </a:lnTo>
                  <a:lnTo>
                    <a:pt x="3117" y="30"/>
                  </a:lnTo>
                  <a:lnTo>
                    <a:pt x="3114" y="30"/>
                  </a:lnTo>
                  <a:lnTo>
                    <a:pt x="3114" y="31"/>
                  </a:lnTo>
                  <a:lnTo>
                    <a:pt x="3114" y="31"/>
                  </a:lnTo>
                  <a:lnTo>
                    <a:pt x="3114" y="31"/>
                  </a:lnTo>
                  <a:lnTo>
                    <a:pt x="3124" y="31"/>
                  </a:lnTo>
                  <a:lnTo>
                    <a:pt x="3126" y="35"/>
                  </a:lnTo>
                  <a:close/>
                  <a:moveTo>
                    <a:pt x="2637" y="30"/>
                  </a:moveTo>
                  <a:lnTo>
                    <a:pt x="2649" y="28"/>
                  </a:lnTo>
                  <a:lnTo>
                    <a:pt x="2649" y="30"/>
                  </a:lnTo>
                  <a:lnTo>
                    <a:pt x="2649" y="30"/>
                  </a:lnTo>
                  <a:lnTo>
                    <a:pt x="2649" y="30"/>
                  </a:lnTo>
                  <a:lnTo>
                    <a:pt x="2649" y="30"/>
                  </a:lnTo>
                  <a:lnTo>
                    <a:pt x="2651" y="30"/>
                  </a:lnTo>
                  <a:lnTo>
                    <a:pt x="2655" y="30"/>
                  </a:lnTo>
                  <a:lnTo>
                    <a:pt x="2658" y="30"/>
                  </a:lnTo>
                  <a:lnTo>
                    <a:pt x="2656" y="24"/>
                  </a:lnTo>
                  <a:lnTo>
                    <a:pt x="2656" y="23"/>
                  </a:lnTo>
                  <a:lnTo>
                    <a:pt x="2656" y="19"/>
                  </a:lnTo>
                  <a:lnTo>
                    <a:pt x="2655" y="17"/>
                  </a:lnTo>
                  <a:lnTo>
                    <a:pt x="2658" y="17"/>
                  </a:lnTo>
                  <a:lnTo>
                    <a:pt x="2662" y="17"/>
                  </a:lnTo>
                  <a:lnTo>
                    <a:pt x="2663" y="17"/>
                  </a:lnTo>
                  <a:lnTo>
                    <a:pt x="2663" y="17"/>
                  </a:lnTo>
                  <a:lnTo>
                    <a:pt x="2667" y="17"/>
                  </a:lnTo>
                  <a:lnTo>
                    <a:pt x="2667" y="16"/>
                  </a:lnTo>
                  <a:lnTo>
                    <a:pt x="2672" y="17"/>
                  </a:lnTo>
                  <a:lnTo>
                    <a:pt x="2672" y="12"/>
                  </a:lnTo>
                  <a:lnTo>
                    <a:pt x="2670" y="12"/>
                  </a:lnTo>
                  <a:lnTo>
                    <a:pt x="2670" y="10"/>
                  </a:lnTo>
                  <a:lnTo>
                    <a:pt x="2669" y="9"/>
                  </a:lnTo>
                  <a:lnTo>
                    <a:pt x="2667" y="7"/>
                  </a:lnTo>
                  <a:lnTo>
                    <a:pt x="2667" y="5"/>
                  </a:lnTo>
                  <a:lnTo>
                    <a:pt x="2662" y="7"/>
                  </a:lnTo>
                  <a:lnTo>
                    <a:pt x="2662" y="4"/>
                  </a:lnTo>
                  <a:lnTo>
                    <a:pt x="2662" y="2"/>
                  </a:lnTo>
                  <a:lnTo>
                    <a:pt x="2658" y="2"/>
                  </a:lnTo>
                  <a:lnTo>
                    <a:pt x="2655" y="2"/>
                  </a:lnTo>
                  <a:lnTo>
                    <a:pt x="2653" y="4"/>
                  </a:lnTo>
                  <a:lnTo>
                    <a:pt x="2649" y="4"/>
                  </a:lnTo>
                  <a:lnTo>
                    <a:pt x="2649" y="4"/>
                  </a:lnTo>
                  <a:lnTo>
                    <a:pt x="2649" y="2"/>
                  </a:lnTo>
                  <a:lnTo>
                    <a:pt x="2646" y="4"/>
                  </a:lnTo>
                  <a:lnTo>
                    <a:pt x="2644" y="4"/>
                  </a:lnTo>
                  <a:lnTo>
                    <a:pt x="2644" y="5"/>
                  </a:lnTo>
                  <a:lnTo>
                    <a:pt x="2642" y="7"/>
                  </a:lnTo>
                  <a:lnTo>
                    <a:pt x="2642" y="10"/>
                  </a:lnTo>
                  <a:lnTo>
                    <a:pt x="2637" y="14"/>
                  </a:lnTo>
                  <a:lnTo>
                    <a:pt x="2635" y="19"/>
                  </a:lnTo>
                  <a:lnTo>
                    <a:pt x="2634" y="19"/>
                  </a:lnTo>
                  <a:lnTo>
                    <a:pt x="2634" y="24"/>
                  </a:lnTo>
                  <a:lnTo>
                    <a:pt x="2635" y="24"/>
                  </a:lnTo>
                  <a:lnTo>
                    <a:pt x="2635" y="26"/>
                  </a:lnTo>
                  <a:lnTo>
                    <a:pt x="2637" y="28"/>
                  </a:lnTo>
                  <a:lnTo>
                    <a:pt x="2637" y="30"/>
                  </a:lnTo>
                  <a:close/>
                  <a:moveTo>
                    <a:pt x="2400" y="26"/>
                  </a:moveTo>
                  <a:lnTo>
                    <a:pt x="2403" y="26"/>
                  </a:lnTo>
                  <a:lnTo>
                    <a:pt x="2403" y="26"/>
                  </a:lnTo>
                  <a:lnTo>
                    <a:pt x="2409" y="28"/>
                  </a:lnTo>
                  <a:lnTo>
                    <a:pt x="2409" y="30"/>
                  </a:lnTo>
                  <a:lnTo>
                    <a:pt x="2410" y="28"/>
                  </a:lnTo>
                  <a:lnTo>
                    <a:pt x="2412" y="26"/>
                  </a:lnTo>
                  <a:lnTo>
                    <a:pt x="2414" y="26"/>
                  </a:lnTo>
                  <a:lnTo>
                    <a:pt x="2416" y="24"/>
                  </a:lnTo>
                  <a:lnTo>
                    <a:pt x="2421" y="23"/>
                  </a:lnTo>
                  <a:lnTo>
                    <a:pt x="2421" y="23"/>
                  </a:lnTo>
                  <a:lnTo>
                    <a:pt x="2424" y="23"/>
                  </a:lnTo>
                  <a:lnTo>
                    <a:pt x="2424" y="23"/>
                  </a:lnTo>
                  <a:lnTo>
                    <a:pt x="2426" y="24"/>
                  </a:lnTo>
                  <a:lnTo>
                    <a:pt x="2428" y="24"/>
                  </a:lnTo>
                  <a:lnTo>
                    <a:pt x="2430" y="28"/>
                  </a:lnTo>
                  <a:lnTo>
                    <a:pt x="2433" y="28"/>
                  </a:lnTo>
                  <a:lnTo>
                    <a:pt x="2433" y="26"/>
                  </a:lnTo>
                  <a:lnTo>
                    <a:pt x="2440" y="24"/>
                  </a:lnTo>
                  <a:lnTo>
                    <a:pt x="2442" y="21"/>
                  </a:lnTo>
                  <a:lnTo>
                    <a:pt x="2443" y="17"/>
                  </a:lnTo>
                  <a:lnTo>
                    <a:pt x="2454" y="19"/>
                  </a:lnTo>
                  <a:lnTo>
                    <a:pt x="2454" y="17"/>
                  </a:lnTo>
                  <a:lnTo>
                    <a:pt x="2457" y="17"/>
                  </a:lnTo>
                  <a:lnTo>
                    <a:pt x="2459" y="16"/>
                  </a:lnTo>
                  <a:lnTo>
                    <a:pt x="2463" y="16"/>
                  </a:lnTo>
                  <a:lnTo>
                    <a:pt x="2463" y="17"/>
                  </a:lnTo>
                  <a:lnTo>
                    <a:pt x="2475" y="17"/>
                  </a:lnTo>
                  <a:lnTo>
                    <a:pt x="2475" y="19"/>
                  </a:lnTo>
                  <a:lnTo>
                    <a:pt x="2475" y="19"/>
                  </a:lnTo>
                  <a:lnTo>
                    <a:pt x="2475" y="17"/>
                  </a:lnTo>
                  <a:lnTo>
                    <a:pt x="2484" y="17"/>
                  </a:lnTo>
                  <a:lnTo>
                    <a:pt x="2484" y="17"/>
                  </a:lnTo>
                  <a:lnTo>
                    <a:pt x="2480" y="16"/>
                  </a:lnTo>
                  <a:lnTo>
                    <a:pt x="2477" y="14"/>
                  </a:lnTo>
                  <a:lnTo>
                    <a:pt x="2475" y="12"/>
                  </a:lnTo>
                  <a:lnTo>
                    <a:pt x="2471" y="12"/>
                  </a:lnTo>
                  <a:lnTo>
                    <a:pt x="2471" y="10"/>
                  </a:lnTo>
                  <a:lnTo>
                    <a:pt x="2463" y="10"/>
                  </a:lnTo>
                  <a:lnTo>
                    <a:pt x="2463" y="9"/>
                  </a:lnTo>
                  <a:lnTo>
                    <a:pt x="2461" y="9"/>
                  </a:lnTo>
                  <a:lnTo>
                    <a:pt x="2461" y="9"/>
                  </a:lnTo>
                  <a:lnTo>
                    <a:pt x="2445" y="9"/>
                  </a:lnTo>
                  <a:lnTo>
                    <a:pt x="2445" y="9"/>
                  </a:lnTo>
                  <a:lnTo>
                    <a:pt x="2433" y="9"/>
                  </a:lnTo>
                  <a:lnTo>
                    <a:pt x="2428" y="9"/>
                  </a:lnTo>
                  <a:lnTo>
                    <a:pt x="2428" y="9"/>
                  </a:lnTo>
                  <a:lnTo>
                    <a:pt x="2424" y="9"/>
                  </a:lnTo>
                  <a:lnTo>
                    <a:pt x="2423" y="10"/>
                  </a:lnTo>
                  <a:lnTo>
                    <a:pt x="2410" y="12"/>
                  </a:lnTo>
                  <a:lnTo>
                    <a:pt x="2410" y="14"/>
                  </a:lnTo>
                  <a:lnTo>
                    <a:pt x="2407" y="14"/>
                  </a:lnTo>
                  <a:lnTo>
                    <a:pt x="2407" y="16"/>
                  </a:lnTo>
                  <a:lnTo>
                    <a:pt x="2400" y="14"/>
                  </a:lnTo>
                  <a:lnTo>
                    <a:pt x="2400" y="16"/>
                  </a:lnTo>
                  <a:lnTo>
                    <a:pt x="2396" y="16"/>
                  </a:lnTo>
                  <a:lnTo>
                    <a:pt x="2395" y="19"/>
                  </a:lnTo>
                  <a:lnTo>
                    <a:pt x="2391" y="19"/>
                  </a:lnTo>
                  <a:lnTo>
                    <a:pt x="2391" y="19"/>
                  </a:lnTo>
                  <a:lnTo>
                    <a:pt x="2389" y="21"/>
                  </a:lnTo>
                  <a:lnTo>
                    <a:pt x="2389" y="26"/>
                  </a:lnTo>
                  <a:lnTo>
                    <a:pt x="2400" y="24"/>
                  </a:lnTo>
                  <a:lnTo>
                    <a:pt x="2400" y="26"/>
                  </a:lnTo>
                  <a:close/>
                  <a:moveTo>
                    <a:pt x="2498" y="14"/>
                  </a:moveTo>
                  <a:lnTo>
                    <a:pt x="2498" y="17"/>
                  </a:lnTo>
                  <a:lnTo>
                    <a:pt x="2492" y="19"/>
                  </a:lnTo>
                  <a:lnTo>
                    <a:pt x="2487" y="21"/>
                  </a:lnTo>
                  <a:lnTo>
                    <a:pt x="2482" y="23"/>
                  </a:lnTo>
                  <a:lnTo>
                    <a:pt x="2478" y="24"/>
                  </a:lnTo>
                  <a:lnTo>
                    <a:pt x="2475" y="23"/>
                  </a:lnTo>
                  <a:lnTo>
                    <a:pt x="2470" y="23"/>
                  </a:lnTo>
                  <a:lnTo>
                    <a:pt x="2468" y="21"/>
                  </a:lnTo>
                  <a:lnTo>
                    <a:pt x="2464" y="21"/>
                  </a:lnTo>
                  <a:lnTo>
                    <a:pt x="2464" y="19"/>
                  </a:lnTo>
                  <a:lnTo>
                    <a:pt x="2450" y="21"/>
                  </a:lnTo>
                  <a:lnTo>
                    <a:pt x="2450" y="23"/>
                  </a:lnTo>
                  <a:lnTo>
                    <a:pt x="2454" y="23"/>
                  </a:lnTo>
                  <a:lnTo>
                    <a:pt x="2456" y="24"/>
                  </a:lnTo>
                  <a:lnTo>
                    <a:pt x="2457" y="24"/>
                  </a:lnTo>
                  <a:lnTo>
                    <a:pt x="2459" y="26"/>
                  </a:lnTo>
                  <a:lnTo>
                    <a:pt x="2457" y="28"/>
                  </a:lnTo>
                  <a:lnTo>
                    <a:pt x="2456" y="30"/>
                  </a:lnTo>
                  <a:lnTo>
                    <a:pt x="2456" y="31"/>
                  </a:lnTo>
                  <a:lnTo>
                    <a:pt x="2457" y="31"/>
                  </a:lnTo>
                  <a:lnTo>
                    <a:pt x="2457" y="33"/>
                  </a:lnTo>
                  <a:lnTo>
                    <a:pt x="2464" y="33"/>
                  </a:lnTo>
                  <a:lnTo>
                    <a:pt x="2464" y="35"/>
                  </a:lnTo>
                  <a:lnTo>
                    <a:pt x="2466" y="35"/>
                  </a:lnTo>
                  <a:lnTo>
                    <a:pt x="2466" y="38"/>
                  </a:lnTo>
                  <a:lnTo>
                    <a:pt x="2470" y="37"/>
                  </a:lnTo>
                  <a:lnTo>
                    <a:pt x="2471" y="35"/>
                  </a:lnTo>
                  <a:lnTo>
                    <a:pt x="2471" y="35"/>
                  </a:lnTo>
                  <a:lnTo>
                    <a:pt x="2473" y="35"/>
                  </a:lnTo>
                  <a:lnTo>
                    <a:pt x="2475" y="35"/>
                  </a:lnTo>
                  <a:lnTo>
                    <a:pt x="2475" y="35"/>
                  </a:lnTo>
                  <a:lnTo>
                    <a:pt x="2480" y="33"/>
                  </a:lnTo>
                  <a:lnTo>
                    <a:pt x="2480" y="30"/>
                  </a:lnTo>
                  <a:lnTo>
                    <a:pt x="2487" y="30"/>
                  </a:lnTo>
                  <a:lnTo>
                    <a:pt x="2494" y="30"/>
                  </a:lnTo>
                  <a:lnTo>
                    <a:pt x="2499" y="30"/>
                  </a:lnTo>
                  <a:lnTo>
                    <a:pt x="2499" y="28"/>
                  </a:lnTo>
                  <a:lnTo>
                    <a:pt x="2499" y="26"/>
                  </a:lnTo>
                  <a:lnTo>
                    <a:pt x="2498" y="26"/>
                  </a:lnTo>
                  <a:lnTo>
                    <a:pt x="2498" y="24"/>
                  </a:lnTo>
                  <a:lnTo>
                    <a:pt x="2499" y="24"/>
                  </a:lnTo>
                  <a:lnTo>
                    <a:pt x="2503" y="24"/>
                  </a:lnTo>
                  <a:lnTo>
                    <a:pt x="2508" y="24"/>
                  </a:lnTo>
                  <a:lnTo>
                    <a:pt x="2512" y="24"/>
                  </a:lnTo>
                  <a:lnTo>
                    <a:pt x="2513" y="23"/>
                  </a:lnTo>
                  <a:lnTo>
                    <a:pt x="2513" y="23"/>
                  </a:lnTo>
                  <a:lnTo>
                    <a:pt x="2517" y="21"/>
                  </a:lnTo>
                  <a:lnTo>
                    <a:pt x="2517" y="19"/>
                  </a:lnTo>
                  <a:lnTo>
                    <a:pt x="2517" y="17"/>
                  </a:lnTo>
                  <a:lnTo>
                    <a:pt x="2517" y="16"/>
                  </a:lnTo>
                  <a:lnTo>
                    <a:pt x="2515" y="14"/>
                  </a:lnTo>
                  <a:lnTo>
                    <a:pt x="2512" y="16"/>
                  </a:lnTo>
                  <a:lnTo>
                    <a:pt x="2510" y="17"/>
                  </a:lnTo>
                  <a:lnTo>
                    <a:pt x="2506" y="17"/>
                  </a:lnTo>
                  <a:lnTo>
                    <a:pt x="2506" y="16"/>
                  </a:lnTo>
                  <a:lnTo>
                    <a:pt x="2508" y="14"/>
                  </a:lnTo>
                  <a:lnTo>
                    <a:pt x="2508" y="12"/>
                  </a:lnTo>
                  <a:lnTo>
                    <a:pt x="2501" y="14"/>
                  </a:lnTo>
                  <a:lnTo>
                    <a:pt x="2501" y="10"/>
                  </a:lnTo>
                  <a:lnTo>
                    <a:pt x="2496" y="10"/>
                  </a:lnTo>
                  <a:lnTo>
                    <a:pt x="2496" y="12"/>
                  </a:lnTo>
                  <a:lnTo>
                    <a:pt x="2494" y="12"/>
                  </a:lnTo>
                  <a:lnTo>
                    <a:pt x="2496" y="14"/>
                  </a:lnTo>
                  <a:lnTo>
                    <a:pt x="2496" y="14"/>
                  </a:lnTo>
                  <a:lnTo>
                    <a:pt x="2498" y="14"/>
                  </a:lnTo>
                  <a:close/>
                  <a:moveTo>
                    <a:pt x="2608" y="12"/>
                  </a:moveTo>
                  <a:lnTo>
                    <a:pt x="2608" y="10"/>
                  </a:lnTo>
                  <a:lnTo>
                    <a:pt x="2606" y="10"/>
                  </a:lnTo>
                  <a:lnTo>
                    <a:pt x="2606" y="12"/>
                  </a:lnTo>
                  <a:lnTo>
                    <a:pt x="2606" y="12"/>
                  </a:lnTo>
                  <a:lnTo>
                    <a:pt x="2608" y="12"/>
                  </a:lnTo>
                  <a:close/>
                  <a:moveTo>
                    <a:pt x="2546" y="16"/>
                  </a:moveTo>
                  <a:lnTo>
                    <a:pt x="2546" y="14"/>
                  </a:lnTo>
                  <a:lnTo>
                    <a:pt x="2548" y="14"/>
                  </a:lnTo>
                  <a:lnTo>
                    <a:pt x="2548" y="14"/>
                  </a:lnTo>
                  <a:lnTo>
                    <a:pt x="2546" y="14"/>
                  </a:lnTo>
                  <a:lnTo>
                    <a:pt x="2546" y="14"/>
                  </a:lnTo>
                  <a:lnTo>
                    <a:pt x="2546" y="16"/>
                  </a:lnTo>
                  <a:lnTo>
                    <a:pt x="2546" y="16"/>
                  </a:lnTo>
                  <a:close/>
                  <a:moveTo>
                    <a:pt x="2046" y="33"/>
                  </a:moveTo>
                  <a:lnTo>
                    <a:pt x="2046" y="33"/>
                  </a:lnTo>
                  <a:lnTo>
                    <a:pt x="2047" y="31"/>
                  </a:lnTo>
                  <a:lnTo>
                    <a:pt x="2049" y="31"/>
                  </a:lnTo>
                  <a:lnTo>
                    <a:pt x="2049" y="33"/>
                  </a:lnTo>
                  <a:lnTo>
                    <a:pt x="2051" y="33"/>
                  </a:lnTo>
                  <a:lnTo>
                    <a:pt x="2051" y="35"/>
                  </a:lnTo>
                  <a:lnTo>
                    <a:pt x="2058" y="35"/>
                  </a:lnTo>
                  <a:lnTo>
                    <a:pt x="2056" y="40"/>
                  </a:lnTo>
                  <a:lnTo>
                    <a:pt x="2049" y="42"/>
                  </a:lnTo>
                  <a:lnTo>
                    <a:pt x="2049" y="47"/>
                  </a:lnTo>
                  <a:lnTo>
                    <a:pt x="2051" y="47"/>
                  </a:lnTo>
                  <a:lnTo>
                    <a:pt x="2052" y="47"/>
                  </a:lnTo>
                  <a:lnTo>
                    <a:pt x="2054" y="47"/>
                  </a:lnTo>
                  <a:lnTo>
                    <a:pt x="2054" y="49"/>
                  </a:lnTo>
                  <a:lnTo>
                    <a:pt x="2056" y="49"/>
                  </a:lnTo>
                  <a:lnTo>
                    <a:pt x="2056" y="51"/>
                  </a:lnTo>
                  <a:lnTo>
                    <a:pt x="2059" y="51"/>
                  </a:lnTo>
                  <a:lnTo>
                    <a:pt x="2063" y="49"/>
                  </a:lnTo>
                  <a:lnTo>
                    <a:pt x="2066" y="47"/>
                  </a:lnTo>
                  <a:lnTo>
                    <a:pt x="2070" y="47"/>
                  </a:lnTo>
                  <a:lnTo>
                    <a:pt x="2073" y="47"/>
                  </a:lnTo>
                  <a:lnTo>
                    <a:pt x="2079" y="47"/>
                  </a:lnTo>
                  <a:lnTo>
                    <a:pt x="2084" y="47"/>
                  </a:lnTo>
                  <a:lnTo>
                    <a:pt x="2087" y="47"/>
                  </a:lnTo>
                  <a:lnTo>
                    <a:pt x="2087" y="49"/>
                  </a:lnTo>
                  <a:lnTo>
                    <a:pt x="2087" y="49"/>
                  </a:lnTo>
                  <a:lnTo>
                    <a:pt x="2087" y="51"/>
                  </a:lnTo>
                  <a:lnTo>
                    <a:pt x="2087" y="51"/>
                  </a:lnTo>
                  <a:lnTo>
                    <a:pt x="2082" y="51"/>
                  </a:lnTo>
                  <a:lnTo>
                    <a:pt x="2082" y="52"/>
                  </a:lnTo>
                  <a:lnTo>
                    <a:pt x="2072" y="52"/>
                  </a:lnTo>
                  <a:lnTo>
                    <a:pt x="2073" y="56"/>
                  </a:lnTo>
                  <a:lnTo>
                    <a:pt x="2068" y="54"/>
                  </a:lnTo>
                  <a:lnTo>
                    <a:pt x="2066" y="54"/>
                  </a:lnTo>
                  <a:lnTo>
                    <a:pt x="2063" y="52"/>
                  </a:lnTo>
                  <a:lnTo>
                    <a:pt x="2063" y="52"/>
                  </a:lnTo>
                  <a:lnTo>
                    <a:pt x="2061" y="54"/>
                  </a:lnTo>
                  <a:lnTo>
                    <a:pt x="2061" y="54"/>
                  </a:lnTo>
                  <a:lnTo>
                    <a:pt x="2061" y="58"/>
                  </a:lnTo>
                  <a:lnTo>
                    <a:pt x="2061" y="58"/>
                  </a:lnTo>
                  <a:lnTo>
                    <a:pt x="2063" y="59"/>
                  </a:lnTo>
                  <a:lnTo>
                    <a:pt x="2065" y="61"/>
                  </a:lnTo>
                  <a:lnTo>
                    <a:pt x="2068" y="61"/>
                  </a:lnTo>
                  <a:lnTo>
                    <a:pt x="2068" y="61"/>
                  </a:lnTo>
                  <a:lnTo>
                    <a:pt x="2068" y="61"/>
                  </a:lnTo>
                  <a:lnTo>
                    <a:pt x="2070" y="63"/>
                  </a:lnTo>
                  <a:lnTo>
                    <a:pt x="2070" y="61"/>
                  </a:lnTo>
                  <a:lnTo>
                    <a:pt x="2072" y="61"/>
                  </a:lnTo>
                  <a:lnTo>
                    <a:pt x="2073" y="61"/>
                  </a:lnTo>
                  <a:lnTo>
                    <a:pt x="2073" y="63"/>
                  </a:lnTo>
                  <a:lnTo>
                    <a:pt x="2082" y="61"/>
                  </a:lnTo>
                  <a:lnTo>
                    <a:pt x="2082" y="63"/>
                  </a:lnTo>
                  <a:lnTo>
                    <a:pt x="2086" y="63"/>
                  </a:lnTo>
                  <a:lnTo>
                    <a:pt x="2086" y="63"/>
                  </a:lnTo>
                  <a:lnTo>
                    <a:pt x="2094" y="63"/>
                  </a:lnTo>
                  <a:lnTo>
                    <a:pt x="2096" y="65"/>
                  </a:lnTo>
                  <a:lnTo>
                    <a:pt x="2098" y="65"/>
                  </a:lnTo>
                  <a:lnTo>
                    <a:pt x="2098" y="66"/>
                  </a:lnTo>
                  <a:lnTo>
                    <a:pt x="2107" y="66"/>
                  </a:lnTo>
                  <a:lnTo>
                    <a:pt x="2107" y="68"/>
                  </a:lnTo>
                  <a:lnTo>
                    <a:pt x="2112" y="68"/>
                  </a:lnTo>
                  <a:lnTo>
                    <a:pt x="2112" y="68"/>
                  </a:lnTo>
                  <a:lnTo>
                    <a:pt x="2115" y="70"/>
                  </a:lnTo>
                  <a:lnTo>
                    <a:pt x="2121" y="70"/>
                  </a:lnTo>
                  <a:lnTo>
                    <a:pt x="2124" y="70"/>
                  </a:lnTo>
                  <a:lnTo>
                    <a:pt x="2129" y="70"/>
                  </a:lnTo>
                  <a:lnTo>
                    <a:pt x="2131" y="70"/>
                  </a:lnTo>
                  <a:lnTo>
                    <a:pt x="2136" y="70"/>
                  </a:lnTo>
                  <a:lnTo>
                    <a:pt x="2140" y="68"/>
                  </a:lnTo>
                  <a:lnTo>
                    <a:pt x="2143" y="66"/>
                  </a:lnTo>
                  <a:lnTo>
                    <a:pt x="2145" y="66"/>
                  </a:lnTo>
                  <a:lnTo>
                    <a:pt x="2143" y="59"/>
                  </a:lnTo>
                  <a:lnTo>
                    <a:pt x="2150" y="59"/>
                  </a:lnTo>
                  <a:lnTo>
                    <a:pt x="2155" y="58"/>
                  </a:lnTo>
                  <a:lnTo>
                    <a:pt x="2161" y="56"/>
                  </a:lnTo>
                  <a:lnTo>
                    <a:pt x="2161" y="54"/>
                  </a:lnTo>
                  <a:lnTo>
                    <a:pt x="2159" y="54"/>
                  </a:lnTo>
                  <a:lnTo>
                    <a:pt x="2159" y="51"/>
                  </a:lnTo>
                  <a:lnTo>
                    <a:pt x="2166" y="51"/>
                  </a:lnTo>
                  <a:lnTo>
                    <a:pt x="2168" y="47"/>
                  </a:lnTo>
                  <a:lnTo>
                    <a:pt x="2171" y="44"/>
                  </a:lnTo>
                  <a:lnTo>
                    <a:pt x="2173" y="38"/>
                  </a:lnTo>
                  <a:lnTo>
                    <a:pt x="2175" y="38"/>
                  </a:lnTo>
                  <a:lnTo>
                    <a:pt x="2175" y="37"/>
                  </a:lnTo>
                  <a:lnTo>
                    <a:pt x="2176" y="37"/>
                  </a:lnTo>
                  <a:lnTo>
                    <a:pt x="2176" y="35"/>
                  </a:lnTo>
                  <a:lnTo>
                    <a:pt x="2171" y="35"/>
                  </a:lnTo>
                  <a:lnTo>
                    <a:pt x="2171" y="35"/>
                  </a:lnTo>
                  <a:lnTo>
                    <a:pt x="2169" y="35"/>
                  </a:lnTo>
                  <a:lnTo>
                    <a:pt x="2169" y="35"/>
                  </a:lnTo>
                  <a:lnTo>
                    <a:pt x="2169" y="35"/>
                  </a:lnTo>
                  <a:lnTo>
                    <a:pt x="2155" y="31"/>
                  </a:lnTo>
                  <a:lnTo>
                    <a:pt x="2157" y="26"/>
                  </a:lnTo>
                  <a:lnTo>
                    <a:pt x="2152" y="28"/>
                  </a:lnTo>
                  <a:lnTo>
                    <a:pt x="2150" y="31"/>
                  </a:lnTo>
                  <a:lnTo>
                    <a:pt x="2145" y="33"/>
                  </a:lnTo>
                  <a:lnTo>
                    <a:pt x="2145" y="30"/>
                  </a:lnTo>
                  <a:lnTo>
                    <a:pt x="2148" y="28"/>
                  </a:lnTo>
                  <a:lnTo>
                    <a:pt x="2148" y="24"/>
                  </a:lnTo>
                  <a:lnTo>
                    <a:pt x="2145" y="26"/>
                  </a:lnTo>
                  <a:lnTo>
                    <a:pt x="2143" y="28"/>
                  </a:lnTo>
                  <a:lnTo>
                    <a:pt x="2140" y="30"/>
                  </a:lnTo>
                  <a:lnTo>
                    <a:pt x="2140" y="31"/>
                  </a:lnTo>
                  <a:lnTo>
                    <a:pt x="2138" y="33"/>
                  </a:lnTo>
                  <a:lnTo>
                    <a:pt x="2136" y="35"/>
                  </a:lnTo>
                  <a:lnTo>
                    <a:pt x="2129" y="35"/>
                  </a:lnTo>
                  <a:lnTo>
                    <a:pt x="2129" y="33"/>
                  </a:lnTo>
                  <a:lnTo>
                    <a:pt x="2133" y="31"/>
                  </a:lnTo>
                  <a:lnTo>
                    <a:pt x="2133" y="30"/>
                  </a:lnTo>
                  <a:lnTo>
                    <a:pt x="2131" y="28"/>
                  </a:lnTo>
                  <a:lnTo>
                    <a:pt x="2129" y="24"/>
                  </a:lnTo>
                  <a:lnTo>
                    <a:pt x="2129" y="21"/>
                  </a:lnTo>
                  <a:lnTo>
                    <a:pt x="2128" y="21"/>
                  </a:lnTo>
                  <a:lnTo>
                    <a:pt x="2126" y="31"/>
                  </a:lnTo>
                  <a:lnTo>
                    <a:pt x="2124" y="31"/>
                  </a:lnTo>
                  <a:lnTo>
                    <a:pt x="2124" y="31"/>
                  </a:lnTo>
                  <a:lnTo>
                    <a:pt x="2124" y="31"/>
                  </a:lnTo>
                  <a:lnTo>
                    <a:pt x="2124" y="28"/>
                  </a:lnTo>
                  <a:lnTo>
                    <a:pt x="2122" y="28"/>
                  </a:lnTo>
                  <a:lnTo>
                    <a:pt x="2122" y="26"/>
                  </a:lnTo>
                  <a:lnTo>
                    <a:pt x="2121" y="26"/>
                  </a:lnTo>
                  <a:lnTo>
                    <a:pt x="2121" y="30"/>
                  </a:lnTo>
                  <a:lnTo>
                    <a:pt x="2119" y="33"/>
                  </a:lnTo>
                  <a:lnTo>
                    <a:pt x="2115" y="35"/>
                  </a:lnTo>
                  <a:lnTo>
                    <a:pt x="2115" y="37"/>
                  </a:lnTo>
                  <a:lnTo>
                    <a:pt x="2115" y="37"/>
                  </a:lnTo>
                  <a:lnTo>
                    <a:pt x="2114" y="37"/>
                  </a:lnTo>
                  <a:lnTo>
                    <a:pt x="2112" y="35"/>
                  </a:lnTo>
                  <a:lnTo>
                    <a:pt x="2110" y="35"/>
                  </a:lnTo>
                  <a:lnTo>
                    <a:pt x="2110" y="33"/>
                  </a:lnTo>
                  <a:lnTo>
                    <a:pt x="2108" y="33"/>
                  </a:lnTo>
                  <a:lnTo>
                    <a:pt x="2108" y="31"/>
                  </a:lnTo>
                  <a:lnTo>
                    <a:pt x="2103" y="31"/>
                  </a:lnTo>
                  <a:lnTo>
                    <a:pt x="2100" y="28"/>
                  </a:lnTo>
                  <a:lnTo>
                    <a:pt x="2098" y="28"/>
                  </a:lnTo>
                  <a:lnTo>
                    <a:pt x="2094" y="28"/>
                  </a:lnTo>
                  <a:lnTo>
                    <a:pt x="2091" y="28"/>
                  </a:lnTo>
                  <a:lnTo>
                    <a:pt x="2091" y="26"/>
                  </a:lnTo>
                  <a:lnTo>
                    <a:pt x="2086" y="24"/>
                  </a:lnTo>
                  <a:lnTo>
                    <a:pt x="2086" y="23"/>
                  </a:lnTo>
                  <a:lnTo>
                    <a:pt x="2082" y="21"/>
                  </a:lnTo>
                  <a:lnTo>
                    <a:pt x="2082" y="19"/>
                  </a:lnTo>
                  <a:lnTo>
                    <a:pt x="2077" y="19"/>
                  </a:lnTo>
                  <a:lnTo>
                    <a:pt x="2077" y="19"/>
                  </a:lnTo>
                  <a:lnTo>
                    <a:pt x="2075" y="19"/>
                  </a:lnTo>
                  <a:lnTo>
                    <a:pt x="2073" y="17"/>
                  </a:lnTo>
                  <a:lnTo>
                    <a:pt x="2072" y="14"/>
                  </a:lnTo>
                  <a:lnTo>
                    <a:pt x="2070" y="14"/>
                  </a:lnTo>
                  <a:lnTo>
                    <a:pt x="2068" y="16"/>
                  </a:lnTo>
                  <a:lnTo>
                    <a:pt x="2066" y="16"/>
                  </a:lnTo>
                  <a:lnTo>
                    <a:pt x="2066" y="21"/>
                  </a:lnTo>
                  <a:lnTo>
                    <a:pt x="2068" y="21"/>
                  </a:lnTo>
                  <a:lnTo>
                    <a:pt x="2068" y="21"/>
                  </a:lnTo>
                  <a:lnTo>
                    <a:pt x="2070" y="23"/>
                  </a:lnTo>
                  <a:lnTo>
                    <a:pt x="2070" y="23"/>
                  </a:lnTo>
                  <a:lnTo>
                    <a:pt x="2070" y="24"/>
                  </a:lnTo>
                  <a:lnTo>
                    <a:pt x="2063" y="26"/>
                  </a:lnTo>
                  <a:lnTo>
                    <a:pt x="2063" y="33"/>
                  </a:lnTo>
                  <a:lnTo>
                    <a:pt x="2058" y="33"/>
                  </a:lnTo>
                  <a:lnTo>
                    <a:pt x="2058" y="30"/>
                  </a:lnTo>
                  <a:lnTo>
                    <a:pt x="2042" y="26"/>
                  </a:lnTo>
                  <a:lnTo>
                    <a:pt x="2042" y="30"/>
                  </a:lnTo>
                  <a:lnTo>
                    <a:pt x="2044" y="31"/>
                  </a:lnTo>
                  <a:lnTo>
                    <a:pt x="2046" y="33"/>
                  </a:lnTo>
                  <a:close/>
                  <a:moveTo>
                    <a:pt x="2555" y="19"/>
                  </a:moveTo>
                  <a:lnTo>
                    <a:pt x="2557" y="17"/>
                  </a:lnTo>
                  <a:lnTo>
                    <a:pt x="2553" y="16"/>
                  </a:lnTo>
                  <a:lnTo>
                    <a:pt x="2553" y="16"/>
                  </a:lnTo>
                  <a:lnTo>
                    <a:pt x="2552" y="16"/>
                  </a:lnTo>
                  <a:lnTo>
                    <a:pt x="2550" y="17"/>
                  </a:lnTo>
                  <a:lnTo>
                    <a:pt x="2552" y="19"/>
                  </a:lnTo>
                  <a:lnTo>
                    <a:pt x="2555" y="19"/>
                  </a:lnTo>
                  <a:close/>
                  <a:moveTo>
                    <a:pt x="2613" y="33"/>
                  </a:moveTo>
                  <a:lnTo>
                    <a:pt x="2616" y="31"/>
                  </a:lnTo>
                  <a:lnTo>
                    <a:pt x="2618" y="30"/>
                  </a:lnTo>
                  <a:lnTo>
                    <a:pt x="2620" y="28"/>
                  </a:lnTo>
                  <a:lnTo>
                    <a:pt x="2622" y="26"/>
                  </a:lnTo>
                  <a:lnTo>
                    <a:pt x="2625" y="24"/>
                  </a:lnTo>
                  <a:lnTo>
                    <a:pt x="2625" y="21"/>
                  </a:lnTo>
                  <a:lnTo>
                    <a:pt x="2611" y="19"/>
                  </a:lnTo>
                  <a:lnTo>
                    <a:pt x="2609" y="17"/>
                  </a:lnTo>
                  <a:lnTo>
                    <a:pt x="2606" y="17"/>
                  </a:lnTo>
                  <a:lnTo>
                    <a:pt x="2606" y="24"/>
                  </a:lnTo>
                  <a:lnTo>
                    <a:pt x="2608" y="31"/>
                  </a:lnTo>
                  <a:lnTo>
                    <a:pt x="2609" y="31"/>
                  </a:lnTo>
                  <a:lnTo>
                    <a:pt x="2613" y="31"/>
                  </a:lnTo>
                  <a:lnTo>
                    <a:pt x="2613" y="33"/>
                  </a:lnTo>
                  <a:close/>
                  <a:moveTo>
                    <a:pt x="2108" y="24"/>
                  </a:moveTo>
                  <a:lnTo>
                    <a:pt x="2108" y="23"/>
                  </a:lnTo>
                  <a:lnTo>
                    <a:pt x="2108" y="23"/>
                  </a:lnTo>
                  <a:lnTo>
                    <a:pt x="2107" y="23"/>
                  </a:lnTo>
                  <a:lnTo>
                    <a:pt x="2107" y="21"/>
                  </a:lnTo>
                  <a:lnTo>
                    <a:pt x="2105" y="21"/>
                  </a:lnTo>
                  <a:lnTo>
                    <a:pt x="2107" y="24"/>
                  </a:lnTo>
                  <a:lnTo>
                    <a:pt x="2108" y="24"/>
                  </a:lnTo>
                  <a:close/>
                  <a:moveTo>
                    <a:pt x="2541" y="31"/>
                  </a:moveTo>
                  <a:lnTo>
                    <a:pt x="2545" y="31"/>
                  </a:lnTo>
                  <a:lnTo>
                    <a:pt x="2548" y="31"/>
                  </a:lnTo>
                  <a:lnTo>
                    <a:pt x="2550" y="26"/>
                  </a:lnTo>
                  <a:lnTo>
                    <a:pt x="2545" y="24"/>
                  </a:lnTo>
                  <a:lnTo>
                    <a:pt x="2543" y="21"/>
                  </a:lnTo>
                  <a:lnTo>
                    <a:pt x="2539" y="21"/>
                  </a:lnTo>
                  <a:lnTo>
                    <a:pt x="2538" y="23"/>
                  </a:lnTo>
                  <a:lnTo>
                    <a:pt x="2536" y="23"/>
                  </a:lnTo>
                  <a:lnTo>
                    <a:pt x="2536" y="24"/>
                  </a:lnTo>
                  <a:lnTo>
                    <a:pt x="2531" y="24"/>
                  </a:lnTo>
                  <a:lnTo>
                    <a:pt x="2529" y="26"/>
                  </a:lnTo>
                  <a:lnTo>
                    <a:pt x="2531" y="28"/>
                  </a:lnTo>
                  <a:lnTo>
                    <a:pt x="2534" y="30"/>
                  </a:lnTo>
                  <a:lnTo>
                    <a:pt x="2539" y="30"/>
                  </a:lnTo>
                  <a:lnTo>
                    <a:pt x="2541" y="31"/>
                  </a:lnTo>
                  <a:close/>
                  <a:moveTo>
                    <a:pt x="2602" y="23"/>
                  </a:moveTo>
                  <a:lnTo>
                    <a:pt x="2597" y="23"/>
                  </a:lnTo>
                  <a:lnTo>
                    <a:pt x="2595" y="24"/>
                  </a:lnTo>
                  <a:lnTo>
                    <a:pt x="2595" y="24"/>
                  </a:lnTo>
                  <a:lnTo>
                    <a:pt x="2595" y="24"/>
                  </a:lnTo>
                  <a:lnTo>
                    <a:pt x="2594" y="24"/>
                  </a:lnTo>
                  <a:lnTo>
                    <a:pt x="2594" y="26"/>
                  </a:lnTo>
                  <a:lnTo>
                    <a:pt x="2592" y="26"/>
                  </a:lnTo>
                  <a:lnTo>
                    <a:pt x="2588" y="26"/>
                  </a:lnTo>
                  <a:lnTo>
                    <a:pt x="2588" y="28"/>
                  </a:lnTo>
                  <a:lnTo>
                    <a:pt x="2587" y="28"/>
                  </a:lnTo>
                  <a:lnTo>
                    <a:pt x="2587" y="31"/>
                  </a:lnTo>
                  <a:lnTo>
                    <a:pt x="2587" y="33"/>
                  </a:lnTo>
                  <a:lnTo>
                    <a:pt x="2588" y="33"/>
                  </a:lnTo>
                  <a:lnTo>
                    <a:pt x="2592" y="33"/>
                  </a:lnTo>
                  <a:lnTo>
                    <a:pt x="2595" y="35"/>
                  </a:lnTo>
                  <a:lnTo>
                    <a:pt x="2597" y="35"/>
                  </a:lnTo>
                  <a:lnTo>
                    <a:pt x="2597" y="35"/>
                  </a:lnTo>
                  <a:lnTo>
                    <a:pt x="2601" y="35"/>
                  </a:lnTo>
                  <a:lnTo>
                    <a:pt x="2601" y="35"/>
                  </a:lnTo>
                  <a:lnTo>
                    <a:pt x="2602" y="35"/>
                  </a:lnTo>
                  <a:lnTo>
                    <a:pt x="2602" y="33"/>
                  </a:lnTo>
                  <a:lnTo>
                    <a:pt x="2601" y="33"/>
                  </a:lnTo>
                  <a:lnTo>
                    <a:pt x="2599" y="31"/>
                  </a:lnTo>
                  <a:lnTo>
                    <a:pt x="2604" y="28"/>
                  </a:lnTo>
                  <a:lnTo>
                    <a:pt x="2604" y="26"/>
                  </a:lnTo>
                  <a:lnTo>
                    <a:pt x="2604" y="24"/>
                  </a:lnTo>
                  <a:lnTo>
                    <a:pt x="2602" y="23"/>
                  </a:lnTo>
                  <a:close/>
                  <a:moveTo>
                    <a:pt x="1499" y="24"/>
                  </a:moveTo>
                  <a:lnTo>
                    <a:pt x="1499" y="26"/>
                  </a:lnTo>
                  <a:lnTo>
                    <a:pt x="1497" y="26"/>
                  </a:lnTo>
                  <a:lnTo>
                    <a:pt x="1497" y="30"/>
                  </a:lnTo>
                  <a:lnTo>
                    <a:pt x="1503" y="30"/>
                  </a:lnTo>
                  <a:lnTo>
                    <a:pt x="1503" y="28"/>
                  </a:lnTo>
                  <a:lnTo>
                    <a:pt x="1503" y="28"/>
                  </a:lnTo>
                  <a:lnTo>
                    <a:pt x="1503" y="26"/>
                  </a:lnTo>
                  <a:lnTo>
                    <a:pt x="1503" y="26"/>
                  </a:lnTo>
                  <a:lnTo>
                    <a:pt x="1501" y="24"/>
                  </a:lnTo>
                  <a:lnTo>
                    <a:pt x="1499" y="24"/>
                  </a:lnTo>
                  <a:close/>
                  <a:moveTo>
                    <a:pt x="354" y="38"/>
                  </a:moveTo>
                  <a:lnTo>
                    <a:pt x="356" y="38"/>
                  </a:lnTo>
                  <a:lnTo>
                    <a:pt x="358" y="38"/>
                  </a:lnTo>
                  <a:lnTo>
                    <a:pt x="358" y="38"/>
                  </a:lnTo>
                  <a:lnTo>
                    <a:pt x="359" y="38"/>
                  </a:lnTo>
                  <a:lnTo>
                    <a:pt x="359" y="40"/>
                  </a:lnTo>
                  <a:lnTo>
                    <a:pt x="359" y="42"/>
                  </a:lnTo>
                  <a:lnTo>
                    <a:pt x="361" y="42"/>
                  </a:lnTo>
                  <a:lnTo>
                    <a:pt x="363" y="44"/>
                  </a:lnTo>
                  <a:lnTo>
                    <a:pt x="363" y="38"/>
                  </a:lnTo>
                  <a:lnTo>
                    <a:pt x="361" y="37"/>
                  </a:lnTo>
                  <a:lnTo>
                    <a:pt x="359" y="35"/>
                  </a:lnTo>
                  <a:lnTo>
                    <a:pt x="358" y="31"/>
                  </a:lnTo>
                  <a:lnTo>
                    <a:pt x="358" y="30"/>
                  </a:lnTo>
                  <a:lnTo>
                    <a:pt x="356" y="26"/>
                  </a:lnTo>
                  <a:lnTo>
                    <a:pt x="351" y="26"/>
                  </a:lnTo>
                  <a:lnTo>
                    <a:pt x="351" y="31"/>
                  </a:lnTo>
                  <a:lnTo>
                    <a:pt x="352" y="31"/>
                  </a:lnTo>
                  <a:lnTo>
                    <a:pt x="352" y="33"/>
                  </a:lnTo>
                  <a:lnTo>
                    <a:pt x="352" y="37"/>
                  </a:lnTo>
                  <a:lnTo>
                    <a:pt x="354" y="38"/>
                  </a:lnTo>
                  <a:close/>
                  <a:moveTo>
                    <a:pt x="2567" y="30"/>
                  </a:moveTo>
                  <a:lnTo>
                    <a:pt x="2571" y="30"/>
                  </a:lnTo>
                  <a:lnTo>
                    <a:pt x="2571" y="28"/>
                  </a:lnTo>
                  <a:lnTo>
                    <a:pt x="2571" y="28"/>
                  </a:lnTo>
                  <a:lnTo>
                    <a:pt x="2571" y="26"/>
                  </a:lnTo>
                  <a:lnTo>
                    <a:pt x="2567" y="26"/>
                  </a:lnTo>
                  <a:lnTo>
                    <a:pt x="2567" y="30"/>
                  </a:lnTo>
                  <a:close/>
                  <a:moveTo>
                    <a:pt x="2553" y="30"/>
                  </a:moveTo>
                  <a:lnTo>
                    <a:pt x="2553" y="30"/>
                  </a:lnTo>
                  <a:lnTo>
                    <a:pt x="2553" y="28"/>
                  </a:lnTo>
                  <a:lnTo>
                    <a:pt x="2553" y="28"/>
                  </a:lnTo>
                  <a:lnTo>
                    <a:pt x="2553" y="28"/>
                  </a:lnTo>
                  <a:lnTo>
                    <a:pt x="2553" y="30"/>
                  </a:lnTo>
                  <a:close/>
                  <a:moveTo>
                    <a:pt x="1953" y="51"/>
                  </a:moveTo>
                  <a:lnTo>
                    <a:pt x="1956" y="51"/>
                  </a:lnTo>
                  <a:lnTo>
                    <a:pt x="1955" y="54"/>
                  </a:lnTo>
                  <a:lnTo>
                    <a:pt x="1956" y="58"/>
                  </a:lnTo>
                  <a:lnTo>
                    <a:pt x="1958" y="59"/>
                  </a:lnTo>
                  <a:lnTo>
                    <a:pt x="1958" y="59"/>
                  </a:lnTo>
                  <a:lnTo>
                    <a:pt x="1956" y="59"/>
                  </a:lnTo>
                  <a:lnTo>
                    <a:pt x="1956" y="61"/>
                  </a:lnTo>
                  <a:lnTo>
                    <a:pt x="1953" y="61"/>
                  </a:lnTo>
                  <a:lnTo>
                    <a:pt x="1953" y="65"/>
                  </a:lnTo>
                  <a:lnTo>
                    <a:pt x="1953" y="66"/>
                  </a:lnTo>
                  <a:lnTo>
                    <a:pt x="1955" y="68"/>
                  </a:lnTo>
                  <a:lnTo>
                    <a:pt x="1958" y="70"/>
                  </a:lnTo>
                  <a:lnTo>
                    <a:pt x="1962" y="72"/>
                  </a:lnTo>
                  <a:lnTo>
                    <a:pt x="1960" y="75"/>
                  </a:lnTo>
                  <a:lnTo>
                    <a:pt x="1962" y="75"/>
                  </a:lnTo>
                  <a:lnTo>
                    <a:pt x="1962" y="77"/>
                  </a:lnTo>
                  <a:lnTo>
                    <a:pt x="1962" y="77"/>
                  </a:lnTo>
                  <a:lnTo>
                    <a:pt x="1962" y="86"/>
                  </a:lnTo>
                  <a:lnTo>
                    <a:pt x="1965" y="87"/>
                  </a:lnTo>
                  <a:lnTo>
                    <a:pt x="1969" y="87"/>
                  </a:lnTo>
                  <a:lnTo>
                    <a:pt x="1970" y="87"/>
                  </a:lnTo>
                  <a:lnTo>
                    <a:pt x="1972" y="87"/>
                  </a:lnTo>
                  <a:lnTo>
                    <a:pt x="1972" y="86"/>
                  </a:lnTo>
                  <a:lnTo>
                    <a:pt x="1974" y="86"/>
                  </a:lnTo>
                  <a:lnTo>
                    <a:pt x="1976" y="82"/>
                  </a:lnTo>
                  <a:lnTo>
                    <a:pt x="1986" y="82"/>
                  </a:lnTo>
                  <a:lnTo>
                    <a:pt x="1986" y="75"/>
                  </a:lnTo>
                  <a:lnTo>
                    <a:pt x="1990" y="73"/>
                  </a:lnTo>
                  <a:lnTo>
                    <a:pt x="1990" y="77"/>
                  </a:lnTo>
                  <a:lnTo>
                    <a:pt x="1991" y="75"/>
                  </a:lnTo>
                  <a:lnTo>
                    <a:pt x="1993" y="73"/>
                  </a:lnTo>
                  <a:lnTo>
                    <a:pt x="1995" y="73"/>
                  </a:lnTo>
                  <a:lnTo>
                    <a:pt x="1997" y="79"/>
                  </a:lnTo>
                  <a:lnTo>
                    <a:pt x="1997" y="84"/>
                  </a:lnTo>
                  <a:lnTo>
                    <a:pt x="2004" y="84"/>
                  </a:lnTo>
                  <a:lnTo>
                    <a:pt x="2004" y="82"/>
                  </a:lnTo>
                  <a:lnTo>
                    <a:pt x="2007" y="82"/>
                  </a:lnTo>
                  <a:lnTo>
                    <a:pt x="2007" y="82"/>
                  </a:lnTo>
                  <a:lnTo>
                    <a:pt x="2009" y="84"/>
                  </a:lnTo>
                  <a:lnTo>
                    <a:pt x="2009" y="86"/>
                  </a:lnTo>
                  <a:lnTo>
                    <a:pt x="2011" y="86"/>
                  </a:lnTo>
                  <a:lnTo>
                    <a:pt x="2011" y="87"/>
                  </a:lnTo>
                  <a:lnTo>
                    <a:pt x="2018" y="89"/>
                  </a:lnTo>
                  <a:lnTo>
                    <a:pt x="2018" y="87"/>
                  </a:lnTo>
                  <a:lnTo>
                    <a:pt x="2025" y="87"/>
                  </a:lnTo>
                  <a:lnTo>
                    <a:pt x="2025" y="89"/>
                  </a:lnTo>
                  <a:lnTo>
                    <a:pt x="2023" y="89"/>
                  </a:lnTo>
                  <a:lnTo>
                    <a:pt x="2021" y="93"/>
                  </a:lnTo>
                  <a:lnTo>
                    <a:pt x="2004" y="93"/>
                  </a:lnTo>
                  <a:lnTo>
                    <a:pt x="1995" y="91"/>
                  </a:lnTo>
                  <a:lnTo>
                    <a:pt x="1995" y="93"/>
                  </a:lnTo>
                  <a:lnTo>
                    <a:pt x="1993" y="94"/>
                  </a:lnTo>
                  <a:lnTo>
                    <a:pt x="1991" y="94"/>
                  </a:lnTo>
                  <a:lnTo>
                    <a:pt x="1991" y="94"/>
                  </a:lnTo>
                  <a:lnTo>
                    <a:pt x="1990" y="94"/>
                  </a:lnTo>
                  <a:lnTo>
                    <a:pt x="1990" y="96"/>
                  </a:lnTo>
                  <a:lnTo>
                    <a:pt x="1983" y="94"/>
                  </a:lnTo>
                  <a:lnTo>
                    <a:pt x="1983" y="93"/>
                  </a:lnTo>
                  <a:lnTo>
                    <a:pt x="1977" y="93"/>
                  </a:lnTo>
                  <a:lnTo>
                    <a:pt x="1977" y="94"/>
                  </a:lnTo>
                  <a:lnTo>
                    <a:pt x="1976" y="94"/>
                  </a:lnTo>
                  <a:lnTo>
                    <a:pt x="1974" y="93"/>
                  </a:lnTo>
                  <a:lnTo>
                    <a:pt x="1972" y="93"/>
                  </a:lnTo>
                  <a:lnTo>
                    <a:pt x="1974" y="107"/>
                  </a:lnTo>
                  <a:lnTo>
                    <a:pt x="1977" y="107"/>
                  </a:lnTo>
                  <a:lnTo>
                    <a:pt x="1977" y="105"/>
                  </a:lnTo>
                  <a:lnTo>
                    <a:pt x="1979" y="103"/>
                  </a:lnTo>
                  <a:lnTo>
                    <a:pt x="1979" y="105"/>
                  </a:lnTo>
                  <a:lnTo>
                    <a:pt x="1983" y="105"/>
                  </a:lnTo>
                  <a:lnTo>
                    <a:pt x="1983" y="105"/>
                  </a:lnTo>
                  <a:lnTo>
                    <a:pt x="1984" y="105"/>
                  </a:lnTo>
                  <a:lnTo>
                    <a:pt x="1986" y="105"/>
                  </a:lnTo>
                  <a:lnTo>
                    <a:pt x="1990" y="105"/>
                  </a:lnTo>
                  <a:lnTo>
                    <a:pt x="1993" y="103"/>
                  </a:lnTo>
                  <a:lnTo>
                    <a:pt x="1995" y="103"/>
                  </a:lnTo>
                  <a:lnTo>
                    <a:pt x="2004" y="103"/>
                  </a:lnTo>
                  <a:lnTo>
                    <a:pt x="2004" y="105"/>
                  </a:lnTo>
                  <a:lnTo>
                    <a:pt x="2002" y="105"/>
                  </a:lnTo>
                  <a:lnTo>
                    <a:pt x="1995" y="105"/>
                  </a:lnTo>
                  <a:lnTo>
                    <a:pt x="1995" y="107"/>
                  </a:lnTo>
                  <a:lnTo>
                    <a:pt x="1993" y="107"/>
                  </a:lnTo>
                  <a:lnTo>
                    <a:pt x="1993" y="107"/>
                  </a:lnTo>
                  <a:lnTo>
                    <a:pt x="1991" y="108"/>
                  </a:lnTo>
                  <a:lnTo>
                    <a:pt x="1991" y="112"/>
                  </a:lnTo>
                  <a:lnTo>
                    <a:pt x="1993" y="115"/>
                  </a:lnTo>
                  <a:lnTo>
                    <a:pt x="1997" y="117"/>
                  </a:lnTo>
                  <a:lnTo>
                    <a:pt x="1993" y="117"/>
                  </a:lnTo>
                  <a:lnTo>
                    <a:pt x="1991" y="117"/>
                  </a:lnTo>
                  <a:lnTo>
                    <a:pt x="1988" y="117"/>
                  </a:lnTo>
                  <a:lnTo>
                    <a:pt x="1988" y="115"/>
                  </a:lnTo>
                  <a:lnTo>
                    <a:pt x="1986" y="115"/>
                  </a:lnTo>
                  <a:lnTo>
                    <a:pt x="1984" y="115"/>
                  </a:lnTo>
                  <a:lnTo>
                    <a:pt x="1984" y="117"/>
                  </a:lnTo>
                  <a:lnTo>
                    <a:pt x="1983" y="117"/>
                  </a:lnTo>
                  <a:lnTo>
                    <a:pt x="1983" y="117"/>
                  </a:lnTo>
                  <a:lnTo>
                    <a:pt x="1981" y="115"/>
                  </a:lnTo>
                  <a:lnTo>
                    <a:pt x="1979" y="113"/>
                  </a:lnTo>
                  <a:lnTo>
                    <a:pt x="1977" y="113"/>
                  </a:lnTo>
                  <a:lnTo>
                    <a:pt x="1976" y="113"/>
                  </a:lnTo>
                  <a:lnTo>
                    <a:pt x="1976" y="113"/>
                  </a:lnTo>
                  <a:lnTo>
                    <a:pt x="1976" y="115"/>
                  </a:lnTo>
                  <a:lnTo>
                    <a:pt x="1976" y="119"/>
                  </a:lnTo>
                  <a:lnTo>
                    <a:pt x="1977" y="120"/>
                  </a:lnTo>
                  <a:lnTo>
                    <a:pt x="1977" y="122"/>
                  </a:lnTo>
                  <a:lnTo>
                    <a:pt x="1977" y="126"/>
                  </a:lnTo>
                  <a:lnTo>
                    <a:pt x="1979" y="126"/>
                  </a:lnTo>
                  <a:lnTo>
                    <a:pt x="1979" y="127"/>
                  </a:lnTo>
                  <a:lnTo>
                    <a:pt x="1993" y="127"/>
                  </a:lnTo>
                  <a:lnTo>
                    <a:pt x="1995" y="133"/>
                  </a:lnTo>
                  <a:lnTo>
                    <a:pt x="1997" y="133"/>
                  </a:lnTo>
                  <a:lnTo>
                    <a:pt x="1997" y="133"/>
                  </a:lnTo>
                  <a:lnTo>
                    <a:pt x="1998" y="134"/>
                  </a:lnTo>
                  <a:lnTo>
                    <a:pt x="1998" y="134"/>
                  </a:lnTo>
                  <a:lnTo>
                    <a:pt x="2002" y="134"/>
                  </a:lnTo>
                  <a:lnTo>
                    <a:pt x="2004" y="134"/>
                  </a:lnTo>
                  <a:lnTo>
                    <a:pt x="2007" y="134"/>
                  </a:lnTo>
                  <a:lnTo>
                    <a:pt x="2007" y="138"/>
                  </a:lnTo>
                  <a:lnTo>
                    <a:pt x="2009" y="143"/>
                  </a:lnTo>
                  <a:lnTo>
                    <a:pt x="2012" y="147"/>
                  </a:lnTo>
                  <a:lnTo>
                    <a:pt x="2012" y="147"/>
                  </a:lnTo>
                  <a:lnTo>
                    <a:pt x="2012" y="147"/>
                  </a:lnTo>
                  <a:lnTo>
                    <a:pt x="2014" y="143"/>
                  </a:lnTo>
                  <a:lnTo>
                    <a:pt x="2018" y="145"/>
                  </a:lnTo>
                  <a:lnTo>
                    <a:pt x="2018" y="143"/>
                  </a:lnTo>
                  <a:lnTo>
                    <a:pt x="2021" y="143"/>
                  </a:lnTo>
                  <a:lnTo>
                    <a:pt x="2021" y="140"/>
                  </a:lnTo>
                  <a:lnTo>
                    <a:pt x="2019" y="136"/>
                  </a:lnTo>
                  <a:lnTo>
                    <a:pt x="2019" y="134"/>
                  </a:lnTo>
                  <a:lnTo>
                    <a:pt x="2023" y="131"/>
                  </a:lnTo>
                  <a:lnTo>
                    <a:pt x="2023" y="133"/>
                  </a:lnTo>
                  <a:lnTo>
                    <a:pt x="2032" y="133"/>
                  </a:lnTo>
                  <a:lnTo>
                    <a:pt x="2032" y="131"/>
                  </a:lnTo>
                  <a:lnTo>
                    <a:pt x="2035" y="129"/>
                  </a:lnTo>
                  <a:lnTo>
                    <a:pt x="2037" y="127"/>
                  </a:lnTo>
                  <a:lnTo>
                    <a:pt x="2039" y="124"/>
                  </a:lnTo>
                  <a:lnTo>
                    <a:pt x="2039" y="120"/>
                  </a:lnTo>
                  <a:lnTo>
                    <a:pt x="2042" y="120"/>
                  </a:lnTo>
                  <a:lnTo>
                    <a:pt x="2046" y="119"/>
                  </a:lnTo>
                  <a:lnTo>
                    <a:pt x="2047" y="117"/>
                  </a:lnTo>
                  <a:lnTo>
                    <a:pt x="2047" y="115"/>
                  </a:lnTo>
                  <a:lnTo>
                    <a:pt x="2047" y="112"/>
                  </a:lnTo>
                  <a:lnTo>
                    <a:pt x="2049" y="108"/>
                  </a:lnTo>
                  <a:lnTo>
                    <a:pt x="2052" y="108"/>
                  </a:lnTo>
                  <a:lnTo>
                    <a:pt x="2052" y="107"/>
                  </a:lnTo>
                  <a:lnTo>
                    <a:pt x="2054" y="107"/>
                  </a:lnTo>
                  <a:lnTo>
                    <a:pt x="2052" y="103"/>
                  </a:lnTo>
                  <a:lnTo>
                    <a:pt x="2052" y="103"/>
                  </a:lnTo>
                  <a:lnTo>
                    <a:pt x="2052" y="98"/>
                  </a:lnTo>
                  <a:lnTo>
                    <a:pt x="2051" y="98"/>
                  </a:lnTo>
                  <a:lnTo>
                    <a:pt x="2052" y="91"/>
                  </a:lnTo>
                  <a:lnTo>
                    <a:pt x="2056" y="89"/>
                  </a:lnTo>
                  <a:lnTo>
                    <a:pt x="2058" y="87"/>
                  </a:lnTo>
                  <a:lnTo>
                    <a:pt x="2061" y="86"/>
                  </a:lnTo>
                  <a:lnTo>
                    <a:pt x="2065" y="86"/>
                  </a:lnTo>
                  <a:lnTo>
                    <a:pt x="2068" y="84"/>
                  </a:lnTo>
                  <a:lnTo>
                    <a:pt x="2073" y="84"/>
                  </a:lnTo>
                  <a:lnTo>
                    <a:pt x="2073" y="80"/>
                  </a:lnTo>
                  <a:lnTo>
                    <a:pt x="2072" y="79"/>
                  </a:lnTo>
                  <a:lnTo>
                    <a:pt x="2068" y="77"/>
                  </a:lnTo>
                  <a:lnTo>
                    <a:pt x="2063" y="77"/>
                  </a:lnTo>
                  <a:lnTo>
                    <a:pt x="2063" y="77"/>
                  </a:lnTo>
                  <a:lnTo>
                    <a:pt x="2061" y="77"/>
                  </a:lnTo>
                  <a:lnTo>
                    <a:pt x="2061" y="75"/>
                  </a:lnTo>
                  <a:lnTo>
                    <a:pt x="2056" y="75"/>
                  </a:lnTo>
                  <a:lnTo>
                    <a:pt x="2054" y="73"/>
                  </a:lnTo>
                  <a:lnTo>
                    <a:pt x="2052" y="72"/>
                  </a:lnTo>
                  <a:lnTo>
                    <a:pt x="2049" y="72"/>
                  </a:lnTo>
                  <a:lnTo>
                    <a:pt x="2051" y="68"/>
                  </a:lnTo>
                  <a:lnTo>
                    <a:pt x="2051" y="68"/>
                  </a:lnTo>
                  <a:lnTo>
                    <a:pt x="2051" y="66"/>
                  </a:lnTo>
                  <a:lnTo>
                    <a:pt x="2046" y="58"/>
                  </a:lnTo>
                  <a:lnTo>
                    <a:pt x="2044" y="56"/>
                  </a:lnTo>
                  <a:lnTo>
                    <a:pt x="2044" y="58"/>
                  </a:lnTo>
                  <a:lnTo>
                    <a:pt x="2042" y="59"/>
                  </a:lnTo>
                  <a:lnTo>
                    <a:pt x="2042" y="61"/>
                  </a:lnTo>
                  <a:lnTo>
                    <a:pt x="2040" y="61"/>
                  </a:lnTo>
                  <a:lnTo>
                    <a:pt x="2040" y="59"/>
                  </a:lnTo>
                  <a:lnTo>
                    <a:pt x="2039" y="58"/>
                  </a:lnTo>
                  <a:lnTo>
                    <a:pt x="2040" y="54"/>
                  </a:lnTo>
                  <a:lnTo>
                    <a:pt x="2040" y="54"/>
                  </a:lnTo>
                  <a:lnTo>
                    <a:pt x="2040" y="49"/>
                  </a:lnTo>
                  <a:lnTo>
                    <a:pt x="2039" y="47"/>
                  </a:lnTo>
                  <a:lnTo>
                    <a:pt x="2039" y="47"/>
                  </a:lnTo>
                  <a:lnTo>
                    <a:pt x="2037" y="47"/>
                  </a:lnTo>
                  <a:lnTo>
                    <a:pt x="2033" y="42"/>
                  </a:lnTo>
                  <a:lnTo>
                    <a:pt x="2032" y="42"/>
                  </a:lnTo>
                  <a:lnTo>
                    <a:pt x="2030" y="40"/>
                  </a:lnTo>
                  <a:lnTo>
                    <a:pt x="2028" y="38"/>
                  </a:lnTo>
                  <a:lnTo>
                    <a:pt x="2028" y="37"/>
                  </a:lnTo>
                  <a:lnTo>
                    <a:pt x="2026" y="37"/>
                  </a:lnTo>
                  <a:lnTo>
                    <a:pt x="2025" y="38"/>
                  </a:lnTo>
                  <a:lnTo>
                    <a:pt x="2023" y="40"/>
                  </a:lnTo>
                  <a:lnTo>
                    <a:pt x="2019" y="40"/>
                  </a:lnTo>
                  <a:lnTo>
                    <a:pt x="2016" y="31"/>
                  </a:lnTo>
                  <a:lnTo>
                    <a:pt x="2014" y="31"/>
                  </a:lnTo>
                  <a:lnTo>
                    <a:pt x="2014" y="35"/>
                  </a:lnTo>
                  <a:lnTo>
                    <a:pt x="2012" y="35"/>
                  </a:lnTo>
                  <a:lnTo>
                    <a:pt x="2011" y="37"/>
                  </a:lnTo>
                  <a:lnTo>
                    <a:pt x="2009" y="38"/>
                  </a:lnTo>
                  <a:lnTo>
                    <a:pt x="2007" y="42"/>
                  </a:lnTo>
                  <a:lnTo>
                    <a:pt x="2005" y="42"/>
                  </a:lnTo>
                  <a:lnTo>
                    <a:pt x="2004" y="44"/>
                  </a:lnTo>
                  <a:lnTo>
                    <a:pt x="2000" y="44"/>
                  </a:lnTo>
                  <a:lnTo>
                    <a:pt x="2002" y="59"/>
                  </a:lnTo>
                  <a:lnTo>
                    <a:pt x="2004" y="59"/>
                  </a:lnTo>
                  <a:lnTo>
                    <a:pt x="2004" y="61"/>
                  </a:lnTo>
                  <a:lnTo>
                    <a:pt x="2005" y="63"/>
                  </a:lnTo>
                  <a:lnTo>
                    <a:pt x="2007" y="70"/>
                  </a:lnTo>
                  <a:lnTo>
                    <a:pt x="2007" y="70"/>
                  </a:lnTo>
                  <a:lnTo>
                    <a:pt x="2007" y="72"/>
                  </a:lnTo>
                  <a:lnTo>
                    <a:pt x="2007" y="72"/>
                  </a:lnTo>
                  <a:lnTo>
                    <a:pt x="2005" y="68"/>
                  </a:lnTo>
                  <a:lnTo>
                    <a:pt x="2004" y="68"/>
                  </a:lnTo>
                  <a:lnTo>
                    <a:pt x="2004" y="65"/>
                  </a:lnTo>
                  <a:lnTo>
                    <a:pt x="2002" y="65"/>
                  </a:lnTo>
                  <a:lnTo>
                    <a:pt x="2002" y="63"/>
                  </a:lnTo>
                  <a:lnTo>
                    <a:pt x="2000" y="63"/>
                  </a:lnTo>
                  <a:lnTo>
                    <a:pt x="2000" y="59"/>
                  </a:lnTo>
                  <a:lnTo>
                    <a:pt x="1995" y="54"/>
                  </a:lnTo>
                  <a:lnTo>
                    <a:pt x="1995" y="51"/>
                  </a:lnTo>
                  <a:lnTo>
                    <a:pt x="1993" y="49"/>
                  </a:lnTo>
                  <a:lnTo>
                    <a:pt x="1991" y="47"/>
                  </a:lnTo>
                  <a:lnTo>
                    <a:pt x="1991" y="45"/>
                  </a:lnTo>
                  <a:lnTo>
                    <a:pt x="1990" y="42"/>
                  </a:lnTo>
                  <a:lnTo>
                    <a:pt x="1986" y="42"/>
                  </a:lnTo>
                  <a:lnTo>
                    <a:pt x="1984" y="44"/>
                  </a:lnTo>
                  <a:lnTo>
                    <a:pt x="1981" y="44"/>
                  </a:lnTo>
                  <a:lnTo>
                    <a:pt x="1979" y="47"/>
                  </a:lnTo>
                  <a:lnTo>
                    <a:pt x="1979" y="52"/>
                  </a:lnTo>
                  <a:lnTo>
                    <a:pt x="1979" y="56"/>
                  </a:lnTo>
                  <a:lnTo>
                    <a:pt x="1977" y="56"/>
                  </a:lnTo>
                  <a:lnTo>
                    <a:pt x="1977" y="54"/>
                  </a:lnTo>
                  <a:lnTo>
                    <a:pt x="1977" y="54"/>
                  </a:lnTo>
                  <a:lnTo>
                    <a:pt x="1977" y="52"/>
                  </a:lnTo>
                  <a:lnTo>
                    <a:pt x="1977" y="52"/>
                  </a:lnTo>
                  <a:lnTo>
                    <a:pt x="1974" y="52"/>
                  </a:lnTo>
                  <a:lnTo>
                    <a:pt x="1974" y="49"/>
                  </a:lnTo>
                  <a:lnTo>
                    <a:pt x="1970" y="47"/>
                  </a:lnTo>
                  <a:lnTo>
                    <a:pt x="1969" y="47"/>
                  </a:lnTo>
                  <a:lnTo>
                    <a:pt x="1969" y="47"/>
                  </a:lnTo>
                  <a:lnTo>
                    <a:pt x="1970" y="45"/>
                  </a:lnTo>
                  <a:lnTo>
                    <a:pt x="1974" y="45"/>
                  </a:lnTo>
                  <a:lnTo>
                    <a:pt x="1977" y="44"/>
                  </a:lnTo>
                  <a:lnTo>
                    <a:pt x="1977" y="40"/>
                  </a:lnTo>
                  <a:lnTo>
                    <a:pt x="1972" y="40"/>
                  </a:lnTo>
                  <a:lnTo>
                    <a:pt x="1972" y="38"/>
                  </a:lnTo>
                  <a:lnTo>
                    <a:pt x="1970" y="38"/>
                  </a:lnTo>
                  <a:lnTo>
                    <a:pt x="1970" y="40"/>
                  </a:lnTo>
                  <a:lnTo>
                    <a:pt x="1969" y="42"/>
                  </a:lnTo>
                  <a:lnTo>
                    <a:pt x="1969" y="40"/>
                  </a:lnTo>
                  <a:lnTo>
                    <a:pt x="1962" y="38"/>
                  </a:lnTo>
                  <a:lnTo>
                    <a:pt x="1962" y="42"/>
                  </a:lnTo>
                  <a:lnTo>
                    <a:pt x="1958" y="42"/>
                  </a:lnTo>
                  <a:lnTo>
                    <a:pt x="1958" y="44"/>
                  </a:lnTo>
                  <a:lnTo>
                    <a:pt x="1956" y="44"/>
                  </a:lnTo>
                  <a:lnTo>
                    <a:pt x="1955" y="42"/>
                  </a:lnTo>
                  <a:lnTo>
                    <a:pt x="1955" y="42"/>
                  </a:lnTo>
                  <a:lnTo>
                    <a:pt x="1955" y="42"/>
                  </a:lnTo>
                  <a:lnTo>
                    <a:pt x="1953" y="42"/>
                  </a:lnTo>
                  <a:lnTo>
                    <a:pt x="1951" y="47"/>
                  </a:lnTo>
                  <a:lnTo>
                    <a:pt x="1950" y="54"/>
                  </a:lnTo>
                  <a:lnTo>
                    <a:pt x="1953" y="54"/>
                  </a:lnTo>
                  <a:lnTo>
                    <a:pt x="1953" y="52"/>
                  </a:lnTo>
                  <a:lnTo>
                    <a:pt x="1953" y="51"/>
                  </a:lnTo>
                  <a:close/>
                  <a:moveTo>
                    <a:pt x="2016" y="105"/>
                  </a:moveTo>
                  <a:lnTo>
                    <a:pt x="2018" y="105"/>
                  </a:lnTo>
                  <a:lnTo>
                    <a:pt x="2018" y="105"/>
                  </a:lnTo>
                  <a:lnTo>
                    <a:pt x="2019" y="105"/>
                  </a:lnTo>
                  <a:lnTo>
                    <a:pt x="2018" y="105"/>
                  </a:lnTo>
                  <a:lnTo>
                    <a:pt x="2018" y="105"/>
                  </a:lnTo>
                  <a:lnTo>
                    <a:pt x="2016" y="105"/>
                  </a:lnTo>
                  <a:close/>
                  <a:moveTo>
                    <a:pt x="2505" y="38"/>
                  </a:moveTo>
                  <a:lnTo>
                    <a:pt x="2505" y="38"/>
                  </a:lnTo>
                  <a:lnTo>
                    <a:pt x="2505" y="38"/>
                  </a:lnTo>
                  <a:lnTo>
                    <a:pt x="2505" y="31"/>
                  </a:lnTo>
                  <a:lnTo>
                    <a:pt x="2494" y="35"/>
                  </a:lnTo>
                  <a:lnTo>
                    <a:pt x="2494" y="35"/>
                  </a:lnTo>
                  <a:lnTo>
                    <a:pt x="2494" y="37"/>
                  </a:lnTo>
                  <a:lnTo>
                    <a:pt x="2496" y="37"/>
                  </a:lnTo>
                  <a:lnTo>
                    <a:pt x="2496" y="38"/>
                  </a:lnTo>
                  <a:lnTo>
                    <a:pt x="2499" y="38"/>
                  </a:lnTo>
                  <a:lnTo>
                    <a:pt x="2499" y="38"/>
                  </a:lnTo>
                  <a:lnTo>
                    <a:pt x="2505" y="38"/>
                  </a:lnTo>
                  <a:close/>
                  <a:moveTo>
                    <a:pt x="2622" y="42"/>
                  </a:moveTo>
                  <a:lnTo>
                    <a:pt x="2625" y="44"/>
                  </a:lnTo>
                  <a:lnTo>
                    <a:pt x="2627" y="44"/>
                  </a:lnTo>
                  <a:lnTo>
                    <a:pt x="2628" y="45"/>
                  </a:lnTo>
                  <a:lnTo>
                    <a:pt x="2632" y="45"/>
                  </a:lnTo>
                  <a:lnTo>
                    <a:pt x="2635" y="45"/>
                  </a:lnTo>
                  <a:lnTo>
                    <a:pt x="2635" y="44"/>
                  </a:lnTo>
                  <a:lnTo>
                    <a:pt x="2635" y="44"/>
                  </a:lnTo>
                  <a:lnTo>
                    <a:pt x="2637" y="44"/>
                  </a:lnTo>
                  <a:lnTo>
                    <a:pt x="2635" y="40"/>
                  </a:lnTo>
                  <a:lnTo>
                    <a:pt x="2635" y="38"/>
                  </a:lnTo>
                  <a:lnTo>
                    <a:pt x="2634" y="37"/>
                  </a:lnTo>
                  <a:lnTo>
                    <a:pt x="2634" y="35"/>
                  </a:lnTo>
                  <a:lnTo>
                    <a:pt x="2630" y="35"/>
                  </a:lnTo>
                  <a:lnTo>
                    <a:pt x="2628" y="37"/>
                  </a:lnTo>
                  <a:lnTo>
                    <a:pt x="2627" y="37"/>
                  </a:lnTo>
                  <a:lnTo>
                    <a:pt x="2623" y="38"/>
                  </a:lnTo>
                  <a:lnTo>
                    <a:pt x="2622" y="42"/>
                  </a:lnTo>
                  <a:close/>
                  <a:moveTo>
                    <a:pt x="2515" y="38"/>
                  </a:moveTo>
                  <a:lnTo>
                    <a:pt x="2513" y="40"/>
                  </a:lnTo>
                  <a:lnTo>
                    <a:pt x="2510" y="42"/>
                  </a:lnTo>
                  <a:lnTo>
                    <a:pt x="2508" y="44"/>
                  </a:lnTo>
                  <a:lnTo>
                    <a:pt x="2506" y="44"/>
                  </a:lnTo>
                  <a:lnTo>
                    <a:pt x="2506" y="45"/>
                  </a:lnTo>
                  <a:lnTo>
                    <a:pt x="2520" y="45"/>
                  </a:lnTo>
                  <a:lnTo>
                    <a:pt x="2520" y="42"/>
                  </a:lnTo>
                  <a:lnTo>
                    <a:pt x="2519" y="40"/>
                  </a:lnTo>
                  <a:lnTo>
                    <a:pt x="2519" y="37"/>
                  </a:lnTo>
                  <a:lnTo>
                    <a:pt x="2515" y="37"/>
                  </a:lnTo>
                  <a:lnTo>
                    <a:pt x="2515" y="38"/>
                  </a:lnTo>
                  <a:close/>
                  <a:moveTo>
                    <a:pt x="3098" y="42"/>
                  </a:moveTo>
                  <a:lnTo>
                    <a:pt x="3100" y="42"/>
                  </a:lnTo>
                  <a:lnTo>
                    <a:pt x="3098" y="44"/>
                  </a:lnTo>
                  <a:lnTo>
                    <a:pt x="3096" y="44"/>
                  </a:lnTo>
                  <a:lnTo>
                    <a:pt x="3095" y="45"/>
                  </a:lnTo>
                  <a:lnTo>
                    <a:pt x="3096" y="52"/>
                  </a:lnTo>
                  <a:lnTo>
                    <a:pt x="3098" y="52"/>
                  </a:lnTo>
                  <a:lnTo>
                    <a:pt x="3098" y="54"/>
                  </a:lnTo>
                  <a:lnTo>
                    <a:pt x="3096" y="54"/>
                  </a:lnTo>
                  <a:lnTo>
                    <a:pt x="3096" y="56"/>
                  </a:lnTo>
                  <a:lnTo>
                    <a:pt x="3100" y="58"/>
                  </a:lnTo>
                  <a:lnTo>
                    <a:pt x="3103" y="58"/>
                  </a:lnTo>
                  <a:lnTo>
                    <a:pt x="3107" y="56"/>
                  </a:lnTo>
                  <a:lnTo>
                    <a:pt x="3107" y="56"/>
                  </a:lnTo>
                  <a:lnTo>
                    <a:pt x="3121" y="56"/>
                  </a:lnTo>
                  <a:lnTo>
                    <a:pt x="3121" y="54"/>
                  </a:lnTo>
                  <a:lnTo>
                    <a:pt x="3126" y="52"/>
                  </a:lnTo>
                  <a:lnTo>
                    <a:pt x="3126" y="49"/>
                  </a:lnTo>
                  <a:lnTo>
                    <a:pt x="3122" y="45"/>
                  </a:lnTo>
                  <a:lnTo>
                    <a:pt x="3119" y="44"/>
                  </a:lnTo>
                  <a:lnTo>
                    <a:pt x="3115" y="42"/>
                  </a:lnTo>
                  <a:lnTo>
                    <a:pt x="3112" y="42"/>
                  </a:lnTo>
                  <a:lnTo>
                    <a:pt x="3112" y="38"/>
                  </a:lnTo>
                  <a:lnTo>
                    <a:pt x="3110" y="38"/>
                  </a:lnTo>
                  <a:lnTo>
                    <a:pt x="3107" y="37"/>
                  </a:lnTo>
                  <a:lnTo>
                    <a:pt x="3103" y="37"/>
                  </a:lnTo>
                  <a:lnTo>
                    <a:pt x="3100" y="38"/>
                  </a:lnTo>
                  <a:lnTo>
                    <a:pt x="3098" y="38"/>
                  </a:lnTo>
                  <a:lnTo>
                    <a:pt x="3098" y="42"/>
                  </a:lnTo>
                  <a:close/>
                  <a:moveTo>
                    <a:pt x="3208" y="93"/>
                  </a:moveTo>
                  <a:lnTo>
                    <a:pt x="3208" y="94"/>
                  </a:lnTo>
                  <a:lnTo>
                    <a:pt x="3215" y="94"/>
                  </a:lnTo>
                  <a:lnTo>
                    <a:pt x="3215" y="96"/>
                  </a:lnTo>
                  <a:lnTo>
                    <a:pt x="3217" y="96"/>
                  </a:lnTo>
                  <a:lnTo>
                    <a:pt x="3217" y="94"/>
                  </a:lnTo>
                  <a:lnTo>
                    <a:pt x="3218" y="94"/>
                  </a:lnTo>
                  <a:lnTo>
                    <a:pt x="3218" y="94"/>
                  </a:lnTo>
                  <a:lnTo>
                    <a:pt x="3225" y="93"/>
                  </a:lnTo>
                  <a:lnTo>
                    <a:pt x="3225" y="91"/>
                  </a:lnTo>
                  <a:lnTo>
                    <a:pt x="3231" y="86"/>
                  </a:lnTo>
                  <a:lnTo>
                    <a:pt x="3231" y="84"/>
                  </a:lnTo>
                  <a:lnTo>
                    <a:pt x="3232" y="84"/>
                  </a:lnTo>
                  <a:lnTo>
                    <a:pt x="3232" y="86"/>
                  </a:lnTo>
                  <a:lnTo>
                    <a:pt x="3236" y="86"/>
                  </a:lnTo>
                  <a:lnTo>
                    <a:pt x="3236" y="86"/>
                  </a:lnTo>
                  <a:lnTo>
                    <a:pt x="3243" y="86"/>
                  </a:lnTo>
                  <a:lnTo>
                    <a:pt x="3243" y="87"/>
                  </a:lnTo>
                  <a:lnTo>
                    <a:pt x="3246" y="89"/>
                  </a:lnTo>
                  <a:lnTo>
                    <a:pt x="3246" y="87"/>
                  </a:lnTo>
                  <a:lnTo>
                    <a:pt x="3246" y="87"/>
                  </a:lnTo>
                  <a:lnTo>
                    <a:pt x="3248" y="87"/>
                  </a:lnTo>
                  <a:lnTo>
                    <a:pt x="3248" y="89"/>
                  </a:lnTo>
                  <a:lnTo>
                    <a:pt x="3252" y="89"/>
                  </a:lnTo>
                  <a:lnTo>
                    <a:pt x="3252" y="89"/>
                  </a:lnTo>
                  <a:lnTo>
                    <a:pt x="3253" y="89"/>
                  </a:lnTo>
                  <a:lnTo>
                    <a:pt x="3255" y="86"/>
                  </a:lnTo>
                  <a:lnTo>
                    <a:pt x="3264" y="84"/>
                  </a:lnTo>
                  <a:lnTo>
                    <a:pt x="3266" y="82"/>
                  </a:lnTo>
                  <a:lnTo>
                    <a:pt x="3267" y="82"/>
                  </a:lnTo>
                  <a:lnTo>
                    <a:pt x="3267" y="80"/>
                  </a:lnTo>
                  <a:lnTo>
                    <a:pt x="3269" y="80"/>
                  </a:lnTo>
                  <a:lnTo>
                    <a:pt x="3271" y="80"/>
                  </a:lnTo>
                  <a:lnTo>
                    <a:pt x="3273" y="82"/>
                  </a:lnTo>
                  <a:lnTo>
                    <a:pt x="3274" y="82"/>
                  </a:lnTo>
                  <a:lnTo>
                    <a:pt x="3274" y="82"/>
                  </a:lnTo>
                  <a:lnTo>
                    <a:pt x="3276" y="80"/>
                  </a:lnTo>
                  <a:lnTo>
                    <a:pt x="3278" y="80"/>
                  </a:lnTo>
                  <a:lnTo>
                    <a:pt x="3276" y="77"/>
                  </a:lnTo>
                  <a:lnTo>
                    <a:pt x="3278" y="73"/>
                  </a:lnTo>
                  <a:lnTo>
                    <a:pt x="3276" y="73"/>
                  </a:lnTo>
                  <a:lnTo>
                    <a:pt x="3276" y="72"/>
                  </a:lnTo>
                  <a:lnTo>
                    <a:pt x="3269" y="65"/>
                  </a:lnTo>
                  <a:lnTo>
                    <a:pt x="3264" y="65"/>
                  </a:lnTo>
                  <a:lnTo>
                    <a:pt x="3264" y="65"/>
                  </a:lnTo>
                  <a:lnTo>
                    <a:pt x="3260" y="63"/>
                  </a:lnTo>
                  <a:lnTo>
                    <a:pt x="3260" y="63"/>
                  </a:lnTo>
                  <a:lnTo>
                    <a:pt x="3257" y="63"/>
                  </a:lnTo>
                  <a:lnTo>
                    <a:pt x="3257" y="61"/>
                  </a:lnTo>
                  <a:lnTo>
                    <a:pt x="3255" y="59"/>
                  </a:lnTo>
                  <a:lnTo>
                    <a:pt x="3255" y="56"/>
                  </a:lnTo>
                  <a:lnTo>
                    <a:pt x="3250" y="58"/>
                  </a:lnTo>
                  <a:lnTo>
                    <a:pt x="3250" y="58"/>
                  </a:lnTo>
                  <a:lnTo>
                    <a:pt x="3250" y="56"/>
                  </a:lnTo>
                  <a:lnTo>
                    <a:pt x="3248" y="56"/>
                  </a:lnTo>
                  <a:lnTo>
                    <a:pt x="3246" y="56"/>
                  </a:lnTo>
                  <a:lnTo>
                    <a:pt x="3246" y="56"/>
                  </a:lnTo>
                  <a:lnTo>
                    <a:pt x="3243" y="59"/>
                  </a:lnTo>
                  <a:lnTo>
                    <a:pt x="3241" y="58"/>
                  </a:lnTo>
                  <a:lnTo>
                    <a:pt x="3241" y="56"/>
                  </a:lnTo>
                  <a:lnTo>
                    <a:pt x="3243" y="54"/>
                  </a:lnTo>
                  <a:lnTo>
                    <a:pt x="3243" y="52"/>
                  </a:lnTo>
                  <a:lnTo>
                    <a:pt x="3241" y="51"/>
                  </a:lnTo>
                  <a:lnTo>
                    <a:pt x="3241" y="49"/>
                  </a:lnTo>
                  <a:lnTo>
                    <a:pt x="3239" y="47"/>
                  </a:lnTo>
                  <a:lnTo>
                    <a:pt x="3238" y="47"/>
                  </a:lnTo>
                  <a:lnTo>
                    <a:pt x="3238" y="51"/>
                  </a:lnTo>
                  <a:lnTo>
                    <a:pt x="3238" y="51"/>
                  </a:lnTo>
                  <a:lnTo>
                    <a:pt x="3236" y="52"/>
                  </a:lnTo>
                  <a:lnTo>
                    <a:pt x="3236" y="52"/>
                  </a:lnTo>
                  <a:lnTo>
                    <a:pt x="3236" y="51"/>
                  </a:lnTo>
                  <a:lnTo>
                    <a:pt x="3234" y="51"/>
                  </a:lnTo>
                  <a:lnTo>
                    <a:pt x="3231" y="51"/>
                  </a:lnTo>
                  <a:lnTo>
                    <a:pt x="3232" y="51"/>
                  </a:lnTo>
                  <a:lnTo>
                    <a:pt x="3232" y="54"/>
                  </a:lnTo>
                  <a:lnTo>
                    <a:pt x="3232" y="56"/>
                  </a:lnTo>
                  <a:lnTo>
                    <a:pt x="3231" y="56"/>
                  </a:lnTo>
                  <a:lnTo>
                    <a:pt x="3231" y="58"/>
                  </a:lnTo>
                  <a:lnTo>
                    <a:pt x="3231" y="58"/>
                  </a:lnTo>
                  <a:lnTo>
                    <a:pt x="3231" y="63"/>
                  </a:lnTo>
                  <a:lnTo>
                    <a:pt x="3225" y="65"/>
                  </a:lnTo>
                  <a:lnTo>
                    <a:pt x="3225" y="68"/>
                  </a:lnTo>
                  <a:lnTo>
                    <a:pt x="3225" y="68"/>
                  </a:lnTo>
                  <a:lnTo>
                    <a:pt x="3225" y="73"/>
                  </a:lnTo>
                  <a:lnTo>
                    <a:pt x="3222" y="73"/>
                  </a:lnTo>
                  <a:lnTo>
                    <a:pt x="3218" y="84"/>
                  </a:lnTo>
                  <a:lnTo>
                    <a:pt x="3217" y="84"/>
                  </a:lnTo>
                  <a:lnTo>
                    <a:pt x="3210" y="93"/>
                  </a:lnTo>
                  <a:lnTo>
                    <a:pt x="3208" y="93"/>
                  </a:lnTo>
                  <a:close/>
                  <a:moveTo>
                    <a:pt x="721" y="63"/>
                  </a:moveTo>
                  <a:lnTo>
                    <a:pt x="721" y="59"/>
                  </a:lnTo>
                  <a:lnTo>
                    <a:pt x="721" y="58"/>
                  </a:lnTo>
                  <a:lnTo>
                    <a:pt x="721" y="52"/>
                  </a:lnTo>
                  <a:lnTo>
                    <a:pt x="722" y="52"/>
                  </a:lnTo>
                  <a:lnTo>
                    <a:pt x="722" y="51"/>
                  </a:lnTo>
                  <a:lnTo>
                    <a:pt x="719" y="52"/>
                  </a:lnTo>
                  <a:lnTo>
                    <a:pt x="715" y="52"/>
                  </a:lnTo>
                  <a:lnTo>
                    <a:pt x="714" y="51"/>
                  </a:lnTo>
                  <a:lnTo>
                    <a:pt x="707" y="51"/>
                  </a:lnTo>
                  <a:lnTo>
                    <a:pt x="707" y="51"/>
                  </a:lnTo>
                  <a:lnTo>
                    <a:pt x="705" y="51"/>
                  </a:lnTo>
                  <a:lnTo>
                    <a:pt x="705" y="54"/>
                  </a:lnTo>
                  <a:lnTo>
                    <a:pt x="705" y="54"/>
                  </a:lnTo>
                  <a:lnTo>
                    <a:pt x="705" y="56"/>
                  </a:lnTo>
                  <a:lnTo>
                    <a:pt x="705" y="56"/>
                  </a:lnTo>
                  <a:lnTo>
                    <a:pt x="705" y="56"/>
                  </a:lnTo>
                  <a:lnTo>
                    <a:pt x="705" y="58"/>
                  </a:lnTo>
                  <a:lnTo>
                    <a:pt x="710" y="58"/>
                  </a:lnTo>
                  <a:lnTo>
                    <a:pt x="710" y="59"/>
                  </a:lnTo>
                  <a:lnTo>
                    <a:pt x="712" y="59"/>
                  </a:lnTo>
                  <a:lnTo>
                    <a:pt x="712" y="59"/>
                  </a:lnTo>
                  <a:lnTo>
                    <a:pt x="717" y="59"/>
                  </a:lnTo>
                  <a:lnTo>
                    <a:pt x="717" y="61"/>
                  </a:lnTo>
                  <a:lnTo>
                    <a:pt x="721" y="63"/>
                  </a:lnTo>
                  <a:close/>
                  <a:moveTo>
                    <a:pt x="260" y="65"/>
                  </a:moveTo>
                  <a:lnTo>
                    <a:pt x="262" y="65"/>
                  </a:lnTo>
                  <a:lnTo>
                    <a:pt x="263" y="65"/>
                  </a:lnTo>
                  <a:lnTo>
                    <a:pt x="263" y="63"/>
                  </a:lnTo>
                  <a:lnTo>
                    <a:pt x="265" y="63"/>
                  </a:lnTo>
                  <a:lnTo>
                    <a:pt x="265" y="70"/>
                  </a:lnTo>
                  <a:lnTo>
                    <a:pt x="267" y="70"/>
                  </a:lnTo>
                  <a:lnTo>
                    <a:pt x="267" y="68"/>
                  </a:lnTo>
                  <a:lnTo>
                    <a:pt x="267" y="68"/>
                  </a:lnTo>
                  <a:lnTo>
                    <a:pt x="269" y="68"/>
                  </a:lnTo>
                  <a:lnTo>
                    <a:pt x="269" y="66"/>
                  </a:lnTo>
                  <a:lnTo>
                    <a:pt x="269" y="66"/>
                  </a:lnTo>
                  <a:lnTo>
                    <a:pt x="270" y="66"/>
                  </a:lnTo>
                  <a:lnTo>
                    <a:pt x="270" y="68"/>
                  </a:lnTo>
                  <a:lnTo>
                    <a:pt x="272" y="68"/>
                  </a:lnTo>
                  <a:lnTo>
                    <a:pt x="270" y="73"/>
                  </a:lnTo>
                  <a:lnTo>
                    <a:pt x="276" y="73"/>
                  </a:lnTo>
                  <a:lnTo>
                    <a:pt x="276" y="72"/>
                  </a:lnTo>
                  <a:lnTo>
                    <a:pt x="279" y="72"/>
                  </a:lnTo>
                  <a:lnTo>
                    <a:pt x="279" y="73"/>
                  </a:lnTo>
                  <a:lnTo>
                    <a:pt x="279" y="73"/>
                  </a:lnTo>
                  <a:lnTo>
                    <a:pt x="279" y="73"/>
                  </a:lnTo>
                  <a:lnTo>
                    <a:pt x="276" y="75"/>
                  </a:lnTo>
                  <a:lnTo>
                    <a:pt x="276" y="77"/>
                  </a:lnTo>
                  <a:lnTo>
                    <a:pt x="279" y="77"/>
                  </a:lnTo>
                  <a:lnTo>
                    <a:pt x="279" y="79"/>
                  </a:lnTo>
                  <a:lnTo>
                    <a:pt x="281" y="79"/>
                  </a:lnTo>
                  <a:lnTo>
                    <a:pt x="279" y="80"/>
                  </a:lnTo>
                  <a:lnTo>
                    <a:pt x="272" y="80"/>
                  </a:lnTo>
                  <a:lnTo>
                    <a:pt x="272" y="84"/>
                  </a:lnTo>
                  <a:lnTo>
                    <a:pt x="276" y="84"/>
                  </a:lnTo>
                  <a:lnTo>
                    <a:pt x="277" y="86"/>
                  </a:lnTo>
                  <a:lnTo>
                    <a:pt x="281" y="84"/>
                  </a:lnTo>
                  <a:lnTo>
                    <a:pt x="283" y="80"/>
                  </a:lnTo>
                  <a:lnTo>
                    <a:pt x="297" y="77"/>
                  </a:lnTo>
                  <a:lnTo>
                    <a:pt x="297" y="79"/>
                  </a:lnTo>
                  <a:lnTo>
                    <a:pt x="298" y="79"/>
                  </a:lnTo>
                  <a:lnTo>
                    <a:pt x="298" y="80"/>
                  </a:lnTo>
                  <a:lnTo>
                    <a:pt x="298" y="80"/>
                  </a:lnTo>
                  <a:lnTo>
                    <a:pt x="302" y="80"/>
                  </a:lnTo>
                  <a:lnTo>
                    <a:pt x="302" y="77"/>
                  </a:lnTo>
                  <a:lnTo>
                    <a:pt x="305" y="77"/>
                  </a:lnTo>
                  <a:lnTo>
                    <a:pt x="305" y="79"/>
                  </a:lnTo>
                  <a:lnTo>
                    <a:pt x="314" y="79"/>
                  </a:lnTo>
                  <a:lnTo>
                    <a:pt x="314" y="80"/>
                  </a:lnTo>
                  <a:lnTo>
                    <a:pt x="318" y="80"/>
                  </a:lnTo>
                  <a:lnTo>
                    <a:pt x="319" y="84"/>
                  </a:lnTo>
                  <a:lnTo>
                    <a:pt x="323" y="84"/>
                  </a:lnTo>
                  <a:lnTo>
                    <a:pt x="323" y="84"/>
                  </a:lnTo>
                  <a:lnTo>
                    <a:pt x="324" y="84"/>
                  </a:lnTo>
                  <a:lnTo>
                    <a:pt x="324" y="86"/>
                  </a:lnTo>
                  <a:lnTo>
                    <a:pt x="326" y="86"/>
                  </a:lnTo>
                  <a:lnTo>
                    <a:pt x="330" y="89"/>
                  </a:lnTo>
                  <a:lnTo>
                    <a:pt x="331" y="89"/>
                  </a:lnTo>
                  <a:lnTo>
                    <a:pt x="333" y="93"/>
                  </a:lnTo>
                  <a:lnTo>
                    <a:pt x="337" y="93"/>
                  </a:lnTo>
                  <a:lnTo>
                    <a:pt x="340" y="94"/>
                  </a:lnTo>
                  <a:lnTo>
                    <a:pt x="342" y="94"/>
                  </a:lnTo>
                  <a:lnTo>
                    <a:pt x="344" y="98"/>
                  </a:lnTo>
                  <a:lnTo>
                    <a:pt x="345" y="100"/>
                  </a:lnTo>
                  <a:lnTo>
                    <a:pt x="347" y="101"/>
                  </a:lnTo>
                  <a:lnTo>
                    <a:pt x="354" y="103"/>
                  </a:lnTo>
                  <a:lnTo>
                    <a:pt x="356" y="101"/>
                  </a:lnTo>
                  <a:lnTo>
                    <a:pt x="358" y="101"/>
                  </a:lnTo>
                  <a:lnTo>
                    <a:pt x="359" y="98"/>
                  </a:lnTo>
                  <a:lnTo>
                    <a:pt x="359" y="94"/>
                  </a:lnTo>
                  <a:lnTo>
                    <a:pt x="359" y="93"/>
                  </a:lnTo>
                  <a:lnTo>
                    <a:pt x="359" y="89"/>
                  </a:lnTo>
                  <a:lnTo>
                    <a:pt x="358" y="89"/>
                  </a:lnTo>
                  <a:lnTo>
                    <a:pt x="358" y="86"/>
                  </a:lnTo>
                  <a:lnTo>
                    <a:pt x="356" y="86"/>
                  </a:lnTo>
                  <a:lnTo>
                    <a:pt x="354" y="84"/>
                  </a:lnTo>
                  <a:lnTo>
                    <a:pt x="356" y="82"/>
                  </a:lnTo>
                  <a:lnTo>
                    <a:pt x="356" y="82"/>
                  </a:lnTo>
                  <a:lnTo>
                    <a:pt x="354" y="82"/>
                  </a:lnTo>
                  <a:lnTo>
                    <a:pt x="352" y="80"/>
                  </a:lnTo>
                  <a:lnTo>
                    <a:pt x="351" y="77"/>
                  </a:lnTo>
                  <a:lnTo>
                    <a:pt x="337" y="73"/>
                  </a:lnTo>
                  <a:lnTo>
                    <a:pt x="337" y="75"/>
                  </a:lnTo>
                  <a:lnTo>
                    <a:pt x="333" y="75"/>
                  </a:lnTo>
                  <a:lnTo>
                    <a:pt x="331" y="72"/>
                  </a:lnTo>
                  <a:lnTo>
                    <a:pt x="330" y="70"/>
                  </a:lnTo>
                  <a:lnTo>
                    <a:pt x="328" y="68"/>
                  </a:lnTo>
                  <a:lnTo>
                    <a:pt x="326" y="68"/>
                  </a:lnTo>
                  <a:lnTo>
                    <a:pt x="324" y="65"/>
                  </a:lnTo>
                  <a:lnTo>
                    <a:pt x="319" y="66"/>
                  </a:lnTo>
                  <a:lnTo>
                    <a:pt x="318" y="63"/>
                  </a:lnTo>
                  <a:lnTo>
                    <a:pt x="314" y="61"/>
                  </a:lnTo>
                  <a:lnTo>
                    <a:pt x="312" y="61"/>
                  </a:lnTo>
                  <a:lnTo>
                    <a:pt x="309" y="63"/>
                  </a:lnTo>
                  <a:lnTo>
                    <a:pt x="309" y="63"/>
                  </a:lnTo>
                  <a:lnTo>
                    <a:pt x="307" y="65"/>
                  </a:lnTo>
                  <a:lnTo>
                    <a:pt x="305" y="65"/>
                  </a:lnTo>
                  <a:lnTo>
                    <a:pt x="302" y="65"/>
                  </a:lnTo>
                  <a:lnTo>
                    <a:pt x="302" y="65"/>
                  </a:lnTo>
                  <a:lnTo>
                    <a:pt x="302" y="65"/>
                  </a:lnTo>
                  <a:lnTo>
                    <a:pt x="302" y="63"/>
                  </a:lnTo>
                  <a:lnTo>
                    <a:pt x="302" y="61"/>
                  </a:lnTo>
                  <a:lnTo>
                    <a:pt x="293" y="56"/>
                  </a:lnTo>
                  <a:lnTo>
                    <a:pt x="291" y="56"/>
                  </a:lnTo>
                  <a:lnTo>
                    <a:pt x="290" y="56"/>
                  </a:lnTo>
                  <a:lnTo>
                    <a:pt x="288" y="59"/>
                  </a:lnTo>
                  <a:lnTo>
                    <a:pt x="288" y="61"/>
                  </a:lnTo>
                  <a:lnTo>
                    <a:pt x="288" y="65"/>
                  </a:lnTo>
                  <a:lnTo>
                    <a:pt x="288" y="65"/>
                  </a:lnTo>
                  <a:lnTo>
                    <a:pt x="288" y="65"/>
                  </a:lnTo>
                  <a:lnTo>
                    <a:pt x="288" y="65"/>
                  </a:lnTo>
                  <a:lnTo>
                    <a:pt x="284" y="65"/>
                  </a:lnTo>
                  <a:lnTo>
                    <a:pt x="284" y="65"/>
                  </a:lnTo>
                  <a:lnTo>
                    <a:pt x="283" y="63"/>
                  </a:lnTo>
                  <a:lnTo>
                    <a:pt x="283" y="61"/>
                  </a:lnTo>
                  <a:lnTo>
                    <a:pt x="279" y="59"/>
                  </a:lnTo>
                  <a:lnTo>
                    <a:pt x="279" y="58"/>
                  </a:lnTo>
                  <a:lnTo>
                    <a:pt x="279" y="58"/>
                  </a:lnTo>
                  <a:lnTo>
                    <a:pt x="279" y="58"/>
                  </a:lnTo>
                  <a:lnTo>
                    <a:pt x="279" y="56"/>
                  </a:lnTo>
                  <a:lnTo>
                    <a:pt x="279" y="56"/>
                  </a:lnTo>
                  <a:lnTo>
                    <a:pt x="270" y="56"/>
                  </a:lnTo>
                  <a:lnTo>
                    <a:pt x="270" y="54"/>
                  </a:lnTo>
                  <a:lnTo>
                    <a:pt x="267" y="54"/>
                  </a:lnTo>
                  <a:lnTo>
                    <a:pt x="265" y="54"/>
                  </a:lnTo>
                  <a:lnTo>
                    <a:pt x="265" y="52"/>
                  </a:lnTo>
                  <a:lnTo>
                    <a:pt x="265" y="52"/>
                  </a:lnTo>
                  <a:lnTo>
                    <a:pt x="263" y="52"/>
                  </a:lnTo>
                  <a:lnTo>
                    <a:pt x="260" y="56"/>
                  </a:lnTo>
                  <a:lnTo>
                    <a:pt x="258" y="56"/>
                  </a:lnTo>
                  <a:lnTo>
                    <a:pt x="258" y="56"/>
                  </a:lnTo>
                  <a:lnTo>
                    <a:pt x="258" y="58"/>
                  </a:lnTo>
                  <a:lnTo>
                    <a:pt x="258" y="58"/>
                  </a:lnTo>
                  <a:lnTo>
                    <a:pt x="258" y="61"/>
                  </a:lnTo>
                  <a:lnTo>
                    <a:pt x="258" y="63"/>
                  </a:lnTo>
                  <a:lnTo>
                    <a:pt x="260" y="65"/>
                  </a:lnTo>
                  <a:lnTo>
                    <a:pt x="260" y="65"/>
                  </a:lnTo>
                  <a:close/>
                  <a:moveTo>
                    <a:pt x="373" y="82"/>
                  </a:moveTo>
                  <a:lnTo>
                    <a:pt x="375" y="82"/>
                  </a:lnTo>
                  <a:lnTo>
                    <a:pt x="375" y="84"/>
                  </a:lnTo>
                  <a:lnTo>
                    <a:pt x="379" y="84"/>
                  </a:lnTo>
                  <a:lnTo>
                    <a:pt x="380" y="84"/>
                  </a:lnTo>
                  <a:lnTo>
                    <a:pt x="382" y="82"/>
                  </a:lnTo>
                  <a:lnTo>
                    <a:pt x="386" y="84"/>
                  </a:lnTo>
                  <a:lnTo>
                    <a:pt x="386" y="84"/>
                  </a:lnTo>
                  <a:lnTo>
                    <a:pt x="387" y="84"/>
                  </a:lnTo>
                  <a:lnTo>
                    <a:pt x="387" y="86"/>
                  </a:lnTo>
                  <a:lnTo>
                    <a:pt x="387" y="86"/>
                  </a:lnTo>
                  <a:lnTo>
                    <a:pt x="382" y="86"/>
                  </a:lnTo>
                  <a:lnTo>
                    <a:pt x="382" y="87"/>
                  </a:lnTo>
                  <a:lnTo>
                    <a:pt x="380" y="87"/>
                  </a:lnTo>
                  <a:lnTo>
                    <a:pt x="380" y="89"/>
                  </a:lnTo>
                  <a:lnTo>
                    <a:pt x="382" y="89"/>
                  </a:lnTo>
                  <a:lnTo>
                    <a:pt x="389" y="98"/>
                  </a:lnTo>
                  <a:lnTo>
                    <a:pt x="393" y="98"/>
                  </a:lnTo>
                  <a:lnTo>
                    <a:pt x="393" y="100"/>
                  </a:lnTo>
                  <a:lnTo>
                    <a:pt x="391" y="100"/>
                  </a:lnTo>
                  <a:lnTo>
                    <a:pt x="391" y="101"/>
                  </a:lnTo>
                  <a:lnTo>
                    <a:pt x="393" y="101"/>
                  </a:lnTo>
                  <a:lnTo>
                    <a:pt x="394" y="101"/>
                  </a:lnTo>
                  <a:lnTo>
                    <a:pt x="396" y="101"/>
                  </a:lnTo>
                  <a:lnTo>
                    <a:pt x="398" y="101"/>
                  </a:lnTo>
                  <a:lnTo>
                    <a:pt x="400" y="98"/>
                  </a:lnTo>
                  <a:lnTo>
                    <a:pt x="405" y="98"/>
                  </a:lnTo>
                  <a:lnTo>
                    <a:pt x="405" y="96"/>
                  </a:lnTo>
                  <a:lnTo>
                    <a:pt x="408" y="96"/>
                  </a:lnTo>
                  <a:lnTo>
                    <a:pt x="408" y="94"/>
                  </a:lnTo>
                  <a:lnTo>
                    <a:pt x="412" y="94"/>
                  </a:lnTo>
                  <a:lnTo>
                    <a:pt x="415" y="96"/>
                  </a:lnTo>
                  <a:lnTo>
                    <a:pt x="417" y="96"/>
                  </a:lnTo>
                  <a:lnTo>
                    <a:pt x="417" y="94"/>
                  </a:lnTo>
                  <a:lnTo>
                    <a:pt x="419" y="94"/>
                  </a:lnTo>
                  <a:lnTo>
                    <a:pt x="419" y="91"/>
                  </a:lnTo>
                  <a:lnTo>
                    <a:pt x="417" y="91"/>
                  </a:lnTo>
                  <a:lnTo>
                    <a:pt x="417" y="89"/>
                  </a:lnTo>
                  <a:lnTo>
                    <a:pt x="417" y="87"/>
                  </a:lnTo>
                  <a:lnTo>
                    <a:pt x="415" y="87"/>
                  </a:lnTo>
                  <a:lnTo>
                    <a:pt x="415" y="87"/>
                  </a:lnTo>
                  <a:lnTo>
                    <a:pt x="415" y="86"/>
                  </a:lnTo>
                  <a:lnTo>
                    <a:pt x="417" y="86"/>
                  </a:lnTo>
                  <a:lnTo>
                    <a:pt x="415" y="82"/>
                  </a:lnTo>
                  <a:lnTo>
                    <a:pt x="414" y="80"/>
                  </a:lnTo>
                  <a:lnTo>
                    <a:pt x="412" y="79"/>
                  </a:lnTo>
                  <a:lnTo>
                    <a:pt x="410" y="79"/>
                  </a:lnTo>
                  <a:lnTo>
                    <a:pt x="408" y="77"/>
                  </a:lnTo>
                  <a:lnTo>
                    <a:pt x="401" y="77"/>
                  </a:lnTo>
                  <a:lnTo>
                    <a:pt x="401" y="73"/>
                  </a:lnTo>
                  <a:lnTo>
                    <a:pt x="396" y="73"/>
                  </a:lnTo>
                  <a:lnTo>
                    <a:pt x="393" y="72"/>
                  </a:lnTo>
                  <a:lnTo>
                    <a:pt x="389" y="72"/>
                  </a:lnTo>
                  <a:lnTo>
                    <a:pt x="386" y="70"/>
                  </a:lnTo>
                  <a:lnTo>
                    <a:pt x="382" y="68"/>
                  </a:lnTo>
                  <a:lnTo>
                    <a:pt x="379" y="65"/>
                  </a:lnTo>
                  <a:lnTo>
                    <a:pt x="375" y="63"/>
                  </a:lnTo>
                  <a:lnTo>
                    <a:pt x="373" y="63"/>
                  </a:lnTo>
                  <a:lnTo>
                    <a:pt x="372" y="63"/>
                  </a:lnTo>
                  <a:lnTo>
                    <a:pt x="372" y="65"/>
                  </a:lnTo>
                  <a:lnTo>
                    <a:pt x="370" y="75"/>
                  </a:lnTo>
                  <a:lnTo>
                    <a:pt x="370" y="75"/>
                  </a:lnTo>
                  <a:lnTo>
                    <a:pt x="372" y="75"/>
                  </a:lnTo>
                  <a:lnTo>
                    <a:pt x="372" y="77"/>
                  </a:lnTo>
                  <a:lnTo>
                    <a:pt x="370" y="77"/>
                  </a:lnTo>
                  <a:lnTo>
                    <a:pt x="370" y="80"/>
                  </a:lnTo>
                  <a:lnTo>
                    <a:pt x="373" y="80"/>
                  </a:lnTo>
                  <a:lnTo>
                    <a:pt x="373" y="82"/>
                  </a:lnTo>
                  <a:close/>
                  <a:moveTo>
                    <a:pt x="546" y="65"/>
                  </a:moveTo>
                  <a:lnTo>
                    <a:pt x="546" y="65"/>
                  </a:lnTo>
                  <a:lnTo>
                    <a:pt x="546" y="65"/>
                  </a:lnTo>
                  <a:lnTo>
                    <a:pt x="546" y="63"/>
                  </a:lnTo>
                  <a:lnTo>
                    <a:pt x="546" y="63"/>
                  </a:lnTo>
                  <a:lnTo>
                    <a:pt x="546" y="63"/>
                  </a:lnTo>
                  <a:lnTo>
                    <a:pt x="546" y="63"/>
                  </a:lnTo>
                  <a:lnTo>
                    <a:pt x="543" y="63"/>
                  </a:lnTo>
                  <a:lnTo>
                    <a:pt x="541" y="65"/>
                  </a:lnTo>
                  <a:lnTo>
                    <a:pt x="541" y="66"/>
                  </a:lnTo>
                  <a:lnTo>
                    <a:pt x="544" y="66"/>
                  </a:lnTo>
                  <a:lnTo>
                    <a:pt x="546" y="65"/>
                  </a:lnTo>
                  <a:close/>
                  <a:moveTo>
                    <a:pt x="185" y="79"/>
                  </a:moveTo>
                  <a:lnTo>
                    <a:pt x="188" y="79"/>
                  </a:lnTo>
                  <a:lnTo>
                    <a:pt x="188" y="80"/>
                  </a:lnTo>
                  <a:lnTo>
                    <a:pt x="192" y="80"/>
                  </a:lnTo>
                  <a:lnTo>
                    <a:pt x="192" y="80"/>
                  </a:lnTo>
                  <a:lnTo>
                    <a:pt x="199" y="80"/>
                  </a:lnTo>
                  <a:lnTo>
                    <a:pt x="199" y="82"/>
                  </a:lnTo>
                  <a:lnTo>
                    <a:pt x="201" y="82"/>
                  </a:lnTo>
                  <a:lnTo>
                    <a:pt x="202" y="82"/>
                  </a:lnTo>
                  <a:lnTo>
                    <a:pt x="202" y="80"/>
                  </a:lnTo>
                  <a:lnTo>
                    <a:pt x="204" y="80"/>
                  </a:lnTo>
                  <a:lnTo>
                    <a:pt x="204" y="80"/>
                  </a:lnTo>
                  <a:lnTo>
                    <a:pt x="213" y="80"/>
                  </a:lnTo>
                  <a:lnTo>
                    <a:pt x="213" y="79"/>
                  </a:lnTo>
                  <a:lnTo>
                    <a:pt x="213" y="79"/>
                  </a:lnTo>
                  <a:lnTo>
                    <a:pt x="213" y="75"/>
                  </a:lnTo>
                  <a:lnTo>
                    <a:pt x="215" y="75"/>
                  </a:lnTo>
                  <a:lnTo>
                    <a:pt x="215" y="72"/>
                  </a:lnTo>
                  <a:lnTo>
                    <a:pt x="215" y="68"/>
                  </a:lnTo>
                  <a:lnTo>
                    <a:pt x="213" y="66"/>
                  </a:lnTo>
                  <a:lnTo>
                    <a:pt x="208" y="66"/>
                  </a:lnTo>
                  <a:lnTo>
                    <a:pt x="206" y="65"/>
                  </a:lnTo>
                  <a:lnTo>
                    <a:pt x="201" y="63"/>
                  </a:lnTo>
                  <a:lnTo>
                    <a:pt x="199" y="65"/>
                  </a:lnTo>
                  <a:lnTo>
                    <a:pt x="197" y="66"/>
                  </a:lnTo>
                  <a:lnTo>
                    <a:pt x="197" y="66"/>
                  </a:lnTo>
                  <a:lnTo>
                    <a:pt x="195" y="66"/>
                  </a:lnTo>
                  <a:lnTo>
                    <a:pt x="192" y="66"/>
                  </a:lnTo>
                  <a:lnTo>
                    <a:pt x="190" y="70"/>
                  </a:lnTo>
                  <a:lnTo>
                    <a:pt x="188" y="70"/>
                  </a:lnTo>
                  <a:lnTo>
                    <a:pt x="187" y="72"/>
                  </a:lnTo>
                  <a:lnTo>
                    <a:pt x="185" y="72"/>
                  </a:lnTo>
                  <a:lnTo>
                    <a:pt x="183" y="73"/>
                  </a:lnTo>
                  <a:lnTo>
                    <a:pt x="185" y="75"/>
                  </a:lnTo>
                  <a:lnTo>
                    <a:pt x="183" y="75"/>
                  </a:lnTo>
                  <a:lnTo>
                    <a:pt x="183" y="77"/>
                  </a:lnTo>
                  <a:lnTo>
                    <a:pt x="183" y="77"/>
                  </a:lnTo>
                  <a:lnTo>
                    <a:pt x="185" y="77"/>
                  </a:lnTo>
                  <a:lnTo>
                    <a:pt x="185" y="79"/>
                  </a:lnTo>
                  <a:close/>
                  <a:moveTo>
                    <a:pt x="1948" y="75"/>
                  </a:moveTo>
                  <a:lnTo>
                    <a:pt x="1948" y="77"/>
                  </a:lnTo>
                  <a:lnTo>
                    <a:pt x="1950" y="77"/>
                  </a:lnTo>
                  <a:lnTo>
                    <a:pt x="1950" y="79"/>
                  </a:lnTo>
                  <a:lnTo>
                    <a:pt x="1950" y="80"/>
                  </a:lnTo>
                  <a:lnTo>
                    <a:pt x="1950" y="82"/>
                  </a:lnTo>
                  <a:lnTo>
                    <a:pt x="1953" y="82"/>
                  </a:lnTo>
                  <a:lnTo>
                    <a:pt x="1953" y="84"/>
                  </a:lnTo>
                  <a:lnTo>
                    <a:pt x="1956" y="84"/>
                  </a:lnTo>
                  <a:lnTo>
                    <a:pt x="1955" y="80"/>
                  </a:lnTo>
                  <a:lnTo>
                    <a:pt x="1953" y="79"/>
                  </a:lnTo>
                  <a:lnTo>
                    <a:pt x="1951" y="75"/>
                  </a:lnTo>
                  <a:lnTo>
                    <a:pt x="1950" y="72"/>
                  </a:lnTo>
                  <a:lnTo>
                    <a:pt x="1948" y="72"/>
                  </a:lnTo>
                  <a:lnTo>
                    <a:pt x="1948" y="70"/>
                  </a:lnTo>
                  <a:lnTo>
                    <a:pt x="1948" y="66"/>
                  </a:lnTo>
                  <a:lnTo>
                    <a:pt x="1948" y="63"/>
                  </a:lnTo>
                  <a:lnTo>
                    <a:pt x="1944" y="63"/>
                  </a:lnTo>
                  <a:lnTo>
                    <a:pt x="1946" y="73"/>
                  </a:lnTo>
                  <a:lnTo>
                    <a:pt x="1948" y="75"/>
                  </a:lnTo>
                  <a:close/>
                  <a:moveTo>
                    <a:pt x="150" y="80"/>
                  </a:moveTo>
                  <a:lnTo>
                    <a:pt x="155" y="80"/>
                  </a:lnTo>
                  <a:lnTo>
                    <a:pt x="155" y="79"/>
                  </a:lnTo>
                  <a:lnTo>
                    <a:pt x="157" y="79"/>
                  </a:lnTo>
                  <a:lnTo>
                    <a:pt x="159" y="80"/>
                  </a:lnTo>
                  <a:lnTo>
                    <a:pt x="160" y="80"/>
                  </a:lnTo>
                  <a:lnTo>
                    <a:pt x="160" y="79"/>
                  </a:lnTo>
                  <a:lnTo>
                    <a:pt x="167" y="79"/>
                  </a:lnTo>
                  <a:lnTo>
                    <a:pt x="169" y="82"/>
                  </a:lnTo>
                  <a:lnTo>
                    <a:pt x="176" y="84"/>
                  </a:lnTo>
                  <a:lnTo>
                    <a:pt x="176" y="82"/>
                  </a:lnTo>
                  <a:lnTo>
                    <a:pt x="178" y="80"/>
                  </a:lnTo>
                  <a:lnTo>
                    <a:pt x="178" y="79"/>
                  </a:lnTo>
                  <a:lnTo>
                    <a:pt x="180" y="77"/>
                  </a:lnTo>
                  <a:lnTo>
                    <a:pt x="181" y="77"/>
                  </a:lnTo>
                  <a:lnTo>
                    <a:pt x="180" y="75"/>
                  </a:lnTo>
                  <a:lnTo>
                    <a:pt x="180" y="72"/>
                  </a:lnTo>
                  <a:lnTo>
                    <a:pt x="173" y="72"/>
                  </a:lnTo>
                  <a:lnTo>
                    <a:pt x="173" y="72"/>
                  </a:lnTo>
                  <a:lnTo>
                    <a:pt x="169" y="70"/>
                  </a:lnTo>
                  <a:lnTo>
                    <a:pt x="167" y="70"/>
                  </a:lnTo>
                  <a:lnTo>
                    <a:pt x="164" y="70"/>
                  </a:lnTo>
                  <a:lnTo>
                    <a:pt x="162" y="72"/>
                  </a:lnTo>
                  <a:lnTo>
                    <a:pt x="159" y="72"/>
                  </a:lnTo>
                  <a:lnTo>
                    <a:pt x="155" y="72"/>
                  </a:lnTo>
                  <a:lnTo>
                    <a:pt x="153" y="73"/>
                  </a:lnTo>
                  <a:lnTo>
                    <a:pt x="152" y="73"/>
                  </a:lnTo>
                  <a:lnTo>
                    <a:pt x="150" y="75"/>
                  </a:lnTo>
                  <a:lnTo>
                    <a:pt x="148" y="79"/>
                  </a:lnTo>
                  <a:lnTo>
                    <a:pt x="150" y="79"/>
                  </a:lnTo>
                  <a:lnTo>
                    <a:pt x="150" y="80"/>
                  </a:lnTo>
                  <a:lnTo>
                    <a:pt x="150" y="80"/>
                  </a:lnTo>
                  <a:close/>
                  <a:moveTo>
                    <a:pt x="2203" y="73"/>
                  </a:moveTo>
                  <a:lnTo>
                    <a:pt x="2203" y="75"/>
                  </a:lnTo>
                  <a:lnTo>
                    <a:pt x="2204" y="75"/>
                  </a:lnTo>
                  <a:lnTo>
                    <a:pt x="2204" y="77"/>
                  </a:lnTo>
                  <a:lnTo>
                    <a:pt x="2211" y="75"/>
                  </a:lnTo>
                  <a:lnTo>
                    <a:pt x="2211" y="73"/>
                  </a:lnTo>
                  <a:lnTo>
                    <a:pt x="2206" y="73"/>
                  </a:lnTo>
                  <a:lnTo>
                    <a:pt x="2204" y="72"/>
                  </a:lnTo>
                  <a:lnTo>
                    <a:pt x="2203" y="70"/>
                  </a:lnTo>
                  <a:lnTo>
                    <a:pt x="2199" y="70"/>
                  </a:lnTo>
                  <a:lnTo>
                    <a:pt x="2196" y="70"/>
                  </a:lnTo>
                  <a:lnTo>
                    <a:pt x="2194" y="72"/>
                  </a:lnTo>
                  <a:lnTo>
                    <a:pt x="2192" y="72"/>
                  </a:lnTo>
                  <a:lnTo>
                    <a:pt x="2192" y="72"/>
                  </a:lnTo>
                  <a:lnTo>
                    <a:pt x="2192" y="72"/>
                  </a:lnTo>
                  <a:lnTo>
                    <a:pt x="2190" y="72"/>
                  </a:lnTo>
                  <a:lnTo>
                    <a:pt x="2190" y="75"/>
                  </a:lnTo>
                  <a:lnTo>
                    <a:pt x="2194" y="75"/>
                  </a:lnTo>
                  <a:lnTo>
                    <a:pt x="2199" y="73"/>
                  </a:lnTo>
                  <a:lnTo>
                    <a:pt x="2203" y="73"/>
                  </a:lnTo>
                  <a:close/>
                  <a:moveTo>
                    <a:pt x="2169" y="79"/>
                  </a:moveTo>
                  <a:lnTo>
                    <a:pt x="2169" y="80"/>
                  </a:lnTo>
                  <a:lnTo>
                    <a:pt x="2169" y="82"/>
                  </a:lnTo>
                  <a:lnTo>
                    <a:pt x="2171" y="84"/>
                  </a:lnTo>
                  <a:lnTo>
                    <a:pt x="2175" y="84"/>
                  </a:lnTo>
                  <a:lnTo>
                    <a:pt x="2175" y="82"/>
                  </a:lnTo>
                  <a:lnTo>
                    <a:pt x="2173" y="82"/>
                  </a:lnTo>
                  <a:lnTo>
                    <a:pt x="2173" y="80"/>
                  </a:lnTo>
                  <a:lnTo>
                    <a:pt x="2171" y="77"/>
                  </a:lnTo>
                  <a:lnTo>
                    <a:pt x="2169" y="79"/>
                  </a:lnTo>
                  <a:close/>
                  <a:moveTo>
                    <a:pt x="131" y="96"/>
                  </a:moveTo>
                  <a:lnTo>
                    <a:pt x="131" y="98"/>
                  </a:lnTo>
                  <a:lnTo>
                    <a:pt x="134" y="98"/>
                  </a:lnTo>
                  <a:lnTo>
                    <a:pt x="136" y="98"/>
                  </a:lnTo>
                  <a:lnTo>
                    <a:pt x="138" y="96"/>
                  </a:lnTo>
                  <a:lnTo>
                    <a:pt x="138" y="94"/>
                  </a:lnTo>
                  <a:lnTo>
                    <a:pt x="139" y="94"/>
                  </a:lnTo>
                  <a:lnTo>
                    <a:pt x="141" y="93"/>
                  </a:lnTo>
                  <a:lnTo>
                    <a:pt x="141" y="89"/>
                  </a:lnTo>
                  <a:lnTo>
                    <a:pt x="139" y="87"/>
                  </a:lnTo>
                  <a:lnTo>
                    <a:pt x="138" y="84"/>
                  </a:lnTo>
                  <a:lnTo>
                    <a:pt x="136" y="80"/>
                  </a:lnTo>
                  <a:lnTo>
                    <a:pt x="131" y="80"/>
                  </a:lnTo>
                  <a:lnTo>
                    <a:pt x="131" y="82"/>
                  </a:lnTo>
                  <a:lnTo>
                    <a:pt x="127" y="82"/>
                  </a:lnTo>
                  <a:lnTo>
                    <a:pt x="126" y="84"/>
                  </a:lnTo>
                  <a:lnTo>
                    <a:pt x="122" y="86"/>
                  </a:lnTo>
                  <a:lnTo>
                    <a:pt x="124" y="89"/>
                  </a:lnTo>
                  <a:lnTo>
                    <a:pt x="124" y="91"/>
                  </a:lnTo>
                  <a:lnTo>
                    <a:pt x="124" y="93"/>
                  </a:lnTo>
                  <a:lnTo>
                    <a:pt x="126" y="94"/>
                  </a:lnTo>
                  <a:lnTo>
                    <a:pt x="127" y="96"/>
                  </a:lnTo>
                  <a:lnTo>
                    <a:pt x="131" y="96"/>
                  </a:lnTo>
                  <a:close/>
                  <a:moveTo>
                    <a:pt x="180" y="89"/>
                  </a:moveTo>
                  <a:lnTo>
                    <a:pt x="173" y="89"/>
                  </a:lnTo>
                  <a:lnTo>
                    <a:pt x="173" y="93"/>
                  </a:lnTo>
                  <a:lnTo>
                    <a:pt x="171" y="93"/>
                  </a:lnTo>
                  <a:lnTo>
                    <a:pt x="171" y="93"/>
                  </a:lnTo>
                  <a:lnTo>
                    <a:pt x="167" y="93"/>
                  </a:lnTo>
                  <a:lnTo>
                    <a:pt x="164" y="94"/>
                  </a:lnTo>
                  <a:lnTo>
                    <a:pt x="160" y="96"/>
                  </a:lnTo>
                  <a:lnTo>
                    <a:pt x="155" y="96"/>
                  </a:lnTo>
                  <a:lnTo>
                    <a:pt x="153" y="103"/>
                  </a:lnTo>
                  <a:lnTo>
                    <a:pt x="155" y="108"/>
                  </a:lnTo>
                  <a:lnTo>
                    <a:pt x="155" y="113"/>
                  </a:lnTo>
                  <a:lnTo>
                    <a:pt x="157" y="113"/>
                  </a:lnTo>
                  <a:lnTo>
                    <a:pt x="159" y="115"/>
                  </a:lnTo>
                  <a:lnTo>
                    <a:pt x="162" y="117"/>
                  </a:lnTo>
                  <a:lnTo>
                    <a:pt x="162" y="117"/>
                  </a:lnTo>
                  <a:lnTo>
                    <a:pt x="167" y="119"/>
                  </a:lnTo>
                  <a:lnTo>
                    <a:pt x="167" y="119"/>
                  </a:lnTo>
                  <a:lnTo>
                    <a:pt x="171" y="119"/>
                  </a:lnTo>
                  <a:lnTo>
                    <a:pt x="171" y="120"/>
                  </a:lnTo>
                  <a:lnTo>
                    <a:pt x="181" y="117"/>
                  </a:lnTo>
                  <a:lnTo>
                    <a:pt x="183" y="115"/>
                  </a:lnTo>
                  <a:lnTo>
                    <a:pt x="185" y="115"/>
                  </a:lnTo>
                  <a:lnTo>
                    <a:pt x="188" y="115"/>
                  </a:lnTo>
                  <a:lnTo>
                    <a:pt x="192" y="113"/>
                  </a:lnTo>
                  <a:lnTo>
                    <a:pt x="192" y="113"/>
                  </a:lnTo>
                  <a:lnTo>
                    <a:pt x="197" y="108"/>
                  </a:lnTo>
                  <a:lnTo>
                    <a:pt x="197" y="105"/>
                  </a:lnTo>
                  <a:lnTo>
                    <a:pt x="197" y="103"/>
                  </a:lnTo>
                  <a:lnTo>
                    <a:pt x="195" y="101"/>
                  </a:lnTo>
                  <a:lnTo>
                    <a:pt x="195" y="101"/>
                  </a:lnTo>
                  <a:lnTo>
                    <a:pt x="194" y="100"/>
                  </a:lnTo>
                  <a:lnTo>
                    <a:pt x="192" y="100"/>
                  </a:lnTo>
                  <a:lnTo>
                    <a:pt x="192" y="98"/>
                  </a:lnTo>
                  <a:lnTo>
                    <a:pt x="192" y="98"/>
                  </a:lnTo>
                  <a:lnTo>
                    <a:pt x="197" y="96"/>
                  </a:lnTo>
                  <a:lnTo>
                    <a:pt x="202" y="96"/>
                  </a:lnTo>
                  <a:lnTo>
                    <a:pt x="204" y="94"/>
                  </a:lnTo>
                  <a:lnTo>
                    <a:pt x="204" y="93"/>
                  </a:lnTo>
                  <a:lnTo>
                    <a:pt x="206" y="89"/>
                  </a:lnTo>
                  <a:lnTo>
                    <a:pt x="206" y="86"/>
                  </a:lnTo>
                  <a:lnTo>
                    <a:pt x="201" y="86"/>
                  </a:lnTo>
                  <a:lnTo>
                    <a:pt x="199" y="86"/>
                  </a:lnTo>
                  <a:lnTo>
                    <a:pt x="199" y="84"/>
                  </a:lnTo>
                  <a:lnTo>
                    <a:pt x="197" y="84"/>
                  </a:lnTo>
                  <a:lnTo>
                    <a:pt x="194" y="84"/>
                  </a:lnTo>
                  <a:lnTo>
                    <a:pt x="194" y="86"/>
                  </a:lnTo>
                  <a:lnTo>
                    <a:pt x="192" y="86"/>
                  </a:lnTo>
                  <a:lnTo>
                    <a:pt x="190" y="87"/>
                  </a:lnTo>
                  <a:lnTo>
                    <a:pt x="183" y="86"/>
                  </a:lnTo>
                  <a:lnTo>
                    <a:pt x="183" y="87"/>
                  </a:lnTo>
                  <a:lnTo>
                    <a:pt x="180" y="87"/>
                  </a:lnTo>
                  <a:lnTo>
                    <a:pt x="180" y="89"/>
                  </a:lnTo>
                  <a:close/>
                  <a:moveTo>
                    <a:pt x="2" y="138"/>
                  </a:moveTo>
                  <a:lnTo>
                    <a:pt x="2" y="140"/>
                  </a:lnTo>
                  <a:lnTo>
                    <a:pt x="7" y="140"/>
                  </a:lnTo>
                  <a:lnTo>
                    <a:pt x="9" y="141"/>
                  </a:lnTo>
                  <a:lnTo>
                    <a:pt x="10" y="143"/>
                  </a:lnTo>
                  <a:lnTo>
                    <a:pt x="10" y="147"/>
                  </a:lnTo>
                  <a:lnTo>
                    <a:pt x="12" y="147"/>
                  </a:lnTo>
                  <a:lnTo>
                    <a:pt x="12" y="150"/>
                  </a:lnTo>
                  <a:lnTo>
                    <a:pt x="14" y="150"/>
                  </a:lnTo>
                  <a:lnTo>
                    <a:pt x="14" y="152"/>
                  </a:lnTo>
                  <a:lnTo>
                    <a:pt x="17" y="152"/>
                  </a:lnTo>
                  <a:lnTo>
                    <a:pt x="19" y="152"/>
                  </a:lnTo>
                  <a:lnTo>
                    <a:pt x="21" y="150"/>
                  </a:lnTo>
                  <a:lnTo>
                    <a:pt x="23" y="148"/>
                  </a:lnTo>
                  <a:lnTo>
                    <a:pt x="23" y="148"/>
                  </a:lnTo>
                  <a:lnTo>
                    <a:pt x="30" y="148"/>
                  </a:lnTo>
                  <a:lnTo>
                    <a:pt x="30" y="152"/>
                  </a:lnTo>
                  <a:lnTo>
                    <a:pt x="36" y="150"/>
                  </a:lnTo>
                  <a:lnTo>
                    <a:pt x="36" y="148"/>
                  </a:lnTo>
                  <a:lnTo>
                    <a:pt x="38" y="148"/>
                  </a:lnTo>
                  <a:lnTo>
                    <a:pt x="38" y="147"/>
                  </a:lnTo>
                  <a:lnTo>
                    <a:pt x="40" y="147"/>
                  </a:lnTo>
                  <a:lnTo>
                    <a:pt x="40" y="147"/>
                  </a:lnTo>
                  <a:lnTo>
                    <a:pt x="40" y="147"/>
                  </a:lnTo>
                  <a:lnTo>
                    <a:pt x="42" y="148"/>
                  </a:lnTo>
                  <a:lnTo>
                    <a:pt x="42" y="148"/>
                  </a:lnTo>
                  <a:lnTo>
                    <a:pt x="42" y="148"/>
                  </a:lnTo>
                  <a:lnTo>
                    <a:pt x="42" y="148"/>
                  </a:lnTo>
                  <a:lnTo>
                    <a:pt x="42" y="147"/>
                  </a:lnTo>
                  <a:lnTo>
                    <a:pt x="42" y="145"/>
                  </a:lnTo>
                  <a:lnTo>
                    <a:pt x="42" y="143"/>
                  </a:lnTo>
                  <a:lnTo>
                    <a:pt x="42" y="140"/>
                  </a:lnTo>
                  <a:lnTo>
                    <a:pt x="43" y="140"/>
                  </a:lnTo>
                  <a:lnTo>
                    <a:pt x="45" y="147"/>
                  </a:lnTo>
                  <a:lnTo>
                    <a:pt x="47" y="148"/>
                  </a:lnTo>
                  <a:lnTo>
                    <a:pt x="47" y="152"/>
                  </a:lnTo>
                  <a:lnTo>
                    <a:pt x="49" y="152"/>
                  </a:lnTo>
                  <a:lnTo>
                    <a:pt x="49" y="152"/>
                  </a:lnTo>
                  <a:lnTo>
                    <a:pt x="57" y="148"/>
                  </a:lnTo>
                  <a:lnTo>
                    <a:pt x="59" y="143"/>
                  </a:lnTo>
                  <a:lnTo>
                    <a:pt x="59" y="143"/>
                  </a:lnTo>
                  <a:lnTo>
                    <a:pt x="59" y="141"/>
                  </a:lnTo>
                  <a:lnTo>
                    <a:pt x="59" y="138"/>
                  </a:lnTo>
                  <a:lnTo>
                    <a:pt x="59" y="136"/>
                  </a:lnTo>
                  <a:lnTo>
                    <a:pt x="59" y="136"/>
                  </a:lnTo>
                  <a:lnTo>
                    <a:pt x="61" y="134"/>
                  </a:lnTo>
                  <a:lnTo>
                    <a:pt x="61" y="134"/>
                  </a:lnTo>
                  <a:lnTo>
                    <a:pt x="61" y="134"/>
                  </a:lnTo>
                  <a:lnTo>
                    <a:pt x="63" y="140"/>
                  </a:lnTo>
                  <a:lnTo>
                    <a:pt x="63" y="140"/>
                  </a:lnTo>
                  <a:lnTo>
                    <a:pt x="64" y="140"/>
                  </a:lnTo>
                  <a:lnTo>
                    <a:pt x="64" y="140"/>
                  </a:lnTo>
                  <a:lnTo>
                    <a:pt x="66" y="140"/>
                  </a:lnTo>
                  <a:lnTo>
                    <a:pt x="66" y="140"/>
                  </a:lnTo>
                  <a:lnTo>
                    <a:pt x="66" y="138"/>
                  </a:lnTo>
                  <a:lnTo>
                    <a:pt x="66" y="136"/>
                  </a:lnTo>
                  <a:lnTo>
                    <a:pt x="68" y="136"/>
                  </a:lnTo>
                  <a:lnTo>
                    <a:pt x="68" y="136"/>
                  </a:lnTo>
                  <a:lnTo>
                    <a:pt x="68" y="134"/>
                  </a:lnTo>
                  <a:lnTo>
                    <a:pt x="71" y="134"/>
                  </a:lnTo>
                  <a:lnTo>
                    <a:pt x="71" y="131"/>
                  </a:lnTo>
                  <a:lnTo>
                    <a:pt x="71" y="129"/>
                  </a:lnTo>
                  <a:lnTo>
                    <a:pt x="70" y="127"/>
                  </a:lnTo>
                  <a:lnTo>
                    <a:pt x="70" y="126"/>
                  </a:lnTo>
                  <a:lnTo>
                    <a:pt x="71" y="124"/>
                  </a:lnTo>
                  <a:lnTo>
                    <a:pt x="71" y="124"/>
                  </a:lnTo>
                  <a:lnTo>
                    <a:pt x="71" y="122"/>
                  </a:lnTo>
                  <a:lnTo>
                    <a:pt x="73" y="122"/>
                  </a:lnTo>
                  <a:lnTo>
                    <a:pt x="73" y="122"/>
                  </a:lnTo>
                  <a:lnTo>
                    <a:pt x="75" y="126"/>
                  </a:lnTo>
                  <a:lnTo>
                    <a:pt x="77" y="124"/>
                  </a:lnTo>
                  <a:lnTo>
                    <a:pt x="78" y="122"/>
                  </a:lnTo>
                  <a:lnTo>
                    <a:pt x="78" y="120"/>
                  </a:lnTo>
                  <a:lnTo>
                    <a:pt x="80" y="117"/>
                  </a:lnTo>
                  <a:lnTo>
                    <a:pt x="85" y="117"/>
                  </a:lnTo>
                  <a:lnTo>
                    <a:pt x="84" y="120"/>
                  </a:lnTo>
                  <a:lnTo>
                    <a:pt x="82" y="124"/>
                  </a:lnTo>
                  <a:lnTo>
                    <a:pt x="80" y="127"/>
                  </a:lnTo>
                  <a:lnTo>
                    <a:pt x="80" y="129"/>
                  </a:lnTo>
                  <a:lnTo>
                    <a:pt x="80" y="131"/>
                  </a:lnTo>
                  <a:lnTo>
                    <a:pt x="84" y="131"/>
                  </a:lnTo>
                  <a:lnTo>
                    <a:pt x="85" y="134"/>
                  </a:lnTo>
                  <a:lnTo>
                    <a:pt x="87" y="134"/>
                  </a:lnTo>
                  <a:lnTo>
                    <a:pt x="89" y="133"/>
                  </a:lnTo>
                  <a:lnTo>
                    <a:pt x="91" y="131"/>
                  </a:lnTo>
                  <a:lnTo>
                    <a:pt x="91" y="127"/>
                  </a:lnTo>
                  <a:lnTo>
                    <a:pt x="94" y="127"/>
                  </a:lnTo>
                  <a:lnTo>
                    <a:pt x="98" y="127"/>
                  </a:lnTo>
                  <a:lnTo>
                    <a:pt x="99" y="126"/>
                  </a:lnTo>
                  <a:lnTo>
                    <a:pt x="101" y="126"/>
                  </a:lnTo>
                  <a:lnTo>
                    <a:pt x="101" y="122"/>
                  </a:lnTo>
                  <a:lnTo>
                    <a:pt x="103" y="122"/>
                  </a:lnTo>
                  <a:lnTo>
                    <a:pt x="103" y="122"/>
                  </a:lnTo>
                  <a:lnTo>
                    <a:pt x="101" y="122"/>
                  </a:lnTo>
                  <a:lnTo>
                    <a:pt x="101" y="119"/>
                  </a:lnTo>
                  <a:lnTo>
                    <a:pt x="103" y="119"/>
                  </a:lnTo>
                  <a:lnTo>
                    <a:pt x="103" y="119"/>
                  </a:lnTo>
                  <a:lnTo>
                    <a:pt x="101" y="112"/>
                  </a:lnTo>
                  <a:lnTo>
                    <a:pt x="115" y="117"/>
                  </a:lnTo>
                  <a:lnTo>
                    <a:pt x="115" y="115"/>
                  </a:lnTo>
                  <a:lnTo>
                    <a:pt x="113" y="113"/>
                  </a:lnTo>
                  <a:lnTo>
                    <a:pt x="113" y="113"/>
                  </a:lnTo>
                  <a:lnTo>
                    <a:pt x="113" y="110"/>
                  </a:lnTo>
                  <a:lnTo>
                    <a:pt x="113" y="108"/>
                  </a:lnTo>
                  <a:lnTo>
                    <a:pt x="117" y="108"/>
                  </a:lnTo>
                  <a:lnTo>
                    <a:pt x="119" y="100"/>
                  </a:lnTo>
                  <a:lnTo>
                    <a:pt x="112" y="91"/>
                  </a:lnTo>
                  <a:lnTo>
                    <a:pt x="110" y="89"/>
                  </a:lnTo>
                  <a:lnTo>
                    <a:pt x="108" y="89"/>
                  </a:lnTo>
                  <a:lnTo>
                    <a:pt x="108" y="87"/>
                  </a:lnTo>
                  <a:lnTo>
                    <a:pt x="103" y="87"/>
                  </a:lnTo>
                  <a:lnTo>
                    <a:pt x="101" y="89"/>
                  </a:lnTo>
                  <a:lnTo>
                    <a:pt x="99" y="91"/>
                  </a:lnTo>
                  <a:lnTo>
                    <a:pt x="96" y="91"/>
                  </a:lnTo>
                  <a:lnTo>
                    <a:pt x="92" y="93"/>
                  </a:lnTo>
                  <a:lnTo>
                    <a:pt x="92" y="93"/>
                  </a:lnTo>
                  <a:lnTo>
                    <a:pt x="96" y="93"/>
                  </a:lnTo>
                  <a:lnTo>
                    <a:pt x="96" y="96"/>
                  </a:lnTo>
                  <a:lnTo>
                    <a:pt x="94" y="98"/>
                  </a:lnTo>
                  <a:lnTo>
                    <a:pt x="92" y="101"/>
                  </a:lnTo>
                  <a:lnTo>
                    <a:pt x="85" y="100"/>
                  </a:lnTo>
                  <a:lnTo>
                    <a:pt x="84" y="98"/>
                  </a:lnTo>
                  <a:lnTo>
                    <a:pt x="82" y="98"/>
                  </a:lnTo>
                  <a:lnTo>
                    <a:pt x="78" y="96"/>
                  </a:lnTo>
                  <a:lnTo>
                    <a:pt x="73" y="98"/>
                  </a:lnTo>
                  <a:lnTo>
                    <a:pt x="68" y="98"/>
                  </a:lnTo>
                  <a:lnTo>
                    <a:pt x="64" y="98"/>
                  </a:lnTo>
                  <a:lnTo>
                    <a:pt x="61" y="98"/>
                  </a:lnTo>
                  <a:lnTo>
                    <a:pt x="61" y="100"/>
                  </a:lnTo>
                  <a:lnTo>
                    <a:pt x="56" y="101"/>
                  </a:lnTo>
                  <a:lnTo>
                    <a:pt x="50" y="107"/>
                  </a:lnTo>
                  <a:lnTo>
                    <a:pt x="49" y="107"/>
                  </a:lnTo>
                  <a:lnTo>
                    <a:pt x="49" y="108"/>
                  </a:lnTo>
                  <a:lnTo>
                    <a:pt x="47" y="108"/>
                  </a:lnTo>
                  <a:lnTo>
                    <a:pt x="43" y="112"/>
                  </a:lnTo>
                  <a:lnTo>
                    <a:pt x="40" y="113"/>
                  </a:lnTo>
                  <a:lnTo>
                    <a:pt x="38" y="115"/>
                  </a:lnTo>
                  <a:lnTo>
                    <a:pt x="36" y="115"/>
                  </a:lnTo>
                  <a:lnTo>
                    <a:pt x="36" y="117"/>
                  </a:lnTo>
                  <a:lnTo>
                    <a:pt x="31" y="115"/>
                  </a:lnTo>
                  <a:lnTo>
                    <a:pt x="31" y="119"/>
                  </a:lnTo>
                  <a:lnTo>
                    <a:pt x="30" y="119"/>
                  </a:lnTo>
                  <a:lnTo>
                    <a:pt x="30" y="120"/>
                  </a:lnTo>
                  <a:lnTo>
                    <a:pt x="24" y="120"/>
                  </a:lnTo>
                  <a:lnTo>
                    <a:pt x="23" y="122"/>
                  </a:lnTo>
                  <a:lnTo>
                    <a:pt x="23" y="122"/>
                  </a:lnTo>
                  <a:lnTo>
                    <a:pt x="21" y="124"/>
                  </a:lnTo>
                  <a:lnTo>
                    <a:pt x="21" y="126"/>
                  </a:lnTo>
                  <a:lnTo>
                    <a:pt x="23" y="127"/>
                  </a:lnTo>
                  <a:lnTo>
                    <a:pt x="21" y="129"/>
                  </a:lnTo>
                  <a:lnTo>
                    <a:pt x="14" y="129"/>
                  </a:lnTo>
                  <a:lnTo>
                    <a:pt x="14" y="131"/>
                  </a:lnTo>
                  <a:lnTo>
                    <a:pt x="12" y="131"/>
                  </a:lnTo>
                  <a:lnTo>
                    <a:pt x="10" y="133"/>
                  </a:lnTo>
                  <a:lnTo>
                    <a:pt x="9" y="133"/>
                  </a:lnTo>
                  <a:lnTo>
                    <a:pt x="9" y="134"/>
                  </a:lnTo>
                  <a:lnTo>
                    <a:pt x="3" y="134"/>
                  </a:lnTo>
                  <a:lnTo>
                    <a:pt x="3" y="134"/>
                  </a:lnTo>
                  <a:lnTo>
                    <a:pt x="0" y="136"/>
                  </a:lnTo>
                  <a:lnTo>
                    <a:pt x="0" y="138"/>
                  </a:lnTo>
                  <a:lnTo>
                    <a:pt x="0" y="138"/>
                  </a:lnTo>
                  <a:lnTo>
                    <a:pt x="2" y="138"/>
                  </a:lnTo>
                  <a:close/>
                  <a:moveTo>
                    <a:pt x="59" y="131"/>
                  </a:moveTo>
                  <a:lnTo>
                    <a:pt x="59" y="131"/>
                  </a:lnTo>
                  <a:lnTo>
                    <a:pt x="59" y="133"/>
                  </a:lnTo>
                  <a:lnTo>
                    <a:pt x="59" y="133"/>
                  </a:lnTo>
                  <a:lnTo>
                    <a:pt x="59" y="131"/>
                  </a:lnTo>
                  <a:close/>
                  <a:moveTo>
                    <a:pt x="2084" y="105"/>
                  </a:moveTo>
                  <a:lnTo>
                    <a:pt x="2087" y="105"/>
                  </a:lnTo>
                  <a:lnTo>
                    <a:pt x="2087" y="103"/>
                  </a:lnTo>
                  <a:lnTo>
                    <a:pt x="2089" y="103"/>
                  </a:lnTo>
                  <a:lnTo>
                    <a:pt x="2089" y="98"/>
                  </a:lnTo>
                  <a:lnTo>
                    <a:pt x="2093" y="96"/>
                  </a:lnTo>
                  <a:lnTo>
                    <a:pt x="2093" y="94"/>
                  </a:lnTo>
                  <a:lnTo>
                    <a:pt x="2091" y="93"/>
                  </a:lnTo>
                  <a:lnTo>
                    <a:pt x="2091" y="91"/>
                  </a:lnTo>
                  <a:lnTo>
                    <a:pt x="2089" y="89"/>
                  </a:lnTo>
                  <a:lnTo>
                    <a:pt x="2086" y="89"/>
                  </a:lnTo>
                  <a:lnTo>
                    <a:pt x="2082" y="89"/>
                  </a:lnTo>
                  <a:lnTo>
                    <a:pt x="2079" y="87"/>
                  </a:lnTo>
                  <a:lnTo>
                    <a:pt x="2073" y="87"/>
                  </a:lnTo>
                  <a:lnTo>
                    <a:pt x="2070" y="89"/>
                  </a:lnTo>
                  <a:lnTo>
                    <a:pt x="2070" y="91"/>
                  </a:lnTo>
                  <a:lnTo>
                    <a:pt x="2066" y="91"/>
                  </a:lnTo>
                  <a:lnTo>
                    <a:pt x="2066" y="93"/>
                  </a:lnTo>
                  <a:lnTo>
                    <a:pt x="2063" y="93"/>
                  </a:lnTo>
                  <a:lnTo>
                    <a:pt x="2063" y="93"/>
                  </a:lnTo>
                  <a:lnTo>
                    <a:pt x="2061" y="93"/>
                  </a:lnTo>
                  <a:lnTo>
                    <a:pt x="2063" y="94"/>
                  </a:lnTo>
                  <a:lnTo>
                    <a:pt x="2066" y="96"/>
                  </a:lnTo>
                  <a:lnTo>
                    <a:pt x="2070" y="96"/>
                  </a:lnTo>
                  <a:lnTo>
                    <a:pt x="2072" y="98"/>
                  </a:lnTo>
                  <a:lnTo>
                    <a:pt x="2072" y="103"/>
                  </a:lnTo>
                  <a:lnTo>
                    <a:pt x="2073" y="103"/>
                  </a:lnTo>
                  <a:lnTo>
                    <a:pt x="2073" y="105"/>
                  </a:lnTo>
                  <a:lnTo>
                    <a:pt x="2073" y="105"/>
                  </a:lnTo>
                  <a:lnTo>
                    <a:pt x="2075" y="103"/>
                  </a:lnTo>
                  <a:lnTo>
                    <a:pt x="2075" y="103"/>
                  </a:lnTo>
                  <a:lnTo>
                    <a:pt x="2084" y="103"/>
                  </a:lnTo>
                  <a:lnTo>
                    <a:pt x="2084" y="105"/>
                  </a:lnTo>
                  <a:close/>
                  <a:moveTo>
                    <a:pt x="482" y="91"/>
                  </a:moveTo>
                  <a:lnTo>
                    <a:pt x="480" y="94"/>
                  </a:lnTo>
                  <a:lnTo>
                    <a:pt x="480" y="96"/>
                  </a:lnTo>
                  <a:lnTo>
                    <a:pt x="476" y="98"/>
                  </a:lnTo>
                  <a:lnTo>
                    <a:pt x="476" y="101"/>
                  </a:lnTo>
                  <a:lnTo>
                    <a:pt x="476" y="101"/>
                  </a:lnTo>
                  <a:lnTo>
                    <a:pt x="478" y="103"/>
                  </a:lnTo>
                  <a:lnTo>
                    <a:pt x="478" y="105"/>
                  </a:lnTo>
                  <a:lnTo>
                    <a:pt x="478" y="107"/>
                  </a:lnTo>
                  <a:lnTo>
                    <a:pt x="478" y="110"/>
                  </a:lnTo>
                  <a:lnTo>
                    <a:pt x="480" y="110"/>
                  </a:lnTo>
                  <a:lnTo>
                    <a:pt x="480" y="107"/>
                  </a:lnTo>
                  <a:lnTo>
                    <a:pt x="485" y="107"/>
                  </a:lnTo>
                  <a:lnTo>
                    <a:pt x="489" y="107"/>
                  </a:lnTo>
                  <a:lnTo>
                    <a:pt x="489" y="100"/>
                  </a:lnTo>
                  <a:lnTo>
                    <a:pt x="490" y="100"/>
                  </a:lnTo>
                  <a:lnTo>
                    <a:pt x="490" y="96"/>
                  </a:lnTo>
                  <a:lnTo>
                    <a:pt x="489" y="96"/>
                  </a:lnTo>
                  <a:lnTo>
                    <a:pt x="489" y="94"/>
                  </a:lnTo>
                  <a:lnTo>
                    <a:pt x="489" y="93"/>
                  </a:lnTo>
                  <a:lnTo>
                    <a:pt x="485" y="93"/>
                  </a:lnTo>
                  <a:lnTo>
                    <a:pt x="485" y="93"/>
                  </a:lnTo>
                  <a:lnTo>
                    <a:pt x="482" y="91"/>
                  </a:lnTo>
                  <a:close/>
                  <a:moveTo>
                    <a:pt x="270" y="93"/>
                  </a:moveTo>
                  <a:lnTo>
                    <a:pt x="270" y="96"/>
                  </a:lnTo>
                  <a:lnTo>
                    <a:pt x="270" y="100"/>
                  </a:lnTo>
                  <a:lnTo>
                    <a:pt x="272" y="101"/>
                  </a:lnTo>
                  <a:lnTo>
                    <a:pt x="276" y="103"/>
                  </a:lnTo>
                  <a:lnTo>
                    <a:pt x="276" y="105"/>
                  </a:lnTo>
                  <a:lnTo>
                    <a:pt x="276" y="107"/>
                  </a:lnTo>
                  <a:lnTo>
                    <a:pt x="277" y="108"/>
                  </a:lnTo>
                  <a:lnTo>
                    <a:pt x="277" y="110"/>
                  </a:lnTo>
                  <a:lnTo>
                    <a:pt x="279" y="110"/>
                  </a:lnTo>
                  <a:lnTo>
                    <a:pt x="279" y="108"/>
                  </a:lnTo>
                  <a:lnTo>
                    <a:pt x="281" y="107"/>
                  </a:lnTo>
                  <a:lnTo>
                    <a:pt x="279" y="101"/>
                  </a:lnTo>
                  <a:lnTo>
                    <a:pt x="277" y="96"/>
                  </a:lnTo>
                  <a:lnTo>
                    <a:pt x="276" y="93"/>
                  </a:lnTo>
                  <a:lnTo>
                    <a:pt x="276" y="93"/>
                  </a:lnTo>
                  <a:lnTo>
                    <a:pt x="270" y="93"/>
                  </a:lnTo>
                  <a:close/>
                  <a:moveTo>
                    <a:pt x="319" y="93"/>
                  </a:moveTo>
                  <a:lnTo>
                    <a:pt x="318" y="96"/>
                  </a:lnTo>
                  <a:lnTo>
                    <a:pt x="319" y="96"/>
                  </a:lnTo>
                  <a:lnTo>
                    <a:pt x="323" y="101"/>
                  </a:lnTo>
                  <a:lnTo>
                    <a:pt x="326" y="101"/>
                  </a:lnTo>
                  <a:lnTo>
                    <a:pt x="328" y="100"/>
                  </a:lnTo>
                  <a:lnTo>
                    <a:pt x="331" y="100"/>
                  </a:lnTo>
                  <a:lnTo>
                    <a:pt x="330" y="98"/>
                  </a:lnTo>
                  <a:lnTo>
                    <a:pt x="330" y="94"/>
                  </a:lnTo>
                  <a:lnTo>
                    <a:pt x="330" y="94"/>
                  </a:lnTo>
                  <a:lnTo>
                    <a:pt x="326" y="94"/>
                  </a:lnTo>
                  <a:lnTo>
                    <a:pt x="326" y="93"/>
                  </a:lnTo>
                  <a:lnTo>
                    <a:pt x="323" y="93"/>
                  </a:lnTo>
                  <a:lnTo>
                    <a:pt x="321" y="93"/>
                  </a:lnTo>
                  <a:lnTo>
                    <a:pt x="319" y="93"/>
                  </a:lnTo>
                  <a:close/>
                  <a:moveTo>
                    <a:pt x="431" y="94"/>
                  </a:moveTo>
                  <a:lnTo>
                    <a:pt x="429" y="98"/>
                  </a:lnTo>
                  <a:lnTo>
                    <a:pt x="424" y="98"/>
                  </a:lnTo>
                  <a:lnTo>
                    <a:pt x="424" y="98"/>
                  </a:lnTo>
                  <a:lnTo>
                    <a:pt x="419" y="100"/>
                  </a:lnTo>
                  <a:lnTo>
                    <a:pt x="419" y="101"/>
                  </a:lnTo>
                  <a:lnTo>
                    <a:pt x="415" y="101"/>
                  </a:lnTo>
                  <a:lnTo>
                    <a:pt x="412" y="101"/>
                  </a:lnTo>
                  <a:lnTo>
                    <a:pt x="408" y="100"/>
                  </a:lnTo>
                  <a:lnTo>
                    <a:pt x="405" y="100"/>
                  </a:lnTo>
                  <a:lnTo>
                    <a:pt x="405" y="101"/>
                  </a:lnTo>
                  <a:lnTo>
                    <a:pt x="401" y="105"/>
                  </a:lnTo>
                  <a:lnTo>
                    <a:pt x="401" y="107"/>
                  </a:lnTo>
                  <a:lnTo>
                    <a:pt x="410" y="105"/>
                  </a:lnTo>
                  <a:lnTo>
                    <a:pt x="410" y="107"/>
                  </a:lnTo>
                  <a:lnTo>
                    <a:pt x="414" y="107"/>
                  </a:lnTo>
                  <a:lnTo>
                    <a:pt x="414" y="107"/>
                  </a:lnTo>
                  <a:lnTo>
                    <a:pt x="419" y="107"/>
                  </a:lnTo>
                  <a:lnTo>
                    <a:pt x="419" y="108"/>
                  </a:lnTo>
                  <a:lnTo>
                    <a:pt x="427" y="108"/>
                  </a:lnTo>
                  <a:lnTo>
                    <a:pt x="427" y="110"/>
                  </a:lnTo>
                  <a:lnTo>
                    <a:pt x="431" y="110"/>
                  </a:lnTo>
                  <a:lnTo>
                    <a:pt x="431" y="110"/>
                  </a:lnTo>
                  <a:lnTo>
                    <a:pt x="433" y="110"/>
                  </a:lnTo>
                  <a:lnTo>
                    <a:pt x="433" y="108"/>
                  </a:lnTo>
                  <a:lnTo>
                    <a:pt x="443" y="110"/>
                  </a:lnTo>
                  <a:lnTo>
                    <a:pt x="443" y="107"/>
                  </a:lnTo>
                  <a:lnTo>
                    <a:pt x="447" y="107"/>
                  </a:lnTo>
                  <a:lnTo>
                    <a:pt x="450" y="105"/>
                  </a:lnTo>
                  <a:lnTo>
                    <a:pt x="452" y="98"/>
                  </a:lnTo>
                  <a:lnTo>
                    <a:pt x="445" y="98"/>
                  </a:lnTo>
                  <a:lnTo>
                    <a:pt x="445" y="94"/>
                  </a:lnTo>
                  <a:lnTo>
                    <a:pt x="443" y="96"/>
                  </a:lnTo>
                  <a:lnTo>
                    <a:pt x="440" y="98"/>
                  </a:lnTo>
                  <a:lnTo>
                    <a:pt x="438" y="98"/>
                  </a:lnTo>
                  <a:lnTo>
                    <a:pt x="434" y="98"/>
                  </a:lnTo>
                  <a:lnTo>
                    <a:pt x="434" y="96"/>
                  </a:lnTo>
                  <a:lnTo>
                    <a:pt x="431" y="94"/>
                  </a:lnTo>
                  <a:close/>
                  <a:moveTo>
                    <a:pt x="740" y="105"/>
                  </a:moveTo>
                  <a:lnTo>
                    <a:pt x="743" y="108"/>
                  </a:lnTo>
                  <a:lnTo>
                    <a:pt x="749" y="107"/>
                  </a:lnTo>
                  <a:lnTo>
                    <a:pt x="749" y="105"/>
                  </a:lnTo>
                  <a:lnTo>
                    <a:pt x="743" y="105"/>
                  </a:lnTo>
                  <a:lnTo>
                    <a:pt x="742" y="105"/>
                  </a:lnTo>
                  <a:lnTo>
                    <a:pt x="742" y="105"/>
                  </a:lnTo>
                  <a:lnTo>
                    <a:pt x="740" y="105"/>
                  </a:lnTo>
                  <a:close/>
                  <a:moveTo>
                    <a:pt x="2128" y="119"/>
                  </a:moveTo>
                  <a:lnTo>
                    <a:pt x="2129" y="119"/>
                  </a:lnTo>
                  <a:lnTo>
                    <a:pt x="2129" y="115"/>
                  </a:lnTo>
                  <a:lnTo>
                    <a:pt x="2128" y="115"/>
                  </a:lnTo>
                  <a:lnTo>
                    <a:pt x="2126" y="115"/>
                  </a:lnTo>
                  <a:lnTo>
                    <a:pt x="2124" y="115"/>
                  </a:lnTo>
                  <a:lnTo>
                    <a:pt x="2124" y="115"/>
                  </a:lnTo>
                  <a:lnTo>
                    <a:pt x="2122" y="117"/>
                  </a:lnTo>
                  <a:lnTo>
                    <a:pt x="2119" y="117"/>
                  </a:lnTo>
                  <a:lnTo>
                    <a:pt x="2119" y="115"/>
                  </a:lnTo>
                  <a:lnTo>
                    <a:pt x="2117" y="115"/>
                  </a:lnTo>
                  <a:lnTo>
                    <a:pt x="2117" y="113"/>
                  </a:lnTo>
                  <a:lnTo>
                    <a:pt x="2114" y="113"/>
                  </a:lnTo>
                  <a:lnTo>
                    <a:pt x="2112" y="112"/>
                  </a:lnTo>
                  <a:lnTo>
                    <a:pt x="2110" y="112"/>
                  </a:lnTo>
                  <a:lnTo>
                    <a:pt x="2110" y="110"/>
                  </a:lnTo>
                  <a:lnTo>
                    <a:pt x="2107" y="110"/>
                  </a:lnTo>
                  <a:lnTo>
                    <a:pt x="2107" y="105"/>
                  </a:lnTo>
                  <a:lnTo>
                    <a:pt x="2098" y="105"/>
                  </a:lnTo>
                  <a:lnTo>
                    <a:pt x="2096" y="107"/>
                  </a:lnTo>
                  <a:lnTo>
                    <a:pt x="2093" y="107"/>
                  </a:lnTo>
                  <a:lnTo>
                    <a:pt x="2091" y="107"/>
                  </a:lnTo>
                  <a:lnTo>
                    <a:pt x="2087" y="105"/>
                  </a:lnTo>
                  <a:lnTo>
                    <a:pt x="2082" y="105"/>
                  </a:lnTo>
                  <a:lnTo>
                    <a:pt x="2080" y="108"/>
                  </a:lnTo>
                  <a:lnTo>
                    <a:pt x="2075" y="110"/>
                  </a:lnTo>
                  <a:lnTo>
                    <a:pt x="2077" y="115"/>
                  </a:lnTo>
                  <a:lnTo>
                    <a:pt x="2080" y="117"/>
                  </a:lnTo>
                  <a:lnTo>
                    <a:pt x="2079" y="119"/>
                  </a:lnTo>
                  <a:lnTo>
                    <a:pt x="2079" y="120"/>
                  </a:lnTo>
                  <a:lnTo>
                    <a:pt x="2077" y="122"/>
                  </a:lnTo>
                  <a:lnTo>
                    <a:pt x="2077" y="124"/>
                  </a:lnTo>
                  <a:lnTo>
                    <a:pt x="2075" y="127"/>
                  </a:lnTo>
                  <a:lnTo>
                    <a:pt x="2080" y="126"/>
                  </a:lnTo>
                  <a:lnTo>
                    <a:pt x="2084" y="126"/>
                  </a:lnTo>
                  <a:lnTo>
                    <a:pt x="2087" y="124"/>
                  </a:lnTo>
                  <a:lnTo>
                    <a:pt x="2091" y="124"/>
                  </a:lnTo>
                  <a:lnTo>
                    <a:pt x="2094" y="122"/>
                  </a:lnTo>
                  <a:lnTo>
                    <a:pt x="2094" y="127"/>
                  </a:lnTo>
                  <a:lnTo>
                    <a:pt x="2096" y="127"/>
                  </a:lnTo>
                  <a:lnTo>
                    <a:pt x="2098" y="127"/>
                  </a:lnTo>
                  <a:lnTo>
                    <a:pt x="2100" y="127"/>
                  </a:lnTo>
                  <a:lnTo>
                    <a:pt x="2100" y="127"/>
                  </a:lnTo>
                  <a:lnTo>
                    <a:pt x="2100" y="127"/>
                  </a:lnTo>
                  <a:lnTo>
                    <a:pt x="2100" y="127"/>
                  </a:lnTo>
                  <a:lnTo>
                    <a:pt x="2103" y="127"/>
                  </a:lnTo>
                  <a:lnTo>
                    <a:pt x="2103" y="126"/>
                  </a:lnTo>
                  <a:lnTo>
                    <a:pt x="2110" y="126"/>
                  </a:lnTo>
                  <a:lnTo>
                    <a:pt x="2110" y="126"/>
                  </a:lnTo>
                  <a:lnTo>
                    <a:pt x="2115" y="124"/>
                  </a:lnTo>
                  <a:lnTo>
                    <a:pt x="2115" y="122"/>
                  </a:lnTo>
                  <a:lnTo>
                    <a:pt x="2126" y="122"/>
                  </a:lnTo>
                  <a:lnTo>
                    <a:pt x="2126" y="122"/>
                  </a:lnTo>
                  <a:lnTo>
                    <a:pt x="2128" y="120"/>
                  </a:lnTo>
                  <a:lnTo>
                    <a:pt x="2128" y="119"/>
                  </a:lnTo>
                  <a:close/>
                  <a:moveTo>
                    <a:pt x="4459" y="482"/>
                  </a:moveTo>
                  <a:lnTo>
                    <a:pt x="4459" y="478"/>
                  </a:lnTo>
                  <a:lnTo>
                    <a:pt x="4463" y="478"/>
                  </a:lnTo>
                  <a:lnTo>
                    <a:pt x="4465" y="478"/>
                  </a:lnTo>
                  <a:lnTo>
                    <a:pt x="4468" y="480"/>
                  </a:lnTo>
                  <a:lnTo>
                    <a:pt x="4466" y="477"/>
                  </a:lnTo>
                  <a:lnTo>
                    <a:pt x="4465" y="475"/>
                  </a:lnTo>
                  <a:lnTo>
                    <a:pt x="4461" y="471"/>
                  </a:lnTo>
                  <a:lnTo>
                    <a:pt x="4461" y="471"/>
                  </a:lnTo>
                  <a:lnTo>
                    <a:pt x="4461" y="468"/>
                  </a:lnTo>
                  <a:lnTo>
                    <a:pt x="4461" y="466"/>
                  </a:lnTo>
                  <a:lnTo>
                    <a:pt x="4461" y="466"/>
                  </a:lnTo>
                  <a:lnTo>
                    <a:pt x="4459" y="466"/>
                  </a:lnTo>
                  <a:lnTo>
                    <a:pt x="4459" y="466"/>
                  </a:lnTo>
                  <a:lnTo>
                    <a:pt x="4459" y="464"/>
                  </a:lnTo>
                  <a:lnTo>
                    <a:pt x="4468" y="463"/>
                  </a:lnTo>
                  <a:lnTo>
                    <a:pt x="4468" y="456"/>
                  </a:lnTo>
                  <a:lnTo>
                    <a:pt x="4468" y="456"/>
                  </a:lnTo>
                  <a:lnTo>
                    <a:pt x="4468" y="456"/>
                  </a:lnTo>
                  <a:lnTo>
                    <a:pt x="4461" y="456"/>
                  </a:lnTo>
                  <a:lnTo>
                    <a:pt x="4461" y="456"/>
                  </a:lnTo>
                  <a:lnTo>
                    <a:pt x="4461" y="456"/>
                  </a:lnTo>
                  <a:lnTo>
                    <a:pt x="4461" y="452"/>
                  </a:lnTo>
                  <a:lnTo>
                    <a:pt x="4461" y="452"/>
                  </a:lnTo>
                  <a:lnTo>
                    <a:pt x="4461" y="450"/>
                  </a:lnTo>
                  <a:lnTo>
                    <a:pt x="4468" y="450"/>
                  </a:lnTo>
                  <a:lnTo>
                    <a:pt x="4468" y="452"/>
                  </a:lnTo>
                  <a:lnTo>
                    <a:pt x="4473" y="452"/>
                  </a:lnTo>
                  <a:lnTo>
                    <a:pt x="4473" y="450"/>
                  </a:lnTo>
                  <a:lnTo>
                    <a:pt x="4480" y="452"/>
                  </a:lnTo>
                  <a:lnTo>
                    <a:pt x="4480" y="454"/>
                  </a:lnTo>
                  <a:lnTo>
                    <a:pt x="4480" y="454"/>
                  </a:lnTo>
                  <a:lnTo>
                    <a:pt x="4480" y="452"/>
                  </a:lnTo>
                  <a:lnTo>
                    <a:pt x="4486" y="454"/>
                  </a:lnTo>
                  <a:lnTo>
                    <a:pt x="4486" y="452"/>
                  </a:lnTo>
                  <a:lnTo>
                    <a:pt x="4486" y="452"/>
                  </a:lnTo>
                  <a:lnTo>
                    <a:pt x="4486" y="447"/>
                  </a:lnTo>
                  <a:lnTo>
                    <a:pt x="4491" y="447"/>
                  </a:lnTo>
                  <a:lnTo>
                    <a:pt x="4491" y="447"/>
                  </a:lnTo>
                  <a:lnTo>
                    <a:pt x="4491" y="447"/>
                  </a:lnTo>
                  <a:lnTo>
                    <a:pt x="4491" y="440"/>
                  </a:lnTo>
                  <a:lnTo>
                    <a:pt x="4494" y="440"/>
                  </a:lnTo>
                  <a:lnTo>
                    <a:pt x="4496" y="436"/>
                  </a:lnTo>
                  <a:lnTo>
                    <a:pt x="4493" y="436"/>
                  </a:lnTo>
                  <a:lnTo>
                    <a:pt x="4491" y="436"/>
                  </a:lnTo>
                  <a:lnTo>
                    <a:pt x="4489" y="435"/>
                  </a:lnTo>
                  <a:lnTo>
                    <a:pt x="4489" y="435"/>
                  </a:lnTo>
                  <a:lnTo>
                    <a:pt x="4486" y="433"/>
                  </a:lnTo>
                  <a:lnTo>
                    <a:pt x="4484" y="431"/>
                  </a:lnTo>
                  <a:lnTo>
                    <a:pt x="4480" y="429"/>
                  </a:lnTo>
                  <a:lnTo>
                    <a:pt x="4480" y="428"/>
                  </a:lnTo>
                  <a:lnTo>
                    <a:pt x="4479" y="428"/>
                  </a:lnTo>
                  <a:lnTo>
                    <a:pt x="4477" y="426"/>
                  </a:lnTo>
                  <a:lnTo>
                    <a:pt x="4475" y="426"/>
                  </a:lnTo>
                  <a:lnTo>
                    <a:pt x="4473" y="422"/>
                  </a:lnTo>
                  <a:lnTo>
                    <a:pt x="4472" y="422"/>
                  </a:lnTo>
                  <a:lnTo>
                    <a:pt x="4470" y="421"/>
                  </a:lnTo>
                  <a:lnTo>
                    <a:pt x="4468" y="419"/>
                  </a:lnTo>
                  <a:lnTo>
                    <a:pt x="4468" y="417"/>
                  </a:lnTo>
                  <a:lnTo>
                    <a:pt x="4466" y="415"/>
                  </a:lnTo>
                  <a:lnTo>
                    <a:pt x="4466" y="414"/>
                  </a:lnTo>
                  <a:lnTo>
                    <a:pt x="4465" y="414"/>
                  </a:lnTo>
                  <a:lnTo>
                    <a:pt x="4465" y="414"/>
                  </a:lnTo>
                  <a:lnTo>
                    <a:pt x="4461" y="414"/>
                  </a:lnTo>
                  <a:lnTo>
                    <a:pt x="4461" y="412"/>
                  </a:lnTo>
                  <a:lnTo>
                    <a:pt x="4456" y="410"/>
                  </a:lnTo>
                  <a:lnTo>
                    <a:pt x="4456" y="410"/>
                  </a:lnTo>
                  <a:lnTo>
                    <a:pt x="4432" y="412"/>
                  </a:lnTo>
                  <a:lnTo>
                    <a:pt x="4433" y="415"/>
                  </a:lnTo>
                  <a:lnTo>
                    <a:pt x="4433" y="419"/>
                  </a:lnTo>
                  <a:lnTo>
                    <a:pt x="4433" y="421"/>
                  </a:lnTo>
                  <a:lnTo>
                    <a:pt x="4435" y="424"/>
                  </a:lnTo>
                  <a:lnTo>
                    <a:pt x="4428" y="422"/>
                  </a:lnTo>
                  <a:lnTo>
                    <a:pt x="4428" y="421"/>
                  </a:lnTo>
                  <a:lnTo>
                    <a:pt x="4428" y="419"/>
                  </a:lnTo>
                  <a:lnTo>
                    <a:pt x="4428" y="417"/>
                  </a:lnTo>
                  <a:lnTo>
                    <a:pt x="4428" y="410"/>
                  </a:lnTo>
                  <a:lnTo>
                    <a:pt x="4428" y="410"/>
                  </a:lnTo>
                  <a:lnTo>
                    <a:pt x="4428" y="407"/>
                  </a:lnTo>
                  <a:lnTo>
                    <a:pt x="4428" y="405"/>
                  </a:lnTo>
                  <a:lnTo>
                    <a:pt x="4426" y="405"/>
                  </a:lnTo>
                  <a:lnTo>
                    <a:pt x="4425" y="403"/>
                  </a:lnTo>
                  <a:lnTo>
                    <a:pt x="4423" y="402"/>
                  </a:lnTo>
                  <a:lnTo>
                    <a:pt x="4423" y="402"/>
                  </a:lnTo>
                  <a:lnTo>
                    <a:pt x="4423" y="398"/>
                  </a:lnTo>
                  <a:lnTo>
                    <a:pt x="4421" y="398"/>
                  </a:lnTo>
                  <a:lnTo>
                    <a:pt x="4419" y="396"/>
                  </a:lnTo>
                  <a:lnTo>
                    <a:pt x="4418" y="396"/>
                  </a:lnTo>
                  <a:lnTo>
                    <a:pt x="4414" y="396"/>
                  </a:lnTo>
                  <a:lnTo>
                    <a:pt x="4412" y="395"/>
                  </a:lnTo>
                  <a:lnTo>
                    <a:pt x="4411" y="391"/>
                  </a:lnTo>
                  <a:lnTo>
                    <a:pt x="4407" y="391"/>
                  </a:lnTo>
                  <a:lnTo>
                    <a:pt x="4407" y="389"/>
                  </a:lnTo>
                  <a:lnTo>
                    <a:pt x="4405" y="389"/>
                  </a:lnTo>
                  <a:lnTo>
                    <a:pt x="4405" y="389"/>
                  </a:lnTo>
                  <a:lnTo>
                    <a:pt x="4402" y="389"/>
                  </a:lnTo>
                  <a:lnTo>
                    <a:pt x="4398" y="384"/>
                  </a:lnTo>
                  <a:lnTo>
                    <a:pt x="4395" y="384"/>
                  </a:lnTo>
                  <a:lnTo>
                    <a:pt x="4393" y="381"/>
                  </a:lnTo>
                  <a:lnTo>
                    <a:pt x="4391" y="381"/>
                  </a:lnTo>
                  <a:lnTo>
                    <a:pt x="4390" y="377"/>
                  </a:lnTo>
                  <a:lnTo>
                    <a:pt x="4388" y="377"/>
                  </a:lnTo>
                  <a:lnTo>
                    <a:pt x="4384" y="375"/>
                  </a:lnTo>
                  <a:lnTo>
                    <a:pt x="4383" y="375"/>
                  </a:lnTo>
                  <a:lnTo>
                    <a:pt x="4381" y="374"/>
                  </a:lnTo>
                  <a:lnTo>
                    <a:pt x="4381" y="372"/>
                  </a:lnTo>
                  <a:lnTo>
                    <a:pt x="4381" y="372"/>
                  </a:lnTo>
                  <a:lnTo>
                    <a:pt x="4381" y="370"/>
                  </a:lnTo>
                  <a:lnTo>
                    <a:pt x="4381" y="368"/>
                  </a:lnTo>
                  <a:lnTo>
                    <a:pt x="4379" y="368"/>
                  </a:lnTo>
                  <a:lnTo>
                    <a:pt x="4377" y="367"/>
                  </a:lnTo>
                  <a:lnTo>
                    <a:pt x="4377" y="365"/>
                  </a:lnTo>
                  <a:lnTo>
                    <a:pt x="4372" y="367"/>
                  </a:lnTo>
                  <a:lnTo>
                    <a:pt x="4370" y="363"/>
                  </a:lnTo>
                  <a:lnTo>
                    <a:pt x="4365" y="363"/>
                  </a:lnTo>
                  <a:lnTo>
                    <a:pt x="4362" y="361"/>
                  </a:lnTo>
                  <a:lnTo>
                    <a:pt x="4360" y="360"/>
                  </a:lnTo>
                  <a:lnTo>
                    <a:pt x="4358" y="358"/>
                  </a:lnTo>
                  <a:lnTo>
                    <a:pt x="4358" y="358"/>
                  </a:lnTo>
                  <a:lnTo>
                    <a:pt x="4358" y="356"/>
                  </a:lnTo>
                  <a:lnTo>
                    <a:pt x="4358" y="354"/>
                  </a:lnTo>
                  <a:lnTo>
                    <a:pt x="4355" y="353"/>
                  </a:lnTo>
                  <a:lnTo>
                    <a:pt x="4355" y="351"/>
                  </a:lnTo>
                  <a:lnTo>
                    <a:pt x="4353" y="351"/>
                  </a:lnTo>
                  <a:lnTo>
                    <a:pt x="4351" y="349"/>
                  </a:lnTo>
                  <a:lnTo>
                    <a:pt x="4350" y="349"/>
                  </a:lnTo>
                  <a:lnTo>
                    <a:pt x="4348" y="347"/>
                  </a:lnTo>
                  <a:lnTo>
                    <a:pt x="4348" y="347"/>
                  </a:lnTo>
                  <a:lnTo>
                    <a:pt x="4348" y="342"/>
                  </a:lnTo>
                  <a:lnTo>
                    <a:pt x="4344" y="340"/>
                  </a:lnTo>
                  <a:lnTo>
                    <a:pt x="4344" y="339"/>
                  </a:lnTo>
                  <a:lnTo>
                    <a:pt x="4344" y="339"/>
                  </a:lnTo>
                  <a:lnTo>
                    <a:pt x="4341" y="339"/>
                  </a:lnTo>
                  <a:lnTo>
                    <a:pt x="4339" y="339"/>
                  </a:lnTo>
                  <a:lnTo>
                    <a:pt x="4336" y="339"/>
                  </a:lnTo>
                  <a:lnTo>
                    <a:pt x="4332" y="339"/>
                  </a:lnTo>
                  <a:lnTo>
                    <a:pt x="4332" y="337"/>
                  </a:lnTo>
                  <a:lnTo>
                    <a:pt x="4330" y="337"/>
                  </a:lnTo>
                  <a:lnTo>
                    <a:pt x="4329" y="335"/>
                  </a:lnTo>
                  <a:lnTo>
                    <a:pt x="4327" y="335"/>
                  </a:lnTo>
                  <a:lnTo>
                    <a:pt x="4327" y="333"/>
                  </a:lnTo>
                  <a:lnTo>
                    <a:pt x="4322" y="333"/>
                  </a:lnTo>
                  <a:lnTo>
                    <a:pt x="4320" y="335"/>
                  </a:lnTo>
                  <a:lnTo>
                    <a:pt x="4318" y="337"/>
                  </a:lnTo>
                  <a:lnTo>
                    <a:pt x="4315" y="337"/>
                  </a:lnTo>
                  <a:lnTo>
                    <a:pt x="4311" y="335"/>
                  </a:lnTo>
                  <a:lnTo>
                    <a:pt x="4309" y="332"/>
                  </a:lnTo>
                  <a:lnTo>
                    <a:pt x="4308" y="332"/>
                  </a:lnTo>
                  <a:lnTo>
                    <a:pt x="4308" y="330"/>
                  </a:lnTo>
                  <a:lnTo>
                    <a:pt x="4306" y="328"/>
                  </a:lnTo>
                  <a:lnTo>
                    <a:pt x="4306" y="326"/>
                  </a:lnTo>
                  <a:lnTo>
                    <a:pt x="4302" y="326"/>
                  </a:lnTo>
                  <a:lnTo>
                    <a:pt x="4302" y="326"/>
                  </a:lnTo>
                  <a:lnTo>
                    <a:pt x="4292" y="325"/>
                  </a:lnTo>
                  <a:lnTo>
                    <a:pt x="4290" y="321"/>
                  </a:lnTo>
                  <a:lnTo>
                    <a:pt x="4288" y="321"/>
                  </a:lnTo>
                  <a:lnTo>
                    <a:pt x="4288" y="319"/>
                  </a:lnTo>
                  <a:lnTo>
                    <a:pt x="4287" y="319"/>
                  </a:lnTo>
                  <a:lnTo>
                    <a:pt x="4287" y="318"/>
                  </a:lnTo>
                  <a:lnTo>
                    <a:pt x="4285" y="318"/>
                  </a:lnTo>
                  <a:lnTo>
                    <a:pt x="4283" y="319"/>
                  </a:lnTo>
                  <a:lnTo>
                    <a:pt x="4262" y="319"/>
                  </a:lnTo>
                  <a:lnTo>
                    <a:pt x="4262" y="318"/>
                  </a:lnTo>
                  <a:lnTo>
                    <a:pt x="4259" y="318"/>
                  </a:lnTo>
                  <a:lnTo>
                    <a:pt x="4257" y="319"/>
                  </a:lnTo>
                  <a:lnTo>
                    <a:pt x="4255" y="319"/>
                  </a:lnTo>
                  <a:lnTo>
                    <a:pt x="4254" y="321"/>
                  </a:lnTo>
                  <a:lnTo>
                    <a:pt x="4252" y="319"/>
                  </a:lnTo>
                  <a:lnTo>
                    <a:pt x="4252" y="319"/>
                  </a:lnTo>
                  <a:lnTo>
                    <a:pt x="4248" y="319"/>
                  </a:lnTo>
                  <a:lnTo>
                    <a:pt x="4248" y="318"/>
                  </a:lnTo>
                  <a:lnTo>
                    <a:pt x="4243" y="318"/>
                  </a:lnTo>
                  <a:lnTo>
                    <a:pt x="4243" y="318"/>
                  </a:lnTo>
                  <a:lnTo>
                    <a:pt x="4229" y="318"/>
                  </a:lnTo>
                  <a:lnTo>
                    <a:pt x="4229" y="318"/>
                  </a:lnTo>
                  <a:lnTo>
                    <a:pt x="4226" y="316"/>
                  </a:lnTo>
                  <a:lnTo>
                    <a:pt x="4224" y="316"/>
                  </a:lnTo>
                  <a:lnTo>
                    <a:pt x="4220" y="314"/>
                  </a:lnTo>
                  <a:lnTo>
                    <a:pt x="4222" y="325"/>
                  </a:lnTo>
                  <a:lnTo>
                    <a:pt x="4222" y="325"/>
                  </a:lnTo>
                  <a:lnTo>
                    <a:pt x="4220" y="330"/>
                  </a:lnTo>
                  <a:lnTo>
                    <a:pt x="4222" y="330"/>
                  </a:lnTo>
                  <a:lnTo>
                    <a:pt x="4224" y="330"/>
                  </a:lnTo>
                  <a:lnTo>
                    <a:pt x="4226" y="332"/>
                  </a:lnTo>
                  <a:lnTo>
                    <a:pt x="4227" y="332"/>
                  </a:lnTo>
                  <a:lnTo>
                    <a:pt x="4227" y="344"/>
                  </a:lnTo>
                  <a:lnTo>
                    <a:pt x="4224" y="344"/>
                  </a:lnTo>
                  <a:lnTo>
                    <a:pt x="4222" y="347"/>
                  </a:lnTo>
                  <a:lnTo>
                    <a:pt x="4222" y="349"/>
                  </a:lnTo>
                  <a:lnTo>
                    <a:pt x="4220" y="351"/>
                  </a:lnTo>
                  <a:lnTo>
                    <a:pt x="4217" y="351"/>
                  </a:lnTo>
                  <a:lnTo>
                    <a:pt x="4217" y="354"/>
                  </a:lnTo>
                  <a:lnTo>
                    <a:pt x="4212" y="354"/>
                  </a:lnTo>
                  <a:lnTo>
                    <a:pt x="4208" y="356"/>
                  </a:lnTo>
                  <a:lnTo>
                    <a:pt x="4206" y="356"/>
                  </a:lnTo>
                  <a:lnTo>
                    <a:pt x="4203" y="358"/>
                  </a:lnTo>
                  <a:lnTo>
                    <a:pt x="4198" y="358"/>
                  </a:lnTo>
                  <a:lnTo>
                    <a:pt x="4198" y="353"/>
                  </a:lnTo>
                  <a:lnTo>
                    <a:pt x="4196" y="347"/>
                  </a:lnTo>
                  <a:lnTo>
                    <a:pt x="4196" y="342"/>
                  </a:lnTo>
                  <a:lnTo>
                    <a:pt x="4192" y="342"/>
                  </a:lnTo>
                  <a:lnTo>
                    <a:pt x="4192" y="340"/>
                  </a:lnTo>
                  <a:lnTo>
                    <a:pt x="4189" y="340"/>
                  </a:lnTo>
                  <a:lnTo>
                    <a:pt x="4189" y="332"/>
                  </a:lnTo>
                  <a:lnTo>
                    <a:pt x="4187" y="332"/>
                  </a:lnTo>
                  <a:lnTo>
                    <a:pt x="4187" y="330"/>
                  </a:lnTo>
                  <a:lnTo>
                    <a:pt x="4189" y="330"/>
                  </a:lnTo>
                  <a:lnTo>
                    <a:pt x="4189" y="328"/>
                  </a:lnTo>
                  <a:lnTo>
                    <a:pt x="4185" y="330"/>
                  </a:lnTo>
                  <a:lnTo>
                    <a:pt x="4184" y="330"/>
                  </a:lnTo>
                  <a:lnTo>
                    <a:pt x="4182" y="332"/>
                  </a:lnTo>
                  <a:lnTo>
                    <a:pt x="4182" y="333"/>
                  </a:lnTo>
                  <a:lnTo>
                    <a:pt x="4180" y="333"/>
                  </a:lnTo>
                  <a:lnTo>
                    <a:pt x="4180" y="332"/>
                  </a:lnTo>
                  <a:lnTo>
                    <a:pt x="4180" y="332"/>
                  </a:lnTo>
                  <a:lnTo>
                    <a:pt x="4180" y="333"/>
                  </a:lnTo>
                  <a:lnTo>
                    <a:pt x="4175" y="333"/>
                  </a:lnTo>
                  <a:lnTo>
                    <a:pt x="4171" y="335"/>
                  </a:lnTo>
                  <a:lnTo>
                    <a:pt x="4168" y="337"/>
                  </a:lnTo>
                  <a:lnTo>
                    <a:pt x="4164" y="337"/>
                  </a:lnTo>
                  <a:lnTo>
                    <a:pt x="4166" y="332"/>
                  </a:lnTo>
                  <a:lnTo>
                    <a:pt x="4161" y="332"/>
                  </a:lnTo>
                  <a:lnTo>
                    <a:pt x="4159" y="332"/>
                  </a:lnTo>
                  <a:lnTo>
                    <a:pt x="4156" y="330"/>
                  </a:lnTo>
                  <a:lnTo>
                    <a:pt x="4154" y="330"/>
                  </a:lnTo>
                  <a:lnTo>
                    <a:pt x="4152" y="330"/>
                  </a:lnTo>
                  <a:lnTo>
                    <a:pt x="4152" y="330"/>
                  </a:lnTo>
                  <a:lnTo>
                    <a:pt x="4144" y="330"/>
                  </a:lnTo>
                  <a:lnTo>
                    <a:pt x="4142" y="332"/>
                  </a:lnTo>
                  <a:lnTo>
                    <a:pt x="4142" y="333"/>
                  </a:lnTo>
                  <a:lnTo>
                    <a:pt x="4140" y="333"/>
                  </a:lnTo>
                  <a:lnTo>
                    <a:pt x="4138" y="333"/>
                  </a:lnTo>
                  <a:lnTo>
                    <a:pt x="4138" y="332"/>
                  </a:lnTo>
                  <a:lnTo>
                    <a:pt x="4135" y="332"/>
                  </a:lnTo>
                  <a:lnTo>
                    <a:pt x="4135" y="326"/>
                  </a:lnTo>
                  <a:lnTo>
                    <a:pt x="4124" y="328"/>
                  </a:lnTo>
                  <a:lnTo>
                    <a:pt x="4114" y="328"/>
                  </a:lnTo>
                  <a:lnTo>
                    <a:pt x="4105" y="326"/>
                  </a:lnTo>
                  <a:lnTo>
                    <a:pt x="4105" y="330"/>
                  </a:lnTo>
                  <a:lnTo>
                    <a:pt x="4102" y="330"/>
                  </a:lnTo>
                  <a:lnTo>
                    <a:pt x="4102" y="330"/>
                  </a:lnTo>
                  <a:lnTo>
                    <a:pt x="4098" y="332"/>
                  </a:lnTo>
                  <a:lnTo>
                    <a:pt x="4098" y="332"/>
                  </a:lnTo>
                  <a:lnTo>
                    <a:pt x="4093" y="332"/>
                  </a:lnTo>
                  <a:lnTo>
                    <a:pt x="4093" y="333"/>
                  </a:lnTo>
                  <a:lnTo>
                    <a:pt x="4091" y="333"/>
                  </a:lnTo>
                  <a:lnTo>
                    <a:pt x="4089" y="333"/>
                  </a:lnTo>
                  <a:lnTo>
                    <a:pt x="4089" y="335"/>
                  </a:lnTo>
                  <a:lnTo>
                    <a:pt x="4088" y="337"/>
                  </a:lnTo>
                  <a:lnTo>
                    <a:pt x="4088" y="337"/>
                  </a:lnTo>
                  <a:lnTo>
                    <a:pt x="4088" y="344"/>
                  </a:lnTo>
                  <a:lnTo>
                    <a:pt x="4086" y="344"/>
                  </a:lnTo>
                  <a:lnTo>
                    <a:pt x="4086" y="346"/>
                  </a:lnTo>
                  <a:lnTo>
                    <a:pt x="4086" y="347"/>
                  </a:lnTo>
                  <a:lnTo>
                    <a:pt x="4086" y="349"/>
                  </a:lnTo>
                  <a:lnTo>
                    <a:pt x="4084" y="351"/>
                  </a:lnTo>
                  <a:lnTo>
                    <a:pt x="4084" y="353"/>
                  </a:lnTo>
                  <a:lnTo>
                    <a:pt x="4084" y="353"/>
                  </a:lnTo>
                  <a:lnTo>
                    <a:pt x="4084" y="347"/>
                  </a:lnTo>
                  <a:lnTo>
                    <a:pt x="4081" y="346"/>
                  </a:lnTo>
                  <a:lnTo>
                    <a:pt x="4081" y="340"/>
                  </a:lnTo>
                  <a:lnTo>
                    <a:pt x="4081" y="339"/>
                  </a:lnTo>
                  <a:lnTo>
                    <a:pt x="4079" y="337"/>
                  </a:lnTo>
                  <a:lnTo>
                    <a:pt x="4079" y="337"/>
                  </a:lnTo>
                  <a:lnTo>
                    <a:pt x="4079" y="335"/>
                  </a:lnTo>
                  <a:lnTo>
                    <a:pt x="4077" y="332"/>
                  </a:lnTo>
                  <a:lnTo>
                    <a:pt x="4070" y="330"/>
                  </a:lnTo>
                  <a:lnTo>
                    <a:pt x="4072" y="323"/>
                  </a:lnTo>
                  <a:lnTo>
                    <a:pt x="4068" y="323"/>
                  </a:lnTo>
                  <a:lnTo>
                    <a:pt x="4070" y="321"/>
                  </a:lnTo>
                  <a:lnTo>
                    <a:pt x="4070" y="319"/>
                  </a:lnTo>
                  <a:lnTo>
                    <a:pt x="4070" y="319"/>
                  </a:lnTo>
                  <a:lnTo>
                    <a:pt x="4072" y="318"/>
                  </a:lnTo>
                  <a:lnTo>
                    <a:pt x="4074" y="318"/>
                  </a:lnTo>
                  <a:lnTo>
                    <a:pt x="4074" y="318"/>
                  </a:lnTo>
                  <a:lnTo>
                    <a:pt x="4074" y="318"/>
                  </a:lnTo>
                  <a:lnTo>
                    <a:pt x="4072" y="316"/>
                  </a:lnTo>
                  <a:lnTo>
                    <a:pt x="4072" y="316"/>
                  </a:lnTo>
                  <a:lnTo>
                    <a:pt x="4072" y="316"/>
                  </a:lnTo>
                  <a:lnTo>
                    <a:pt x="4072" y="314"/>
                  </a:lnTo>
                  <a:lnTo>
                    <a:pt x="4072" y="314"/>
                  </a:lnTo>
                  <a:lnTo>
                    <a:pt x="4067" y="311"/>
                  </a:lnTo>
                  <a:lnTo>
                    <a:pt x="4067" y="309"/>
                  </a:lnTo>
                  <a:lnTo>
                    <a:pt x="4062" y="309"/>
                  </a:lnTo>
                  <a:lnTo>
                    <a:pt x="4056" y="302"/>
                  </a:lnTo>
                  <a:lnTo>
                    <a:pt x="4055" y="302"/>
                  </a:lnTo>
                  <a:lnTo>
                    <a:pt x="4055" y="300"/>
                  </a:lnTo>
                  <a:lnTo>
                    <a:pt x="4053" y="300"/>
                  </a:lnTo>
                  <a:lnTo>
                    <a:pt x="4053" y="299"/>
                  </a:lnTo>
                  <a:lnTo>
                    <a:pt x="4048" y="299"/>
                  </a:lnTo>
                  <a:lnTo>
                    <a:pt x="4048" y="299"/>
                  </a:lnTo>
                  <a:lnTo>
                    <a:pt x="4044" y="299"/>
                  </a:lnTo>
                  <a:lnTo>
                    <a:pt x="4044" y="297"/>
                  </a:lnTo>
                  <a:lnTo>
                    <a:pt x="4039" y="295"/>
                  </a:lnTo>
                  <a:lnTo>
                    <a:pt x="4037" y="297"/>
                  </a:lnTo>
                  <a:lnTo>
                    <a:pt x="4035" y="299"/>
                  </a:lnTo>
                  <a:lnTo>
                    <a:pt x="4035" y="299"/>
                  </a:lnTo>
                  <a:lnTo>
                    <a:pt x="4035" y="299"/>
                  </a:lnTo>
                  <a:lnTo>
                    <a:pt x="4034" y="297"/>
                  </a:lnTo>
                  <a:lnTo>
                    <a:pt x="4032" y="297"/>
                  </a:lnTo>
                  <a:lnTo>
                    <a:pt x="4030" y="297"/>
                  </a:lnTo>
                  <a:lnTo>
                    <a:pt x="4030" y="299"/>
                  </a:lnTo>
                  <a:lnTo>
                    <a:pt x="4027" y="299"/>
                  </a:lnTo>
                  <a:lnTo>
                    <a:pt x="4027" y="299"/>
                  </a:lnTo>
                  <a:lnTo>
                    <a:pt x="4020" y="300"/>
                  </a:lnTo>
                  <a:lnTo>
                    <a:pt x="4020" y="299"/>
                  </a:lnTo>
                  <a:lnTo>
                    <a:pt x="4020" y="299"/>
                  </a:lnTo>
                  <a:lnTo>
                    <a:pt x="4018" y="299"/>
                  </a:lnTo>
                  <a:lnTo>
                    <a:pt x="4016" y="299"/>
                  </a:lnTo>
                  <a:lnTo>
                    <a:pt x="4014" y="299"/>
                  </a:lnTo>
                  <a:lnTo>
                    <a:pt x="4011" y="299"/>
                  </a:lnTo>
                  <a:lnTo>
                    <a:pt x="4009" y="299"/>
                  </a:lnTo>
                  <a:lnTo>
                    <a:pt x="4009" y="297"/>
                  </a:lnTo>
                  <a:lnTo>
                    <a:pt x="4006" y="297"/>
                  </a:lnTo>
                  <a:lnTo>
                    <a:pt x="4006" y="297"/>
                  </a:lnTo>
                  <a:lnTo>
                    <a:pt x="4002" y="297"/>
                  </a:lnTo>
                  <a:lnTo>
                    <a:pt x="3999" y="297"/>
                  </a:lnTo>
                  <a:lnTo>
                    <a:pt x="3995" y="299"/>
                  </a:lnTo>
                  <a:lnTo>
                    <a:pt x="3992" y="300"/>
                  </a:lnTo>
                  <a:lnTo>
                    <a:pt x="3988" y="302"/>
                  </a:lnTo>
                  <a:lnTo>
                    <a:pt x="3985" y="302"/>
                  </a:lnTo>
                  <a:lnTo>
                    <a:pt x="3983" y="300"/>
                  </a:lnTo>
                  <a:lnTo>
                    <a:pt x="3981" y="300"/>
                  </a:lnTo>
                  <a:lnTo>
                    <a:pt x="3979" y="299"/>
                  </a:lnTo>
                  <a:lnTo>
                    <a:pt x="3976" y="299"/>
                  </a:lnTo>
                  <a:lnTo>
                    <a:pt x="3972" y="299"/>
                  </a:lnTo>
                  <a:lnTo>
                    <a:pt x="3972" y="299"/>
                  </a:lnTo>
                  <a:lnTo>
                    <a:pt x="3969" y="299"/>
                  </a:lnTo>
                  <a:lnTo>
                    <a:pt x="3969" y="300"/>
                  </a:lnTo>
                  <a:lnTo>
                    <a:pt x="3964" y="302"/>
                  </a:lnTo>
                  <a:lnTo>
                    <a:pt x="3964" y="304"/>
                  </a:lnTo>
                  <a:lnTo>
                    <a:pt x="3955" y="304"/>
                  </a:lnTo>
                  <a:lnTo>
                    <a:pt x="3955" y="306"/>
                  </a:lnTo>
                  <a:lnTo>
                    <a:pt x="3939" y="304"/>
                  </a:lnTo>
                  <a:lnTo>
                    <a:pt x="3939" y="306"/>
                  </a:lnTo>
                  <a:lnTo>
                    <a:pt x="3934" y="306"/>
                  </a:lnTo>
                  <a:lnTo>
                    <a:pt x="3934" y="306"/>
                  </a:lnTo>
                  <a:lnTo>
                    <a:pt x="3925" y="306"/>
                  </a:lnTo>
                  <a:lnTo>
                    <a:pt x="3925" y="306"/>
                  </a:lnTo>
                  <a:lnTo>
                    <a:pt x="3918" y="306"/>
                  </a:lnTo>
                  <a:lnTo>
                    <a:pt x="3918" y="306"/>
                  </a:lnTo>
                  <a:lnTo>
                    <a:pt x="3913" y="306"/>
                  </a:lnTo>
                  <a:lnTo>
                    <a:pt x="3913" y="304"/>
                  </a:lnTo>
                  <a:lnTo>
                    <a:pt x="3913" y="304"/>
                  </a:lnTo>
                  <a:lnTo>
                    <a:pt x="3913" y="306"/>
                  </a:lnTo>
                  <a:lnTo>
                    <a:pt x="3910" y="306"/>
                  </a:lnTo>
                  <a:lnTo>
                    <a:pt x="3910" y="306"/>
                  </a:lnTo>
                  <a:lnTo>
                    <a:pt x="3906" y="306"/>
                  </a:lnTo>
                  <a:lnTo>
                    <a:pt x="3910" y="300"/>
                  </a:lnTo>
                  <a:lnTo>
                    <a:pt x="3915" y="295"/>
                  </a:lnTo>
                  <a:lnTo>
                    <a:pt x="3920" y="292"/>
                  </a:lnTo>
                  <a:lnTo>
                    <a:pt x="3920" y="290"/>
                  </a:lnTo>
                  <a:lnTo>
                    <a:pt x="3920" y="288"/>
                  </a:lnTo>
                  <a:lnTo>
                    <a:pt x="3918" y="286"/>
                  </a:lnTo>
                  <a:lnTo>
                    <a:pt x="3913" y="286"/>
                  </a:lnTo>
                  <a:lnTo>
                    <a:pt x="3913" y="281"/>
                  </a:lnTo>
                  <a:lnTo>
                    <a:pt x="3915" y="281"/>
                  </a:lnTo>
                  <a:lnTo>
                    <a:pt x="3915" y="278"/>
                  </a:lnTo>
                  <a:lnTo>
                    <a:pt x="3917" y="278"/>
                  </a:lnTo>
                  <a:lnTo>
                    <a:pt x="3918" y="281"/>
                  </a:lnTo>
                  <a:lnTo>
                    <a:pt x="3918" y="281"/>
                  </a:lnTo>
                  <a:lnTo>
                    <a:pt x="3918" y="285"/>
                  </a:lnTo>
                  <a:lnTo>
                    <a:pt x="3922" y="283"/>
                  </a:lnTo>
                  <a:lnTo>
                    <a:pt x="3924" y="281"/>
                  </a:lnTo>
                  <a:lnTo>
                    <a:pt x="3925" y="279"/>
                  </a:lnTo>
                  <a:lnTo>
                    <a:pt x="3927" y="278"/>
                  </a:lnTo>
                  <a:lnTo>
                    <a:pt x="3925" y="274"/>
                  </a:lnTo>
                  <a:lnTo>
                    <a:pt x="3925" y="272"/>
                  </a:lnTo>
                  <a:lnTo>
                    <a:pt x="3924" y="271"/>
                  </a:lnTo>
                  <a:lnTo>
                    <a:pt x="3920" y="269"/>
                  </a:lnTo>
                  <a:lnTo>
                    <a:pt x="3920" y="269"/>
                  </a:lnTo>
                  <a:lnTo>
                    <a:pt x="3918" y="269"/>
                  </a:lnTo>
                  <a:lnTo>
                    <a:pt x="3918" y="267"/>
                  </a:lnTo>
                  <a:lnTo>
                    <a:pt x="3915" y="267"/>
                  </a:lnTo>
                  <a:lnTo>
                    <a:pt x="3915" y="265"/>
                  </a:lnTo>
                  <a:lnTo>
                    <a:pt x="3910" y="267"/>
                  </a:lnTo>
                  <a:lnTo>
                    <a:pt x="3906" y="264"/>
                  </a:lnTo>
                  <a:lnTo>
                    <a:pt x="3894" y="264"/>
                  </a:lnTo>
                  <a:lnTo>
                    <a:pt x="3894" y="264"/>
                  </a:lnTo>
                  <a:lnTo>
                    <a:pt x="3892" y="264"/>
                  </a:lnTo>
                  <a:lnTo>
                    <a:pt x="3890" y="264"/>
                  </a:lnTo>
                  <a:lnTo>
                    <a:pt x="3889" y="262"/>
                  </a:lnTo>
                  <a:lnTo>
                    <a:pt x="3885" y="264"/>
                  </a:lnTo>
                  <a:lnTo>
                    <a:pt x="3883" y="265"/>
                  </a:lnTo>
                  <a:lnTo>
                    <a:pt x="3882" y="265"/>
                  </a:lnTo>
                  <a:lnTo>
                    <a:pt x="3882" y="267"/>
                  </a:lnTo>
                  <a:lnTo>
                    <a:pt x="3882" y="269"/>
                  </a:lnTo>
                  <a:lnTo>
                    <a:pt x="3882" y="271"/>
                  </a:lnTo>
                  <a:lnTo>
                    <a:pt x="3880" y="272"/>
                  </a:lnTo>
                  <a:lnTo>
                    <a:pt x="3878" y="276"/>
                  </a:lnTo>
                  <a:lnTo>
                    <a:pt x="3873" y="279"/>
                  </a:lnTo>
                  <a:lnTo>
                    <a:pt x="3873" y="281"/>
                  </a:lnTo>
                  <a:lnTo>
                    <a:pt x="3873" y="281"/>
                  </a:lnTo>
                  <a:lnTo>
                    <a:pt x="3871" y="286"/>
                  </a:lnTo>
                  <a:lnTo>
                    <a:pt x="3871" y="286"/>
                  </a:lnTo>
                  <a:lnTo>
                    <a:pt x="3871" y="288"/>
                  </a:lnTo>
                  <a:lnTo>
                    <a:pt x="3864" y="288"/>
                  </a:lnTo>
                  <a:lnTo>
                    <a:pt x="3864" y="290"/>
                  </a:lnTo>
                  <a:lnTo>
                    <a:pt x="3861" y="292"/>
                  </a:lnTo>
                  <a:lnTo>
                    <a:pt x="3857" y="292"/>
                  </a:lnTo>
                  <a:lnTo>
                    <a:pt x="3856" y="290"/>
                  </a:lnTo>
                  <a:lnTo>
                    <a:pt x="3854" y="290"/>
                  </a:lnTo>
                  <a:lnTo>
                    <a:pt x="3856" y="286"/>
                  </a:lnTo>
                  <a:lnTo>
                    <a:pt x="3857" y="286"/>
                  </a:lnTo>
                  <a:lnTo>
                    <a:pt x="3859" y="285"/>
                  </a:lnTo>
                  <a:lnTo>
                    <a:pt x="3861" y="283"/>
                  </a:lnTo>
                  <a:lnTo>
                    <a:pt x="3859" y="283"/>
                  </a:lnTo>
                  <a:lnTo>
                    <a:pt x="3859" y="283"/>
                  </a:lnTo>
                  <a:lnTo>
                    <a:pt x="3859" y="281"/>
                  </a:lnTo>
                  <a:lnTo>
                    <a:pt x="3857" y="281"/>
                  </a:lnTo>
                  <a:lnTo>
                    <a:pt x="3857" y="278"/>
                  </a:lnTo>
                  <a:lnTo>
                    <a:pt x="3864" y="278"/>
                  </a:lnTo>
                  <a:lnTo>
                    <a:pt x="3864" y="274"/>
                  </a:lnTo>
                  <a:lnTo>
                    <a:pt x="3866" y="272"/>
                  </a:lnTo>
                  <a:lnTo>
                    <a:pt x="3868" y="269"/>
                  </a:lnTo>
                  <a:lnTo>
                    <a:pt x="3868" y="269"/>
                  </a:lnTo>
                  <a:lnTo>
                    <a:pt x="3868" y="269"/>
                  </a:lnTo>
                  <a:lnTo>
                    <a:pt x="3870" y="269"/>
                  </a:lnTo>
                  <a:lnTo>
                    <a:pt x="3870" y="269"/>
                  </a:lnTo>
                  <a:lnTo>
                    <a:pt x="3871" y="269"/>
                  </a:lnTo>
                  <a:lnTo>
                    <a:pt x="3871" y="272"/>
                  </a:lnTo>
                  <a:lnTo>
                    <a:pt x="3868" y="272"/>
                  </a:lnTo>
                  <a:lnTo>
                    <a:pt x="3870" y="276"/>
                  </a:lnTo>
                  <a:lnTo>
                    <a:pt x="3873" y="276"/>
                  </a:lnTo>
                  <a:lnTo>
                    <a:pt x="3873" y="272"/>
                  </a:lnTo>
                  <a:lnTo>
                    <a:pt x="3875" y="269"/>
                  </a:lnTo>
                  <a:lnTo>
                    <a:pt x="3875" y="265"/>
                  </a:lnTo>
                  <a:lnTo>
                    <a:pt x="3873" y="265"/>
                  </a:lnTo>
                  <a:lnTo>
                    <a:pt x="3871" y="265"/>
                  </a:lnTo>
                  <a:lnTo>
                    <a:pt x="3871" y="265"/>
                  </a:lnTo>
                  <a:lnTo>
                    <a:pt x="3871" y="265"/>
                  </a:lnTo>
                  <a:lnTo>
                    <a:pt x="3863" y="265"/>
                  </a:lnTo>
                  <a:lnTo>
                    <a:pt x="3863" y="267"/>
                  </a:lnTo>
                  <a:lnTo>
                    <a:pt x="3859" y="267"/>
                  </a:lnTo>
                  <a:lnTo>
                    <a:pt x="3854" y="267"/>
                  </a:lnTo>
                  <a:lnTo>
                    <a:pt x="3850" y="267"/>
                  </a:lnTo>
                  <a:lnTo>
                    <a:pt x="3849" y="269"/>
                  </a:lnTo>
                  <a:lnTo>
                    <a:pt x="3847" y="269"/>
                  </a:lnTo>
                  <a:lnTo>
                    <a:pt x="3845" y="267"/>
                  </a:lnTo>
                  <a:lnTo>
                    <a:pt x="3843" y="267"/>
                  </a:lnTo>
                  <a:lnTo>
                    <a:pt x="3843" y="264"/>
                  </a:lnTo>
                  <a:lnTo>
                    <a:pt x="3843" y="262"/>
                  </a:lnTo>
                  <a:lnTo>
                    <a:pt x="3843" y="260"/>
                  </a:lnTo>
                  <a:lnTo>
                    <a:pt x="3843" y="260"/>
                  </a:lnTo>
                  <a:lnTo>
                    <a:pt x="3845" y="258"/>
                  </a:lnTo>
                  <a:lnTo>
                    <a:pt x="3845" y="258"/>
                  </a:lnTo>
                  <a:lnTo>
                    <a:pt x="3847" y="258"/>
                  </a:lnTo>
                  <a:lnTo>
                    <a:pt x="3847" y="260"/>
                  </a:lnTo>
                  <a:lnTo>
                    <a:pt x="3849" y="260"/>
                  </a:lnTo>
                  <a:lnTo>
                    <a:pt x="3849" y="260"/>
                  </a:lnTo>
                  <a:lnTo>
                    <a:pt x="3859" y="260"/>
                  </a:lnTo>
                  <a:lnTo>
                    <a:pt x="3857" y="260"/>
                  </a:lnTo>
                  <a:lnTo>
                    <a:pt x="3857" y="258"/>
                  </a:lnTo>
                  <a:lnTo>
                    <a:pt x="3857" y="258"/>
                  </a:lnTo>
                  <a:lnTo>
                    <a:pt x="3857" y="257"/>
                  </a:lnTo>
                  <a:lnTo>
                    <a:pt x="3850" y="257"/>
                  </a:lnTo>
                  <a:lnTo>
                    <a:pt x="3850" y="255"/>
                  </a:lnTo>
                  <a:lnTo>
                    <a:pt x="3843" y="255"/>
                  </a:lnTo>
                  <a:lnTo>
                    <a:pt x="3843" y="255"/>
                  </a:lnTo>
                  <a:lnTo>
                    <a:pt x="3840" y="255"/>
                  </a:lnTo>
                  <a:lnTo>
                    <a:pt x="3840" y="253"/>
                  </a:lnTo>
                  <a:lnTo>
                    <a:pt x="3828" y="255"/>
                  </a:lnTo>
                  <a:lnTo>
                    <a:pt x="3828" y="253"/>
                  </a:lnTo>
                  <a:lnTo>
                    <a:pt x="3822" y="253"/>
                  </a:lnTo>
                  <a:lnTo>
                    <a:pt x="3822" y="251"/>
                  </a:lnTo>
                  <a:lnTo>
                    <a:pt x="3819" y="251"/>
                  </a:lnTo>
                  <a:lnTo>
                    <a:pt x="3819" y="251"/>
                  </a:lnTo>
                  <a:lnTo>
                    <a:pt x="3810" y="251"/>
                  </a:lnTo>
                  <a:lnTo>
                    <a:pt x="3810" y="250"/>
                  </a:lnTo>
                  <a:lnTo>
                    <a:pt x="3808" y="250"/>
                  </a:lnTo>
                  <a:lnTo>
                    <a:pt x="3808" y="248"/>
                  </a:lnTo>
                  <a:lnTo>
                    <a:pt x="3803" y="248"/>
                  </a:lnTo>
                  <a:lnTo>
                    <a:pt x="3803" y="248"/>
                  </a:lnTo>
                  <a:lnTo>
                    <a:pt x="3801" y="248"/>
                  </a:lnTo>
                  <a:lnTo>
                    <a:pt x="3798" y="243"/>
                  </a:lnTo>
                  <a:lnTo>
                    <a:pt x="3787" y="243"/>
                  </a:lnTo>
                  <a:lnTo>
                    <a:pt x="3789" y="244"/>
                  </a:lnTo>
                  <a:lnTo>
                    <a:pt x="3789" y="246"/>
                  </a:lnTo>
                  <a:lnTo>
                    <a:pt x="3789" y="246"/>
                  </a:lnTo>
                  <a:lnTo>
                    <a:pt x="3791" y="246"/>
                  </a:lnTo>
                  <a:lnTo>
                    <a:pt x="3793" y="246"/>
                  </a:lnTo>
                  <a:lnTo>
                    <a:pt x="3793" y="248"/>
                  </a:lnTo>
                  <a:lnTo>
                    <a:pt x="3794" y="248"/>
                  </a:lnTo>
                  <a:lnTo>
                    <a:pt x="3794" y="250"/>
                  </a:lnTo>
                  <a:lnTo>
                    <a:pt x="3794" y="251"/>
                  </a:lnTo>
                  <a:lnTo>
                    <a:pt x="3793" y="253"/>
                  </a:lnTo>
                  <a:lnTo>
                    <a:pt x="3786" y="253"/>
                  </a:lnTo>
                  <a:lnTo>
                    <a:pt x="3779" y="253"/>
                  </a:lnTo>
                  <a:lnTo>
                    <a:pt x="3779" y="255"/>
                  </a:lnTo>
                  <a:lnTo>
                    <a:pt x="3777" y="255"/>
                  </a:lnTo>
                  <a:lnTo>
                    <a:pt x="3777" y="260"/>
                  </a:lnTo>
                  <a:lnTo>
                    <a:pt x="3782" y="260"/>
                  </a:lnTo>
                  <a:lnTo>
                    <a:pt x="3782" y="262"/>
                  </a:lnTo>
                  <a:lnTo>
                    <a:pt x="3784" y="262"/>
                  </a:lnTo>
                  <a:lnTo>
                    <a:pt x="3786" y="262"/>
                  </a:lnTo>
                  <a:lnTo>
                    <a:pt x="3787" y="260"/>
                  </a:lnTo>
                  <a:lnTo>
                    <a:pt x="3789" y="260"/>
                  </a:lnTo>
                  <a:lnTo>
                    <a:pt x="3791" y="262"/>
                  </a:lnTo>
                  <a:lnTo>
                    <a:pt x="3793" y="262"/>
                  </a:lnTo>
                  <a:lnTo>
                    <a:pt x="3793" y="265"/>
                  </a:lnTo>
                  <a:lnTo>
                    <a:pt x="3789" y="265"/>
                  </a:lnTo>
                  <a:lnTo>
                    <a:pt x="3786" y="264"/>
                  </a:lnTo>
                  <a:lnTo>
                    <a:pt x="3786" y="264"/>
                  </a:lnTo>
                  <a:lnTo>
                    <a:pt x="3777" y="264"/>
                  </a:lnTo>
                  <a:lnTo>
                    <a:pt x="3777" y="265"/>
                  </a:lnTo>
                  <a:lnTo>
                    <a:pt x="3775" y="267"/>
                  </a:lnTo>
                  <a:lnTo>
                    <a:pt x="3775" y="272"/>
                  </a:lnTo>
                  <a:lnTo>
                    <a:pt x="3775" y="276"/>
                  </a:lnTo>
                  <a:lnTo>
                    <a:pt x="3777" y="279"/>
                  </a:lnTo>
                  <a:lnTo>
                    <a:pt x="3780" y="281"/>
                  </a:lnTo>
                  <a:lnTo>
                    <a:pt x="3780" y="285"/>
                  </a:lnTo>
                  <a:lnTo>
                    <a:pt x="3779" y="288"/>
                  </a:lnTo>
                  <a:lnTo>
                    <a:pt x="3774" y="288"/>
                  </a:lnTo>
                  <a:lnTo>
                    <a:pt x="3774" y="288"/>
                  </a:lnTo>
                  <a:lnTo>
                    <a:pt x="3772" y="286"/>
                  </a:lnTo>
                  <a:lnTo>
                    <a:pt x="3772" y="286"/>
                  </a:lnTo>
                  <a:lnTo>
                    <a:pt x="3768" y="286"/>
                  </a:lnTo>
                  <a:lnTo>
                    <a:pt x="3768" y="288"/>
                  </a:lnTo>
                  <a:lnTo>
                    <a:pt x="3765" y="288"/>
                  </a:lnTo>
                  <a:lnTo>
                    <a:pt x="3767" y="286"/>
                  </a:lnTo>
                  <a:lnTo>
                    <a:pt x="3767" y="286"/>
                  </a:lnTo>
                  <a:lnTo>
                    <a:pt x="3767" y="286"/>
                  </a:lnTo>
                  <a:lnTo>
                    <a:pt x="3767" y="283"/>
                  </a:lnTo>
                  <a:lnTo>
                    <a:pt x="3767" y="283"/>
                  </a:lnTo>
                  <a:lnTo>
                    <a:pt x="3765" y="281"/>
                  </a:lnTo>
                  <a:lnTo>
                    <a:pt x="3765" y="279"/>
                  </a:lnTo>
                  <a:lnTo>
                    <a:pt x="3761" y="281"/>
                  </a:lnTo>
                  <a:lnTo>
                    <a:pt x="3761" y="281"/>
                  </a:lnTo>
                  <a:lnTo>
                    <a:pt x="3758" y="281"/>
                  </a:lnTo>
                  <a:lnTo>
                    <a:pt x="3758" y="283"/>
                  </a:lnTo>
                  <a:lnTo>
                    <a:pt x="3756" y="283"/>
                  </a:lnTo>
                  <a:lnTo>
                    <a:pt x="3756" y="285"/>
                  </a:lnTo>
                  <a:lnTo>
                    <a:pt x="3756" y="286"/>
                  </a:lnTo>
                  <a:lnTo>
                    <a:pt x="3758" y="288"/>
                  </a:lnTo>
                  <a:lnTo>
                    <a:pt x="3760" y="290"/>
                  </a:lnTo>
                  <a:lnTo>
                    <a:pt x="3756" y="292"/>
                  </a:lnTo>
                  <a:lnTo>
                    <a:pt x="3753" y="293"/>
                  </a:lnTo>
                  <a:lnTo>
                    <a:pt x="3753" y="293"/>
                  </a:lnTo>
                  <a:lnTo>
                    <a:pt x="3751" y="293"/>
                  </a:lnTo>
                  <a:lnTo>
                    <a:pt x="3751" y="293"/>
                  </a:lnTo>
                  <a:lnTo>
                    <a:pt x="3749" y="293"/>
                  </a:lnTo>
                  <a:lnTo>
                    <a:pt x="3747" y="293"/>
                  </a:lnTo>
                  <a:lnTo>
                    <a:pt x="3747" y="293"/>
                  </a:lnTo>
                  <a:lnTo>
                    <a:pt x="3746" y="293"/>
                  </a:lnTo>
                  <a:lnTo>
                    <a:pt x="3744" y="293"/>
                  </a:lnTo>
                  <a:lnTo>
                    <a:pt x="3744" y="292"/>
                  </a:lnTo>
                  <a:lnTo>
                    <a:pt x="3739" y="292"/>
                  </a:lnTo>
                  <a:lnTo>
                    <a:pt x="3739" y="290"/>
                  </a:lnTo>
                  <a:lnTo>
                    <a:pt x="3735" y="288"/>
                  </a:lnTo>
                  <a:lnTo>
                    <a:pt x="3732" y="285"/>
                  </a:lnTo>
                  <a:lnTo>
                    <a:pt x="3730" y="285"/>
                  </a:lnTo>
                  <a:lnTo>
                    <a:pt x="3728" y="283"/>
                  </a:lnTo>
                  <a:lnTo>
                    <a:pt x="3726" y="283"/>
                  </a:lnTo>
                  <a:lnTo>
                    <a:pt x="3723" y="278"/>
                  </a:lnTo>
                  <a:lnTo>
                    <a:pt x="3721" y="278"/>
                  </a:lnTo>
                  <a:lnTo>
                    <a:pt x="3719" y="278"/>
                  </a:lnTo>
                  <a:lnTo>
                    <a:pt x="3718" y="278"/>
                  </a:lnTo>
                  <a:lnTo>
                    <a:pt x="3716" y="278"/>
                  </a:lnTo>
                  <a:lnTo>
                    <a:pt x="3714" y="276"/>
                  </a:lnTo>
                  <a:lnTo>
                    <a:pt x="3709" y="276"/>
                  </a:lnTo>
                  <a:lnTo>
                    <a:pt x="3705" y="278"/>
                  </a:lnTo>
                  <a:lnTo>
                    <a:pt x="3705" y="279"/>
                  </a:lnTo>
                  <a:lnTo>
                    <a:pt x="3700" y="281"/>
                  </a:lnTo>
                  <a:lnTo>
                    <a:pt x="3698" y="285"/>
                  </a:lnTo>
                  <a:lnTo>
                    <a:pt x="3697" y="285"/>
                  </a:lnTo>
                  <a:lnTo>
                    <a:pt x="3693" y="285"/>
                  </a:lnTo>
                  <a:lnTo>
                    <a:pt x="3690" y="285"/>
                  </a:lnTo>
                  <a:lnTo>
                    <a:pt x="3690" y="286"/>
                  </a:lnTo>
                  <a:lnTo>
                    <a:pt x="3684" y="288"/>
                  </a:lnTo>
                  <a:lnTo>
                    <a:pt x="3686" y="278"/>
                  </a:lnTo>
                  <a:lnTo>
                    <a:pt x="3681" y="276"/>
                  </a:lnTo>
                  <a:lnTo>
                    <a:pt x="3681" y="269"/>
                  </a:lnTo>
                  <a:lnTo>
                    <a:pt x="3679" y="269"/>
                  </a:lnTo>
                  <a:lnTo>
                    <a:pt x="3679" y="269"/>
                  </a:lnTo>
                  <a:lnTo>
                    <a:pt x="3679" y="269"/>
                  </a:lnTo>
                  <a:lnTo>
                    <a:pt x="3678" y="272"/>
                  </a:lnTo>
                  <a:lnTo>
                    <a:pt x="3676" y="274"/>
                  </a:lnTo>
                  <a:lnTo>
                    <a:pt x="3674" y="278"/>
                  </a:lnTo>
                  <a:lnTo>
                    <a:pt x="3672" y="278"/>
                  </a:lnTo>
                  <a:lnTo>
                    <a:pt x="3672" y="279"/>
                  </a:lnTo>
                  <a:lnTo>
                    <a:pt x="3674" y="283"/>
                  </a:lnTo>
                  <a:lnTo>
                    <a:pt x="3674" y="285"/>
                  </a:lnTo>
                  <a:lnTo>
                    <a:pt x="3674" y="286"/>
                  </a:lnTo>
                  <a:lnTo>
                    <a:pt x="3669" y="288"/>
                  </a:lnTo>
                  <a:lnTo>
                    <a:pt x="3669" y="299"/>
                  </a:lnTo>
                  <a:lnTo>
                    <a:pt x="3667" y="304"/>
                  </a:lnTo>
                  <a:lnTo>
                    <a:pt x="3665" y="306"/>
                  </a:lnTo>
                  <a:lnTo>
                    <a:pt x="3662" y="309"/>
                  </a:lnTo>
                  <a:lnTo>
                    <a:pt x="3660" y="314"/>
                  </a:lnTo>
                  <a:lnTo>
                    <a:pt x="3657" y="314"/>
                  </a:lnTo>
                  <a:lnTo>
                    <a:pt x="3655" y="314"/>
                  </a:lnTo>
                  <a:lnTo>
                    <a:pt x="3655" y="312"/>
                  </a:lnTo>
                  <a:lnTo>
                    <a:pt x="3655" y="312"/>
                  </a:lnTo>
                  <a:lnTo>
                    <a:pt x="3655" y="309"/>
                  </a:lnTo>
                  <a:lnTo>
                    <a:pt x="3657" y="307"/>
                  </a:lnTo>
                  <a:lnTo>
                    <a:pt x="3657" y="306"/>
                  </a:lnTo>
                  <a:lnTo>
                    <a:pt x="3657" y="302"/>
                  </a:lnTo>
                  <a:lnTo>
                    <a:pt x="3655" y="302"/>
                  </a:lnTo>
                  <a:lnTo>
                    <a:pt x="3655" y="304"/>
                  </a:lnTo>
                  <a:lnTo>
                    <a:pt x="3651" y="304"/>
                  </a:lnTo>
                  <a:lnTo>
                    <a:pt x="3650" y="302"/>
                  </a:lnTo>
                  <a:lnTo>
                    <a:pt x="3646" y="302"/>
                  </a:lnTo>
                  <a:lnTo>
                    <a:pt x="3646" y="299"/>
                  </a:lnTo>
                  <a:lnTo>
                    <a:pt x="3644" y="299"/>
                  </a:lnTo>
                  <a:lnTo>
                    <a:pt x="3643" y="297"/>
                  </a:lnTo>
                  <a:lnTo>
                    <a:pt x="3639" y="297"/>
                  </a:lnTo>
                  <a:lnTo>
                    <a:pt x="3637" y="297"/>
                  </a:lnTo>
                  <a:lnTo>
                    <a:pt x="3636" y="299"/>
                  </a:lnTo>
                  <a:lnTo>
                    <a:pt x="3632" y="299"/>
                  </a:lnTo>
                  <a:lnTo>
                    <a:pt x="3632" y="297"/>
                  </a:lnTo>
                  <a:lnTo>
                    <a:pt x="3630" y="297"/>
                  </a:lnTo>
                  <a:lnTo>
                    <a:pt x="3629" y="293"/>
                  </a:lnTo>
                  <a:lnTo>
                    <a:pt x="3627" y="292"/>
                  </a:lnTo>
                  <a:lnTo>
                    <a:pt x="3627" y="288"/>
                  </a:lnTo>
                  <a:lnTo>
                    <a:pt x="3623" y="290"/>
                  </a:lnTo>
                  <a:lnTo>
                    <a:pt x="3623" y="290"/>
                  </a:lnTo>
                  <a:lnTo>
                    <a:pt x="3620" y="290"/>
                  </a:lnTo>
                  <a:lnTo>
                    <a:pt x="3618" y="286"/>
                  </a:lnTo>
                  <a:lnTo>
                    <a:pt x="3622" y="285"/>
                  </a:lnTo>
                  <a:lnTo>
                    <a:pt x="3623" y="283"/>
                  </a:lnTo>
                  <a:lnTo>
                    <a:pt x="3627" y="283"/>
                  </a:lnTo>
                  <a:lnTo>
                    <a:pt x="3627" y="281"/>
                  </a:lnTo>
                  <a:lnTo>
                    <a:pt x="3625" y="279"/>
                  </a:lnTo>
                  <a:lnTo>
                    <a:pt x="3625" y="276"/>
                  </a:lnTo>
                  <a:lnTo>
                    <a:pt x="3622" y="276"/>
                  </a:lnTo>
                  <a:lnTo>
                    <a:pt x="3622" y="278"/>
                  </a:lnTo>
                  <a:lnTo>
                    <a:pt x="3623" y="279"/>
                  </a:lnTo>
                  <a:lnTo>
                    <a:pt x="3623" y="281"/>
                  </a:lnTo>
                  <a:lnTo>
                    <a:pt x="3623" y="281"/>
                  </a:lnTo>
                  <a:lnTo>
                    <a:pt x="3623" y="281"/>
                  </a:lnTo>
                  <a:lnTo>
                    <a:pt x="3622" y="281"/>
                  </a:lnTo>
                  <a:lnTo>
                    <a:pt x="3616" y="281"/>
                  </a:lnTo>
                  <a:lnTo>
                    <a:pt x="3615" y="276"/>
                  </a:lnTo>
                  <a:lnTo>
                    <a:pt x="3613" y="276"/>
                  </a:lnTo>
                  <a:lnTo>
                    <a:pt x="3613" y="274"/>
                  </a:lnTo>
                  <a:lnTo>
                    <a:pt x="3609" y="272"/>
                  </a:lnTo>
                  <a:lnTo>
                    <a:pt x="3609" y="272"/>
                  </a:lnTo>
                  <a:lnTo>
                    <a:pt x="3608" y="272"/>
                  </a:lnTo>
                  <a:lnTo>
                    <a:pt x="3606" y="269"/>
                  </a:lnTo>
                  <a:lnTo>
                    <a:pt x="3601" y="264"/>
                  </a:lnTo>
                  <a:lnTo>
                    <a:pt x="3597" y="265"/>
                  </a:lnTo>
                  <a:lnTo>
                    <a:pt x="3594" y="267"/>
                  </a:lnTo>
                  <a:lnTo>
                    <a:pt x="3594" y="269"/>
                  </a:lnTo>
                  <a:lnTo>
                    <a:pt x="3594" y="272"/>
                  </a:lnTo>
                  <a:lnTo>
                    <a:pt x="3595" y="276"/>
                  </a:lnTo>
                  <a:lnTo>
                    <a:pt x="3597" y="278"/>
                  </a:lnTo>
                  <a:lnTo>
                    <a:pt x="3597" y="279"/>
                  </a:lnTo>
                  <a:lnTo>
                    <a:pt x="3595" y="279"/>
                  </a:lnTo>
                  <a:lnTo>
                    <a:pt x="3595" y="279"/>
                  </a:lnTo>
                  <a:lnTo>
                    <a:pt x="3595" y="281"/>
                  </a:lnTo>
                  <a:lnTo>
                    <a:pt x="3594" y="281"/>
                  </a:lnTo>
                  <a:lnTo>
                    <a:pt x="3592" y="271"/>
                  </a:lnTo>
                  <a:lnTo>
                    <a:pt x="3590" y="271"/>
                  </a:lnTo>
                  <a:lnTo>
                    <a:pt x="3588" y="267"/>
                  </a:lnTo>
                  <a:lnTo>
                    <a:pt x="3585" y="267"/>
                  </a:lnTo>
                  <a:lnTo>
                    <a:pt x="3582" y="265"/>
                  </a:lnTo>
                  <a:lnTo>
                    <a:pt x="3582" y="265"/>
                  </a:lnTo>
                  <a:lnTo>
                    <a:pt x="3578" y="265"/>
                  </a:lnTo>
                  <a:lnTo>
                    <a:pt x="3578" y="264"/>
                  </a:lnTo>
                  <a:lnTo>
                    <a:pt x="3575" y="264"/>
                  </a:lnTo>
                  <a:lnTo>
                    <a:pt x="3575" y="264"/>
                  </a:lnTo>
                  <a:lnTo>
                    <a:pt x="3571" y="264"/>
                  </a:lnTo>
                  <a:lnTo>
                    <a:pt x="3569" y="262"/>
                  </a:lnTo>
                  <a:lnTo>
                    <a:pt x="3568" y="260"/>
                  </a:lnTo>
                  <a:lnTo>
                    <a:pt x="3566" y="258"/>
                  </a:lnTo>
                  <a:lnTo>
                    <a:pt x="3564" y="258"/>
                  </a:lnTo>
                  <a:lnTo>
                    <a:pt x="3559" y="257"/>
                  </a:lnTo>
                  <a:lnTo>
                    <a:pt x="3559" y="257"/>
                  </a:lnTo>
                  <a:lnTo>
                    <a:pt x="3562" y="257"/>
                  </a:lnTo>
                  <a:lnTo>
                    <a:pt x="3562" y="255"/>
                  </a:lnTo>
                  <a:lnTo>
                    <a:pt x="3564" y="253"/>
                  </a:lnTo>
                  <a:lnTo>
                    <a:pt x="3566" y="253"/>
                  </a:lnTo>
                  <a:lnTo>
                    <a:pt x="3566" y="251"/>
                  </a:lnTo>
                  <a:lnTo>
                    <a:pt x="3564" y="251"/>
                  </a:lnTo>
                  <a:lnTo>
                    <a:pt x="3564" y="250"/>
                  </a:lnTo>
                  <a:lnTo>
                    <a:pt x="3559" y="250"/>
                  </a:lnTo>
                  <a:lnTo>
                    <a:pt x="3559" y="251"/>
                  </a:lnTo>
                  <a:lnTo>
                    <a:pt x="3552" y="250"/>
                  </a:lnTo>
                  <a:lnTo>
                    <a:pt x="3552" y="248"/>
                  </a:lnTo>
                  <a:lnTo>
                    <a:pt x="3548" y="250"/>
                  </a:lnTo>
                  <a:lnTo>
                    <a:pt x="3545" y="250"/>
                  </a:lnTo>
                  <a:lnTo>
                    <a:pt x="3545" y="251"/>
                  </a:lnTo>
                  <a:lnTo>
                    <a:pt x="3547" y="253"/>
                  </a:lnTo>
                  <a:lnTo>
                    <a:pt x="3547" y="255"/>
                  </a:lnTo>
                  <a:lnTo>
                    <a:pt x="3543" y="255"/>
                  </a:lnTo>
                  <a:lnTo>
                    <a:pt x="3540" y="255"/>
                  </a:lnTo>
                  <a:lnTo>
                    <a:pt x="3536" y="255"/>
                  </a:lnTo>
                  <a:lnTo>
                    <a:pt x="3536" y="253"/>
                  </a:lnTo>
                  <a:lnTo>
                    <a:pt x="3531" y="253"/>
                  </a:lnTo>
                  <a:lnTo>
                    <a:pt x="3529" y="250"/>
                  </a:lnTo>
                  <a:lnTo>
                    <a:pt x="3524" y="248"/>
                  </a:lnTo>
                  <a:lnTo>
                    <a:pt x="3524" y="248"/>
                  </a:lnTo>
                  <a:lnTo>
                    <a:pt x="3519" y="248"/>
                  </a:lnTo>
                  <a:lnTo>
                    <a:pt x="3519" y="246"/>
                  </a:lnTo>
                  <a:lnTo>
                    <a:pt x="3515" y="246"/>
                  </a:lnTo>
                  <a:lnTo>
                    <a:pt x="3515" y="244"/>
                  </a:lnTo>
                  <a:lnTo>
                    <a:pt x="3512" y="244"/>
                  </a:lnTo>
                  <a:lnTo>
                    <a:pt x="3512" y="244"/>
                  </a:lnTo>
                  <a:lnTo>
                    <a:pt x="3508" y="244"/>
                  </a:lnTo>
                  <a:lnTo>
                    <a:pt x="3508" y="246"/>
                  </a:lnTo>
                  <a:lnTo>
                    <a:pt x="3496" y="244"/>
                  </a:lnTo>
                  <a:lnTo>
                    <a:pt x="3496" y="248"/>
                  </a:lnTo>
                  <a:lnTo>
                    <a:pt x="3492" y="246"/>
                  </a:lnTo>
                  <a:lnTo>
                    <a:pt x="3489" y="246"/>
                  </a:lnTo>
                  <a:lnTo>
                    <a:pt x="3487" y="244"/>
                  </a:lnTo>
                  <a:lnTo>
                    <a:pt x="3486" y="243"/>
                  </a:lnTo>
                  <a:lnTo>
                    <a:pt x="3482" y="243"/>
                  </a:lnTo>
                  <a:lnTo>
                    <a:pt x="3480" y="239"/>
                  </a:lnTo>
                  <a:lnTo>
                    <a:pt x="3475" y="239"/>
                  </a:lnTo>
                  <a:lnTo>
                    <a:pt x="3475" y="237"/>
                  </a:lnTo>
                  <a:lnTo>
                    <a:pt x="3472" y="237"/>
                  </a:lnTo>
                  <a:lnTo>
                    <a:pt x="3472" y="236"/>
                  </a:lnTo>
                  <a:lnTo>
                    <a:pt x="3468" y="236"/>
                  </a:lnTo>
                  <a:lnTo>
                    <a:pt x="3468" y="234"/>
                  </a:lnTo>
                  <a:lnTo>
                    <a:pt x="3468" y="234"/>
                  </a:lnTo>
                  <a:lnTo>
                    <a:pt x="3468" y="230"/>
                  </a:lnTo>
                  <a:lnTo>
                    <a:pt x="3470" y="230"/>
                  </a:lnTo>
                  <a:lnTo>
                    <a:pt x="3470" y="227"/>
                  </a:lnTo>
                  <a:lnTo>
                    <a:pt x="3470" y="223"/>
                  </a:lnTo>
                  <a:lnTo>
                    <a:pt x="3470" y="220"/>
                  </a:lnTo>
                  <a:lnTo>
                    <a:pt x="3465" y="218"/>
                  </a:lnTo>
                  <a:lnTo>
                    <a:pt x="3465" y="220"/>
                  </a:lnTo>
                  <a:lnTo>
                    <a:pt x="3465" y="220"/>
                  </a:lnTo>
                  <a:lnTo>
                    <a:pt x="3463" y="220"/>
                  </a:lnTo>
                  <a:lnTo>
                    <a:pt x="3463" y="218"/>
                  </a:lnTo>
                  <a:lnTo>
                    <a:pt x="3454" y="218"/>
                  </a:lnTo>
                  <a:lnTo>
                    <a:pt x="3451" y="220"/>
                  </a:lnTo>
                  <a:lnTo>
                    <a:pt x="3449" y="220"/>
                  </a:lnTo>
                  <a:lnTo>
                    <a:pt x="3445" y="220"/>
                  </a:lnTo>
                  <a:lnTo>
                    <a:pt x="3444" y="216"/>
                  </a:lnTo>
                  <a:lnTo>
                    <a:pt x="3442" y="216"/>
                  </a:lnTo>
                  <a:lnTo>
                    <a:pt x="3438" y="218"/>
                  </a:lnTo>
                  <a:lnTo>
                    <a:pt x="3435" y="218"/>
                  </a:lnTo>
                  <a:lnTo>
                    <a:pt x="3435" y="216"/>
                  </a:lnTo>
                  <a:lnTo>
                    <a:pt x="3431" y="216"/>
                  </a:lnTo>
                  <a:lnTo>
                    <a:pt x="3428" y="215"/>
                  </a:lnTo>
                  <a:lnTo>
                    <a:pt x="3426" y="213"/>
                  </a:lnTo>
                  <a:lnTo>
                    <a:pt x="3423" y="215"/>
                  </a:lnTo>
                  <a:lnTo>
                    <a:pt x="3419" y="215"/>
                  </a:lnTo>
                  <a:lnTo>
                    <a:pt x="3417" y="218"/>
                  </a:lnTo>
                  <a:lnTo>
                    <a:pt x="3414" y="218"/>
                  </a:lnTo>
                  <a:lnTo>
                    <a:pt x="3409" y="223"/>
                  </a:lnTo>
                  <a:lnTo>
                    <a:pt x="3407" y="223"/>
                  </a:lnTo>
                  <a:lnTo>
                    <a:pt x="3407" y="225"/>
                  </a:lnTo>
                  <a:lnTo>
                    <a:pt x="3405" y="225"/>
                  </a:lnTo>
                  <a:lnTo>
                    <a:pt x="3402" y="229"/>
                  </a:lnTo>
                  <a:lnTo>
                    <a:pt x="3402" y="229"/>
                  </a:lnTo>
                  <a:lnTo>
                    <a:pt x="3400" y="230"/>
                  </a:lnTo>
                  <a:lnTo>
                    <a:pt x="3400" y="232"/>
                  </a:lnTo>
                  <a:lnTo>
                    <a:pt x="3400" y="234"/>
                  </a:lnTo>
                  <a:lnTo>
                    <a:pt x="3400" y="237"/>
                  </a:lnTo>
                  <a:lnTo>
                    <a:pt x="3402" y="239"/>
                  </a:lnTo>
                  <a:lnTo>
                    <a:pt x="3405" y="244"/>
                  </a:lnTo>
                  <a:lnTo>
                    <a:pt x="3403" y="244"/>
                  </a:lnTo>
                  <a:lnTo>
                    <a:pt x="3403" y="246"/>
                  </a:lnTo>
                  <a:lnTo>
                    <a:pt x="3402" y="246"/>
                  </a:lnTo>
                  <a:lnTo>
                    <a:pt x="3400" y="250"/>
                  </a:lnTo>
                  <a:lnTo>
                    <a:pt x="3398" y="251"/>
                  </a:lnTo>
                  <a:lnTo>
                    <a:pt x="3396" y="255"/>
                  </a:lnTo>
                  <a:lnTo>
                    <a:pt x="3395" y="257"/>
                  </a:lnTo>
                  <a:lnTo>
                    <a:pt x="3396" y="257"/>
                  </a:lnTo>
                  <a:lnTo>
                    <a:pt x="3396" y="260"/>
                  </a:lnTo>
                  <a:lnTo>
                    <a:pt x="3393" y="260"/>
                  </a:lnTo>
                  <a:lnTo>
                    <a:pt x="3393" y="255"/>
                  </a:lnTo>
                  <a:lnTo>
                    <a:pt x="3393" y="255"/>
                  </a:lnTo>
                  <a:lnTo>
                    <a:pt x="3395" y="253"/>
                  </a:lnTo>
                  <a:lnTo>
                    <a:pt x="3396" y="251"/>
                  </a:lnTo>
                  <a:lnTo>
                    <a:pt x="3396" y="250"/>
                  </a:lnTo>
                  <a:lnTo>
                    <a:pt x="3396" y="246"/>
                  </a:lnTo>
                  <a:lnTo>
                    <a:pt x="3396" y="246"/>
                  </a:lnTo>
                  <a:lnTo>
                    <a:pt x="3395" y="246"/>
                  </a:lnTo>
                  <a:lnTo>
                    <a:pt x="3395" y="244"/>
                  </a:lnTo>
                  <a:lnTo>
                    <a:pt x="3393" y="244"/>
                  </a:lnTo>
                  <a:lnTo>
                    <a:pt x="3393" y="244"/>
                  </a:lnTo>
                  <a:lnTo>
                    <a:pt x="3395" y="244"/>
                  </a:lnTo>
                  <a:lnTo>
                    <a:pt x="3395" y="243"/>
                  </a:lnTo>
                  <a:lnTo>
                    <a:pt x="3400" y="243"/>
                  </a:lnTo>
                  <a:lnTo>
                    <a:pt x="3400" y="243"/>
                  </a:lnTo>
                  <a:lnTo>
                    <a:pt x="3400" y="241"/>
                  </a:lnTo>
                  <a:lnTo>
                    <a:pt x="3400" y="241"/>
                  </a:lnTo>
                  <a:lnTo>
                    <a:pt x="3400" y="239"/>
                  </a:lnTo>
                  <a:lnTo>
                    <a:pt x="3400" y="239"/>
                  </a:lnTo>
                  <a:lnTo>
                    <a:pt x="3398" y="237"/>
                  </a:lnTo>
                  <a:lnTo>
                    <a:pt x="3398" y="237"/>
                  </a:lnTo>
                  <a:lnTo>
                    <a:pt x="3396" y="236"/>
                  </a:lnTo>
                  <a:lnTo>
                    <a:pt x="3396" y="234"/>
                  </a:lnTo>
                  <a:lnTo>
                    <a:pt x="3396" y="232"/>
                  </a:lnTo>
                  <a:lnTo>
                    <a:pt x="3398" y="230"/>
                  </a:lnTo>
                  <a:lnTo>
                    <a:pt x="3398" y="225"/>
                  </a:lnTo>
                  <a:lnTo>
                    <a:pt x="3396" y="223"/>
                  </a:lnTo>
                  <a:lnTo>
                    <a:pt x="3396" y="222"/>
                  </a:lnTo>
                  <a:lnTo>
                    <a:pt x="3395" y="220"/>
                  </a:lnTo>
                  <a:lnTo>
                    <a:pt x="3393" y="218"/>
                  </a:lnTo>
                  <a:lnTo>
                    <a:pt x="3391" y="218"/>
                  </a:lnTo>
                  <a:lnTo>
                    <a:pt x="3391" y="227"/>
                  </a:lnTo>
                  <a:lnTo>
                    <a:pt x="3376" y="227"/>
                  </a:lnTo>
                  <a:lnTo>
                    <a:pt x="3376" y="227"/>
                  </a:lnTo>
                  <a:lnTo>
                    <a:pt x="3376" y="227"/>
                  </a:lnTo>
                  <a:lnTo>
                    <a:pt x="3376" y="227"/>
                  </a:lnTo>
                  <a:lnTo>
                    <a:pt x="3372" y="227"/>
                  </a:lnTo>
                  <a:lnTo>
                    <a:pt x="3372" y="223"/>
                  </a:lnTo>
                  <a:lnTo>
                    <a:pt x="3370" y="220"/>
                  </a:lnTo>
                  <a:lnTo>
                    <a:pt x="3369" y="218"/>
                  </a:lnTo>
                  <a:lnTo>
                    <a:pt x="3369" y="215"/>
                  </a:lnTo>
                  <a:lnTo>
                    <a:pt x="3367" y="215"/>
                  </a:lnTo>
                  <a:lnTo>
                    <a:pt x="3365" y="216"/>
                  </a:lnTo>
                  <a:lnTo>
                    <a:pt x="3365" y="216"/>
                  </a:lnTo>
                  <a:lnTo>
                    <a:pt x="3365" y="216"/>
                  </a:lnTo>
                  <a:lnTo>
                    <a:pt x="3365" y="218"/>
                  </a:lnTo>
                  <a:lnTo>
                    <a:pt x="3363" y="218"/>
                  </a:lnTo>
                  <a:lnTo>
                    <a:pt x="3363" y="220"/>
                  </a:lnTo>
                  <a:lnTo>
                    <a:pt x="3362" y="220"/>
                  </a:lnTo>
                  <a:lnTo>
                    <a:pt x="3362" y="218"/>
                  </a:lnTo>
                  <a:lnTo>
                    <a:pt x="3360" y="216"/>
                  </a:lnTo>
                  <a:lnTo>
                    <a:pt x="3358" y="216"/>
                  </a:lnTo>
                  <a:lnTo>
                    <a:pt x="3358" y="216"/>
                  </a:lnTo>
                  <a:lnTo>
                    <a:pt x="3358" y="216"/>
                  </a:lnTo>
                  <a:lnTo>
                    <a:pt x="3356" y="215"/>
                  </a:lnTo>
                  <a:lnTo>
                    <a:pt x="3351" y="223"/>
                  </a:lnTo>
                  <a:lnTo>
                    <a:pt x="3348" y="223"/>
                  </a:lnTo>
                  <a:lnTo>
                    <a:pt x="3348" y="225"/>
                  </a:lnTo>
                  <a:lnTo>
                    <a:pt x="3348" y="225"/>
                  </a:lnTo>
                  <a:lnTo>
                    <a:pt x="3348" y="227"/>
                  </a:lnTo>
                  <a:lnTo>
                    <a:pt x="3348" y="230"/>
                  </a:lnTo>
                  <a:lnTo>
                    <a:pt x="3349" y="232"/>
                  </a:lnTo>
                  <a:lnTo>
                    <a:pt x="3353" y="234"/>
                  </a:lnTo>
                  <a:lnTo>
                    <a:pt x="3356" y="234"/>
                  </a:lnTo>
                  <a:lnTo>
                    <a:pt x="3356" y="234"/>
                  </a:lnTo>
                  <a:lnTo>
                    <a:pt x="3355" y="236"/>
                  </a:lnTo>
                  <a:lnTo>
                    <a:pt x="3353" y="237"/>
                  </a:lnTo>
                  <a:lnTo>
                    <a:pt x="3349" y="237"/>
                  </a:lnTo>
                  <a:lnTo>
                    <a:pt x="3346" y="236"/>
                  </a:lnTo>
                  <a:lnTo>
                    <a:pt x="3344" y="234"/>
                  </a:lnTo>
                  <a:lnTo>
                    <a:pt x="3342" y="234"/>
                  </a:lnTo>
                  <a:lnTo>
                    <a:pt x="3344" y="237"/>
                  </a:lnTo>
                  <a:lnTo>
                    <a:pt x="3342" y="237"/>
                  </a:lnTo>
                  <a:lnTo>
                    <a:pt x="3342" y="239"/>
                  </a:lnTo>
                  <a:lnTo>
                    <a:pt x="3341" y="239"/>
                  </a:lnTo>
                  <a:lnTo>
                    <a:pt x="3341" y="243"/>
                  </a:lnTo>
                  <a:lnTo>
                    <a:pt x="3330" y="244"/>
                  </a:lnTo>
                  <a:lnTo>
                    <a:pt x="3330" y="248"/>
                  </a:lnTo>
                  <a:lnTo>
                    <a:pt x="3327" y="246"/>
                  </a:lnTo>
                  <a:lnTo>
                    <a:pt x="3323" y="246"/>
                  </a:lnTo>
                  <a:lnTo>
                    <a:pt x="3321" y="246"/>
                  </a:lnTo>
                  <a:lnTo>
                    <a:pt x="3318" y="246"/>
                  </a:lnTo>
                  <a:lnTo>
                    <a:pt x="3309" y="246"/>
                  </a:lnTo>
                  <a:lnTo>
                    <a:pt x="3309" y="248"/>
                  </a:lnTo>
                  <a:lnTo>
                    <a:pt x="3309" y="248"/>
                  </a:lnTo>
                  <a:lnTo>
                    <a:pt x="3309" y="251"/>
                  </a:lnTo>
                  <a:lnTo>
                    <a:pt x="3304" y="251"/>
                  </a:lnTo>
                  <a:lnTo>
                    <a:pt x="3304" y="255"/>
                  </a:lnTo>
                  <a:lnTo>
                    <a:pt x="3297" y="255"/>
                  </a:lnTo>
                  <a:lnTo>
                    <a:pt x="3297" y="255"/>
                  </a:lnTo>
                  <a:lnTo>
                    <a:pt x="3294" y="255"/>
                  </a:lnTo>
                  <a:lnTo>
                    <a:pt x="3290" y="255"/>
                  </a:lnTo>
                  <a:lnTo>
                    <a:pt x="3287" y="255"/>
                  </a:lnTo>
                  <a:lnTo>
                    <a:pt x="3285" y="257"/>
                  </a:lnTo>
                  <a:lnTo>
                    <a:pt x="3276" y="257"/>
                  </a:lnTo>
                  <a:lnTo>
                    <a:pt x="3276" y="255"/>
                  </a:lnTo>
                  <a:lnTo>
                    <a:pt x="3294" y="251"/>
                  </a:lnTo>
                  <a:lnTo>
                    <a:pt x="3299" y="250"/>
                  </a:lnTo>
                  <a:lnTo>
                    <a:pt x="3304" y="248"/>
                  </a:lnTo>
                  <a:lnTo>
                    <a:pt x="3304" y="244"/>
                  </a:lnTo>
                  <a:lnTo>
                    <a:pt x="3306" y="241"/>
                  </a:lnTo>
                  <a:lnTo>
                    <a:pt x="3320" y="237"/>
                  </a:lnTo>
                  <a:lnTo>
                    <a:pt x="3321" y="236"/>
                  </a:lnTo>
                  <a:lnTo>
                    <a:pt x="3325" y="236"/>
                  </a:lnTo>
                  <a:lnTo>
                    <a:pt x="3325" y="234"/>
                  </a:lnTo>
                  <a:lnTo>
                    <a:pt x="3330" y="234"/>
                  </a:lnTo>
                  <a:lnTo>
                    <a:pt x="3330" y="230"/>
                  </a:lnTo>
                  <a:lnTo>
                    <a:pt x="3334" y="229"/>
                  </a:lnTo>
                  <a:lnTo>
                    <a:pt x="3334" y="225"/>
                  </a:lnTo>
                  <a:lnTo>
                    <a:pt x="3335" y="223"/>
                  </a:lnTo>
                  <a:lnTo>
                    <a:pt x="3339" y="223"/>
                  </a:lnTo>
                  <a:lnTo>
                    <a:pt x="3342" y="222"/>
                  </a:lnTo>
                  <a:lnTo>
                    <a:pt x="3342" y="215"/>
                  </a:lnTo>
                  <a:lnTo>
                    <a:pt x="3341" y="215"/>
                  </a:lnTo>
                  <a:lnTo>
                    <a:pt x="3341" y="213"/>
                  </a:lnTo>
                  <a:lnTo>
                    <a:pt x="3341" y="213"/>
                  </a:lnTo>
                  <a:lnTo>
                    <a:pt x="3342" y="211"/>
                  </a:lnTo>
                  <a:lnTo>
                    <a:pt x="3344" y="211"/>
                  </a:lnTo>
                  <a:lnTo>
                    <a:pt x="3346" y="204"/>
                  </a:lnTo>
                  <a:lnTo>
                    <a:pt x="3353" y="204"/>
                  </a:lnTo>
                  <a:lnTo>
                    <a:pt x="3358" y="203"/>
                  </a:lnTo>
                  <a:lnTo>
                    <a:pt x="3363" y="201"/>
                  </a:lnTo>
                  <a:lnTo>
                    <a:pt x="3367" y="201"/>
                  </a:lnTo>
                  <a:lnTo>
                    <a:pt x="3367" y="201"/>
                  </a:lnTo>
                  <a:lnTo>
                    <a:pt x="3369" y="201"/>
                  </a:lnTo>
                  <a:lnTo>
                    <a:pt x="3370" y="197"/>
                  </a:lnTo>
                  <a:lnTo>
                    <a:pt x="3384" y="197"/>
                  </a:lnTo>
                  <a:lnTo>
                    <a:pt x="3384" y="196"/>
                  </a:lnTo>
                  <a:lnTo>
                    <a:pt x="3388" y="196"/>
                  </a:lnTo>
                  <a:lnTo>
                    <a:pt x="3388" y="194"/>
                  </a:lnTo>
                  <a:lnTo>
                    <a:pt x="3390" y="194"/>
                  </a:lnTo>
                  <a:lnTo>
                    <a:pt x="3390" y="194"/>
                  </a:lnTo>
                  <a:lnTo>
                    <a:pt x="3405" y="190"/>
                  </a:lnTo>
                  <a:lnTo>
                    <a:pt x="3405" y="189"/>
                  </a:lnTo>
                  <a:lnTo>
                    <a:pt x="3409" y="189"/>
                  </a:lnTo>
                  <a:lnTo>
                    <a:pt x="3409" y="189"/>
                  </a:lnTo>
                  <a:lnTo>
                    <a:pt x="3410" y="187"/>
                  </a:lnTo>
                  <a:lnTo>
                    <a:pt x="3409" y="183"/>
                  </a:lnTo>
                  <a:lnTo>
                    <a:pt x="3409" y="180"/>
                  </a:lnTo>
                  <a:lnTo>
                    <a:pt x="3407" y="178"/>
                  </a:lnTo>
                  <a:lnTo>
                    <a:pt x="3405" y="175"/>
                  </a:lnTo>
                  <a:lnTo>
                    <a:pt x="3403" y="175"/>
                  </a:lnTo>
                  <a:lnTo>
                    <a:pt x="3403" y="173"/>
                  </a:lnTo>
                  <a:lnTo>
                    <a:pt x="3402" y="175"/>
                  </a:lnTo>
                  <a:lnTo>
                    <a:pt x="3400" y="173"/>
                  </a:lnTo>
                  <a:lnTo>
                    <a:pt x="3400" y="173"/>
                  </a:lnTo>
                  <a:lnTo>
                    <a:pt x="3400" y="168"/>
                  </a:lnTo>
                  <a:lnTo>
                    <a:pt x="3402" y="169"/>
                  </a:lnTo>
                  <a:lnTo>
                    <a:pt x="3405" y="171"/>
                  </a:lnTo>
                  <a:lnTo>
                    <a:pt x="3409" y="171"/>
                  </a:lnTo>
                  <a:lnTo>
                    <a:pt x="3410" y="161"/>
                  </a:lnTo>
                  <a:lnTo>
                    <a:pt x="3409" y="161"/>
                  </a:lnTo>
                  <a:lnTo>
                    <a:pt x="3409" y="157"/>
                  </a:lnTo>
                  <a:lnTo>
                    <a:pt x="3403" y="157"/>
                  </a:lnTo>
                  <a:lnTo>
                    <a:pt x="3403" y="154"/>
                  </a:lnTo>
                  <a:lnTo>
                    <a:pt x="3402" y="152"/>
                  </a:lnTo>
                  <a:lnTo>
                    <a:pt x="3402" y="150"/>
                  </a:lnTo>
                  <a:lnTo>
                    <a:pt x="3402" y="147"/>
                  </a:lnTo>
                  <a:lnTo>
                    <a:pt x="3398" y="145"/>
                  </a:lnTo>
                  <a:lnTo>
                    <a:pt x="3393" y="143"/>
                  </a:lnTo>
                  <a:lnTo>
                    <a:pt x="3388" y="143"/>
                  </a:lnTo>
                  <a:lnTo>
                    <a:pt x="3388" y="141"/>
                  </a:lnTo>
                  <a:lnTo>
                    <a:pt x="3386" y="141"/>
                  </a:lnTo>
                  <a:lnTo>
                    <a:pt x="3384" y="140"/>
                  </a:lnTo>
                  <a:lnTo>
                    <a:pt x="3384" y="140"/>
                  </a:lnTo>
                  <a:lnTo>
                    <a:pt x="3383" y="134"/>
                  </a:lnTo>
                  <a:lnTo>
                    <a:pt x="3383" y="129"/>
                  </a:lnTo>
                  <a:lnTo>
                    <a:pt x="3381" y="129"/>
                  </a:lnTo>
                  <a:lnTo>
                    <a:pt x="3379" y="127"/>
                  </a:lnTo>
                  <a:lnTo>
                    <a:pt x="3377" y="127"/>
                  </a:lnTo>
                  <a:lnTo>
                    <a:pt x="3377" y="126"/>
                  </a:lnTo>
                  <a:lnTo>
                    <a:pt x="3377" y="126"/>
                  </a:lnTo>
                  <a:lnTo>
                    <a:pt x="3376" y="126"/>
                  </a:lnTo>
                  <a:lnTo>
                    <a:pt x="3376" y="127"/>
                  </a:lnTo>
                  <a:lnTo>
                    <a:pt x="3374" y="127"/>
                  </a:lnTo>
                  <a:lnTo>
                    <a:pt x="3374" y="127"/>
                  </a:lnTo>
                  <a:lnTo>
                    <a:pt x="3367" y="127"/>
                  </a:lnTo>
                  <a:lnTo>
                    <a:pt x="3367" y="129"/>
                  </a:lnTo>
                  <a:lnTo>
                    <a:pt x="3360" y="131"/>
                  </a:lnTo>
                  <a:lnTo>
                    <a:pt x="3358" y="127"/>
                  </a:lnTo>
                  <a:lnTo>
                    <a:pt x="3355" y="127"/>
                  </a:lnTo>
                  <a:lnTo>
                    <a:pt x="3349" y="127"/>
                  </a:lnTo>
                  <a:lnTo>
                    <a:pt x="3346" y="129"/>
                  </a:lnTo>
                  <a:lnTo>
                    <a:pt x="3342" y="131"/>
                  </a:lnTo>
                  <a:lnTo>
                    <a:pt x="3341" y="131"/>
                  </a:lnTo>
                  <a:lnTo>
                    <a:pt x="3332" y="133"/>
                  </a:lnTo>
                  <a:lnTo>
                    <a:pt x="3325" y="141"/>
                  </a:lnTo>
                  <a:lnTo>
                    <a:pt x="3323" y="141"/>
                  </a:lnTo>
                  <a:lnTo>
                    <a:pt x="3320" y="143"/>
                  </a:lnTo>
                  <a:lnTo>
                    <a:pt x="3318" y="143"/>
                  </a:lnTo>
                  <a:lnTo>
                    <a:pt x="3314" y="143"/>
                  </a:lnTo>
                  <a:lnTo>
                    <a:pt x="3314" y="143"/>
                  </a:lnTo>
                  <a:lnTo>
                    <a:pt x="3314" y="138"/>
                  </a:lnTo>
                  <a:lnTo>
                    <a:pt x="3316" y="138"/>
                  </a:lnTo>
                  <a:lnTo>
                    <a:pt x="3316" y="136"/>
                  </a:lnTo>
                  <a:lnTo>
                    <a:pt x="3316" y="134"/>
                  </a:lnTo>
                  <a:lnTo>
                    <a:pt x="3318" y="133"/>
                  </a:lnTo>
                  <a:lnTo>
                    <a:pt x="3318" y="131"/>
                  </a:lnTo>
                  <a:lnTo>
                    <a:pt x="3318" y="127"/>
                  </a:lnTo>
                  <a:lnTo>
                    <a:pt x="3307" y="126"/>
                  </a:lnTo>
                  <a:lnTo>
                    <a:pt x="3307" y="124"/>
                  </a:lnTo>
                  <a:lnTo>
                    <a:pt x="3302" y="126"/>
                  </a:lnTo>
                  <a:lnTo>
                    <a:pt x="3302" y="126"/>
                  </a:lnTo>
                  <a:lnTo>
                    <a:pt x="3295" y="126"/>
                  </a:lnTo>
                  <a:lnTo>
                    <a:pt x="3295" y="127"/>
                  </a:lnTo>
                  <a:lnTo>
                    <a:pt x="3294" y="127"/>
                  </a:lnTo>
                  <a:lnTo>
                    <a:pt x="3295" y="126"/>
                  </a:lnTo>
                  <a:lnTo>
                    <a:pt x="3297" y="126"/>
                  </a:lnTo>
                  <a:lnTo>
                    <a:pt x="3297" y="122"/>
                  </a:lnTo>
                  <a:lnTo>
                    <a:pt x="3295" y="122"/>
                  </a:lnTo>
                  <a:lnTo>
                    <a:pt x="3295" y="122"/>
                  </a:lnTo>
                  <a:lnTo>
                    <a:pt x="3292" y="122"/>
                  </a:lnTo>
                  <a:lnTo>
                    <a:pt x="3292" y="124"/>
                  </a:lnTo>
                  <a:lnTo>
                    <a:pt x="3288" y="124"/>
                  </a:lnTo>
                  <a:lnTo>
                    <a:pt x="3288" y="122"/>
                  </a:lnTo>
                  <a:lnTo>
                    <a:pt x="3292" y="120"/>
                  </a:lnTo>
                  <a:lnTo>
                    <a:pt x="3294" y="117"/>
                  </a:lnTo>
                  <a:lnTo>
                    <a:pt x="3297" y="117"/>
                  </a:lnTo>
                  <a:lnTo>
                    <a:pt x="3297" y="113"/>
                  </a:lnTo>
                  <a:lnTo>
                    <a:pt x="3297" y="113"/>
                  </a:lnTo>
                  <a:lnTo>
                    <a:pt x="3297" y="112"/>
                  </a:lnTo>
                  <a:lnTo>
                    <a:pt x="3294" y="110"/>
                  </a:lnTo>
                  <a:lnTo>
                    <a:pt x="3288" y="110"/>
                  </a:lnTo>
                  <a:lnTo>
                    <a:pt x="3288" y="110"/>
                  </a:lnTo>
                  <a:lnTo>
                    <a:pt x="3287" y="110"/>
                  </a:lnTo>
                  <a:lnTo>
                    <a:pt x="3287" y="105"/>
                  </a:lnTo>
                  <a:lnTo>
                    <a:pt x="3283" y="107"/>
                  </a:lnTo>
                  <a:lnTo>
                    <a:pt x="3281" y="107"/>
                  </a:lnTo>
                  <a:lnTo>
                    <a:pt x="3278" y="107"/>
                  </a:lnTo>
                  <a:lnTo>
                    <a:pt x="3276" y="105"/>
                  </a:lnTo>
                  <a:lnTo>
                    <a:pt x="3271" y="105"/>
                  </a:lnTo>
                  <a:lnTo>
                    <a:pt x="3271" y="105"/>
                  </a:lnTo>
                  <a:lnTo>
                    <a:pt x="3269" y="105"/>
                  </a:lnTo>
                  <a:lnTo>
                    <a:pt x="3269" y="108"/>
                  </a:lnTo>
                  <a:lnTo>
                    <a:pt x="3262" y="110"/>
                  </a:lnTo>
                  <a:lnTo>
                    <a:pt x="3259" y="107"/>
                  </a:lnTo>
                  <a:lnTo>
                    <a:pt x="3257" y="107"/>
                  </a:lnTo>
                  <a:lnTo>
                    <a:pt x="3253" y="108"/>
                  </a:lnTo>
                  <a:lnTo>
                    <a:pt x="3250" y="108"/>
                  </a:lnTo>
                  <a:lnTo>
                    <a:pt x="3246" y="110"/>
                  </a:lnTo>
                  <a:lnTo>
                    <a:pt x="3245" y="112"/>
                  </a:lnTo>
                  <a:lnTo>
                    <a:pt x="3243" y="113"/>
                  </a:lnTo>
                  <a:lnTo>
                    <a:pt x="3241" y="113"/>
                  </a:lnTo>
                  <a:lnTo>
                    <a:pt x="3241" y="113"/>
                  </a:lnTo>
                  <a:lnTo>
                    <a:pt x="3241" y="115"/>
                  </a:lnTo>
                  <a:lnTo>
                    <a:pt x="3241" y="115"/>
                  </a:lnTo>
                  <a:lnTo>
                    <a:pt x="3241" y="117"/>
                  </a:lnTo>
                  <a:lnTo>
                    <a:pt x="3241" y="117"/>
                  </a:lnTo>
                  <a:lnTo>
                    <a:pt x="3241" y="119"/>
                  </a:lnTo>
                  <a:lnTo>
                    <a:pt x="3239" y="120"/>
                  </a:lnTo>
                  <a:lnTo>
                    <a:pt x="3238" y="120"/>
                  </a:lnTo>
                  <a:lnTo>
                    <a:pt x="3236" y="120"/>
                  </a:lnTo>
                  <a:lnTo>
                    <a:pt x="3234" y="122"/>
                  </a:lnTo>
                  <a:lnTo>
                    <a:pt x="3232" y="126"/>
                  </a:lnTo>
                  <a:lnTo>
                    <a:pt x="3231" y="126"/>
                  </a:lnTo>
                  <a:lnTo>
                    <a:pt x="3231" y="126"/>
                  </a:lnTo>
                  <a:lnTo>
                    <a:pt x="3231" y="126"/>
                  </a:lnTo>
                  <a:lnTo>
                    <a:pt x="3227" y="127"/>
                  </a:lnTo>
                  <a:lnTo>
                    <a:pt x="3227" y="131"/>
                  </a:lnTo>
                  <a:lnTo>
                    <a:pt x="3227" y="133"/>
                  </a:lnTo>
                  <a:lnTo>
                    <a:pt x="3227" y="134"/>
                  </a:lnTo>
                  <a:lnTo>
                    <a:pt x="3229" y="134"/>
                  </a:lnTo>
                  <a:lnTo>
                    <a:pt x="3231" y="136"/>
                  </a:lnTo>
                  <a:lnTo>
                    <a:pt x="3231" y="138"/>
                  </a:lnTo>
                  <a:lnTo>
                    <a:pt x="3236" y="140"/>
                  </a:lnTo>
                  <a:lnTo>
                    <a:pt x="3236" y="143"/>
                  </a:lnTo>
                  <a:lnTo>
                    <a:pt x="3231" y="141"/>
                  </a:lnTo>
                  <a:lnTo>
                    <a:pt x="3227" y="140"/>
                  </a:lnTo>
                  <a:lnTo>
                    <a:pt x="3225" y="138"/>
                  </a:lnTo>
                  <a:lnTo>
                    <a:pt x="3224" y="138"/>
                  </a:lnTo>
                  <a:lnTo>
                    <a:pt x="3222" y="138"/>
                  </a:lnTo>
                  <a:lnTo>
                    <a:pt x="3220" y="140"/>
                  </a:lnTo>
                  <a:lnTo>
                    <a:pt x="3220" y="140"/>
                  </a:lnTo>
                  <a:lnTo>
                    <a:pt x="3218" y="140"/>
                  </a:lnTo>
                  <a:lnTo>
                    <a:pt x="3218" y="140"/>
                  </a:lnTo>
                  <a:lnTo>
                    <a:pt x="3217" y="140"/>
                  </a:lnTo>
                  <a:lnTo>
                    <a:pt x="3208" y="140"/>
                  </a:lnTo>
                  <a:lnTo>
                    <a:pt x="3208" y="140"/>
                  </a:lnTo>
                  <a:lnTo>
                    <a:pt x="3203" y="140"/>
                  </a:lnTo>
                  <a:lnTo>
                    <a:pt x="3199" y="140"/>
                  </a:lnTo>
                  <a:lnTo>
                    <a:pt x="3199" y="141"/>
                  </a:lnTo>
                  <a:lnTo>
                    <a:pt x="3201" y="143"/>
                  </a:lnTo>
                  <a:lnTo>
                    <a:pt x="3201" y="143"/>
                  </a:lnTo>
                  <a:lnTo>
                    <a:pt x="3201" y="143"/>
                  </a:lnTo>
                  <a:lnTo>
                    <a:pt x="3203" y="143"/>
                  </a:lnTo>
                  <a:lnTo>
                    <a:pt x="3203" y="145"/>
                  </a:lnTo>
                  <a:lnTo>
                    <a:pt x="3204" y="145"/>
                  </a:lnTo>
                  <a:lnTo>
                    <a:pt x="3204" y="147"/>
                  </a:lnTo>
                  <a:lnTo>
                    <a:pt x="3206" y="147"/>
                  </a:lnTo>
                  <a:lnTo>
                    <a:pt x="3206" y="148"/>
                  </a:lnTo>
                  <a:lnTo>
                    <a:pt x="3208" y="148"/>
                  </a:lnTo>
                  <a:lnTo>
                    <a:pt x="3208" y="154"/>
                  </a:lnTo>
                  <a:lnTo>
                    <a:pt x="3210" y="154"/>
                  </a:lnTo>
                  <a:lnTo>
                    <a:pt x="3210" y="157"/>
                  </a:lnTo>
                  <a:lnTo>
                    <a:pt x="3208" y="159"/>
                  </a:lnTo>
                  <a:lnTo>
                    <a:pt x="3206" y="159"/>
                  </a:lnTo>
                  <a:lnTo>
                    <a:pt x="3204" y="161"/>
                  </a:lnTo>
                  <a:lnTo>
                    <a:pt x="3204" y="162"/>
                  </a:lnTo>
                  <a:lnTo>
                    <a:pt x="3204" y="162"/>
                  </a:lnTo>
                  <a:lnTo>
                    <a:pt x="3204" y="159"/>
                  </a:lnTo>
                  <a:lnTo>
                    <a:pt x="3204" y="155"/>
                  </a:lnTo>
                  <a:lnTo>
                    <a:pt x="3206" y="154"/>
                  </a:lnTo>
                  <a:lnTo>
                    <a:pt x="3206" y="152"/>
                  </a:lnTo>
                  <a:lnTo>
                    <a:pt x="3204" y="150"/>
                  </a:lnTo>
                  <a:lnTo>
                    <a:pt x="3204" y="148"/>
                  </a:lnTo>
                  <a:lnTo>
                    <a:pt x="3203" y="147"/>
                  </a:lnTo>
                  <a:lnTo>
                    <a:pt x="3199" y="147"/>
                  </a:lnTo>
                  <a:lnTo>
                    <a:pt x="3198" y="147"/>
                  </a:lnTo>
                  <a:lnTo>
                    <a:pt x="3196" y="148"/>
                  </a:lnTo>
                  <a:lnTo>
                    <a:pt x="3192" y="148"/>
                  </a:lnTo>
                  <a:lnTo>
                    <a:pt x="3191" y="150"/>
                  </a:lnTo>
                  <a:lnTo>
                    <a:pt x="3185" y="157"/>
                  </a:lnTo>
                  <a:lnTo>
                    <a:pt x="3184" y="157"/>
                  </a:lnTo>
                  <a:lnTo>
                    <a:pt x="3184" y="159"/>
                  </a:lnTo>
                  <a:lnTo>
                    <a:pt x="3182" y="157"/>
                  </a:lnTo>
                  <a:lnTo>
                    <a:pt x="3180" y="157"/>
                  </a:lnTo>
                  <a:lnTo>
                    <a:pt x="3178" y="157"/>
                  </a:lnTo>
                  <a:lnTo>
                    <a:pt x="3178" y="159"/>
                  </a:lnTo>
                  <a:lnTo>
                    <a:pt x="3177" y="159"/>
                  </a:lnTo>
                  <a:lnTo>
                    <a:pt x="3177" y="161"/>
                  </a:lnTo>
                  <a:lnTo>
                    <a:pt x="3177" y="161"/>
                  </a:lnTo>
                  <a:lnTo>
                    <a:pt x="3175" y="161"/>
                  </a:lnTo>
                  <a:lnTo>
                    <a:pt x="3173" y="159"/>
                  </a:lnTo>
                  <a:lnTo>
                    <a:pt x="3173" y="157"/>
                  </a:lnTo>
                  <a:lnTo>
                    <a:pt x="3171" y="155"/>
                  </a:lnTo>
                  <a:lnTo>
                    <a:pt x="3171" y="159"/>
                  </a:lnTo>
                  <a:lnTo>
                    <a:pt x="3170" y="159"/>
                  </a:lnTo>
                  <a:lnTo>
                    <a:pt x="3170" y="161"/>
                  </a:lnTo>
                  <a:lnTo>
                    <a:pt x="3164" y="161"/>
                  </a:lnTo>
                  <a:lnTo>
                    <a:pt x="3164" y="162"/>
                  </a:lnTo>
                  <a:lnTo>
                    <a:pt x="3161" y="162"/>
                  </a:lnTo>
                  <a:lnTo>
                    <a:pt x="3161" y="161"/>
                  </a:lnTo>
                  <a:lnTo>
                    <a:pt x="3163" y="161"/>
                  </a:lnTo>
                  <a:lnTo>
                    <a:pt x="3163" y="159"/>
                  </a:lnTo>
                  <a:lnTo>
                    <a:pt x="3166" y="159"/>
                  </a:lnTo>
                  <a:lnTo>
                    <a:pt x="3166" y="155"/>
                  </a:lnTo>
                  <a:lnTo>
                    <a:pt x="3170" y="152"/>
                  </a:lnTo>
                  <a:lnTo>
                    <a:pt x="3170" y="150"/>
                  </a:lnTo>
                  <a:lnTo>
                    <a:pt x="3168" y="148"/>
                  </a:lnTo>
                  <a:lnTo>
                    <a:pt x="3164" y="148"/>
                  </a:lnTo>
                  <a:lnTo>
                    <a:pt x="3163" y="147"/>
                  </a:lnTo>
                  <a:lnTo>
                    <a:pt x="3157" y="148"/>
                  </a:lnTo>
                  <a:lnTo>
                    <a:pt x="3157" y="148"/>
                  </a:lnTo>
                  <a:lnTo>
                    <a:pt x="3156" y="148"/>
                  </a:lnTo>
                  <a:lnTo>
                    <a:pt x="3156" y="148"/>
                  </a:lnTo>
                  <a:lnTo>
                    <a:pt x="3156" y="148"/>
                  </a:lnTo>
                  <a:lnTo>
                    <a:pt x="3154" y="148"/>
                  </a:lnTo>
                  <a:lnTo>
                    <a:pt x="3152" y="148"/>
                  </a:lnTo>
                  <a:lnTo>
                    <a:pt x="3152" y="147"/>
                  </a:lnTo>
                  <a:lnTo>
                    <a:pt x="3150" y="147"/>
                  </a:lnTo>
                  <a:lnTo>
                    <a:pt x="3149" y="147"/>
                  </a:lnTo>
                  <a:lnTo>
                    <a:pt x="3147" y="148"/>
                  </a:lnTo>
                  <a:lnTo>
                    <a:pt x="3147" y="150"/>
                  </a:lnTo>
                  <a:lnTo>
                    <a:pt x="3145" y="150"/>
                  </a:lnTo>
                  <a:lnTo>
                    <a:pt x="3143" y="148"/>
                  </a:lnTo>
                  <a:lnTo>
                    <a:pt x="3142" y="148"/>
                  </a:lnTo>
                  <a:lnTo>
                    <a:pt x="3142" y="147"/>
                  </a:lnTo>
                  <a:lnTo>
                    <a:pt x="3135" y="147"/>
                  </a:lnTo>
                  <a:lnTo>
                    <a:pt x="3135" y="148"/>
                  </a:lnTo>
                  <a:lnTo>
                    <a:pt x="3133" y="147"/>
                  </a:lnTo>
                  <a:lnTo>
                    <a:pt x="3133" y="150"/>
                  </a:lnTo>
                  <a:lnTo>
                    <a:pt x="3128" y="148"/>
                  </a:lnTo>
                  <a:lnTo>
                    <a:pt x="3126" y="147"/>
                  </a:lnTo>
                  <a:lnTo>
                    <a:pt x="3126" y="147"/>
                  </a:lnTo>
                  <a:lnTo>
                    <a:pt x="3126" y="148"/>
                  </a:lnTo>
                  <a:lnTo>
                    <a:pt x="3122" y="148"/>
                  </a:lnTo>
                  <a:lnTo>
                    <a:pt x="3121" y="148"/>
                  </a:lnTo>
                  <a:lnTo>
                    <a:pt x="3121" y="150"/>
                  </a:lnTo>
                  <a:lnTo>
                    <a:pt x="3121" y="152"/>
                  </a:lnTo>
                  <a:lnTo>
                    <a:pt x="3122" y="152"/>
                  </a:lnTo>
                  <a:lnTo>
                    <a:pt x="3122" y="154"/>
                  </a:lnTo>
                  <a:lnTo>
                    <a:pt x="3100" y="155"/>
                  </a:lnTo>
                  <a:lnTo>
                    <a:pt x="3100" y="157"/>
                  </a:lnTo>
                  <a:lnTo>
                    <a:pt x="3098" y="157"/>
                  </a:lnTo>
                  <a:lnTo>
                    <a:pt x="3098" y="159"/>
                  </a:lnTo>
                  <a:lnTo>
                    <a:pt x="3093" y="159"/>
                  </a:lnTo>
                  <a:lnTo>
                    <a:pt x="3093" y="159"/>
                  </a:lnTo>
                  <a:lnTo>
                    <a:pt x="3091" y="159"/>
                  </a:lnTo>
                  <a:lnTo>
                    <a:pt x="3091" y="159"/>
                  </a:lnTo>
                  <a:lnTo>
                    <a:pt x="3089" y="159"/>
                  </a:lnTo>
                  <a:lnTo>
                    <a:pt x="3089" y="159"/>
                  </a:lnTo>
                  <a:lnTo>
                    <a:pt x="3088" y="159"/>
                  </a:lnTo>
                  <a:lnTo>
                    <a:pt x="3088" y="159"/>
                  </a:lnTo>
                  <a:lnTo>
                    <a:pt x="3084" y="159"/>
                  </a:lnTo>
                  <a:lnTo>
                    <a:pt x="3084" y="161"/>
                  </a:lnTo>
                  <a:lnTo>
                    <a:pt x="3081" y="161"/>
                  </a:lnTo>
                  <a:lnTo>
                    <a:pt x="3079" y="161"/>
                  </a:lnTo>
                  <a:lnTo>
                    <a:pt x="3077" y="159"/>
                  </a:lnTo>
                  <a:lnTo>
                    <a:pt x="3075" y="159"/>
                  </a:lnTo>
                  <a:lnTo>
                    <a:pt x="3072" y="159"/>
                  </a:lnTo>
                  <a:lnTo>
                    <a:pt x="3072" y="161"/>
                  </a:lnTo>
                  <a:lnTo>
                    <a:pt x="3068" y="161"/>
                  </a:lnTo>
                  <a:lnTo>
                    <a:pt x="3068" y="161"/>
                  </a:lnTo>
                  <a:lnTo>
                    <a:pt x="3067" y="161"/>
                  </a:lnTo>
                  <a:lnTo>
                    <a:pt x="3063" y="164"/>
                  </a:lnTo>
                  <a:lnTo>
                    <a:pt x="3058" y="166"/>
                  </a:lnTo>
                  <a:lnTo>
                    <a:pt x="3058" y="168"/>
                  </a:lnTo>
                  <a:lnTo>
                    <a:pt x="3049" y="168"/>
                  </a:lnTo>
                  <a:lnTo>
                    <a:pt x="3049" y="169"/>
                  </a:lnTo>
                  <a:lnTo>
                    <a:pt x="3046" y="169"/>
                  </a:lnTo>
                  <a:lnTo>
                    <a:pt x="3046" y="169"/>
                  </a:lnTo>
                  <a:lnTo>
                    <a:pt x="3044" y="169"/>
                  </a:lnTo>
                  <a:lnTo>
                    <a:pt x="3044" y="169"/>
                  </a:lnTo>
                  <a:lnTo>
                    <a:pt x="3044" y="169"/>
                  </a:lnTo>
                  <a:lnTo>
                    <a:pt x="3040" y="169"/>
                  </a:lnTo>
                  <a:lnTo>
                    <a:pt x="3040" y="169"/>
                  </a:lnTo>
                  <a:lnTo>
                    <a:pt x="3039" y="169"/>
                  </a:lnTo>
                  <a:lnTo>
                    <a:pt x="3039" y="169"/>
                  </a:lnTo>
                  <a:lnTo>
                    <a:pt x="3033" y="169"/>
                  </a:lnTo>
                  <a:lnTo>
                    <a:pt x="3033" y="171"/>
                  </a:lnTo>
                  <a:lnTo>
                    <a:pt x="3035" y="173"/>
                  </a:lnTo>
                  <a:lnTo>
                    <a:pt x="3037" y="173"/>
                  </a:lnTo>
                  <a:lnTo>
                    <a:pt x="3039" y="173"/>
                  </a:lnTo>
                  <a:lnTo>
                    <a:pt x="3040" y="175"/>
                  </a:lnTo>
                  <a:lnTo>
                    <a:pt x="3042" y="175"/>
                  </a:lnTo>
                  <a:lnTo>
                    <a:pt x="3042" y="176"/>
                  </a:lnTo>
                  <a:lnTo>
                    <a:pt x="3040" y="176"/>
                  </a:lnTo>
                  <a:lnTo>
                    <a:pt x="3040" y="178"/>
                  </a:lnTo>
                  <a:lnTo>
                    <a:pt x="3037" y="178"/>
                  </a:lnTo>
                  <a:lnTo>
                    <a:pt x="3035" y="182"/>
                  </a:lnTo>
                  <a:lnTo>
                    <a:pt x="3033" y="182"/>
                  </a:lnTo>
                  <a:lnTo>
                    <a:pt x="3033" y="183"/>
                  </a:lnTo>
                  <a:lnTo>
                    <a:pt x="3033" y="183"/>
                  </a:lnTo>
                  <a:lnTo>
                    <a:pt x="3033" y="190"/>
                  </a:lnTo>
                  <a:lnTo>
                    <a:pt x="3030" y="189"/>
                  </a:lnTo>
                  <a:lnTo>
                    <a:pt x="3030" y="189"/>
                  </a:lnTo>
                  <a:lnTo>
                    <a:pt x="3026" y="189"/>
                  </a:lnTo>
                  <a:lnTo>
                    <a:pt x="3026" y="185"/>
                  </a:lnTo>
                  <a:lnTo>
                    <a:pt x="3025" y="185"/>
                  </a:lnTo>
                  <a:lnTo>
                    <a:pt x="3023" y="185"/>
                  </a:lnTo>
                  <a:lnTo>
                    <a:pt x="3023" y="183"/>
                  </a:lnTo>
                  <a:lnTo>
                    <a:pt x="3021" y="183"/>
                  </a:lnTo>
                  <a:lnTo>
                    <a:pt x="3019" y="187"/>
                  </a:lnTo>
                  <a:lnTo>
                    <a:pt x="3018" y="189"/>
                  </a:lnTo>
                  <a:lnTo>
                    <a:pt x="3026" y="190"/>
                  </a:lnTo>
                  <a:lnTo>
                    <a:pt x="3028" y="194"/>
                  </a:lnTo>
                  <a:lnTo>
                    <a:pt x="3030" y="196"/>
                  </a:lnTo>
                  <a:lnTo>
                    <a:pt x="3030" y="197"/>
                  </a:lnTo>
                  <a:lnTo>
                    <a:pt x="3026" y="197"/>
                  </a:lnTo>
                  <a:lnTo>
                    <a:pt x="3026" y="196"/>
                  </a:lnTo>
                  <a:lnTo>
                    <a:pt x="3023" y="196"/>
                  </a:lnTo>
                  <a:lnTo>
                    <a:pt x="3021" y="197"/>
                  </a:lnTo>
                  <a:lnTo>
                    <a:pt x="3018" y="197"/>
                  </a:lnTo>
                  <a:lnTo>
                    <a:pt x="3018" y="201"/>
                  </a:lnTo>
                  <a:lnTo>
                    <a:pt x="3021" y="203"/>
                  </a:lnTo>
                  <a:lnTo>
                    <a:pt x="3025" y="204"/>
                  </a:lnTo>
                  <a:lnTo>
                    <a:pt x="3026" y="206"/>
                  </a:lnTo>
                  <a:lnTo>
                    <a:pt x="3026" y="210"/>
                  </a:lnTo>
                  <a:lnTo>
                    <a:pt x="3028" y="211"/>
                  </a:lnTo>
                  <a:lnTo>
                    <a:pt x="3030" y="213"/>
                  </a:lnTo>
                  <a:lnTo>
                    <a:pt x="3030" y="215"/>
                  </a:lnTo>
                  <a:lnTo>
                    <a:pt x="3032" y="216"/>
                  </a:lnTo>
                  <a:lnTo>
                    <a:pt x="3033" y="218"/>
                  </a:lnTo>
                  <a:lnTo>
                    <a:pt x="3032" y="222"/>
                  </a:lnTo>
                  <a:lnTo>
                    <a:pt x="3032" y="225"/>
                  </a:lnTo>
                  <a:lnTo>
                    <a:pt x="3021" y="223"/>
                  </a:lnTo>
                  <a:lnTo>
                    <a:pt x="3023" y="222"/>
                  </a:lnTo>
                  <a:lnTo>
                    <a:pt x="3025" y="222"/>
                  </a:lnTo>
                  <a:lnTo>
                    <a:pt x="3026" y="220"/>
                  </a:lnTo>
                  <a:lnTo>
                    <a:pt x="3026" y="218"/>
                  </a:lnTo>
                  <a:lnTo>
                    <a:pt x="3025" y="216"/>
                  </a:lnTo>
                  <a:lnTo>
                    <a:pt x="3025" y="216"/>
                  </a:lnTo>
                  <a:lnTo>
                    <a:pt x="3023" y="215"/>
                  </a:lnTo>
                  <a:lnTo>
                    <a:pt x="3023" y="215"/>
                  </a:lnTo>
                  <a:lnTo>
                    <a:pt x="3019" y="215"/>
                  </a:lnTo>
                  <a:lnTo>
                    <a:pt x="3019" y="213"/>
                  </a:lnTo>
                  <a:lnTo>
                    <a:pt x="3012" y="215"/>
                  </a:lnTo>
                  <a:lnTo>
                    <a:pt x="3012" y="215"/>
                  </a:lnTo>
                  <a:lnTo>
                    <a:pt x="3007" y="215"/>
                  </a:lnTo>
                  <a:lnTo>
                    <a:pt x="3007" y="216"/>
                  </a:lnTo>
                  <a:lnTo>
                    <a:pt x="3002" y="215"/>
                  </a:lnTo>
                  <a:lnTo>
                    <a:pt x="3000" y="218"/>
                  </a:lnTo>
                  <a:lnTo>
                    <a:pt x="2999" y="218"/>
                  </a:lnTo>
                  <a:lnTo>
                    <a:pt x="2995" y="218"/>
                  </a:lnTo>
                  <a:lnTo>
                    <a:pt x="2993" y="216"/>
                  </a:lnTo>
                  <a:lnTo>
                    <a:pt x="2992" y="215"/>
                  </a:lnTo>
                  <a:lnTo>
                    <a:pt x="2988" y="215"/>
                  </a:lnTo>
                  <a:lnTo>
                    <a:pt x="2985" y="215"/>
                  </a:lnTo>
                  <a:lnTo>
                    <a:pt x="2985" y="215"/>
                  </a:lnTo>
                  <a:lnTo>
                    <a:pt x="2979" y="215"/>
                  </a:lnTo>
                  <a:lnTo>
                    <a:pt x="2979" y="216"/>
                  </a:lnTo>
                  <a:lnTo>
                    <a:pt x="2978" y="216"/>
                  </a:lnTo>
                  <a:lnTo>
                    <a:pt x="2978" y="218"/>
                  </a:lnTo>
                  <a:lnTo>
                    <a:pt x="2967" y="216"/>
                  </a:lnTo>
                  <a:lnTo>
                    <a:pt x="2967" y="218"/>
                  </a:lnTo>
                  <a:lnTo>
                    <a:pt x="2964" y="218"/>
                  </a:lnTo>
                  <a:lnTo>
                    <a:pt x="2964" y="218"/>
                  </a:lnTo>
                  <a:lnTo>
                    <a:pt x="2953" y="218"/>
                  </a:lnTo>
                  <a:lnTo>
                    <a:pt x="2953" y="220"/>
                  </a:lnTo>
                  <a:lnTo>
                    <a:pt x="2950" y="220"/>
                  </a:lnTo>
                  <a:lnTo>
                    <a:pt x="2946" y="222"/>
                  </a:lnTo>
                  <a:lnTo>
                    <a:pt x="2944" y="223"/>
                  </a:lnTo>
                  <a:lnTo>
                    <a:pt x="2944" y="225"/>
                  </a:lnTo>
                  <a:lnTo>
                    <a:pt x="2943" y="227"/>
                  </a:lnTo>
                  <a:lnTo>
                    <a:pt x="2943" y="229"/>
                  </a:lnTo>
                  <a:lnTo>
                    <a:pt x="2941" y="229"/>
                  </a:lnTo>
                  <a:lnTo>
                    <a:pt x="2943" y="234"/>
                  </a:lnTo>
                  <a:lnTo>
                    <a:pt x="2941" y="234"/>
                  </a:lnTo>
                  <a:lnTo>
                    <a:pt x="2941" y="239"/>
                  </a:lnTo>
                  <a:lnTo>
                    <a:pt x="2941" y="239"/>
                  </a:lnTo>
                  <a:lnTo>
                    <a:pt x="2941" y="243"/>
                  </a:lnTo>
                  <a:lnTo>
                    <a:pt x="2939" y="243"/>
                  </a:lnTo>
                  <a:lnTo>
                    <a:pt x="2939" y="246"/>
                  </a:lnTo>
                  <a:lnTo>
                    <a:pt x="2939" y="251"/>
                  </a:lnTo>
                  <a:lnTo>
                    <a:pt x="2939" y="255"/>
                  </a:lnTo>
                  <a:lnTo>
                    <a:pt x="2941" y="257"/>
                  </a:lnTo>
                  <a:lnTo>
                    <a:pt x="2944" y="260"/>
                  </a:lnTo>
                  <a:lnTo>
                    <a:pt x="2946" y="264"/>
                  </a:lnTo>
                  <a:lnTo>
                    <a:pt x="2950" y="264"/>
                  </a:lnTo>
                  <a:lnTo>
                    <a:pt x="2950" y="264"/>
                  </a:lnTo>
                  <a:lnTo>
                    <a:pt x="2951" y="264"/>
                  </a:lnTo>
                  <a:lnTo>
                    <a:pt x="2951" y="265"/>
                  </a:lnTo>
                  <a:lnTo>
                    <a:pt x="2962" y="265"/>
                  </a:lnTo>
                  <a:lnTo>
                    <a:pt x="2962" y="265"/>
                  </a:lnTo>
                  <a:lnTo>
                    <a:pt x="2965" y="269"/>
                  </a:lnTo>
                  <a:lnTo>
                    <a:pt x="2967" y="272"/>
                  </a:lnTo>
                  <a:lnTo>
                    <a:pt x="2976" y="276"/>
                  </a:lnTo>
                  <a:lnTo>
                    <a:pt x="2978" y="278"/>
                  </a:lnTo>
                  <a:lnTo>
                    <a:pt x="2979" y="281"/>
                  </a:lnTo>
                  <a:lnTo>
                    <a:pt x="2979" y="285"/>
                  </a:lnTo>
                  <a:lnTo>
                    <a:pt x="2976" y="285"/>
                  </a:lnTo>
                  <a:lnTo>
                    <a:pt x="2976" y="286"/>
                  </a:lnTo>
                  <a:lnTo>
                    <a:pt x="2976" y="286"/>
                  </a:lnTo>
                  <a:lnTo>
                    <a:pt x="2976" y="290"/>
                  </a:lnTo>
                  <a:lnTo>
                    <a:pt x="2974" y="290"/>
                  </a:lnTo>
                  <a:lnTo>
                    <a:pt x="2974" y="293"/>
                  </a:lnTo>
                  <a:lnTo>
                    <a:pt x="2974" y="297"/>
                  </a:lnTo>
                  <a:lnTo>
                    <a:pt x="2974" y="300"/>
                  </a:lnTo>
                  <a:lnTo>
                    <a:pt x="2976" y="304"/>
                  </a:lnTo>
                  <a:lnTo>
                    <a:pt x="2978" y="307"/>
                  </a:lnTo>
                  <a:lnTo>
                    <a:pt x="2978" y="312"/>
                  </a:lnTo>
                  <a:lnTo>
                    <a:pt x="2976" y="316"/>
                  </a:lnTo>
                  <a:lnTo>
                    <a:pt x="2974" y="316"/>
                  </a:lnTo>
                  <a:lnTo>
                    <a:pt x="2971" y="316"/>
                  </a:lnTo>
                  <a:lnTo>
                    <a:pt x="2967" y="318"/>
                  </a:lnTo>
                  <a:lnTo>
                    <a:pt x="2967" y="321"/>
                  </a:lnTo>
                  <a:lnTo>
                    <a:pt x="2969" y="321"/>
                  </a:lnTo>
                  <a:lnTo>
                    <a:pt x="2969" y="323"/>
                  </a:lnTo>
                  <a:lnTo>
                    <a:pt x="2971" y="325"/>
                  </a:lnTo>
                  <a:lnTo>
                    <a:pt x="2972" y="325"/>
                  </a:lnTo>
                  <a:lnTo>
                    <a:pt x="2974" y="326"/>
                  </a:lnTo>
                  <a:lnTo>
                    <a:pt x="2976" y="326"/>
                  </a:lnTo>
                  <a:lnTo>
                    <a:pt x="2978" y="328"/>
                  </a:lnTo>
                  <a:lnTo>
                    <a:pt x="2981" y="330"/>
                  </a:lnTo>
                  <a:lnTo>
                    <a:pt x="2983" y="332"/>
                  </a:lnTo>
                  <a:lnTo>
                    <a:pt x="2983" y="332"/>
                  </a:lnTo>
                  <a:lnTo>
                    <a:pt x="2985" y="332"/>
                  </a:lnTo>
                  <a:lnTo>
                    <a:pt x="2985" y="332"/>
                  </a:lnTo>
                  <a:lnTo>
                    <a:pt x="2986" y="330"/>
                  </a:lnTo>
                  <a:lnTo>
                    <a:pt x="2988" y="330"/>
                  </a:lnTo>
                  <a:lnTo>
                    <a:pt x="2990" y="330"/>
                  </a:lnTo>
                  <a:lnTo>
                    <a:pt x="2992" y="328"/>
                  </a:lnTo>
                  <a:lnTo>
                    <a:pt x="2993" y="326"/>
                  </a:lnTo>
                  <a:lnTo>
                    <a:pt x="2997" y="328"/>
                  </a:lnTo>
                  <a:lnTo>
                    <a:pt x="2997" y="328"/>
                  </a:lnTo>
                  <a:lnTo>
                    <a:pt x="2999" y="330"/>
                  </a:lnTo>
                  <a:lnTo>
                    <a:pt x="3000" y="332"/>
                  </a:lnTo>
                  <a:lnTo>
                    <a:pt x="3000" y="332"/>
                  </a:lnTo>
                  <a:lnTo>
                    <a:pt x="3004" y="332"/>
                  </a:lnTo>
                  <a:lnTo>
                    <a:pt x="3004" y="333"/>
                  </a:lnTo>
                  <a:lnTo>
                    <a:pt x="3006" y="333"/>
                  </a:lnTo>
                  <a:lnTo>
                    <a:pt x="3006" y="335"/>
                  </a:lnTo>
                  <a:lnTo>
                    <a:pt x="3007" y="335"/>
                  </a:lnTo>
                  <a:lnTo>
                    <a:pt x="3007" y="344"/>
                  </a:lnTo>
                  <a:lnTo>
                    <a:pt x="3009" y="344"/>
                  </a:lnTo>
                  <a:lnTo>
                    <a:pt x="3009" y="344"/>
                  </a:lnTo>
                  <a:lnTo>
                    <a:pt x="3006" y="344"/>
                  </a:lnTo>
                  <a:lnTo>
                    <a:pt x="3006" y="344"/>
                  </a:lnTo>
                  <a:lnTo>
                    <a:pt x="3004" y="342"/>
                  </a:lnTo>
                  <a:lnTo>
                    <a:pt x="3004" y="335"/>
                  </a:lnTo>
                  <a:lnTo>
                    <a:pt x="2997" y="335"/>
                  </a:lnTo>
                  <a:lnTo>
                    <a:pt x="2997" y="332"/>
                  </a:lnTo>
                  <a:lnTo>
                    <a:pt x="2993" y="332"/>
                  </a:lnTo>
                  <a:lnTo>
                    <a:pt x="2992" y="332"/>
                  </a:lnTo>
                  <a:lnTo>
                    <a:pt x="2990" y="333"/>
                  </a:lnTo>
                  <a:lnTo>
                    <a:pt x="2990" y="335"/>
                  </a:lnTo>
                  <a:lnTo>
                    <a:pt x="2988" y="335"/>
                  </a:lnTo>
                  <a:lnTo>
                    <a:pt x="2986" y="335"/>
                  </a:lnTo>
                  <a:lnTo>
                    <a:pt x="2986" y="335"/>
                  </a:lnTo>
                  <a:lnTo>
                    <a:pt x="2972" y="335"/>
                  </a:lnTo>
                  <a:lnTo>
                    <a:pt x="2972" y="333"/>
                  </a:lnTo>
                  <a:lnTo>
                    <a:pt x="2967" y="332"/>
                  </a:lnTo>
                  <a:lnTo>
                    <a:pt x="2967" y="326"/>
                  </a:lnTo>
                  <a:lnTo>
                    <a:pt x="2965" y="326"/>
                  </a:lnTo>
                  <a:lnTo>
                    <a:pt x="2964" y="325"/>
                  </a:lnTo>
                  <a:lnTo>
                    <a:pt x="2962" y="321"/>
                  </a:lnTo>
                  <a:lnTo>
                    <a:pt x="2960" y="319"/>
                  </a:lnTo>
                  <a:lnTo>
                    <a:pt x="2960" y="319"/>
                  </a:lnTo>
                  <a:lnTo>
                    <a:pt x="2958" y="319"/>
                  </a:lnTo>
                  <a:lnTo>
                    <a:pt x="2958" y="319"/>
                  </a:lnTo>
                  <a:lnTo>
                    <a:pt x="2951" y="326"/>
                  </a:lnTo>
                  <a:lnTo>
                    <a:pt x="2948" y="326"/>
                  </a:lnTo>
                  <a:lnTo>
                    <a:pt x="2950" y="325"/>
                  </a:lnTo>
                  <a:lnTo>
                    <a:pt x="2950" y="323"/>
                  </a:lnTo>
                  <a:lnTo>
                    <a:pt x="2951" y="321"/>
                  </a:lnTo>
                  <a:lnTo>
                    <a:pt x="2955" y="319"/>
                  </a:lnTo>
                  <a:lnTo>
                    <a:pt x="2957" y="311"/>
                  </a:lnTo>
                  <a:lnTo>
                    <a:pt x="2958" y="311"/>
                  </a:lnTo>
                  <a:lnTo>
                    <a:pt x="2958" y="309"/>
                  </a:lnTo>
                  <a:lnTo>
                    <a:pt x="2958" y="309"/>
                  </a:lnTo>
                  <a:lnTo>
                    <a:pt x="2958" y="306"/>
                  </a:lnTo>
                  <a:lnTo>
                    <a:pt x="2958" y="302"/>
                  </a:lnTo>
                  <a:lnTo>
                    <a:pt x="2958" y="299"/>
                  </a:lnTo>
                  <a:lnTo>
                    <a:pt x="2962" y="290"/>
                  </a:lnTo>
                  <a:lnTo>
                    <a:pt x="2964" y="288"/>
                  </a:lnTo>
                  <a:lnTo>
                    <a:pt x="2965" y="286"/>
                  </a:lnTo>
                  <a:lnTo>
                    <a:pt x="2967" y="285"/>
                  </a:lnTo>
                  <a:lnTo>
                    <a:pt x="2971" y="283"/>
                  </a:lnTo>
                  <a:lnTo>
                    <a:pt x="2969" y="281"/>
                  </a:lnTo>
                  <a:lnTo>
                    <a:pt x="2969" y="279"/>
                  </a:lnTo>
                  <a:lnTo>
                    <a:pt x="2967" y="278"/>
                  </a:lnTo>
                  <a:lnTo>
                    <a:pt x="2962" y="278"/>
                  </a:lnTo>
                  <a:lnTo>
                    <a:pt x="2955" y="278"/>
                  </a:lnTo>
                  <a:lnTo>
                    <a:pt x="2950" y="278"/>
                  </a:lnTo>
                  <a:lnTo>
                    <a:pt x="2944" y="276"/>
                  </a:lnTo>
                  <a:lnTo>
                    <a:pt x="2944" y="276"/>
                  </a:lnTo>
                  <a:lnTo>
                    <a:pt x="2943" y="276"/>
                  </a:lnTo>
                  <a:lnTo>
                    <a:pt x="2937" y="267"/>
                  </a:lnTo>
                  <a:lnTo>
                    <a:pt x="2934" y="267"/>
                  </a:lnTo>
                  <a:lnTo>
                    <a:pt x="2930" y="264"/>
                  </a:lnTo>
                  <a:lnTo>
                    <a:pt x="2927" y="264"/>
                  </a:lnTo>
                  <a:lnTo>
                    <a:pt x="2927" y="262"/>
                  </a:lnTo>
                  <a:lnTo>
                    <a:pt x="2925" y="262"/>
                  </a:lnTo>
                  <a:lnTo>
                    <a:pt x="2925" y="260"/>
                  </a:lnTo>
                  <a:lnTo>
                    <a:pt x="2920" y="260"/>
                  </a:lnTo>
                  <a:lnTo>
                    <a:pt x="2920" y="260"/>
                  </a:lnTo>
                  <a:lnTo>
                    <a:pt x="2918" y="258"/>
                  </a:lnTo>
                  <a:lnTo>
                    <a:pt x="2915" y="258"/>
                  </a:lnTo>
                  <a:lnTo>
                    <a:pt x="2910" y="258"/>
                  </a:lnTo>
                  <a:lnTo>
                    <a:pt x="2910" y="260"/>
                  </a:lnTo>
                  <a:lnTo>
                    <a:pt x="2904" y="260"/>
                  </a:lnTo>
                  <a:lnTo>
                    <a:pt x="2904" y="264"/>
                  </a:lnTo>
                  <a:lnTo>
                    <a:pt x="2901" y="264"/>
                  </a:lnTo>
                  <a:lnTo>
                    <a:pt x="2901" y="264"/>
                  </a:lnTo>
                  <a:lnTo>
                    <a:pt x="2899" y="265"/>
                  </a:lnTo>
                  <a:lnTo>
                    <a:pt x="2897" y="265"/>
                  </a:lnTo>
                  <a:lnTo>
                    <a:pt x="2896" y="265"/>
                  </a:lnTo>
                  <a:lnTo>
                    <a:pt x="2896" y="265"/>
                  </a:lnTo>
                  <a:lnTo>
                    <a:pt x="2896" y="267"/>
                  </a:lnTo>
                  <a:lnTo>
                    <a:pt x="2901" y="267"/>
                  </a:lnTo>
                  <a:lnTo>
                    <a:pt x="2901" y="269"/>
                  </a:lnTo>
                  <a:lnTo>
                    <a:pt x="2903" y="269"/>
                  </a:lnTo>
                  <a:lnTo>
                    <a:pt x="2903" y="269"/>
                  </a:lnTo>
                  <a:lnTo>
                    <a:pt x="2906" y="271"/>
                  </a:lnTo>
                  <a:lnTo>
                    <a:pt x="2904" y="274"/>
                  </a:lnTo>
                  <a:lnTo>
                    <a:pt x="2903" y="276"/>
                  </a:lnTo>
                  <a:lnTo>
                    <a:pt x="2901" y="278"/>
                  </a:lnTo>
                  <a:lnTo>
                    <a:pt x="2899" y="279"/>
                  </a:lnTo>
                  <a:lnTo>
                    <a:pt x="2896" y="279"/>
                  </a:lnTo>
                  <a:lnTo>
                    <a:pt x="2892" y="276"/>
                  </a:lnTo>
                  <a:lnTo>
                    <a:pt x="2890" y="274"/>
                  </a:lnTo>
                  <a:lnTo>
                    <a:pt x="2887" y="274"/>
                  </a:lnTo>
                  <a:lnTo>
                    <a:pt x="2885" y="272"/>
                  </a:lnTo>
                  <a:lnTo>
                    <a:pt x="2876" y="272"/>
                  </a:lnTo>
                  <a:lnTo>
                    <a:pt x="2876" y="272"/>
                  </a:lnTo>
                  <a:lnTo>
                    <a:pt x="2876" y="276"/>
                  </a:lnTo>
                  <a:lnTo>
                    <a:pt x="2875" y="279"/>
                  </a:lnTo>
                  <a:lnTo>
                    <a:pt x="2875" y="285"/>
                  </a:lnTo>
                  <a:lnTo>
                    <a:pt x="2876" y="285"/>
                  </a:lnTo>
                  <a:lnTo>
                    <a:pt x="2880" y="285"/>
                  </a:lnTo>
                  <a:lnTo>
                    <a:pt x="2882" y="286"/>
                  </a:lnTo>
                  <a:lnTo>
                    <a:pt x="2883" y="290"/>
                  </a:lnTo>
                  <a:lnTo>
                    <a:pt x="2889" y="290"/>
                  </a:lnTo>
                  <a:lnTo>
                    <a:pt x="2890" y="293"/>
                  </a:lnTo>
                  <a:lnTo>
                    <a:pt x="2892" y="293"/>
                  </a:lnTo>
                  <a:lnTo>
                    <a:pt x="2892" y="293"/>
                  </a:lnTo>
                  <a:lnTo>
                    <a:pt x="2894" y="295"/>
                  </a:lnTo>
                  <a:lnTo>
                    <a:pt x="2894" y="295"/>
                  </a:lnTo>
                  <a:lnTo>
                    <a:pt x="2896" y="295"/>
                  </a:lnTo>
                  <a:lnTo>
                    <a:pt x="2896" y="297"/>
                  </a:lnTo>
                  <a:lnTo>
                    <a:pt x="2897" y="297"/>
                  </a:lnTo>
                  <a:lnTo>
                    <a:pt x="2896" y="300"/>
                  </a:lnTo>
                  <a:lnTo>
                    <a:pt x="2897" y="300"/>
                  </a:lnTo>
                  <a:lnTo>
                    <a:pt x="2899" y="302"/>
                  </a:lnTo>
                  <a:lnTo>
                    <a:pt x="2901" y="302"/>
                  </a:lnTo>
                  <a:lnTo>
                    <a:pt x="2903" y="304"/>
                  </a:lnTo>
                  <a:lnTo>
                    <a:pt x="2903" y="306"/>
                  </a:lnTo>
                  <a:lnTo>
                    <a:pt x="2899" y="306"/>
                  </a:lnTo>
                  <a:lnTo>
                    <a:pt x="2899" y="306"/>
                  </a:lnTo>
                  <a:lnTo>
                    <a:pt x="2897" y="304"/>
                  </a:lnTo>
                  <a:lnTo>
                    <a:pt x="2897" y="304"/>
                  </a:lnTo>
                  <a:lnTo>
                    <a:pt x="2897" y="302"/>
                  </a:lnTo>
                  <a:lnTo>
                    <a:pt x="2896" y="300"/>
                  </a:lnTo>
                  <a:lnTo>
                    <a:pt x="2896" y="300"/>
                  </a:lnTo>
                  <a:lnTo>
                    <a:pt x="2894" y="299"/>
                  </a:lnTo>
                  <a:lnTo>
                    <a:pt x="2885" y="299"/>
                  </a:lnTo>
                  <a:lnTo>
                    <a:pt x="2885" y="299"/>
                  </a:lnTo>
                  <a:lnTo>
                    <a:pt x="2883" y="299"/>
                  </a:lnTo>
                  <a:lnTo>
                    <a:pt x="2883" y="300"/>
                  </a:lnTo>
                  <a:lnTo>
                    <a:pt x="2880" y="300"/>
                  </a:lnTo>
                  <a:lnTo>
                    <a:pt x="2880" y="300"/>
                  </a:lnTo>
                  <a:lnTo>
                    <a:pt x="2878" y="299"/>
                  </a:lnTo>
                  <a:lnTo>
                    <a:pt x="2878" y="299"/>
                  </a:lnTo>
                  <a:lnTo>
                    <a:pt x="2873" y="299"/>
                  </a:lnTo>
                  <a:lnTo>
                    <a:pt x="2873" y="299"/>
                  </a:lnTo>
                  <a:lnTo>
                    <a:pt x="2871" y="299"/>
                  </a:lnTo>
                  <a:lnTo>
                    <a:pt x="2868" y="302"/>
                  </a:lnTo>
                  <a:lnTo>
                    <a:pt x="2864" y="300"/>
                  </a:lnTo>
                  <a:lnTo>
                    <a:pt x="2861" y="299"/>
                  </a:lnTo>
                  <a:lnTo>
                    <a:pt x="2859" y="297"/>
                  </a:lnTo>
                  <a:lnTo>
                    <a:pt x="2857" y="297"/>
                  </a:lnTo>
                  <a:lnTo>
                    <a:pt x="2859" y="290"/>
                  </a:lnTo>
                  <a:lnTo>
                    <a:pt x="2859" y="290"/>
                  </a:lnTo>
                  <a:lnTo>
                    <a:pt x="2857" y="285"/>
                  </a:lnTo>
                  <a:lnTo>
                    <a:pt x="2855" y="283"/>
                  </a:lnTo>
                  <a:lnTo>
                    <a:pt x="2855" y="281"/>
                  </a:lnTo>
                  <a:lnTo>
                    <a:pt x="2854" y="281"/>
                  </a:lnTo>
                  <a:lnTo>
                    <a:pt x="2854" y="274"/>
                  </a:lnTo>
                  <a:lnTo>
                    <a:pt x="2854" y="274"/>
                  </a:lnTo>
                  <a:lnTo>
                    <a:pt x="2854" y="269"/>
                  </a:lnTo>
                  <a:lnTo>
                    <a:pt x="2855" y="269"/>
                  </a:lnTo>
                  <a:lnTo>
                    <a:pt x="2855" y="265"/>
                  </a:lnTo>
                  <a:lnTo>
                    <a:pt x="2855" y="265"/>
                  </a:lnTo>
                  <a:lnTo>
                    <a:pt x="2857" y="264"/>
                  </a:lnTo>
                  <a:lnTo>
                    <a:pt x="2854" y="260"/>
                  </a:lnTo>
                  <a:lnTo>
                    <a:pt x="2854" y="255"/>
                  </a:lnTo>
                  <a:lnTo>
                    <a:pt x="2855" y="253"/>
                  </a:lnTo>
                  <a:lnTo>
                    <a:pt x="2854" y="248"/>
                  </a:lnTo>
                  <a:lnTo>
                    <a:pt x="2852" y="248"/>
                  </a:lnTo>
                  <a:lnTo>
                    <a:pt x="2852" y="246"/>
                  </a:lnTo>
                  <a:lnTo>
                    <a:pt x="2850" y="244"/>
                  </a:lnTo>
                  <a:lnTo>
                    <a:pt x="2850" y="243"/>
                  </a:lnTo>
                  <a:lnTo>
                    <a:pt x="2847" y="243"/>
                  </a:lnTo>
                  <a:lnTo>
                    <a:pt x="2847" y="244"/>
                  </a:lnTo>
                  <a:lnTo>
                    <a:pt x="2847" y="244"/>
                  </a:lnTo>
                  <a:lnTo>
                    <a:pt x="2848" y="258"/>
                  </a:lnTo>
                  <a:lnTo>
                    <a:pt x="2847" y="274"/>
                  </a:lnTo>
                  <a:lnTo>
                    <a:pt x="2847" y="276"/>
                  </a:lnTo>
                  <a:lnTo>
                    <a:pt x="2845" y="278"/>
                  </a:lnTo>
                  <a:lnTo>
                    <a:pt x="2845" y="279"/>
                  </a:lnTo>
                  <a:lnTo>
                    <a:pt x="2841" y="281"/>
                  </a:lnTo>
                  <a:lnTo>
                    <a:pt x="2841" y="283"/>
                  </a:lnTo>
                  <a:lnTo>
                    <a:pt x="2838" y="283"/>
                  </a:lnTo>
                  <a:lnTo>
                    <a:pt x="2838" y="285"/>
                  </a:lnTo>
                  <a:lnTo>
                    <a:pt x="2836" y="285"/>
                  </a:lnTo>
                  <a:lnTo>
                    <a:pt x="2836" y="290"/>
                  </a:lnTo>
                  <a:lnTo>
                    <a:pt x="2834" y="295"/>
                  </a:lnTo>
                  <a:lnTo>
                    <a:pt x="2833" y="299"/>
                  </a:lnTo>
                  <a:lnTo>
                    <a:pt x="2833" y="302"/>
                  </a:lnTo>
                  <a:lnTo>
                    <a:pt x="2834" y="304"/>
                  </a:lnTo>
                  <a:lnTo>
                    <a:pt x="2836" y="306"/>
                  </a:lnTo>
                  <a:lnTo>
                    <a:pt x="2838" y="306"/>
                  </a:lnTo>
                  <a:lnTo>
                    <a:pt x="2838" y="309"/>
                  </a:lnTo>
                  <a:lnTo>
                    <a:pt x="2838" y="309"/>
                  </a:lnTo>
                  <a:lnTo>
                    <a:pt x="2838" y="311"/>
                  </a:lnTo>
                  <a:lnTo>
                    <a:pt x="2840" y="311"/>
                  </a:lnTo>
                  <a:lnTo>
                    <a:pt x="2840" y="312"/>
                  </a:lnTo>
                  <a:lnTo>
                    <a:pt x="2840" y="314"/>
                  </a:lnTo>
                  <a:lnTo>
                    <a:pt x="2841" y="314"/>
                  </a:lnTo>
                  <a:lnTo>
                    <a:pt x="2841" y="316"/>
                  </a:lnTo>
                  <a:lnTo>
                    <a:pt x="2841" y="321"/>
                  </a:lnTo>
                  <a:lnTo>
                    <a:pt x="2838" y="323"/>
                  </a:lnTo>
                  <a:lnTo>
                    <a:pt x="2838" y="326"/>
                  </a:lnTo>
                  <a:lnTo>
                    <a:pt x="2838" y="326"/>
                  </a:lnTo>
                  <a:lnTo>
                    <a:pt x="2838" y="326"/>
                  </a:lnTo>
                  <a:lnTo>
                    <a:pt x="2838" y="326"/>
                  </a:lnTo>
                  <a:lnTo>
                    <a:pt x="2838" y="337"/>
                  </a:lnTo>
                  <a:lnTo>
                    <a:pt x="2841" y="339"/>
                  </a:lnTo>
                  <a:lnTo>
                    <a:pt x="2841" y="347"/>
                  </a:lnTo>
                  <a:lnTo>
                    <a:pt x="2841" y="347"/>
                  </a:lnTo>
                  <a:lnTo>
                    <a:pt x="2841" y="347"/>
                  </a:lnTo>
                  <a:lnTo>
                    <a:pt x="2845" y="347"/>
                  </a:lnTo>
                  <a:lnTo>
                    <a:pt x="2845" y="346"/>
                  </a:lnTo>
                  <a:lnTo>
                    <a:pt x="2857" y="344"/>
                  </a:lnTo>
                  <a:lnTo>
                    <a:pt x="2857" y="344"/>
                  </a:lnTo>
                  <a:lnTo>
                    <a:pt x="2861" y="342"/>
                  </a:lnTo>
                  <a:lnTo>
                    <a:pt x="2864" y="340"/>
                  </a:lnTo>
                  <a:lnTo>
                    <a:pt x="2869" y="340"/>
                  </a:lnTo>
                  <a:lnTo>
                    <a:pt x="2873" y="340"/>
                  </a:lnTo>
                  <a:lnTo>
                    <a:pt x="2873" y="340"/>
                  </a:lnTo>
                  <a:lnTo>
                    <a:pt x="2875" y="340"/>
                  </a:lnTo>
                  <a:lnTo>
                    <a:pt x="2875" y="342"/>
                  </a:lnTo>
                  <a:lnTo>
                    <a:pt x="2878" y="344"/>
                  </a:lnTo>
                  <a:lnTo>
                    <a:pt x="2882" y="342"/>
                  </a:lnTo>
                  <a:lnTo>
                    <a:pt x="2885" y="344"/>
                  </a:lnTo>
                  <a:lnTo>
                    <a:pt x="2889" y="346"/>
                  </a:lnTo>
                  <a:lnTo>
                    <a:pt x="2890" y="346"/>
                  </a:lnTo>
                  <a:lnTo>
                    <a:pt x="2892" y="347"/>
                  </a:lnTo>
                  <a:lnTo>
                    <a:pt x="2892" y="351"/>
                  </a:lnTo>
                  <a:lnTo>
                    <a:pt x="2894" y="353"/>
                  </a:lnTo>
                  <a:lnTo>
                    <a:pt x="2896" y="353"/>
                  </a:lnTo>
                  <a:lnTo>
                    <a:pt x="2896" y="360"/>
                  </a:lnTo>
                  <a:lnTo>
                    <a:pt x="2896" y="360"/>
                  </a:lnTo>
                  <a:lnTo>
                    <a:pt x="2897" y="360"/>
                  </a:lnTo>
                  <a:lnTo>
                    <a:pt x="2897" y="361"/>
                  </a:lnTo>
                  <a:lnTo>
                    <a:pt x="2899" y="361"/>
                  </a:lnTo>
                  <a:lnTo>
                    <a:pt x="2901" y="365"/>
                  </a:lnTo>
                  <a:lnTo>
                    <a:pt x="2901" y="368"/>
                  </a:lnTo>
                  <a:lnTo>
                    <a:pt x="2904" y="370"/>
                  </a:lnTo>
                  <a:lnTo>
                    <a:pt x="2904" y="372"/>
                  </a:lnTo>
                  <a:lnTo>
                    <a:pt x="2896" y="377"/>
                  </a:lnTo>
                  <a:lnTo>
                    <a:pt x="2894" y="379"/>
                  </a:lnTo>
                  <a:lnTo>
                    <a:pt x="2894" y="382"/>
                  </a:lnTo>
                  <a:lnTo>
                    <a:pt x="2896" y="386"/>
                  </a:lnTo>
                  <a:lnTo>
                    <a:pt x="2899" y="388"/>
                  </a:lnTo>
                  <a:lnTo>
                    <a:pt x="2903" y="389"/>
                  </a:lnTo>
                  <a:lnTo>
                    <a:pt x="2903" y="391"/>
                  </a:lnTo>
                  <a:lnTo>
                    <a:pt x="2908" y="391"/>
                  </a:lnTo>
                  <a:lnTo>
                    <a:pt x="2908" y="393"/>
                  </a:lnTo>
                  <a:lnTo>
                    <a:pt x="2911" y="393"/>
                  </a:lnTo>
                  <a:lnTo>
                    <a:pt x="2911" y="393"/>
                  </a:lnTo>
                  <a:lnTo>
                    <a:pt x="2913" y="393"/>
                  </a:lnTo>
                  <a:lnTo>
                    <a:pt x="2913" y="395"/>
                  </a:lnTo>
                  <a:lnTo>
                    <a:pt x="2918" y="395"/>
                  </a:lnTo>
                  <a:lnTo>
                    <a:pt x="2918" y="395"/>
                  </a:lnTo>
                  <a:lnTo>
                    <a:pt x="2922" y="395"/>
                  </a:lnTo>
                  <a:lnTo>
                    <a:pt x="2922" y="396"/>
                  </a:lnTo>
                  <a:lnTo>
                    <a:pt x="2923" y="398"/>
                  </a:lnTo>
                  <a:lnTo>
                    <a:pt x="2923" y="398"/>
                  </a:lnTo>
                  <a:lnTo>
                    <a:pt x="2916" y="400"/>
                  </a:lnTo>
                  <a:lnTo>
                    <a:pt x="2916" y="398"/>
                  </a:lnTo>
                  <a:lnTo>
                    <a:pt x="2913" y="398"/>
                  </a:lnTo>
                  <a:lnTo>
                    <a:pt x="2913" y="398"/>
                  </a:lnTo>
                  <a:lnTo>
                    <a:pt x="2911" y="396"/>
                  </a:lnTo>
                  <a:lnTo>
                    <a:pt x="2908" y="396"/>
                  </a:lnTo>
                  <a:lnTo>
                    <a:pt x="2908" y="396"/>
                  </a:lnTo>
                  <a:lnTo>
                    <a:pt x="2906" y="396"/>
                  </a:lnTo>
                  <a:lnTo>
                    <a:pt x="2904" y="393"/>
                  </a:lnTo>
                  <a:lnTo>
                    <a:pt x="2901" y="393"/>
                  </a:lnTo>
                  <a:lnTo>
                    <a:pt x="2901" y="395"/>
                  </a:lnTo>
                  <a:lnTo>
                    <a:pt x="2897" y="395"/>
                  </a:lnTo>
                  <a:lnTo>
                    <a:pt x="2897" y="400"/>
                  </a:lnTo>
                  <a:lnTo>
                    <a:pt x="2899" y="400"/>
                  </a:lnTo>
                  <a:lnTo>
                    <a:pt x="2899" y="402"/>
                  </a:lnTo>
                  <a:lnTo>
                    <a:pt x="2885" y="393"/>
                  </a:lnTo>
                  <a:lnTo>
                    <a:pt x="2885" y="388"/>
                  </a:lnTo>
                  <a:lnTo>
                    <a:pt x="2887" y="382"/>
                  </a:lnTo>
                  <a:lnTo>
                    <a:pt x="2887" y="377"/>
                  </a:lnTo>
                  <a:lnTo>
                    <a:pt x="2887" y="374"/>
                  </a:lnTo>
                  <a:lnTo>
                    <a:pt x="2887" y="363"/>
                  </a:lnTo>
                  <a:lnTo>
                    <a:pt x="2887" y="363"/>
                  </a:lnTo>
                  <a:lnTo>
                    <a:pt x="2887" y="361"/>
                  </a:lnTo>
                  <a:lnTo>
                    <a:pt x="2883" y="360"/>
                  </a:lnTo>
                  <a:lnTo>
                    <a:pt x="2883" y="358"/>
                  </a:lnTo>
                  <a:lnTo>
                    <a:pt x="2883" y="358"/>
                  </a:lnTo>
                  <a:lnTo>
                    <a:pt x="2882" y="356"/>
                  </a:lnTo>
                  <a:lnTo>
                    <a:pt x="2882" y="353"/>
                  </a:lnTo>
                  <a:lnTo>
                    <a:pt x="2882" y="351"/>
                  </a:lnTo>
                  <a:lnTo>
                    <a:pt x="2882" y="349"/>
                  </a:lnTo>
                  <a:lnTo>
                    <a:pt x="2880" y="349"/>
                  </a:lnTo>
                  <a:lnTo>
                    <a:pt x="2880" y="347"/>
                  </a:lnTo>
                  <a:lnTo>
                    <a:pt x="2871" y="347"/>
                  </a:lnTo>
                  <a:lnTo>
                    <a:pt x="2868" y="351"/>
                  </a:lnTo>
                  <a:lnTo>
                    <a:pt x="2866" y="351"/>
                  </a:lnTo>
                  <a:lnTo>
                    <a:pt x="2866" y="353"/>
                  </a:lnTo>
                  <a:lnTo>
                    <a:pt x="2862" y="353"/>
                  </a:lnTo>
                  <a:lnTo>
                    <a:pt x="2857" y="354"/>
                  </a:lnTo>
                  <a:lnTo>
                    <a:pt x="2850" y="356"/>
                  </a:lnTo>
                  <a:lnTo>
                    <a:pt x="2847" y="368"/>
                  </a:lnTo>
                  <a:lnTo>
                    <a:pt x="2848" y="372"/>
                  </a:lnTo>
                  <a:lnTo>
                    <a:pt x="2850" y="374"/>
                  </a:lnTo>
                  <a:lnTo>
                    <a:pt x="2847" y="388"/>
                  </a:lnTo>
                  <a:lnTo>
                    <a:pt x="2847" y="388"/>
                  </a:lnTo>
                  <a:lnTo>
                    <a:pt x="2847" y="389"/>
                  </a:lnTo>
                  <a:lnTo>
                    <a:pt x="2845" y="389"/>
                  </a:lnTo>
                  <a:lnTo>
                    <a:pt x="2847" y="396"/>
                  </a:lnTo>
                  <a:lnTo>
                    <a:pt x="2843" y="398"/>
                  </a:lnTo>
                  <a:lnTo>
                    <a:pt x="2841" y="403"/>
                  </a:lnTo>
                  <a:lnTo>
                    <a:pt x="2840" y="405"/>
                  </a:lnTo>
                  <a:lnTo>
                    <a:pt x="2840" y="407"/>
                  </a:lnTo>
                  <a:lnTo>
                    <a:pt x="2838" y="407"/>
                  </a:lnTo>
                  <a:lnTo>
                    <a:pt x="2838" y="409"/>
                  </a:lnTo>
                  <a:lnTo>
                    <a:pt x="2833" y="410"/>
                  </a:lnTo>
                  <a:lnTo>
                    <a:pt x="2827" y="410"/>
                  </a:lnTo>
                  <a:lnTo>
                    <a:pt x="2822" y="412"/>
                  </a:lnTo>
                  <a:lnTo>
                    <a:pt x="2817" y="415"/>
                  </a:lnTo>
                  <a:lnTo>
                    <a:pt x="2814" y="417"/>
                  </a:lnTo>
                  <a:lnTo>
                    <a:pt x="2814" y="417"/>
                  </a:lnTo>
                  <a:lnTo>
                    <a:pt x="2814" y="419"/>
                  </a:lnTo>
                  <a:lnTo>
                    <a:pt x="2820" y="419"/>
                  </a:lnTo>
                  <a:lnTo>
                    <a:pt x="2820" y="422"/>
                  </a:lnTo>
                  <a:lnTo>
                    <a:pt x="2822" y="424"/>
                  </a:lnTo>
                  <a:lnTo>
                    <a:pt x="2822" y="426"/>
                  </a:lnTo>
                  <a:lnTo>
                    <a:pt x="2824" y="428"/>
                  </a:lnTo>
                  <a:lnTo>
                    <a:pt x="2824" y="435"/>
                  </a:lnTo>
                  <a:lnTo>
                    <a:pt x="2826" y="436"/>
                  </a:lnTo>
                  <a:lnTo>
                    <a:pt x="2826" y="440"/>
                  </a:lnTo>
                  <a:lnTo>
                    <a:pt x="2824" y="440"/>
                  </a:lnTo>
                  <a:lnTo>
                    <a:pt x="2824" y="436"/>
                  </a:lnTo>
                  <a:lnTo>
                    <a:pt x="2819" y="436"/>
                  </a:lnTo>
                  <a:lnTo>
                    <a:pt x="2817" y="435"/>
                  </a:lnTo>
                  <a:lnTo>
                    <a:pt x="2817" y="431"/>
                  </a:lnTo>
                  <a:lnTo>
                    <a:pt x="2815" y="429"/>
                  </a:lnTo>
                  <a:lnTo>
                    <a:pt x="2812" y="428"/>
                  </a:lnTo>
                  <a:lnTo>
                    <a:pt x="2812" y="422"/>
                  </a:lnTo>
                  <a:lnTo>
                    <a:pt x="2798" y="422"/>
                  </a:lnTo>
                  <a:lnTo>
                    <a:pt x="2798" y="422"/>
                  </a:lnTo>
                  <a:lnTo>
                    <a:pt x="2793" y="424"/>
                  </a:lnTo>
                  <a:lnTo>
                    <a:pt x="2793" y="422"/>
                  </a:lnTo>
                  <a:lnTo>
                    <a:pt x="2791" y="422"/>
                  </a:lnTo>
                  <a:lnTo>
                    <a:pt x="2791" y="422"/>
                  </a:lnTo>
                  <a:lnTo>
                    <a:pt x="2784" y="422"/>
                  </a:lnTo>
                  <a:lnTo>
                    <a:pt x="2784" y="419"/>
                  </a:lnTo>
                  <a:lnTo>
                    <a:pt x="2780" y="419"/>
                  </a:lnTo>
                  <a:lnTo>
                    <a:pt x="2780" y="419"/>
                  </a:lnTo>
                  <a:lnTo>
                    <a:pt x="2779" y="417"/>
                  </a:lnTo>
                  <a:lnTo>
                    <a:pt x="2777" y="410"/>
                  </a:lnTo>
                  <a:lnTo>
                    <a:pt x="2787" y="410"/>
                  </a:lnTo>
                  <a:lnTo>
                    <a:pt x="2791" y="410"/>
                  </a:lnTo>
                  <a:lnTo>
                    <a:pt x="2793" y="412"/>
                  </a:lnTo>
                  <a:lnTo>
                    <a:pt x="2796" y="412"/>
                  </a:lnTo>
                  <a:lnTo>
                    <a:pt x="2800" y="412"/>
                  </a:lnTo>
                  <a:lnTo>
                    <a:pt x="2800" y="410"/>
                  </a:lnTo>
                  <a:lnTo>
                    <a:pt x="2805" y="410"/>
                  </a:lnTo>
                  <a:lnTo>
                    <a:pt x="2807" y="407"/>
                  </a:lnTo>
                  <a:lnTo>
                    <a:pt x="2808" y="405"/>
                  </a:lnTo>
                  <a:lnTo>
                    <a:pt x="2808" y="403"/>
                  </a:lnTo>
                  <a:lnTo>
                    <a:pt x="2812" y="403"/>
                  </a:lnTo>
                  <a:lnTo>
                    <a:pt x="2814" y="405"/>
                  </a:lnTo>
                  <a:lnTo>
                    <a:pt x="2815" y="407"/>
                  </a:lnTo>
                  <a:lnTo>
                    <a:pt x="2819" y="405"/>
                  </a:lnTo>
                  <a:lnTo>
                    <a:pt x="2819" y="405"/>
                  </a:lnTo>
                  <a:lnTo>
                    <a:pt x="2820" y="403"/>
                  </a:lnTo>
                  <a:lnTo>
                    <a:pt x="2822" y="403"/>
                  </a:lnTo>
                  <a:lnTo>
                    <a:pt x="2822" y="402"/>
                  </a:lnTo>
                  <a:lnTo>
                    <a:pt x="2820" y="400"/>
                  </a:lnTo>
                  <a:lnTo>
                    <a:pt x="2820" y="398"/>
                  </a:lnTo>
                  <a:lnTo>
                    <a:pt x="2826" y="396"/>
                  </a:lnTo>
                  <a:lnTo>
                    <a:pt x="2826" y="391"/>
                  </a:lnTo>
                  <a:lnTo>
                    <a:pt x="2826" y="391"/>
                  </a:lnTo>
                  <a:lnTo>
                    <a:pt x="2826" y="389"/>
                  </a:lnTo>
                  <a:lnTo>
                    <a:pt x="2833" y="389"/>
                  </a:lnTo>
                  <a:lnTo>
                    <a:pt x="2831" y="386"/>
                  </a:lnTo>
                  <a:lnTo>
                    <a:pt x="2829" y="386"/>
                  </a:lnTo>
                  <a:lnTo>
                    <a:pt x="2829" y="382"/>
                  </a:lnTo>
                  <a:lnTo>
                    <a:pt x="2829" y="382"/>
                  </a:lnTo>
                  <a:lnTo>
                    <a:pt x="2829" y="381"/>
                  </a:lnTo>
                  <a:lnTo>
                    <a:pt x="2827" y="381"/>
                  </a:lnTo>
                  <a:lnTo>
                    <a:pt x="2827" y="379"/>
                  </a:lnTo>
                  <a:lnTo>
                    <a:pt x="2829" y="379"/>
                  </a:lnTo>
                  <a:lnTo>
                    <a:pt x="2829" y="374"/>
                  </a:lnTo>
                  <a:lnTo>
                    <a:pt x="2831" y="372"/>
                  </a:lnTo>
                  <a:lnTo>
                    <a:pt x="2833" y="367"/>
                  </a:lnTo>
                  <a:lnTo>
                    <a:pt x="2833" y="367"/>
                  </a:lnTo>
                  <a:lnTo>
                    <a:pt x="2833" y="361"/>
                  </a:lnTo>
                  <a:lnTo>
                    <a:pt x="2824" y="356"/>
                  </a:lnTo>
                  <a:lnTo>
                    <a:pt x="2824" y="353"/>
                  </a:lnTo>
                  <a:lnTo>
                    <a:pt x="2822" y="353"/>
                  </a:lnTo>
                  <a:lnTo>
                    <a:pt x="2820" y="347"/>
                  </a:lnTo>
                  <a:lnTo>
                    <a:pt x="2820" y="347"/>
                  </a:lnTo>
                  <a:lnTo>
                    <a:pt x="2819" y="344"/>
                  </a:lnTo>
                  <a:lnTo>
                    <a:pt x="2817" y="344"/>
                  </a:lnTo>
                  <a:lnTo>
                    <a:pt x="2819" y="339"/>
                  </a:lnTo>
                  <a:lnTo>
                    <a:pt x="2820" y="339"/>
                  </a:lnTo>
                  <a:lnTo>
                    <a:pt x="2819" y="337"/>
                  </a:lnTo>
                  <a:lnTo>
                    <a:pt x="2819" y="335"/>
                  </a:lnTo>
                  <a:lnTo>
                    <a:pt x="2819" y="332"/>
                  </a:lnTo>
                  <a:lnTo>
                    <a:pt x="2820" y="332"/>
                  </a:lnTo>
                  <a:lnTo>
                    <a:pt x="2820" y="328"/>
                  </a:lnTo>
                  <a:lnTo>
                    <a:pt x="2820" y="328"/>
                  </a:lnTo>
                  <a:lnTo>
                    <a:pt x="2822" y="323"/>
                  </a:lnTo>
                  <a:lnTo>
                    <a:pt x="2824" y="323"/>
                  </a:lnTo>
                  <a:lnTo>
                    <a:pt x="2822" y="319"/>
                  </a:lnTo>
                  <a:lnTo>
                    <a:pt x="2824" y="319"/>
                  </a:lnTo>
                  <a:lnTo>
                    <a:pt x="2824" y="314"/>
                  </a:lnTo>
                  <a:lnTo>
                    <a:pt x="2820" y="312"/>
                  </a:lnTo>
                  <a:lnTo>
                    <a:pt x="2820" y="312"/>
                  </a:lnTo>
                  <a:lnTo>
                    <a:pt x="2820" y="309"/>
                  </a:lnTo>
                  <a:lnTo>
                    <a:pt x="2820" y="307"/>
                  </a:lnTo>
                  <a:lnTo>
                    <a:pt x="2820" y="306"/>
                  </a:lnTo>
                  <a:lnTo>
                    <a:pt x="2817" y="304"/>
                  </a:lnTo>
                  <a:lnTo>
                    <a:pt x="2814" y="302"/>
                  </a:lnTo>
                  <a:lnTo>
                    <a:pt x="2814" y="302"/>
                  </a:lnTo>
                  <a:lnTo>
                    <a:pt x="2812" y="295"/>
                  </a:lnTo>
                  <a:lnTo>
                    <a:pt x="2812" y="295"/>
                  </a:lnTo>
                  <a:lnTo>
                    <a:pt x="2812" y="292"/>
                  </a:lnTo>
                  <a:lnTo>
                    <a:pt x="2812" y="290"/>
                  </a:lnTo>
                  <a:lnTo>
                    <a:pt x="2814" y="286"/>
                  </a:lnTo>
                  <a:lnTo>
                    <a:pt x="2814" y="286"/>
                  </a:lnTo>
                  <a:lnTo>
                    <a:pt x="2815" y="285"/>
                  </a:lnTo>
                  <a:lnTo>
                    <a:pt x="2817" y="283"/>
                  </a:lnTo>
                  <a:lnTo>
                    <a:pt x="2819" y="281"/>
                  </a:lnTo>
                  <a:lnTo>
                    <a:pt x="2819" y="278"/>
                  </a:lnTo>
                  <a:lnTo>
                    <a:pt x="2819" y="276"/>
                  </a:lnTo>
                  <a:lnTo>
                    <a:pt x="2820" y="276"/>
                  </a:lnTo>
                  <a:lnTo>
                    <a:pt x="2820" y="272"/>
                  </a:lnTo>
                  <a:lnTo>
                    <a:pt x="2820" y="272"/>
                  </a:lnTo>
                  <a:lnTo>
                    <a:pt x="2820" y="264"/>
                  </a:lnTo>
                  <a:lnTo>
                    <a:pt x="2820" y="264"/>
                  </a:lnTo>
                  <a:lnTo>
                    <a:pt x="2822" y="260"/>
                  </a:lnTo>
                  <a:lnTo>
                    <a:pt x="2824" y="260"/>
                  </a:lnTo>
                  <a:lnTo>
                    <a:pt x="2822" y="258"/>
                  </a:lnTo>
                  <a:lnTo>
                    <a:pt x="2822" y="258"/>
                  </a:lnTo>
                  <a:lnTo>
                    <a:pt x="2822" y="257"/>
                  </a:lnTo>
                  <a:lnTo>
                    <a:pt x="2824" y="251"/>
                  </a:lnTo>
                  <a:lnTo>
                    <a:pt x="2822" y="251"/>
                  </a:lnTo>
                  <a:lnTo>
                    <a:pt x="2822" y="248"/>
                  </a:lnTo>
                  <a:lnTo>
                    <a:pt x="2820" y="248"/>
                  </a:lnTo>
                  <a:lnTo>
                    <a:pt x="2820" y="244"/>
                  </a:lnTo>
                  <a:lnTo>
                    <a:pt x="2820" y="241"/>
                  </a:lnTo>
                  <a:lnTo>
                    <a:pt x="2810" y="239"/>
                  </a:lnTo>
                  <a:lnTo>
                    <a:pt x="2808" y="236"/>
                  </a:lnTo>
                  <a:lnTo>
                    <a:pt x="2784" y="239"/>
                  </a:lnTo>
                  <a:lnTo>
                    <a:pt x="2784" y="237"/>
                  </a:lnTo>
                  <a:lnTo>
                    <a:pt x="2784" y="237"/>
                  </a:lnTo>
                  <a:lnTo>
                    <a:pt x="2784" y="236"/>
                  </a:lnTo>
                  <a:lnTo>
                    <a:pt x="2784" y="239"/>
                  </a:lnTo>
                  <a:lnTo>
                    <a:pt x="2775" y="244"/>
                  </a:lnTo>
                  <a:lnTo>
                    <a:pt x="2775" y="246"/>
                  </a:lnTo>
                  <a:lnTo>
                    <a:pt x="2773" y="246"/>
                  </a:lnTo>
                  <a:lnTo>
                    <a:pt x="2773" y="248"/>
                  </a:lnTo>
                  <a:lnTo>
                    <a:pt x="2772" y="248"/>
                  </a:lnTo>
                  <a:lnTo>
                    <a:pt x="2772" y="251"/>
                  </a:lnTo>
                  <a:lnTo>
                    <a:pt x="2772" y="251"/>
                  </a:lnTo>
                  <a:lnTo>
                    <a:pt x="2772" y="255"/>
                  </a:lnTo>
                  <a:lnTo>
                    <a:pt x="2770" y="255"/>
                  </a:lnTo>
                  <a:lnTo>
                    <a:pt x="2770" y="257"/>
                  </a:lnTo>
                  <a:lnTo>
                    <a:pt x="2770" y="257"/>
                  </a:lnTo>
                  <a:lnTo>
                    <a:pt x="2770" y="258"/>
                  </a:lnTo>
                  <a:lnTo>
                    <a:pt x="2768" y="258"/>
                  </a:lnTo>
                  <a:lnTo>
                    <a:pt x="2768" y="260"/>
                  </a:lnTo>
                  <a:lnTo>
                    <a:pt x="2765" y="264"/>
                  </a:lnTo>
                  <a:lnTo>
                    <a:pt x="2765" y="265"/>
                  </a:lnTo>
                  <a:lnTo>
                    <a:pt x="2756" y="272"/>
                  </a:lnTo>
                  <a:lnTo>
                    <a:pt x="2754" y="279"/>
                  </a:lnTo>
                  <a:lnTo>
                    <a:pt x="2752" y="279"/>
                  </a:lnTo>
                  <a:lnTo>
                    <a:pt x="2751" y="281"/>
                  </a:lnTo>
                  <a:lnTo>
                    <a:pt x="2749" y="281"/>
                  </a:lnTo>
                  <a:lnTo>
                    <a:pt x="2749" y="285"/>
                  </a:lnTo>
                  <a:lnTo>
                    <a:pt x="2744" y="285"/>
                  </a:lnTo>
                  <a:lnTo>
                    <a:pt x="2744" y="285"/>
                  </a:lnTo>
                  <a:lnTo>
                    <a:pt x="2742" y="285"/>
                  </a:lnTo>
                  <a:lnTo>
                    <a:pt x="2742" y="286"/>
                  </a:lnTo>
                  <a:lnTo>
                    <a:pt x="2742" y="293"/>
                  </a:lnTo>
                  <a:lnTo>
                    <a:pt x="2742" y="293"/>
                  </a:lnTo>
                  <a:lnTo>
                    <a:pt x="2742" y="299"/>
                  </a:lnTo>
                  <a:lnTo>
                    <a:pt x="2744" y="299"/>
                  </a:lnTo>
                  <a:lnTo>
                    <a:pt x="2744" y="302"/>
                  </a:lnTo>
                  <a:lnTo>
                    <a:pt x="2745" y="302"/>
                  </a:lnTo>
                  <a:lnTo>
                    <a:pt x="2745" y="306"/>
                  </a:lnTo>
                  <a:lnTo>
                    <a:pt x="2745" y="306"/>
                  </a:lnTo>
                  <a:lnTo>
                    <a:pt x="2745" y="309"/>
                  </a:lnTo>
                  <a:lnTo>
                    <a:pt x="2745" y="311"/>
                  </a:lnTo>
                  <a:lnTo>
                    <a:pt x="2745" y="312"/>
                  </a:lnTo>
                  <a:lnTo>
                    <a:pt x="2745" y="314"/>
                  </a:lnTo>
                  <a:lnTo>
                    <a:pt x="2747" y="316"/>
                  </a:lnTo>
                  <a:lnTo>
                    <a:pt x="2747" y="318"/>
                  </a:lnTo>
                  <a:lnTo>
                    <a:pt x="2745" y="319"/>
                  </a:lnTo>
                  <a:lnTo>
                    <a:pt x="2745" y="319"/>
                  </a:lnTo>
                  <a:lnTo>
                    <a:pt x="2740" y="319"/>
                  </a:lnTo>
                  <a:lnTo>
                    <a:pt x="2740" y="326"/>
                  </a:lnTo>
                  <a:lnTo>
                    <a:pt x="2738" y="333"/>
                  </a:lnTo>
                  <a:lnTo>
                    <a:pt x="2742" y="333"/>
                  </a:lnTo>
                  <a:lnTo>
                    <a:pt x="2745" y="333"/>
                  </a:lnTo>
                  <a:lnTo>
                    <a:pt x="2749" y="335"/>
                  </a:lnTo>
                  <a:lnTo>
                    <a:pt x="2749" y="337"/>
                  </a:lnTo>
                  <a:lnTo>
                    <a:pt x="2751" y="337"/>
                  </a:lnTo>
                  <a:lnTo>
                    <a:pt x="2751" y="339"/>
                  </a:lnTo>
                  <a:lnTo>
                    <a:pt x="2752" y="337"/>
                  </a:lnTo>
                  <a:lnTo>
                    <a:pt x="2752" y="337"/>
                  </a:lnTo>
                  <a:lnTo>
                    <a:pt x="2754" y="335"/>
                  </a:lnTo>
                  <a:lnTo>
                    <a:pt x="2756" y="335"/>
                  </a:lnTo>
                  <a:lnTo>
                    <a:pt x="2756" y="337"/>
                  </a:lnTo>
                  <a:lnTo>
                    <a:pt x="2758" y="337"/>
                  </a:lnTo>
                  <a:lnTo>
                    <a:pt x="2756" y="340"/>
                  </a:lnTo>
                  <a:lnTo>
                    <a:pt x="2754" y="342"/>
                  </a:lnTo>
                  <a:lnTo>
                    <a:pt x="2752" y="344"/>
                  </a:lnTo>
                  <a:lnTo>
                    <a:pt x="2752" y="347"/>
                  </a:lnTo>
                  <a:lnTo>
                    <a:pt x="2754" y="349"/>
                  </a:lnTo>
                  <a:lnTo>
                    <a:pt x="2754" y="353"/>
                  </a:lnTo>
                  <a:lnTo>
                    <a:pt x="2756" y="353"/>
                  </a:lnTo>
                  <a:lnTo>
                    <a:pt x="2756" y="356"/>
                  </a:lnTo>
                  <a:lnTo>
                    <a:pt x="2758" y="356"/>
                  </a:lnTo>
                  <a:lnTo>
                    <a:pt x="2758" y="358"/>
                  </a:lnTo>
                  <a:lnTo>
                    <a:pt x="2758" y="358"/>
                  </a:lnTo>
                  <a:lnTo>
                    <a:pt x="2759" y="356"/>
                  </a:lnTo>
                  <a:lnTo>
                    <a:pt x="2759" y="356"/>
                  </a:lnTo>
                  <a:lnTo>
                    <a:pt x="2763" y="356"/>
                  </a:lnTo>
                  <a:lnTo>
                    <a:pt x="2759" y="365"/>
                  </a:lnTo>
                  <a:lnTo>
                    <a:pt x="2759" y="368"/>
                  </a:lnTo>
                  <a:lnTo>
                    <a:pt x="2758" y="370"/>
                  </a:lnTo>
                  <a:lnTo>
                    <a:pt x="2758" y="372"/>
                  </a:lnTo>
                  <a:lnTo>
                    <a:pt x="2756" y="372"/>
                  </a:lnTo>
                  <a:lnTo>
                    <a:pt x="2754" y="375"/>
                  </a:lnTo>
                  <a:lnTo>
                    <a:pt x="2751" y="375"/>
                  </a:lnTo>
                  <a:lnTo>
                    <a:pt x="2749" y="368"/>
                  </a:lnTo>
                  <a:lnTo>
                    <a:pt x="2749" y="368"/>
                  </a:lnTo>
                  <a:lnTo>
                    <a:pt x="2749" y="368"/>
                  </a:lnTo>
                  <a:lnTo>
                    <a:pt x="2745" y="368"/>
                  </a:lnTo>
                  <a:lnTo>
                    <a:pt x="2745" y="365"/>
                  </a:lnTo>
                  <a:lnTo>
                    <a:pt x="2740" y="361"/>
                  </a:lnTo>
                  <a:lnTo>
                    <a:pt x="2740" y="360"/>
                  </a:lnTo>
                  <a:lnTo>
                    <a:pt x="2735" y="356"/>
                  </a:lnTo>
                  <a:lnTo>
                    <a:pt x="2735" y="354"/>
                  </a:lnTo>
                  <a:lnTo>
                    <a:pt x="2733" y="354"/>
                  </a:lnTo>
                  <a:lnTo>
                    <a:pt x="2733" y="353"/>
                  </a:lnTo>
                  <a:lnTo>
                    <a:pt x="2730" y="353"/>
                  </a:lnTo>
                  <a:lnTo>
                    <a:pt x="2728" y="353"/>
                  </a:lnTo>
                  <a:lnTo>
                    <a:pt x="2726" y="353"/>
                  </a:lnTo>
                  <a:lnTo>
                    <a:pt x="2724" y="353"/>
                  </a:lnTo>
                  <a:lnTo>
                    <a:pt x="2723" y="349"/>
                  </a:lnTo>
                  <a:lnTo>
                    <a:pt x="2724" y="349"/>
                  </a:lnTo>
                  <a:lnTo>
                    <a:pt x="2724" y="349"/>
                  </a:lnTo>
                  <a:lnTo>
                    <a:pt x="2724" y="347"/>
                  </a:lnTo>
                  <a:lnTo>
                    <a:pt x="2721" y="346"/>
                  </a:lnTo>
                  <a:lnTo>
                    <a:pt x="2716" y="344"/>
                  </a:lnTo>
                  <a:lnTo>
                    <a:pt x="2712" y="342"/>
                  </a:lnTo>
                  <a:lnTo>
                    <a:pt x="2711" y="347"/>
                  </a:lnTo>
                  <a:lnTo>
                    <a:pt x="2709" y="351"/>
                  </a:lnTo>
                  <a:lnTo>
                    <a:pt x="2707" y="351"/>
                  </a:lnTo>
                  <a:lnTo>
                    <a:pt x="2705" y="347"/>
                  </a:lnTo>
                  <a:lnTo>
                    <a:pt x="2707" y="347"/>
                  </a:lnTo>
                  <a:lnTo>
                    <a:pt x="2709" y="339"/>
                  </a:lnTo>
                  <a:lnTo>
                    <a:pt x="2704" y="337"/>
                  </a:lnTo>
                  <a:lnTo>
                    <a:pt x="2704" y="335"/>
                  </a:lnTo>
                  <a:lnTo>
                    <a:pt x="2693" y="335"/>
                  </a:lnTo>
                  <a:lnTo>
                    <a:pt x="2693" y="335"/>
                  </a:lnTo>
                  <a:lnTo>
                    <a:pt x="2693" y="335"/>
                  </a:lnTo>
                  <a:lnTo>
                    <a:pt x="2691" y="335"/>
                  </a:lnTo>
                  <a:lnTo>
                    <a:pt x="2691" y="332"/>
                  </a:lnTo>
                  <a:lnTo>
                    <a:pt x="2690" y="332"/>
                  </a:lnTo>
                  <a:lnTo>
                    <a:pt x="2688" y="332"/>
                  </a:lnTo>
                  <a:lnTo>
                    <a:pt x="2686" y="332"/>
                  </a:lnTo>
                  <a:lnTo>
                    <a:pt x="2686" y="330"/>
                  </a:lnTo>
                  <a:lnTo>
                    <a:pt x="2684" y="328"/>
                  </a:lnTo>
                  <a:lnTo>
                    <a:pt x="2684" y="328"/>
                  </a:lnTo>
                  <a:lnTo>
                    <a:pt x="2683" y="326"/>
                  </a:lnTo>
                  <a:lnTo>
                    <a:pt x="2679" y="326"/>
                  </a:lnTo>
                  <a:lnTo>
                    <a:pt x="2677" y="328"/>
                  </a:lnTo>
                  <a:lnTo>
                    <a:pt x="2676" y="330"/>
                  </a:lnTo>
                  <a:lnTo>
                    <a:pt x="2676" y="332"/>
                  </a:lnTo>
                  <a:lnTo>
                    <a:pt x="2669" y="332"/>
                  </a:lnTo>
                  <a:lnTo>
                    <a:pt x="2665" y="332"/>
                  </a:lnTo>
                  <a:lnTo>
                    <a:pt x="2660" y="330"/>
                  </a:lnTo>
                  <a:lnTo>
                    <a:pt x="2655" y="330"/>
                  </a:lnTo>
                  <a:lnTo>
                    <a:pt x="2655" y="330"/>
                  </a:lnTo>
                  <a:lnTo>
                    <a:pt x="2655" y="330"/>
                  </a:lnTo>
                  <a:lnTo>
                    <a:pt x="2655" y="333"/>
                  </a:lnTo>
                  <a:lnTo>
                    <a:pt x="2653" y="333"/>
                  </a:lnTo>
                  <a:lnTo>
                    <a:pt x="2653" y="335"/>
                  </a:lnTo>
                  <a:lnTo>
                    <a:pt x="2646" y="335"/>
                  </a:lnTo>
                  <a:lnTo>
                    <a:pt x="2646" y="335"/>
                  </a:lnTo>
                  <a:lnTo>
                    <a:pt x="2646" y="335"/>
                  </a:lnTo>
                  <a:lnTo>
                    <a:pt x="2646" y="339"/>
                  </a:lnTo>
                  <a:lnTo>
                    <a:pt x="2648" y="340"/>
                  </a:lnTo>
                  <a:lnTo>
                    <a:pt x="2649" y="344"/>
                  </a:lnTo>
                  <a:lnTo>
                    <a:pt x="2649" y="344"/>
                  </a:lnTo>
                  <a:lnTo>
                    <a:pt x="2651" y="353"/>
                  </a:lnTo>
                  <a:lnTo>
                    <a:pt x="2653" y="353"/>
                  </a:lnTo>
                  <a:lnTo>
                    <a:pt x="2653" y="360"/>
                  </a:lnTo>
                  <a:lnTo>
                    <a:pt x="2651" y="360"/>
                  </a:lnTo>
                  <a:lnTo>
                    <a:pt x="2651" y="361"/>
                  </a:lnTo>
                  <a:lnTo>
                    <a:pt x="2651" y="363"/>
                  </a:lnTo>
                  <a:lnTo>
                    <a:pt x="2649" y="363"/>
                  </a:lnTo>
                  <a:lnTo>
                    <a:pt x="2649" y="365"/>
                  </a:lnTo>
                  <a:lnTo>
                    <a:pt x="2644" y="365"/>
                  </a:lnTo>
                  <a:lnTo>
                    <a:pt x="2641" y="363"/>
                  </a:lnTo>
                  <a:lnTo>
                    <a:pt x="2639" y="361"/>
                  </a:lnTo>
                  <a:lnTo>
                    <a:pt x="2639" y="361"/>
                  </a:lnTo>
                  <a:lnTo>
                    <a:pt x="2639" y="361"/>
                  </a:lnTo>
                  <a:lnTo>
                    <a:pt x="2637" y="361"/>
                  </a:lnTo>
                  <a:lnTo>
                    <a:pt x="2635" y="363"/>
                  </a:lnTo>
                  <a:lnTo>
                    <a:pt x="2634" y="365"/>
                  </a:lnTo>
                  <a:lnTo>
                    <a:pt x="2634" y="367"/>
                  </a:lnTo>
                  <a:lnTo>
                    <a:pt x="2635" y="368"/>
                  </a:lnTo>
                  <a:lnTo>
                    <a:pt x="2635" y="370"/>
                  </a:lnTo>
                  <a:lnTo>
                    <a:pt x="2634" y="374"/>
                  </a:lnTo>
                  <a:lnTo>
                    <a:pt x="2634" y="374"/>
                  </a:lnTo>
                  <a:lnTo>
                    <a:pt x="2634" y="374"/>
                  </a:lnTo>
                  <a:lnTo>
                    <a:pt x="2630" y="372"/>
                  </a:lnTo>
                  <a:lnTo>
                    <a:pt x="2630" y="370"/>
                  </a:lnTo>
                  <a:lnTo>
                    <a:pt x="2628" y="368"/>
                  </a:lnTo>
                  <a:lnTo>
                    <a:pt x="2627" y="368"/>
                  </a:lnTo>
                  <a:lnTo>
                    <a:pt x="2627" y="367"/>
                  </a:lnTo>
                  <a:lnTo>
                    <a:pt x="2627" y="365"/>
                  </a:lnTo>
                  <a:lnTo>
                    <a:pt x="2627" y="363"/>
                  </a:lnTo>
                  <a:lnTo>
                    <a:pt x="2627" y="361"/>
                  </a:lnTo>
                  <a:lnTo>
                    <a:pt x="2625" y="360"/>
                  </a:lnTo>
                  <a:lnTo>
                    <a:pt x="2625" y="358"/>
                  </a:lnTo>
                  <a:lnTo>
                    <a:pt x="2627" y="356"/>
                  </a:lnTo>
                  <a:lnTo>
                    <a:pt x="2627" y="354"/>
                  </a:lnTo>
                  <a:lnTo>
                    <a:pt x="2622" y="356"/>
                  </a:lnTo>
                  <a:lnTo>
                    <a:pt x="2616" y="356"/>
                  </a:lnTo>
                  <a:lnTo>
                    <a:pt x="2613" y="358"/>
                  </a:lnTo>
                  <a:lnTo>
                    <a:pt x="2608" y="360"/>
                  </a:lnTo>
                  <a:lnTo>
                    <a:pt x="2606" y="363"/>
                  </a:lnTo>
                  <a:lnTo>
                    <a:pt x="2604" y="365"/>
                  </a:lnTo>
                  <a:lnTo>
                    <a:pt x="2599" y="365"/>
                  </a:lnTo>
                  <a:lnTo>
                    <a:pt x="2597" y="363"/>
                  </a:lnTo>
                  <a:lnTo>
                    <a:pt x="2597" y="361"/>
                  </a:lnTo>
                  <a:lnTo>
                    <a:pt x="2595" y="360"/>
                  </a:lnTo>
                  <a:lnTo>
                    <a:pt x="2583" y="360"/>
                  </a:lnTo>
                  <a:lnTo>
                    <a:pt x="2580" y="361"/>
                  </a:lnTo>
                  <a:lnTo>
                    <a:pt x="2576" y="363"/>
                  </a:lnTo>
                  <a:lnTo>
                    <a:pt x="2571" y="365"/>
                  </a:lnTo>
                  <a:lnTo>
                    <a:pt x="2566" y="365"/>
                  </a:lnTo>
                  <a:lnTo>
                    <a:pt x="2567" y="368"/>
                  </a:lnTo>
                  <a:lnTo>
                    <a:pt x="2567" y="370"/>
                  </a:lnTo>
                  <a:lnTo>
                    <a:pt x="2567" y="372"/>
                  </a:lnTo>
                  <a:lnTo>
                    <a:pt x="2567" y="372"/>
                  </a:lnTo>
                  <a:lnTo>
                    <a:pt x="2567" y="372"/>
                  </a:lnTo>
                  <a:lnTo>
                    <a:pt x="2567" y="374"/>
                  </a:lnTo>
                  <a:lnTo>
                    <a:pt x="2566" y="372"/>
                  </a:lnTo>
                  <a:lnTo>
                    <a:pt x="2564" y="372"/>
                  </a:lnTo>
                  <a:lnTo>
                    <a:pt x="2562" y="370"/>
                  </a:lnTo>
                  <a:lnTo>
                    <a:pt x="2562" y="368"/>
                  </a:lnTo>
                  <a:lnTo>
                    <a:pt x="2559" y="368"/>
                  </a:lnTo>
                  <a:lnTo>
                    <a:pt x="2557" y="370"/>
                  </a:lnTo>
                  <a:lnTo>
                    <a:pt x="2555" y="372"/>
                  </a:lnTo>
                  <a:lnTo>
                    <a:pt x="2555" y="374"/>
                  </a:lnTo>
                  <a:lnTo>
                    <a:pt x="2553" y="374"/>
                  </a:lnTo>
                  <a:lnTo>
                    <a:pt x="2553" y="372"/>
                  </a:lnTo>
                  <a:lnTo>
                    <a:pt x="2553" y="372"/>
                  </a:lnTo>
                  <a:lnTo>
                    <a:pt x="2546" y="372"/>
                  </a:lnTo>
                  <a:lnTo>
                    <a:pt x="2541" y="374"/>
                  </a:lnTo>
                  <a:lnTo>
                    <a:pt x="2541" y="370"/>
                  </a:lnTo>
                  <a:lnTo>
                    <a:pt x="2541" y="370"/>
                  </a:lnTo>
                  <a:lnTo>
                    <a:pt x="2543" y="368"/>
                  </a:lnTo>
                  <a:lnTo>
                    <a:pt x="2546" y="368"/>
                  </a:lnTo>
                  <a:lnTo>
                    <a:pt x="2548" y="368"/>
                  </a:lnTo>
                  <a:lnTo>
                    <a:pt x="2550" y="368"/>
                  </a:lnTo>
                  <a:lnTo>
                    <a:pt x="2550" y="368"/>
                  </a:lnTo>
                  <a:lnTo>
                    <a:pt x="2552" y="368"/>
                  </a:lnTo>
                  <a:lnTo>
                    <a:pt x="2552" y="365"/>
                  </a:lnTo>
                  <a:lnTo>
                    <a:pt x="2550" y="363"/>
                  </a:lnTo>
                  <a:lnTo>
                    <a:pt x="2546" y="361"/>
                  </a:lnTo>
                  <a:lnTo>
                    <a:pt x="2546" y="358"/>
                  </a:lnTo>
                  <a:lnTo>
                    <a:pt x="2541" y="358"/>
                  </a:lnTo>
                  <a:lnTo>
                    <a:pt x="2543" y="356"/>
                  </a:lnTo>
                  <a:lnTo>
                    <a:pt x="2543" y="354"/>
                  </a:lnTo>
                  <a:lnTo>
                    <a:pt x="2545" y="351"/>
                  </a:lnTo>
                  <a:lnTo>
                    <a:pt x="2541" y="353"/>
                  </a:lnTo>
                  <a:lnTo>
                    <a:pt x="2538" y="353"/>
                  </a:lnTo>
                  <a:lnTo>
                    <a:pt x="2538" y="356"/>
                  </a:lnTo>
                  <a:lnTo>
                    <a:pt x="2534" y="356"/>
                  </a:lnTo>
                  <a:lnTo>
                    <a:pt x="2534" y="360"/>
                  </a:lnTo>
                  <a:lnTo>
                    <a:pt x="2529" y="360"/>
                  </a:lnTo>
                  <a:lnTo>
                    <a:pt x="2529" y="363"/>
                  </a:lnTo>
                  <a:lnTo>
                    <a:pt x="2529" y="365"/>
                  </a:lnTo>
                  <a:lnTo>
                    <a:pt x="2529" y="365"/>
                  </a:lnTo>
                  <a:lnTo>
                    <a:pt x="2529" y="365"/>
                  </a:lnTo>
                  <a:lnTo>
                    <a:pt x="2527" y="367"/>
                  </a:lnTo>
                  <a:lnTo>
                    <a:pt x="2527" y="367"/>
                  </a:lnTo>
                  <a:lnTo>
                    <a:pt x="2527" y="368"/>
                  </a:lnTo>
                  <a:lnTo>
                    <a:pt x="2526" y="368"/>
                  </a:lnTo>
                  <a:lnTo>
                    <a:pt x="2526" y="363"/>
                  </a:lnTo>
                  <a:lnTo>
                    <a:pt x="2522" y="363"/>
                  </a:lnTo>
                  <a:lnTo>
                    <a:pt x="2517" y="365"/>
                  </a:lnTo>
                  <a:lnTo>
                    <a:pt x="2513" y="365"/>
                  </a:lnTo>
                  <a:lnTo>
                    <a:pt x="2513" y="368"/>
                  </a:lnTo>
                  <a:lnTo>
                    <a:pt x="2506" y="368"/>
                  </a:lnTo>
                  <a:lnTo>
                    <a:pt x="2506" y="368"/>
                  </a:lnTo>
                  <a:lnTo>
                    <a:pt x="2505" y="368"/>
                  </a:lnTo>
                  <a:lnTo>
                    <a:pt x="2503" y="372"/>
                  </a:lnTo>
                  <a:lnTo>
                    <a:pt x="2496" y="374"/>
                  </a:lnTo>
                  <a:lnTo>
                    <a:pt x="2496" y="374"/>
                  </a:lnTo>
                  <a:lnTo>
                    <a:pt x="2494" y="374"/>
                  </a:lnTo>
                  <a:lnTo>
                    <a:pt x="2492" y="377"/>
                  </a:lnTo>
                  <a:lnTo>
                    <a:pt x="2489" y="377"/>
                  </a:lnTo>
                  <a:lnTo>
                    <a:pt x="2487" y="379"/>
                  </a:lnTo>
                  <a:lnTo>
                    <a:pt x="2484" y="381"/>
                  </a:lnTo>
                  <a:lnTo>
                    <a:pt x="2480" y="381"/>
                  </a:lnTo>
                  <a:lnTo>
                    <a:pt x="2478" y="381"/>
                  </a:lnTo>
                  <a:lnTo>
                    <a:pt x="2475" y="381"/>
                  </a:lnTo>
                  <a:lnTo>
                    <a:pt x="2475" y="384"/>
                  </a:lnTo>
                  <a:lnTo>
                    <a:pt x="2473" y="386"/>
                  </a:lnTo>
                  <a:lnTo>
                    <a:pt x="2473" y="386"/>
                  </a:lnTo>
                  <a:lnTo>
                    <a:pt x="2470" y="386"/>
                  </a:lnTo>
                  <a:lnTo>
                    <a:pt x="2470" y="386"/>
                  </a:lnTo>
                  <a:lnTo>
                    <a:pt x="2466" y="388"/>
                  </a:lnTo>
                  <a:lnTo>
                    <a:pt x="2464" y="388"/>
                  </a:lnTo>
                  <a:lnTo>
                    <a:pt x="2464" y="388"/>
                  </a:lnTo>
                  <a:lnTo>
                    <a:pt x="2463" y="386"/>
                  </a:lnTo>
                  <a:lnTo>
                    <a:pt x="2463" y="395"/>
                  </a:lnTo>
                  <a:lnTo>
                    <a:pt x="2461" y="395"/>
                  </a:lnTo>
                  <a:lnTo>
                    <a:pt x="2461" y="398"/>
                  </a:lnTo>
                  <a:lnTo>
                    <a:pt x="2461" y="403"/>
                  </a:lnTo>
                  <a:lnTo>
                    <a:pt x="2461" y="407"/>
                  </a:lnTo>
                  <a:lnTo>
                    <a:pt x="2459" y="409"/>
                  </a:lnTo>
                  <a:lnTo>
                    <a:pt x="2459" y="410"/>
                  </a:lnTo>
                  <a:lnTo>
                    <a:pt x="2457" y="410"/>
                  </a:lnTo>
                  <a:lnTo>
                    <a:pt x="2457" y="409"/>
                  </a:lnTo>
                  <a:lnTo>
                    <a:pt x="2456" y="409"/>
                  </a:lnTo>
                  <a:lnTo>
                    <a:pt x="2454" y="412"/>
                  </a:lnTo>
                  <a:lnTo>
                    <a:pt x="2449" y="414"/>
                  </a:lnTo>
                  <a:lnTo>
                    <a:pt x="2449" y="414"/>
                  </a:lnTo>
                  <a:lnTo>
                    <a:pt x="2440" y="414"/>
                  </a:lnTo>
                  <a:lnTo>
                    <a:pt x="2438" y="415"/>
                  </a:lnTo>
                  <a:lnTo>
                    <a:pt x="2435" y="415"/>
                  </a:lnTo>
                  <a:lnTo>
                    <a:pt x="2435" y="415"/>
                  </a:lnTo>
                  <a:lnTo>
                    <a:pt x="2433" y="412"/>
                  </a:lnTo>
                  <a:lnTo>
                    <a:pt x="2433" y="410"/>
                  </a:lnTo>
                  <a:lnTo>
                    <a:pt x="2433" y="407"/>
                  </a:lnTo>
                  <a:lnTo>
                    <a:pt x="2431" y="405"/>
                  </a:lnTo>
                  <a:lnTo>
                    <a:pt x="2430" y="402"/>
                  </a:lnTo>
                  <a:lnTo>
                    <a:pt x="2430" y="398"/>
                  </a:lnTo>
                  <a:lnTo>
                    <a:pt x="2430" y="396"/>
                  </a:lnTo>
                  <a:lnTo>
                    <a:pt x="2431" y="395"/>
                  </a:lnTo>
                  <a:lnTo>
                    <a:pt x="2433" y="395"/>
                  </a:lnTo>
                  <a:lnTo>
                    <a:pt x="2433" y="391"/>
                  </a:lnTo>
                  <a:lnTo>
                    <a:pt x="2433" y="389"/>
                  </a:lnTo>
                  <a:lnTo>
                    <a:pt x="2435" y="389"/>
                  </a:lnTo>
                  <a:lnTo>
                    <a:pt x="2440" y="389"/>
                  </a:lnTo>
                  <a:lnTo>
                    <a:pt x="2440" y="389"/>
                  </a:lnTo>
                  <a:lnTo>
                    <a:pt x="2443" y="388"/>
                  </a:lnTo>
                  <a:lnTo>
                    <a:pt x="2445" y="388"/>
                  </a:lnTo>
                  <a:lnTo>
                    <a:pt x="2449" y="388"/>
                  </a:lnTo>
                  <a:lnTo>
                    <a:pt x="2450" y="386"/>
                  </a:lnTo>
                  <a:lnTo>
                    <a:pt x="2450" y="386"/>
                  </a:lnTo>
                  <a:lnTo>
                    <a:pt x="2450" y="384"/>
                  </a:lnTo>
                  <a:lnTo>
                    <a:pt x="2449" y="384"/>
                  </a:lnTo>
                  <a:lnTo>
                    <a:pt x="2449" y="381"/>
                  </a:lnTo>
                  <a:lnTo>
                    <a:pt x="2449" y="381"/>
                  </a:lnTo>
                  <a:lnTo>
                    <a:pt x="2449" y="377"/>
                  </a:lnTo>
                  <a:lnTo>
                    <a:pt x="2442" y="372"/>
                  </a:lnTo>
                  <a:lnTo>
                    <a:pt x="2442" y="368"/>
                  </a:lnTo>
                  <a:lnTo>
                    <a:pt x="2435" y="361"/>
                  </a:lnTo>
                  <a:lnTo>
                    <a:pt x="2421" y="360"/>
                  </a:lnTo>
                  <a:lnTo>
                    <a:pt x="2421" y="360"/>
                  </a:lnTo>
                  <a:lnTo>
                    <a:pt x="2419" y="360"/>
                  </a:lnTo>
                  <a:lnTo>
                    <a:pt x="2419" y="358"/>
                  </a:lnTo>
                  <a:lnTo>
                    <a:pt x="2416" y="358"/>
                  </a:lnTo>
                  <a:lnTo>
                    <a:pt x="2412" y="356"/>
                  </a:lnTo>
                  <a:lnTo>
                    <a:pt x="2409" y="354"/>
                  </a:lnTo>
                  <a:lnTo>
                    <a:pt x="2407" y="353"/>
                  </a:lnTo>
                  <a:lnTo>
                    <a:pt x="2405" y="353"/>
                  </a:lnTo>
                  <a:lnTo>
                    <a:pt x="2407" y="358"/>
                  </a:lnTo>
                  <a:lnTo>
                    <a:pt x="2410" y="361"/>
                  </a:lnTo>
                  <a:lnTo>
                    <a:pt x="2414" y="363"/>
                  </a:lnTo>
                  <a:lnTo>
                    <a:pt x="2414" y="365"/>
                  </a:lnTo>
                  <a:lnTo>
                    <a:pt x="2416" y="365"/>
                  </a:lnTo>
                  <a:lnTo>
                    <a:pt x="2416" y="372"/>
                  </a:lnTo>
                  <a:lnTo>
                    <a:pt x="2416" y="372"/>
                  </a:lnTo>
                  <a:lnTo>
                    <a:pt x="2416" y="374"/>
                  </a:lnTo>
                  <a:lnTo>
                    <a:pt x="2414" y="374"/>
                  </a:lnTo>
                  <a:lnTo>
                    <a:pt x="2414" y="377"/>
                  </a:lnTo>
                  <a:lnTo>
                    <a:pt x="2412" y="377"/>
                  </a:lnTo>
                  <a:lnTo>
                    <a:pt x="2412" y="377"/>
                  </a:lnTo>
                  <a:lnTo>
                    <a:pt x="2412" y="379"/>
                  </a:lnTo>
                  <a:lnTo>
                    <a:pt x="2412" y="381"/>
                  </a:lnTo>
                  <a:lnTo>
                    <a:pt x="2410" y="381"/>
                  </a:lnTo>
                  <a:lnTo>
                    <a:pt x="2410" y="381"/>
                  </a:lnTo>
                  <a:lnTo>
                    <a:pt x="2409" y="382"/>
                  </a:lnTo>
                  <a:lnTo>
                    <a:pt x="2409" y="382"/>
                  </a:lnTo>
                  <a:lnTo>
                    <a:pt x="2407" y="384"/>
                  </a:lnTo>
                  <a:lnTo>
                    <a:pt x="2407" y="386"/>
                  </a:lnTo>
                  <a:lnTo>
                    <a:pt x="2409" y="386"/>
                  </a:lnTo>
                  <a:lnTo>
                    <a:pt x="2407" y="388"/>
                  </a:lnTo>
                  <a:lnTo>
                    <a:pt x="2405" y="389"/>
                  </a:lnTo>
                  <a:lnTo>
                    <a:pt x="2405" y="393"/>
                  </a:lnTo>
                  <a:lnTo>
                    <a:pt x="2407" y="393"/>
                  </a:lnTo>
                  <a:lnTo>
                    <a:pt x="2407" y="395"/>
                  </a:lnTo>
                  <a:lnTo>
                    <a:pt x="2409" y="395"/>
                  </a:lnTo>
                  <a:lnTo>
                    <a:pt x="2410" y="396"/>
                  </a:lnTo>
                  <a:lnTo>
                    <a:pt x="2410" y="398"/>
                  </a:lnTo>
                  <a:lnTo>
                    <a:pt x="2412" y="398"/>
                  </a:lnTo>
                  <a:lnTo>
                    <a:pt x="2410" y="402"/>
                  </a:lnTo>
                  <a:lnTo>
                    <a:pt x="2412" y="402"/>
                  </a:lnTo>
                  <a:lnTo>
                    <a:pt x="2410" y="405"/>
                  </a:lnTo>
                  <a:lnTo>
                    <a:pt x="2409" y="407"/>
                  </a:lnTo>
                  <a:lnTo>
                    <a:pt x="2407" y="407"/>
                  </a:lnTo>
                  <a:lnTo>
                    <a:pt x="2407" y="409"/>
                  </a:lnTo>
                  <a:lnTo>
                    <a:pt x="2405" y="414"/>
                  </a:lnTo>
                  <a:lnTo>
                    <a:pt x="2403" y="414"/>
                  </a:lnTo>
                  <a:lnTo>
                    <a:pt x="2402" y="419"/>
                  </a:lnTo>
                  <a:lnTo>
                    <a:pt x="2402" y="422"/>
                  </a:lnTo>
                  <a:lnTo>
                    <a:pt x="2402" y="428"/>
                  </a:lnTo>
                  <a:lnTo>
                    <a:pt x="2395" y="428"/>
                  </a:lnTo>
                  <a:lnTo>
                    <a:pt x="2396" y="426"/>
                  </a:lnTo>
                  <a:lnTo>
                    <a:pt x="2396" y="424"/>
                  </a:lnTo>
                  <a:lnTo>
                    <a:pt x="2396" y="422"/>
                  </a:lnTo>
                  <a:lnTo>
                    <a:pt x="2396" y="422"/>
                  </a:lnTo>
                  <a:lnTo>
                    <a:pt x="2395" y="421"/>
                  </a:lnTo>
                  <a:lnTo>
                    <a:pt x="2393" y="421"/>
                  </a:lnTo>
                  <a:lnTo>
                    <a:pt x="2391" y="417"/>
                  </a:lnTo>
                  <a:lnTo>
                    <a:pt x="2386" y="417"/>
                  </a:lnTo>
                  <a:lnTo>
                    <a:pt x="2382" y="414"/>
                  </a:lnTo>
                  <a:lnTo>
                    <a:pt x="2379" y="414"/>
                  </a:lnTo>
                  <a:lnTo>
                    <a:pt x="2375" y="415"/>
                  </a:lnTo>
                  <a:lnTo>
                    <a:pt x="2374" y="415"/>
                  </a:lnTo>
                  <a:lnTo>
                    <a:pt x="2372" y="419"/>
                  </a:lnTo>
                  <a:lnTo>
                    <a:pt x="2365" y="421"/>
                  </a:lnTo>
                  <a:lnTo>
                    <a:pt x="2365" y="422"/>
                  </a:lnTo>
                  <a:lnTo>
                    <a:pt x="2363" y="424"/>
                  </a:lnTo>
                  <a:lnTo>
                    <a:pt x="2363" y="426"/>
                  </a:lnTo>
                  <a:lnTo>
                    <a:pt x="2360" y="428"/>
                  </a:lnTo>
                  <a:lnTo>
                    <a:pt x="2360" y="429"/>
                  </a:lnTo>
                  <a:lnTo>
                    <a:pt x="2358" y="429"/>
                  </a:lnTo>
                  <a:lnTo>
                    <a:pt x="2356" y="431"/>
                  </a:lnTo>
                  <a:lnTo>
                    <a:pt x="2354" y="431"/>
                  </a:lnTo>
                  <a:lnTo>
                    <a:pt x="2354" y="433"/>
                  </a:lnTo>
                  <a:lnTo>
                    <a:pt x="2351" y="435"/>
                  </a:lnTo>
                  <a:lnTo>
                    <a:pt x="2351" y="438"/>
                  </a:lnTo>
                  <a:lnTo>
                    <a:pt x="2353" y="442"/>
                  </a:lnTo>
                  <a:lnTo>
                    <a:pt x="2354" y="443"/>
                  </a:lnTo>
                  <a:lnTo>
                    <a:pt x="2356" y="447"/>
                  </a:lnTo>
                  <a:lnTo>
                    <a:pt x="2356" y="447"/>
                  </a:lnTo>
                  <a:lnTo>
                    <a:pt x="2360" y="449"/>
                  </a:lnTo>
                  <a:lnTo>
                    <a:pt x="2361" y="450"/>
                  </a:lnTo>
                  <a:lnTo>
                    <a:pt x="2361" y="452"/>
                  </a:lnTo>
                  <a:lnTo>
                    <a:pt x="2363" y="456"/>
                  </a:lnTo>
                  <a:lnTo>
                    <a:pt x="2363" y="459"/>
                  </a:lnTo>
                  <a:lnTo>
                    <a:pt x="2358" y="457"/>
                  </a:lnTo>
                  <a:lnTo>
                    <a:pt x="2358" y="457"/>
                  </a:lnTo>
                  <a:lnTo>
                    <a:pt x="2349" y="457"/>
                  </a:lnTo>
                  <a:lnTo>
                    <a:pt x="2349" y="456"/>
                  </a:lnTo>
                  <a:lnTo>
                    <a:pt x="2346" y="456"/>
                  </a:lnTo>
                  <a:lnTo>
                    <a:pt x="2346" y="454"/>
                  </a:lnTo>
                  <a:lnTo>
                    <a:pt x="2340" y="454"/>
                  </a:lnTo>
                  <a:lnTo>
                    <a:pt x="2340" y="452"/>
                  </a:lnTo>
                  <a:lnTo>
                    <a:pt x="2339" y="454"/>
                  </a:lnTo>
                  <a:lnTo>
                    <a:pt x="2337" y="454"/>
                  </a:lnTo>
                  <a:lnTo>
                    <a:pt x="2337" y="456"/>
                  </a:lnTo>
                  <a:lnTo>
                    <a:pt x="2334" y="456"/>
                  </a:lnTo>
                  <a:lnTo>
                    <a:pt x="2334" y="454"/>
                  </a:lnTo>
                  <a:lnTo>
                    <a:pt x="2335" y="454"/>
                  </a:lnTo>
                  <a:lnTo>
                    <a:pt x="2337" y="452"/>
                  </a:lnTo>
                  <a:lnTo>
                    <a:pt x="2337" y="452"/>
                  </a:lnTo>
                  <a:lnTo>
                    <a:pt x="2339" y="452"/>
                  </a:lnTo>
                  <a:lnTo>
                    <a:pt x="2339" y="449"/>
                  </a:lnTo>
                  <a:lnTo>
                    <a:pt x="2335" y="449"/>
                  </a:lnTo>
                  <a:lnTo>
                    <a:pt x="2335" y="447"/>
                  </a:lnTo>
                  <a:lnTo>
                    <a:pt x="2330" y="447"/>
                  </a:lnTo>
                  <a:lnTo>
                    <a:pt x="2327" y="442"/>
                  </a:lnTo>
                  <a:lnTo>
                    <a:pt x="2320" y="440"/>
                  </a:lnTo>
                  <a:lnTo>
                    <a:pt x="2320" y="442"/>
                  </a:lnTo>
                  <a:lnTo>
                    <a:pt x="2320" y="445"/>
                  </a:lnTo>
                  <a:lnTo>
                    <a:pt x="2320" y="449"/>
                  </a:lnTo>
                  <a:lnTo>
                    <a:pt x="2316" y="449"/>
                  </a:lnTo>
                  <a:lnTo>
                    <a:pt x="2316" y="450"/>
                  </a:lnTo>
                  <a:lnTo>
                    <a:pt x="2316" y="450"/>
                  </a:lnTo>
                  <a:lnTo>
                    <a:pt x="2316" y="456"/>
                  </a:lnTo>
                  <a:lnTo>
                    <a:pt x="2320" y="456"/>
                  </a:lnTo>
                  <a:lnTo>
                    <a:pt x="2320" y="459"/>
                  </a:lnTo>
                  <a:lnTo>
                    <a:pt x="2323" y="463"/>
                  </a:lnTo>
                  <a:lnTo>
                    <a:pt x="2327" y="464"/>
                  </a:lnTo>
                  <a:lnTo>
                    <a:pt x="2330" y="464"/>
                  </a:lnTo>
                  <a:lnTo>
                    <a:pt x="2330" y="477"/>
                  </a:lnTo>
                  <a:lnTo>
                    <a:pt x="2330" y="477"/>
                  </a:lnTo>
                  <a:lnTo>
                    <a:pt x="2328" y="477"/>
                  </a:lnTo>
                  <a:lnTo>
                    <a:pt x="2328" y="477"/>
                  </a:lnTo>
                  <a:lnTo>
                    <a:pt x="2330" y="477"/>
                  </a:lnTo>
                  <a:lnTo>
                    <a:pt x="2330" y="480"/>
                  </a:lnTo>
                  <a:lnTo>
                    <a:pt x="2325" y="480"/>
                  </a:lnTo>
                  <a:lnTo>
                    <a:pt x="2325" y="484"/>
                  </a:lnTo>
                  <a:lnTo>
                    <a:pt x="2321" y="484"/>
                  </a:lnTo>
                  <a:lnTo>
                    <a:pt x="2321" y="482"/>
                  </a:lnTo>
                  <a:lnTo>
                    <a:pt x="2316" y="480"/>
                  </a:lnTo>
                  <a:lnTo>
                    <a:pt x="2313" y="478"/>
                  </a:lnTo>
                  <a:lnTo>
                    <a:pt x="2307" y="478"/>
                  </a:lnTo>
                  <a:lnTo>
                    <a:pt x="2302" y="480"/>
                  </a:lnTo>
                  <a:lnTo>
                    <a:pt x="2300" y="478"/>
                  </a:lnTo>
                  <a:lnTo>
                    <a:pt x="2300" y="471"/>
                  </a:lnTo>
                  <a:lnTo>
                    <a:pt x="2300" y="471"/>
                  </a:lnTo>
                  <a:lnTo>
                    <a:pt x="2299" y="470"/>
                  </a:lnTo>
                  <a:lnTo>
                    <a:pt x="2299" y="468"/>
                  </a:lnTo>
                  <a:lnTo>
                    <a:pt x="2295" y="468"/>
                  </a:lnTo>
                  <a:lnTo>
                    <a:pt x="2295" y="470"/>
                  </a:lnTo>
                  <a:lnTo>
                    <a:pt x="2293" y="470"/>
                  </a:lnTo>
                  <a:lnTo>
                    <a:pt x="2293" y="470"/>
                  </a:lnTo>
                  <a:lnTo>
                    <a:pt x="2292" y="470"/>
                  </a:lnTo>
                  <a:lnTo>
                    <a:pt x="2292" y="470"/>
                  </a:lnTo>
                  <a:lnTo>
                    <a:pt x="2288" y="470"/>
                  </a:lnTo>
                  <a:lnTo>
                    <a:pt x="2288" y="464"/>
                  </a:lnTo>
                  <a:lnTo>
                    <a:pt x="2288" y="464"/>
                  </a:lnTo>
                  <a:lnTo>
                    <a:pt x="2288" y="463"/>
                  </a:lnTo>
                  <a:lnTo>
                    <a:pt x="2288" y="461"/>
                  </a:lnTo>
                  <a:lnTo>
                    <a:pt x="2288" y="459"/>
                  </a:lnTo>
                  <a:lnTo>
                    <a:pt x="2288" y="459"/>
                  </a:lnTo>
                  <a:lnTo>
                    <a:pt x="2288" y="457"/>
                  </a:lnTo>
                  <a:lnTo>
                    <a:pt x="2286" y="457"/>
                  </a:lnTo>
                  <a:lnTo>
                    <a:pt x="2286" y="449"/>
                  </a:lnTo>
                  <a:lnTo>
                    <a:pt x="2286" y="449"/>
                  </a:lnTo>
                  <a:lnTo>
                    <a:pt x="2285" y="443"/>
                  </a:lnTo>
                  <a:lnTo>
                    <a:pt x="2283" y="443"/>
                  </a:lnTo>
                  <a:lnTo>
                    <a:pt x="2285" y="436"/>
                  </a:lnTo>
                  <a:lnTo>
                    <a:pt x="2286" y="435"/>
                  </a:lnTo>
                  <a:lnTo>
                    <a:pt x="2286" y="431"/>
                  </a:lnTo>
                  <a:lnTo>
                    <a:pt x="2283" y="429"/>
                  </a:lnTo>
                  <a:lnTo>
                    <a:pt x="2281" y="429"/>
                  </a:lnTo>
                  <a:lnTo>
                    <a:pt x="2281" y="428"/>
                  </a:lnTo>
                  <a:lnTo>
                    <a:pt x="2279" y="426"/>
                  </a:lnTo>
                  <a:lnTo>
                    <a:pt x="2279" y="426"/>
                  </a:lnTo>
                  <a:lnTo>
                    <a:pt x="2271" y="426"/>
                  </a:lnTo>
                  <a:lnTo>
                    <a:pt x="2271" y="424"/>
                  </a:lnTo>
                  <a:lnTo>
                    <a:pt x="2269" y="424"/>
                  </a:lnTo>
                  <a:lnTo>
                    <a:pt x="2269" y="422"/>
                  </a:lnTo>
                  <a:lnTo>
                    <a:pt x="2264" y="422"/>
                  </a:lnTo>
                  <a:lnTo>
                    <a:pt x="2262" y="421"/>
                  </a:lnTo>
                  <a:lnTo>
                    <a:pt x="2255" y="419"/>
                  </a:lnTo>
                  <a:lnTo>
                    <a:pt x="2255" y="419"/>
                  </a:lnTo>
                  <a:lnTo>
                    <a:pt x="2260" y="419"/>
                  </a:lnTo>
                  <a:lnTo>
                    <a:pt x="2260" y="417"/>
                  </a:lnTo>
                  <a:lnTo>
                    <a:pt x="2262" y="417"/>
                  </a:lnTo>
                  <a:lnTo>
                    <a:pt x="2262" y="414"/>
                  </a:lnTo>
                  <a:lnTo>
                    <a:pt x="2260" y="414"/>
                  </a:lnTo>
                  <a:lnTo>
                    <a:pt x="2260" y="415"/>
                  </a:lnTo>
                  <a:lnTo>
                    <a:pt x="2257" y="415"/>
                  </a:lnTo>
                  <a:lnTo>
                    <a:pt x="2253" y="414"/>
                  </a:lnTo>
                  <a:lnTo>
                    <a:pt x="2253" y="410"/>
                  </a:lnTo>
                  <a:lnTo>
                    <a:pt x="2257" y="409"/>
                  </a:lnTo>
                  <a:lnTo>
                    <a:pt x="2257" y="407"/>
                  </a:lnTo>
                  <a:lnTo>
                    <a:pt x="2255" y="405"/>
                  </a:lnTo>
                  <a:lnTo>
                    <a:pt x="2253" y="405"/>
                  </a:lnTo>
                  <a:lnTo>
                    <a:pt x="2251" y="405"/>
                  </a:lnTo>
                  <a:lnTo>
                    <a:pt x="2248" y="407"/>
                  </a:lnTo>
                  <a:lnTo>
                    <a:pt x="2248" y="405"/>
                  </a:lnTo>
                  <a:lnTo>
                    <a:pt x="2246" y="405"/>
                  </a:lnTo>
                  <a:lnTo>
                    <a:pt x="2248" y="405"/>
                  </a:lnTo>
                  <a:lnTo>
                    <a:pt x="2250" y="403"/>
                  </a:lnTo>
                  <a:lnTo>
                    <a:pt x="2250" y="402"/>
                  </a:lnTo>
                  <a:lnTo>
                    <a:pt x="2246" y="402"/>
                  </a:lnTo>
                  <a:lnTo>
                    <a:pt x="2246" y="398"/>
                  </a:lnTo>
                  <a:lnTo>
                    <a:pt x="2244" y="396"/>
                  </a:lnTo>
                  <a:lnTo>
                    <a:pt x="2244" y="395"/>
                  </a:lnTo>
                  <a:lnTo>
                    <a:pt x="2243" y="395"/>
                  </a:lnTo>
                  <a:lnTo>
                    <a:pt x="2241" y="393"/>
                  </a:lnTo>
                  <a:lnTo>
                    <a:pt x="2241" y="391"/>
                  </a:lnTo>
                  <a:lnTo>
                    <a:pt x="2244" y="389"/>
                  </a:lnTo>
                  <a:lnTo>
                    <a:pt x="2246" y="393"/>
                  </a:lnTo>
                  <a:lnTo>
                    <a:pt x="2250" y="393"/>
                  </a:lnTo>
                  <a:lnTo>
                    <a:pt x="2250" y="396"/>
                  </a:lnTo>
                  <a:lnTo>
                    <a:pt x="2251" y="396"/>
                  </a:lnTo>
                  <a:lnTo>
                    <a:pt x="2253" y="398"/>
                  </a:lnTo>
                  <a:lnTo>
                    <a:pt x="2253" y="398"/>
                  </a:lnTo>
                  <a:lnTo>
                    <a:pt x="2253" y="398"/>
                  </a:lnTo>
                  <a:lnTo>
                    <a:pt x="2255" y="398"/>
                  </a:lnTo>
                  <a:lnTo>
                    <a:pt x="2255" y="400"/>
                  </a:lnTo>
                  <a:lnTo>
                    <a:pt x="2258" y="400"/>
                  </a:lnTo>
                  <a:lnTo>
                    <a:pt x="2258" y="402"/>
                  </a:lnTo>
                  <a:lnTo>
                    <a:pt x="2265" y="402"/>
                  </a:lnTo>
                  <a:lnTo>
                    <a:pt x="2265" y="402"/>
                  </a:lnTo>
                  <a:lnTo>
                    <a:pt x="2267" y="403"/>
                  </a:lnTo>
                  <a:lnTo>
                    <a:pt x="2269" y="405"/>
                  </a:lnTo>
                  <a:lnTo>
                    <a:pt x="2272" y="407"/>
                  </a:lnTo>
                  <a:lnTo>
                    <a:pt x="2272" y="410"/>
                  </a:lnTo>
                  <a:lnTo>
                    <a:pt x="2274" y="410"/>
                  </a:lnTo>
                  <a:lnTo>
                    <a:pt x="2274" y="405"/>
                  </a:lnTo>
                  <a:lnTo>
                    <a:pt x="2276" y="405"/>
                  </a:lnTo>
                  <a:lnTo>
                    <a:pt x="2276" y="403"/>
                  </a:lnTo>
                  <a:lnTo>
                    <a:pt x="2276" y="403"/>
                  </a:lnTo>
                  <a:lnTo>
                    <a:pt x="2278" y="403"/>
                  </a:lnTo>
                  <a:lnTo>
                    <a:pt x="2279" y="410"/>
                  </a:lnTo>
                  <a:lnTo>
                    <a:pt x="2292" y="414"/>
                  </a:lnTo>
                  <a:lnTo>
                    <a:pt x="2292" y="415"/>
                  </a:lnTo>
                  <a:lnTo>
                    <a:pt x="2300" y="415"/>
                  </a:lnTo>
                  <a:lnTo>
                    <a:pt x="2302" y="417"/>
                  </a:lnTo>
                  <a:lnTo>
                    <a:pt x="2307" y="419"/>
                  </a:lnTo>
                  <a:lnTo>
                    <a:pt x="2307" y="419"/>
                  </a:lnTo>
                  <a:lnTo>
                    <a:pt x="2318" y="419"/>
                  </a:lnTo>
                  <a:lnTo>
                    <a:pt x="2318" y="421"/>
                  </a:lnTo>
                  <a:lnTo>
                    <a:pt x="2321" y="421"/>
                  </a:lnTo>
                  <a:lnTo>
                    <a:pt x="2321" y="422"/>
                  </a:lnTo>
                  <a:lnTo>
                    <a:pt x="2340" y="422"/>
                  </a:lnTo>
                  <a:lnTo>
                    <a:pt x="2340" y="422"/>
                  </a:lnTo>
                  <a:lnTo>
                    <a:pt x="2342" y="422"/>
                  </a:lnTo>
                  <a:lnTo>
                    <a:pt x="2342" y="419"/>
                  </a:lnTo>
                  <a:lnTo>
                    <a:pt x="2346" y="419"/>
                  </a:lnTo>
                  <a:lnTo>
                    <a:pt x="2346" y="419"/>
                  </a:lnTo>
                  <a:lnTo>
                    <a:pt x="2347" y="419"/>
                  </a:lnTo>
                  <a:lnTo>
                    <a:pt x="2347" y="417"/>
                  </a:lnTo>
                  <a:lnTo>
                    <a:pt x="2351" y="417"/>
                  </a:lnTo>
                  <a:lnTo>
                    <a:pt x="2354" y="412"/>
                  </a:lnTo>
                  <a:lnTo>
                    <a:pt x="2358" y="410"/>
                  </a:lnTo>
                  <a:lnTo>
                    <a:pt x="2358" y="409"/>
                  </a:lnTo>
                  <a:lnTo>
                    <a:pt x="2361" y="407"/>
                  </a:lnTo>
                  <a:lnTo>
                    <a:pt x="2363" y="405"/>
                  </a:lnTo>
                  <a:lnTo>
                    <a:pt x="2365" y="403"/>
                  </a:lnTo>
                  <a:lnTo>
                    <a:pt x="2367" y="402"/>
                  </a:lnTo>
                  <a:lnTo>
                    <a:pt x="2367" y="402"/>
                  </a:lnTo>
                  <a:lnTo>
                    <a:pt x="2367" y="386"/>
                  </a:lnTo>
                  <a:lnTo>
                    <a:pt x="2365" y="386"/>
                  </a:lnTo>
                  <a:lnTo>
                    <a:pt x="2363" y="384"/>
                  </a:lnTo>
                  <a:lnTo>
                    <a:pt x="2361" y="384"/>
                  </a:lnTo>
                  <a:lnTo>
                    <a:pt x="2361" y="381"/>
                  </a:lnTo>
                  <a:lnTo>
                    <a:pt x="2356" y="379"/>
                  </a:lnTo>
                  <a:lnTo>
                    <a:pt x="2356" y="377"/>
                  </a:lnTo>
                  <a:lnTo>
                    <a:pt x="2353" y="375"/>
                  </a:lnTo>
                  <a:lnTo>
                    <a:pt x="2349" y="375"/>
                  </a:lnTo>
                  <a:lnTo>
                    <a:pt x="2346" y="374"/>
                  </a:lnTo>
                  <a:lnTo>
                    <a:pt x="2346" y="372"/>
                  </a:lnTo>
                  <a:lnTo>
                    <a:pt x="2346" y="372"/>
                  </a:lnTo>
                  <a:lnTo>
                    <a:pt x="2346" y="368"/>
                  </a:lnTo>
                  <a:lnTo>
                    <a:pt x="2344" y="368"/>
                  </a:lnTo>
                  <a:lnTo>
                    <a:pt x="2344" y="368"/>
                  </a:lnTo>
                  <a:lnTo>
                    <a:pt x="2344" y="368"/>
                  </a:lnTo>
                  <a:lnTo>
                    <a:pt x="2342" y="368"/>
                  </a:lnTo>
                  <a:lnTo>
                    <a:pt x="2342" y="368"/>
                  </a:lnTo>
                  <a:lnTo>
                    <a:pt x="2340" y="370"/>
                  </a:lnTo>
                  <a:lnTo>
                    <a:pt x="2339" y="367"/>
                  </a:lnTo>
                  <a:lnTo>
                    <a:pt x="2335" y="363"/>
                  </a:lnTo>
                  <a:lnTo>
                    <a:pt x="2332" y="361"/>
                  </a:lnTo>
                  <a:lnTo>
                    <a:pt x="2328" y="360"/>
                  </a:lnTo>
                  <a:lnTo>
                    <a:pt x="2327" y="358"/>
                  </a:lnTo>
                  <a:lnTo>
                    <a:pt x="2325" y="358"/>
                  </a:lnTo>
                  <a:lnTo>
                    <a:pt x="2325" y="356"/>
                  </a:lnTo>
                  <a:lnTo>
                    <a:pt x="2318" y="356"/>
                  </a:lnTo>
                  <a:lnTo>
                    <a:pt x="2314" y="351"/>
                  </a:lnTo>
                  <a:lnTo>
                    <a:pt x="2307" y="351"/>
                  </a:lnTo>
                  <a:lnTo>
                    <a:pt x="2307" y="349"/>
                  </a:lnTo>
                  <a:lnTo>
                    <a:pt x="2295" y="344"/>
                  </a:lnTo>
                  <a:lnTo>
                    <a:pt x="2295" y="346"/>
                  </a:lnTo>
                  <a:lnTo>
                    <a:pt x="2293" y="346"/>
                  </a:lnTo>
                  <a:lnTo>
                    <a:pt x="2293" y="344"/>
                  </a:lnTo>
                  <a:lnTo>
                    <a:pt x="2292" y="344"/>
                  </a:lnTo>
                  <a:lnTo>
                    <a:pt x="2288" y="340"/>
                  </a:lnTo>
                  <a:lnTo>
                    <a:pt x="2286" y="340"/>
                  </a:lnTo>
                  <a:lnTo>
                    <a:pt x="2285" y="340"/>
                  </a:lnTo>
                  <a:lnTo>
                    <a:pt x="2283" y="340"/>
                  </a:lnTo>
                  <a:lnTo>
                    <a:pt x="2283" y="340"/>
                  </a:lnTo>
                  <a:lnTo>
                    <a:pt x="2279" y="339"/>
                  </a:lnTo>
                  <a:lnTo>
                    <a:pt x="2278" y="337"/>
                  </a:lnTo>
                  <a:lnTo>
                    <a:pt x="2274" y="337"/>
                  </a:lnTo>
                  <a:lnTo>
                    <a:pt x="2271" y="335"/>
                  </a:lnTo>
                  <a:lnTo>
                    <a:pt x="2269" y="335"/>
                  </a:lnTo>
                  <a:lnTo>
                    <a:pt x="2265" y="333"/>
                  </a:lnTo>
                  <a:lnTo>
                    <a:pt x="2262" y="335"/>
                  </a:lnTo>
                  <a:lnTo>
                    <a:pt x="2262" y="332"/>
                  </a:lnTo>
                  <a:lnTo>
                    <a:pt x="2260" y="332"/>
                  </a:lnTo>
                  <a:lnTo>
                    <a:pt x="2260" y="332"/>
                  </a:lnTo>
                  <a:lnTo>
                    <a:pt x="2258" y="332"/>
                  </a:lnTo>
                  <a:lnTo>
                    <a:pt x="2258" y="332"/>
                  </a:lnTo>
                  <a:lnTo>
                    <a:pt x="2258" y="332"/>
                  </a:lnTo>
                  <a:lnTo>
                    <a:pt x="2255" y="332"/>
                  </a:lnTo>
                  <a:lnTo>
                    <a:pt x="2251" y="332"/>
                  </a:lnTo>
                  <a:lnTo>
                    <a:pt x="2250" y="332"/>
                  </a:lnTo>
                  <a:lnTo>
                    <a:pt x="2250" y="330"/>
                  </a:lnTo>
                  <a:lnTo>
                    <a:pt x="2243" y="330"/>
                  </a:lnTo>
                  <a:lnTo>
                    <a:pt x="2243" y="326"/>
                  </a:lnTo>
                  <a:lnTo>
                    <a:pt x="2248" y="326"/>
                  </a:lnTo>
                  <a:lnTo>
                    <a:pt x="2250" y="325"/>
                  </a:lnTo>
                  <a:lnTo>
                    <a:pt x="2251" y="323"/>
                  </a:lnTo>
                  <a:lnTo>
                    <a:pt x="2253" y="323"/>
                  </a:lnTo>
                  <a:lnTo>
                    <a:pt x="2251" y="323"/>
                  </a:lnTo>
                  <a:lnTo>
                    <a:pt x="2250" y="321"/>
                  </a:lnTo>
                  <a:lnTo>
                    <a:pt x="2248" y="321"/>
                  </a:lnTo>
                  <a:lnTo>
                    <a:pt x="2246" y="321"/>
                  </a:lnTo>
                  <a:lnTo>
                    <a:pt x="2243" y="319"/>
                  </a:lnTo>
                  <a:lnTo>
                    <a:pt x="2239" y="318"/>
                  </a:lnTo>
                  <a:lnTo>
                    <a:pt x="2238" y="319"/>
                  </a:lnTo>
                  <a:lnTo>
                    <a:pt x="2239" y="319"/>
                  </a:lnTo>
                  <a:lnTo>
                    <a:pt x="2236" y="319"/>
                  </a:lnTo>
                  <a:lnTo>
                    <a:pt x="2236" y="323"/>
                  </a:lnTo>
                  <a:lnTo>
                    <a:pt x="2232" y="323"/>
                  </a:lnTo>
                  <a:lnTo>
                    <a:pt x="2232" y="321"/>
                  </a:lnTo>
                  <a:lnTo>
                    <a:pt x="2231" y="321"/>
                  </a:lnTo>
                  <a:lnTo>
                    <a:pt x="2231" y="319"/>
                  </a:lnTo>
                  <a:lnTo>
                    <a:pt x="2224" y="319"/>
                  </a:lnTo>
                  <a:lnTo>
                    <a:pt x="2224" y="319"/>
                  </a:lnTo>
                  <a:lnTo>
                    <a:pt x="2220" y="318"/>
                  </a:lnTo>
                  <a:lnTo>
                    <a:pt x="2218" y="319"/>
                  </a:lnTo>
                  <a:lnTo>
                    <a:pt x="2217" y="321"/>
                  </a:lnTo>
                  <a:lnTo>
                    <a:pt x="2217" y="323"/>
                  </a:lnTo>
                  <a:lnTo>
                    <a:pt x="2213" y="319"/>
                  </a:lnTo>
                  <a:lnTo>
                    <a:pt x="2213" y="321"/>
                  </a:lnTo>
                  <a:lnTo>
                    <a:pt x="2213" y="321"/>
                  </a:lnTo>
                  <a:lnTo>
                    <a:pt x="2211" y="321"/>
                  </a:lnTo>
                  <a:lnTo>
                    <a:pt x="2211" y="323"/>
                  </a:lnTo>
                  <a:lnTo>
                    <a:pt x="2206" y="325"/>
                  </a:lnTo>
                  <a:lnTo>
                    <a:pt x="2206" y="321"/>
                  </a:lnTo>
                  <a:lnTo>
                    <a:pt x="2204" y="319"/>
                  </a:lnTo>
                  <a:lnTo>
                    <a:pt x="2204" y="318"/>
                  </a:lnTo>
                  <a:lnTo>
                    <a:pt x="2203" y="316"/>
                  </a:lnTo>
                  <a:lnTo>
                    <a:pt x="2208" y="316"/>
                  </a:lnTo>
                  <a:lnTo>
                    <a:pt x="2208" y="318"/>
                  </a:lnTo>
                  <a:lnTo>
                    <a:pt x="2208" y="318"/>
                  </a:lnTo>
                  <a:lnTo>
                    <a:pt x="2208" y="316"/>
                  </a:lnTo>
                  <a:lnTo>
                    <a:pt x="2215" y="314"/>
                  </a:lnTo>
                  <a:lnTo>
                    <a:pt x="2217" y="312"/>
                  </a:lnTo>
                  <a:lnTo>
                    <a:pt x="2217" y="312"/>
                  </a:lnTo>
                  <a:lnTo>
                    <a:pt x="2217" y="311"/>
                  </a:lnTo>
                  <a:lnTo>
                    <a:pt x="2225" y="311"/>
                  </a:lnTo>
                  <a:lnTo>
                    <a:pt x="2225" y="306"/>
                  </a:lnTo>
                  <a:lnTo>
                    <a:pt x="2224" y="306"/>
                  </a:lnTo>
                  <a:lnTo>
                    <a:pt x="2222" y="302"/>
                  </a:lnTo>
                  <a:lnTo>
                    <a:pt x="2215" y="302"/>
                  </a:lnTo>
                  <a:lnTo>
                    <a:pt x="2215" y="300"/>
                  </a:lnTo>
                  <a:lnTo>
                    <a:pt x="2217" y="299"/>
                  </a:lnTo>
                  <a:lnTo>
                    <a:pt x="2217" y="297"/>
                  </a:lnTo>
                  <a:lnTo>
                    <a:pt x="2215" y="297"/>
                  </a:lnTo>
                  <a:lnTo>
                    <a:pt x="2215" y="295"/>
                  </a:lnTo>
                  <a:lnTo>
                    <a:pt x="2215" y="295"/>
                  </a:lnTo>
                  <a:lnTo>
                    <a:pt x="2213" y="297"/>
                  </a:lnTo>
                  <a:lnTo>
                    <a:pt x="2211" y="299"/>
                  </a:lnTo>
                  <a:lnTo>
                    <a:pt x="2208" y="299"/>
                  </a:lnTo>
                  <a:lnTo>
                    <a:pt x="2208" y="297"/>
                  </a:lnTo>
                  <a:lnTo>
                    <a:pt x="2204" y="295"/>
                  </a:lnTo>
                  <a:lnTo>
                    <a:pt x="2204" y="292"/>
                  </a:lnTo>
                  <a:lnTo>
                    <a:pt x="2204" y="290"/>
                  </a:lnTo>
                  <a:lnTo>
                    <a:pt x="2203" y="290"/>
                  </a:lnTo>
                  <a:lnTo>
                    <a:pt x="2201" y="288"/>
                  </a:lnTo>
                  <a:lnTo>
                    <a:pt x="2201" y="288"/>
                  </a:lnTo>
                  <a:lnTo>
                    <a:pt x="2199" y="288"/>
                  </a:lnTo>
                  <a:lnTo>
                    <a:pt x="2199" y="290"/>
                  </a:lnTo>
                  <a:lnTo>
                    <a:pt x="2197" y="292"/>
                  </a:lnTo>
                  <a:lnTo>
                    <a:pt x="2196" y="293"/>
                  </a:lnTo>
                  <a:lnTo>
                    <a:pt x="2197" y="297"/>
                  </a:lnTo>
                  <a:lnTo>
                    <a:pt x="2197" y="299"/>
                  </a:lnTo>
                  <a:lnTo>
                    <a:pt x="2197" y="300"/>
                  </a:lnTo>
                  <a:lnTo>
                    <a:pt x="2197" y="302"/>
                  </a:lnTo>
                  <a:lnTo>
                    <a:pt x="2196" y="304"/>
                  </a:lnTo>
                  <a:lnTo>
                    <a:pt x="2196" y="306"/>
                  </a:lnTo>
                  <a:lnTo>
                    <a:pt x="2192" y="304"/>
                  </a:lnTo>
                  <a:lnTo>
                    <a:pt x="2192" y="300"/>
                  </a:lnTo>
                  <a:lnTo>
                    <a:pt x="2194" y="299"/>
                  </a:lnTo>
                  <a:lnTo>
                    <a:pt x="2194" y="297"/>
                  </a:lnTo>
                  <a:lnTo>
                    <a:pt x="2196" y="293"/>
                  </a:lnTo>
                  <a:lnTo>
                    <a:pt x="2192" y="295"/>
                  </a:lnTo>
                  <a:lnTo>
                    <a:pt x="2190" y="297"/>
                  </a:lnTo>
                  <a:lnTo>
                    <a:pt x="2189" y="297"/>
                  </a:lnTo>
                  <a:lnTo>
                    <a:pt x="2187" y="292"/>
                  </a:lnTo>
                  <a:lnTo>
                    <a:pt x="2194" y="290"/>
                  </a:lnTo>
                  <a:lnTo>
                    <a:pt x="2194" y="286"/>
                  </a:lnTo>
                  <a:lnTo>
                    <a:pt x="2192" y="286"/>
                  </a:lnTo>
                  <a:lnTo>
                    <a:pt x="2192" y="283"/>
                  </a:lnTo>
                  <a:lnTo>
                    <a:pt x="2190" y="283"/>
                  </a:lnTo>
                  <a:lnTo>
                    <a:pt x="2190" y="283"/>
                  </a:lnTo>
                  <a:lnTo>
                    <a:pt x="2190" y="285"/>
                  </a:lnTo>
                  <a:lnTo>
                    <a:pt x="2187" y="283"/>
                  </a:lnTo>
                  <a:lnTo>
                    <a:pt x="2185" y="283"/>
                  </a:lnTo>
                  <a:lnTo>
                    <a:pt x="2185" y="281"/>
                  </a:lnTo>
                  <a:lnTo>
                    <a:pt x="2182" y="281"/>
                  </a:lnTo>
                  <a:lnTo>
                    <a:pt x="2182" y="286"/>
                  </a:lnTo>
                  <a:lnTo>
                    <a:pt x="2180" y="286"/>
                  </a:lnTo>
                  <a:lnTo>
                    <a:pt x="2180" y="286"/>
                  </a:lnTo>
                  <a:lnTo>
                    <a:pt x="2176" y="286"/>
                  </a:lnTo>
                  <a:lnTo>
                    <a:pt x="2176" y="290"/>
                  </a:lnTo>
                  <a:lnTo>
                    <a:pt x="2178" y="292"/>
                  </a:lnTo>
                  <a:lnTo>
                    <a:pt x="2178" y="293"/>
                  </a:lnTo>
                  <a:lnTo>
                    <a:pt x="2176" y="295"/>
                  </a:lnTo>
                  <a:lnTo>
                    <a:pt x="2175" y="295"/>
                  </a:lnTo>
                  <a:lnTo>
                    <a:pt x="2175" y="295"/>
                  </a:lnTo>
                  <a:lnTo>
                    <a:pt x="2173" y="295"/>
                  </a:lnTo>
                  <a:lnTo>
                    <a:pt x="2171" y="297"/>
                  </a:lnTo>
                  <a:lnTo>
                    <a:pt x="2171" y="302"/>
                  </a:lnTo>
                  <a:lnTo>
                    <a:pt x="2169" y="304"/>
                  </a:lnTo>
                  <a:lnTo>
                    <a:pt x="2166" y="307"/>
                  </a:lnTo>
                  <a:lnTo>
                    <a:pt x="2166" y="311"/>
                  </a:lnTo>
                  <a:lnTo>
                    <a:pt x="2164" y="311"/>
                  </a:lnTo>
                  <a:lnTo>
                    <a:pt x="2166" y="304"/>
                  </a:lnTo>
                  <a:lnTo>
                    <a:pt x="2164" y="304"/>
                  </a:lnTo>
                  <a:lnTo>
                    <a:pt x="2164" y="302"/>
                  </a:lnTo>
                  <a:lnTo>
                    <a:pt x="2164" y="300"/>
                  </a:lnTo>
                  <a:lnTo>
                    <a:pt x="2166" y="300"/>
                  </a:lnTo>
                  <a:lnTo>
                    <a:pt x="2166" y="297"/>
                  </a:lnTo>
                  <a:lnTo>
                    <a:pt x="2168" y="297"/>
                  </a:lnTo>
                  <a:lnTo>
                    <a:pt x="2168" y="293"/>
                  </a:lnTo>
                  <a:lnTo>
                    <a:pt x="2169" y="293"/>
                  </a:lnTo>
                  <a:lnTo>
                    <a:pt x="2168" y="290"/>
                  </a:lnTo>
                  <a:lnTo>
                    <a:pt x="2166" y="290"/>
                  </a:lnTo>
                  <a:lnTo>
                    <a:pt x="2166" y="293"/>
                  </a:lnTo>
                  <a:lnTo>
                    <a:pt x="2162" y="293"/>
                  </a:lnTo>
                  <a:lnTo>
                    <a:pt x="2162" y="295"/>
                  </a:lnTo>
                  <a:lnTo>
                    <a:pt x="2162" y="297"/>
                  </a:lnTo>
                  <a:lnTo>
                    <a:pt x="2161" y="299"/>
                  </a:lnTo>
                  <a:lnTo>
                    <a:pt x="2159" y="299"/>
                  </a:lnTo>
                  <a:lnTo>
                    <a:pt x="2157" y="300"/>
                  </a:lnTo>
                  <a:lnTo>
                    <a:pt x="2157" y="304"/>
                  </a:lnTo>
                  <a:lnTo>
                    <a:pt x="2155" y="307"/>
                  </a:lnTo>
                  <a:lnTo>
                    <a:pt x="2154" y="309"/>
                  </a:lnTo>
                  <a:lnTo>
                    <a:pt x="2152" y="309"/>
                  </a:lnTo>
                  <a:lnTo>
                    <a:pt x="2150" y="311"/>
                  </a:lnTo>
                  <a:lnTo>
                    <a:pt x="2150" y="311"/>
                  </a:lnTo>
                  <a:lnTo>
                    <a:pt x="2148" y="318"/>
                  </a:lnTo>
                  <a:lnTo>
                    <a:pt x="2148" y="318"/>
                  </a:lnTo>
                  <a:lnTo>
                    <a:pt x="2147" y="318"/>
                  </a:lnTo>
                  <a:lnTo>
                    <a:pt x="2147" y="319"/>
                  </a:lnTo>
                  <a:lnTo>
                    <a:pt x="2145" y="321"/>
                  </a:lnTo>
                  <a:lnTo>
                    <a:pt x="2145" y="321"/>
                  </a:lnTo>
                  <a:lnTo>
                    <a:pt x="2143" y="321"/>
                  </a:lnTo>
                  <a:lnTo>
                    <a:pt x="2143" y="319"/>
                  </a:lnTo>
                  <a:lnTo>
                    <a:pt x="2142" y="319"/>
                  </a:lnTo>
                  <a:lnTo>
                    <a:pt x="2145" y="314"/>
                  </a:lnTo>
                  <a:lnTo>
                    <a:pt x="2145" y="307"/>
                  </a:lnTo>
                  <a:lnTo>
                    <a:pt x="2148" y="306"/>
                  </a:lnTo>
                  <a:lnTo>
                    <a:pt x="2150" y="306"/>
                  </a:lnTo>
                  <a:lnTo>
                    <a:pt x="2152" y="304"/>
                  </a:lnTo>
                  <a:lnTo>
                    <a:pt x="2152" y="300"/>
                  </a:lnTo>
                  <a:lnTo>
                    <a:pt x="2154" y="297"/>
                  </a:lnTo>
                  <a:lnTo>
                    <a:pt x="2152" y="297"/>
                  </a:lnTo>
                  <a:lnTo>
                    <a:pt x="2152" y="297"/>
                  </a:lnTo>
                  <a:lnTo>
                    <a:pt x="2150" y="297"/>
                  </a:lnTo>
                  <a:lnTo>
                    <a:pt x="2150" y="297"/>
                  </a:lnTo>
                  <a:lnTo>
                    <a:pt x="2148" y="297"/>
                  </a:lnTo>
                  <a:lnTo>
                    <a:pt x="2148" y="293"/>
                  </a:lnTo>
                  <a:lnTo>
                    <a:pt x="2145" y="293"/>
                  </a:lnTo>
                  <a:lnTo>
                    <a:pt x="2145" y="297"/>
                  </a:lnTo>
                  <a:lnTo>
                    <a:pt x="2142" y="297"/>
                  </a:lnTo>
                  <a:lnTo>
                    <a:pt x="2142" y="293"/>
                  </a:lnTo>
                  <a:lnTo>
                    <a:pt x="2138" y="292"/>
                  </a:lnTo>
                  <a:lnTo>
                    <a:pt x="2138" y="292"/>
                  </a:lnTo>
                  <a:lnTo>
                    <a:pt x="2136" y="290"/>
                  </a:lnTo>
                  <a:lnTo>
                    <a:pt x="2135" y="293"/>
                  </a:lnTo>
                  <a:lnTo>
                    <a:pt x="2135" y="297"/>
                  </a:lnTo>
                  <a:lnTo>
                    <a:pt x="2135" y="300"/>
                  </a:lnTo>
                  <a:lnTo>
                    <a:pt x="2136" y="302"/>
                  </a:lnTo>
                  <a:lnTo>
                    <a:pt x="2136" y="304"/>
                  </a:lnTo>
                  <a:lnTo>
                    <a:pt x="2131" y="304"/>
                  </a:lnTo>
                  <a:lnTo>
                    <a:pt x="2131" y="300"/>
                  </a:lnTo>
                  <a:lnTo>
                    <a:pt x="2129" y="297"/>
                  </a:lnTo>
                  <a:lnTo>
                    <a:pt x="2126" y="297"/>
                  </a:lnTo>
                  <a:lnTo>
                    <a:pt x="2128" y="300"/>
                  </a:lnTo>
                  <a:lnTo>
                    <a:pt x="2126" y="300"/>
                  </a:lnTo>
                  <a:lnTo>
                    <a:pt x="2124" y="304"/>
                  </a:lnTo>
                  <a:lnTo>
                    <a:pt x="2122" y="306"/>
                  </a:lnTo>
                  <a:lnTo>
                    <a:pt x="2122" y="306"/>
                  </a:lnTo>
                  <a:lnTo>
                    <a:pt x="2119" y="307"/>
                  </a:lnTo>
                  <a:lnTo>
                    <a:pt x="2119" y="309"/>
                  </a:lnTo>
                  <a:lnTo>
                    <a:pt x="2117" y="309"/>
                  </a:lnTo>
                  <a:lnTo>
                    <a:pt x="2115" y="309"/>
                  </a:lnTo>
                  <a:lnTo>
                    <a:pt x="2114" y="311"/>
                  </a:lnTo>
                  <a:lnTo>
                    <a:pt x="2114" y="314"/>
                  </a:lnTo>
                  <a:lnTo>
                    <a:pt x="2112" y="314"/>
                  </a:lnTo>
                  <a:lnTo>
                    <a:pt x="2112" y="314"/>
                  </a:lnTo>
                  <a:lnTo>
                    <a:pt x="2112" y="314"/>
                  </a:lnTo>
                  <a:lnTo>
                    <a:pt x="2112" y="314"/>
                  </a:lnTo>
                  <a:lnTo>
                    <a:pt x="2108" y="312"/>
                  </a:lnTo>
                  <a:lnTo>
                    <a:pt x="2107" y="312"/>
                  </a:lnTo>
                  <a:lnTo>
                    <a:pt x="2105" y="311"/>
                  </a:lnTo>
                  <a:lnTo>
                    <a:pt x="2103" y="309"/>
                  </a:lnTo>
                  <a:lnTo>
                    <a:pt x="2103" y="306"/>
                  </a:lnTo>
                  <a:lnTo>
                    <a:pt x="2100" y="306"/>
                  </a:lnTo>
                  <a:lnTo>
                    <a:pt x="2096" y="307"/>
                  </a:lnTo>
                  <a:lnTo>
                    <a:pt x="2096" y="304"/>
                  </a:lnTo>
                  <a:lnTo>
                    <a:pt x="2091" y="302"/>
                  </a:lnTo>
                  <a:lnTo>
                    <a:pt x="2091" y="306"/>
                  </a:lnTo>
                  <a:lnTo>
                    <a:pt x="2086" y="306"/>
                  </a:lnTo>
                  <a:lnTo>
                    <a:pt x="2086" y="309"/>
                  </a:lnTo>
                  <a:lnTo>
                    <a:pt x="2086" y="309"/>
                  </a:lnTo>
                  <a:lnTo>
                    <a:pt x="2087" y="311"/>
                  </a:lnTo>
                  <a:lnTo>
                    <a:pt x="2087" y="311"/>
                  </a:lnTo>
                  <a:lnTo>
                    <a:pt x="2089" y="311"/>
                  </a:lnTo>
                  <a:lnTo>
                    <a:pt x="2091" y="309"/>
                  </a:lnTo>
                  <a:lnTo>
                    <a:pt x="2093" y="312"/>
                  </a:lnTo>
                  <a:lnTo>
                    <a:pt x="2094" y="316"/>
                  </a:lnTo>
                  <a:lnTo>
                    <a:pt x="2096" y="319"/>
                  </a:lnTo>
                  <a:lnTo>
                    <a:pt x="2093" y="319"/>
                  </a:lnTo>
                  <a:lnTo>
                    <a:pt x="2091" y="318"/>
                  </a:lnTo>
                  <a:lnTo>
                    <a:pt x="2089" y="316"/>
                  </a:lnTo>
                  <a:lnTo>
                    <a:pt x="2086" y="314"/>
                  </a:lnTo>
                  <a:lnTo>
                    <a:pt x="2086" y="314"/>
                  </a:lnTo>
                  <a:lnTo>
                    <a:pt x="2086" y="314"/>
                  </a:lnTo>
                  <a:lnTo>
                    <a:pt x="2084" y="314"/>
                  </a:lnTo>
                  <a:lnTo>
                    <a:pt x="2084" y="314"/>
                  </a:lnTo>
                  <a:lnTo>
                    <a:pt x="2082" y="314"/>
                  </a:lnTo>
                  <a:lnTo>
                    <a:pt x="2084" y="318"/>
                  </a:lnTo>
                  <a:lnTo>
                    <a:pt x="2087" y="319"/>
                  </a:lnTo>
                  <a:lnTo>
                    <a:pt x="2084" y="323"/>
                  </a:lnTo>
                  <a:lnTo>
                    <a:pt x="2080" y="323"/>
                  </a:lnTo>
                  <a:lnTo>
                    <a:pt x="2080" y="323"/>
                  </a:lnTo>
                  <a:lnTo>
                    <a:pt x="2079" y="323"/>
                  </a:lnTo>
                  <a:lnTo>
                    <a:pt x="2080" y="314"/>
                  </a:lnTo>
                  <a:lnTo>
                    <a:pt x="2079" y="314"/>
                  </a:lnTo>
                  <a:lnTo>
                    <a:pt x="2079" y="316"/>
                  </a:lnTo>
                  <a:lnTo>
                    <a:pt x="2077" y="318"/>
                  </a:lnTo>
                  <a:lnTo>
                    <a:pt x="2077" y="318"/>
                  </a:lnTo>
                  <a:lnTo>
                    <a:pt x="2077" y="319"/>
                  </a:lnTo>
                  <a:lnTo>
                    <a:pt x="2077" y="319"/>
                  </a:lnTo>
                  <a:lnTo>
                    <a:pt x="2077" y="321"/>
                  </a:lnTo>
                  <a:lnTo>
                    <a:pt x="2073" y="323"/>
                  </a:lnTo>
                  <a:lnTo>
                    <a:pt x="2073" y="326"/>
                  </a:lnTo>
                  <a:lnTo>
                    <a:pt x="2073" y="323"/>
                  </a:lnTo>
                  <a:lnTo>
                    <a:pt x="2073" y="321"/>
                  </a:lnTo>
                  <a:lnTo>
                    <a:pt x="2073" y="318"/>
                  </a:lnTo>
                  <a:lnTo>
                    <a:pt x="2070" y="316"/>
                  </a:lnTo>
                  <a:lnTo>
                    <a:pt x="2070" y="318"/>
                  </a:lnTo>
                  <a:lnTo>
                    <a:pt x="2068" y="318"/>
                  </a:lnTo>
                  <a:lnTo>
                    <a:pt x="2068" y="323"/>
                  </a:lnTo>
                  <a:lnTo>
                    <a:pt x="2065" y="325"/>
                  </a:lnTo>
                  <a:lnTo>
                    <a:pt x="2063" y="326"/>
                  </a:lnTo>
                  <a:lnTo>
                    <a:pt x="2061" y="328"/>
                  </a:lnTo>
                  <a:lnTo>
                    <a:pt x="2059" y="325"/>
                  </a:lnTo>
                  <a:lnTo>
                    <a:pt x="2059" y="319"/>
                  </a:lnTo>
                  <a:lnTo>
                    <a:pt x="2058" y="319"/>
                  </a:lnTo>
                  <a:lnTo>
                    <a:pt x="2058" y="321"/>
                  </a:lnTo>
                  <a:lnTo>
                    <a:pt x="2054" y="321"/>
                  </a:lnTo>
                  <a:lnTo>
                    <a:pt x="2054" y="325"/>
                  </a:lnTo>
                  <a:lnTo>
                    <a:pt x="2052" y="325"/>
                  </a:lnTo>
                  <a:lnTo>
                    <a:pt x="2052" y="328"/>
                  </a:lnTo>
                  <a:lnTo>
                    <a:pt x="2054" y="330"/>
                  </a:lnTo>
                  <a:lnTo>
                    <a:pt x="2056" y="330"/>
                  </a:lnTo>
                  <a:lnTo>
                    <a:pt x="2056" y="339"/>
                  </a:lnTo>
                  <a:lnTo>
                    <a:pt x="2054" y="339"/>
                  </a:lnTo>
                  <a:lnTo>
                    <a:pt x="2054" y="335"/>
                  </a:lnTo>
                  <a:lnTo>
                    <a:pt x="2054" y="335"/>
                  </a:lnTo>
                  <a:lnTo>
                    <a:pt x="2052" y="333"/>
                  </a:lnTo>
                  <a:lnTo>
                    <a:pt x="2052" y="333"/>
                  </a:lnTo>
                  <a:lnTo>
                    <a:pt x="2049" y="332"/>
                  </a:lnTo>
                  <a:lnTo>
                    <a:pt x="2049" y="332"/>
                  </a:lnTo>
                  <a:lnTo>
                    <a:pt x="2047" y="332"/>
                  </a:lnTo>
                  <a:lnTo>
                    <a:pt x="2049" y="333"/>
                  </a:lnTo>
                  <a:lnTo>
                    <a:pt x="2052" y="335"/>
                  </a:lnTo>
                  <a:lnTo>
                    <a:pt x="2051" y="337"/>
                  </a:lnTo>
                  <a:lnTo>
                    <a:pt x="2051" y="337"/>
                  </a:lnTo>
                  <a:lnTo>
                    <a:pt x="2049" y="339"/>
                  </a:lnTo>
                  <a:lnTo>
                    <a:pt x="2049" y="339"/>
                  </a:lnTo>
                  <a:lnTo>
                    <a:pt x="2049" y="339"/>
                  </a:lnTo>
                  <a:lnTo>
                    <a:pt x="2047" y="339"/>
                  </a:lnTo>
                  <a:lnTo>
                    <a:pt x="2046" y="339"/>
                  </a:lnTo>
                  <a:lnTo>
                    <a:pt x="2046" y="337"/>
                  </a:lnTo>
                  <a:lnTo>
                    <a:pt x="2046" y="337"/>
                  </a:lnTo>
                  <a:lnTo>
                    <a:pt x="2044" y="335"/>
                  </a:lnTo>
                  <a:lnTo>
                    <a:pt x="2044" y="335"/>
                  </a:lnTo>
                  <a:lnTo>
                    <a:pt x="2044" y="335"/>
                  </a:lnTo>
                  <a:lnTo>
                    <a:pt x="2042" y="337"/>
                  </a:lnTo>
                  <a:lnTo>
                    <a:pt x="2042" y="340"/>
                  </a:lnTo>
                  <a:lnTo>
                    <a:pt x="2042" y="344"/>
                  </a:lnTo>
                  <a:lnTo>
                    <a:pt x="2039" y="344"/>
                  </a:lnTo>
                  <a:lnTo>
                    <a:pt x="2039" y="346"/>
                  </a:lnTo>
                  <a:lnTo>
                    <a:pt x="2037" y="347"/>
                  </a:lnTo>
                  <a:lnTo>
                    <a:pt x="2037" y="347"/>
                  </a:lnTo>
                  <a:lnTo>
                    <a:pt x="2037" y="353"/>
                  </a:lnTo>
                  <a:lnTo>
                    <a:pt x="2033" y="353"/>
                  </a:lnTo>
                  <a:lnTo>
                    <a:pt x="2033" y="354"/>
                  </a:lnTo>
                  <a:lnTo>
                    <a:pt x="2035" y="356"/>
                  </a:lnTo>
                  <a:lnTo>
                    <a:pt x="2035" y="356"/>
                  </a:lnTo>
                  <a:lnTo>
                    <a:pt x="2033" y="361"/>
                  </a:lnTo>
                  <a:lnTo>
                    <a:pt x="2032" y="361"/>
                  </a:lnTo>
                  <a:lnTo>
                    <a:pt x="2032" y="361"/>
                  </a:lnTo>
                  <a:lnTo>
                    <a:pt x="2030" y="361"/>
                  </a:lnTo>
                  <a:lnTo>
                    <a:pt x="2030" y="363"/>
                  </a:lnTo>
                  <a:lnTo>
                    <a:pt x="2028" y="363"/>
                  </a:lnTo>
                  <a:lnTo>
                    <a:pt x="2028" y="365"/>
                  </a:lnTo>
                  <a:lnTo>
                    <a:pt x="2021" y="365"/>
                  </a:lnTo>
                  <a:lnTo>
                    <a:pt x="2021" y="368"/>
                  </a:lnTo>
                  <a:lnTo>
                    <a:pt x="2019" y="368"/>
                  </a:lnTo>
                  <a:lnTo>
                    <a:pt x="2019" y="372"/>
                  </a:lnTo>
                  <a:lnTo>
                    <a:pt x="2023" y="372"/>
                  </a:lnTo>
                  <a:lnTo>
                    <a:pt x="2028" y="370"/>
                  </a:lnTo>
                  <a:lnTo>
                    <a:pt x="2030" y="368"/>
                  </a:lnTo>
                  <a:lnTo>
                    <a:pt x="2032" y="368"/>
                  </a:lnTo>
                  <a:lnTo>
                    <a:pt x="2033" y="368"/>
                  </a:lnTo>
                  <a:lnTo>
                    <a:pt x="2033" y="368"/>
                  </a:lnTo>
                  <a:lnTo>
                    <a:pt x="2033" y="372"/>
                  </a:lnTo>
                  <a:lnTo>
                    <a:pt x="2030" y="372"/>
                  </a:lnTo>
                  <a:lnTo>
                    <a:pt x="2026" y="372"/>
                  </a:lnTo>
                  <a:lnTo>
                    <a:pt x="2025" y="374"/>
                  </a:lnTo>
                  <a:lnTo>
                    <a:pt x="2025" y="374"/>
                  </a:lnTo>
                  <a:lnTo>
                    <a:pt x="2025" y="375"/>
                  </a:lnTo>
                  <a:lnTo>
                    <a:pt x="2025" y="379"/>
                  </a:lnTo>
                  <a:lnTo>
                    <a:pt x="2025" y="384"/>
                  </a:lnTo>
                  <a:lnTo>
                    <a:pt x="2023" y="384"/>
                  </a:lnTo>
                  <a:lnTo>
                    <a:pt x="2021" y="381"/>
                  </a:lnTo>
                  <a:lnTo>
                    <a:pt x="2021" y="377"/>
                  </a:lnTo>
                  <a:lnTo>
                    <a:pt x="2019" y="375"/>
                  </a:lnTo>
                  <a:lnTo>
                    <a:pt x="2016" y="375"/>
                  </a:lnTo>
                  <a:lnTo>
                    <a:pt x="2012" y="375"/>
                  </a:lnTo>
                  <a:lnTo>
                    <a:pt x="2011" y="377"/>
                  </a:lnTo>
                  <a:lnTo>
                    <a:pt x="2011" y="379"/>
                  </a:lnTo>
                  <a:lnTo>
                    <a:pt x="2012" y="377"/>
                  </a:lnTo>
                  <a:lnTo>
                    <a:pt x="2012" y="379"/>
                  </a:lnTo>
                  <a:lnTo>
                    <a:pt x="2016" y="379"/>
                  </a:lnTo>
                  <a:lnTo>
                    <a:pt x="2016" y="381"/>
                  </a:lnTo>
                  <a:lnTo>
                    <a:pt x="2012" y="381"/>
                  </a:lnTo>
                  <a:lnTo>
                    <a:pt x="2012" y="384"/>
                  </a:lnTo>
                  <a:lnTo>
                    <a:pt x="2018" y="384"/>
                  </a:lnTo>
                  <a:lnTo>
                    <a:pt x="2018" y="386"/>
                  </a:lnTo>
                  <a:lnTo>
                    <a:pt x="2016" y="388"/>
                  </a:lnTo>
                  <a:lnTo>
                    <a:pt x="2016" y="388"/>
                  </a:lnTo>
                  <a:lnTo>
                    <a:pt x="2016" y="389"/>
                  </a:lnTo>
                  <a:lnTo>
                    <a:pt x="2019" y="389"/>
                  </a:lnTo>
                  <a:lnTo>
                    <a:pt x="2019" y="393"/>
                  </a:lnTo>
                  <a:lnTo>
                    <a:pt x="2009" y="393"/>
                  </a:lnTo>
                  <a:lnTo>
                    <a:pt x="2009" y="396"/>
                  </a:lnTo>
                  <a:lnTo>
                    <a:pt x="2007" y="396"/>
                  </a:lnTo>
                  <a:lnTo>
                    <a:pt x="2007" y="398"/>
                  </a:lnTo>
                  <a:lnTo>
                    <a:pt x="2007" y="400"/>
                  </a:lnTo>
                  <a:lnTo>
                    <a:pt x="2011" y="402"/>
                  </a:lnTo>
                  <a:lnTo>
                    <a:pt x="2009" y="403"/>
                  </a:lnTo>
                  <a:lnTo>
                    <a:pt x="2007" y="403"/>
                  </a:lnTo>
                  <a:lnTo>
                    <a:pt x="2007" y="403"/>
                  </a:lnTo>
                  <a:lnTo>
                    <a:pt x="2005" y="403"/>
                  </a:lnTo>
                  <a:lnTo>
                    <a:pt x="2004" y="403"/>
                  </a:lnTo>
                  <a:lnTo>
                    <a:pt x="2004" y="405"/>
                  </a:lnTo>
                  <a:lnTo>
                    <a:pt x="2002" y="405"/>
                  </a:lnTo>
                  <a:lnTo>
                    <a:pt x="2000" y="407"/>
                  </a:lnTo>
                  <a:lnTo>
                    <a:pt x="2000" y="409"/>
                  </a:lnTo>
                  <a:lnTo>
                    <a:pt x="1998" y="407"/>
                  </a:lnTo>
                  <a:lnTo>
                    <a:pt x="1998" y="409"/>
                  </a:lnTo>
                  <a:lnTo>
                    <a:pt x="1991" y="409"/>
                  </a:lnTo>
                  <a:lnTo>
                    <a:pt x="1991" y="412"/>
                  </a:lnTo>
                  <a:lnTo>
                    <a:pt x="1993" y="412"/>
                  </a:lnTo>
                  <a:lnTo>
                    <a:pt x="1993" y="414"/>
                  </a:lnTo>
                  <a:lnTo>
                    <a:pt x="1990" y="414"/>
                  </a:lnTo>
                  <a:lnTo>
                    <a:pt x="1990" y="415"/>
                  </a:lnTo>
                  <a:lnTo>
                    <a:pt x="1984" y="415"/>
                  </a:lnTo>
                  <a:lnTo>
                    <a:pt x="1984" y="415"/>
                  </a:lnTo>
                  <a:lnTo>
                    <a:pt x="1983" y="417"/>
                  </a:lnTo>
                  <a:lnTo>
                    <a:pt x="1983" y="417"/>
                  </a:lnTo>
                  <a:lnTo>
                    <a:pt x="1983" y="421"/>
                  </a:lnTo>
                  <a:lnTo>
                    <a:pt x="1986" y="421"/>
                  </a:lnTo>
                  <a:lnTo>
                    <a:pt x="1986" y="422"/>
                  </a:lnTo>
                  <a:lnTo>
                    <a:pt x="1983" y="422"/>
                  </a:lnTo>
                  <a:lnTo>
                    <a:pt x="1983" y="426"/>
                  </a:lnTo>
                  <a:lnTo>
                    <a:pt x="1984" y="426"/>
                  </a:lnTo>
                  <a:lnTo>
                    <a:pt x="1984" y="428"/>
                  </a:lnTo>
                  <a:lnTo>
                    <a:pt x="1984" y="428"/>
                  </a:lnTo>
                  <a:lnTo>
                    <a:pt x="1984" y="429"/>
                  </a:lnTo>
                  <a:lnTo>
                    <a:pt x="1984" y="431"/>
                  </a:lnTo>
                  <a:lnTo>
                    <a:pt x="1981" y="433"/>
                  </a:lnTo>
                  <a:lnTo>
                    <a:pt x="1981" y="435"/>
                  </a:lnTo>
                  <a:lnTo>
                    <a:pt x="1979" y="435"/>
                  </a:lnTo>
                  <a:lnTo>
                    <a:pt x="1979" y="435"/>
                  </a:lnTo>
                  <a:lnTo>
                    <a:pt x="1977" y="435"/>
                  </a:lnTo>
                  <a:lnTo>
                    <a:pt x="1977" y="435"/>
                  </a:lnTo>
                  <a:lnTo>
                    <a:pt x="1976" y="436"/>
                  </a:lnTo>
                  <a:lnTo>
                    <a:pt x="1970" y="436"/>
                  </a:lnTo>
                  <a:lnTo>
                    <a:pt x="1970" y="440"/>
                  </a:lnTo>
                  <a:lnTo>
                    <a:pt x="1967" y="442"/>
                  </a:lnTo>
                  <a:lnTo>
                    <a:pt x="1965" y="442"/>
                  </a:lnTo>
                  <a:lnTo>
                    <a:pt x="1963" y="442"/>
                  </a:lnTo>
                  <a:lnTo>
                    <a:pt x="1962" y="443"/>
                  </a:lnTo>
                  <a:lnTo>
                    <a:pt x="1963" y="447"/>
                  </a:lnTo>
                  <a:lnTo>
                    <a:pt x="1965" y="449"/>
                  </a:lnTo>
                  <a:lnTo>
                    <a:pt x="1963" y="450"/>
                  </a:lnTo>
                  <a:lnTo>
                    <a:pt x="1963" y="452"/>
                  </a:lnTo>
                  <a:lnTo>
                    <a:pt x="1962" y="452"/>
                  </a:lnTo>
                  <a:lnTo>
                    <a:pt x="1960" y="454"/>
                  </a:lnTo>
                  <a:lnTo>
                    <a:pt x="1956" y="452"/>
                  </a:lnTo>
                  <a:lnTo>
                    <a:pt x="1953" y="452"/>
                  </a:lnTo>
                  <a:lnTo>
                    <a:pt x="1951" y="452"/>
                  </a:lnTo>
                  <a:lnTo>
                    <a:pt x="1950" y="454"/>
                  </a:lnTo>
                  <a:lnTo>
                    <a:pt x="1951" y="456"/>
                  </a:lnTo>
                  <a:lnTo>
                    <a:pt x="1951" y="456"/>
                  </a:lnTo>
                  <a:lnTo>
                    <a:pt x="1953" y="456"/>
                  </a:lnTo>
                  <a:lnTo>
                    <a:pt x="1953" y="457"/>
                  </a:lnTo>
                  <a:lnTo>
                    <a:pt x="1948" y="457"/>
                  </a:lnTo>
                  <a:lnTo>
                    <a:pt x="1948" y="461"/>
                  </a:lnTo>
                  <a:lnTo>
                    <a:pt x="1943" y="461"/>
                  </a:lnTo>
                  <a:lnTo>
                    <a:pt x="1943" y="461"/>
                  </a:lnTo>
                  <a:lnTo>
                    <a:pt x="1941" y="461"/>
                  </a:lnTo>
                  <a:lnTo>
                    <a:pt x="1941" y="466"/>
                  </a:lnTo>
                  <a:lnTo>
                    <a:pt x="1937" y="468"/>
                  </a:lnTo>
                  <a:lnTo>
                    <a:pt x="1936" y="470"/>
                  </a:lnTo>
                  <a:lnTo>
                    <a:pt x="1934" y="473"/>
                  </a:lnTo>
                  <a:lnTo>
                    <a:pt x="1932" y="477"/>
                  </a:lnTo>
                  <a:lnTo>
                    <a:pt x="1932" y="477"/>
                  </a:lnTo>
                  <a:lnTo>
                    <a:pt x="1930" y="478"/>
                  </a:lnTo>
                  <a:lnTo>
                    <a:pt x="1925" y="478"/>
                  </a:lnTo>
                  <a:lnTo>
                    <a:pt x="1925" y="480"/>
                  </a:lnTo>
                  <a:lnTo>
                    <a:pt x="1929" y="480"/>
                  </a:lnTo>
                  <a:lnTo>
                    <a:pt x="1929" y="482"/>
                  </a:lnTo>
                  <a:lnTo>
                    <a:pt x="1927" y="482"/>
                  </a:lnTo>
                  <a:lnTo>
                    <a:pt x="1927" y="484"/>
                  </a:lnTo>
                  <a:lnTo>
                    <a:pt x="1929" y="484"/>
                  </a:lnTo>
                  <a:lnTo>
                    <a:pt x="1929" y="484"/>
                  </a:lnTo>
                  <a:lnTo>
                    <a:pt x="1929" y="485"/>
                  </a:lnTo>
                  <a:lnTo>
                    <a:pt x="1930" y="485"/>
                  </a:lnTo>
                  <a:lnTo>
                    <a:pt x="1932" y="484"/>
                  </a:lnTo>
                  <a:lnTo>
                    <a:pt x="1934" y="484"/>
                  </a:lnTo>
                  <a:lnTo>
                    <a:pt x="1936" y="482"/>
                  </a:lnTo>
                  <a:lnTo>
                    <a:pt x="1936" y="482"/>
                  </a:lnTo>
                  <a:lnTo>
                    <a:pt x="1937" y="482"/>
                  </a:lnTo>
                  <a:lnTo>
                    <a:pt x="1937" y="480"/>
                  </a:lnTo>
                  <a:lnTo>
                    <a:pt x="1941" y="478"/>
                  </a:lnTo>
                  <a:lnTo>
                    <a:pt x="1941" y="477"/>
                  </a:lnTo>
                  <a:lnTo>
                    <a:pt x="1943" y="475"/>
                  </a:lnTo>
                  <a:lnTo>
                    <a:pt x="1944" y="475"/>
                  </a:lnTo>
                  <a:lnTo>
                    <a:pt x="1948" y="473"/>
                  </a:lnTo>
                  <a:lnTo>
                    <a:pt x="1948" y="477"/>
                  </a:lnTo>
                  <a:lnTo>
                    <a:pt x="1944" y="478"/>
                  </a:lnTo>
                  <a:lnTo>
                    <a:pt x="1944" y="480"/>
                  </a:lnTo>
                  <a:lnTo>
                    <a:pt x="1941" y="482"/>
                  </a:lnTo>
                  <a:lnTo>
                    <a:pt x="1941" y="482"/>
                  </a:lnTo>
                  <a:lnTo>
                    <a:pt x="1939" y="484"/>
                  </a:lnTo>
                  <a:lnTo>
                    <a:pt x="1937" y="484"/>
                  </a:lnTo>
                  <a:lnTo>
                    <a:pt x="1936" y="485"/>
                  </a:lnTo>
                  <a:lnTo>
                    <a:pt x="1936" y="491"/>
                  </a:lnTo>
                  <a:lnTo>
                    <a:pt x="1923" y="489"/>
                  </a:lnTo>
                  <a:lnTo>
                    <a:pt x="1923" y="485"/>
                  </a:lnTo>
                  <a:lnTo>
                    <a:pt x="1923" y="484"/>
                  </a:lnTo>
                  <a:lnTo>
                    <a:pt x="1922" y="482"/>
                  </a:lnTo>
                  <a:lnTo>
                    <a:pt x="1922" y="482"/>
                  </a:lnTo>
                  <a:lnTo>
                    <a:pt x="1920" y="482"/>
                  </a:lnTo>
                  <a:lnTo>
                    <a:pt x="1920" y="484"/>
                  </a:lnTo>
                  <a:lnTo>
                    <a:pt x="1918" y="484"/>
                  </a:lnTo>
                  <a:lnTo>
                    <a:pt x="1918" y="485"/>
                  </a:lnTo>
                  <a:lnTo>
                    <a:pt x="1915" y="485"/>
                  </a:lnTo>
                  <a:lnTo>
                    <a:pt x="1913" y="485"/>
                  </a:lnTo>
                  <a:lnTo>
                    <a:pt x="1911" y="484"/>
                  </a:lnTo>
                  <a:lnTo>
                    <a:pt x="1909" y="484"/>
                  </a:lnTo>
                  <a:lnTo>
                    <a:pt x="1909" y="485"/>
                  </a:lnTo>
                  <a:lnTo>
                    <a:pt x="1909" y="485"/>
                  </a:lnTo>
                  <a:lnTo>
                    <a:pt x="1908" y="485"/>
                  </a:lnTo>
                  <a:lnTo>
                    <a:pt x="1909" y="489"/>
                  </a:lnTo>
                  <a:lnTo>
                    <a:pt x="1909" y="489"/>
                  </a:lnTo>
                  <a:lnTo>
                    <a:pt x="1911" y="491"/>
                  </a:lnTo>
                  <a:lnTo>
                    <a:pt x="1909" y="492"/>
                  </a:lnTo>
                  <a:lnTo>
                    <a:pt x="1908" y="494"/>
                  </a:lnTo>
                  <a:lnTo>
                    <a:pt x="1906" y="494"/>
                  </a:lnTo>
                  <a:lnTo>
                    <a:pt x="1902" y="494"/>
                  </a:lnTo>
                  <a:lnTo>
                    <a:pt x="1904" y="499"/>
                  </a:lnTo>
                  <a:lnTo>
                    <a:pt x="1908" y="499"/>
                  </a:lnTo>
                  <a:lnTo>
                    <a:pt x="1908" y="501"/>
                  </a:lnTo>
                  <a:lnTo>
                    <a:pt x="1904" y="501"/>
                  </a:lnTo>
                  <a:lnTo>
                    <a:pt x="1904" y="499"/>
                  </a:lnTo>
                  <a:lnTo>
                    <a:pt x="1902" y="498"/>
                  </a:lnTo>
                  <a:lnTo>
                    <a:pt x="1899" y="498"/>
                  </a:lnTo>
                  <a:lnTo>
                    <a:pt x="1899" y="503"/>
                  </a:lnTo>
                  <a:lnTo>
                    <a:pt x="1899" y="501"/>
                  </a:lnTo>
                  <a:lnTo>
                    <a:pt x="1897" y="501"/>
                  </a:lnTo>
                  <a:lnTo>
                    <a:pt x="1897" y="501"/>
                  </a:lnTo>
                  <a:lnTo>
                    <a:pt x="1895" y="499"/>
                  </a:lnTo>
                  <a:lnTo>
                    <a:pt x="1892" y="501"/>
                  </a:lnTo>
                  <a:lnTo>
                    <a:pt x="1890" y="501"/>
                  </a:lnTo>
                  <a:lnTo>
                    <a:pt x="1888" y="501"/>
                  </a:lnTo>
                  <a:lnTo>
                    <a:pt x="1887" y="501"/>
                  </a:lnTo>
                  <a:lnTo>
                    <a:pt x="1883" y="501"/>
                  </a:lnTo>
                  <a:lnTo>
                    <a:pt x="1885" y="501"/>
                  </a:lnTo>
                  <a:lnTo>
                    <a:pt x="1885" y="503"/>
                  </a:lnTo>
                  <a:lnTo>
                    <a:pt x="1885" y="505"/>
                  </a:lnTo>
                  <a:lnTo>
                    <a:pt x="1888" y="505"/>
                  </a:lnTo>
                  <a:lnTo>
                    <a:pt x="1888" y="506"/>
                  </a:lnTo>
                  <a:lnTo>
                    <a:pt x="1890" y="506"/>
                  </a:lnTo>
                  <a:lnTo>
                    <a:pt x="1890" y="508"/>
                  </a:lnTo>
                  <a:lnTo>
                    <a:pt x="1888" y="510"/>
                  </a:lnTo>
                  <a:lnTo>
                    <a:pt x="1888" y="510"/>
                  </a:lnTo>
                  <a:lnTo>
                    <a:pt x="1887" y="510"/>
                  </a:lnTo>
                  <a:lnTo>
                    <a:pt x="1885" y="512"/>
                  </a:lnTo>
                  <a:lnTo>
                    <a:pt x="1885" y="515"/>
                  </a:lnTo>
                  <a:lnTo>
                    <a:pt x="1883" y="513"/>
                  </a:lnTo>
                  <a:lnTo>
                    <a:pt x="1880" y="513"/>
                  </a:lnTo>
                  <a:lnTo>
                    <a:pt x="1878" y="512"/>
                  </a:lnTo>
                  <a:lnTo>
                    <a:pt x="1874" y="512"/>
                  </a:lnTo>
                  <a:lnTo>
                    <a:pt x="1874" y="517"/>
                  </a:lnTo>
                  <a:lnTo>
                    <a:pt x="1873" y="517"/>
                  </a:lnTo>
                  <a:lnTo>
                    <a:pt x="1873" y="518"/>
                  </a:lnTo>
                  <a:lnTo>
                    <a:pt x="1881" y="518"/>
                  </a:lnTo>
                  <a:lnTo>
                    <a:pt x="1881" y="518"/>
                  </a:lnTo>
                  <a:lnTo>
                    <a:pt x="1881" y="520"/>
                  </a:lnTo>
                  <a:lnTo>
                    <a:pt x="1883" y="520"/>
                  </a:lnTo>
                  <a:lnTo>
                    <a:pt x="1883" y="522"/>
                  </a:lnTo>
                  <a:lnTo>
                    <a:pt x="1885" y="522"/>
                  </a:lnTo>
                  <a:lnTo>
                    <a:pt x="1885" y="524"/>
                  </a:lnTo>
                  <a:lnTo>
                    <a:pt x="1883" y="524"/>
                  </a:lnTo>
                  <a:lnTo>
                    <a:pt x="1883" y="525"/>
                  </a:lnTo>
                  <a:lnTo>
                    <a:pt x="1883" y="525"/>
                  </a:lnTo>
                  <a:lnTo>
                    <a:pt x="1883" y="525"/>
                  </a:lnTo>
                  <a:lnTo>
                    <a:pt x="1883" y="527"/>
                  </a:lnTo>
                  <a:lnTo>
                    <a:pt x="1881" y="527"/>
                  </a:lnTo>
                  <a:lnTo>
                    <a:pt x="1881" y="522"/>
                  </a:lnTo>
                  <a:lnTo>
                    <a:pt x="1878" y="522"/>
                  </a:lnTo>
                  <a:lnTo>
                    <a:pt x="1878" y="522"/>
                  </a:lnTo>
                  <a:lnTo>
                    <a:pt x="1876" y="524"/>
                  </a:lnTo>
                  <a:lnTo>
                    <a:pt x="1874" y="524"/>
                  </a:lnTo>
                  <a:lnTo>
                    <a:pt x="1874" y="522"/>
                  </a:lnTo>
                  <a:lnTo>
                    <a:pt x="1873" y="522"/>
                  </a:lnTo>
                  <a:lnTo>
                    <a:pt x="1873" y="525"/>
                  </a:lnTo>
                  <a:lnTo>
                    <a:pt x="1866" y="525"/>
                  </a:lnTo>
                  <a:lnTo>
                    <a:pt x="1866" y="524"/>
                  </a:lnTo>
                  <a:lnTo>
                    <a:pt x="1860" y="524"/>
                  </a:lnTo>
                  <a:lnTo>
                    <a:pt x="1860" y="525"/>
                  </a:lnTo>
                  <a:lnTo>
                    <a:pt x="1860" y="527"/>
                  </a:lnTo>
                  <a:lnTo>
                    <a:pt x="1859" y="527"/>
                  </a:lnTo>
                  <a:lnTo>
                    <a:pt x="1857" y="524"/>
                  </a:lnTo>
                  <a:lnTo>
                    <a:pt x="1857" y="524"/>
                  </a:lnTo>
                  <a:lnTo>
                    <a:pt x="1857" y="531"/>
                  </a:lnTo>
                  <a:lnTo>
                    <a:pt x="1860" y="531"/>
                  </a:lnTo>
                  <a:lnTo>
                    <a:pt x="1864" y="531"/>
                  </a:lnTo>
                  <a:lnTo>
                    <a:pt x="1866" y="531"/>
                  </a:lnTo>
                  <a:lnTo>
                    <a:pt x="1869" y="532"/>
                  </a:lnTo>
                  <a:lnTo>
                    <a:pt x="1869" y="532"/>
                  </a:lnTo>
                  <a:lnTo>
                    <a:pt x="1871" y="532"/>
                  </a:lnTo>
                  <a:lnTo>
                    <a:pt x="1871" y="532"/>
                  </a:lnTo>
                  <a:lnTo>
                    <a:pt x="1867" y="534"/>
                  </a:lnTo>
                  <a:lnTo>
                    <a:pt x="1866" y="534"/>
                  </a:lnTo>
                  <a:lnTo>
                    <a:pt x="1864" y="534"/>
                  </a:lnTo>
                  <a:lnTo>
                    <a:pt x="1862" y="532"/>
                  </a:lnTo>
                  <a:lnTo>
                    <a:pt x="1850" y="534"/>
                  </a:lnTo>
                  <a:lnTo>
                    <a:pt x="1850" y="539"/>
                  </a:lnTo>
                  <a:lnTo>
                    <a:pt x="1854" y="539"/>
                  </a:lnTo>
                  <a:lnTo>
                    <a:pt x="1854" y="541"/>
                  </a:lnTo>
                  <a:lnTo>
                    <a:pt x="1852" y="541"/>
                  </a:lnTo>
                  <a:lnTo>
                    <a:pt x="1850" y="543"/>
                  </a:lnTo>
                  <a:lnTo>
                    <a:pt x="1852" y="546"/>
                  </a:lnTo>
                  <a:lnTo>
                    <a:pt x="1855" y="545"/>
                  </a:lnTo>
                  <a:lnTo>
                    <a:pt x="1857" y="543"/>
                  </a:lnTo>
                  <a:lnTo>
                    <a:pt x="1860" y="543"/>
                  </a:lnTo>
                  <a:lnTo>
                    <a:pt x="1862" y="546"/>
                  </a:lnTo>
                  <a:lnTo>
                    <a:pt x="1864" y="546"/>
                  </a:lnTo>
                  <a:lnTo>
                    <a:pt x="1864" y="548"/>
                  </a:lnTo>
                  <a:lnTo>
                    <a:pt x="1866" y="548"/>
                  </a:lnTo>
                  <a:lnTo>
                    <a:pt x="1867" y="546"/>
                  </a:lnTo>
                  <a:lnTo>
                    <a:pt x="1869" y="545"/>
                  </a:lnTo>
                  <a:lnTo>
                    <a:pt x="1869" y="543"/>
                  </a:lnTo>
                  <a:lnTo>
                    <a:pt x="1869" y="543"/>
                  </a:lnTo>
                  <a:lnTo>
                    <a:pt x="1871" y="543"/>
                  </a:lnTo>
                  <a:lnTo>
                    <a:pt x="1871" y="543"/>
                  </a:lnTo>
                  <a:lnTo>
                    <a:pt x="1873" y="545"/>
                  </a:lnTo>
                  <a:lnTo>
                    <a:pt x="1873" y="545"/>
                  </a:lnTo>
                  <a:lnTo>
                    <a:pt x="1874" y="545"/>
                  </a:lnTo>
                  <a:lnTo>
                    <a:pt x="1876" y="545"/>
                  </a:lnTo>
                  <a:lnTo>
                    <a:pt x="1878" y="545"/>
                  </a:lnTo>
                  <a:lnTo>
                    <a:pt x="1878" y="546"/>
                  </a:lnTo>
                  <a:lnTo>
                    <a:pt x="1878" y="546"/>
                  </a:lnTo>
                  <a:lnTo>
                    <a:pt x="1878" y="546"/>
                  </a:lnTo>
                  <a:lnTo>
                    <a:pt x="1878" y="548"/>
                  </a:lnTo>
                  <a:lnTo>
                    <a:pt x="1880" y="548"/>
                  </a:lnTo>
                  <a:lnTo>
                    <a:pt x="1881" y="545"/>
                  </a:lnTo>
                  <a:lnTo>
                    <a:pt x="1883" y="545"/>
                  </a:lnTo>
                  <a:lnTo>
                    <a:pt x="1883" y="548"/>
                  </a:lnTo>
                  <a:lnTo>
                    <a:pt x="1878" y="548"/>
                  </a:lnTo>
                  <a:lnTo>
                    <a:pt x="1876" y="552"/>
                  </a:lnTo>
                  <a:lnTo>
                    <a:pt x="1874" y="552"/>
                  </a:lnTo>
                  <a:lnTo>
                    <a:pt x="1873" y="550"/>
                  </a:lnTo>
                  <a:lnTo>
                    <a:pt x="1873" y="550"/>
                  </a:lnTo>
                  <a:lnTo>
                    <a:pt x="1871" y="548"/>
                  </a:lnTo>
                  <a:lnTo>
                    <a:pt x="1871" y="550"/>
                  </a:lnTo>
                  <a:lnTo>
                    <a:pt x="1867" y="550"/>
                  </a:lnTo>
                  <a:lnTo>
                    <a:pt x="1867" y="548"/>
                  </a:lnTo>
                  <a:lnTo>
                    <a:pt x="1857" y="548"/>
                  </a:lnTo>
                  <a:lnTo>
                    <a:pt x="1857" y="550"/>
                  </a:lnTo>
                  <a:lnTo>
                    <a:pt x="1854" y="550"/>
                  </a:lnTo>
                  <a:lnTo>
                    <a:pt x="1854" y="552"/>
                  </a:lnTo>
                  <a:lnTo>
                    <a:pt x="1850" y="550"/>
                  </a:lnTo>
                  <a:lnTo>
                    <a:pt x="1850" y="552"/>
                  </a:lnTo>
                  <a:lnTo>
                    <a:pt x="1857" y="553"/>
                  </a:lnTo>
                  <a:lnTo>
                    <a:pt x="1857" y="555"/>
                  </a:lnTo>
                  <a:lnTo>
                    <a:pt x="1859" y="555"/>
                  </a:lnTo>
                  <a:lnTo>
                    <a:pt x="1859" y="555"/>
                  </a:lnTo>
                  <a:lnTo>
                    <a:pt x="1857" y="557"/>
                  </a:lnTo>
                  <a:lnTo>
                    <a:pt x="1857" y="559"/>
                  </a:lnTo>
                  <a:lnTo>
                    <a:pt x="1854" y="559"/>
                  </a:lnTo>
                  <a:lnTo>
                    <a:pt x="1854" y="560"/>
                  </a:lnTo>
                  <a:lnTo>
                    <a:pt x="1854" y="560"/>
                  </a:lnTo>
                  <a:lnTo>
                    <a:pt x="1854" y="560"/>
                  </a:lnTo>
                  <a:lnTo>
                    <a:pt x="1854" y="562"/>
                  </a:lnTo>
                  <a:lnTo>
                    <a:pt x="1850" y="562"/>
                  </a:lnTo>
                  <a:lnTo>
                    <a:pt x="1850" y="564"/>
                  </a:lnTo>
                  <a:lnTo>
                    <a:pt x="1854" y="564"/>
                  </a:lnTo>
                  <a:lnTo>
                    <a:pt x="1855" y="564"/>
                  </a:lnTo>
                  <a:lnTo>
                    <a:pt x="1857" y="564"/>
                  </a:lnTo>
                  <a:lnTo>
                    <a:pt x="1859" y="564"/>
                  </a:lnTo>
                  <a:lnTo>
                    <a:pt x="1860" y="564"/>
                  </a:lnTo>
                  <a:lnTo>
                    <a:pt x="1862" y="566"/>
                  </a:lnTo>
                  <a:lnTo>
                    <a:pt x="1859" y="566"/>
                  </a:lnTo>
                  <a:lnTo>
                    <a:pt x="1857" y="569"/>
                  </a:lnTo>
                  <a:lnTo>
                    <a:pt x="1864" y="569"/>
                  </a:lnTo>
                  <a:lnTo>
                    <a:pt x="1864" y="573"/>
                  </a:lnTo>
                  <a:lnTo>
                    <a:pt x="1867" y="573"/>
                  </a:lnTo>
                  <a:lnTo>
                    <a:pt x="1869" y="571"/>
                  </a:lnTo>
                  <a:lnTo>
                    <a:pt x="1869" y="569"/>
                  </a:lnTo>
                  <a:lnTo>
                    <a:pt x="1871" y="566"/>
                  </a:lnTo>
                  <a:lnTo>
                    <a:pt x="1873" y="566"/>
                  </a:lnTo>
                  <a:lnTo>
                    <a:pt x="1874" y="566"/>
                  </a:lnTo>
                  <a:lnTo>
                    <a:pt x="1874" y="564"/>
                  </a:lnTo>
                  <a:lnTo>
                    <a:pt x="1880" y="564"/>
                  </a:lnTo>
                  <a:lnTo>
                    <a:pt x="1881" y="562"/>
                  </a:lnTo>
                  <a:lnTo>
                    <a:pt x="1881" y="562"/>
                  </a:lnTo>
                  <a:lnTo>
                    <a:pt x="1880" y="566"/>
                  </a:lnTo>
                  <a:lnTo>
                    <a:pt x="1878" y="567"/>
                  </a:lnTo>
                  <a:lnTo>
                    <a:pt x="1874" y="567"/>
                  </a:lnTo>
                  <a:lnTo>
                    <a:pt x="1874" y="569"/>
                  </a:lnTo>
                  <a:lnTo>
                    <a:pt x="1873" y="571"/>
                  </a:lnTo>
                  <a:lnTo>
                    <a:pt x="1873" y="573"/>
                  </a:lnTo>
                  <a:lnTo>
                    <a:pt x="1871" y="574"/>
                  </a:lnTo>
                  <a:lnTo>
                    <a:pt x="1871" y="576"/>
                  </a:lnTo>
                  <a:lnTo>
                    <a:pt x="1869" y="576"/>
                  </a:lnTo>
                  <a:lnTo>
                    <a:pt x="1867" y="578"/>
                  </a:lnTo>
                  <a:lnTo>
                    <a:pt x="1867" y="578"/>
                  </a:lnTo>
                  <a:lnTo>
                    <a:pt x="1867" y="580"/>
                  </a:lnTo>
                  <a:lnTo>
                    <a:pt x="1869" y="581"/>
                  </a:lnTo>
                  <a:lnTo>
                    <a:pt x="1866" y="583"/>
                  </a:lnTo>
                  <a:lnTo>
                    <a:pt x="1866" y="585"/>
                  </a:lnTo>
                  <a:lnTo>
                    <a:pt x="1857" y="585"/>
                  </a:lnTo>
                  <a:lnTo>
                    <a:pt x="1857" y="587"/>
                  </a:lnTo>
                  <a:lnTo>
                    <a:pt x="1855" y="587"/>
                  </a:lnTo>
                  <a:lnTo>
                    <a:pt x="1855" y="590"/>
                  </a:lnTo>
                  <a:lnTo>
                    <a:pt x="1860" y="592"/>
                  </a:lnTo>
                  <a:lnTo>
                    <a:pt x="1860" y="595"/>
                  </a:lnTo>
                  <a:lnTo>
                    <a:pt x="1862" y="595"/>
                  </a:lnTo>
                  <a:lnTo>
                    <a:pt x="1862" y="594"/>
                  </a:lnTo>
                  <a:lnTo>
                    <a:pt x="1862" y="594"/>
                  </a:lnTo>
                  <a:lnTo>
                    <a:pt x="1862" y="590"/>
                  </a:lnTo>
                  <a:lnTo>
                    <a:pt x="1864" y="590"/>
                  </a:lnTo>
                  <a:lnTo>
                    <a:pt x="1864" y="590"/>
                  </a:lnTo>
                  <a:lnTo>
                    <a:pt x="1866" y="590"/>
                  </a:lnTo>
                  <a:lnTo>
                    <a:pt x="1866" y="592"/>
                  </a:lnTo>
                  <a:lnTo>
                    <a:pt x="1869" y="590"/>
                  </a:lnTo>
                  <a:lnTo>
                    <a:pt x="1869" y="590"/>
                  </a:lnTo>
                  <a:lnTo>
                    <a:pt x="1869" y="588"/>
                  </a:lnTo>
                  <a:lnTo>
                    <a:pt x="1871" y="588"/>
                  </a:lnTo>
                  <a:lnTo>
                    <a:pt x="1871" y="587"/>
                  </a:lnTo>
                  <a:lnTo>
                    <a:pt x="1873" y="587"/>
                  </a:lnTo>
                  <a:lnTo>
                    <a:pt x="1871" y="592"/>
                  </a:lnTo>
                  <a:lnTo>
                    <a:pt x="1869" y="592"/>
                  </a:lnTo>
                  <a:lnTo>
                    <a:pt x="1871" y="599"/>
                  </a:lnTo>
                  <a:lnTo>
                    <a:pt x="1869" y="599"/>
                  </a:lnTo>
                  <a:lnTo>
                    <a:pt x="1869" y="601"/>
                  </a:lnTo>
                  <a:lnTo>
                    <a:pt x="1869" y="602"/>
                  </a:lnTo>
                  <a:lnTo>
                    <a:pt x="1867" y="604"/>
                  </a:lnTo>
                  <a:lnTo>
                    <a:pt x="1866" y="606"/>
                  </a:lnTo>
                  <a:lnTo>
                    <a:pt x="1862" y="606"/>
                  </a:lnTo>
                  <a:lnTo>
                    <a:pt x="1864" y="611"/>
                  </a:lnTo>
                  <a:lnTo>
                    <a:pt x="1864" y="613"/>
                  </a:lnTo>
                  <a:lnTo>
                    <a:pt x="1866" y="614"/>
                  </a:lnTo>
                  <a:lnTo>
                    <a:pt x="1866" y="614"/>
                  </a:lnTo>
                  <a:lnTo>
                    <a:pt x="1867" y="616"/>
                  </a:lnTo>
                  <a:lnTo>
                    <a:pt x="1869" y="620"/>
                  </a:lnTo>
                  <a:lnTo>
                    <a:pt x="1878" y="620"/>
                  </a:lnTo>
                  <a:lnTo>
                    <a:pt x="1878" y="618"/>
                  </a:lnTo>
                  <a:lnTo>
                    <a:pt x="1881" y="618"/>
                  </a:lnTo>
                  <a:lnTo>
                    <a:pt x="1880" y="623"/>
                  </a:lnTo>
                  <a:lnTo>
                    <a:pt x="1890" y="623"/>
                  </a:lnTo>
                  <a:lnTo>
                    <a:pt x="1894" y="620"/>
                  </a:lnTo>
                  <a:lnTo>
                    <a:pt x="1895" y="620"/>
                  </a:lnTo>
                  <a:lnTo>
                    <a:pt x="1895" y="620"/>
                  </a:lnTo>
                  <a:lnTo>
                    <a:pt x="1899" y="620"/>
                  </a:lnTo>
                  <a:lnTo>
                    <a:pt x="1901" y="618"/>
                  </a:lnTo>
                  <a:lnTo>
                    <a:pt x="1904" y="616"/>
                  </a:lnTo>
                  <a:lnTo>
                    <a:pt x="1904" y="614"/>
                  </a:lnTo>
                  <a:lnTo>
                    <a:pt x="1908" y="614"/>
                  </a:lnTo>
                  <a:lnTo>
                    <a:pt x="1908" y="613"/>
                  </a:lnTo>
                  <a:lnTo>
                    <a:pt x="1911" y="613"/>
                  </a:lnTo>
                  <a:lnTo>
                    <a:pt x="1915" y="609"/>
                  </a:lnTo>
                  <a:lnTo>
                    <a:pt x="1916" y="609"/>
                  </a:lnTo>
                  <a:lnTo>
                    <a:pt x="1916" y="609"/>
                  </a:lnTo>
                  <a:lnTo>
                    <a:pt x="1918" y="608"/>
                  </a:lnTo>
                  <a:lnTo>
                    <a:pt x="1918" y="606"/>
                  </a:lnTo>
                  <a:lnTo>
                    <a:pt x="1925" y="606"/>
                  </a:lnTo>
                  <a:lnTo>
                    <a:pt x="1925" y="606"/>
                  </a:lnTo>
                  <a:lnTo>
                    <a:pt x="1929" y="604"/>
                  </a:lnTo>
                  <a:lnTo>
                    <a:pt x="1929" y="602"/>
                  </a:lnTo>
                  <a:lnTo>
                    <a:pt x="1932" y="602"/>
                  </a:lnTo>
                  <a:lnTo>
                    <a:pt x="1932" y="601"/>
                  </a:lnTo>
                  <a:lnTo>
                    <a:pt x="1936" y="601"/>
                  </a:lnTo>
                  <a:lnTo>
                    <a:pt x="1936" y="599"/>
                  </a:lnTo>
                  <a:lnTo>
                    <a:pt x="1937" y="599"/>
                  </a:lnTo>
                  <a:lnTo>
                    <a:pt x="1937" y="597"/>
                  </a:lnTo>
                  <a:lnTo>
                    <a:pt x="1939" y="597"/>
                  </a:lnTo>
                  <a:lnTo>
                    <a:pt x="1941" y="597"/>
                  </a:lnTo>
                  <a:lnTo>
                    <a:pt x="1943" y="597"/>
                  </a:lnTo>
                  <a:lnTo>
                    <a:pt x="1943" y="602"/>
                  </a:lnTo>
                  <a:lnTo>
                    <a:pt x="1941" y="602"/>
                  </a:lnTo>
                  <a:lnTo>
                    <a:pt x="1941" y="611"/>
                  </a:lnTo>
                  <a:lnTo>
                    <a:pt x="1943" y="611"/>
                  </a:lnTo>
                  <a:lnTo>
                    <a:pt x="1943" y="611"/>
                  </a:lnTo>
                  <a:lnTo>
                    <a:pt x="1946" y="611"/>
                  </a:lnTo>
                  <a:lnTo>
                    <a:pt x="1948" y="616"/>
                  </a:lnTo>
                  <a:lnTo>
                    <a:pt x="1950" y="618"/>
                  </a:lnTo>
                  <a:lnTo>
                    <a:pt x="1950" y="620"/>
                  </a:lnTo>
                  <a:lnTo>
                    <a:pt x="1948" y="620"/>
                  </a:lnTo>
                  <a:lnTo>
                    <a:pt x="1948" y="620"/>
                  </a:lnTo>
                  <a:lnTo>
                    <a:pt x="1948" y="621"/>
                  </a:lnTo>
                  <a:lnTo>
                    <a:pt x="1948" y="623"/>
                  </a:lnTo>
                  <a:lnTo>
                    <a:pt x="1948" y="623"/>
                  </a:lnTo>
                  <a:lnTo>
                    <a:pt x="1948" y="625"/>
                  </a:lnTo>
                  <a:lnTo>
                    <a:pt x="1946" y="627"/>
                  </a:lnTo>
                  <a:lnTo>
                    <a:pt x="1948" y="628"/>
                  </a:lnTo>
                  <a:lnTo>
                    <a:pt x="1948" y="628"/>
                  </a:lnTo>
                  <a:lnTo>
                    <a:pt x="1950" y="630"/>
                  </a:lnTo>
                  <a:lnTo>
                    <a:pt x="1950" y="634"/>
                  </a:lnTo>
                  <a:lnTo>
                    <a:pt x="1953" y="634"/>
                  </a:lnTo>
                  <a:lnTo>
                    <a:pt x="1955" y="639"/>
                  </a:lnTo>
                  <a:lnTo>
                    <a:pt x="1956" y="641"/>
                  </a:lnTo>
                  <a:lnTo>
                    <a:pt x="1960" y="644"/>
                  </a:lnTo>
                  <a:lnTo>
                    <a:pt x="1962" y="648"/>
                  </a:lnTo>
                  <a:lnTo>
                    <a:pt x="1963" y="651"/>
                  </a:lnTo>
                  <a:lnTo>
                    <a:pt x="1969" y="653"/>
                  </a:lnTo>
                  <a:lnTo>
                    <a:pt x="1967" y="655"/>
                  </a:lnTo>
                  <a:lnTo>
                    <a:pt x="1967" y="655"/>
                  </a:lnTo>
                  <a:lnTo>
                    <a:pt x="1967" y="655"/>
                  </a:lnTo>
                  <a:lnTo>
                    <a:pt x="1967" y="656"/>
                  </a:lnTo>
                  <a:lnTo>
                    <a:pt x="1963" y="656"/>
                  </a:lnTo>
                  <a:lnTo>
                    <a:pt x="1963" y="660"/>
                  </a:lnTo>
                  <a:lnTo>
                    <a:pt x="1965" y="662"/>
                  </a:lnTo>
                  <a:lnTo>
                    <a:pt x="1962" y="663"/>
                  </a:lnTo>
                  <a:lnTo>
                    <a:pt x="1962" y="672"/>
                  </a:lnTo>
                  <a:lnTo>
                    <a:pt x="1963" y="672"/>
                  </a:lnTo>
                  <a:lnTo>
                    <a:pt x="1962" y="681"/>
                  </a:lnTo>
                  <a:lnTo>
                    <a:pt x="1963" y="681"/>
                  </a:lnTo>
                  <a:lnTo>
                    <a:pt x="1963" y="681"/>
                  </a:lnTo>
                  <a:lnTo>
                    <a:pt x="1967" y="681"/>
                  </a:lnTo>
                  <a:lnTo>
                    <a:pt x="1967" y="683"/>
                  </a:lnTo>
                  <a:lnTo>
                    <a:pt x="1969" y="683"/>
                  </a:lnTo>
                  <a:lnTo>
                    <a:pt x="1969" y="681"/>
                  </a:lnTo>
                  <a:lnTo>
                    <a:pt x="1972" y="681"/>
                  </a:lnTo>
                  <a:lnTo>
                    <a:pt x="1976" y="681"/>
                  </a:lnTo>
                  <a:lnTo>
                    <a:pt x="1979" y="681"/>
                  </a:lnTo>
                  <a:lnTo>
                    <a:pt x="1981" y="679"/>
                  </a:lnTo>
                  <a:lnTo>
                    <a:pt x="1984" y="677"/>
                  </a:lnTo>
                  <a:lnTo>
                    <a:pt x="1984" y="676"/>
                  </a:lnTo>
                  <a:lnTo>
                    <a:pt x="1984" y="674"/>
                  </a:lnTo>
                  <a:lnTo>
                    <a:pt x="1983" y="672"/>
                  </a:lnTo>
                  <a:lnTo>
                    <a:pt x="1983" y="670"/>
                  </a:lnTo>
                  <a:lnTo>
                    <a:pt x="1984" y="670"/>
                  </a:lnTo>
                  <a:lnTo>
                    <a:pt x="1986" y="665"/>
                  </a:lnTo>
                  <a:lnTo>
                    <a:pt x="1990" y="665"/>
                  </a:lnTo>
                  <a:lnTo>
                    <a:pt x="1990" y="662"/>
                  </a:lnTo>
                  <a:lnTo>
                    <a:pt x="1997" y="660"/>
                  </a:lnTo>
                  <a:lnTo>
                    <a:pt x="1997" y="662"/>
                  </a:lnTo>
                  <a:lnTo>
                    <a:pt x="2004" y="662"/>
                  </a:lnTo>
                  <a:lnTo>
                    <a:pt x="2007" y="662"/>
                  </a:lnTo>
                  <a:lnTo>
                    <a:pt x="2012" y="660"/>
                  </a:lnTo>
                  <a:lnTo>
                    <a:pt x="2012" y="656"/>
                  </a:lnTo>
                  <a:lnTo>
                    <a:pt x="2012" y="656"/>
                  </a:lnTo>
                  <a:lnTo>
                    <a:pt x="2012" y="660"/>
                  </a:lnTo>
                  <a:lnTo>
                    <a:pt x="2016" y="660"/>
                  </a:lnTo>
                  <a:lnTo>
                    <a:pt x="2021" y="651"/>
                  </a:lnTo>
                  <a:lnTo>
                    <a:pt x="2021" y="648"/>
                  </a:lnTo>
                  <a:lnTo>
                    <a:pt x="2019" y="649"/>
                  </a:lnTo>
                  <a:lnTo>
                    <a:pt x="2018" y="651"/>
                  </a:lnTo>
                  <a:lnTo>
                    <a:pt x="2016" y="653"/>
                  </a:lnTo>
                  <a:lnTo>
                    <a:pt x="2016" y="653"/>
                  </a:lnTo>
                  <a:lnTo>
                    <a:pt x="2014" y="653"/>
                  </a:lnTo>
                  <a:lnTo>
                    <a:pt x="2016" y="646"/>
                  </a:lnTo>
                  <a:lnTo>
                    <a:pt x="2016" y="646"/>
                  </a:lnTo>
                  <a:lnTo>
                    <a:pt x="2016" y="639"/>
                  </a:lnTo>
                  <a:lnTo>
                    <a:pt x="2018" y="639"/>
                  </a:lnTo>
                  <a:lnTo>
                    <a:pt x="2019" y="634"/>
                  </a:lnTo>
                  <a:lnTo>
                    <a:pt x="2019" y="634"/>
                  </a:lnTo>
                  <a:lnTo>
                    <a:pt x="2019" y="628"/>
                  </a:lnTo>
                  <a:lnTo>
                    <a:pt x="2021" y="627"/>
                  </a:lnTo>
                  <a:lnTo>
                    <a:pt x="2021" y="620"/>
                  </a:lnTo>
                  <a:lnTo>
                    <a:pt x="2021" y="616"/>
                  </a:lnTo>
                  <a:lnTo>
                    <a:pt x="2021" y="614"/>
                  </a:lnTo>
                  <a:lnTo>
                    <a:pt x="2021" y="613"/>
                  </a:lnTo>
                  <a:lnTo>
                    <a:pt x="2019" y="609"/>
                  </a:lnTo>
                  <a:lnTo>
                    <a:pt x="2021" y="609"/>
                  </a:lnTo>
                  <a:lnTo>
                    <a:pt x="2023" y="609"/>
                  </a:lnTo>
                  <a:lnTo>
                    <a:pt x="2025" y="608"/>
                  </a:lnTo>
                  <a:lnTo>
                    <a:pt x="2025" y="608"/>
                  </a:lnTo>
                  <a:lnTo>
                    <a:pt x="2023" y="608"/>
                  </a:lnTo>
                  <a:lnTo>
                    <a:pt x="2021" y="606"/>
                  </a:lnTo>
                  <a:lnTo>
                    <a:pt x="2021" y="606"/>
                  </a:lnTo>
                  <a:lnTo>
                    <a:pt x="2019" y="606"/>
                  </a:lnTo>
                  <a:lnTo>
                    <a:pt x="2019" y="606"/>
                  </a:lnTo>
                  <a:lnTo>
                    <a:pt x="2018" y="606"/>
                  </a:lnTo>
                  <a:lnTo>
                    <a:pt x="2018" y="604"/>
                  </a:lnTo>
                  <a:lnTo>
                    <a:pt x="2016" y="604"/>
                  </a:lnTo>
                  <a:lnTo>
                    <a:pt x="2016" y="602"/>
                  </a:lnTo>
                  <a:lnTo>
                    <a:pt x="2019" y="604"/>
                  </a:lnTo>
                  <a:lnTo>
                    <a:pt x="2023" y="604"/>
                  </a:lnTo>
                  <a:lnTo>
                    <a:pt x="2026" y="602"/>
                  </a:lnTo>
                  <a:lnTo>
                    <a:pt x="2028" y="601"/>
                  </a:lnTo>
                  <a:lnTo>
                    <a:pt x="2033" y="601"/>
                  </a:lnTo>
                  <a:lnTo>
                    <a:pt x="2033" y="599"/>
                  </a:lnTo>
                  <a:lnTo>
                    <a:pt x="2035" y="599"/>
                  </a:lnTo>
                  <a:lnTo>
                    <a:pt x="2037" y="602"/>
                  </a:lnTo>
                  <a:lnTo>
                    <a:pt x="2037" y="602"/>
                  </a:lnTo>
                  <a:lnTo>
                    <a:pt x="2039" y="602"/>
                  </a:lnTo>
                  <a:lnTo>
                    <a:pt x="2039" y="601"/>
                  </a:lnTo>
                  <a:lnTo>
                    <a:pt x="2040" y="599"/>
                  </a:lnTo>
                  <a:lnTo>
                    <a:pt x="2046" y="597"/>
                  </a:lnTo>
                  <a:lnTo>
                    <a:pt x="2046" y="597"/>
                  </a:lnTo>
                  <a:lnTo>
                    <a:pt x="2047" y="597"/>
                  </a:lnTo>
                  <a:lnTo>
                    <a:pt x="2047" y="594"/>
                  </a:lnTo>
                  <a:lnTo>
                    <a:pt x="2049" y="594"/>
                  </a:lnTo>
                  <a:lnTo>
                    <a:pt x="2049" y="592"/>
                  </a:lnTo>
                  <a:lnTo>
                    <a:pt x="2052" y="592"/>
                  </a:lnTo>
                  <a:lnTo>
                    <a:pt x="2051" y="590"/>
                  </a:lnTo>
                  <a:lnTo>
                    <a:pt x="2051" y="590"/>
                  </a:lnTo>
                  <a:lnTo>
                    <a:pt x="2051" y="590"/>
                  </a:lnTo>
                  <a:lnTo>
                    <a:pt x="2051" y="588"/>
                  </a:lnTo>
                  <a:lnTo>
                    <a:pt x="2044" y="588"/>
                  </a:lnTo>
                  <a:lnTo>
                    <a:pt x="2044" y="587"/>
                  </a:lnTo>
                  <a:lnTo>
                    <a:pt x="2054" y="583"/>
                  </a:lnTo>
                  <a:lnTo>
                    <a:pt x="2054" y="578"/>
                  </a:lnTo>
                  <a:lnTo>
                    <a:pt x="2052" y="576"/>
                  </a:lnTo>
                  <a:lnTo>
                    <a:pt x="2052" y="571"/>
                  </a:lnTo>
                  <a:lnTo>
                    <a:pt x="2047" y="569"/>
                  </a:lnTo>
                  <a:lnTo>
                    <a:pt x="2046" y="566"/>
                  </a:lnTo>
                  <a:lnTo>
                    <a:pt x="2047" y="564"/>
                  </a:lnTo>
                  <a:lnTo>
                    <a:pt x="2044" y="564"/>
                  </a:lnTo>
                  <a:lnTo>
                    <a:pt x="2044" y="564"/>
                  </a:lnTo>
                  <a:lnTo>
                    <a:pt x="2044" y="564"/>
                  </a:lnTo>
                  <a:lnTo>
                    <a:pt x="2042" y="562"/>
                  </a:lnTo>
                  <a:lnTo>
                    <a:pt x="2040" y="560"/>
                  </a:lnTo>
                  <a:lnTo>
                    <a:pt x="2040" y="559"/>
                  </a:lnTo>
                  <a:lnTo>
                    <a:pt x="2037" y="557"/>
                  </a:lnTo>
                  <a:lnTo>
                    <a:pt x="2037" y="559"/>
                  </a:lnTo>
                  <a:lnTo>
                    <a:pt x="2037" y="559"/>
                  </a:lnTo>
                  <a:lnTo>
                    <a:pt x="2037" y="560"/>
                  </a:lnTo>
                  <a:lnTo>
                    <a:pt x="2037" y="560"/>
                  </a:lnTo>
                  <a:lnTo>
                    <a:pt x="2032" y="560"/>
                  </a:lnTo>
                  <a:lnTo>
                    <a:pt x="2032" y="559"/>
                  </a:lnTo>
                  <a:lnTo>
                    <a:pt x="2030" y="559"/>
                  </a:lnTo>
                  <a:lnTo>
                    <a:pt x="2028" y="553"/>
                  </a:lnTo>
                  <a:lnTo>
                    <a:pt x="2030" y="553"/>
                  </a:lnTo>
                  <a:lnTo>
                    <a:pt x="2032" y="550"/>
                  </a:lnTo>
                  <a:lnTo>
                    <a:pt x="2028" y="548"/>
                  </a:lnTo>
                  <a:lnTo>
                    <a:pt x="2030" y="543"/>
                  </a:lnTo>
                  <a:lnTo>
                    <a:pt x="2028" y="541"/>
                  </a:lnTo>
                  <a:lnTo>
                    <a:pt x="2028" y="539"/>
                  </a:lnTo>
                  <a:lnTo>
                    <a:pt x="2028" y="538"/>
                  </a:lnTo>
                  <a:lnTo>
                    <a:pt x="2028" y="538"/>
                  </a:lnTo>
                  <a:lnTo>
                    <a:pt x="2028" y="536"/>
                  </a:lnTo>
                  <a:lnTo>
                    <a:pt x="2028" y="536"/>
                  </a:lnTo>
                  <a:lnTo>
                    <a:pt x="2028" y="532"/>
                  </a:lnTo>
                  <a:lnTo>
                    <a:pt x="2028" y="532"/>
                  </a:lnTo>
                  <a:lnTo>
                    <a:pt x="2030" y="532"/>
                  </a:lnTo>
                  <a:lnTo>
                    <a:pt x="2030" y="531"/>
                  </a:lnTo>
                  <a:lnTo>
                    <a:pt x="2032" y="531"/>
                  </a:lnTo>
                  <a:lnTo>
                    <a:pt x="2032" y="529"/>
                  </a:lnTo>
                  <a:lnTo>
                    <a:pt x="2030" y="527"/>
                  </a:lnTo>
                  <a:lnTo>
                    <a:pt x="2030" y="525"/>
                  </a:lnTo>
                  <a:lnTo>
                    <a:pt x="2030" y="524"/>
                  </a:lnTo>
                  <a:lnTo>
                    <a:pt x="2032" y="524"/>
                  </a:lnTo>
                  <a:lnTo>
                    <a:pt x="2032" y="522"/>
                  </a:lnTo>
                  <a:lnTo>
                    <a:pt x="2032" y="522"/>
                  </a:lnTo>
                  <a:lnTo>
                    <a:pt x="2032" y="517"/>
                  </a:lnTo>
                  <a:lnTo>
                    <a:pt x="2032" y="513"/>
                  </a:lnTo>
                  <a:lnTo>
                    <a:pt x="2030" y="512"/>
                  </a:lnTo>
                  <a:lnTo>
                    <a:pt x="2030" y="508"/>
                  </a:lnTo>
                  <a:lnTo>
                    <a:pt x="2032" y="508"/>
                  </a:lnTo>
                  <a:lnTo>
                    <a:pt x="2032" y="508"/>
                  </a:lnTo>
                  <a:lnTo>
                    <a:pt x="2032" y="510"/>
                  </a:lnTo>
                  <a:lnTo>
                    <a:pt x="2033" y="510"/>
                  </a:lnTo>
                  <a:lnTo>
                    <a:pt x="2033" y="508"/>
                  </a:lnTo>
                  <a:lnTo>
                    <a:pt x="2037" y="506"/>
                  </a:lnTo>
                  <a:lnTo>
                    <a:pt x="2040" y="506"/>
                  </a:lnTo>
                  <a:lnTo>
                    <a:pt x="2040" y="503"/>
                  </a:lnTo>
                  <a:lnTo>
                    <a:pt x="2040" y="503"/>
                  </a:lnTo>
                  <a:lnTo>
                    <a:pt x="2042" y="501"/>
                  </a:lnTo>
                  <a:lnTo>
                    <a:pt x="2040" y="501"/>
                  </a:lnTo>
                  <a:lnTo>
                    <a:pt x="2040" y="498"/>
                  </a:lnTo>
                  <a:lnTo>
                    <a:pt x="2044" y="498"/>
                  </a:lnTo>
                  <a:lnTo>
                    <a:pt x="2046" y="496"/>
                  </a:lnTo>
                  <a:lnTo>
                    <a:pt x="2049" y="496"/>
                  </a:lnTo>
                  <a:lnTo>
                    <a:pt x="2049" y="494"/>
                  </a:lnTo>
                  <a:lnTo>
                    <a:pt x="2049" y="494"/>
                  </a:lnTo>
                  <a:lnTo>
                    <a:pt x="2049" y="492"/>
                  </a:lnTo>
                  <a:lnTo>
                    <a:pt x="2049" y="492"/>
                  </a:lnTo>
                  <a:lnTo>
                    <a:pt x="2047" y="491"/>
                  </a:lnTo>
                  <a:lnTo>
                    <a:pt x="2049" y="491"/>
                  </a:lnTo>
                  <a:lnTo>
                    <a:pt x="2049" y="489"/>
                  </a:lnTo>
                  <a:lnTo>
                    <a:pt x="2051" y="487"/>
                  </a:lnTo>
                  <a:lnTo>
                    <a:pt x="2052" y="485"/>
                  </a:lnTo>
                  <a:lnTo>
                    <a:pt x="2054" y="485"/>
                  </a:lnTo>
                  <a:lnTo>
                    <a:pt x="2056" y="485"/>
                  </a:lnTo>
                  <a:lnTo>
                    <a:pt x="2056" y="485"/>
                  </a:lnTo>
                  <a:lnTo>
                    <a:pt x="2056" y="485"/>
                  </a:lnTo>
                  <a:lnTo>
                    <a:pt x="2061" y="484"/>
                  </a:lnTo>
                  <a:lnTo>
                    <a:pt x="2061" y="482"/>
                  </a:lnTo>
                  <a:lnTo>
                    <a:pt x="2063" y="484"/>
                  </a:lnTo>
                  <a:lnTo>
                    <a:pt x="2066" y="480"/>
                  </a:lnTo>
                  <a:lnTo>
                    <a:pt x="2072" y="478"/>
                  </a:lnTo>
                  <a:lnTo>
                    <a:pt x="2072" y="480"/>
                  </a:lnTo>
                  <a:lnTo>
                    <a:pt x="2073" y="480"/>
                  </a:lnTo>
                  <a:lnTo>
                    <a:pt x="2073" y="477"/>
                  </a:lnTo>
                  <a:lnTo>
                    <a:pt x="2075" y="477"/>
                  </a:lnTo>
                  <a:lnTo>
                    <a:pt x="2079" y="475"/>
                  </a:lnTo>
                  <a:lnTo>
                    <a:pt x="2079" y="473"/>
                  </a:lnTo>
                  <a:lnTo>
                    <a:pt x="2080" y="471"/>
                  </a:lnTo>
                  <a:lnTo>
                    <a:pt x="2080" y="470"/>
                  </a:lnTo>
                  <a:lnTo>
                    <a:pt x="2082" y="468"/>
                  </a:lnTo>
                  <a:lnTo>
                    <a:pt x="2086" y="466"/>
                  </a:lnTo>
                  <a:lnTo>
                    <a:pt x="2087" y="461"/>
                  </a:lnTo>
                  <a:lnTo>
                    <a:pt x="2086" y="461"/>
                  </a:lnTo>
                  <a:lnTo>
                    <a:pt x="2086" y="461"/>
                  </a:lnTo>
                  <a:lnTo>
                    <a:pt x="2086" y="461"/>
                  </a:lnTo>
                  <a:lnTo>
                    <a:pt x="2084" y="461"/>
                  </a:lnTo>
                  <a:lnTo>
                    <a:pt x="2086" y="456"/>
                  </a:lnTo>
                  <a:lnTo>
                    <a:pt x="2082" y="456"/>
                  </a:lnTo>
                  <a:lnTo>
                    <a:pt x="2084" y="454"/>
                  </a:lnTo>
                  <a:lnTo>
                    <a:pt x="2082" y="447"/>
                  </a:lnTo>
                  <a:lnTo>
                    <a:pt x="2086" y="447"/>
                  </a:lnTo>
                  <a:lnTo>
                    <a:pt x="2086" y="445"/>
                  </a:lnTo>
                  <a:lnTo>
                    <a:pt x="2087" y="443"/>
                  </a:lnTo>
                  <a:lnTo>
                    <a:pt x="2087" y="443"/>
                  </a:lnTo>
                  <a:lnTo>
                    <a:pt x="2087" y="438"/>
                  </a:lnTo>
                  <a:lnTo>
                    <a:pt x="2089" y="438"/>
                  </a:lnTo>
                  <a:lnTo>
                    <a:pt x="2089" y="438"/>
                  </a:lnTo>
                  <a:lnTo>
                    <a:pt x="2089" y="436"/>
                  </a:lnTo>
                  <a:lnTo>
                    <a:pt x="2091" y="436"/>
                  </a:lnTo>
                  <a:lnTo>
                    <a:pt x="2089" y="435"/>
                  </a:lnTo>
                  <a:lnTo>
                    <a:pt x="2093" y="433"/>
                  </a:lnTo>
                  <a:lnTo>
                    <a:pt x="2093" y="433"/>
                  </a:lnTo>
                  <a:lnTo>
                    <a:pt x="2093" y="435"/>
                  </a:lnTo>
                  <a:lnTo>
                    <a:pt x="2094" y="435"/>
                  </a:lnTo>
                  <a:lnTo>
                    <a:pt x="2094" y="433"/>
                  </a:lnTo>
                  <a:lnTo>
                    <a:pt x="2098" y="431"/>
                  </a:lnTo>
                  <a:lnTo>
                    <a:pt x="2100" y="429"/>
                  </a:lnTo>
                  <a:lnTo>
                    <a:pt x="2100" y="429"/>
                  </a:lnTo>
                  <a:lnTo>
                    <a:pt x="2100" y="426"/>
                  </a:lnTo>
                  <a:lnTo>
                    <a:pt x="2100" y="426"/>
                  </a:lnTo>
                  <a:lnTo>
                    <a:pt x="2101" y="424"/>
                  </a:lnTo>
                  <a:lnTo>
                    <a:pt x="2101" y="422"/>
                  </a:lnTo>
                  <a:lnTo>
                    <a:pt x="2101" y="421"/>
                  </a:lnTo>
                  <a:lnTo>
                    <a:pt x="2103" y="422"/>
                  </a:lnTo>
                  <a:lnTo>
                    <a:pt x="2103" y="422"/>
                  </a:lnTo>
                  <a:lnTo>
                    <a:pt x="2105" y="424"/>
                  </a:lnTo>
                  <a:lnTo>
                    <a:pt x="2107" y="424"/>
                  </a:lnTo>
                  <a:lnTo>
                    <a:pt x="2107" y="424"/>
                  </a:lnTo>
                  <a:lnTo>
                    <a:pt x="2107" y="422"/>
                  </a:lnTo>
                  <a:lnTo>
                    <a:pt x="2108" y="422"/>
                  </a:lnTo>
                  <a:lnTo>
                    <a:pt x="2108" y="422"/>
                  </a:lnTo>
                  <a:lnTo>
                    <a:pt x="2110" y="424"/>
                  </a:lnTo>
                  <a:lnTo>
                    <a:pt x="2110" y="426"/>
                  </a:lnTo>
                  <a:lnTo>
                    <a:pt x="2112" y="426"/>
                  </a:lnTo>
                  <a:lnTo>
                    <a:pt x="2112" y="422"/>
                  </a:lnTo>
                  <a:lnTo>
                    <a:pt x="2117" y="424"/>
                  </a:lnTo>
                  <a:lnTo>
                    <a:pt x="2122" y="424"/>
                  </a:lnTo>
                  <a:lnTo>
                    <a:pt x="2126" y="424"/>
                  </a:lnTo>
                  <a:lnTo>
                    <a:pt x="2131" y="424"/>
                  </a:lnTo>
                  <a:lnTo>
                    <a:pt x="2131" y="424"/>
                  </a:lnTo>
                  <a:lnTo>
                    <a:pt x="2133" y="426"/>
                  </a:lnTo>
                  <a:lnTo>
                    <a:pt x="2133" y="426"/>
                  </a:lnTo>
                  <a:lnTo>
                    <a:pt x="2133" y="428"/>
                  </a:lnTo>
                  <a:lnTo>
                    <a:pt x="2138" y="428"/>
                  </a:lnTo>
                  <a:lnTo>
                    <a:pt x="2140" y="431"/>
                  </a:lnTo>
                  <a:lnTo>
                    <a:pt x="2140" y="431"/>
                  </a:lnTo>
                  <a:lnTo>
                    <a:pt x="2138" y="435"/>
                  </a:lnTo>
                  <a:lnTo>
                    <a:pt x="2140" y="435"/>
                  </a:lnTo>
                  <a:lnTo>
                    <a:pt x="2138" y="436"/>
                  </a:lnTo>
                  <a:lnTo>
                    <a:pt x="2138" y="438"/>
                  </a:lnTo>
                  <a:lnTo>
                    <a:pt x="2138" y="440"/>
                  </a:lnTo>
                  <a:lnTo>
                    <a:pt x="2142" y="442"/>
                  </a:lnTo>
                  <a:lnTo>
                    <a:pt x="2142" y="443"/>
                  </a:lnTo>
                  <a:lnTo>
                    <a:pt x="2140" y="447"/>
                  </a:lnTo>
                  <a:lnTo>
                    <a:pt x="2140" y="447"/>
                  </a:lnTo>
                  <a:lnTo>
                    <a:pt x="2140" y="449"/>
                  </a:lnTo>
                  <a:lnTo>
                    <a:pt x="2140" y="449"/>
                  </a:lnTo>
                  <a:lnTo>
                    <a:pt x="2140" y="450"/>
                  </a:lnTo>
                  <a:lnTo>
                    <a:pt x="2138" y="450"/>
                  </a:lnTo>
                  <a:lnTo>
                    <a:pt x="2138" y="449"/>
                  </a:lnTo>
                  <a:lnTo>
                    <a:pt x="2136" y="450"/>
                  </a:lnTo>
                  <a:lnTo>
                    <a:pt x="2135" y="450"/>
                  </a:lnTo>
                  <a:lnTo>
                    <a:pt x="2133" y="450"/>
                  </a:lnTo>
                  <a:lnTo>
                    <a:pt x="2131" y="452"/>
                  </a:lnTo>
                  <a:lnTo>
                    <a:pt x="2128" y="464"/>
                  </a:lnTo>
                  <a:lnTo>
                    <a:pt x="2124" y="464"/>
                  </a:lnTo>
                  <a:lnTo>
                    <a:pt x="2124" y="464"/>
                  </a:lnTo>
                  <a:lnTo>
                    <a:pt x="2124" y="466"/>
                  </a:lnTo>
                  <a:lnTo>
                    <a:pt x="2124" y="466"/>
                  </a:lnTo>
                  <a:lnTo>
                    <a:pt x="2124" y="468"/>
                  </a:lnTo>
                  <a:lnTo>
                    <a:pt x="2121" y="470"/>
                  </a:lnTo>
                  <a:lnTo>
                    <a:pt x="2121" y="471"/>
                  </a:lnTo>
                  <a:lnTo>
                    <a:pt x="2121" y="471"/>
                  </a:lnTo>
                  <a:lnTo>
                    <a:pt x="2121" y="475"/>
                  </a:lnTo>
                  <a:lnTo>
                    <a:pt x="2119" y="477"/>
                  </a:lnTo>
                  <a:lnTo>
                    <a:pt x="2119" y="477"/>
                  </a:lnTo>
                  <a:lnTo>
                    <a:pt x="2115" y="477"/>
                  </a:lnTo>
                  <a:lnTo>
                    <a:pt x="2115" y="480"/>
                  </a:lnTo>
                  <a:lnTo>
                    <a:pt x="2112" y="480"/>
                  </a:lnTo>
                  <a:lnTo>
                    <a:pt x="2107" y="485"/>
                  </a:lnTo>
                  <a:lnTo>
                    <a:pt x="2103" y="485"/>
                  </a:lnTo>
                  <a:lnTo>
                    <a:pt x="2103" y="491"/>
                  </a:lnTo>
                  <a:lnTo>
                    <a:pt x="2100" y="491"/>
                  </a:lnTo>
                  <a:lnTo>
                    <a:pt x="2098" y="491"/>
                  </a:lnTo>
                  <a:lnTo>
                    <a:pt x="2096" y="494"/>
                  </a:lnTo>
                  <a:lnTo>
                    <a:pt x="2096" y="498"/>
                  </a:lnTo>
                  <a:lnTo>
                    <a:pt x="2094" y="498"/>
                  </a:lnTo>
                  <a:lnTo>
                    <a:pt x="2094" y="499"/>
                  </a:lnTo>
                  <a:lnTo>
                    <a:pt x="2093" y="499"/>
                  </a:lnTo>
                  <a:lnTo>
                    <a:pt x="2091" y="501"/>
                  </a:lnTo>
                  <a:lnTo>
                    <a:pt x="2089" y="501"/>
                  </a:lnTo>
                  <a:lnTo>
                    <a:pt x="2089" y="505"/>
                  </a:lnTo>
                  <a:lnTo>
                    <a:pt x="2089" y="506"/>
                  </a:lnTo>
                  <a:lnTo>
                    <a:pt x="2091" y="508"/>
                  </a:lnTo>
                  <a:lnTo>
                    <a:pt x="2094" y="510"/>
                  </a:lnTo>
                  <a:lnTo>
                    <a:pt x="2093" y="515"/>
                  </a:lnTo>
                  <a:lnTo>
                    <a:pt x="2094" y="515"/>
                  </a:lnTo>
                  <a:lnTo>
                    <a:pt x="2096" y="522"/>
                  </a:lnTo>
                  <a:lnTo>
                    <a:pt x="2096" y="522"/>
                  </a:lnTo>
                  <a:lnTo>
                    <a:pt x="2096" y="525"/>
                  </a:lnTo>
                  <a:lnTo>
                    <a:pt x="2096" y="527"/>
                  </a:lnTo>
                  <a:lnTo>
                    <a:pt x="2094" y="529"/>
                  </a:lnTo>
                  <a:lnTo>
                    <a:pt x="2094" y="529"/>
                  </a:lnTo>
                  <a:lnTo>
                    <a:pt x="2094" y="534"/>
                  </a:lnTo>
                  <a:lnTo>
                    <a:pt x="2094" y="534"/>
                  </a:lnTo>
                  <a:lnTo>
                    <a:pt x="2094" y="539"/>
                  </a:lnTo>
                  <a:lnTo>
                    <a:pt x="2093" y="539"/>
                  </a:lnTo>
                  <a:lnTo>
                    <a:pt x="2093" y="541"/>
                  </a:lnTo>
                  <a:lnTo>
                    <a:pt x="2094" y="541"/>
                  </a:lnTo>
                  <a:lnTo>
                    <a:pt x="2094" y="545"/>
                  </a:lnTo>
                  <a:lnTo>
                    <a:pt x="2100" y="545"/>
                  </a:lnTo>
                  <a:lnTo>
                    <a:pt x="2100" y="550"/>
                  </a:lnTo>
                  <a:lnTo>
                    <a:pt x="2100" y="555"/>
                  </a:lnTo>
                  <a:lnTo>
                    <a:pt x="2103" y="555"/>
                  </a:lnTo>
                  <a:lnTo>
                    <a:pt x="2103" y="553"/>
                  </a:lnTo>
                  <a:lnTo>
                    <a:pt x="2103" y="552"/>
                  </a:lnTo>
                  <a:lnTo>
                    <a:pt x="2101" y="552"/>
                  </a:lnTo>
                  <a:lnTo>
                    <a:pt x="2101" y="548"/>
                  </a:lnTo>
                  <a:lnTo>
                    <a:pt x="2112" y="552"/>
                  </a:lnTo>
                  <a:lnTo>
                    <a:pt x="2112" y="557"/>
                  </a:lnTo>
                  <a:lnTo>
                    <a:pt x="2117" y="555"/>
                  </a:lnTo>
                  <a:lnTo>
                    <a:pt x="2117" y="560"/>
                  </a:lnTo>
                  <a:lnTo>
                    <a:pt x="2107" y="560"/>
                  </a:lnTo>
                  <a:lnTo>
                    <a:pt x="2107" y="562"/>
                  </a:lnTo>
                  <a:lnTo>
                    <a:pt x="2107" y="562"/>
                  </a:lnTo>
                  <a:lnTo>
                    <a:pt x="2107" y="566"/>
                  </a:lnTo>
                  <a:lnTo>
                    <a:pt x="2107" y="566"/>
                  </a:lnTo>
                  <a:lnTo>
                    <a:pt x="2107" y="569"/>
                  </a:lnTo>
                  <a:lnTo>
                    <a:pt x="2107" y="569"/>
                  </a:lnTo>
                  <a:lnTo>
                    <a:pt x="2107" y="569"/>
                  </a:lnTo>
                  <a:lnTo>
                    <a:pt x="2112" y="569"/>
                  </a:lnTo>
                  <a:lnTo>
                    <a:pt x="2112" y="567"/>
                  </a:lnTo>
                  <a:lnTo>
                    <a:pt x="2114" y="567"/>
                  </a:lnTo>
                  <a:lnTo>
                    <a:pt x="2114" y="564"/>
                  </a:lnTo>
                  <a:lnTo>
                    <a:pt x="2115" y="564"/>
                  </a:lnTo>
                  <a:lnTo>
                    <a:pt x="2115" y="562"/>
                  </a:lnTo>
                  <a:lnTo>
                    <a:pt x="2115" y="562"/>
                  </a:lnTo>
                  <a:lnTo>
                    <a:pt x="2115" y="564"/>
                  </a:lnTo>
                  <a:lnTo>
                    <a:pt x="2119" y="566"/>
                  </a:lnTo>
                  <a:lnTo>
                    <a:pt x="2119" y="569"/>
                  </a:lnTo>
                  <a:lnTo>
                    <a:pt x="2121" y="569"/>
                  </a:lnTo>
                  <a:lnTo>
                    <a:pt x="2121" y="573"/>
                  </a:lnTo>
                  <a:lnTo>
                    <a:pt x="2128" y="573"/>
                  </a:lnTo>
                  <a:lnTo>
                    <a:pt x="2128" y="571"/>
                  </a:lnTo>
                  <a:lnTo>
                    <a:pt x="2133" y="571"/>
                  </a:lnTo>
                  <a:lnTo>
                    <a:pt x="2135" y="567"/>
                  </a:lnTo>
                  <a:lnTo>
                    <a:pt x="2138" y="566"/>
                  </a:lnTo>
                  <a:lnTo>
                    <a:pt x="2142" y="560"/>
                  </a:lnTo>
                  <a:lnTo>
                    <a:pt x="2150" y="560"/>
                  </a:lnTo>
                  <a:lnTo>
                    <a:pt x="2150" y="555"/>
                  </a:lnTo>
                  <a:lnTo>
                    <a:pt x="2154" y="555"/>
                  </a:lnTo>
                  <a:lnTo>
                    <a:pt x="2155" y="555"/>
                  </a:lnTo>
                  <a:lnTo>
                    <a:pt x="2157" y="555"/>
                  </a:lnTo>
                  <a:lnTo>
                    <a:pt x="2157" y="555"/>
                  </a:lnTo>
                  <a:lnTo>
                    <a:pt x="2161" y="555"/>
                  </a:lnTo>
                  <a:lnTo>
                    <a:pt x="2161" y="555"/>
                  </a:lnTo>
                  <a:lnTo>
                    <a:pt x="2166" y="557"/>
                  </a:lnTo>
                  <a:lnTo>
                    <a:pt x="2166" y="553"/>
                  </a:lnTo>
                  <a:lnTo>
                    <a:pt x="2169" y="552"/>
                  </a:lnTo>
                  <a:lnTo>
                    <a:pt x="2169" y="553"/>
                  </a:lnTo>
                  <a:lnTo>
                    <a:pt x="2175" y="553"/>
                  </a:lnTo>
                  <a:lnTo>
                    <a:pt x="2176" y="552"/>
                  </a:lnTo>
                  <a:lnTo>
                    <a:pt x="2180" y="552"/>
                  </a:lnTo>
                  <a:lnTo>
                    <a:pt x="2182" y="550"/>
                  </a:lnTo>
                  <a:lnTo>
                    <a:pt x="2183" y="548"/>
                  </a:lnTo>
                  <a:lnTo>
                    <a:pt x="2187" y="548"/>
                  </a:lnTo>
                  <a:lnTo>
                    <a:pt x="2187" y="552"/>
                  </a:lnTo>
                  <a:lnTo>
                    <a:pt x="2183" y="552"/>
                  </a:lnTo>
                  <a:lnTo>
                    <a:pt x="2187" y="555"/>
                  </a:lnTo>
                  <a:lnTo>
                    <a:pt x="2190" y="559"/>
                  </a:lnTo>
                  <a:lnTo>
                    <a:pt x="2194" y="560"/>
                  </a:lnTo>
                  <a:lnTo>
                    <a:pt x="2196" y="564"/>
                  </a:lnTo>
                  <a:lnTo>
                    <a:pt x="2199" y="564"/>
                  </a:lnTo>
                  <a:lnTo>
                    <a:pt x="2201" y="564"/>
                  </a:lnTo>
                  <a:lnTo>
                    <a:pt x="2203" y="562"/>
                  </a:lnTo>
                  <a:lnTo>
                    <a:pt x="2206" y="562"/>
                  </a:lnTo>
                  <a:lnTo>
                    <a:pt x="2206" y="564"/>
                  </a:lnTo>
                  <a:lnTo>
                    <a:pt x="2208" y="564"/>
                  </a:lnTo>
                  <a:lnTo>
                    <a:pt x="2215" y="569"/>
                  </a:lnTo>
                  <a:lnTo>
                    <a:pt x="2217" y="569"/>
                  </a:lnTo>
                  <a:lnTo>
                    <a:pt x="2217" y="571"/>
                  </a:lnTo>
                  <a:lnTo>
                    <a:pt x="2218" y="571"/>
                  </a:lnTo>
                  <a:lnTo>
                    <a:pt x="2217" y="573"/>
                  </a:lnTo>
                  <a:lnTo>
                    <a:pt x="2204" y="571"/>
                  </a:lnTo>
                  <a:lnTo>
                    <a:pt x="2204" y="573"/>
                  </a:lnTo>
                  <a:lnTo>
                    <a:pt x="2203" y="573"/>
                  </a:lnTo>
                  <a:lnTo>
                    <a:pt x="2199" y="576"/>
                  </a:lnTo>
                  <a:lnTo>
                    <a:pt x="2197" y="576"/>
                  </a:lnTo>
                  <a:lnTo>
                    <a:pt x="2197" y="576"/>
                  </a:lnTo>
                  <a:lnTo>
                    <a:pt x="2190" y="576"/>
                  </a:lnTo>
                  <a:lnTo>
                    <a:pt x="2189" y="576"/>
                  </a:lnTo>
                  <a:lnTo>
                    <a:pt x="2189" y="576"/>
                  </a:lnTo>
                  <a:lnTo>
                    <a:pt x="2187" y="578"/>
                  </a:lnTo>
                  <a:lnTo>
                    <a:pt x="2187" y="576"/>
                  </a:lnTo>
                  <a:lnTo>
                    <a:pt x="2185" y="574"/>
                  </a:lnTo>
                  <a:lnTo>
                    <a:pt x="2182" y="585"/>
                  </a:lnTo>
                  <a:lnTo>
                    <a:pt x="2176" y="583"/>
                  </a:lnTo>
                  <a:lnTo>
                    <a:pt x="2171" y="583"/>
                  </a:lnTo>
                  <a:lnTo>
                    <a:pt x="2171" y="581"/>
                  </a:lnTo>
                  <a:lnTo>
                    <a:pt x="2171" y="581"/>
                  </a:lnTo>
                  <a:lnTo>
                    <a:pt x="2171" y="580"/>
                  </a:lnTo>
                  <a:lnTo>
                    <a:pt x="2169" y="580"/>
                  </a:lnTo>
                  <a:lnTo>
                    <a:pt x="2166" y="580"/>
                  </a:lnTo>
                  <a:lnTo>
                    <a:pt x="2166" y="581"/>
                  </a:lnTo>
                  <a:lnTo>
                    <a:pt x="2166" y="581"/>
                  </a:lnTo>
                  <a:lnTo>
                    <a:pt x="2166" y="585"/>
                  </a:lnTo>
                  <a:lnTo>
                    <a:pt x="2154" y="585"/>
                  </a:lnTo>
                  <a:lnTo>
                    <a:pt x="2154" y="585"/>
                  </a:lnTo>
                  <a:lnTo>
                    <a:pt x="2154" y="585"/>
                  </a:lnTo>
                  <a:lnTo>
                    <a:pt x="2152" y="585"/>
                  </a:lnTo>
                  <a:lnTo>
                    <a:pt x="2152" y="585"/>
                  </a:lnTo>
                  <a:lnTo>
                    <a:pt x="2150" y="585"/>
                  </a:lnTo>
                  <a:lnTo>
                    <a:pt x="2150" y="581"/>
                  </a:lnTo>
                  <a:lnTo>
                    <a:pt x="2145" y="583"/>
                  </a:lnTo>
                  <a:lnTo>
                    <a:pt x="2145" y="587"/>
                  </a:lnTo>
                  <a:lnTo>
                    <a:pt x="2138" y="587"/>
                  </a:lnTo>
                  <a:lnTo>
                    <a:pt x="2138" y="585"/>
                  </a:lnTo>
                  <a:lnTo>
                    <a:pt x="2136" y="585"/>
                  </a:lnTo>
                  <a:lnTo>
                    <a:pt x="2136" y="587"/>
                  </a:lnTo>
                  <a:lnTo>
                    <a:pt x="2133" y="587"/>
                  </a:lnTo>
                  <a:lnTo>
                    <a:pt x="2133" y="588"/>
                  </a:lnTo>
                  <a:lnTo>
                    <a:pt x="2128" y="588"/>
                  </a:lnTo>
                  <a:lnTo>
                    <a:pt x="2128" y="590"/>
                  </a:lnTo>
                  <a:lnTo>
                    <a:pt x="2124" y="590"/>
                  </a:lnTo>
                  <a:lnTo>
                    <a:pt x="2124" y="590"/>
                  </a:lnTo>
                  <a:lnTo>
                    <a:pt x="2121" y="592"/>
                  </a:lnTo>
                  <a:lnTo>
                    <a:pt x="2121" y="599"/>
                  </a:lnTo>
                  <a:lnTo>
                    <a:pt x="2121" y="599"/>
                  </a:lnTo>
                  <a:lnTo>
                    <a:pt x="2121" y="602"/>
                  </a:lnTo>
                  <a:lnTo>
                    <a:pt x="2119" y="602"/>
                  </a:lnTo>
                  <a:lnTo>
                    <a:pt x="2121" y="611"/>
                  </a:lnTo>
                  <a:lnTo>
                    <a:pt x="2124" y="613"/>
                  </a:lnTo>
                  <a:lnTo>
                    <a:pt x="2124" y="611"/>
                  </a:lnTo>
                  <a:lnTo>
                    <a:pt x="2126" y="611"/>
                  </a:lnTo>
                  <a:lnTo>
                    <a:pt x="2124" y="623"/>
                  </a:lnTo>
                  <a:lnTo>
                    <a:pt x="2124" y="623"/>
                  </a:lnTo>
                  <a:lnTo>
                    <a:pt x="2122" y="625"/>
                  </a:lnTo>
                  <a:lnTo>
                    <a:pt x="2122" y="628"/>
                  </a:lnTo>
                  <a:lnTo>
                    <a:pt x="2124" y="632"/>
                  </a:lnTo>
                  <a:lnTo>
                    <a:pt x="2124" y="635"/>
                  </a:lnTo>
                  <a:lnTo>
                    <a:pt x="2124" y="639"/>
                  </a:lnTo>
                  <a:lnTo>
                    <a:pt x="2124" y="642"/>
                  </a:lnTo>
                  <a:lnTo>
                    <a:pt x="2121" y="644"/>
                  </a:lnTo>
                  <a:lnTo>
                    <a:pt x="2117" y="644"/>
                  </a:lnTo>
                  <a:lnTo>
                    <a:pt x="2115" y="644"/>
                  </a:lnTo>
                  <a:lnTo>
                    <a:pt x="2110" y="644"/>
                  </a:lnTo>
                  <a:lnTo>
                    <a:pt x="2108" y="644"/>
                  </a:lnTo>
                  <a:lnTo>
                    <a:pt x="2108" y="642"/>
                  </a:lnTo>
                  <a:lnTo>
                    <a:pt x="2107" y="642"/>
                  </a:lnTo>
                  <a:lnTo>
                    <a:pt x="2107" y="641"/>
                  </a:lnTo>
                  <a:lnTo>
                    <a:pt x="2107" y="639"/>
                  </a:lnTo>
                  <a:lnTo>
                    <a:pt x="2105" y="639"/>
                  </a:lnTo>
                  <a:lnTo>
                    <a:pt x="2101" y="634"/>
                  </a:lnTo>
                  <a:lnTo>
                    <a:pt x="2100" y="634"/>
                  </a:lnTo>
                  <a:lnTo>
                    <a:pt x="2101" y="627"/>
                  </a:lnTo>
                  <a:lnTo>
                    <a:pt x="2091" y="630"/>
                  </a:lnTo>
                  <a:lnTo>
                    <a:pt x="2091" y="634"/>
                  </a:lnTo>
                  <a:lnTo>
                    <a:pt x="2089" y="634"/>
                  </a:lnTo>
                  <a:lnTo>
                    <a:pt x="2089" y="635"/>
                  </a:lnTo>
                  <a:lnTo>
                    <a:pt x="2087" y="635"/>
                  </a:lnTo>
                  <a:lnTo>
                    <a:pt x="2087" y="639"/>
                  </a:lnTo>
                  <a:lnTo>
                    <a:pt x="2086" y="639"/>
                  </a:lnTo>
                  <a:lnTo>
                    <a:pt x="2086" y="641"/>
                  </a:lnTo>
                  <a:lnTo>
                    <a:pt x="2086" y="641"/>
                  </a:lnTo>
                  <a:lnTo>
                    <a:pt x="2082" y="648"/>
                  </a:lnTo>
                  <a:lnTo>
                    <a:pt x="2082" y="648"/>
                  </a:lnTo>
                  <a:lnTo>
                    <a:pt x="2080" y="655"/>
                  </a:lnTo>
                  <a:lnTo>
                    <a:pt x="2079" y="655"/>
                  </a:lnTo>
                  <a:lnTo>
                    <a:pt x="2079" y="662"/>
                  </a:lnTo>
                  <a:lnTo>
                    <a:pt x="2079" y="663"/>
                  </a:lnTo>
                  <a:lnTo>
                    <a:pt x="2079" y="667"/>
                  </a:lnTo>
                  <a:lnTo>
                    <a:pt x="2077" y="670"/>
                  </a:lnTo>
                  <a:lnTo>
                    <a:pt x="2079" y="674"/>
                  </a:lnTo>
                  <a:lnTo>
                    <a:pt x="2079" y="674"/>
                  </a:lnTo>
                  <a:lnTo>
                    <a:pt x="2079" y="677"/>
                  </a:lnTo>
                  <a:lnTo>
                    <a:pt x="2080" y="677"/>
                  </a:lnTo>
                  <a:lnTo>
                    <a:pt x="2080" y="677"/>
                  </a:lnTo>
                  <a:lnTo>
                    <a:pt x="2080" y="677"/>
                  </a:lnTo>
                  <a:lnTo>
                    <a:pt x="2079" y="677"/>
                  </a:lnTo>
                  <a:lnTo>
                    <a:pt x="2079" y="679"/>
                  </a:lnTo>
                  <a:lnTo>
                    <a:pt x="2080" y="679"/>
                  </a:lnTo>
                  <a:lnTo>
                    <a:pt x="2080" y="684"/>
                  </a:lnTo>
                  <a:lnTo>
                    <a:pt x="2079" y="684"/>
                  </a:lnTo>
                  <a:lnTo>
                    <a:pt x="2079" y="686"/>
                  </a:lnTo>
                  <a:lnTo>
                    <a:pt x="2079" y="688"/>
                  </a:lnTo>
                  <a:lnTo>
                    <a:pt x="2077" y="688"/>
                  </a:lnTo>
                  <a:lnTo>
                    <a:pt x="2075" y="690"/>
                  </a:lnTo>
                  <a:lnTo>
                    <a:pt x="2073" y="690"/>
                  </a:lnTo>
                  <a:lnTo>
                    <a:pt x="2072" y="690"/>
                  </a:lnTo>
                  <a:lnTo>
                    <a:pt x="2072" y="688"/>
                  </a:lnTo>
                  <a:lnTo>
                    <a:pt x="2073" y="686"/>
                  </a:lnTo>
                  <a:lnTo>
                    <a:pt x="2073" y="683"/>
                  </a:lnTo>
                  <a:lnTo>
                    <a:pt x="2070" y="684"/>
                  </a:lnTo>
                  <a:lnTo>
                    <a:pt x="2068" y="686"/>
                  </a:lnTo>
                  <a:lnTo>
                    <a:pt x="2065" y="690"/>
                  </a:lnTo>
                  <a:lnTo>
                    <a:pt x="2063" y="695"/>
                  </a:lnTo>
                  <a:lnTo>
                    <a:pt x="2066" y="695"/>
                  </a:lnTo>
                  <a:lnTo>
                    <a:pt x="2066" y="697"/>
                  </a:lnTo>
                  <a:lnTo>
                    <a:pt x="2063" y="698"/>
                  </a:lnTo>
                  <a:lnTo>
                    <a:pt x="2061" y="702"/>
                  </a:lnTo>
                  <a:lnTo>
                    <a:pt x="2061" y="704"/>
                  </a:lnTo>
                  <a:lnTo>
                    <a:pt x="2059" y="705"/>
                  </a:lnTo>
                  <a:lnTo>
                    <a:pt x="2058" y="709"/>
                  </a:lnTo>
                  <a:lnTo>
                    <a:pt x="2058" y="709"/>
                  </a:lnTo>
                  <a:lnTo>
                    <a:pt x="2056" y="709"/>
                  </a:lnTo>
                  <a:lnTo>
                    <a:pt x="2056" y="707"/>
                  </a:lnTo>
                  <a:lnTo>
                    <a:pt x="2054" y="707"/>
                  </a:lnTo>
                  <a:lnTo>
                    <a:pt x="2056" y="707"/>
                  </a:lnTo>
                  <a:lnTo>
                    <a:pt x="2056" y="707"/>
                  </a:lnTo>
                  <a:lnTo>
                    <a:pt x="2058" y="705"/>
                  </a:lnTo>
                  <a:lnTo>
                    <a:pt x="2058" y="704"/>
                  </a:lnTo>
                  <a:lnTo>
                    <a:pt x="2052" y="705"/>
                  </a:lnTo>
                  <a:lnTo>
                    <a:pt x="2051" y="707"/>
                  </a:lnTo>
                  <a:lnTo>
                    <a:pt x="2047" y="709"/>
                  </a:lnTo>
                  <a:lnTo>
                    <a:pt x="2044" y="709"/>
                  </a:lnTo>
                  <a:lnTo>
                    <a:pt x="2042" y="704"/>
                  </a:lnTo>
                  <a:lnTo>
                    <a:pt x="2044" y="704"/>
                  </a:lnTo>
                  <a:lnTo>
                    <a:pt x="2044" y="704"/>
                  </a:lnTo>
                  <a:lnTo>
                    <a:pt x="2046" y="705"/>
                  </a:lnTo>
                  <a:lnTo>
                    <a:pt x="2046" y="704"/>
                  </a:lnTo>
                  <a:lnTo>
                    <a:pt x="2046" y="704"/>
                  </a:lnTo>
                  <a:lnTo>
                    <a:pt x="2047" y="704"/>
                  </a:lnTo>
                  <a:lnTo>
                    <a:pt x="2047" y="702"/>
                  </a:lnTo>
                  <a:lnTo>
                    <a:pt x="2046" y="702"/>
                  </a:lnTo>
                  <a:lnTo>
                    <a:pt x="2042" y="700"/>
                  </a:lnTo>
                  <a:lnTo>
                    <a:pt x="2042" y="700"/>
                  </a:lnTo>
                  <a:lnTo>
                    <a:pt x="2040" y="698"/>
                  </a:lnTo>
                  <a:lnTo>
                    <a:pt x="2040" y="698"/>
                  </a:lnTo>
                  <a:lnTo>
                    <a:pt x="2040" y="700"/>
                  </a:lnTo>
                  <a:lnTo>
                    <a:pt x="2032" y="702"/>
                  </a:lnTo>
                  <a:lnTo>
                    <a:pt x="2032" y="702"/>
                  </a:lnTo>
                  <a:lnTo>
                    <a:pt x="2028" y="702"/>
                  </a:lnTo>
                  <a:lnTo>
                    <a:pt x="2026" y="704"/>
                  </a:lnTo>
                  <a:lnTo>
                    <a:pt x="2025" y="704"/>
                  </a:lnTo>
                  <a:lnTo>
                    <a:pt x="2025" y="705"/>
                  </a:lnTo>
                  <a:lnTo>
                    <a:pt x="2021" y="705"/>
                  </a:lnTo>
                  <a:lnTo>
                    <a:pt x="2021" y="707"/>
                  </a:lnTo>
                  <a:lnTo>
                    <a:pt x="2016" y="707"/>
                  </a:lnTo>
                  <a:lnTo>
                    <a:pt x="2012" y="711"/>
                  </a:lnTo>
                  <a:lnTo>
                    <a:pt x="2011" y="711"/>
                  </a:lnTo>
                  <a:lnTo>
                    <a:pt x="2011" y="712"/>
                  </a:lnTo>
                  <a:lnTo>
                    <a:pt x="2005" y="711"/>
                  </a:lnTo>
                  <a:lnTo>
                    <a:pt x="2005" y="712"/>
                  </a:lnTo>
                  <a:lnTo>
                    <a:pt x="2004" y="712"/>
                  </a:lnTo>
                  <a:lnTo>
                    <a:pt x="2004" y="714"/>
                  </a:lnTo>
                  <a:lnTo>
                    <a:pt x="1983" y="716"/>
                  </a:lnTo>
                  <a:lnTo>
                    <a:pt x="1983" y="716"/>
                  </a:lnTo>
                  <a:lnTo>
                    <a:pt x="1981" y="716"/>
                  </a:lnTo>
                  <a:lnTo>
                    <a:pt x="1981" y="714"/>
                  </a:lnTo>
                  <a:lnTo>
                    <a:pt x="1977" y="714"/>
                  </a:lnTo>
                  <a:lnTo>
                    <a:pt x="1977" y="712"/>
                  </a:lnTo>
                  <a:lnTo>
                    <a:pt x="1974" y="712"/>
                  </a:lnTo>
                  <a:lnTo>
                    <a:pt x="1974" y="711"/>
                  </a:lnTo>
                  <a:lnTo>
                    <a:pt x="1970" y="712"/>
                  </a:lnTo>
                  <a:lnTo>
                    <a:pt x="1970" y="711"/>
                  </a:lnTo>
                  <a:lnTo>
                    <a:pt x="1962" y="709"/>
                  </a:lnTo>
                  <a:lnTo>
                    <a:pt x="1962" y="707"/>
                  </a:lnTo>
                  <a:lnTo>
                    <a:pt x="1958" y="709"/>
                  </a:lnTo>
                  <a:lnTo>
                    <a:pt x="1955" y="709"/>
                  </a:lnTo>
                  <a:lnTo>
                    <a:pt x="1955" y="711"/>
                  </a:lnTo>
                  <a:lnTo>
                    <a:pt x="1953" y="712"/>
                  </a:lnTo>
                  <a:lnTo>
                    <a:pt x="1951" y="714"/>
                  </a:lnTo>
                  <a:lnTo>
                    <a:pt x="1951" y="716"/>
                  </a:lnTo>
                  <a:lnTo>
                    <a:pt x="1950" y="714"/>
                  </a:lnTo>
                  <a:lnTo>
                    <a:pt x="1950" y="716"/>
                  </a:lnTo>
                  <a:lnTo>
                    <a:pt x="1946" y="716"/>
                  </a:lnTo>
                  <a:lnTo>
                    <a:pt x="1946" y="716"/>
                  </a:lnTo>
                  <a:lnTo>
                    <a:pt x="1944" y="716"/>
                  </a:lnTo>
                  <a:lnTo>
                    <a:pt x="1946" y="721"/>
                  </a:lnTo>
                  <a:lnTo>
                    <a:pt x="1943" y="721"/>
                  </a:lnTo>
                  <a:lnTo>
                    <a:pt x="1943" y="719"/>
                  </a:lnTo>
                  <a:lnTo>
                    <a:pt x="1941" y="719"/>
                  </a:lnTo>
                  <a:lnTo>
                    <a:pt x="1939" y="717"/>
                  </a:lnTo>
                  <a:lnTo>
                    <a:pt x="1937" y="717"/>
                  </a:lnTo>
                  <a:lnTo>
                    <a:pt x="1937" y="714"/>
                  </a:lnTo>
                  <a:lnTo>
                    <a:pt x="1936" y="714"/>
                  </a:lnTo>
                  <a:lnTo>
                    <a:pt x="1936" y="712"/>
                  </a:lnTo>
                  <a:lnTo>
                    <a:pt x="1929" y="714"/>
                  </a:lnTo>
                  <a:lnTo>
                    <a:pt x="1929" y="714"/>
                  </a:lnTo>
                  <a:lnTo>
                    <a:pt x="1925" y="712"/>
                  </a:lnTo>
                  <a:lnTo>
                    <a:pt x="1925" y="707"/>
                  </a:lnTo>
                  <a:lnTo>
                    <a:pt x="1925" y="707"/>
                  </a:lnTo>
                  <a:lnTo>
                    <a:pt x="1925" y="705"/>
                  </a:lnTo>
                  <a:lnTo>
                    <a:pt x="1923" y="705"/>
                  </a:lnTo>
                  <a:lnTo>
                    <a:pt x="1923" y="704"/>
                  </a:lnTo>
                  <a:lnTo>
                    <a:pt x="1923" y="702"/>
                  </a:lnTo>
                  <a:lnTo>
                    <a:pt x="1923" y="702"/>
                  </a:lnTo>
                  <a:lnTo>
                    <a:pt x="1923" y="702"/>
                  </a:lnTo>
                  <a:lnTo>
                    <a:pt x="1922" y="700"/>
                  </a:lnTo>
                  <a:lnTo>
                    <a:pt x="1922" y="698"/>
                  </a:lnTo>
                  <a:lnTo>
                    <a:pt x="1920" y="698"/>
                  </a:lnTo>
                  <a:lnTo>
                    <a:pt x="1920" y="698"/>
                  </a:lnTo>
                  <a:lnTo>
                    <a:pt x="1923" y="698"/>
                  </a:lnTo>
                  <a:lnTo>
                    <a:pt x="1925" y="693"/>
                  </a:lnTo>
                  <a:lnTo>
                    <a:pt x="1925" y="693"/>
                  </a:lnTo>
                  <a:lnTo>
                    <a:pt x="1923" y="691"/>
                  </a:lnTo>
                  <a:lnTo>
                    <a:pt x="1923" y="693"/>
                  </a:lnTo>
                  <a:lnTo>
                    <a:pt x="1922" y="695"/>
                  </a:lnTo>
                  <a:lnTo>
                    <a:pt x="1918" y="695"/>
                  </a:lnTo>
                  <a:lnTo>
                    <a:pt x="1918" y="691"/>
                  </a:lnTo>
                  <a:lnTo>
                    <a:pt x="1920" y="690"/>
                  </a:lnTo>
                  <a:lnTo>
                    <a:pt x="1920" y="690"/>
                  </a:lnTo>
                  <a:lnTo>
                    <a:pt x="1920" y="683"/>
                  </a:lnTo>
                  <a:lnTo>
                    <a:pt x="1922" y="683"/>
                  </a:lnTo>
                  <a:lnTo>
                    <a:pt x="1922" y="681"/>
                  </a:lnTo>
                  <a:lnTo>
                    <a:pt x="1923" y="681"/>
                  </a:lnTo>
                  <a:lnTo>
                    <a:pt x="1923" y="677"/>
                  </a:lnTo>
                  <a:lnTo>
                    <a:pt x="1923" y="674"/>
                  </a:lnTo>
                  <a:lnTo>
                    <a:pt x="1925" y="674"/>
                  </a:lnTo>
                  <a:lnTo>
                    <a:pt x="1927" y="670"/>
                  </a:lnTo>
                  <a:lnTo>
                    <a:pt x="1929" y="667"/>
                  </a:lnTo>
                  <a:lnTo>
                    <a:pt x="1929" y="662"/>
                  </a:lnTo>
                  <a:lnTo>
                    <a:pt x="1930" y="663"/>
                  </a:lnTo>
                  <a:lnTo>
                    <a:pt x="1930" y="663"/>
                  </a:lnTo>
                  <a:lnTo>
                    <a:pt x="1932" y="665"/>
                  </a:lnTo>
                  <a:lnTo>
                    <a:pt x="1936" y="665"/>
                  </a:lnTo>
                  <a:lnTo>
                    <a:pt x="1936" y="663"/>
                  </a:lnTo>
                  <a:lnTo>
                    <a:pt x="1936" y="662"/>
                  </a:lnTo>
                  <a:lnTo>
                    <a:pt x="1937" y="660"/>
                  </a:lnTo>
                  <a:lnTo>
                    <a:pt x="1929" y="656"/>
                  </a:lnTo>
                  <a:lnTo>
                    <a:pt x="1929" y="651"/>
                  </a:lnTo>
                  <a:lnTo>
                    <a:pt x="1929" y="642"/>
                  </a:lnTo>
                  <a:lnTo>
                    <a:pt x="1925" y="642"/>
                  </a:lnTo>
                  <a:lnTo>
                    <a:pt x="1923" y="641"/>
                  </a:lnTo>
                  <a:lnTo>
                    <a:pt x="1923" y="642"/>
                  </a:lnTo>
                  <a:lnTo>
                    <a:pt x="1922" y="642"/>
                  </a:lnTo>
                  <a:lnTo>
                    <a:pt x="1922" y="641"/>
                  </a:lnTo>
                  <a:lnTo>
                    <a:pt x="1923" y="641"/>
                  </a:lnTo>
                  <a:lnTo>
                    <a:pt x="1929" y="641"/>
                  </a:lnTo>
                  <a:lnTo>
                    <a:pt x="1929" y="639"/>
                  </a:lnTo>
                  <a:lnTo>
                    <a:pt x="1932" y="635"/>
                  </a:lnTo>
                  <a:lnTo>
                    <a:pt x="1932" y="632"/>
                  </a:lnTo>
                  <a:lnTo>
                    <a:pt x="1932" y="628"/>
                  </a:lnTo>
                  <a:lnTo>
                    <a:pt x="1932" y="627"/>
                  </a:lnTo>
                  <a:lnTo>
                    <a:pt x="1932" y="623"/>
                  </a:lnTo>
                  <a:lnTo>
                    <a:pt x="1930" y="623"/>
                  </a:lnTo>
                  <a:lnTo>
                    <a:pt x="1930" y="625"/>
                  </a:lnTo>
                  <a:lnTo>
                    <a:pt x="1929" y="625"/>
                  </a:lnTo>
                  <a:lnTo>
                    <a:pt x="1929" y="627"/>
                  </a:lnTo>
                  <a:lnTo>
                    <a:pt x="1925" y="627"/>
                  </a:lnTo>
                  <a:lnTo>
                    <a:pt x="1923" y="627"/>
                  </a:lnTo>
                  <a:lnTo>
                    <a:pt x="1922" y="628"/>
                  </a:lnTo>
                  <a:lnTo>
                    <a:pt x="1922" y="630"/>
                  </a:lnTo>
                  <a:lnTo>
                    <a:pt x="1922" y="632"/>
                  </a:lnTo>
                  <a:lnTo>
                    <a:pt x="1920" y="634"/>
                  </a:lnTo>
                  <a:lnTo>
                    <a:pt x="1918" y="635"/>
                  </a:lnTo>
                  <a:lnTo>
                    <a:pt x="1918" y="637"/>
                  </a:lnTo>
                  <a:lnTo>
                    <a:pt x="1916" y="637"/>
                  </a:lnTo>
                  <a:lnTo>
                    <a:pt x="1908" y="639"/>
                  </a:lnTo>
                  <a:lnTo>
                    <a:pt x="1908" y="637"/>
                  </a:lnTo>
                  <a:lnTo>
                    <a:pt x="1906" y="637"/>
                  </a:lnTo>
                  <a:lnTo>
                    <a:pt x="1906" y="639"/>
                  </a:lnTo>
                  <a:lnTo>
                    <a:pt x="1904" y="639"/>
                  </a:lnTo>
                  <a:lnTo>
                    <a:pt x="1901" y="641"/>
                  </a:lnTo>
                  <a:lnTo>
                    <a:pt x="1899" y="642"/>
                  </a:lnTo>
                  <a:lnTo>
                    <a:pt x="1897" y="644"/>
                  </a:lnTo>
                  <a:lnTo>
                    <a:pt x="1897" y="646"/>
                  </a:lnTo>
                  <a:lnTo>
                    <a:pt x="1897" y="648"/>
                  </a:lnTo>
                  <a:lnTo>
                    <a:pt x="1895" y="649"/>
                  </a:lnTo>
                  <a:lnTo>
                    <a:pt x="1897" y="649"/>
                  </a:lnTo>
                  <a:lnTo>
                    <a:pt x="1899" y="649"/>
                  </a:lnTo>
                  <a:lnTo>
                    <a:pt x="1901" y="651"/>
                  </a:lnTo>
                  <a:lnTo>
                    <a:pt x="1902" y="646"/>
                  </a:lnTo>
                  <a:lnTo>
                    <a:pt x="1904" y="644"/>
                  </a:lnTo>
                  <a:lnTo>
                    <a:pt x="1908" y="642"/>
                  </a:lnTo>
                  <a:lnTo>
                    <a:pt x="1908" y="641"/>
                  </a:lnTo>
                  <a:lnTo>
                    <a:pt x="1911" y="642"/>
                  </a:lnTo>
                  <a:lnTo>
                    <a:pt x="1916" y="642"/>
                  </a:lnTo>
                  <a:lnTo>
                    <a:pt x="1916" y="646"/>
                  </a:lnTo>
                  <a:lnTo>
                    <a:pt x="1916" y="648"/>
                  </a:lnTo>
                  <a:lnTo>
                    <a:pt x="1916" y="651"/>
                  </a:lnTo>
                  <a:lnTo>
                    <a:pt x="1916" y="653"/>
                  </a:lnTo>
                  <a:lnTo>
                    <a:pt x="1916" y="653"/>
                  </a:lnTo>
                  <a:lnTo>
                    <a:pt x="1916" y="653"/>
                  </a:lnTo>
                  <a:lnTo>
                    <a:pt x="1915" y="651"/>
                  </a:lnTo>
                  <a:lnTo>
                    <a:pt x="1915" y="651"/>
                  </a:lnTo>
                  <a:lnTo>
                    <a:pt x="1915" y="649"/>
                  </a:lnTo>
                  <a:lnTo>
                    <a:pt x="1911" y="649"/>
                  </a:lnTo>
                  <a:lnTo>
                    <a:pt x="1909" y="651"/>
                  </a:lnTo>
                  <a:lnTo>
                    <a:pt x="1908" y="653"/>
                  </a:lnTo>
                  <a:lnTo>
                    <a:pt x="1908" y="655"/>
                  </a:lnTo>
                  <a:lnTo>
                    <a:pt x="1906" y="656"/>
                  </a:lnTo>
                  <a:lnTo>
                    <a:pt x="1895" y="655"/>
                  </a:lnTo>
                  <a:lnTo>
                    <a:pt x="1895" y="658"/>
                  </a:lnTo>
                  <a:lnTo>
                    <a:pt x="1895" y="663"/>
                  </a:lnTo>
                  <a:lnTo>
                    <a:pt x="1895" y="669"/>
                  </a:lnTo>
                  <a:lnTo>
                    <a:pt x="1899" y="669"/>
                  </a:lnTo>
                  <a:lnTo>
                    <a:pt x="1899" y="672"/>
                  </a:lnTo>
                  <a:lnTo>
                    <a:pt x="1901" y="672"/>
                  </a:lnTo>
                  <a:lnTo>
                    <a:pt x="1901" y="674"/>
                  </a:lnTo>
                  <a:lnTo>
                    <a:pt x="1899" y="674"/>
                  </a:lnTo>
                  <a:lnTo>
                    <a:pt x="1897" y="674"/>
                  </a:lnTo>
                  <a:lnTo>
                    <a:pt x="1897" y="679"/>
                  </a:lnTo>
                  <a:lnTo>
                    <a:pt x="1897" y="683"/>
                  </a:lnTo>
                  <a:lnTo>
                    <a:pt x="1899" y="684"/>
                  </a:lnTo>
                  <a:lnTo>
                    <a:pt x="1901" y="686"/>
                  </a:lnTo>
                  <a:lnTo>
                    <a:pt x="1904" y="686"/>
                  </a:lnTo>
                  <a:lnTo>
                    <a:pt x="1904" y="690"/>
                  </a:lnTo>
                  <a:lnTo>
                    <a:pt x="1906" y="691"/>
                  </a:lnTo>
                  <a:lnTo>
                    <a:pt x="1904" y="695"/>
                  </a:lnTo>
                  <a:lnTo>
                    <a:pt x="1904" y="695"/>
                  </a:lnTo>
                  <a:lnTo>
                    <a:pt x="1902" y="697"/>
                  </a:lnTo>
                  <a:lnTo>
                    <a:pt x="1902" y="697"/>
                  </a:lnTo>
                  <a:lnTo>
                    <a:pt x="1902" y="698"/>
                  </a:lnTo>
                  <a:lnTo>
                    <a:pt x="1904" y="698"/>
                  </a:lnTo>
                  <a:lnTo>
                    <a:pt x="1906" y="704"/>
                  </a:lnTo>
                  <a:lnTo>
                    <a:pt x="1908" y="704"/>
                  </a:lnTo>
                  <a:lnTo>
                    <a:pt x="1908" y="711"/>
                  </a:lnTo>
                  <a:lnTo>
                    <a:pt x="1906" y="711"/>
                  </a:lnTo>
                  <a:lnTo>
                    <a:pt x="1906" y="714"/>
                  </a:lnTo>
                  <a:lnTo>
                    <a:pt x="1908" y="717"/>
                  </a:lnTo>
                  <a:lnTo>
                    <a:pt x="1909" y="721"/>
                  </a:lnTo>
                  <a:lnTo>
                    <a:pt x="1911" y="723"/>
                  </a:lnTo>
                  <a:lnTo>
                    <a:pt x="1911" y="723"/>
                  </a:lnTo>
                  <a:lnTo>
                    <a:pt x="1904" y="723"/>
                  </a:lnTo>
                  <a:lnTo>
                    <a:pt x="1904" y="728"/>
                  </a:lnTo>
                  <a:lnTo>
                    <a:pt x="1902" y="730"/>
                  </a:lnTo>
                  <a:lnTo>
                    <a:pt x="1901" y="731"/>
                  </a:lnTo>
                  <a:lnTo>
                    <a:pt x="1901" y="733"/>
                  </a:lnTo>
                  <a:lnTo>
                    <a:pt x="1899" y="733"/>
                  </a:lnTo>
                  <a:lnTo>
                    <a:pt x="1899" y="730"/>
                  </a:lnTo>
                  <a:lnTo>
                    <a:pt x="1899" y="730"/>
                  </a:lnTo>
                  <a:lnTo>
                    <a:pt x="1897" y="728"/>
                  </a:lnTo>
                  <a:lnTo>
                    <a:pt x="1892" y="730"/>
                  </a:lnTo>
                  <a:lnTo>
                    <a:pt x="1888" y="731"/>
                  </a:lnTo>
                  <a:lnTo>
                    <a:pt x="1885" y="733"/>
                  </a:lnTo>
                  <a:lnTo>
                    <a:pt x="1887" y="737"/>
                  </a:lnTo>
                  <a:lnTo>
                    <a:pt x="1887" y="738"/>
                  </a:lnTo>
                  <a:lnTo>
                    <a:pt x="1890" y="740"/>
                  </a:lnTo>
                  <a:lnTo>
                    <a:pt x="1890" y="742"/>
                  </a:lnTo>
                  <a:lnTo>
                    <a:pt x="1883" y="738"/>
                  </a:lnTo>
                  <a:lnTo>
                    <a:pt x="1883" y="735"/>
                  </a:lnTo>
                  <a:lnTo>
                    <a:pt x="1881" y="733"/>
                  </a:lnTo>
                  <a:lnTo>
                    <a:pt x="1878" y="733"/>
                  </a:lnTo>
                  <a:lnTo>
                    <a:pt x="1874" y="733"/>
                  </a:lnTo>
                  <a:lnTo>
                    <a:pt x="1874" y="733"/>
                  </a:lnTo>
                  <a:lnTo>
                    <a:pt x="1874" y="735"/>
                  </a:lnTo>
                  <a:lnTo>
                    <a:pt x="1873" y="735"/>
                  </a:lnTo>
                  <a:lnTo>
                    <a:pt x="1873" y="733"/>
                  </a:lnTo>
                  <a:lnTo>
                    <a:pt x="1869" y="733"/>
                  </a:lnTo>
                  <a:lnTo>
                    <a:pt x="1869" y="731"/>
                  </a:lnTo>
                  <a:lnTo>
                    <a:pt x="1867" y="731"/>
                  </a:lnTo>
                  <a:lnTo>
                    <a:pt x="1864" y="733"/>
                  </a:lnTo>
                  <a:lnTo>
                    <a:pt x="1862" y="733"/>
                  </a:lnTo>
                  <a:lnTo>
                    <a:pt x="1860" y="737"/>
                  </a:lnTo>
                  <a:lnTo>
                    <a:pt x="1860" y="737"/>
                  </a:lnTo>
                  <a:lnTo>
                    <a:pt x="1857" y="738"/>
                  </a:lnTo>
                  <a:lnTo>
                    <a:pt x="1855" y="740"/>
                  </a:lnTo>
                  <a:lnTo>
                    <a:pt x="1854" y="740"/>
                  </a:lnTo>
                  <a:lnTo>
                    <a:pt x="1850" y="740"/>
                  </a:lnTo>
                  <a:lnTo>
                    <a:pt x="1848" y="744"/>
                  </a:lnTo>
                  <a:lnTo>
                    <a:pt x="1848" y="744"/>
                  </a:lnTo>
                  <a:lnTo>
                    <a:pt x="1848" y="747"/>
                  </a:lnTo>
                  <a:lnTo>
                    <a:pt x="1847" y="747"/>
                  </a:lnTo>
                  <a:lnTo>
                    <a:pt x="1845" y="749"/>
                  </a:lnTo>
                  <a:lnTo>
                    <a:pt x="1845" y="752"/>
                  </a:lnTo>
                  <a:lnTo>
                    <a:pt x="1845" y="754"/>
                  </a:lnTo>
                  <a:lnTo>
                    <a:pt x="1841" y="756"/>
                  </a:lnTo>
                  <a:lnTo>
                    <a:pt x="1843" y="758"/>
                  </a:lnTo>
                  <a:lnTo>
                    <a:pt x="1843" y="759"/>
                  </a:lnTo>
                  <a:lnTo>
                    <a:pt x="1845" y="759"/>
                  </a:lnTo>
                  <a:lnTo>
                    <a:pt x="1843" y="761"/>
                  </a:lnTo>
                  <a:lnTo>
                    <a:pt x="1841" y="763"/>
                  </a:lnTo>
                  <a:lnTo>
                    <a:pt x="1841" y="763"/>
                  </a:lnTo>
                  <a:lnTo>
                    <a:pt x="1840" y="765"/>
                  </a:lnTo>
                  <a:lnTo>
                    <a:pt x="1840" y="765"/>
                  </a:lnTo>
                  <a:lnTo>
                    <a:pt x="1840" y="766"/>
                  </a:lnTo>
                  <a:lnTo>
                    <a:pt x="1841" y="766"/>
                  </a:lnTo>
                  <a:lnTo>
                    <a:pt x="1841" y="768"/>
                  </a:lnTo>
                  <a:lnTo>
                    <a:pt x="1841" y="768"/>
                  </a:lnTo>
                  <a:lnTo>
                    <a:pt x="1840" y="770"/>
                  </a:lnTo>
                  <a:lnTo>
                    <a:pt x="1840" y="772"/>
                  </a:lnTo>
                  <a:lnTo>
                    <a:pt x="1838" y="772"/>
                  </a:lnTo>
                  <a:lnTo>
                    <a:pt x="1836" y="770"/>
                  </a:lnTo>
                  <a:lnTo>
                    <a:pt x="1833" y="770"/>
                  </a:lnTo>
                  <a:lnTo>
                    <a:pt x="1833" y="772"/>
                  </a:lnTo>
                  <a:lnTo>
                    <a:pt x="1833" y="772"/>
                  </a:lnTo>
                  <a:lnTo>
                    <a:pt x="1831" y="772"/>
                  </a:lnTo>
                  <a:lnTo>
                    <a:pt x="1831" y="772"/>
                  </a:lnTo>
                  <a:lnTo>
                    <a:pt x="1829" y="770"/>
                  </a:lnTo>
                  <a:lnTo>
                    <a:pt x="1827" y="770"/>
                  </a:lnTo>
                  <a:lnTo>
                    <a:pt x="1826" y="770"/>
                  </a:lnTo>
                  <a:lnTo>
                    <a:pt x="1826" y="770"/>
                  </a:lnTo>
                  <a:lnTo>
                    <a:pt x="1819" y="772"/>
                  </a:lnTo>
                  <a:lnTo>
                    <a:pt x="1819" y="773"/>
                  </a:lnTo>
                  <a:lnTo>
                    <a:pt x="1815" y="773"/>
                  </a:lnTo>
                  <a:lnTo>
                    <a:pt x="1815" y="773"/>
                  </a:lnTo>
                  <a:lnTo>
                    <a:pt x="1810" y="773"/>
                  </a:lnTo>
                  <a:lnTo>
                    <a:pt x="1808" y="777"/>
                  </a:lnTo>
                  <a:lnTo>
                    <a:pt x="1801" y="777"/>
                  </a:lnTo>
                  <a:lnTo>
                    <a:pt x="1801" y="779"/>
                  </a:lnTo>
                  <a:lnTo>
                    <a:pt x="1798" y="779"/>
                  </a:lnTo>
                  <a:lnTo>
                    <a:pt x="1799" y="791"/>
                  </a:lnTo>
                  <a:lnTo>
                    <a:pt x="1798" y="791"/>
                  </a:lnTo>
                  <a:lnTo>
                    <a:pt x="1798" y="793"/>
                  </a:lnTo>
                  <a:lnTo>
                    <a:pt x="1798" y="794"/>
                  </a:lnTo>
                  <a:lnTo>
                    <a:pt x="1799" y="794"/>
                  </a:lnTo>
                  <a:lnTo>
                    <a:pt x="1799" y="798"/>
                  </a:lnTo>
                  <a:lnTo>
                    <a:pt x="1798" y="798"/>
                  </a:lnTo>
                  <a:lnTo>
                    <a:pt x="1796" y="798"/>
                  </a:lnTo>
                  <a:lnTo>
                    <a:pt x="1792" y="798"/>
                  </a:lnTo>
                  <a:lnTo>
                    <a:pt x="1789" y="800"/>
                  </a:lnTo>
                  <a:lnTo>
                    <a:pt x="1787" y="801"/>
                  </a:lnTo>
                  <a:lnTo>
                    <a:pt x="1784" y="803"/>
                  </a:lnTo>
                  <a:lnTo>
                    <a:pt x="1782" y="803"/>
                  </a:lnTo>
                  <a:lnTo>
                    <a:pt x="1782" y="805"/>
                  </a:lnTo>
                  <a:lnTo>
                    <a:pt x="1782" y="807"/>
                  </a:lnTo>
                  <a:lnTo>
                    <a:pt x="1782" y="808"/>
                  </a:lnTo>
                  <a:lnTo>
                    <a:pt x="1782" y="810"/>
                  </a:lnTo>
                  <a:lnTo>
                    <a:pt x="1782" y="810"/>
                  </a:lnTo>
                  <a:lnTo>
                    <a:pt x="1782" y="810"/>
                  </a:lnTo>
                  <a:lnTo>
                    <a:pt x="1777" y="810"/>
                  </a:lnTo>
                  <a:lnTo>
                    <a:pt x="1777" y="812"/>
                  </a:lnTo>
                  <a:lnTo>
                    <a:pt x="1763" y="812"/>
                  </a:lnTo>
                  <a:lnTo>
                    <a:pt x="1763" y="814"/>
                  </a:lnTo>
                  <a:lnTo>
                    <a:pt x="1763" y="814"/>
                  </a:lnTo>
                  <a:lnTo>
                    <a:pt x="1759" y="814"/>
                  </a:lnTo>
                  <a:lnTo>
                    <a:pt x="1759" y="805"/>
                  </a:lnTo>
                  <a:lnTo>
                    <a:pt x="1751" y="807"/>
                  </a:lnTo>
                  <a:lnTo>
                    <a:pt x="1751" y="808"/>
                  </a:lnTo>
                  <a:lnTo>
                    <a:pt x="1752" y="808"/>
                  </a:lnTo>
                  <a:lnTo>
                    <a:pt x="1752" y="810"/>
                  </a:lnTo>
                  <a:lnTo>
                    <a:pt x="1752" y="814"/>
                  </a:lnTo>
                  <a:lnTo>
                    <a:pt x="1754" y="814"/>
                  </a:lnTo>
                  <a:lnTo>
                    <a:pt x="1754" y="815"/>
                  </a:lnTo>
                  <a:lnTo>
                    <a:pt x="1754" y="815"/>
                  </a:lnTo>
                  <a:lnTo>
                    <a:pt x="1756" y="819"/>
                  </a:lnTo>
                  <a:lnTo>
                    <a:pt x="1756" y="822"/>
                  </a:lnTo>
                  <a:lnTo>
                    <a:pt x="1756" y="824"/>
                  </a:lnTo>
                  <a:lnTo>
                    <a:pt x="1756" y="826"/>
                  </a:lnTo>
                  <a:lnTo>
                    <a:pt x="1758" y="827"/>
                  </a:lnTo>
                  <a:lnTo>
                    <a:pt x="1758" y="831"/>
                  </a:lnTo>
                  <a:lnTo>
                    <a:pt x="1749" y="831"/>
                  </a:lnTo>
                  <a:lnTo>
                    <a:pt x="1749" y="827"/>
                  </a:lnTo>
                  <a:lnTo>
                    <a:pt x="1749" y="827"/>
                  </a:lnTo>
                  <a:lnTo>
                    <a:pt x="1749" y="829"/>
                  </a:lnTo>
                  <a:lnTo>
                    <a:pt x="1749" y="829"/>
                  </a:lnTo>
                  <a:lnTo>
                    <a:pt x="1745" y="829"/>
                  </a:lnTo>
                  <a:lnTo>
                    <a:pt x="1744" y="831"/>
                  </a:lnTo>
                  <a:lnTo>
                    <a:pt x="1738" y="831"/>
                  </a:lnTo>
                  <a:lnTo>
                    <a:pt x="1738" y="833"/>
                  </a:lnTo>
                  <a:lnTo>
                    <a:pt x="1737" y="833"/>
                  </a:lnTo>
                  <a:lnTo>
                    <a:pt x="1737" y="834"/>
                  </a:lnTo>
                  <a:lnTo>
                    <a:pt x="1733" y="834"/>
                  </a:lnTo>
                  <a:lnTo>
                    <a:pt x="1731" y="827"/>
                  </a:lnTo>
                  <a:lnTo>
                    <a:pt x="1728" y="827"/>
                  </a:lnTo>
                  <a:lnTo>
                    <a:pt x="1724" y="829"/>
                  </a:lnTo>
                  <a:lnTo>
                    <a:pt x="1723" y="829"/>
                  </a:lnTo>
                  <a:lnTo>
                    <a:pt x="1723" y="831"/>
                  </a:lnTo>
                  <a:lnTo>
                    <a:pt x="1721" y="831"/>
                  </a:lnTo>
                  <a:lnTo>
                    <a:pt x="1721" y="831"/>
                  </a:lnTo>
                  <a:lnTo>
                    <a:pt x="1719" y="831"/>
                  </a:lnTo>
                  <a:lnTo>
                    <a:pt x="1716" y="831"/>
                  </a:lnTo>
                  <a:lnTo>
                    <a:pt x="1712" y="831"/>
                  </a:lnTo>
                  <a:lnTo>
                    <a:pt x="1710" y="833"/>
                  </a:lnTo>
                  <a:lnTo>
                    <a:pt x="1709" y="833"/>
                  </a:lnTo>
                  <a:lnTo>
                    <a:pt x="1709" y="834"/>
                  </a:lnTo>
                  <a:lnTo>
                    <a:pt x="1709" y="836"/>
                  </a:lnTo>
                  <a:lnTo>
                    <a:pt x="1710" y="836"/>
                  </a:lnTo>
                  <a:lnTo>
                    <a:pt x="1714" y="838"/>
                  </a:lnTo>
                  <a:lnTo>
                    <a:pt x="1716" y="840"/>
                  </a:lnTo>
                  <a:lnTo>
                    <a:pt x="1716" y="840"/>
                  </a:lnTo>
                  <a:lnTo>
                    <a:pt x="1714" y="840"/>
                  </a:lnTo>
                  <a:lnTo>
                    <a:pt x="1714" y="841"/>
                  </a:lnTo>
                  <a:lnTo>
                    <a:pt x="1712" y="841"/>
                  </a:lnTo>
                  <a:lnTo>
                    <a:pt x="1712" y="840"/>
                  </a:lnTo>
                  <a:lnTo>
                    <a:pt x="1710" y="840"/>
                  </a:lnTo>
                  <a:lnTo>
                    <a:pt x="1710" y="843"/>
                  </a:lnTo>
                  <a:lnTo>
                    <a:pt x="1710" y="845"/>
                  </a:lnTo>
                  <a:lnTo>
                    <a:pt x="1710" y="845"/>
                  </a:lnTo>
                  <a:lnTo>
                    <a:pt x="1707" y="845"/>
                  </a:lnTo>
                  <a:lnTo>
                    <a:pt x="1709" y="848"/>
                  </a:lnTo>
                  <a:lnTo>
                    <a:pt x="1719" y="845"/>
                  </a:lnTo>
                  <a:lnTo>
                    <a:pt x="1721" y="850"/>
                  </a:lnTo>
                  <a:lnTo>
                    <a:pt x="1723" y="848"/>
                  </a:lnTo>
                  <a:lnTo>
                    <a:pt x="1724" y="852"/>
                  </a:lnTo>
                  <a:lnTo>
                    <a:pt x="1726" y="852"/>
                  </a:lnTo>
                  <a:lnTo>
                    <a:pt x="1728" y="854"/>
                  </a:lnTo>
                  <a:lnTo>
                    <a:pt x="1730" y="855"/>
                  </a:lnTo>
                  <a:lnTo>
                    <a:pt x="1730" y="859"/>
                  </a:lnTo>
                  <a:lnTo>
                    <a:pt x="1731" y="859"/>
                  </a:lnTo>
                  <a:lnTo>
                    <a:pt x="1731" y="857"/>
                  </a:lnTo>
                  <a:lnTo>
                    <a:pt x="1731" y="857"/>
                  </a:lnTo>
                  <a:lnTo>
                    <a:pt x="1731" y="854"/>
                  </a:lnTo>
                  <a:lnTo>
                    <a:pt x="1733" y="854"/>
                  </a:lnTo>
                  <a:lnTo>
                    <a:pt x="1735" y="854"/>
                  </a:lnTo>
                  <a:lnTo>
                    <a:pt x="1735" y="852"/>
                  </a:lnTo>
                  <a:lnTo>
                    <a:pt x="1737" y="852"/>
                  </a:lnTo>
                  <a:lnTo>
                    <a:pt x="1737" y="854"/>
                  </a:lnTo>
                  <a:lnTo>
                    <a:pt x="1737" y="854"/>
                  </a:lnTo>
                  <a:lnTo>
                    <a:pt x="1738" y="854"/>
                  </a:lnTo>
                  <a:lnTo>
                    <a:pt x="1738" y="854"/>
                  </a:lnTo>
                  <a:lnTo>
                    <a:pt x="1737" y="855"/>
                  </a:lnTo>
                  <a:lnTo>
                    <a:pt x="1737" y="855"/>
                  </a:lnTo>
                  <a:lnTo>
                    <a:pt x="1733" y="857"/>
                  </a:lnTo>
                  <a:lnTo>
                    <a:pt x="1733" y="859"/>
                  </a:lnTo>
                  <a:lnTo>
                    <a:pt x="1740" y="859"/>
                  </a:lnTo>
                  <a:lnTo>
                    <a:pt x="1738" y="861"/>
                  </a:lnTo>
                  <a:lnTo>
                    <a:pt x="1738" y="862"/>
                  </a:lnTo>
                  <a:lnTo>
                    <a:pt x="1738" y="864"/>
                  </a:lnTo>
                  <a:lnTo>
                    <a:pt x="1740" y="864"/>
                  </a:lnTo>
                  <a:lnTo>
                    <a:pt x="1740" y="864"/>
                  </a:lnTo>
                  <a:lnTo>
                    <a:pt x="1745" y="864"/>
                  </a:lnTo>
                  <a:lnTo>
                    <a:pt x="1745" y="866"/>
                  </a:lnTo>
                  <a:lnTo>
                    <a:pt x="1744" y="868"/>
                  </a:lnTo>
                  <a:lnTo>
                    <a:pt x="1744" y="868"/>
                  </a:lnTo>
                  <a:lnTo>
                    <a:pt x="1744" y="868"/>
                  </a:lnTo>
                  <a:lnTo>
                    <a:pt x="1744" y="869"/>
                  </a:lnTo>
                  <a:lnTo>
                    <a:pt x="1745" y="869"/>
                  </a:lnTo>
                  <a:lnTo>
                    <a:pt x="1745" y="875"/>
                  </a:lnTo>
                  <a:lnTo>
                    <a:pt x="1747" y="876"/>
                  </a:lnTo>
                  <a:lnTo>
                    <a:pt x="1747" y="878"/>
                  </a:lnTo>
                  <a:lnTo>
                    <a:pt x="1751" y="880"/>
                  </a:lnTo>
                  <a:lnTo>
                    <a:pt x="1752" y="883"/>
                  </a:lnTo>
                  <a:lnTo>
                    <a:pt x="1759" y="885"/>
                  </a:lnTo>
                  <a:lnTo>
                    <a:pt x="1761" y="889"/>
                  </a:lnTo>
                  <a:lnTo>
                    <a:pt x="1764" y="887"/>
                  </a:lnTo>
                  <a:lnTo>
                    <a:pt x="1764" y="899"/>
                  </a:lnTo>
                  <a:lnTo>
                    <a:pt x="1764" y="899"/>
                  </a:lnTo>
                  <a:lnTo>
                    <a:pt x="1764" y="899"/>
                  </a:lnTo>
                  <a:lnTo>
                    <a:pt x="1764" y="901"/>
                  </a:lnTo>
                  <a:lnTo>
                    <a:pt x="1764" y="901"/>
                  </a:lnTo>
                  <a:lnTo>
                    <a:pt x="1766" y="904"/>
                  </a:lnTo>
                  <a:lnTo>
                    <a:pt x="1764" y="906"/>
                  </a:lnTo>
                  <a:lnTo>
                    <a:pt x="1764" y="915"/>
                  </a:lnTo>
                  <a:lnTo>
                    <a:pt x="1766" y="916"/>
                  </a:lnTo>
                  <a:lnTo>
                    <a:pt x="1763" y="925"/>
                  </a:lnTo>
                  <a:lnTo>
                    <a:pt x="1763" y="925"/>
                  </a:lnTo>
                  <a:lnTo>
                    <a:pt x="1763" y="925"/>
                  </a:lnTo>
                  <a:lnTo>
                    <a:pt x="1764" y="927"/>
                  </a:lnTo>
                  <a:lnTo>
                    <a:pt x="1763" y="936"/>
                  </a:lnTo>
                  <a:lnTo>
                    <a:pt x="1759" y="937"/>
                  </a:lnTo>
                  <a:lnTo>
                    <a:pt x="1758" y="941"/>
                  </a:lnTo>
                  <a:lnTo>
                    <a:pt x="1754" y="943"/>
                  </a:lnTo>
                  <a:lnTo>
                    <a:pt x="1742" y="943"/>
                  </a:lnTo>
                  <a:lnTo>
                    <a:pt x="1740" y="939"/>
                  </a:lnTo>
                  <a:lnTo>
                    <a:pt x="1731" y="939"/>
                  </a:lnTo>
                  <a:lnTo>
                    <a:pt x="1731" y="937"/>
                  </a:lnTo>
                  <a:lnTo>
                    <a:pt x="1730" y="937"/>
                  </a:lnTo>
                  <a:lnTo>
                    <a:pt x="1726" y="939"/>
                  </a:lnTo>
                  <a:lnTo>
                    <a:pt x="1724" y="939"/>
                  </a:lnTo>
                  <a:lnTo>
                    <a:pt x="1724" y="937"/>
                  </a:lnTo>
                  <a:lnTo>
                    <a:pt x="1716" y="937"/>
                  </a:lnTo>
                  <a:lnTo>
                    <a:pt x="1716" y="939"/>
                  </a:lnTo>
                  <a:lnTo>
                    <a:pt x="1710" y="939"/>
                  </a:lnTo>
                  <a:lnTo>
                    <a:pt x="1710" y="937"/>
                  </a:lnTo>
                  <a:lnTo>
                    <a:pt x="1709" y="937"/>
                  </a:lnTo>
                  <a:lnTo>
                    <a:pt x="1709" y="936"/>
                  </a:lnTo>
                  <a:lnTo>
                    <a:pt x="1703" y="936"/>
                  </a:lnTo>
                  <a:lnTo>
                    <a:pt x="1703" y="936"/>
                  </a:lnTo>
                  <a:lnTo>
                    <a:pt x="1682" y="936"/>
                  </a:lnTo>
                  <a:lnTo>
                    <a:pt x="1682" y="937"/>
                  </a:lnTo>
                  <a:lnTo>
                    <a:pt x="1681" y="936"/>
                  </a:lnTo>
                  <a:lnTo>
                    <a:pt x="1679" y="934"/>
                  </a:lnTo>
                  <a:lnTo>
                    <a:pt x="1677" y="932"/>
                  </a:lnTo>
                  <a:lnTo>
                    <a:pt x="1675" y="932"/>
                  </a:lnTo>
                  <a:lnTo>
                    <a:pt x="1672" y="932"/>
                  </a:lnTo>
                  <a:lnTo>
                    <a:pt x="1668" y="932"/>
                  </a:lnTo>
                  <a:lnTo>
                    <a:pt x="1665" y="934"/>
                  </a:lnTo>
                  <a:lnTo>
                    <a:pt x="1665" y="936"/>
                  </a:lnTo>
                  <a:lnTo>
                    <a:pt x="1662" y="936"/>
                  </a:lnTo>
                  <a:lnTo>
                    <a:pt x="1662" y="936"/>
                  </a:lnTo>
                  <a:lnTo>
                    <a:pt x="1662" y="936"/>
                  </a:lnTo>
                  <a:lnTo>
                    <a:pt x="1662" y="939"/>
                  </a:lnTo>
                  <a:lnTo>
                    <a:pt x="1655" y="939"/>
                  </a:lnTo>
                  <a:lnTo>
                    <a:pt x="1655" y="939"/>
                  </a:lnTo>
                  <a:lnTo>
                    <a:pt x="1655" y="941"/>
                  </a:lnTo>
                  <a:lnTo>
                    <a:pt x="1653" y="941"/>
                  </a:lnTo>
                  <a:lnTo>
                    <a:pt x="1653" y="939"/>
                  </a:lnTo>
                  <a:lnTo>
                    <a:pt x="1651" y="939"/>
                  </a:lnTo>
                  <a:lnTo>
                    <a:pt x="1649" y="941"/>
                  </a:lnTo>
                  <a:lnTo>
                    <a:pt x="1648" y="943"/>
                  </a:lnTo>
                  <a:lnTo>
                    <a:pt x="1646" y="944"/>
                  </a:lnTo>
                  <a:lnTo>
                    <a:pt x="1644" y="946"/>
                  </a:lnTo>
                  <a:lnTo>
                    <a:pt x="1644" y="946"/>
                  </a:lnTo>
                  <a:lnTo>
                    <a:pt x="1644" y="948"/>
                  </a:lnTo>
                  <a:lnTo>
                    <a:pt x="1644" y="948"/>
                  </a:lnTo>
                  <a:lnTo>
                    <a:pt x="1646" y="950"/>
                  </a:lnTo>
                  <a:lnTo>
                    <a:pt x="1646" y="950"/>
                  </a:lnTo>
                  <a:lnTo>
                    <a:pt x="1646" y="951"/>
                  </a:lnTo>
                  <a:lnTo>
                    <a:pt x="1648" y="951"/>
                  </a:lnTo>
                  <a:lnTo>
                    <a:pt x="1648" y="955"/>
                  </a:lnTo>
                  <a:lnTo>
                    <a:pt x="1649" y="957"/>
                  </a:lnTo>
                  <a:lnTo>
                    <a:pt x="1651" y="958"/>
                  </a:lnTo>
                  <a:lnTo>
                    <a:pt x="1651" y="960"/>
                  </a:lnTo>
                  <a:lnTo>
                    <a:pt x="1651" y="962"/>
                  </a:lnTo>
                  <a:lnTo>
                    <a:pt x="1653" y="962"/>
                  </a:lnTo>
                  <a:lnTo>
                    <a:pt x="1651" y="964"/>
                  </a:lnTo>
                  <a:lnTo>
                    <a:pt x="1649" y="967"/>
                  </a:lnTo>
                  <a:lnTo>
                    <a:pt x="1649" y="969"/>
                  </a:lnTo>
                  <a:lnTo>
                    <a:pt x="1651" y="969"/>
                  </a:lnTo>
                  <a:lnTo>
                    <a:pt x="1653" y="981"/>
                  </a:lnTo>
                  <a:lnTo>
                    <a:pt x="1655" y="983"/>
                  </a:lnTo>
                  <a:lnTo>
                    <a:pt x="1653" y="985"/>
                  </a:lnTo>
                  <a:lnTo>
                    <a:pt x="1655" y="985"/>
                  </a:lnTo>
                  <a:lnTo>
                    <a:pt x="1655" y="990"/>
                  </a:lnTo>
                  <a:lnTo>
                    <a:pt x="1653" y="990"/>
                  </a:lnTo>
                  <a:lnTo>
                    <a:pt x="1653" y="999"/>
                  </a:lnTo>
                  <a:lnTo>
                    <a:pt x="1653" y="999"/>
                  </a:lnTo>
                  <a:lnTo>
                    <a:pt x="1653" y="1000"/>
                  </a:lnTo>
                  <a:lnTo>
                    <a:pt x="1649" y="1002"/>
                  </a:lnTo>
                  <a:lnTo>
                    <a:pt x="1649" y="1004"/>
                  </a:lnTo>
                  <a:lnTo>
                    <a:pt x="1651" y="1006"/>
                  </a:lnTo>
                  <a:lnTo>
                    <a:pt x="1649" y="1007"/>
                  </a:lnTo>
                  <a:lnTo>
                    <a:pt x="1649" y="1007"/>
                  </a:lnTo>
                  <a:lnTo>
                    <a:pt x="1648" y="1011"/>
                  </a:lnTo>
                  <a:lnTo>
                    <a:pt x="1648" y="1013"/>
                  </a:lnTo>
                  <a:lnTo>
                    <a:pt x="1648" y="1016"/>
                  </a:lnTo>
                  <a:lnTo>
                    <a:pt x="1644" y="1018"/>
                  </a:lnTo>
                  <a:lnTo>
                    <a:pt x="1644" y="1021"/>
                  </a:lnTo>
                  <a:lnTo>
                    <a:pt x="1644" y="1023"/>
                  </a:lnTo>
                  <a:lnTo>
                    <a:pt x="1642" y="1025"/>
                  </a:lnTo>
                  <a:lnTo>
                    <a:pt x="1642" y="1032"/>
                  </a:lnTo>
                  <a:lnTo>
                    <a:pt x="1644" y="1032"/>
                  </a:lnTo>
                  <a:lnTo>
                    <a:pt x="1644" y="1032"/>
                  </a:lnTo>
                  <a:lnTo>
                    <a:pt x="1644" y="1032"/>
                  </a:lnTo>
                  <a:lnTo>
                    <a:pt x="1646" y="1028"/>
                  </a:lnTo>
                  <a:lnTo>
                    <a:pt x="1648" y="1028"/>
                  </a:lnTo>
                  <a:lnTo>
                    <a:pt x="1648" y="1033"/>
                  </a:lnTo>
                  <a:lnTo>
                    <a:pt x="1646" y="1033"/>
                  </a:lnTo>
                  <a:lnTo>
                    <a:pt x="1646" y="1033"/>
                  </a:lnTo>
                  <a:lnTo>
                    <a:pt x="1646" y="1035"/>
                  </a:lnTo>
                  <a:lnTo>
                    <a:pt x="1644" y="1035"/>
                  </a:lnTo>
                  <a:lnTo>
                    <a:pt x="1644" y="1037"/>
                  </a:lnTo>
                  <a:lnTo>
                    <a:pt x="1648" y="1037"/>
                  </a:lnTo>
                  <a:lnTo>
                    <a:pt x="1649" y="1049"/>
                  </a:lnTo>
                  <a:lnTo>
                    <a:pt x="1649" y="1049"/>
                  </a:lnTo>
                  <a:lnTo>
                    <a:pt x="1648" y="1065"/>
                  </a:lnTo>
                  <a:lnTo>
                    <a:pt x="1649" y="1063"/>
                  </a:lnTo>
                  <a:lnTo>
                    <a:pt x="1651" y="1063"/>
                  </a:lnTo>
                  <a:lnTo>
                    <a:pt x="1655" y="1063"/>
                  </a:lnTo>
                  <a:lnTo>
                    <a:pt x="1655" y="1065"/>
                  </a:lnTo>
                  <a:lnTo>
                    <a:pt x="1660" y="1065"/>
                  </a:lnTo>
                  <a:lnTo>
                    <a:pt x="1662" y="1068"/>
                  </a:lnTo>
                  <a:lnTo>
                    <a:pt x="1663" y="1067"/>
                  </a:lnTo>
                  <a:lnTo>
                    <a:pt x="1667" y="1067"/>
                  </a:lnTo>
                  <a:lnTo>
                    <a:pt x="1668" y="1065"/>
                  </a:lnTo>
                  <a:lnTo>
                    <a:pt x="1670" y="1065"/>
                  </a:lnTo>
                  <a:lnTo>
                    <a:pt x="1674" y="1065"/>
                  </a:lnTo>
                  <a:lnTo>
                    <a:pt x="1674" y="1063"/>
                  </a:lnTo>
                  <a:lnTo>
                    <a:pt x="1679" y="1063"/>
                  </a:lnTo>
                  <a:lnTo>
                    <a:pt x="1686" y="1070"/>
                  </a:lnTo>
                  <a:lnTo>
                    <a:pt x="1686" y="1070"/>
                  </a:lnTo>
                  <a:lnTo>
                    <a:pt x="1688" y="1075"/>
                  </a:lnTo>
                  <a:lnTo>
                    <a:pt x="1689" y="1075"/>
                  </a:lnTo>
                  <a:lnTo>
                    <a:pt x="1689" y="1077"/>
                  </a:lnTo>
                  <a:lnTo>
                    <a:pt x="1691" y="1081"/>
                  </a:lnTo>
                  <a:lnTo>
                    <a:pt x="1698" y="1082"/>
                  </a:lnTo>
                  <a:lnTo>
                    <a:pt x="1700" y="1081"/>
                  </a:lnTo>
                  <a:lnTo>
                    <a:pt x="1703" y="1081"/>
                  </a:lnTo>
                  <a:lnTo>
                    <a:pt x="1707" y="1079"/>
                  </a:lnTo>
                  <a:lnTo>
                    <a:pt x="1707" y="1077"/>
                  </a:lnTo>
                  <a:lnTo>
                    <a:pt x="1712" y="1077"/>
                  </a:lnTo>
                  <a:lnTo>
                    <a:pt x="1716" y="1072"/>
                  </a:lnTo>
                  <a:lnTo>
                    <a:pt x="1719" y="1072"/>
                  </a:lnTo>
                  <a:lnTo>
                    <a:pt x="1721" y="1074"/>
                  </a:lnTo>
                  <a:lnTo>
                    <a:pt x="1721" y="1074"/>
                  </a:lnTo>
                  <a:lnTo>
                    <a:pt x="1723" y="1074"/>
                  </a:lnTo>
                  <a:lnTo>
                    <a:pt x="1724" y="1074"/>
                  </a:lnTo>
                  <a:lnTo>
                    <a:pt x="1724" y="1074"/>
                  </a:lnTo>
                  <a:lnTo>
                    <a:pt x="1724" y="1074"/>
                  </a:lnTo>
                  <a:lnTo>
                    <a:pt x="1731" y="1075"/>
                  </a:lnTo>
                  <a:lnTo>
                    <a:pt x="1731" y="1074"/>
                  </a:lnTo>
                  <a:lnTo>
                    <a:pt x="1733" y="1074"/>
                  </a:lnTo>
                  <a:lnTo>
                    <a:pt x="1733" y="1074"/>
                  </a:lnTo>
                  <a:lnTo>
                    <a:pt x="1742" y="1074"/>
                  </a:lnTo>
                  <a:lnTo>
                    <a:pt x="1744" y="1070"/>
                  </a:lnTo>
                  <a:lnTo>
                    <a:pt x="1745" y="1070"/>
                  </a:lnTo>
                  <a:lnTo>
                    <a:pt x="1745" y="1067"/>
                  </a:lnTo>
                  <a:lnTo>
                    <a:pt x="1747" y="1065"/>
                  </a:lnTo>
                  <a:lnTo>
                    <a:pt x="1749" y="1061"/>
                  </a:lnTo>
                  <a:lnTo>
                    <a:pt x="1752" y="1060"/>
                  </a:lnTo>
                  <a:lnTo>
                    <a:pt x="1752" y="1058"/>
                  </a:lnTo>
                  <a:lnTo>
                    <a:pt x="1758" y="1056"/>
                  </a:lnTo>
                  <a:lnTo>
                    <a:pt x="1758" y="1054"/>
                  </a:lnTo>
                  <a:lnTo>
                    <a:pt x="1763" y="1054"/>
                  </a:lnTo>
                  <a:lnTo>
                    <a:pt x="1763" y="1054"/>
                  </a:lnTo>
                  <a:lnTo>
                    <a:pt x="1764" y="1053"/>
                  </a:lnTo>
                  <a:lnTo>
                    <a:pt x="1766" y="1053"/>
                  </a:lnTo>
                  <a:lnTo>
                    <a:pt x="1766" y="1047"/>
                  </a:lnTo>
                  <a:lnTo>
                    <a:pt x="1766" y="1047"/>
                  </a:lnTo>
                  <a:lnTo>
                    <a:pt x="1766" y="1044"/>
                  </a:lnTo>
                  <a:lnTo>
                    <a:pt x="1771" y="1040"/>
                  </a:lnTo>
                  <a:lnTo>
                    <a:pt x="1771" y="1037"/>
                  </a:lnTo>
                  <a:lnTo>
                    <a:pt x="1775" y="1035"/>
                  </a:lnTo>
                  <a:lnTo>
                    <a:pt x="1777" y="1033"/>
                  </a:lnTo>
                  <a:lnTo>
                    <a:pt x="1777" y="1032"/>
                  </a:lnTo>
                  <a:lnTo>
                    <a:pt x="1778" y="1030"/>
                  </a:lnTo>
                  <a:lnTo>
                    <a:pt x="1782" y="1028"/>
                  </a:lnTo>
                  <a:lnTo>
                    <a:pt x="1782" y="1025"/>
                  </a:lnTo>
                  <a:lnTo>
                    <a:pt x="1778" y="1025"/>
                  </a:lnTo>
                  <a:lnTo>
                    <a:pt x="1777" y="1021"/>
                  </a:lnTo>
                  <a:lnTo>
                    <a:pt x="1777" y="1019"/>
                  </a:lnTo>
                  <a:lnTo>
                    <a:pt x="1775" y="1016"/>
                  </a:lnTo>
                  <a:lnTo>
                    <a:pt x="1775" y="1014"/>
                  </a:lnTo>
                  <a:lnTo>
                    <a:pt x="1777" y="1014"/>
                  </a:lnTo>
                  <a:lnTo>
                    <a:pt x="1778" y="1013"/>
                  </a:lnTo>
                  <a:lnTo>
                    <a:pt x="1778" y="1011"/>
                  </a:lnTo>
                  <a:lnTo>
                    <a:pt x="1782" y="1011"/>
                  </a:lnTo>
                  <a:lnTo>
                    <a:pt x="1782" y="1007"/>
                  </a:lnTo>
                  <a:lnTo>
                    <a:pt x="1784" y="1006"/>
                  </a:lnTo>
                  <a:lnTo>
                    <a:pt x="1784" y="1004"/>
                  </a:lnTo>
                  <a:lnTo>
                    <a:pt x="1785" y="1004"/>
                  </a:lnTo>
                  <a:lnTo>
                    <a:pt x="1785" y="1002"/>
                  </a:lnTo>
                  <a:lnTo>
                    <a:pt x="1787" y="1000"/>
                  </a:lnTo>
                  <a:lnTo>
                    <a:pt x="1789" y="999"/>
                  </a:lnTo>
                  <a:lnTo>
                    <a:pt x="1791" y="997"/>
                  </a:lnTo>
                  <a:lnTo>
                    <a:pt x="1791" y="993"/>
                  </a:lnTo>
                  <a:lnTo>
                    <a:pt x="1792" y="993"/>
                  </a:lnTo>
                  <a:lnTo>
                    <a:pt x="1796" y="992"/>
                  </a:lnTo>
                  <a:lnTo>
                    <a:pt x="1798" y="990"/>
                  </a:lnTo>
                  <a:lnTo>
                    <a:pt x="1799" y="986"/>
                  </a:lnTo>
                  <a:lnTo>
                    <a:pt x="1799" y="986"/>
                  </a:lnTo>
                  <a:lnTo>
                    <a:pt x="1801" y="986"/>
                  </a:lnTo>
                  <a:lnTo>
                    <a:pt x="1803" y="983"/>
                  </a:lnTo>
                  <a:lnTo>
                    <a:pt x="1806" y="983"/>
                  </a:lnTo>
                  <a:lnTo>
                    <a:pt x="1806" y="981"/>
                  </a:lnTo>
                  <a:lnTo>
                    <a:pt x="1808" y="981"/>
                  </a:lnTo>
                  <a:lnTo>
                    <a:pt x="1810" y="981"/>
                  </a:lnTo>
                  <a:lnTo>
                    <a:pt x="1810" y="981"/>
                  </a:lnTo>
                  <a:lnTo>
                    <a:pt x="1810" y="979"/>
                  </a:lnTo>
                  <a:lnTo>
                    <a:pt x="1812" y="978"/>
                  </a:lnTo>
                  <a:lnTo>
                    <a:pt x="1817" y="976"/>
                  </a:lnTo>
                  <a:lnTo>
                    <a:pt x="1820" y="974"/>
                  </a:lnTo>
                  <a:lnTo>
                    <a:pt x="1824" y="969"/>
                  </a:lnTo>
                  <a:lnTo>
                    <a:pt x="1826" y="969"/>
                  </a:lnTo>
                  <a:lnTo>
                    <a:pt x="1826" y="967"/>
                  </a:lnTo>
                  <a:lnTo>
                    <a:pt x="1826" y="964"/>
                  </a:lnTo>
                  <a:lnTo>
                    <a:pt x="1824" y="960"/>
                  </a:lnTo>
                  <a:lnTo>
                    <a:pt x="1824" y="960"/>
                  </a:lnTo>
                  <a:lnTo>
                    <a:pt x="1824" y="948"/>
                  </a:lnTo>
                  <a:lnTo>
                    <a:pt x="1829" y="946"/>
                  </a:lnTo>
                  <a:lnTo>
                    <a:pt x="1831" y="944"/>
                  </a:lnTo>
                  <a:lnTo>
                    <a:pt x="1831" y="944"/>
                  </a:lnTo>
                  <a:lnTo>
                    <a:pt x="1833" y="943"/>
                  </a:lnTo>
                  <a:lnTo>
                    <a:pt x="1833" y="941"/>
                  </a:lnTo>
                  <a:lnTo>
                    <a:pt x="1834" y="941"/>
                  </a:lnTo>
                  <a:lnTo>
                    <a:pt x="1834" y="941"/>
                  </a:lnTo>
                  <a:lnTo>
                    <a:pt x="1838" y="939"/>
                  </a:lnTo>
                  <a:lnTo>
                    <a:pt x="1840" y="939"/>
                  </a:lnTo>
                  <a:lnTo>
                    <a:pt x="1843" y="939"/>
                  </a:lnTo>
                  <a:lnTo>
                    <a:pt x="1847" y="939"/>
                  </a:lnTo>
                  <a:lnTo>
                    <a:pt x="1848" y="941"/>
                  </a:lnTo>
                  <a:lnTo>
                    <a:pt x="1848" y="941"/>
                  </a:lnTo>
                  <a:lnTo>
                    <a:pt x="1852" y="939"/>
                  </a:lnTo>
                  <a:lnTo>
                    <a:pt x="1854" y="943"/>
                  </a:lnTo>
                  <a:lnTo>
                    <a:pt x="1857" y="943"/>
                  </a:lnTo>
                  <a:lnTo>
                    <a:pt x="1857" y="944"/>
                  </a:lnTo>
                  <a:lnTo>
                    <a:pt x="1860" y="944"/>
                  </a:lnTo>
                  <a:lnTo>
                    <a:pt x="1860" y="946"/>
                  </a:lnTo>
                  <a:lnTo>
                    <a:pt x="1860" y="946"/>
                  </a:lnTo>
                  <a:lnTo>
                    <a:pt x="1862" y="948"/>
                  </a:lnTo>
                  <a:lnTo>
                    <a:pt x="1864" y="948"/>
                  </a:lnTo>
                  <a:lnTo>
                    <a:pt x="1866" y="948"/>
                  </a:lnTo>
                  <a:lnTo>
                    <a:pt x="1869" y="946"/>
                  </a:lnTo>
                  <a:lnTo>
                    <a:pt x="1873" y="946"/>
                  </a:lnTo>
                  <a:lnTo>
                    <a:pt x="1873" y="944"/>
                  </a:lnTo>
                  <a:lnTo>
                    <a:pt x="1874" y="943"/>
                  </a:lnTo>
                  <a:lnTo>
                    <a:pt x="1876" y="943"/>
                  </a:lnTo>
                  <a:lnTo>
                    <a:pt x="1876" y="943"/>
                  </a:lnTo>
                  <a:lnTo>
                    <a:pt x="1876" y="941"/>
                  </a:lnTo>
                  <a:lnTo>
                    <a:pt x="1876" y="939"/>
                  </a:lnTo>
                  <a:lnTo>
                    <a:pt x="1878" y="939"/>
                  </a:lnTo>
                  <a:lnTo>
                    <a:pt x="1878" y="939"/>
                  </a:lnTo>
                  <a:lnTo>
                    <a:pt x="1880" y="939"/>
                  </a:lnTo>
                  <a:lnTo>
                    <a:pt x="1880" y="937"/>
                  </a:lnTo>
                  <a:lnTo>
                    <a:pt x="1881" y="937"/>
                  </a:lnTo>
                  <a:lnTo>
                    <a:pt x="1883" y="936"/>
                  </a:lnTo>
                  <a:lnTo>
                    <a:pt x="1887" y="936"/>
                  </a:lnTo>
                  <a:lnTo>
                    <a:pt x="1887" y="934"/>
                  </a:lnTo>
                  <a:lnTo>
                    <a:pt x="1892" y="934"/>
                  </a:lnTo>
                  <a:lnTo>
                    <a:pt x="1894" y="930"/>
                  </a:lnTo>
                  <a:lnTo>
                    <a:pt x="1897" y="927"/>
                  </a:lnTo>
                  <a:lnTo>
                    <a:pt x="1897" y="923"/>
                  </a:lnTo>
                  <a:lnTo>
                    <a:pt x="1899" y="923"/>
                  </a:lnTo>
                  <a:lnTo>
                    <a:pt x="1901" y="920"/>
                  </a:lnTo>
                  <a:lnTo>
                    <a:pt x="1902" y="920"/>
                  </a:lnTo>
                  <a:lnTo>
                    <a:pt x="1904" y="920"/>
                  </a:lnTo>
                  <a:lnTo>
                    <a:pt x="1908" y="922"/>
                  </a:lnTo>
                  <a:lnTo>
                    <a:pt x="1908" y="922"/>
                  </a:lnTo>
                  <a:lnTo>
                    <a:pt x="1909" y="923"/>
                  </a:lnTo>
                  <a:lnTo>
                    <a:pt x="1915" y="925"/>
                  </a:lnTo>
                  <a:lnTo>
                    <a:pt x="1916" y="927"/>
                  </a:lnTo>
                  <a:lnTo>
                    <a:pt x="1918" y="927"/>
                  </a:lnTo>
                  <a:lnTo>
                    <a:pt x="1918" y="929"/>
                  </a:lnTo>
                  <a:lnTo>
                    <a:pt x="1920" y="930"/>
                  </a:lnTo>
                  <a:lnTo>
                    <a:pt x="1923" y="932"/>
                  </a:lnTo>
                  <a:lnTo>
                    <a:pt x="1923" y="934"/>
                  </a:lnTo>
                  <a:lnTo>
                    <a:pt x="1925" y="934"/>
                  </a:lnTo>
                  <a:lnTo>
                    <a:pt x="1925" y="934"/>
                  </a:lnTo>
                  <a:lnTo>
                    <a:pt x="1925" y="939"/>
                  </a:lnTo>
                  <a:lnTo>
                    <a:pt x="1929" y="941"/>
                  </a:lnTo>
                  <a:lnTo>
                    <a:pt x="1929" y="944"/>
                  </a:lnTo>
                  <a:lnTo>
                    <a:pt x="1929" y="944"/>
                  </a:lnTo>
                  <a:lnTo>
                    <a:pt x="1929" y="950"/>
                  </a:lnTo>
                  <a:lnTo>
                    <a:pt x="1932" y="951"/>
                  </a:lnTo>
                  <a:lnTo>
                    <a:pt x="1932" y="955"/>
                  </a:lnTo>
                  <a:lnTo>
                    <a:pt x="1934" y="958"/>
                  </a:lnTo>
                  <a:lnTo>
                    <a:pt x="1937" y="964"/>
                  </a:lnTo>
                  <a:lnTo>
                    <a:pt x="1939" y="967"/>
                  </a:lnTo>
                  <a:lnTo>
                    <a:pt x="1944" y="969"/>
                  </a:lnTo>
                  <a:lnTo>
                    <a:pt x="1944" y="972"/>
                  </a:lnTo>
                  <a:lnTo>
                    <a:pt x="1948" y="972"/>
                  </a:lnTo>
                  <a:lnTo>
                    <a:pt x="1948" y="974"/>
                  </a:lnTo>
                  <a:lnTo>
                    <a:pt x="1950" y="974"/>
                  </a:lnTo>
                  <a:lnTo>
                    <a:pt x="1950" y="978"/>
                  </a:lnTo>
                  <a:lnTo>
                    <a:pt x="1955" y="983"/>
                  </a:lnTo>
                  <a:lnTo>
                    <a:pt x="1962" y="986"/>
                  </a:lnTo>
                  <a:lnTo>
                    <a:pt x="1963" y="988"/>
                  </a:lnTo>
                  <a:lnTo>
                    <a:pt x="1965" y="988"/>
                  </a:lnTo>
                  <a:lnTo>
                    <a:pt x="1965" y="990"/>
                  </a:lnTo>
                  <a:lnTo>
                    <a:pt x="1972" y="988"/>
                  </a:lnTo>
                  <a:lnTo>
                    <a:pt x="1974" y="990"/>
                  </a:lnTo>
                  <a:lnTo>
                    <a:pt x="1976" y="992"/>
                  </a:lnTo>
                  <a:lnTo>
                    <a:pt x="1977" y="995"/>
                  </a:lnTo>
                  <a:lnTo>
                    <a:pt x="1981" y="995"/>
                  </a:lnTo>
                  <a:lnTo>
                    <a:pt x="1981" y="999"/>
                  </a:lnTo>
                  <a:lnTo>
                    <a:pt x="1984" y="1000"/>
                  </a:lnTo>
                  <a:lnTo>
                    <a:pt x="1986" y="1000"/>
                  </a:lnTo>
                  <a:lnTo>
                    <a:pt x="1990" y="1004"/>
                  </a:lnTo>
                  <a:lnTo>
                    <a:pt x="1990" y="1007"/>
                  </a:lnTo>
                  <a:lnTo>
                    <a:pt x="1990" y="1009"/>
                  </a:lnTo>
                  <a:lnTo>
                    <a:pt x="1993" y="1011"/>
                  </a:lnTo>
                  <a:lnTo>
                    <a:pt x="1995" y="1011"/>
                  </a:lnTo>
                  <a:lnTo>
                    <a:pt x="1998" y="1013"/>
                  </a:lnTo>
                  <a:lnTo>
                    <a:pt x="2000" y="1014"/>
                  </a:lnTo>
                  <a:lnTo>
                    <a:pt x="2004" y="1023"/>
                  </a:lnTo>
                  <a:lnTo>
                    <a:pt x="2004" y="1023"/>
                  </a:lnTo>
                  <a:lnTo>
                    <a:pt x="2004" y="1025"/>
                  </a:lnTo>
                  <a:lnTo>
                    <a:pt x="2004" y="1026"/>
                  </a:lnTo>
                  <a:lnTo>
                    <a:pt x="2004" y="1030"/>
                  </a:lnTo>
                  <a:lnTo>
                    <a:pt x="2004" y="1030"/>
                  </a:lnTo>
                  <a:lnTo>
                    <a:pt x="2005" y="1037"/>
                  </a:lnTo>
                  <a:lnTo>
                    <a:pt x="2004" y="1037"/>
                  </a:lnTo>
                  <a:lnTo>
                    <a:pt x="2004" y="1037"/>
                  </a:lnTo>
                  <a:lnTo>
                    <a:pt x="2004" y="1037"/>
                  </a:lnTo>
                  <a:lnTo>
                    <a:pt x="2002" y="1037"/>
                  </a:lnTo>
                  <a:lnTo>
                    <a:pt x="2002" y="1046"/>
                  </a:lnTo>
                  <a:lnTo>
                    <a:pt x="2000" y="1046"/>
                  </a:lnTo>
                  <a:lnTo>
                    <a:pt x="2000" y="1049"/>
                  </a:lnTo>
                  <a:lnTo>
                    <a:pt x="1998" y="1051"/>
                  </a:lnTo>
                  <a:lnTo>
                    <a:pt x="1998" y="1056"/>
                  </a:lnTo>
                  <a:lnTo>
                    <a:pt x="2002" y="1056"/>
                  </a:lnTo>
                  <a:lnTo>
                    <a:pt x="2002" y="1056"/>
                  </a:lnTo>
                  <a:lnTo>
                    <a:pt x="2004" y="1056"/>
                  </a:lnTo>
                  <a:lnTo>
                    <a:pt x="2007" y="1056"/>
                  </a:lnTo>
                  <a:lnTo>
                    <a:pt x="2007" y="1053"/>
                  </a:lnTo>
                  <a:lnTo>
                    <a:pt x="2007" y="1053"/>
                  </a:lnTo>
                  <a:lnTo>
                    <a:pt x="2009" y="1049"/>
                  </a:lnTo>
                  <a:lnTo>
                    <a:pt x="2009" y="1049"/>
                  </a:lnTo>
                  <a:lnTo>
                    <a:pt x="2011" y="1046"/>
                  </a:lnTo>
                  <a:lnTo>
                    <a:pt x="2012" y="1046"/>
                  </a:lnTo>
                  <a:lnTo>
                    <a:pt x="2012" y="1040"/>
                  </a:lnTo>
                  <a:lnTo>
                    <a:pt x="2014" y="1039"/>
                  </a:lnTo>
                  <a:lnTo>
                    <a:pt x="2016" y="1037"/>
                  </a:lnTo>
                  <a:lnTo>
                    <a:pt x="2018" y="1037"/>
                  </a:lnTo>
                  <a:lnTo>
                    <a:pt x="2018" y="1035"/>
                  </a:lnTo>
                  <a:lnTo>
                    <a:pt x="2019" y="1035"/>
                  </a:lnTo>
                  <a:lnTo>
                    <a:pt x="2019" y="1028"/>
                  </a:lnTo>
                  <a:lnTo>
                    <a:pt x="2019" y="1028"/>
                  </a:lnTo>
                  <a:lnTo>
                    <a:pt x="2019" y="1026"/>
                  </a:lnTo>
                  <a:lnTo>
                    <a:pt x="2018" y="1025"/>
                  </a:lnTo>
                  <a:lnTo>
                    <a:pt x="2018" y="1023"/>
                  </a:lnTo>
                  <a:lnTo>
                    <a:pt x="2016" y="1023"/>
                  </a:lnTo>
                  <a:lnTo>
                    <a:pt x="2014" y="1019"/>
                  </a:lnTo>
                  <a:lnTo>
                    <a:pt x="2014" y="1018"/>
                  </a:lnTo>
                  <a:lnTo>
                    <a:pt x="2012" y="1016"/>
                  </a:lnTo>
                  <a:lnTo>
                    <a:pt x="2011" y="1016"/>
                  </a:lnTo>
                  <a:lnTo>
                    <a:pt x="2011" y="1011"/>
                  </a:lnTo>
                  <a:lnTo>
                    <a:pt x="2012" y="1007"/>
                  </a:lnTo>
                  <a:lnTo>
                    <a:pt x="2016" y="1004"/>
                  </a:lnTo>
                  <a:lnTo>
                    <a:pt x="2018" y="1002"/>
                  </a:lnTo>
                  <a:lnTo>
                    <a:pt x="2019" y="1002"/>
                  </a:lnTo>
                  <a:lnTo>
                    <a:pt x="2021" y="1004"/>
                  </a:lnTo>
                  <a:lnTo>
                    <a:pt x="2023" y="1006"/>
                  </a:lnTo>
                  <a:lnTo>
                    <a:pt x="2025" y="1006"/>
                  </a:lnTo>
                  <a:lnTo>
                    <a:pt x="2028" y="1007"/>
                  </a:lnTo>
                  <a:lnTo>
                    <a:pt x="2032" y="1007"/>
                  </a:lnTo>
                  <a:lnTo>
                    <a:pt x="2032" y="1014"/>
                  </a:lnTo>
                  <a:lnTo>
                    <a:pt x="2035" y="1014"/>
                  </a:lnTo>
                  <a:lnTo>
                    <a:pt x="2035" y="1011"/>
                  </a:lnTo>
                  <a:lnTo>
                    <a:pt x="2035" y="1011"/>
                  </a:lnTo>
                  <a:lnTo>
                    <a:pt x="2037" y="1011"/>
                  </a:lnTo>
                  <a:lnTo>
                    <a:pt x="2037" y="1009"/>
                  </a:lnTo>
                  <a:lnTo>
                    <a:pt x="2037" y="1007"/>
                  </a:lnTo>
                  <a:lnTo>
                    <a:pt x="2037" y="1007"/>
                  </a:lnTo>
                  <a:lnTo>
                    <a:pt x="2035" y="1004"/>
                  </a:lnTo>
                  <a:lnTo>
                    <a:pt x="2035" y="1004"/>
                  </a:lnTo>
                  <a:lnTo>
                    <a:pt x="2033" y="1002"/>
                  </a:lnTo>
                  <a:lnTo>
                    <a:pt x="2033" y="1002"/>
                  </a:lnTo>
                  <a:lnTo>
                    <a:pt x="2032" y="1000"/>
                  </a:lnTo>
                  <a:lnTo>
                    <a:pt x="2025" y="993"/>
                  </a:lnTo>
                  <a:lnTo>
                    <a:pt x="2023" y="993"/>
                  </a:lnTo>
                  <a:lnTo>
                    <a:pt x="2021" y="992"/>
                  </a:lnTo>
                  <a:lnTo>
                    <a:pt x="2019" y="992"/>
                  </a:lnTo>
                  <a:lnTo>
                    <a:pt x="2016" y="990"/>
                  </a:lnTo>
                  <a:lnTo>
                    <a:pt x="2012" y="988"/>
                  </a:lnTo>
                  <a:lnTo>
                    <a:pt x="2009" y="986"/>
                  </a:lnTo>
                  <a:lnTo>
                    <a:pt x="2007" y="983"/>
                  </a:lnTo>
                  <a:lnTo>
                    <a:pt x="2005" y="983"/>
                  </a:lnTo>
                  <a:lnTo>
                    <a:pt x="2007" y="976"/>
                  </a:lnTo>
                  <a:lnTo>
                    <a:pt x="2005" y="976"/>
                  </a:lnTo>
                  <a:lnTo>
                    <a:pt x="2004" y="976"/>
                  </a:lnTo>
                  <a:lnTo>
                    <a:pt x="2000" y="974"/>
                  </a:lnTo>
                  <a:lnTo>
                    <a:pt x="2000" y="974"/>
                  </a:lnTo>
                  <a:lnTo>
                    <a:pt x="1998" y="974"/>
                  </a:lnTo>
                  <a:lnTo>
                    <a:pt x="1998" y="974"/>
                  </a:lnTo>
                  <a:lnTo>
                    <a:pt x="1991" y="974"/>
                  </a:lnTo>
                  <a:lnTo>
                    <a:pt x="1990" y="971"/>
                  </a:lnTo>
                  <a:lnTo>
                    <a:pt x="1988" y="971"/>
                  </a:lnTo>
                  <a:lnTo>
                    <a:pt x="1988" y="971"/>
                  </a:lnTo>
                  <a:lnTo>
                    <a:pt x="1983" y="967"/>
                  </a:lnTo>
                  <a:lnTo>
                    <a:pt x="1983" y="965"/>
                  </a:lnTo>
                  <a:lnTo>
                    <a:pt x="1977" y="960"/>
                  </a:lnTo>
                  <a:lnTo>
                    <a:pt x="1977" y="958"/>
                  </a:lnTo>
                  <a:lnTo>
                    <a:pt x="1977" y="958"/>
                  </a:lnTo>
                  <a:lnTo>
                    <a:pt x="1976" y="953"/>
                  </a:lnTo>
                  <a:lnTo>
                    <a:pt x="1974" y="953"/>
                  </a:lnTo>
                  <a:lnTo>
                    <a:pt x="1974" y="950"/>
                  </a:lnTo>
                  <a:lnTo>
                    <a:pt x="1974" y="950"/>
                  </a:lnTo>
                  <a:lnTo>
                    <a:pt x="1974" y="948"/>
                  </a:lnTo>
                  <a:lnTo>
                    <a:pt x="1972" y="948"/>
                  </a:lnTo>
                  <a:lnTo>
                    <a:pt x="1972" y="944"/>
                  </a:lnTo>
                  <a:lnTo>
                    <a:pt x="1969" y="943"/>
                  </a:lnTo>
                  <a:lnTo>
                    <a:pt x="1969" y="941"/>
                  </a:lnTo>
                  <a:lnTo>
                    <a:pt x="1967" y="941"/>
                  </a:lnTo>
                  <a:lnTo>
                    <a:pt x="1967" y="939"/>
                  </a:lnTo>
                  <a:lnTo>
                    <a:pt x="1963" y="936"/>
                  </a:lnTo>
                  <a:lnTo>
                    <a:pt x="1963" y="936"/>
                  </a:lnTo>
                  <a:lnTo>
                    <a:pt x="1960" y="936"/>
                  </a:lnTo>
                  <a:lnTo>
                    <a:pt x="1960" y="934"/>
                  </a:lnTo>
                  <a:lnTo>
                    <a:pt x="1956" y="934"/>
                  </a:lnTo>
                  <a:lnTo>
                    <a:pt x="1956" y="932"/>
                  </a:lnTo>
                  <a:lnTo>
                    <a:pt x="1955" y="932"/>
                  </a:lnTo>
                  <a:lnTo>
                    <a:pt x="1955" y="932"/>
                  </a:lnTo>
                  <a:lnTo>
                    <a:pt x="1953" y="932"/>
                  </a:lnTo>
                  <a:lnTo>
                    <a:pt x="1951" y="930"/>
                  </a:lnTo>
                  <a:lnTo>
                    <a:pt x="1951" y="929"/>
                  </a:lnTo>
                  <a:lnTo>
                    <a:pt x="1950" y="927"/>
                  </a:lnTo>
                  <a:lnTo>
                    <a:pt x="1950" y="925"/>
                  </a:lnTo>
                  <a:lnTo>
                    <a:pt x="1950" y="922"/>
                  </a:lnTo>
                  <a:lnTo>
                    <a:pt x="1950" y="920"/>
                  </a:lnTo>
                  <a:lnTo>
                    <a:pt x="1950" y="918"/>
                  </a:lnTo>
                  <a:lnTo>
                    <a:pt x="1951" y="918"/>
                  </a:lnTo>
                  <a:lnTo>
                    <a:pt x="1953" y="915"/>
                  </a:lnTo>
                  <a:lnTo>
                    <a:pt x="1955" y="911"/>
                  </a:lnTo>
                  <a:lnTo>
                    <a:pt x="1955" y="910"/>
                  </a:lnTo>
                  <a:lnTo>
                    <a:pt x="1955" y="906"/>
                  </a:lnTo>
                  <a:lnTo>
                    <a:pt x="1951" y="904"/>
                  </a:lnTo>
                  <a:lnTo>
                    <a:pt x="1951" y="901"/>
                  </a:lnTo>
                  <a:lnTo>
                    <a:pt x="1953" y="901"/>
                  </a:lnTo>
                  <a:lnTo>
                    <a:pt x="1953" y="899"/>
                  </a:lnTo>
                  <a:lnTo>
                    <a:pt x="1956" y="903"/>
                  </a:lnTo>
                  <a:lnTo>
                    <a:pt x="1956" y="901"/>
                  </a:lnTo>
                  <a:lnTo>
                    <a:pt x="1958" y="901"/>
                  </a:lnTo>
                  <a:lnTo>
                    <a:pt x="1958" y="899"/>
                  </a:lnTo>
                  <a:lnTo>
                    <a:pt x="1963" y="899"/>
                  </a:lnTo>
                  <a:lnTo>
                    <a:pt x="1965" y="897"/>
                  </a:lnTo>
                  <a:lnTo>
                    <a:pt x="1970" y="897"/>
                  </a:lnTo>
                  <a:lnTo>
                    <a:pt x="1970" y="896"/>
                  </a:lnTo>
                  <a:lnTo>
                    <a:pt x="1970" y="896"/>
                  </a:lnTo>
                  <a:lnTo>
                    <a:pt x="1970" y="896"/>
                  </a:lnTo>
                  <a:lnTo>
                    <a:pt x="1970" y="897"/>
                  </a:lnTo>
                  <a:lnTo>
                    <a:pt x="1972" y="897"/>
                  </a:lnTo>
                  <a:lnTo>
                    <a:pt x="1970" y="901"/>
                  </a:lnTo>
                  <a:lnTo>
                    <a:pt x="1969" y="903"/>
                  </a:lnTo>
                  <a:lnTo>
                    <a:pt x="1969" y="904"/>
                  </a:lnTo>
                  <a:lnTo>
                    <a:pt x="1969" y="904"/>
                  </a:lnTo>
                  <a:lnTo>
                    <a:pt x="1969" y="906"/>
                  </a:lnTo>
                  <a:lnTo>
                    <a:pt x="1970" y="906"/>
                  </a:lnTo>
                  <a:lnTo>
                    <a:pt x="1970" y="910"/>
                  </a:lnTo>
                  <a:lnTo>
                    <a:pt x="1970" y="913"/>
                  </a:lnTo>
                  <a:lnTo>
                    <a:pt x="1970" y="915"/>
                  </a:lnTo>
                  <a:lnTo>
                    <a:pt x="1972" y="918"/>
                  </a:lnTo>
                  <a:lnTo>
                    <a:pt x="1972" y="918"/>
                  </a:lnTo>
                  <a:lnTo>
                    <a:pt x="1974" y="918"/>
                  </a:lnTo>
                  <a:lnTo>
                    <a:pt x="1974" y="918"/>
                  </a:lnTo>
                  <a:lnTo>
                    <a:pt x="1974" y="918"/>
                  </a:lnTo>
                  <a:lnTo>
                    <a:pt x="1976" y="918"/>
                  </a:lnTo>
                  <a:lnTo>
                    <a:pt x="1976" y="915"/>
                  </a:lnTo>
                  <a:lnTo>
                    <a:pt x="1977" y="915"/>
                  </a:lnTo>
                  <a:lnTo>
                    <a:pt x="1977" y="913"/>
                  </a:lnTo>
                  <a:lnTo>
                    <a:pt x="1979" y="913"/>
                  </a:lnTo>
                  <a:lnTo>
                    <a:pt x="1983" y="903"/>
                  </a:lnTo>
                  <a:lnTo>
                    <a:pt x="1984" y="904"/>
                  </a:lnTo>
                  <a:lnTo>
                    <a:pt x="1986" y="906"/>
                  </a:lnTo>
                  <a:lnTo>
                    <a:pt x="1988" y="908"/>
                  </a:lnTo>
                  <a:lnTo>
                    <a:pt x="1988" y="911"/>
                  </a:lnTo>
                  <a:lnTo>
                    <a:pt x="1988" y="913"/>
                  </a:lnTo>
                  <a:lnTo>
                    <a:pt x="1988" y="916"/>
                  </a:lnTo>
                  <a:lnTo>
                    <a:pt x="1986" y="920"/>
                  </a:lnTo>
                  <a:lnTo>
                    <a:pt x="1990" y="920"/>
                  </a:lnTo>
                  <a:lnTo>
                    <a:pt x="1991" y="922"/>
                  </a:lnTo>
                  <a:lnTo>
                    <a:pt x="1991" y="923"/>
                  </a:lnTo>
                  <a:lnTo>
                    <a:pt x="1993" y="927"/>
                  </a:lnTo>
                  <a:lnTo>
                    <a:pt x="1995" y="927"/>
                  </a:lnTo>
                  <a:lnTo>
                    <a:pt x="1998" y="929"/>
                  </a:lnTo>
                  <a:lnTo>
                    <a:pt x="1997" y="930"/>
                  </a:lnTo>
                  <a:lnTo>
                    <a:pt x="1995" y="930"/>
                  </a:lnTo>
                  <a:lnTo>
                    <a:pt x="1993" y="930"/>
                  </a:lnTo>
                  <a:lnTo>
                    <a:pt x="1993" y="934"/>
                  </a:lnTo>
                  <a:lnTo>
                    <a:pt x="1997" y="936"/>
                  </a:lnTo>
                  <a:lnTo>
                    <a:pt x="1997" y="936"/>
                  </a:lnTo>
                  <a:lnTo>
                    <a:pt x="1998" y="936"/>
                  </a:lnTo>
                  <a:lnTo>
                    <a:pt x="2000" y="939"/>
                  </a:lnTo>
                  <a:lnTo>
                    <a:pt x="2004" y="939"/>
                  </a:lnTo>
                  <a:lnTo>
                    <a:pt x="2004" y="939"/>
                  </a:lnTo>
                  <a:lnTo>
                    <a:pt x="2004" y="939"/>
                  </a:lnTo>
                  <a:lnTo>
                    <a:pt x="2004" y="941"/>
                  </a:lnTo>
                  <a:lnTo>
                    <a:pt x="2009" y="943"/>
                  </a:lnTo>
                  <a:lnTo>
                    <a:pt x="2009" y="941"/>
                  </a:lnTo>
                  <a:lnTo>
                    <a:pt x="2011" y="941"/>
                  </a:lnTo>
                  <a:lnTo>
                    <a:pt x="2011" y="943"/>
                  </a:lnTo>
                  <a:lnTo>
                    <a:pt x="2012" y="943"/>
                  </a:lnTo>
                  <a:lnTo>
                    <a:pt x="2014" y="943"/>
                  </a:lnTo>
                  <a:lnTo>
                    <a:pt x="2014" y="941"/>
                  </a:lnTo>
                  <a:lnTo>
                    <a:pt x="2014" y="943"/>
                  </a:lnTo>
                  <a:lnTo>
                    <a:pt x="2016" y="944"/>
                  </a:lnTo>
                  <a:lnTo>
                    <a:pt x="2018" y="944"/>
                  </a:lnTo>
                  <a:lnTo>
                    <a:pt x="2018" y="948"/>
                  </a:lnTo>
                  <a:lnTo>
                    <a:pt x="2021" y="950"/>
                  </a:lnTo>
                  <a:lnTo>
                    <a:pt x="2025" y="951"/>
                  </a:lnTo>
                  <a:lnTo>
                    <a:pt x="2026" y="953"/>
                  </a:lnTo>
                  <a:lnTo>
                    <a:pt x="2026" y="955"/>
                  </a:lnTo>
                  <a:lnTo>
                    <a:pt x="2028" y="955"/>
                  </a:lnTo>
                  <a:lnTo>
                    <a:pt x="2030" y="957"/>
                  </a:lnTo>
                  <a:lnTo>
                    <a:pt x="2033" y="957"/>
                  </a:lnTo>
                  <a:lnTo>
                    <a:pt x="2040" y="964"/>
                  </a:lnTo>
                  <a:lnTo>
                    <a:pt x="2042" y="964"/>
                  </a:lnTo>
                  <a:lnTo>
                    <a:pt x="2046" y="964"/>
                  </a:lnTo>
                  <a:lnTo>
                    <a:pt x="2047" y="965"/>
                  </a:lnTo>
                  <a:lnTo>
                    <a:pt x="2049" y="967"/>
                  </a:lnTo>
                  <a:lnTo>
                    <a:pt x="2051" y="967"/>
                  </a:lnTo>
                  <a:lnTo>
                    <a:pt x="2052" y="969"/>
                  </a:lnTo>
                  <a:lnTo>
                    <a:pt x="2054" y="972"/>
                  </a:lnTo>
                  <a:lnTo>
                    <a:pt x="2058" y="972"/>
                  </a:lnTo>
                  <a:lnTo>
                    <a:pt x="2058" y="974"/>
                  </a:lnTo>
                  <a:lnTo>
                    <a:pt x="2059" y="974"/>
                  </a:lnTo>
                  <a:lnTo>
                    <a:pt x="2059" y="979"/>
                  </a:lnTo>
                  <a:lnTo>
                    <a:pt x="2058" y="979"/>
                  </a:lnTo>
                  <a:lnTo>
                    <a:pt x="2058" y="981"/>
                  </a:lnTo>
                  <a:lnTo>
                    <a:pt x="2058" y="981"/>
                  </a:lnTo>
                  <a:lnTo>
                    <a:pt x="2058" y="983"/>
                  </a:lnTo>
                  <a:lnTo>
                    <a:pt x="2058" y="985"/>
                  </a:lnTo>
                  <a:lnTo>
                    <a:pt x="2059" y="985"/>
                  </a:lnTo>
                  <a:lnTo>
                    <a:pt x="2059" y="986"/>
                  </a:lnTo>
                  <a:lnTo>
                    <a:pt x="2058" y="986"/>
                  </a:lnTo>
                  <a:lnTo>
                    <a:pt x="2058" y="992"/>
                  </a:lnTo>
                  <a:lnTo>
                    <a:pt x="2058" y="992"/>
                  </a:lnTo>
                  <a:lnTo>
                    <a:pt x="2056" y="993"/>
                  </a:lnTo>
                  <a:lnTo>
                    <a:pt x="2056" y="997"/>
                  </a:lnTo>
                  <a:lnTo>
                    <a:pt x="2056" y="1000"/>
                  </a:lnTo>
                  <a:lnTo>
                    <a:pt x="2058" y="1000"/>
                  </a:lnTo>
                  <a:lnTo>
                    <a:pt x="2058" y="1004"/>
                  </a:lnTo>
                  <a:lnTo>
                    <a:pt x="2059" y="1007"/>
                  </a:lnTo>
                  <a:lnTo>
                    <a:pt x="2061" y="1009"/>
                  </a:lnTo>
                  <a:lnTo>
                    <a:pt x="2065" y="1009"/>
                  </a:lnTo>
                  <a:lnTo>
                    <a:pt x="2065" y="1011"/>
                  </a:lnTo>
                  <a:lnTo>
                    <a:pt x="2066" y="1013"/>
                  </a:lnTo>
                  <a:lnTo>
                    <a:pt x="2066" y="1014"/>
                  </a:lnTo>
                  <a:lnTo>
                    <a:pt x="2068" y="1014"/>
                  </a:lnTo>
                  <a:lnTo>
                    <a:pt x="2068" y="1016"/>
                  </a:lnTo>
                  <a:lnTo>
                    <a:pt x="2070" y="1016"/>
                  </a:lnTo>
                  <a:lnTo>
                    <a:pt x="2070" y="1019"/>
                  </a:lnTo>
                  <a:lnTo>
                    <a:pt x="2070" y="1019"/>
                  </a:lnTo>
                  <a:lnTo>
                    <a:pt x="2070" y="1023"/>
                  </a:lnTo>
                  <a:lnTo>
                    <a:pt x="2075" y="1025"/>
                  </a:lnTo>
                  <a:lnTo>
                    <a:pt x="2075" y="1028"/>
                  </a:lnTo>
                  <a:lnTo>
                    <a:pt x="2079" y="1032"/>
                  </a:lnTo>
                  <a:lnTo>
                    <a:pt x="2079" y="1033"/>
                  </a:lnTo>
                  <a:lnTo>
                    <a:pt x="2082" y="1032"/>
                  </a:lnTo>
                  <a:lnTo>
                    <a:pt x="2086" y="1032"/>
                  </a:lnTo>
                  <a:lnTo>
                    <a:pt x="2086" y="1035"/>
                  </a:lnTo>
                  <a:lnTo>
                    <a:pt x="2082" y="1035"/>
                  </a:lnTo>
                  <a:lnTo>
                    <a:pt x="2082" y="1039"/>
                  </a:lnTo>
                  <a:lnTo>
                    <a:pt x="2082" y="1042"/>
                  </a:lnTo>
                  <a:lnTo>
                    <a:pt x="2082" y="1046"/>
                  </a:lnTo>
                  <a:lnTo>
                    <a:pt x="2084" y="1046"/>
                  </a:lnTo>
                  <a:lnTo>
                    <a:pt x="2087" y="1046"/>
                  </a:lnTo>
                  <a:lnTo>
                    <a:pt x="2091" y="1046"/>
                  </a:lnTo>
                  <a:lnTo>
                    <a:pt x="2094" y="1046"/>
                  </a:lnTo>
                  <a:lnTo>
                    <a:pt x="2094" y="1047"/>
                  </a:lnTo>
                  <a:lnTo>
                    <a:pt x="2100" y="1047"/>
                  </a:lnTo>
                  <a:lnTo>
                    <a:pt x="2103" y="1051"/>
                  </a:lnTo>
                  <a:lnTo>
                    <a:pt x="2107" y="1051"/>
                  </a:lnTo>
                  <a:lnTo>
                    <a:pt x="2107" y="1053"/>
                  </a:lnTo>
                  <a:lnTo>
                    <a:pt x="2107" y="1053"/>
                  </a:lnTo>
                  <a:lnTo>
                    <a:pt x="2107" y="1054"/>
                  </a:lnTo>
                  <a:lnTo>
                    <a:pt x="2100" y="1053"/>
                  </a:lnTo>
                  <a:lnTo>
                    <a:pt x="2096" y="1049"/>
                  </a:lnTo>
                  <a:lnTo>
                    <a:pt x="2094" y="1049"/>
                  </a:lnTo>
                  <a:lnTo>
                    <a:pt x="2094" y="1049"/>
                  </a:lnTo>
                  <a:lnTo>
                    <a:pt x="2091" y="1049"/>
                  </a:lnTo>
                  <a:lnTo>
                    <a:pt x="2091" y="1049"/>
                  </a:lnTo>
                  <a:lnTo>
                    <a:pt x="2087" y="1049"/>
                  </a:lnTo>
                  <a:lnTo>
                    <a:pt x="2086" y="1049"/>
                  </a:lnTo>
                  <a:lnTo>
                    <a:pt x="2086" y="1051"/>
                  </a:lnTo>
                  <a:lnTo>
                    <a:pt x="2086" y="1051"/>
                  </a:lnTo>
                  <a:lnTo>
                    <a:pt x="2084" y="1054"/>
                  </a:lnTo>
                  <a:lnTo>
                    <a:pt x="2086" y="1054"/>
                  </a:lnTo>
                  <a:lnTo>
                    <a:pt x="2086" y="1056"/>
                  </a:lnTo>
                  <a:lnTo>
                    <a:pt x="2086" y="1056"/>
                  </a:lnTo>
                  <a:lnTo>
                    <a:pt x="2087" y="1058"/>
                  </a:lnTo>
                  <a:lnTo>
                    <a:pt x="2087" y="1060"/>
                  </a:lnTo>
                  <a:lnTo>
                    <a:pt x="2089" y="1063"/>
                  </a:lnTo>
                  <a:lnTo>
                    <a:pt x="2087" y="1065"/>
                  </a:lnTo>
                  <a:lnTo>
                    <a:pt x="2087" y="1068"/>
                  </a:lnTo>
                  <a:lnTo>
                    <a:pt x="2089" y="1070"/>
                  </a:lnTo>
                  <a:lnTo>
                    <a:pt x="2091" y="1072"/>
                  </a:lnTo>
                  <a:lnTo>
                    <a:pt x="2091" y="1070"/>
                  </a:lnTo>
                  <a:lnTo>
                    <a:pt x="2107" y="1072"/>
                  </a:lnTo>
                  <a:lnTo>
                    <a:pt x="2105" y="1065"/>
                  </a:lnTo>
                  <a:lnTo>
                    <a:pt x="2110" y="1065"/>
                  </a:lnTo>
                  <a:lnTo>
                    <a:pt x="2115" y="1067"/>
                  </a:lnTo>
                  <a:lnTo>
                    <a:pt x="2115" y="1065"/>
                  </a:lnTo>
                  <a:lnTo>
                    <a:pt x="2117" y="1065"/>
                  </a:lnTo>
                  <a:lnTo>
                    <a:pt x="2115" y="1063"/>
                  </a:lnTo>
                  <a:lnTo>
                    <a:pt x="2115" y="1061"/>
                  </a:lnTo>
                  <a:lnTo>
                    <a:pt x="2115" y="1060"/>
                  </a:lnTo>
                  <a:lnTo>
                    <a:pt x="2114" y="1060"/>
                  </a:lnTo>
                  <a:lnTo>
                    <a:pt x="2114" y="1060"/>
                  </a:lnTo>
                  <a:lnTo>
                    <a:pt x="2112" y="1058"/>
                  </a:lnTo>
                  <a:lnTo>
                    <a:pt x="2112" y="1058"/>
                  </a:lnTo>
                  <a:lnTo>
                    <a:pt x="2112" y="1056"/>
                  </a:lnTo>
                  <a:lnTo>
                    <a:pt x="2115" y="1056"/>
                  </a:lnTo>
                  <a:lnTo>
                    <a:pt x="2115" y="1054"/>
                  </a:lnTo>
                  <a:lnTo>
                    <a:pt x="2117" y="1054"/>
                  </a:lnTo>
                  <a:lnTo>
                    <a:pt x="2117" y="1056"/>
                  </a:lnTo>
                  <a:lnTo>
                    <a:pt x="2119" y="1056"/>
                  </a:lnTo>
                  <a:lnTo>
                    <a:pt x="2121" y="1058"/>
                  </a:lnTo>
                  <a:lnTo>
                    <a:pt x="2124" y="1060"/>
                  </a:lnTo>
                  <a:lnTo>
                    <a:pt x="2124" y="1056"/>
                  </a:lnTo>
                  <a:lnTo>
                    <a:pt x="2124" y="1054"/>
                  </a:lnTo>
                  <a:lnTo>
                    <a:pt x="2124" y="1053"/>
                  </a:lnTo>
                  <a:lnTo>
                    <a:pt x="2124" y="1053"/>
                  </a:lnTo>
                  <a:lnTo>
                    <a:pt x="2122" y="1049"/>
                  </a:lnTo>
                  <a:lnTo>
                    <a:pt x="2119" y="1049"/>
                  </a:lnTo>
                  <a:lnTo>
                    <a:pt x="2117" y="1046"/>
                  </a:lnTo>
                  <a:lnTo>
                    <a:pt x="2115" y="1046"/>
                  </a:lnTo>
                  <a:lnTo>
                    <a:pt x="2115" y="1044"/>
                  </a:lnTo>
                  <a:lnTo>
                    <a:pt x="2112" y="1044"/>
                  </a:lnTo>
                  <a:lnTo>
                    <a:pt x="2112" y="1040"/>
                  </a:lnTo>
                  <a:lnTo>
                    <a:pt x="2112" y="1040"/>
                  </a:lnTo>
                  <a:lnTo>
                    <a:pt x="2112" y="1037"/>
                  </a:lnTo>
                  <a:lnTo>
                    <a:pt x="2114" y="1039"/>
                  </a:lnTo>
                  <a:lnTo>
                    <a:pt x="2115" y="1040"/>
                  </a:lnTo>
                  <a:lnTo>
                    <a:pt x="2119" y="1042"/>
                  </a:lnTo>
                  <a:lnTo>
                    <a:pt x="2119" y="1044"/>
                  </a:lnTo>
                  <a:lnTo>
                    <a:pt x="2119" y="1044"/>
                  </a:lnTo>
                  <a:lnTo>
                    <a:pt x="2121" y="1046"/>
                  </a:lnTo>
                  <a:lnTo>
                    <a:pt x="2121" y="1047"/>
                  </a:lnTo>
                  <a:lnTo>
                    <a:pt x="2128" y="1047"/>
                  </a:lnTo>
                  <a:lnTo>
                    <a:pt x="2128" y="1049"/>
                  </a:lnTo>
                  <a:lnTo>
                    <a:pt x="2135" y="1054"/>
                  </a:lnTo>
                  <a:lnTo>
                    <a:pt x="2135" y="1053"/>
                  </a:lnTo>
                  <a:lnTo>
                    <a:pt x="2136" y="1053"/>
                  </a:lnTo>
                  <a:lnTo>
                    <a:pt x="2135" y="1053"/>
                  </a:lnTo>
                  <a:lnTo>
                    <a:pt x="2135" y="1051"/>
                  </a:lnTo>
                  <a:lnTo>
                    <a:pt x="2133" y="1051"/>
                  </a:lnTo>
                  <a:lnTo>
                    <a:pt x="2133" y="1049"/>
                  </a:lnTo>
                  <a:lnTo>
                    <a:pt x="2131" y="1047"/>
                  </a:lnTo>
                  <a:lnTo>
                    <a:pt x="2129" y="1044"/>
                  </a:lnTo>
                  <a:lnTo>
                    <a:pt x="2126" y="1042"/>
                  </a:lnTo>
                  <a:lnTo>
                    <a:pt x="2124" y="1040"/>
                  </a:lnTo>
                  <a:lnTo>
                    <a:pt x="2121" y="1039"/>
                  </a:lnTo>
                  <a:lnTo>
                    <a:pt x="2119" y="1037"/>
                  </a:lnTo>
                  <a:lnTo>
                    <a:pt x="2119" y="1035"/>
                  </a:lnTo>
                  <a:lnTo>
                    <a:pt x="2115" y="1035"/>
                  </a:lnTo>
                  <a:lnTo>
                    <a:pt x="2115" y="1032"/>
                  </a:lnTo>
                  <a:lnTo>
                    <a:pt x="2114" y="1033"/>
                  </a:lnTo>
                  <a:lnTo>
                    <a:pt x="2112" y="1033"/>
                  </a:lnTo>
                  <a:lnTo>
                    <a:pt x="2112" y="1033"/>
                  </a:lnTo>
                  <a:lnTo>
                    <a:pt x="2108" y="1035"/>
                  </a:lnTo>
                  <a:lnTo>
                    <a:pt x="2110" y="1035"/>
                  </a:lnTo>
                  <a:lnTo>
                    <a:pt x="2110" y="1035"/>
                  </a:lnTo>
                  <a:lnTo>
                    <a:pt x="2110" y="1037"/>
                  </a:lnTo>
                  <a:lnTo>
                    <a:pt x="2110" y="1037"/>
                  </a:lnTo>
                  <a:lnTo>
                    <a:pt x="2107" y="1037"/>
                  </a:lnTo>
                  <a:lnTo>
                    <a:pt x="2107" y="1037"/>
                  </a:lnTo>
                  <a:lnTo>
                    <a:pt x="2105" y="1037"/>
                  </a:lnTo>
                  <a:lnTo>
                    <a:pt x="2105" y="1035"/>
                  </a:lnTo>
                  <a:lnTo>
                    <a:pt x="2107" y="1035"/>
                  </a:lnTo>
                  <a:lnTo>
                    <a:pt x="2107" y="1035"/>
                  </a:lnTo>
                  <a:lnTo>
                    <a:pt x="2108" y="1035"/>
                  </a:lnTo>
                  <a:lnTo>
                    <a:pt x="2108" y="1033"/>
                  </a:lnTo>
                  <a:lnTo>
                    <a:pt x="2110" y="1033"/>
                  </a:lnTo>
                  <a:lnTo>
                    <a:pt x="2108" y="1030"/>
                  </a:lnTo>
                  <a:lnTo>
                    <a:pt x="2107" y="1028"/>
                  </a:lnTo>
                  <a:lnTo>
                    <a:pt x="2107" y="1025"/>
                  </a:lnTo>
                  <a:lnTo>
                    <a:pt x="2108" y="1025"/>
                  </a:lnTo>
                  <a:lnTo>
                    <a:pt x="2110" y="1028"/>
                  </a:lnTo>
                  <a:lnTo>
                    <a:pt x="2115" y="1028"/>
                  </a:lnTo>
                  <a:lnTo>
                    <a:pt x="2114" y="1025"/>
                  </a:lnTo>
                  <a:lnTo>
                    <a:pt x="2112" y="1021"/>
                  </a:lnTo>
                  <a:lnTo>
                    <a:pt x="2110" y="1019"/>
                  </a:lnTo>
                  <a:lnTo>
                    <a:pt x="2108" y="1016"/>
                  </a:lnTo>
                  <a:lnTo>
                    <a:pt x="2107" y="1013"/>
                  </a:lnTo>
                  <a:lnTo>
                    <a:pt x="2105" y="1013"/>
                  </a:lnTo>
                  <a:lnTo>
                    <a:pt x="2105" y="1011"/>
                  </a:lnTo>
                  <a:lnTo>
                    <a:pt x="2103" y="1011"/>
                  </a:lnTo>
                  <a:lnTo>
                    <a:pt x="2103" y="1011"/>
                  </a:lnTo>
                  <a:lnTo>
                    <a:pt x="2105" y="1004"/>
                  </a:lnTo>
                  <a:lnTo>
                    <a:pt x="2107" y="1004"/>
                  </a:lnTo>
                  <a:lnTo>
                    <a:pt x="2107" y="1000"/>
                  </a:lnTo>
                  <a:lnTo>
                    <a:pt x="2107" y="1000"/>
                  </a:lnTo>
                  <a:lnTo>
                    <a:pt x="2107" y="999"/>
                  </a:lnTo>
                  <a:lnTo>
                    <a:pt x="2107" y="999"/>
                  </a:lnTo>
                  <a:lnTo>
                    <a:pt x="2108" y="999"/>
                  </a:lnTo>
                  <a:lnTo>
                    <a:pt x="2110" y="1002"/>
                  </a:lnTo>
                  <a:lnTo>
                    <a:pt x="2112" y="1004"/>
                  </a:lnTo>
                  <a:lnTo>
                    <a:pt x="2112" y="1004"/>
                  </a:lnTo>
                  <a:lnTo>
                    <a:pt x="2112" y="1007"/>
                  </a:lnTo>
                  <a:lnTo>
                    <a:pt x="2114" y="1007"/>
                  </a:lnTo>
                  <a:lnTo>
                    <a:pt x="2115" y="1011"/>
                  </a:lnTo>
                  <a:lnTo>
                    <a:pt x="2119" y="1011"/>
                  </a:lnTo>
                  <a:lnTo>
                    <a:pt x="2115" y="1007"/>
                  </a:lnTo>
                  <a:lnTo>
                    <a:pt x="2119" y="1007"/>
                  </a:lnTo>
                  <a:lnTo>
                    <a:pt x="2119" y="1006"/>
                  </a:lnTo>
                  <a:lnTo>
                    <a:pt x="2122" y="1007"/>
                  </a:lnTo>
                  <a:lnTo>
                    <a:pt x="2122" y="1007"/>
                  </a:lnTo>
                  <a:lnTo>
                    <a:pt x="2124" y="1007"/>
                  </a:lnTo>
                  <a:lnTo>
                    <a:pt x="2122" y="1004"/>
                  </a:lnTo>
                  <a:lnTo>
                    <a:pt x="2128" y="1004"/>
                  </a:lnTo>
                  <a:lnTo>
                    <a:pt x="2128" y="1002"/>
                  </a:lnTo>
                  <a:lnTo>
                    <a:pt x="2126" y="1000"/>
                  </a:lnTo>
                  <a:lnTo>
                    <a:pt x="2124" y="1000"/>
                  </a:lnTo>
                  <a:lnTo>
                    <a:pt x="2122" y="999"/>
                  </a:lnTo>
                  <a:lnTo>
                    <a:pt x="2122" y="999"/>
                  </a:lnTo>
                  <a:lnTo>
                    <a:pt x="2121" y="997"/>
                  </a:lnTo>
                  <a:lnTo>
                    <a:pt x="2121" y="993"/>
                  </a:lnTo>
                  <a:lnTo>
                    <a:pt x="2122" y="992"/>
                  </a:lnTo>
                  <a:lnTo>
                    <a:pt x="2126" y="992"/>
                  </a:lnTo>
                  <a:lnTo>
                    <a:pt x="2129" y="992"/>
                  </a:lnTo>
                  <a:lnTo>
                    <a:pt x="2129" y="992"/>
                  </a:lnTo>
                  <a:lnTo>
                    <a:pt x="2129" y="993"/>
                  </a:lnTo>
                  <a:lnTo>
                    <a:pt x="2133" y="993"/>
                  </a:lnTo>
                  <a:lnTo>
                    <a:pt x="2133" y="993"/>
                  </a:lnTo>
                  <a:lnTo>
                    <a:pt x="2140" y="993"/>
                  </a:lnTo>
                  <a:lnTo>
                    <a:pt x="2140" y="993"/>
                  </a:lnTo>
                  <a:lnTo>
                    <a:pt x="2145" y="993"/>
                  </a:lnTo>
                  <a:lnTo>
                    <a:pt x="2147" y="993"/>
                  </a:lnTo>
                  <a:lnTo>
                    <a:pt x="2150" y="992"/>
                  </a:lnTo>
                  <a:lnTo>
                    <a:pt x="2154" y="992"/>
                  </a:lnTo>
                  <a:lnTo>
                    <a:pt x="2154" y="995"/>
                  </a:lnTo>
                  <a:lnTo>
                    <a:pt x="2155" y="995"/>
                  </a:lnTo>
                  <a:lnTo>
                    <a:pt x="2155" y="997"/>
                  </a:lnTo>
                  <a:lnTo>
                    <a:pt x="2157" y="997"/>
                  </a:lnTo>
                  <a:lnTo>
                    <a:pt x="2161" y="999"/>
                  </a:lnTo>
                  <a:lnTo>
                    <a:pt x="2161" y="999"/>
                  </a:lnTo>
                  <a:lnTo>
                    <a:pt x="2159" y="1000"/>
                  </a:lnTo>
                  <a:lnTo>
                    <a:pt x="2157" y="1000"/>
                  </a:lnTo>
                  <a:lnTo>
                    <a:pt x="2155" y="1002"/>
                  </a:lnTo>
                  <a:lnTo>
                    <a:pt x="2155" y="1007"/>
                  </a:lnTo>
                  <a:lnTo>
                    <a:pt x="2159" y="1006"/>
                  </a:lnTo>
                  <a:lnTo>
                    <a:pt x="2159" y="1004"/>
                  </a:lnTo>
                  <a:lnTo>
                    <a:pt x="2162" y="1004"/>
                  </a:lnTo>
                  <a:lnTo>
                    <a:pt x="2162" y="1002"/>
                  </a:lnTo>
                  <a:lnTo>
                    <a:pt x="2166" y="1002"/>
                  </a:lnTo>
                  <a:lnTo>
                    <a:pt x="2166" y="999"/>
                  </a:lnTo>
                  <a:lnTo>
                    <a:pt x="2175" y="997"/>
                  </a:lnTo>
                  <a:lnTo>
                    <a:pt x="2178" y="993"/>
                  </a:lnTo>
                  <a:lnTo>
                    <a:pt x="2187" y="993"/>
                  </a:lnTo>
                  <a:lnTo>
                    <a:pt x="2187" y="992"/>
                  </a:lnTo>
                  <a:lnTo>
                    <a:pt x="2189" y="992"/>
                  </a:lnTo>
                  <a:lnTo>
                    <a:pt x="2189" y="990"/>
                  </a:lnTo>
                  <a:lnTo>
                    <a:pt x="2192" y="990"/>
                  </a:lnTo>
                  <a:lnTo>
                    <a:pt x="2192" y="990"/>
                  </a:lnTo>
                  <a:lnTo>
                    <a:pt x="2196" y="988"/>
                  </a:lnTo>
                  <a:lnTo>
                    <a:pt x="2196" y="986"/>
                  </a:lnTo>
                  <a:lnTo>
                    <a:pt x="2192" y="985"/>
                  </a:lnTo>
                  <a:lnTo>
                    <a:pt x="2189" y="983"/>
                  </a:lnTo>
                  <a:lnTo>
                    <a:pt x="2183" y="981"/>
                  </a:lnTo>
                  <a:lnTo>
                    <a:pt x="2183" y="979"/>
                  </a:lnTo>
                  <a:lnTo>
                    <a:pt x="2183" y="978"/>
                  </a:lnTo>
                  <a:lnTo>
                    <a:pt x="2182" y="978"/>
                  </a:lnTo>
                  <a:lnTo>
                    <a:pt x="2182" y="978"/>
                  </a:lnTo>
                  <a:lnTo>
                    <a:pt x="2182" y="974"/>
                  </a:lnTo>
                  <a:lnTo>
                    <a:pt x="2180" y="974"/>
                  </a:lnTo>
                  <a:lnTo>
                    <a:pt x="2180" y="971"/>
                  </a:lnTo>
                  <a:lnTo>
                    <a:pt x="2178" y="971"/>
                  </a:lnTo>
                  <a:lnTo>
                    <a:pt x="2178" y="967"/>
                  </a:lnTo>
                  <a:lnTo>
                    <a:pt x="2175" y="965"/>
                  </a:lnTo>
                  <a:lnTo>
                    <a:pt x="2175" y="964"/>
                  </a:lnTo>
                  <a:lnTo>
                    <a:pt x="2175" y="964"/>
                  </a:lnTo>
                  <a:lnTo>
                    <a:pt x="2176" y="962"/>
                  </a:lnTo>
                  <a:lnTo>
                    <a:pt x="2178" y="962"/>
                  </a:lnTo>
                  <a:lnTo>
                    <a:pt x="2178" y="962"/>
                  </a:lnTo>
                  <a:lnTo>
                    <a:pt x="2180" y="958"/>
                  </a:lnTo>
                  <a:lnTo>
                    <a:pt x="2180" y="957"/>
                  </a:lnTo>
                  <a:lnTo>
                    <a:pt x="2180" y="953"/>
                  </a:lnTo>
                  <a:lnTo>
                    <a:pt x="2183" y="951"/>
                  </a:lnTo>
                  <a:lnTo>
                    <a:pt x="2183" y="950"/>
                  </a:lnTo>
                  <a:lnTo>
                    <a:pt x="2183" y="950"/>
                  </a:lnTo>
                  <a:lnTo>
                    <a:pt x="2187" y="944"/>
                  </a:lnTo>
                  <a:lnTo>
                    <a:pt x="2190" y="944"/>
                  </a:lnTo>
                  <a:lnTo>
                    <a:pt x="2190" y="939"/>
                  </a:lnTo>
                  <a:lnTo>
                    <a:pt x="2190" y="934"/>
                  </a:lnTo>
                  <a:lnTo>
                    <a:pt x="2190" y="929"/>
                  </a:lnTo>
                  <a:lnTo>
                    <a:pt x="2192" y="929"/>
                  </a:lnTo>
                  <a:lnTo>
                    <a:pt x="2192" y="927"/>
                  </a:lnTo>
                  <a:lnTo>
                    <a:pt x="2194" y="927"/>
                  </a:lnTo>
                  <a:lnTo>
                    <a:pt x="2194" y="925"/>
                  </a:lnTo>
                  <a:lnTo>
                    <a:pt x="2196" y="925"/>
                  </a:lnTo>
                  <a:lnTo>
                    <a:pt x="2194" y="920"/>
                  </a:lnTo>
                  <a:lnTo>
                    <a:pt x="2194" y="920"/>
                  </a:lnTo>
                  <a:lnTo>
                    <a:pt x="2196" y="920"/>
                  </a:lnTo>
                  <a:lnTo>
                    <a:pt x="2196" y="918"/>
                  </a:lnTo>
                  <a:lnTo>
                    <a:pt x="2199" y="920"/>
                  </a:lnTo>
                  <a:lnTo>
                    <a:pt x="2201" y="918"/>
                  </a:lnTo>
                  <a:lnTo>
                    <a:pt x="2203" y="918"/>
                  </a:lnTo>
                  <a:lnTo>
                    <a:pt x="2201" y="913"/>
                  </a:lnTo>
                  <a:lnTo>
                    <a:pt x="2203" y="913"/>
                  </a:lnTo>
                  <a:lnTo>
                    <a:pt x="2203" y="911"/>
                  </a:lnTo>
                  <a:lnTo>
                    <a:pt x="2203" y="911"/>
                  </a:lnTo>
                  <a:lnTo>
                    <a:pt x="2203" y="908"/>
                  </a:lnTo>
                  <a:lnTo>
                    <a:pt x="2203" y="908"/>
                  </a:lnTo>
                  <a:lnTo>
                    <a:pt x="2203" y="906"/>
                  </a:lnTo>
                  <a:lnTo>
                    <a:pt x="2204" y="906"/>
                  </a:lnTo>
                  <a:lnTo>
                    <a:pt x="2203" y="906"/>
                  </a:lnTo>
                  <a:lnTo>
                    <a:pt x="2203" y="903"/>
                  </a:lnTo>
                  <a:lnTo>
                    <a:pt x="2203" y="903"/>
                  </a:lnTo>
                  <a:lnTo>
                    <a:pt x="2204" y="901"/>
                  </a:lnTo>
                  <a:lnTo>
                    <a:pt x="2204" y="901"/>
                  </a:lnTo>
                  <a:lnTo>
                    <a:pt x="2204" y="903"/>
                  </a:lnTo>
                  <a:lnTo>
                    <a:pt x="2204" y="903"/>
                  </a:lnTo>
                  <a:lnTo>
                    <a:pt x="2206" y="903"/>
                  </a:lnTo>
                  <a:lnTo>
                    <a:pt x="2204" y="897"/>
                  </a:lnTo>
                  <a:lnTo>
                    <a:pt x="2208" y="896"/>
                  </a:lnTo>
                  <a:lnTo>
                    <a:pt x="2211" y="894"/>
                  </a:lnTo>
                  <a:lnTo>
                    <a:pt x="2215" y="892"/>
                  </a:lnTo>
                  <a:lnTo>
                    <a:pt x="2215" y="887"/>
                  </a:lnTo>
                  <a:lnTo>
                    <a:pt x="2217" y="887"/>
                  </a:lnTo>
                  <a:lnTo>
                    <a:pt x="2218" y="885"/>
                  </a:lnTo>
                  <a:lnTo>
                    <a:pt x="2218" y="883"/>
                  </a:lnTo>
                  <a:lnTo>
                    <a:pt x="2220" y="882"/>
                  </a:lnTo>
                  <a:lnTo>
                    <a:pt x="2224" y="880"/>
                  </a:lnTo>
                  <a:lnTo>
                    <a:pt x="2224" y="878"/>
                  </a:lnTo>
                  <a:lnTo>
                    <a:pt x="2225" y="878"/>
                  </a:lnTo>
                  <a:lnTo>
                    <a:pt x="2225" y="880"/>
                  </a:lnTo>
                  <a:lnTo>
                    <a:pt x="2236" y="878"/>
                  </a:lnTo>
                  <a:lnTo>
                    <a:pt x="2236" y="878"/>
                  </a:lnTo>
                  <a:lnTo>
                    <a:pt x="2236" y="876"/>
                  </a:lnTo>
                  <a:lnTo>
                    <a:pt x="2236" y="876"/>
                  </a:lnTo>
                  <a:lnTo>
                    <a:pt x="2236" y="875"/>
                  </a:lnTo>
                  <a:lnTo>
                    <a:pt x="2238" y="876"/>
                  </a:lnTo>
                  <a:lnTo>
                    <a:pt x="2238" y="878"/>
                  </a:lnTo>
                  <a:lnTo>
                    <a:pt x="2238" y="880"/>
                  </a:lnTo>
                  <a:lnTo>
                    <a:pt x="2239" y="880"/>
                  </a:lnTo>
                  <a:lnTo>
                    <a:pt x="2243" y="880"/>
                  </a:lnTo>
                  <a:lnTo>
                    <a:pt x="2243" y="882"/>
                  </a:lnTo>
                  <a:lnTo>
                    <a:pt x="2241" y="882"/>
                  </a:lnTo>
                  <a:lnTo>
                    <a:pt x="2234" y="882"/>
                  </a:lnTo>
                  <a:lnTo>
                    <a:pt x="2234" y="883"/>
                  </a:lnTo>
                  <a:lnTo>
                    <a:pt x="2232" y="883"/>
                  </a:lnTo>
                  <a:lnTo>
                    <a:pt x="2232" y="885"/>
                  </a:lnTo>
                  <a:lnTo>
                    <a:pt x="2238" y="885"/>
                  </a:lnTo>
                  <a:lnTo>
                    <a:pt x="2238" y="887"/>
                  </a:lnTo>
                  <a:lnTo>
                    <a:pt x="2243" y="889"/>
                  </a:lnTo>
                  <a:lnTo>
                    <a:pt x="2244" y="890"/>
                  </a:lnTo>
                  <a:lnTo>
                    <a:pt x="2246" y="892"/>
                  </a:lnTo>
                  <a:lnTo>
                    <a:pt x="2248" y="892"/>
                  </a:lnTo>
                  <a:lnTo>
                    <a:pt x="2248" y="890"/>
                  </a:lnTo>
                  <a:lnTo>
                    <a:pt x="2250" y="890"/>
                  </a:lnTo>
                  <a:lnTo>
                    <a:pt x="2250" y="887"/>
                  </a:lnTo>
                  <a:lnTo>
                    <a:pt x="2255" y="887"/>
                  </a:lnTo>
                  <a:lnTo>
                    <a:pt x="2258" y="887"/>
                  </a:lnTo>
                  <a:lnTo>
                    <a:pt x="2258" y="890"/>
                  </a:lnTo>
                  <a:lnTo>
                    <a:pt x="2264" y="889"/>
                  </a:lnTo>
                  <a:lnTo>
                    <a:pt x="2265" y="892"/>
                  </a:lnTo>
                  <a:lnTo>
                    <a:pt x="2265" y="897"/>
                  </a:lnTo>
                  <a:lnTo>
                    <a:pt x="2260" y="896"/>
                  </a:lnTo>
                  <a:lnTo>
                    <a:pt x="2258" y="897"/>
                  </a:lnTo>
                  <a:lnTo>
                    <a:pt x="2253" y="899"/>
                  </a:lnTo>
                  <a:lnTo>
                    <a:pt x="2251" y="901"/>
                  </a:lnTo>
                  <a:lnTo>
                    <a:pt x="2250" y="903"/>
                  </a:lnTo>
                  <a:lnTo>
                    <a:pt x="2248" y="903"/>
                  </a:lnTo>
                  <a:lnTo>
                    <a:pt x="2246" y="904"/>
                  </a:lnTo>
                  <a:lnTo>
                    <a:pt x="2246" y="906"/>
                  </a:lnTo>
                  <a:lnTo>
                    <a:pt x="2251" y="906"/>
                  </a:lnTo>
                  <a:lnTo>
                    <a:pt x="2251" y="906"/>
                  </a:lnTo>
                  <a:lnTo>
                    <a:pt x="2253" y="906"/>
                  </a:lnTo>
                  <a:lnTo>
                    <a:pt x="2253" y="906"/>
                  </a:lnTo>
                  <a:lnTo>
                    <a:pt x="2257" y="906"/>
                  </a:lnTo>
                  <a:lnTo>
                    <a:pt x="2257" y="908"/>
                  </a:lnTo>
                  <a:lnTo>
                    <a:pt x="2257" y="908"/>
                  </a:lnTo>
                  <a:lnTo>
                    <a:pt x="2258" y="908"/>
                  </a:lnTo>
                  <a:lnTo>
                    <a:pt x="2260" y="908"/>
                  </a:lnTo>
                  <a:lnTo>
                    <a:pt x="2262" y="920"/>
                  </a:lnTo>
                  <a:lnTo>
                    <a:pt x="2262" y="920"/>
                  </a:lnTo>
                  <a:lnTo>
                    <a:pt x="2260" y="922"/>
                  </a:lnTo>
                  <a:lnTo>
                    <a:pt x="2260" y="922"/>
                  </a:lnTo>
                  <a:lnTo>
                    <a:pt x="2260" y="923"/>
                  </a:lnTo>
                  <a:lnTo>
                    <a:pt x="2258" y="925"/>
                  </a:lnTo>
                  <a:lnTo>
                    <a:pt x="2262" y="923"/>
                  </a:lnTo>
                  <a:lnTo>
                    <a:pt x="2262" y="923"/>
                  </a:lnTo>
                  <a:lnTo>
                    <a:pt x="2262" y="923"/>
                  </a:lnTo>
                  <a:lnTo>
                    <a:pt x="2271" y="922"/>
                  </a:lnTo>
                  <a:lnTo>
                    <a:pt x="2271" y="920"/>
                  </a:lnTo>
                  <a:lnTo>
                    <a:pt x="2278" y="918"/>
                  </a:lnTo>
                  <a:lnTo>
                    <a:pt x="2278" y="918"/>
                  </a:lnTo>
                  <a:lnTo>
                    <a:pt x="2283" y="918"/>
                  </a:lnTo>
                  <a:lnTo>
                    <a:pt x="2283" y="915"/>
                  </a:lnTo>
                  <a:lnTo>
                    <a:pt x="2290" y="913"/>
                  </a:lnTo>
                  <a:lnTo>
                    <a:pt x="2290" y="911"/>
                  </a:lnTo>
                  <a:lnTo>
                    <a:pt x="2292" y="911"/>
                  </a:lnTo>
                  <a:lnTo>
                    <a:pt x="2292" y="913"/>
                  </a:lnTo>
                  <a:lnTo>
                    <a:pt x="2292" y="913"/>
                  </a:lnTo>
                  <a:lnTo>
                    <a:pt x="2295" y="913"/>
                  </a:lnTo>
                  <a:lnTo>
                    <a:pt x="2295" y="913"/>
                  </a:lnTo>
                  <a:lnTo>
                    <a:pt x="2297" y="911"/>
                  </a:lnTo>
                  <a:lnTo>
                    <a:pt x="2297" y="911"/>
                  </a:lnTo>
                  <a:lnTo>
                    <a:pt x="2302" y="911"/>
                  </a:lnTo>
                  <a:lnTo>
                    <a:pt x="2302" y="910"/>
                  </a:lnTo>
                  <a:lnTo>
                    <a:pt x="2304" y="910"/>
                  </a:lnTo>
                  <a:lnTo>
                    <a:pt x="2304" y="904"/>
                  </a:lnTo>
                  <a:lnTo>
                    <a:pt x="2304" y="904"/>
                  </a:lnTo>
                  <a:lnTo>
                    <a:pt x="2304" y="903"/>
                  </a:lnTo>
                  <a:lnTo>
                    <a:pt x="2297" y="904"/>
                  </a:lnTo>
                  <a:lnTo>
                    <a:pt x="2297" y="906"/>
                  </a:lnTo>
                  <a:lnTo>
                    <a:pt x="2292" y="904"/>
                  </a:lnTo>
                  <a:lnTo>
                    <a:pt x="2292" y="906"/>
                  </a:lnTo>
                  <a:lnTo>
                    <a:pt x="2290" y="904"/>
                  </a:lnTo>
                  <a:lnTo>
                    <a:pt x="2290" y="904"/>
                  </a:lnTo>
                  <a:lnTo>
                    <a:pt x="2288" y="904"/>
                  </a:lnTo>
                  <a:lnTo>
                    <a:pt x="2281" y="906"/>
                  </a:lnTo>
                  <a:lnTo>
                    <a:pt x="2281" y="903"/>
                  </a:lnTo>
                  <a:lnTo>
                    <a:pt x="2279" y="903"/>
                  </a:lnTo>
                  <a:lnTo>
                    <a:pt x="2279" y="901"/>
                  </a:lnTo>
                  <a:lnTo>
                    <a:pt x="2279" y="899"/>
                  </a:lnTo>
                  <a:lnTo>
                    <a:pt x="2279" y="897"/>
                  </a:lnTo>
                  <a:lnTo>
                    <a:pt x="2274" y="896"/>
                  </a:lnTo>
                  <a:lnTo>
                    <a:pt x="2274" y="894"/>
                  </a:lnTo>
                  <a:lnTo>
                    <a:pt x="2274" y="892"/>
                  </a:lnTo>
                  <a:lnTo>
                    <a:pt x="2272" y="892"/>
                  </a:lnTo>
                  <a:lnTo>
                    <a:pt x="2272" y="892"/>
                  </a:lnTo>
                  <a:lnTo>
                    <a:pt x="2271" y="892"/>
                  </a:lnTo>
                  <a:lnTo>
                    <a:pt x="2271" y="890"/>
                  </a:lnTo>
                  <a:lnTo>
                    <a:pt x="2267" y="889"/>
                  </a:lnTo>
                  <a:lnTo>
                    <a:pt x="2267" y="885"/>
                  </a:lnTo>
                  <a:lnTo>
                    <a:pt x="2269" y="885"/>
                  </a:lnTo>
                  <a:lnTo>
                    <a:pt x="2271" y="885"/>
                  </a:lnTo>
                  <a:lnTo>
                    <a:pt x="2272" y="885"/>
                  </a:lnTo>
                  <a:lnTo>
                    <a:pt x="2274" y="885"/>
                  </a:lnTo>
                  <a:lnTo>
                    <a:pt x="2274" y="887"/>
                  </a:lnTo>
                  <a:lnTo>
                    <a:pt x="2286" y="887"/>
                  </a:lnTo>
                  <a:lnTo>
                    <a:pt x="2288" y="885"/>
                  </a:lnTo>
                  <a:lnTo>
                    <a:pt x="2288" y="883"/>
                  </a:lnTo>
                  <a:lnTo>
                    <a:pt x="2288" y="883"/>
                  </a:lnTo>
                  <a:lnTo>
                    <a:pt x="2288" y="883"/>
                  </a:lnTo>
                  <a:lnTo>
                    <a:pt x="2290" y="883"/>
                  </a:lnTo>
                  <a:lnTo>
                    <a:pt x="2290" y="882"/>
                  </a:lnTo>
                  <a:lnTo>
                    <a:pt x="2292" y="882"/>
                  </a:lnTo>
                  <a:lnTo>
                    <a:pt x="2295" y="878"/>
                  </a:lnTo>
                  <a:lnTo>
                    <a:pt x="2299" y="878"/>
                  </a:lnTo>
                  <a:lnTo>
                    <a:pt x="2299" y="880"/>
                  </a:lnTo>
                  <a:lnTo>
                    <a:pt x="2304" y="878"/>
                  </a:lnTo>
                  <a:lnTo>
                    <a:pt x="2304" y="876"/>
                  </a:lnTo>
                  <a:lnTo>
                    <a:pt x="2313" y="875"/>
                  </a:lnTo>
                  <a:lnTo>
                    <a:pt x="2314" y="873"/>
                  </a:lnTo>
                  <a:lnTo>
                    <a:pt x="2325" y="869"/>
                  </a:lnTo>
                  <a:lnTo>
                    <a:pt x="2325" y="868"/>
                  </a:lnTo>
                  <a:lnTo>
                    <a:pt x="2332" y="866"/>
                  </a:lnTo>
                  <a:lnTo>
                    <a:pt x="2332" y="866"/>
                  </a:lnTo>
                  <a:lnTo>
                    <a:pt x="2342" y="866"/>
                  </a:lnTo>
                  <a:lnTo>
                    <a:pt x="2342" y="864"/>
                  </a:lnTo>
                  <a:lnTo>
                    <a:pt x="2342" y="864"/>
                  </a:lnTo>
                  <a:lnTo>
                    <a:pt x="2344" y="864"/>
                  </a:lnTo>
                  <a:lnTo>
                    <a:pt x="2344" y="864"/>
                  </a:lnTo>
                  <a:lnTo>
                    <a:pt x="2346" y="864"/>
                  </a:lnTo>
                  <a:lnTo>
                    <a:pt x="2346" y="866"/>
                  </a:lnTo>
                  <a:lnTo>
                    <a:pt x="2342" y="868"/>
                  </a:lnTo>
                  <a:lnTo>
                    <a:pt x="2340" y="869"/>
                  </a:lnTo>
                  <a:lnTo>
                    <a:pt x="2337" y="869"/>
                  </a:lnTo>
                  <a:lnTo>
                    <a:pt x="2337" y="871"/>
                  </a:lnTo>
                  <a:lnTo>
                    <a:pt x="2337" y="873"/>
                  </a:lnTo>
                  <a:lnTo>
                    <a:pt x="2335" y="873"/>
                  </a:lnTo>
                  <a:lnTo>
                    <a:pt x="2334" y="873"/>
                  </a:lnTo>
                  <a:lnTo>
                    <a:pt x="2334" y="875"/>
                  </a:lnTo>
                  <a:lnTo>
                    <a:pt x="2332" y="875"/>
                  </a:lnTo>
                  <a:lnTo>
                    <a:pt x="2332" y="873"/>
                  </a:lnTo>
                  <a:lnTo>
                    <a:pt x="2330" y="873"/>
                  </a:lnTo>
                  <a:lnTo>
                    <a:pt x="2330" y="875"/>
                  </a:lnTo>
                  <a:lnTo>
                    <a:pt x="2328" y="876"/>
                  </a:lnTo>
                  <a:lnTo>
                    <a:pt x="2328" y="878"/>
                  </a:lnTo>
                  <a:lnTo>
                    <a:pt x="2330" y="878"/>
                  </a:lnTo>
                  <a:lnTo>
                    <a:pt x="2330" y="880"/>
                  </a:lnTo>
                  <a:lnTo>
                    <a:pt x="2325" y="880"/>
                  </a:lnTo>
                  <a:lnTo>
                    <a:pt x="2321" y="880"/>
                  </a:lnTo>
                  <a:lnTo>
                    <a:pt x="2318" y="882"/>
                  </a:lnTo>
                  <a:lnTo>
                    <a:pt x="2321" y="885"/>
                  </a:lnTo>
                  <a:lnTo>
                    <a:pt x="2325" y="885"/>
                  </a:lnTo>
                  <a:lnTo>
                    <a:pt x="2327" y="885"/>
                  </a:lnTo>
                  <a:lnTo>
                    <a:pt x="2327" y="887"/>
                  </a:lnTo>
                  <a:lnTo>
                    <a:pt x="2328" y="887"/>
                  </a:lnTo>
                  <a:lnTo>
                    <a:pt x="2328" y="890"/>
                  </a:lnTo>
                  <a:lnTo>
                    <a:pt x="2325" y="890"/>
                  </a:lnTo>
                  <a:lnTo>
                    <a:pt x="2325" y="892"/>
                  </a:lnTo>
                  <a:lnTo>
                    <a:pt x="2325" y="894"/>
                  </a:lnTo>
                  <a:lnTo>
                    <a:pt x="2323" y="894"/>
                  </a:lnTo>
                  <a:lnTo>
                    <a:pt x="2321" y="896"/>
                  </a:lnTo>
                  <a:lnTo>
                    <a:pt x="2321" y="896"/>
                  </a:lnTo>
                  <a:lnTo>
                    <a:pt x="2321" y="901"/>
                  </a:lnTo>
                  <a:lnTo>
                    <a:pt x="2320" y="901"/>
                  </a:lnTo>
                  <a:lnTo>
                    <a:pt x="2318" y="903"/>
                  </a:lnTo>
                  <a:lnTo>
                    <a:pt x="2316" y="903"/>
                  </a:lnTo>
                  <a:lnTo>
                    <a:pt x="2316" y="901"/>
                  </a:lnTo>
                  <a:lnTo>
                    <a:pt x="2313" y="901"/>
                  </a:lnTo>
                  <a:lnTo>
                    <a:pt x="2313" y="906"/>
                  </a:lnTo>
                  <a:lnTo>
                    <a:pt x="2306" y="906"/>
                  </a:lnTo>
                  <a:lnTo>
                    <a:pt x="2306" y="910"/>
                  </a:lnTo>
                  <a:lnTo>
                    <a:pt x="2316" y="906"/>
                  </a:lnTo>
                  <a:lnTo>
                    <a:pt x="2316" y="910"/>
                  </a:lnTo>
                  <a:lnTo>
                    <a:pt x="2316" y="911"/>
                  </a:lnTo>
                  <a:lnTo>
                    <a:pt x="2318" y="911"/>
                  </a:lnTo>
                  <a:lnTo>
                    <a:pt x="2318" y="913"/>
                  </a:lnTo>
                  <a:lnTo>
                    <a:pt x="2318" y="915"/>
                  </a:lnTo>
                  <a:lnTo>
                    <a:pt x="2320" y="916"/>
                  </a:lnTo>
                  <a:lnTo>
                    <a:pt x="2320" y="918"/>
                  </a:lnTo>
                  <a:lnTo>
                    <a:pt x="2325" y="916"/>
                  </a:lnTo>
                  <a:lnTo>
                    <a:pt x="2325" y="918"/>
                  </a:lnTo>
                  <a:lnTo>
                    <a:pt x="2327" y="920"/>
                  </a:lnTo>
                  <a:lnTo>
                    <a:pt x="2327" y="922"/>
                  </a:lnTo>
                  <a:lnTo>
                    <a:pt x="2328" y="922"/>
                  </a:lnTo>
                  <a:lnTo>
                    <a:pt x="2330" y="923"/>
                  </a:lnTo>
                  <a:lnTo>
                    <a:pt x="2334" y="925"/>
                  </a:lnTo>
                  <a:lnTo>
                    <a:pt x="2334" y="927"/>
                  </a:lnTo>
                  <a:lnTo>
                    <a:pt x="2334" y="927"/>
                  </a:lnTo>
                  <a:lnTo>
                    <a:pt x="2335" y="930"/>
                  </a:lnTo>
                  <a:lnTo>
                    <a:pt x="2337" y="930"/>
                  </a:lnTo>
                  <a:lnTo>
                    <a:pt x="2337" y="932"/>
                  </a:lnTo>
                  <a:lnTo>
                    <a:pt x="2340" y="932"/>
                  </a:lnTo>
                  <a:lnTo>
                    <a:pt x="2342" y="936"/>
                  </a:lnTo>
                  <a:lnTo>
                    <a:pt x="2342" y="936"/>
                  </a:lnTo>
                  <a:lnTo>
                    <a:pt x="2342" y="937"/>
                  </a:lnTo>
                  <a:lnTo>
                    <a:pt x="2347" y="941"/>
                  </a:lnTo>
                  <a:lnTo>
                    <a:pt x="2347" y="941"/>
                  </a:lnTo>
                  <a:lnTo>
                    <a:pt x="2349" y="941"/>
                  </a:lnTo>
                  <a:lnTo>
                    <a:pt x="2351" y="944"/>
                  </a:lnTo>
                  <a:lnTo>
                    <a:pt x="2353" y="944"/>
                  </a:lnTo>
                  <a:lnTo>
                    <a:pt x="2354" y="946"/>
                  </a:lnTo>
                  <a:lnTo>
                    <a:pt x="2358" y="946"/>
                  </a:lnTo>
                  <a:lnTo>
                    <a:pt x="2360" y="948"/>
                  </a:lnTo>
                  <a:lnTo>
                    <a:pt x="2361" y="948"/>
                  </a:lnTo>
                  <a:lnTo>
                    <a:pt x="2363" y="950"/>
                  </a:lnTo>
                  <a:lnTo>
                    <a:pt x="2365" y="950"/>
                  </a:lnTo>
                  <a:lnTo>
                    <a:pt x="2365" y="951"/>
                  </a:lnTo>
                  <a:lnTo>
                    <a:pt x="2367" y="953"/>
                  </a:lnTo>
                  <a:lnTo>
                    <a:pt x="2367" y="955"/>
                  </a:lnTo>
                  <a:lnTo>
                    <a:pt x="2370" y="957"/>
                  </a:lnTo>
                  <a:lnTo>
                    <a:pt x="2372" y="958"/>
                  </a:lnTo>
                  <a:lnTo>
                    <a:pt x="2374" y="962"/>
                  </a:lnTo>
                  <a:lnTo>
                    <a:pt x="2374" y="965"/>
                  </a:lnTo>
                  <a:lnTo>
                    <a:pt x="2375" y="969"/>
                  </a:lnTo>
                  <a:lnTo>
                    <a:pt x="2375" y="972"/>
                  </a:lnTo>
                  <a:lnTo>
                    <a:pt x="2374" y="972"/>
                  </a:lnTo>
                  <a:lnTo>
                    <a:pt x="2374" y="978"/>
                  </a:lnTo>
                  <a:lnTo>
                    <a:pt x="2370" y="979"/>
                  </a:lnTo>
                  <a:lnTo>
                    <a:pt x="2370" y="979"/>
                  </a:lnTo>
                  <a:lnTo>
                    <a:pt x="2370" y="979"/>
                  </a:lnTo>
                  <a:lnTo>
                    <a:pt x="2370" y="979"/>
                  </a:lnTo>
                  <a:lnTo>
                    <a:pt x="2370" y="981"/>
                  </a:lnTo>
                  <a:lnTo>
                    <a:pt x="2367" y="983"/>
                  </a:lnTo>
                  <a:lnTo>
                    <a:pt x="2367" y="983"/>
                  </a:lnTo>
                  <a:lnTo>
                    <a:pt x="2365" y="983"/>
                  </a:lnTo>
                  <a:lnTo>
                    <a:pt x="2365" y="985"/>
                  </a:lnTo>
                  <a:lnTo>
                    <a:pt x="2363" y="985"/>
                  </a:lnTo>
                  <a:lnTo>
                    <a:pt x="2363" y="986"/>
                  </a:lnTo>
                  <a:lnTo>
                    <a:pt x="2360" y="986"/>
                  </a:lnTo>
                  <a:lnTo>
                    <a:pt x="2360" y="986"/>
                  </a:lnTo>
                  <a:lnTo>
                    <a:pt x="2358" y="988"/>
                  </a:lnTo>
                  <a:lnTo>
                    <a:pt x="2358" y="988"/>
                  </a:lnTo>
                  <a:lnTo>
                    <a:pt x="2354" y="990"/>
                  </a:lnTo>
                  <a:lnTo>
                    <a:pt x="2353" y="990"/>
                  </a:lnTo>
                  <a:lnTo>
                    <a:pt x="2351" y="988"/>
                  </a:lnTo>
                  <a:lnTo>
                    <a:pt x="2349" y="986"/>
                  </a:lnTo>
                  <a:lnTo>
                    <a:pt x="2346" y="986"/>
                  </a:lnTo>
                  <a:lnTo>
                    <a:pt x="2342" y="986"/>
                  </a:lnTo>
                  <a:lnTo>
                    <a:pt x="2342" y="986"/>
                  </a:lnTo>
                  <a:lnTo>
                    <a:pt x="2340" y="986"/>
                  </a:lnTo>
                  <a:lnTo>
                    <a:pt x="2340" y="990"/>
                  </a:lnTo>
                  <a:lnTo>
                    <a:pt x="2334" y="990"/>
                  </a:lnTo>
                  <a:lnTo>
                    <a:pt x="2334" y="990"/>
                  </a:lnTo>
                  <a:lnTo>
                    <a:pt x="2323" y="990"/>
                  </a:lnTo>
                  <a:lnTo>
                    <a:pt x="2321" y="986"/>
                  </a:lnTo>
                  <a:lnTo>
                    <a:pt x="2316" y="986"/>
                  </a:lnTo>
                  <a:lnTo>
                    <a:pt x="2316" y="986"/>
                  </a:lnTo>
                  <a:lnTo>
                    <a:pt x="2316" y="986"/>
                  </a:lnTo>
                  <a:lnTo>
                    <a:pt x="2314" y="986"/>
                  </a:lnTo>
                  <a:lnTo>
                    <a:pt x="2313" y="983"/>
                  </a:lnTo>
                  <a:lnTo>
                    <a:pt x="2313" y="983"/>
                  </a:lnTo>
                  <a:lnTo>
                    <a:pt x="2313" y="983"/>
                  </a:lnTo>
                  <a:lnTo>
                    <a:pt x="2311" y="981"/>
                  </a:lnTo>
                  <a:lnTo>
                    <a:pt x="2307" y="981"/>
                  </a:lnTo>
                  <a:lnTo>
                    <a:pt x="2306" y="981"/>
                  </a:lnTo>
                  <a:lnTo>
                    <a:pt x="2304" y="983"/>
                  </a:lnTo>
                  <a:lnTo>
                    <a:pt x="2304" y="985"/>
                  </a:lnTo>
                  <a:lnTo>
                    <a:pt x="2299" y="983"/>
                  </a:lnTo>
                  <a:lnTo>
                    <a:pt x="2297" y="981"/>
                  </a:lnTo>
                  <a:lnTo>
                    <a:pt x="2295" y="978"/>
                  </a:lnTo>
                  <a:lnTo>
                    <a:pt x="2295" y="976"/>
                  </a:lnTo>
                  <a:lnTo>
                    <a:pt x="2295" y="974"/>
                  </a:lnTo>
                  <a:lnTo>
                    <a:pt x="2293" y="976"/>
                  </a:lnTo>
                  <a:lnTo>
                    <a:pt x="2290" y="976"/>
                  </a:lnTo>
                  <a:lnTo>
                    <a:pt x="2286" y="976"/>
                  </a:lnTo>
                  <a:lnTo>
                    <a:pt x="2286" y="974"/>
                  </a:lnTo>
                  <a:lnTo>
                    <a:pt x="2283" y="974"/>
                  </a:lnTo>
                  <a:lnTo>
                    <a:pt x="2283" y="972"/>
                  </a:lnTo>
                  <a:lnTo>
                    <a:pt x="2283" y="971"/>
                  </a:lnTo>
                  <a:lnTo>
                    <a:pt x="2283" y="969"/>
                  </a:lnTo>
                  <a:lnTo>
                    <a:pt x="2279" y="971"/>
                  </a:lnTo>
                  <a:lnTo>
                    <a:pt x="2279" y="971"/>
                  </a:lnTo>
                  <a:lnTo>
                    <a:pt x="2279" y="971"/>
                  </a:lnTo>
                  <a:lnTo>
                    <a:pt x="2274" y="971"/>
                  </a:lnTo>
                  <a:lnTo>
                    <a:pt x="2274" y="972"/>
                  </a:lnTo>
                  <a:lnTo>
                    <a:pt x="2272" y="972"/>
                  </a:lnTo>
                  <a:lnTo>
                    <a:pt x="2271" y="972"/>
                  </a:lnTo>
                  <a:lnTo>
                    <a:pt x="2271" y="971"/>
                  </a:lnTo>
                  <a:lnTo>
                    <a:pt x="2267" y="971"/>
                  </a:lnTo>
                  <a:lnTo>
                    <a:pt x="2267" y="969"/>
                  </a:lnTo>
                  <a:lnTo>
                    <a:pt x="2257" y="969"/>
                  </a:lnTo>
                  <a:lnTo>
                    <a:pt x="2255" y="971"/>
                  </a:lnTo>
                  <a:lnTo>
                    <a:pt x="2244" y="974"/>
                  </a:lnTo>
                  <a:lnTo>
                    <a:pt x="2243" y="976"/>
                  </a:lnTo>
                  <a:lnTo>
                    <a:pt x="2243" y="976"/>
                  </a:lnTo>
                  <a:lnTo>
                    <a:pt x="2241" y="978"/>
                  </a:lnTo>
                  <a:lnTo>
                    <a:pt x="2239" y="979"/>
                  </a:lnTo>
                  <a:lnTo>
                    <a:pt x="2236" y="979"/>
                  </a:lnTo>
                  <a:lnTo>
                    <a:pt x="2232" y="981"/>
                  </a:lnTo>
                  <a:lnTo>
                    <a:pt x="2232" y="983"/>
                  </a:lnTo>
                  <a:lnTo>
                    <a:pt x="2231" y="983"/>
                  </a:lnTo>
                  <a:lnTo>
                    <a:pt x="2229" y="986"/>
                  </a:lnTo>
                  <a:lnTo>
                    <a:pt x="2225" y="986"/>
                  </a:lnTo>
                  <a:lnTo>
                    <a:pt x="2224" y="988"/>
                  </a:lnTo>
                  <a:lnTo>
                    <a:pt x="2218" y="988"/>
                  </a:lnTo>
                  <a:lnTo>
                    <a:pt x="2217" y="986"/>
                  </a:lnTo>
                  <a:lnTo>
                    <a:pt x="2215" y="985"/>
                  </a:lnTo>
                  <a:lnTo>
                    <a:pt x="2213" y="985"/>
                  </a:lnTo>
                  <a:lnTo>
                    <a:pt x="2211" y="986"/>
                  </a:lnTo>
                  <a:lnTo>
                    <a:pt x="2211" y="986"/>
                  </a:lnTo>
                  <a:lnTo>
                    <a:pt x="2210" y="986"/>
                  </a:lnTo>
                  <a:lnTo>
                    <a:pt x="2208" y="986"/>
                  </a:lnTo>
                  <a:lnTo>
                    <a:pt x="2203" y="986"/>
                  </a:lnTo>
                  <a:lnTo>
                    <a:pt x="2197" y="986"/>
                  </a:lnTo>
                  <a:lnTo>
                    <a:pt x="2196" y="990"/>
                  </a:lnTo>
                  <a:lnTo>
                    <a:pt x="2201" y="992"/>
                  </a:lnTo>
                  <a:lnTo>
                    <a:pt x="2208" y="993"/>
                  </a:lnTo>
                  <a:lnTo>
                    <a:pt x="2208" y="993"/>
                  </a:lnTo>
                  <a:lnTo>
                    <a:pt x="2204" y="993"/>
                  </a:lnTo>
                  <a:lnTo>
                    <a:pt x="2201" y="993"/>
                  </a:lnTo>
                  <a:lnTo>
                    <a:pt x="2197" y="993"/>
                  </a:lnTo>
                  <a:lnTo>
                    <a:pt x="2196" y="995"/>
                  </a:lnTo>
                  <a:lnTo>
                    <a:pt x="2197" y="995"/>
                  </a:lnTo>
                  <a:lnTo>
                    <a:pt x="2197" y="997"/>
                  </a:lnTo>
                  <a:lnTo>
                    <a:pt x="2197" y="997"/>
                  </a:lnTo>
                  <a:lnTo>
                    <a:pt x="2196" y="997"/>
                  </a:lnTo>
                  <a:lnTo>
                    <a:pt x="2194" y="999"/>
                  </a:lnTo>
                  <a:lnTo>
                    <a:pt x="2189" y="1000"/>
                  </a:lnTo>
                  <a:lnTo>
                    <a:pt x="2183" y="1000"/>
                  </a:lnTo>
                  <a:lnTo>
                    <a:pt x="2183" y="999"/>
                  </a:lnTo>
                  <a:lnTo>
                    <a:pt x="2178" y="999"/>
                  </a:lnTo>
                  <a:lnTo>
                    <a:pt x="2178" y="1002"/>
                  </a:lnTo>
                  <a:lnTo>
                    <a:pt x="2175" y="1002"/>
                  </a:lnTo>
                  <a:lnTo>
                    <a:pt x="2173" y="1002"/>
                  </a:lnTo>
                  <a:lnTo>
                    <a:pt x="2169" y="1002"/>
                  </a:lnTo>
                  <a:lnTo>
                    <a:pt x="2166" y="1004"/>
                  </a:lnTo>
                  <a:lnTo>
                    <a:pt x="2164" y="1006"/>
                  </a:lnTo>
                  <a:lnTo>
                    <a:pt x="2162" y="1007"/>
                  </a:lnTo>
                  <a:lnTo>
                    <a:pt x="2159" y="1009"/>
                  </a:lnTo>
                  <a:lnTo>
                    <a:pt x="2159" y="1011"/>
                  </a:lnTo>
                  <a:lnTo>
                    <a:pt x="2157" y="1011"/>
                  </a:lnTo>
                  <a:lnTo>
                    <a:pt x="2157" y="1014"/>
                  </a:lnTo>
                  <a:lnTo>
                    <a:pt x="2157" y="1016"/>
                  </a:lnTo>
                  <a:lnTo>
                    <a:pt x="2157" y="1018"/>
                  </a:lnTo>
                  <a:lnTo>
                    <a:pt x="2155" y="1019"/>
                  </a:lnTo>
                  <a:lnTo>
                    <a:pt x="2155" y="1023"/>
                  </a:lnTo>
                  <a:lnTo>
                    <a:pt x="2161" y="1021"/>
                  </a:lnTo>
                  <a:lnTo>
                    <a:pt x="2166" y="1021"/>
                  </a:lnTo>
                  <a:lnTo>
                    <a:pt x="2166" y="1025"/>
                  </a:lnTo>
                  <a:lnTo>
                    <a:pt x="2166" y="1028"/>
                  </a:lnTo>
                  <a:lnTo>
                    <a:pt x="2168" y="1032"/>
                  </a:lnTo>
                  <a:lnTo>
                    <a:pt x="2166" y="1033"/>
                  </a:lnTo>
                  <a:lnTo>
                    <a:pt x="2164" y="1035"/>
                  </a:lnTo>
                  <a:lnTo>
                    <a:pt x="2166" y="1037"/>
                  </a:lnTo>
                  <a:lnTo>
                    <a:pt x="2166" y="1039"/>
                  </a:lnTo>
                  <a:lnTo>
                    <a:pt x="2169" y="1039"/>
                  </a:lnTo>
                  <a:lnTo>
                    <a:pt x="2168" y="1040"/>
                  </a:lnTo>
                  <a:lnTo>
                    <a:pt x="2168" y="1042"/>
                  </a:lnTo>
                  <a:lnTo>
                    <a:pt x="2166" y="1044"/>
                  </a:lnTo>
                  <a:lnTo>
                    <a:pt x="2166" y="1044"/>
                  </a:lnTo>
                  <a:lnTo>
                    <a:pt x="2162" y="1044"/>
                  </a:lnTo>
                  <a:lnTo>
                    <a:pt x="2161" y="1042"/>
                  </a:lnTo>
                  <a:lnTo>
                    <a:pt x="2159" y="1040"/>
                  </a:lnTo>
                  <a:lnTo>
                    <a:pt x="2161" y="1044"/>
                  </a:lnTo>
                  <a:lnTo>
                    <a:pt x="2161" y="1046"/>
                  </a:lnTo>
                  <a:lnTo>
                    <a:pt x="2161" y="1049"/>
                  </a:lnTo>
                  <a:lnTo>
                    <a:pt x="2161" y="1049"/>
                  </a:lnTo>
                  <a:lnTo>
                    <a:pt x="2166" y="1049"/>
                  </a:lnTo>
                  <a:lnTo>
                    <a:pt x="2169" y="1049"/>
                  </a:lnTo>
                  <a:lnTo>
                    <a:pt x="2169" y="1061"/>
                  </a:lnTo>
                  <a:lnTo>
                    <a:pt x="2171" y="1061"/>
                  </a:lnTo>
                  <a:lnTo>
                    <a:pt x="2171" y="1065"/>
                  </a:lnTo>
                  <a:lnTo>
                    <a:pt x="2169" y="1065"/>
                  </a:lnTo>
                  <a:lnTo>
                    <a:pt x="2169" y="1068"/>
                  </a:lnTo>
                  <a:lnTo>
                    <a:pt x="2182" y="1070"/>
                  </a:lnTo>
                  <a:lnTo>
                    <a:pt x="2182" y="1070"/>
                  </a:lnTo>
                  <a:lnTo>
                    <a:pt x="2182" y="1072"/>
                  </a:lnTo>
                  <a:lnTo>
                    <a:pt x="2182" y="1072"/>
                  </a:lnTo>
                  <a:lnTo>
                    <a:pt x="2182" y="1074"/>
                  </a:lnTo>
                  <a:lnTo>
                    <a:pt x="2182" y="1074"/>
                  </a:lnTo>
                  <a:lnTo>
                    <a:pt x="2182" y="1074"/>
                  </a:lnTo>
                  <a:lnTo>
                    <a:pt x="2182" y="1075"/>
                  </a:lnTo>
                  <a:lnTo>
                    <a:pt x="2185" y="1075"/>
                  </a:lnTo>
                  <a:lnTo>
                    <a:pt x="2185" y="1074"/>
                  </a:lnTo>
                  <a:lnTo>
                    <a:pt x="2189" y="1074"/>
                  </a:lnTo>
                  <a:lnTo>
                    <a:pt x="2189" y="1074"/>
                  </a:lnTo>
                  <a:lnTo>
                    <a:pt x="2189" y="1075"/>
                  </a:lnTo>
                  <a:lnTo>
                    <a:pt x="2190" y="1075"/>
                  </a:lnTo>
                  <a:lnTo>
                    <a:pt x="2190" y="1077"/>
                  </a:lnTo>
                  <a:lnTo>
                    <a:pt x="2192" y="1079"/>
                  </a:lnTo>
                  <a:lnTo>
                    <a:pt x="2192" y="1079"/>
                  </a:lnTo>
                  <a:lnTo>
                    <a:pt x="2194" y="1079"/>
                  </a:lnTo>
                  <a:lnTo>
                    <a:pt x="2194" y="1077"/>
                  </a:lnTo>
                  <a:lnTo>
                    <a:pt x="2196" y="1079"/>
                  </a:lnTo>
                  <a:lnTo>
                    <a:pt x="2196" y="1079"/>
                  </a:lnTo>
                  <a:lnTo>
                    <a:pt x="2197" y="1079"/>
                  </a:lnTo>
                  <a:lnTo>
                    <a:pt x="2196" y="1082"/>
                  </a:lnTo>
                  <a:lnTo>
                    <a:pt x="2197" y="1082"/>
                  </a:lnTo>
                  <a:lnTo>
                    <a:pt x="2199" y="1086"/>
                  </a:lnTo>
                  <a:lnTo>
                    <a:pt x="2203" y="1086"/>
                  </a:lnTo>
                  <a:lnTo>
                    <a:pt x="2206" y="1091"/>
                  </a:lnTo>
                  <a:lnTo>
                    <a:pt x="2208" y="1091"/>
                  </a:lnTo>
                  <a:lnTo>
                    <a:pt x="2210" y="1091"/>
                  </a:lnTo>
                  <a:lnTo>
                    <a:pt x="2211" y="1089"/>
                  </a:lnTo>
                  <a:lnTo>
                    <a:pt x="2211" y="1089"/>
                  </a:lnTo>
                  <a:lnTo>
                    <a:pt x="2215" y="1088"/>
                  </a:lnTo>
                  <a:lnTo>
                    <a:pt x="2217" y="1086"/>
                  </a:lnTo>
                  <a:lnTo>
                    <a:pt x="2218" y="1082"/>
                  </a:lnTo>
                  <a:lnTo>
                    <a:pt x="2218" y="1079"/>
                  </a:lnTo>
                  <a:lnTo>
                    <a:pt x="2220" y="1077"/>
                  </a:lnTo>
                  <a:lnTo>
                    <a:pt x="2222" y="1077"/>
                  </a:lnTo>
                  <a:lnTo>
                    <a:pt x="2224" y="1077"/>
                  </a:lnTo>
                  <a:lnTo>
                    <a:pt x="2224" y="1077"/>
                  </a:lnTo>
                  <a:lnTo>
                    <a:pt x="2224" y="1077"/>
                  </a:lnTo>
                  <a:lnTo>
                    <a:pt x="2225" y="1075"/>
                  </a:lnTo>
                  <a:lnTo>
                    <a:pt x="2227" y="1077"/>
                  </a:lnTo>
                  <a:lnTo>
                    <a:pt x="2227" y="1077"/>
                  </a:lnTo>
                  <a:lnTo>
                    <a:pt x="2229" y="1077"/>
                  </a:lnTo>
                  <a:lnTo>
                    <a:pt x="2229" y="1079"/>
                  </a:lnTo>
                  <a:lnTo>
                    <a:pt x="2234" y="1079"/>
                  </a:lnTo>
                  <a:lnTo>
                    <a:pt x="2236" y="1081"/>
                  </a:lnTo>
                  <a:lnTo>
                    <a:pt x="2238" y="1081"/>
                  </a:lnTo>
                  <a:lnTo>
                    <a:pt x="2238" y="1082"/>
                  </a:lnTo>
                  <a:lnTo>
                    <a:pt x="2239" y="1082"/>
                  </a:lnTo>
                  <a:lnTo>
                    <a:pt x="2241" y="1086"/>
                  </a:lnTo>
                  <a:lnTo>
                    <a:pt x="2244" y="1086"/>
                  </a:lnTo>
                  <a:lnTo>
                    <a:pt x="2246" y="1088"/>
                  </a:lnTo>
                  <a:lnTo>
                    <a:pt x="2248" y="1089"/>
                  </a:lnTo>
                  <a:lnTo>
                    <a:pt x="2255" y="1089"/>
                  </a:lnTo>
                  <a:lnTo>
                    <a:pt x="2262" y="1088"/>
                  </a:lnTo>
                  <a:lnTo>
                    <a:pt x="2267" y="1086"/>
                  </a:lnTo>
                  <a:lnTo>
                    <a:pt x="2272" y="1082"/>
                  </a:lnTo>
                  <a:lnTo>
                    <a:pt x="2276" y="1079"/>
                  </a:lnTo>
                  <a:lnTo>
                    <a:pt x="2281" y="1079"/>
                  </a:lnTo>
                  <a:lnTo>
                    <a:pt x="2281" y="1079"/>
                  </a:lnTo>
                  <a:lnTo>
                    <a:pt x="2285" y="1079"/>
                  </a:lnTo>
                  <a:lnTo>
                    <a:pt x="2286" y="1077"/>
                  </a:lnTo>
                  <a:lnTo>
                    <a:pt x="2288" y="1075"/>
                  </a:lnTo>
                  <a:lnTo>
                    <a:pt x="2290" y="1072"/>
                  </a:lnTo>
                  <a:lnTo>
                    <a:pt x="2293" y="1072"/>
                  </a:lnTo>
                  <a:lnTo>
                    <a:pt x="2293" y="1075"/>
                  </a:lnTo>
                  <a:lnTo>
                    <a:pt x="2295" y="1079"/>
                  </a:lnTo>
                  <a:lnTo>
                    <a:pt x="2293" y="1082"/>
                  </a:lnTo>
                  <a:lnTo>
                    <a:pt x="2290" y="1086"/>
                  </a:lnTo>
                  <a:lnTo>
                    <a:pt x="2292" y="1091"/>
                  </a:lnTo>
                  <a:lnTo>
                    <a:pt x="2292" y="1091"/>
                  </a:lnTo>
                  <a:lnTo>
                    <a:pt x="2292" y="1093"/>
                  </a:lnTo>
                  <a:lnTo>
                    <a:pt x="2292" y="1093"/>
                  </a:lnTo>
                  <a:lnTo>
                    <a:pt x="2292" y="1093"/>
                  </a:lnTo>
                  <a:lnTo>
                    <a:pt x="2292" y="1098"/>
                  </a:lnTo>
                  <a:lnTo>
                    <a:pt x="2292" y="1098"/>
                  </a:lnTo>
                  <a:lnTo>
                    <a:pt x="2292" y="1103"/>
                  </a:lnTo>
                  <a:lnTo>
                    <a:pt x="2295" y="1103"/>
                  </a:lnTo>
                  <a:lnTo>
                    <a:pt x="2295" y="1109"/>
                  </a:lnTo>
                  <a:lnTo>
                    <a:pt x="2293" y="1110"/>
                  </a:lnTo>
                  <a:lnTo>
                    <a:pt x="2292" y="1112"/>
                  </a:lnTo>
                  <a:lnTo>
                    <a:pt x="2293" y="1116"/>
                  </a:lnTo>
                  <a:lnTo>
                    <a:pt x="2295" y="1117"/>
                  </a:lnTo>
                  <a:lnTo>
                    <a:pt x="2295" y="1119"/>
                  </a:lnTo>
                  <a:lnTo>
                    <a:pt x="2297" y="1119"/>
                  </a:lnTo>
                  <a:lnTo>
                    <a:pt x="2297" y="1121"/>
                  </a:lnTo>
                  <a:lnTo>
                    <a:pt x="2295" y="1121"/>
                  </a:lnTo>
                  <a:lnTo>
                    <a:pt x="2295" y="1121"/>
                  </a:lnTo>
                  <a:lnTo>
                    <a:pt x="2293" y="1128"/>
                  </a:lnTo>
                  <a:lnTo>
                    <a:pt x="2290" y="1129"/>
                  </a:lnTo>
                  <a:lnTo>
                    <a:pt x="2290" y="1131"/>
                  </a:lnTo>
                  <a:lnTo>
                    <a:pt x="2290" y="1131"/>
                  </a:lnTo>
                  <a:lnTo>
                    <a:pt x="2288" y="1131"/>
                  </a:lnTo>
                  <a:lnTo>
                    <a:pt x="2288" y="1136"/>
                  </a:lnTo>
                  <a:lnTo>
                    <a:pt x="2288" y="1136"/>
                  </a:lnTo>
                  <a:lnTo>
                    <a:pt x="2288" y="1145"/>
                  </a:lnTo>
                  <a:lnTo>
                    <a:pt x="2288" y="1147"/>
                  </a:lnTo>
                  <a:lnTo>
                    <a:pt x="2286" y="1147"/>
                  </a:lnTo>
                  <a:lnTo>
                    <a:pt x="2286" y="1149"/>
                  </a:lnTo>
                  <a:lnTo>
                    <a:pt x="2283" y="1149"/>
                  </a:lnTo>
                  <a:lnTo>
                    <a:pt x="2283" y="1163"/>
                  </a:lnTo>
                  <a:lnTo>
                    <a:pt x="2279" y="1164"/>
                  </a:lnTo>
                  <a:lnTo>
                    <a:pt x="2279" y="1166"/>
                  </a:lnTo>
                  <a:lnTo>
                    <a:pt x="2278" y="1166"/>
                  </a:lnTo>
                  <a:lnTo>
                    <a:pt x="2278" y="1170"/>
                  </a:lnTo>
                  <a:lnTo>
                    <a:pt x="2278" y="1173"/>
                  </a:lnTo>
                  <a:lnTo>
                    <a:pt x="2278" y="1175"/>
                  </a:lnTo>
                  <a:lnTo>
                    <a:pt x="2276" y="1175"/>
                  </a:lnTo>
                  <a:lnTo>
                    <a:pt x="2271" y="1182"/>
                  </a:lnTo>
                  <a:lnTo>
                    <a:pt x="2265" y="1182"/>
                  </a:lnTo>
                  <a:lnTo>
                    <a:pt x="2262" y="1182"/>
                  </a:lnTo>
                  <a:lnTo>
                    <a:pt x="2257" y="1184"/>
                  </a:lnTo>
                  <a:lnTo>
                    <a:pt x="2253" y="1185"/>
                  </a:lnTo>
                  <a:lnTo>
                    <a:pt x="2253" y="1182"/>
                  </a:lnTo>
                  <a:lnTo>
                    <a:pt x="2243" y="1184"/>
                  </a:lnTo>
                  <a:lnTo>
                    <a:pt x="2241" y="1185"/>
                  </a:lnTo>
                  <a:lnTo>
                    <a:pt x="2241" y="1185"/>
                  </a:lnTo>
                  <a:lnTo>
                    <a:pt x="2239" y="1184"/>
                  </a:lnTo>
                  <a:lnTo>
                    <a:pt x="2239" y="1184"/>
                  </a:lnTo>
                  <a:lnTo>
                    <a:pt x="2234" y="1184"/>
                  </a:lnTo>
                  <a:lnTo>
                    <a:pt x="2236" y="1178"/>
                  </a:lnTo>
                  <a:lnTo>
                    <a:pt x="2227" y="1178"/>
                  </a:lnTo>
                  <a:lnTo>
                    <a:pt x="2227" y="1180"/>
                  </a:lnTo>
                  <a:lnTo>
                    <a:pt x="2229" y="1182"/>
                  </a:lnTo>
                  <a:lnTo>
                    <a:pt x="2229" y="1184"/>
                  </a:lnTo>
                  <a:lnTo>
                    <a:pt x="2229" y="1185"/>
                  </a:lnTo>
                  <a:lnTo>
                    <a:pt x="2229" y="1185"/>
                  </a:lnTo>
                  <a:lnTo>
                    <a:pt x="2229" y="1185"/>
                  </a:lnTo>
                  <a:lnTo>
                    <a:pt x="2227" y="1187"/>
                  </a:lnTo>
                  <a:lnTo>
                    <a:pt x="2227" y="1187"/>
                  </a:lnTo>
                  <a:lnTo>
                    <a:pt x="2225" y="1187"/>
                  </a:lnTo>
                  <a:lnTo>
                    <a:pt x="2225" y="1185"/>
                  </a:lnTo>
                  <a:lnTo>
                    <a:pt x="2225" y="1184"/>
                  </a:lnTo>
                  <a:lnTo>
                    <a:pt x="2225" y="1184"/>
                  </a:lnTo>
                  <a:lnTo>
                    <a:pt x="2225" y="1182"/>
                  </a:lnTo>
                  <a:lnTo>
                    <a:pt x="2224" y="1182"/>
                  </a:lnTo>
                  <a:lnTo>
                    <a:pt x="2222" y="1184"/>
                  </a:lnTo>
                  <a:lnTo>
                    <a:pt x="2218" y="1184"/>
                  </a:lnTo>
                  <a:lnTo>
                    <a:pt x="2217" y="1182"/>
                  </a:lnTo>
                  <a:lnTo>
                    <a:pt x="2213" y="1182"/>
                  </a:lnTo>
                  <a:lnTo>
                    <a:pt x="2211" y="1184"/>
                  </a:lnTo>
                  <a:lnTo>
                    <a:pt x="2211" y="1187"/>
                  </a:lnTo>
                  <a:lnTo>
                    <a:pt x="2210" y="1187"/>
                  </a:lnTo>
                  <a:lnTo>
                    <a:pt x="2208" y="1185"/>
                  </a:lnTo>
                  <a:lnTo>
                    <a:pt x="2204" y="1185"/>
                  </a:lnTo>
                  <a:lnTo>
                    <a:pt x="2204" y="1187"/>
                  </a:lnTo>
                  <a:lnTo>
                    <a:pt x="2203" y="1187"/>
                  </a:lnTo>
                  <a:lnTo>
                    <a:pt x="2199" y="1187"/>
                  </a:lnTo>
                  <a:lnTo>
                    <a:pt x="2197" y="1189"/>
                  </a:lnTo>
                  <a:lnTo>
                    <a:pt x="2196" y="1187"/>
                  </a:lnTo>
                  <a:lnTo>
                    <a:pt x="2194" y="1185"/>
                  </a:lnTo>
                  <a:lnTo>
                    <a:pt x="2190" y="1185"/>
                  </a:lnTo>
                  <a:lnTo>
                    <a:pt x="2190" y="1184"/>
                  </a:lnTo>
                  <a:lnTo>
                    <a:pt x="2189" y="1184"/>
                  </a:lnTo>
                  <a:lnTo>
                    <a:pt x="2189" y="1184"/>
                  </a:lnTo>
                  <a:lnTo>
                    <a:pt x="2187" y="1185"/>
                  </a:lnTo>
                  <a:lnTo>
                    <a:pt x="2178" y="1184"/>
                  </a:lnTo>
                  <a:lnTo>
                    <a:pt x="2178" y="1185"/>
                  </a:lnTo>
                  <a:lnTo>
                    <a:pt x="2173" y="1185"/>
                  </a:lnTo>
                  <a:lnTo>
                    <a:pt x="2171" y="1182"/>
                  </a:lnTo>
                  <a:lnTo>
                    <a:pt x="2169" y="1182"/>
                  </a:lnTo>
                  <a:lnTo>
                    <a:pt x="2169" y="1182"/>
                  </a:lnTo>
                  <a:lnTo>
                    <a:pt x="2166" y="1182"/>
                  </a:lnTo>
                  <a:lnTo>
                    <a:pt x="2166" y="1180"/>
                  </a:lnTo>
                  <a:lnTo>
                    <a:pt x="2162" y="1180"/>
                  </a:lnTo>
                  <a:lnTo>
                    <a:pt x="2161" y="1177"/>
                  </a:lnTo>
                  <a:lnTo>
                    <a:pt x="2159" y="1177"/>
                  </a:lnTo>
                  <a:lnTo>
                    <a:pt x="2157" y="1175"/>
                  </a:lnTo>
                  <a:lnTo>
                    <a:pt x="2154" y="1175"/>
                  </a:lnTo>
                  <a:lnTo>
                    <a:pt x="2150" y="1175"/>
                  </a:lnTo>
                  <a:lnTo>
                    <a:pt x="2148" y="1175"/>
                  </a:lnTo>
                  <a:lnTo>
                    <a:pt x="2148" y="1175"/>
                  </a:lnTo>
                  <a:lnTo>
                    <a:pt x="2142" y="1177"/>
                  </a:lnTo>
                  <a:lnTo>
                    <a:pt x="2142" y="1177"/>
                  </a:lnTo>
                  <a:lnTo>
                    <a:pt x="2142" y="1175"/>
                  </a:lnTo>
                  <a:lnTo>
                    <a:pt x="2140" y="1175"/>
                  </a:lnTo>
                  <a:lnTo>
                    <a:pt x="2140" y="1170"/>
                  </a:lnTo>
                  <a:lnTo>
                    <a:pt x="2126" y="1168"/>
                  </a:lnTo>
                  <a:lnTo>
                    <a:pt x="2126" y="1164"/>
                  </a:lnTo>
                  <a:lnTo>
                    <a:pt x="2122" y="1164"/>
                  </a:lnTo>
                  <a:lnTo>
                    <a:pt x="2119" y="1164"/>
                  </a:lnTo>
                  <a:lnTo>
                    <a:pt x="2115" y="1164"/>
                  </a:lnTo>
                  <a:lnTo>
                    <a:pt x="2114" y="1164"/>
                  </a:lnTo>
                  <a:lnTo>
                    <a:pt x="2110" y="1164"/>
                  </a:lnTo>
                  <a:lnTo>
                    <a:pt x="2110" y="1164"/>
                  </a:lnTo>
                  <a:lnTo>
                    <a:pt x="2108" y="1164"/>
                  </a:lnTo>
                  <a:lnTo>
                    <a:pt x="2110" y="1161"/>
                  </a:lnTo>
                  <a:lnTo>
                    <a:pt x="2107" y="1159"/>
                  </a:lnTo>
                  <a:lnTo>
                    <a:pt x="2107" y="1157"/>
                  </a:lnTo>
                  <a:lnTo>
                    <a:pt x="2107" y="1157"/>
                  </a:lnTo>
                  <a:lnTo>
                    <a:pt x="2107" y="1157"/>
                  </a:lnTo>
                  <a:lnTo>
                    <a:pt x="2107" y="1156"/>
                  </a:lnTo>
                  <a:lnTo>
                    <a:pt x="2100" y="1156"/>
                  </a:lnTo>
                  <a:lnTo>
                    <a:pt x="2086" y="1149"/>
                  </a:lnTo>
                  <a:lnTo>
                    <a:pt x="2084" y="1150"/>
                  </a:lnTo>
                  <a:lnTo>
                    <a:pt x="2084" y="1150"/>
                  </a:lnTo>
                  <a:lnTo>
                    <a:pt x="2082" y="1150"/>
                  </a:lnTo>
                  <a:lnTo>
                    <a:pt x="2082" y="1150"/>
                  </a:lnTo>
                  <a:lnTo>
                    <a:pt x="2080" y="1152"/>
                  </a:lnTo>
                  <a:lnTo>
                    <a:pt x="2080" y="1152"/>
                  </a:lnTo>
                  <a:lnTo>
                    <a:pt x="2079" y="1152"/>
                  </a:lnTo>
                  <a:lnTo>
                    <a:pt x="2075" y="1156"/>
                  </a:lnTo>
                  <a:lnTo>
                    <a:pt x="2073" y="1156"/>
                  </a:lnTo>
                  <a:lnTo>
                    <a:pt x="2073" y="1157"/>
                  </a:lnTo>
                  <a:lnTo>
                    <a:pt x="2070" y="1157"/>
                  </a:lnTo>
                  <a:lnTo>
                    <a:pt x="2063" y="1168"/>
                  </a:lnTo>
                  <a:lnTo>
                    <a:pt x="2061" y="1168"/>
                  </a:lnTo>
                  <a:lnTo>
                    <a:pt x="2061" y="1171"/>
                  </a:lnTo>
                  <a:lnTo>
                    <a:pt x="2065" y="1175"/>
                  </a:lnTo>
                  <a:lnTo>
                    <a:pt x="2066" y="1175"/>
                  </a:lnTo>
                  <a:lnTo>
                    <a:pt x="2066" y="1178"/>
                  </a:lnTo>
                  <a:lnTo>
                    <a:pt x="2066" y="1178"/>
                  </a:lnTo>
                  <a:lnTo>
                    <a:pt x="2066" y="1184"/>
                  </a:lnTo>
                  <a:lnTo>
                    <a:pt x="2065" y="1187"/>
                  </a:lnTo>
                  <a:lnTo>
                    <a:pt x="2061" y="1191"/>
                  </a:lnTo>
                  <a:lnTo>
                    <a:pt x="2059" y="1194"/>
                  </a:lnTo>
                  <a:lnTo>
                    <a:pt x="2056" y="1196"/>
                  </a:lnTo>
                  <a:lnTo>
                    <a:pt x="2028" y="1191"/>
                  </a:lnTo>
                  <a:lnTo>
                    <a:pt x="2028" y="1189"/>
                  </a:lnTo>
                  <a:lnTo>
                    <a:pt x="2025" y="1189"/>
                  </a:lnTo>
                  <a:lnTo>
                    <a:pt x="2025" y="1187"/>
                  </a:lnTo>
                  <a:lnTo>
                    <a:pt x="2021" y="1187"/>
                  </a:lnTo>
                  <a:lnTo>
                    <a:pt x="2019" y="1185"/>
                  </a:lnTo>
                  <a:lnTo>
                    <a:pt x="2018" y="1185"/>
                  </a:lnTo>
                  <a:lnTo>
                    <a:pt x="2018" y="1185"/>
                  </a:lnTo>
                  <a:lnTo>
                    <a:pt x="2011" y="1185"/>
                  </a:lnTo>
                  <a:lnTo>
                    <a:pt x="2009" y="1182"/>
                  </a:lnTo>
                  <a:lnTo>
                    <a:pt x="2007" y="1182"/>
                  </a:lnTo>
                  <a:lnTo>
                    <a:pt x="1997" y="1171"/>
                  </a:lnTo>
                  <a:lnTo>
                    <a:pt x="1991" y="1170"/>
                  </a:lnTo>
                  <a:lnTo>
                    <a:pt x="1991" y="1168"/>
                  </a:lnTo>
                  <a:lnTo>
                    <a:pt x="1991" y="1164"/>
                  </a:lnTo>
                  <a:lnTo>
                    <a:pt x="1991" y="1164"/>
                  </a:lnTo>
                  <a:lnTo>
                    <a:pt x="1983" y="1161"/>
                  </a:lnTo>
                  <a:lnTo>
                    <a:pt x="1983" y="1159"/>
                  </a:lnTo>
                  <a:lnTo>
                    <a:pt x="1977" y="1159"/>
                  </a:lnTo>
                  <a:lnTo>
                    <a:pt x="1977" y="1157"/>
                  </a:lnTo>
                  <a:lnTo>
                    <a:pt x="1970" y="1156"/>
                  </a:lnTo>
                  <a:lnTo>
                    <a:pt x="1970" y="1154"/>
                  </a:lnTo>
                  <a:lnTo>
                    <a:pt x="1967" y="1154"/>
                  </a:lnTo>
                  <a:lnTo>
                    <a:pt x="1967" y="1152"/>
                  </a:lnTo>
                  <a:lnTo>
                    <a:pt x="1963" y="1152"/>
                  </a:lnTo>
                  <a:lnTo>
                    <a:pt x="1960" y="1154"/>
                  </a:lnTo>
                  <a:lnTo>
                    <a:pt x="1956" y="1154"/>
                  </a:lnTo>
                  <a:lnTo>
                    <a:pt x="1956" y="1152"/>
                  </a:lnTo>
                  <a:lnTo>
                    <a:pt x="1951" y="1152"/>
                  </a:lnTo>
                  <a:lnTo>
                    <a:pt x="1951" y="1152"/>
                  </a:lnTo>
                  <a:lnTo>
                    <a:pt x="1951" y="1152"/>
                  </a:lnTo>
                  <a:lnTo>
                    <a:pt x="1950" y="1152"/>
                  </a:lnTo>
                  <a:lnTo>
                    <a:pt x="1948" y="1149"/>
                  </a:lnTo>
                  <a:lnTo>
                    <a:pt x="1946" y="1149"/>
                  </a:lnTo>
                  <a:lnTo>
                    <a:pt x="1944" y="1147"/>
                  </a:lnTo>
                  <a:lnTo>
                    <a:pt x="1943" y="1147"/>
                  </a:lnTo>
                  <a:lnTo>
                    <a:pt x="1943" y="1145"/>
                  </a:lnTo>
                  <a:lnTo>
                    <a:pt x="1939" y="1145"/>
                  </a:lnTo>
                  <a:lnTo>
                    <a:pt x="1937" y="1142"/>
                  </a:lnTo>
                  <a:lnTo>
                    <a:pt x="1939" y="1142"/>
                  </a:lnTo>
                  <a:lnTo>
                    <a:pt x="1939" y="1142"/>
                  </a:lnTo>
                  <a:lnTo>
                    <a:pt x="1939" y="1142"/>
                  </a:lnTo>
                  <a:lnTo>
                    <a:pt x="1937" y="1142"/>
                  </a:lnTo>
                  <a:lnTo>
                    <a:pt x="1936" y="1138"/>
                  </a:lnTo>
                  <a:lnTo>
                    <a:pt x="1934" y="1136"/>
                  </a:lnTo>
                  <a:lnTo>
                    <a:pt x="1934" y="1138"/>
                  </a:lnTo>
                  <a:lnTo>
                    <a:pt x="1932" y="1138"/>
                  </a:lnTo>
                  <a:lnTo>
                    <a:pt x="1930" y="1136"/>
                  </a:lnTo>
                  <a:lnTo>
                    <a:pt x="1929" y="1136"/>
                  </a:lnTo>
                  <a:lnTo>
                    <a:pt x="1929" y="1135"/>
                  </a:lnTo>
                  <a:lnTo>
                    <a:pt x="1925" y="1133"/>
                  </a:lnTo>
                  <a:lnTo>
                    <a:pt x="1925" y="1133"/>
                  </a:lnTo>
                  <a:lnTo>
                    <a:pt x="1925" y="1133"/>
                  </a:lnTo>
                  <a:lnTo>
                    <a:pt x="1925" y="1133"/>
                  </a:lnTo>
                  <a:lnTo>
                    <a:pt x="1925" y="1131"/>
                  </a:lnTo>
                  <a:lnTo>
                    <a:pt x="1925" y="1126"/>
                  </a:lnTo>
                  <a:lnTo>
                    <a:pt x="1925" y="1126"/>
                  </a:lnTo>
                  <a:lnTo>
                    <a:pt x="1925" y="1124"/>
                  </a:lnTo>
                  <a:lnTo>
                    <a:pt x="1929" y="1122"/>
                  </a:lnTo>
                  <a:lnTo>
                    <a:pt x="1929" y="1121"/>
                  </a:lnTo>
                  <a:lnTo>
                    <a:pt x="1930" y="1121"/>
                  </a:lnTo>
                  <a:lnTo>
                    <a:pt x="1930" y="1119"/>
                  </a:lnTo>
                  <a:lnTo>
                    <a:pt x="1932" y="1119"/>
                  </a:lnTo>
                  <a:lnTo>
                    <a:pt x="1932" y="1116"/>
                  </a:lnTo>
                  <a:lnTo>
                    <a:pt x="1932" y="1112"/>
                  </a:lnTo>
                  <a:lnTo>
                    <a:pt x="1936" y="1112"/>
                  </a:lnTo>
                  <a:lnTo>
                    <a:pt x="1934" y="1102"/>
                  </a:lnTo>
                  <a:lnTo>
                    <a:pt x="1936" y="1102"/>
                  </a:lnTo>
                  <a:lnTo>
                    <a:pt x="1936" y="1098"/>
                  </a:lnTo>
                  <a:lnTo>
                    <a:pt x="1930" y="1098"/>
                  </a:lnTo>
                  <a:lnTo>
                    <a:pt x="1930" y="1088"/>
                  </a:lnTo>
                  <a:lnTo>
                    <a:pt x="1934" y="1086"/>
                  </a:lnTo>
                  <a:lnTo>
                    <a:pt x="1936" y="1082"/>
                  </a:lnTo>
                  <a:lnTo>
                    <a:pt x="1937" y="1081"/>
                  </a:lnTo>
                  <a:lnTo>
                    <a:pt x="1939" y="1079"/>
                  </a:lnTo>
                  <a:lnTo>
                    <a:pt x="1941" y="1070"/>
                  </a:lnTo>
                  <a:lnTo>
                    <a:pt x="1932" y="1072"/>
                  </a:lnTo>
                  <a:lnTo>
                    <a:pt x="1932" y="1074"/>
                  </a:lnTo>
                  <a:lnTo>
                    <a:pt x="1930" y="1072"/>
                  </a:lnTo>
                  <a:lnTo>
                    <a:pt x="1929" y="1072"/>
                  </a:lnTo>
                  <a:lnTo>
                    <a:pt x="1929" y="1070"/>
                  </a:lnTo>
                  <a:lnTo>
                    <a:pt x="1927" y="1068"/>
                  </a:lnTo>
                  <a:lnTo>
                    <a:pt x="1925" y="1067"/>
                  </a:lnTo>
                  <a:lnTo>
                    <a:pt x="1925" y="1065"/>
                  </a:lnTo>
                  <a:lnTo>
                    <a:pt x="1923" y="1067"/>
                  </a:lnTo>
                  <a:lnTo>
                    <a:pt x="1922" y="1065"/>
                  </a:lnTo>
                  <a:lnTo>
                    <a:pt x="1922" y="1065"/>
                  </a:lnTo>
                  <a:lnTo>
                    <a:pt x="1920" y="1063"/>
                  </a:lnTo>
                  <a:lnTo>
                    <a:pt x="1918" y="1065"/>
                  </a:lnTo>
                  <a:lnTo>
                    <a:pt x="1918" y="1065"/>
                  </a:lnTo>
                  <a:lnTo>
                    <a:pt x="1915" y="1065"/>
                  </a:lnTo>
                  <a:lnTo>
                    <a:pt x="1915" y="1068"/>
                  </a:lnTo>
                  <a:lnTo>
                    <a:pt x="1911" y="1068"/>
                  </a:lnTo>
                  <a:lnTo>
                    <a:pt x="1911" y="1068"/>
                  </a:lnTo>
                  <a:lnTo>
                    <a:pt x="1897" y="1070"/>
                  </a:lnTo>
                  <a:lnTo>
                    <a:pt x="1897" y="1068"/>
                  </a:lnTo>
                  <a:lnTo>
                    <a:pt x="1890" y="1070"/>
                  </a:lnTo>
                  <a:lnTo>
                    <a:pt x="1890" y="1068"/>
                  </a:lnTo>
                  <a:lnTo>
                    <a:pt x="1883" y="1068"/>
                  </a:lnTo>
                  <a:lnTo>
                    <a:pt x="1883" y="1074"/>
                  </a:lnTo>
                  <a:lnTo>
                    <a:pt x="1881" y="1074"/>
                  </a:lnTo>
                  <a:lnTo>
                    <a:pt x="1881" y="1074"/>
                  </a:lnTo>
                  <a:lnTo>
                    <a:pt x="1881" y="1074"/>
                  </a:lnTo>
                  <a:lnTo>
                    <a:pt x="1880" y="1074"/>
                  </a:lnTo>
                  <a:lnTo>
                    <a:pt x="1878" y="1072"/>
                  </a:lnTo>
                  <a:lnTo>
                    <a:pt x="1876" y="1068"/>
                  </a:lnTo>
                  <a:lnTo>
                    <a:pt x="1874" y="1067"/>
                  </a:lnTo>
                  <a:lnTo>
                    <a:pt x="1871" y="1067"/>
                  </a:lnTo>
                  <a:lnTo>
                    <a:pt x="1869" y="1068"/>
                  </a:lnTo>
                  <a:lnTo>
                    <a:pt x="1866" y="1068"/>
                  </a:lnTo>
                  <a:lnTo>
                    <a:pt x="1866" y="1070"/>
                  </a:lnTo>
                  <a:lnTo>
                    <a:pt x="1859" y="1070"/>
                  </a:lnTo>
                  <a:lnTo>
                    <a:pt x="1859" y="1070"/>
                  </a:lnTo>
                  <a:lnTo>
                    <a:pt x="1852" y="1072"/>
                  </a:lnTo>
                  <a:lnTo>
                    <a:pt x="1850" y="1070"/>
                  </a:lnTo>
                  <a:lnTo>
                    <a:pt x="1848" y="1070"/>
                  </a:lnTo>
                  <a:lnTo>
                    <a:pt x="1845" y="1070"/>
                  </a:lnTo>
                  <a:lnTo>
                    <a:pt x="1843" y="1070"/>
                  </a:lnTo>
                  <a:lnTo>
                    <a:pt x="1841" y="1070"/>
                  </a:lnTo>
                  <a:lnTo>
                    <a:pt x="1840" y="1070"/>
                  </a:lnTo>
                  <a:lnTo>
                    <a:pt x="1840" y="1070"/>
                  </a:lnTo>
                  <a:lnTo>
                    <a:pt x="1827" y="1070"/>
                  </a:lnTo>
                  <a:lnTo>
                    <a:pt x="1827" y="1074"/>
                  </a:lnTo>
                  <a:lnTo>
                    <a:pt x="1824" y="1074"/>
                  </a:lnTo>
                  <a:lnTo>
                    <a:pt x="1824" y="1074"/>
                  </a:lnTo>
                  <a:lnTo>
                    <a:pt x="1803" y="1072"/>
                  </a:lnTo>
                  <a:lnTo>
                    <a:pt x="1801" y="1075"/>
                  </a:lnTo>
                  <a:lnTo>
                    <a:pt x="1799" y="1075"/>
                  </a:lnTo>
                  <a:lnTo>
                    <a:pt x="1799" y="1077"/>
                  </a:lnTo>
                  <a:lnTo>
                    <a:pt x="1796" y="1077"/>
                  </a:lnTo>
                  <a:lnTo>
                    <a:pt x="1794" y="1079"/>
                  </a:lnTo>
                  <a:lnTo>
                    <a:pt x="1792" y="1079"/>
                  </a:lnTo>
                  <a:lnTo>
                    <a:pt x="1792" y="1079"/>
                  </a:lnTo>
                  <a:lnTo>
                    <a:pt x="1792" y="1079"/>
                  </a:lnTo>
                  <a:lnTo>
                    <a:pt x="1792" y="1081"/>
                  </a:lnTo>
                  <a:lnTo>
                    <a:pt x="1791" y="1082"/>
                  </a:lnTo>
                  <a:lnTo>
                    <a:pt x="1787" y="1082"/>
                  </a:lnTo>
                  <a:lnTo>
                    <a:pt x="1784" y="1082"/>
                  </a:lnTo>
                  <a:lnTo>
                    <a:pt x="1782" y="1084"/>
                  </a:lnTo>
                  <a:lnTo>
                    <a:pt x="1780" y="1086"/>
                  </a:lnTo>
                  <a:lnTo>
                    <a:pt x="1778" y="1086"/>
                  </a:lnTo>
                  <a:lnTo>
                    <a:pt x="1777" y="1089"/>
                  </a:lnTo>
                  <a:lnTo>
                    <a:pt x="1771" y="1088"/>
                  </a:lnTo>
                  <a:lnTo>
                    <a:pt x="1770" y="1089"/>
                  </a:lnTo>
                  <a:lnTo>
                    <a:pt x="1768" y="1089"/>
                  </a:lnTo>
                  <a:lnTo>
                    <a:pt x="1764" y="1089"/>
                  </a:lnTo>
                  <a:lnTo>
                    <a:pt x="1763" y="1091"/>
                  </a:lnTo>
                  <a:lnTo>
                    <a:pt x="1763" y="1091"/>
                  </a:lnTo>
                  <a:lnTo>
                    <a:pt x="1759" y="1093"/>
                  </a:lnTo>
                  <a:lnTo>
                    <a:pt x="1759" y="1095"/>
                  </a:lnTo>
                  <a:lnTo>
                    <a:pt x="1759" y="1095"/>
                  </a:lnTo>
                  <a:lnTo>
                    <a:pt x="1754" y="1100"/>
                  </a:lnTo>
                  <a:lnTo>
                    <a:pt x="1749" y="1100"/>
                  </a:lnTo>
                  <a:lnTo>
                    <a:pt x="1749" y="1102"/>
                  </a:lnTo>
                  <a:lnTo>
                    <a:pt x="1747" y="1102"/>
                  </a:lnTo>
                  <a:lnTo>
                    <a:pt x="1747" y="1103"/>
                  </a:lnTo>
                  <a:lnTo>
                    <a:pt x="1744" y="1103"/>
                  </a:lnTo>
                  <a:lnTo>
                    <a:pt x="1742" y="1102"/>
                  </a:lnTo>
                  <a:lnTo>
                    <a:pt x="1740" y="1100"/>
                  </a:lnTo>
                  <a:lnTo>
                    <a:pt x="1738" y="1100"/>
                  </a:lnTo>
                  <a:lnTo>
                    <a:pt x="1738" y="1098"/>
                  </a:lnTo>
                  <a:lnTo>
                    <a:pt x="1737" y="1098"/>
                  </a:lnTo>
                  <a:lnTo>
                    <a:pt x="1735" y="1098"/>
                  </a:lnTo>
                  <a:lnTo>
                    <a:pt x="1733" y="1100"/>
                  </a:lnTo>
                  <a:lnTo>
                    <a:pt x="1733" y="1100"/>
                  </a:lnTo>
                  <a:lnTo>
                    <a:pt x="1731" y="1100"/>
                  </a:lnTo>
                  <a:lnTo>
                    <a:pt x="1731" y="1102"/>
                  </a:lnTo>
                  <a:lnTo>
                    <a:pt x="1719" y="1100"/>
                  </a:lnTo>
                  <a:lnTo>
                    <a:pt x="1719" y="1102"/>
                  </a:lnTo>
                  <a:lnTo>
                    <a:pt x="1716" y="1103"/>
                  </a:lnTo>
                  <a:lnTo>
                    <a:pt x="1712" y="1103"/>
                  </a:lnTo>
                  <a:lnTo>
                    <a:pt x="1710" y="1102"/>
                  </a:lnTo>
                  <a:lnTo>
                    <a:pt x="1707" y="1100"/>
                  </a:lnTo>
                  <a:lnTo>
                    <a:pt x="1703" y="1096"/>
                  </a:lnTo>
                  <a:lnTo>
                    <a:pt x="1702" y="1093"/>
                  </a:lnTo>
                  <a:lnTo>
                    <a:pt x="1702" y="1089"/>
                  </a:lnTo>
                  <a:lnTo>
                    <a:pt x="1696" y="1089"/>
                  </a:lnTo>
                  <a:lnTo>
                    <a:pt x="1696" y="1091"/>
                  </a:lnTo>
                  <a:lnTo>
                    <a:pt x="1691" y="1095"/>
                  </a:lnTo>
                  <a:lnTo>
                    <a:pt x="1689" y="1102"/>
                  </a:lnTo>
                  <a:lnTo>
                    <a:pt x="1689" y="1102"/>
                  </a:lnTo>
                  <a:lnTo>
                    <a:pt x="1689" y="1103"/>
                  </a:lnTo>
                  <a:lnTo>
                    <a:pt x="1686" y="1105"/>
                  </a:lnTo>
                  <a:lnTo>
                    <a:pt x="1686" y="1112"/>
                  </a:lnTo>
                  <a:lnTo>
                    <a:pt x="1686" y="1112"/>
                  </a:lnTo>
                  <a:lnTo>
                    <a:pt x="1684" y="1117"/>
                  </a:lnTo>
                  <a:lnTo>
                    <a:pt x="1682" y="1117"/>
                  </a:lnTo>
                  <a:lnTo>
                    <a:pt x="1682" y="1119"/>
                  </a:lnTo>
                  <a:lnTo>
                    <a:pt x="1679" y="1121"/>
                  </a:lnTo>
                  <a:lnTo>
                    <a:pt x="1679" y="1128"/>
                  </a:lnTo>
                  <a:lnTo>
                    <a:pt x="1674" y="1131"/>
                  </a:lnTo>
                  <a:lnTo>
                    <a:pt x="1674" y="1131"/>
                  </a:lnTo>
                  <a:lnTo>
                    <a:pt x="1672" y="1131"/>
                  </a:lnTo>
                  <a:lnTo>
                    <a:pt x="1670" y="1133"/>
                  </a:lnTo>
                  <a:lnTo>
                    <a:pt x="1668" y="1133"/>
                  </a:lnTo>
                  <a:lnTo>
                    <a:pt x="1668" y="1135"/>
                  </a:lnTo>
                  <a:lnTo>
                    <a:pt x="1667" y="1135"/>
                  </a:lnTo>
                  <a:lnTo>
                    <a:pt x="1665" y="1136"/>
                  </a:lnTo>
                  <a:lnTo>
                    <a:pt x="1662" y="1138"/>
                  </a:lnTo>
                  <a:lnTo>
                    <a:pt x="1662" y="1140"/>
                  </a:lnTo>
                  <a:lnTo>
                    <a:pt x="1656" y="1140"/>
                  </a:lnTo>
                  <a:lnTo>
                    <a:pt x="1653" y="1142"/>
                  </a:lnTo>
                  <a:lnTo>
                    <a:pt x="1649" y="1142"/>
                  </a:lnTo>
                  <a:lnTo>
                    <a:pt x="1649" y="1145"/>
                  </a:lnTo>
                  <a:lnTo>
                    <a:pt x="1642" y="1152"/>
                  </a:lnTo>
                  <a:lnTo>
                    <a:pt x="1641" y="1163"/>
                  </a:lnTo>
                  <a:lnTo>
                    <a:pt x="1641" y="1163"/>
                  </a:lnTo>
                  <a:lnTo>
                    <a:pt x="1639" y="1166"/>
                  </a:lnTo>
                  <a:lnTo>
                    <a:pt x="1635" y="1170"/>
                  </a:lnTo>
                  <a:lnTo>
                    <a:pt x="1635" y="1178"/>
                  </a:lnTo>
                  <a:lnTo>
                    <a:pt x="1635" y="1178"/>
                  </a:lnTo>
                  <a:lnTo>
                    <a:pt x="1634" y="1178"/>
                  </a:lnTo>
                  <a:lnTo>
                    <a:pt x="1634" y="1180"/>
                  </a:lnTo>
                  <a:lnTo>
                    <a:pt x="1634" y="1182"/>
                  </a:lnTo>
                  <a:lnTo>
                    <a:pt x="1635" y="1182"/>
                  </a:lnTo>
                  <a:lnTo>
                    <a:pt x="1635" y="1189"/>
                  </a:lnTo>
                  <a:lnTo>
                    <a:pt x="1637" y="1191"/>
                  </a:lnTo>
                  <a:lnTo>
                    <a:pt x="1637" y="1206"/>
                  </a:lnTo>
                  <a:lnTo>
                    <a:pt x="1637" y="1206"/>
                  </a:lnTo>
                  <a:lnTo>
                    <a:pt x="1637" y="1208"/>
                  </a:lnTo>
                  <a:lnTo>
                    <a:pt x="1635" y="1208"/>
                  </a:lnTo>
                  <a:lnTo>
                    <a:pt x="1635" y="1213"/>
                  </a:lnTo>
                  <a:lnTo>
                    <a:pt x="1632" y="1215"/>
                  </a:lnTo>
                  <a:lnTo>
                    <a:pt x="1630" y="1220"/>
                  </a:lnTo>
                  <a:lnTo>
                    <a:pt x="1627" y="1222"/>
                  </a:lnTo>
                  <a:lnTo>
                    <a:pt x="1627" y="1224"/>
                  </a:lnTo>
                  <a:lnTo>
                    <a:pt x="1621" y="1232"/>
                  </a:lnTo>
                  <a:lnTo>
                    <a:pt x="1616" y="1232"/>
                  </a:lnTo>
                  <a:lnTo>
                    <a:pt x="1607" y="1243"/>
                  </a:lnTo>
                  <a:lnTo>
                    <a:pt x="1604" y="1245"/>
                  </a:lnTo>
                  <a:lnTo>
                    <a:pt x="1602" y="1248"/>
                  </a:lnTo>
                  <a:lnTo>
                    <a:pt x="1599" y="1248"/>
                  </a:lnTo>
                  <a:lnTo>
                    <a:pt x="1597" y="1250"/>
                  </a:lnTo>
                  <a:lnTo>
                    <a:pt x="1595" y="1253"/>
                  </a:lnTo>
                  <a:lnTo>
                    <a:pt x="1595" y="1253"/>
                  </a:lnTo>
                  <a:lnTo>
                    <a:pt x="1595" y="1253"/>
                  </a:lnTo>
                  <a:lnTo>
                    <a:pt x="1593" y="1253"/>
                  </a:lnTo>
                  <a:lnTo>
                    <a:pt x="1590" y="1253"/>
                  </a:lnTo>
                  <a:lnTo>
                    <a:pt x="1588" y="1253"/>
                  </a:lnTo>
                  <a:lnTo>
                    <a:pt x="1588" y="1257"/>
                  </a:lnTo>
                  <a:lnTo>
                    <a:pt x="1586" y="1259"/>
                  </a:lnTo>
                  <a:lnTo>
                    <a:pt x="1585" y="1260"/>
                  </a:lnTo>
                  <a:lnTo>
                    <a:pt x="1583" y="1260"/>
                  </a:lnTo>
                  <a:lnTo>
                    <a:pt x="1583" y="1266"/>
                  </a:lnTo>
                  <a:lnTo>
                    <a:pt x="1581" y="1266"/>
                  </a:lnTo>
                  <a:lnTo>
                    <a:pt x="1581" y="1269"/>
                  </a:lnTo>
                  <a:lnTo>
                    <a:pt x="1578" y="1271"/>
                  </a:lnTo>
                  <a:lnTo>
                    <a:pt x="1576" y="1273"/>
                  </a:lnTo>
                  <a:lnTo>
                    <a:pt x="1576" y="1274"/>
                  </a:lnTo>
                  <a:lnTo>
                    <a:pt x="1571" y="1280"/>
                  </a:lnTo>
                  <a:lnTo>
                    <a:pt x="1571" y="1281"/>
                  </a:lnTo>
                  <a:lnTo>
                    <a:pt x="1569" y="1283"/>
                  </a:lnTo>
                  <a:lnTo>
                    <a:pt x="1569" y="1290"/>
                  </a:lnTo>
                  <a:lnTo>
                    <a:pt x="1566" y="1290"/>
                  </a:lnTo>
                  <a:lnTo>
                    <a:pt x="1567" y="1294"/>
                  </a:lnTo>
                  <a:lnTo>
                    <a:pt x="1564" y="1295"/>
                  </a:lnTo>
                  <a:lnTo>
                    <a:pt x="1564" y="1299"/>
                  </a:lnTo>
                  <a:lnTo>
                    <a:pt x="1562" y="1299"/>
                  </a:lnTo>
                  <a:lnTo>
                    <a:pt x="1562" y="1302"/>
                  </a:lnTo>
                  <a:lnTo>
                    <a:pt x="1562" y="1302"/>
                  </a:lnTo>
                  <a:lnTo>
                    <a:pt x="1562" y="1304"/>
                  </a:lnTo>
                  <a:lnTo>
                    <a:pt x="1560" y="1304"/>
                  </a:lnTo>
                  <a:lnTo>
                    <a:pt x="1560" y="1308"/>
                  </a:lnTo>
                  <a:lnTo>
                    <a:pt x="1560" y="1308"/>
                  </a:lnTo>
                  <a:lnTo>
                    <a:pt x="1560" y="1311"/>
                  </a:lnTo>
                  <a:lnTo>
                    <a:pt x="1557" y="1311"/>
                  </a:lnTo>
                  <a:lnTo>
                    <a:pt x="1557" y="1313"/>
                  </a:lnTo>
                  <a:lnTo>
                    <a:pt x="1557" y="1315"/>
                  </a:lnTo>
                  <a:lnTo>
                    <a:pt x="1555" y="1316"/>
                  </a:lnTo>
                  <a:lnTo>
                    <a:pt x="1553" y="1316"/>
                  </a:lnTo>
                  <a:lnTo>
                    <a:pt x="1552" y="1320"/>
                  </a:lnTo>
                  <a:lnTo>
                    <a:pt x="1552" y="1320"/>
                  </a:lnTo>
                  <a:lnTo>
                    <a:pt x="1552" y="1321"/>
                  </a:lnTo>
                  <a:lnTo>
                    <a:pt x="1550" y="1321"/>
                  </a:lnTo>
                  <a:lnTo>
                    <a:pt x="1552" y="1325"/>
                  </a:lnTo>
                  <a:lnTo>
                    <a:pt x="1548" y="1325"/>
                  </a:lnTo>
                  <a:lnTo>
                    <a:pt x="1548" y="1328"/>
                  </a:lnTo>
                  <a:lnTo>
                    <a:pt x="1548" y="1328"/>
                  </a:lnTo>
                  <a:lnTo>
                    <a:pt x="1546" y="1335"/>
                  </a:lnTo>
                  <a:lnTo>
                    <a:pt x="1545" y="1335"/>
                  </a:lnTo>
                  <a:lnTo>
                    <a:pt x="1545" y="1341"/>
                  </a:lnTo>
                  <a:lnTo>
                    <a:pt x="1541" y="1341"/>
                  </a:lnTo>
                  <a:lnTo>
                    <a:pt x="1541" y="1344"/>
                  </a:lnTo>
                  <a:lnTo>
                    <a:pt x="1539" y="1348"/>
                  </a:lnTo>
                  <a:lnTo>
                    <a:pt x="1539" y="1349"/>
                  </a:lnTo>
                  <a:lnTo>
                    <a:pt x="1536" y="1349"/>
                  </a:lnTo>
                  <a:lnTo>
                    <a:pt x="1534" y="1353"/>
                  </a:lnTo>
                  <a:lnTo>
                    <a:pt x="1532" y="1353"/>
                  </a:lnTo>
                  <a:lnTo>
                    <a:pt x="1534" y="1360"/>
                  </a:lnTo>
                  <a:lnTo>
                    <a:pt x="1532" y="1360"/>
                  </a:lnTo>
                  <a:lnTo>
                    <a:pt x="1532" y="1362"/>
                  </a:lnTo>
                  <a:lnTo>
                    <a:pt x="1532" y="1362"/>
                  </a:lnTo>
                  <a:lnTo>
                    <a:pt x="1532" y="1363"/>
                  </a:lnTo>
                  <a:lnTo>
                    <a:pt x="1532" y="1365"/>
                  </a:lnTo>
                  <a:lnTo>
                    <a:pt x="1532" y="1365"/>
                  </a:lnTo>
                  <a:lnTo>
                    <a:pt x="1532" y="1370"/>
                  </a:lnTo>
                  <a:lnTo>
                    <a:pt x="1534" y="1370"/>
                  </a:lnTo>
                  <a:lnTo>
                    <a:pt x="1536" y="1374"/>
                  </a:lnTo>
                  <a:lnTo>
                    <a:pt x="1538" y="1377"/>
                  </a:lnTo>
                  <a:lnTo>
                    <a:pt x="1539" y="1379"/>
                  </a:lnTo>
                  <a:lnTo>
                    <a:pt x="1539" y="1381"/>
                  </a:lnTo>
                  <a:lnTo>
                    <a:pt x="1541" y="1381"/>
                  </a:lnTo>
                  <a:lnTo>
                    <a:pt x="1541" y="1383"/>
                  </a:lnTo>
                  <a:lnTo>
                    <a:pt x="1541" y="1384"/>
                  </a:lnTo>
                  <a:lnTo>
                    <a:pt x="1539" y="1386"/>
                  </a:lnTo>
                  <a:lnTo>
                    <a:pt x="1539" y="1386"/>
                  </a:lnTo>
                  <a:lnTo>
                    <a:pt x="1539" y="1388"/>
                  </a:lnTo>
                  <a:lnTo>
                    <a:pt x="1539" y="1388"/>
                  </a:lnTo>
                  <a:lnTo>
                    <a:pt x="1541" y="1391"/>
                  </a:lnTo>
                  <a:lnTo>
                    <a:pt x="1541" y="1393"/>
                  </a:lnTo>
                  <a:lnTo>
                    <a:pt x="1541" y="1397"/>
                  </a:lnTo>
                  <a:lnTo>
                    <a:pt x="1539" y="1398"/>
                  </a:lnTo>
                  <a:lnTo>
                    <a:pt x="1539" y="1405"/>
                  </a:lnTo>
                  <a:lnTo>
                    <a:pt x="1539" y="1405"/>
                  </a:lnTo>
                  <a:lnTo>
                    <a:pt x="1541" y="1409"/>
                  </a:lnTo>
                  <a:lnTo>
                    <a:pt x="1541" y="1409"/>
                  </a:lnTo>
                  <a:lnTo>
                    <a:pt x="1541" y="1412"/>
                  </a:lnTo>
                  <a:lnTo>
                    <a:pt x="1543" y="1412"/>
                  </a:lnTo>
                  <a:lnTo>
                    <a:pt x="1541" y="1424"/>
                  </a:lnTo>
                  <a:lnTo>
                    <a:pt x="1545" y="1426"/>
                  </a:lnTo>
                  <a:lnTo>
                    <a:pt x="1545" y="1428"/>
                  </a:lnTo>
                  <a:lnTo>
                    <a:pt x="1543" y="1428"/>
                  </a:lnTo>
                  <a:lnTo>
                    <a:pt x="1543" y="1430"/>
                  </a:lnTo>
                  <a:lnTo>
                    <a:pt x="1541" y="1430"/>
                  </a:lnTo>
                  <a:lnTo>
                    <a:pt x="1543" y="1442"/>
                  </a:lnTo>
                  <a:lnTo>
                    <a:pt x="1541" y="1442"/>
                  </a:lnTo>
                  <a:lnTo>
                    <a:pt x="1541" y="1445"/>
                  </a:lnTo>
                  <a:lnTo>
                    <a:pt x="1541" y="1445"/>
                  </a:lnTo>
                  <a:lnTo>
                    <a:pt x="1541" y="1451"/>
                  </a:lnTo>
                  <a:lnTo>
                    <a:pt x="1539" y="1451"/>
                  </a:lnTo>
                  <a:lnTo>
                    <a:pt x="1539" y="1452"/>
                  </a:lnTo>
                  <a:lnTo>
                    <a:pt x="1539" y="1452"/>
                  </a:lnTo>
                  <a:lnTo>
                    <a:pt x="1538" y="1463"/>
                  </a:lnTo>
                  <a:lnTo>
                    <a:pt x="1539" y="1463"/>
                  </a:lnTo>
                  <a:lnTo>
                    <a:pt x="1539" y="1470"/>
                  </a:lnTo>
                  <a:lnTo>
                    <a:pt x="1538" y="1470"/>
                  </a:lnTo>
                  <a:lnTo>
                    <a:pt x="1536" y="1473"/>
                  </a:lnTo>
                  <a:lnTo>
                    <a:pt x="1536" y="1475"/>
                  </a:lnTo>
                  <a:lnTo>
                    <a:pt x="1534" y="1479"/>
                  </a:lnTo>
                  <a:lnTo>
                    <a:pt x="1532" y="1479"/>
                  </a:lnTo>
                  <a:lnTo>
                    <a:pt x="1532" y="1479"/>
                  </a:lnTo>
                  <a:lnTo>
                    <a:pt x="1532" y="1479"/>
                  </a:lnTo>
                  <a:lnTo>
                    <a:pt x="1531" y="1479"/>
                  </a:lnTo>
                  <a:lnTo>
                    <a:pt x="1531" y="1484"/>
                  </a:lnTo>
                  <a:lnTo>
                    <a:pt x="1529" y="1486"/>
                  </a:lnTo>
                  <a:lnTo>
                    <a:pt x="1529" y="1486"/>
                  </a:lnTo>
                  <a:lnTo>
                    <a:pt x="1527" y="1486"/>
                  </a:lnTo>
                  <a:lnTo>
                    <a:pt x="1527" y="1486"/>
                  </a:lnTo>
                  <a:lnTo>
                    <a:pt x="1527" y="1487"/>
                  </a:lnTo>
                  <a:lnTo>
                    <a:pt x="1529" y="1489"/>
                  </a:lnTo>
                  <a:lnTo>
                    <a:pt x="1531" y="1489"/>
                  </a:lnTo>
                  <a:lnTo>
                    <a:pt x="1532" y="1503"/>
                  </a:lnTo>
                  <a:lnTo>
                    <a:pt x="1536" y="1503"/>
                  </a:lnTo>
                  <a:lnTo>
                    <a:pt x="1538" y="1510"/>
                  </a:lnTo>
                  <a:lnTo>
                    <a:pt x="1536" y="1510"/>
                  </a:lnTo>
                  <a:lnTo>
                    <a:pt x="1536" y="1517"/>
                  </a:lnTo>
                  <a:lnTo>
                    <a:pt x="1539" y="1517"/>
                  </a:lnTo>
                  <a:lnTo>
                    <a:pt x="1539" y="1519"/>
                  </a:lnTo>
                  <a:lnTo>
                    <a:pt x="1536" y="1520"/>
                  </a:lnTo>
                  <a:lnTo>
                    <a:pt x="1536" y="1522"/>
                  </a:lnTo>
                  <a:lnTo>
                    <a:pt x="1538" y="1524"/>
                  </a:lnTo>
                  <a:lnTo>
                    <a:pt x="1538" y="1524"/>
                  </a:lnTo>
                  <a:lnTo>
                    <a:pt x="1539" y="1524"/>
                  </a:lnTo>
                  <a:lnTo>
                    <a:pt x="1541" y="1526"/>
                  </a:lnTo>
                  <a:lnTo>
                    <a:pt x="1539" y="1529"/>
                  </a:lnTo>
                  <a:lnTo>
                    <a:pt x="1543" y="1531"/>
                  </a:lnTo>
                  <a:lnTo>
                    <a:pt x="1545" y="1533"/>
                  </a:lnTo>
                  <a:lnTo>
                    <a:pt x="1548" y="1533"/>
                  </a:lnTo>
                  <a:lnTo>
                    <a:pt x="1548" y="1536"/>
                  </a:lnTo>
                  <a:lnTo>
                    <a:pt x="1553" y="1536"/>
                  </a:lnTo>
                  <a:lnTo>
                    <a:pt x="1552" y="1538"/>
                  </a:lnTo>
                  <a:lnTo>
                    <a:pt x="1553" y="1540"/>
                  </a:lnTo>
                  <a:lnTo>
                    <a:pt x="1553" y="1540"/>
                  </a:lnTo>
                  <a:lnTo>
                    <a:pt x="1553" y="1541"/>
                  </a:lnTo>
                  <a:lnTo>
                    <a:pt x="1553" y="1541"/>
                  </a:lnTo>
                  <a:lnTo>
                    <a:pt x="1553" y="1543"/>
                  </a:lnTo>
                  <a:lnTo>
                    <a:pt x="1553" y="1545"/>
                  </a:lnTo>
                  <a:lnTo>
                    <a:pt x="1553" y="1545"/>
                  </a:lnTo>
                  <a:lnTo>
                    <a:pt x="1555" y="1547"/>
                  </a:lnTo>
                  <a:lnTo>
                    <a:pt x="1557" y="1547"/>
                  </a:lnTo>
                  <a:lnTo>
                    <a:pt x="1560" y="1548"/>
                  </a:lnTo>
                  <a:lnTo>
                    <a:pt x="1560" y="1550"/>
                  </a:lnTo>
                  <a:lnTo>
                    <a:pt x="1562" y="1550"/>
                  </a:lnTo>
                  <a:lnTo>
                    <a:pt x="1564" y="1552"/>
                  </a:lnTo>
                  <a:lnTo>
                    <a:pt x="1566" y="1554"/>
                  </a:lnTo>
                  <a:lnTo>
                    <a:pt x="1566" y="1555"/>
                  </a:lnTo>
                  <a:lnTo>
                    <a:pt x="1567" y="1555"/>
                  </a:lnTo>
                  <a:lnTo>
                    <a:pt x="1567" y="1557"/>
                  </a:lnTo>
                  <a:lnTo>
                    <a:pt x="1567" y="1559"/>
                  </a:lnTo>
                  <a:lnTo>
                    <a:pt x="1566" y="1559"/>
                  </a:lnTo>
                  <a:lnTo>
                    <a:pt x="1567" y="1559"/>
                  </a:lnTo>
                  <a:lnTo>
                    <a:pt x="1567" y="1562"/>
                  </a:lnTo>
                  <a:lnTo>
                    <a:pt x="1569" y="1562"/>
                  </a:lnTo>
                  <a:lnTo>
                    <a:pt x="1569" y="1566"/>
                  </a:lnTo>
                  <a:lnTo>
                    <a:pt x="1574" y="1566"/>
                  </a:lnTo>
                  <a:lnTo>
                    <a:pt x="1574" y="1571"/>
                  </a:lnTo>
                  <a:lnTo>
                    <a:pt x="1574" y="1576"/>
                  </a:lnTo>
                  <a:lnTo>
                    <a:pt x="1576" y="1576"/>
                  </a:lnTo>
                  <a:lnTo>
                    <a:pt x="1576" y="1582"/>
                  </a:lnTo>
                  <a:lnTo>
                    <a:pt x="1579" y="1582"/>
                  </a:lnTo>
                  <a:lnTo>
                    <a:pt x="1579" y="1582"/>
                  </a:lnTo>
                  <a:lnTo>
                    <a:pt x="1581" y="1583"/>
                  </a:lnTo>
                  <a:lnTo>
                    <a:pt x="1583" y="1583"/>
                  </a:lnTo>
                  <a:lnTo>
                    <a:pt x="1581" y="1590"/>
                  </a:lnTo>
                  <a:lnTo>
                    <a:pt x="1581" y="1590"/>
                  </a:lnTo>
                  <a:lnTo>
                    <a:pt x="1583" y="1590"/>
                  </a:lnTo>
                  <a:lnTo>
                    <a:pt x="1583" y="1592"/>
                  </a:lnTo>
                  <a:lnTo>
                    <a:pt x="1581" y="1592"/>
                  </a:lnTo>
                  <a:lnTo>
                    <a:pt x="1583" y="1596"/>
                  </a:lnTo>
                  <a:lnTo>
                    <a:pt x="1583" y="1596"/>
                  </a:lnTo>
                  <a:lnTo>
                    <a:pt x="1585" y="1596"/>
                  </a:lnTo>
                  <a:lnTo>
                    <a:pt x="1585" y="1597"/>
                  </a:lnTo>
                  <a:lnTo>
                    <a:pt x="1585" y="1597"/>
                  </a:lnTo>
                  <a:lnTo>
                    <a:pt x="1585" y="1597"/>
                  </a:lnTo>
                  <a:lnTo>
                    <a:pt x="1586" y="1599"/>
                  </a:lnTo>
                  <a:lnTo>
                    <a:pt x="1586" y="1601"/>
                  </a:lnTo>
                  <a:lnTo>
                    <a:pt x="1586" y="1601"/>
                  </a:lnTo>
                  <a:lnTo>
                    <a:pt x="1585" y="1601"/>
                  </a:lnTo>
                  <a:lnTo>
                    <a:pt x="1585" y="1603"/>
                  </a:lnTo>
                  <a:lnTo>
                    <a:pt x="1583" y="1603"/>
                  </a:lnTo>
                  <a:lnTo>
                    <a:pt x="1583" y="1603"/>
                  </a:lnTo>
                  <a:lnTo>
                    <a:pt x="1590" y="1604"/>
                  </a:lnTo>
                  <a:lnTo>
                    <a:pt x="1590" y="1611"/>
                  </a:lnTo>
                  <a:lnTo>
                    <a:pt x="1595" y="1613"/>
                  </a:lnTo>
                  <a:lnTo>
                    <a:pt x="1595" y="1617"/>
                  </a:lnTo>
                  <a:lnTo>
                    <a:pt x="1597" y="1618"/>
                  </a:lnTo>
                  <a:lnTo>
                    <a:pt x="1597" y="1620"/>
                  </a:lnTo>
                  <a:lnTo>
                    <a:pt x="1599" y="1623"/>
                  </a:lnTo>
                  <a:lnTo>
                    <a:pt x="1600" y="1623"/>
                  </a:lnTo>
                  <a:lnTo>
                    <a:pt x="1602" y="1625"/>
                  </a:lnTo>
                  <a:lnTo>
                    <a:pt x="1607" y="1625"/>
                  </a:lnTo>
                  <a:lnTo>
                    <a:pt x="1614" y="1632"/>
                  </a:lnTo>
                  <a:lnTo>
                    <a:pt x="1614" y="1634"/>
                  </a:lnTo>
                  <a:lnTo>
                    <a:pt x="1616" y="1636"/>
                  </a:lnTo>
                  <a:lnTo>
                    <a:pt x="1616" y="1637"/>
                  </a:lnTo>
                  <a:lnTo>
                    <a:pt x="1618" y="1637"/>
                  </a:lnTo>
                  <a:lnTo>
                    <a:pt x="1620" y="1641"/>
                  </a:lnTo>
                  <a:lnTo>
                    <a:pt x="1623" y="1641"/>
                  </a:lnTo>
                  <a:lnTo>
                    <a:pt x="1625" y="1644"/>
                  </a:lnTo>
                  <a:lnTo>
                    <a:pt x="1628" y="1644"/>
                  </a:lnTo>
                  <a:lnTo>
                    <a:pt x="1630" y="1646"/>
                  </a:lnTo>
                  <a:lnTo>
                    <a:pt x="1632" y="1648"/>
                  </a:lnTo>
                  <a:lnTo>
                    <a:pt x="1634" y="1650"/>
                  </a:lnTo>
                  <a:lnTo>
                    <a:pt x="1635" y="1650"/>
                  </a:lnTo>
                  <a:lnTo>
                    <a:pt x="1637" y="1655"/>
                  </a:lnTo>
                  <a:lnTo>
                    <a:pt x="1639" y="1657"/>
                  </a:lnTo>
                  <a:lnTo>
                    <a:pt x="1642" y="1660"/>
                  </a:lnTo>
                  <a:lnTo>
                    <a:pt x="1644" y="1662"/>
                  </a:lnTo>
                  <a:lnTo>
                    <a:pt x="1648" y="1664"/>
                  </a:lnTo>
                  <a:lnTo>
                    <a:pt x="1649" y="1667"/>
                  </a:lnTo>
                  <a:lnTo>
                    <a:pt x="1656" y="1667"/>
                  </a:lnTo>
                  <a:lnTo>
                    <a:pt x="1656" y="1667"/>
                  </a:lnTo>
                  <a:lnTo>
                    <a:pt x="1658" y="1671"/>
                  </a:lnTo>
                  <a:lnTo>
                    <a:pt x="1662" y="1672"/>
                  </a:lnTo>
                  <a:lnTo>
                    <a:pt x="1672" y="1669"/>
                  </a:lnTo>
                  <a:lnTo>
                    <a:pt x="1682" y="1664"/>
                  </a:lnTo>
                  <a:lnTo>
                    <a:pt x="1689" y="1657"/>
                  </a:lnTo>
                  <a:lnTo>
                    <a:pt x="1712" y="1657"/>
                  </a:lnTo>
                  <a:lnTo>
                    <a:pt x="1712" y="1658"/>
                  </a:lnTo>
                  <a:lnTo>
                    <a:pt x="1717" y="1658"/>
                  </a:lnTo>
                  <a:lnTo>
                    <a:pt x="1717" y="1660"/>
                  </a:lnTo>
                  <a:lnTo>
                    <a:pt x="1719" y="1660"/>
                  </a:lnTo>
                  <a:lnTo>
                    <a:pt x="1721" y="1662"/>
                  </a:lnTo>
                  <a:lnTo>
                    <a:pt x="1733" y="1662"/>
                  </a:lnTo>
                  <a:lnTo>
                    <a:pt x="1733" y="1662"/>
                  </a:lnTo>
                  <a:lnTo>
                    <a:pt x="1740" y="1658"/>
                  </a:lnTo>
                  <a:lnTo>
                    <a:pt x="1740" y="1658"/>
                  </a:lnTo>
                  <a:lnTo>
                    <a:pt x="1744" y="1658"/>
                  </a:lnTo>
                  <a:lnTo>
                    <a:pt x="1744" y="1657"/>
                  </a:lnTo>
                  <a:lnTo>
                    <a:pt x="1745" y="1657"/>
                  </a:lnTo>
                  <a:lnTo>
                    <a:pt x="1745" y="1655"/>
                  </a:lnTo>
                  <a:lnTo>
                    <a:pt x="1752" y="1655"/>
                  </a:lnTo>
                  <a:lnTo>
                    <a:pt x="1754" y="1653"/>
                  </a:lnTo>
                  <a:lnTo>
                    <a:pt x="1758" y="1653"/>
                  </a:lnTo>
                  <a:lnTo>
                    <a:pt x="1758" y="1651"/>
                  </a:lnTo>
                  <a:lnTo>
                    <a:pt x="1759" y="1651"/>
                  </a:lnTo>
                  <a:lnTo>
                    <a:pt x="1759" y="1650"/>
                  </a:lnTo>
                  <a:lnTo>
                    <a:pt x="1773" y="1650"/>
                  </a:lnTo>
                  <a:lnTo>
                    <a:pt x="1773" y="1650"/>
                  </a:lnTo>
                  <a:lnTo>
                    <a:pt x="1777" y="1650"/>
                  </a:lnTo>
                  <a:lnTo>
                    <a:pt x="1778" y="1646"/>
                  </a:lnTo>
                  <a:lnTo>
                    <a:pt x="1785" y="1646"/>
                  </a:lnTo>
                  <a:lnTo>
                    <a:pt x="1784" y="1643"/>
                  </a:lnTo>
                  <a:lnTo>
                    <a:pt x="1784" y="1639"/>
                  </a:lnTo>
                  <a:lnTo>
                    <a:pt x="1780" y="1637"/>
                  </a:lnTo>
                  <a:lnTo>
                    <a:pt x="1780" y="1637"/>
                  </a:lnTo>
                  <a:lnTo>
                    <a:pt x="1782" y="1637"/>
                  </a:lnTo>
                  <a:lnTo>
                    <a:pt x="1785" y="1637"/>
                  </a:lnTo>
                  <a:lnTo>
                    <a:pt x="1787" y="1641"/>
                  </a:lnTo>
                  <a:lnTo>
                    <a:pt x="1787" y="1643"/>
                  </a:lnTo>
                  <a:lnTo>
                    <a:pt x="1787" y="1644"/>
                  </a:lnTo>
                  <a:lnTo>
                    <a:pt x="1791" y="1644"/>
                  </a:lnTo>
                  <a:lnTo>
                    <a:pt x="1792" y="1641"/>
                  </a:lnTo>
                  <a:lnTo>
                    <a:pt x="1794" y="1639"/>
                  </a:lnTo>
                  <a:lnTo>
                    <a:pt x="1794" y="1637"/>
                  </a:lnTo>
                  <a:lnTo>
                    <a:pt x="1794" y="1637"/>
                  </a:lnTo>
                  <a:lnTo>
                    <a:pt x="1794" y="1641"/>
                  </a:lnTo>
                  <a:lnTo>
                    <a:pt x="1796" y="1643"/>
                  </a:lnTo>
                  <a:lnTo>
                    <a:pt x="1796" y="1643"/>
                  </a:lnTo>
                  <a:lnTo>
                    <a:pt x="1796" y="1643"/>
                  </a:lnTo>
                  <a:lnTo>
                    <a:pt x="1792" y="1644"/>
                  </a:lnTo>
                  <a:lnTo>
                    <a:pt x="1792" y="1646"/>
                  </a:lnTo>
                  <a:lnTo>
                    <a:pt x="1794" y="1646"/>
                  </a:lnTo>
                  <a:lnTo>
                    <a:pt x="1796" y="1646"/>
                  </a:lnTo>
                  <a:lnTo>
                    <a:pt x="1796" y="1644"/>
                  </a:lnTo>
                  <a:lnTo>
                    <a:pt x="1798" y="1644"/>
                  </a:lnTo>
                  <a:lnTo>
                    <a:pt x="1798" y="1644"/>
                  </a:lnTo>
                  <a:lnTo>
                    <a:pt x="1798" y="1641"/>
                  </a:lnTo>
                  <a:lnTo>
                    <a:pt x="1799" y="1643"/>
                  </a:lnTo>
                  <a:lnTo>
                    <a:pt x="1799" y="1641"/>
                  </a:lnTo>
                  <a:lnTo>
                    <a:pt x="1803" y="1641"/>
                  </a:lnTo>
                  <a:lnTo>
                    <a:pt x="1805" y="1639"/>
                  </a:lnTo>
                  <a:lnTo>
                    <a:pt x="1805" y="1637"/>
                  </a:lnTo>
                  <a:lnTo>
                    <a:pt x="1806" y="1636"/>
                  </a:lnTo>
                  <a:lnTo>
                    <a:pt x="1817" y="1634"/>
                  </a:lnTo>
                  <a:lnTo>
                    <a:pt x="1819" y="1632"/>
                  </a:lnTo>
                  <a:lnTo>
                    <a:pt x="1820" y="1632"/>
                  </a:lnTo>
                  <a:lnTo>
                    <a:pt x="1820" y="1630"/>
                  </a:lnTo>
                  <a:lnTo>
                    <a:pt x="1827" y="1630"/>
                  </a:lnTo>
                  <a:lnTo>
                    <a:pt x="1827" y="1632"/>
                  </a:lnTo>
                  <a:lnTo>
                    <a:pt x="1824" y="1632"/>
                  </a:lnTo>
                  <a:lnTo>
                    <a:pt x="1824" y="1634"/>
                  </a:lnTo>
                  <a:lnTo>
                    <a:pt x="1840" y="1634"/>
                  </a:lnTo>
                  <a:lnTo>
                    <a:pt x="1841" y="1637"/>
                  </a:lnTo>
                  <a:lnTo>
                    <a:pt x="1843" y="1637"/>
                  </a:lnTo>
                  <a:lnTo>
                    <a:pt x="1845" y="1637"/>
                  </a:lnTo>
                  <a:lnTo>
                    <a:pt x="1845" y="1637"/>
                  </a:lnTo>
                  <a:lnTo>
                    <a:pt x="1845" y="1639"/>
                  </a:lnTo>
                  <a:lnTo>
                    <a:pt x="1845" y="1641"/>
                  </a:lnTo>
                  <a:lnTo>
                    <a:pt x="1848" y="1641"/>
                  </a:lnTo>
                  <a:lnTo>
                    <a:pt x="1848" y="1641"/>
                  </a:lnTo>
                  <a:lnTo>
                    <a:pt x="1850" y="1643"/>
                  </a:lnTo>
                  <a:lnTo>
                    <a:pt x="1854" y="1643"/>
                  </a:lnTo>
                  <a:lnTo>
                    <a:pt x="1854" y="1646"/>
                  </a:lnTo>
                  <a:lnTo>
                    <a:pt x="1855" y="1646"/>
                  </a:lnTo>
                  <a:lnTo>
                    <a:pt x="1857" y="1651"/>
                  </a:lnTo>
                  <a:lnTo>
                    <a:pt x="1859" y="1653"/>
                  </a:lnTo>
                  <a:lnTo>
                    <a:pt x="1857" y="1655"/>
                  </a:lnTo>
                  <a:lnTo>
                    <a:pt x="1854" y="1657"/>
                  </a:lnTo>
                  <a:lnTo>
                    <a:pt x="1855" y="1660"/>
                  </a:lnTo>
                  <a:lnTo>
                    <a:pt x="1857" y="1660"/>
                  </a:lnTo>
                  <a:lnTo>
                    <a:pt x="1857" y="1664"/>
                  </a:lnTo>
                  <a:lnTo>
                    <a:pt x="1857" y="1664"/>
                  </a:lnTo>
                  <a:lnTo>
                    <a:pt x="1857" y="1665"/>
                  </a:lnTo>
                  <a:lnTo>
                    <a:pt x="1860" y="1667"/>
                  </a:lnTo>
                  <a:lnTo>
                    <a:pt x="1860" y="1669"/>
                  </a:lnTo>
                  <a:lnTo>
                    <a:pt x="1860" y="1669"/>
                  </a:lnTo>
                  <a:lnTo>
                    <a:pt x="1860" y="1669"/>
                  </a:lnTo>
                  <a:lnTo>
                    <a:pt x="1860" y="1669"/>
                  </a:lnTo>
                  <a:lnTo>
                    <a:pt x="1862" y="1671"/>
                  </a:lnTo>
                  <a:lnTo>
                    <a:pt x="1862" y="1672"/>
                  </a:lnTo>
                  <a:lnTo>
                    <a:pt x="1874" y="1671"/>
                  </a:lnTo>
                  <a:lnTo>
                    <a:pt x="1874" y="1669"/>
                  </a:lnTo>
                  <a:lnTo>
                    <a:pt x="1876" y="1669"/>
                  </a:lnTo>
                  <a:lnTo>
                    <a:pt x="1876" y="1669"/>
                  </a:lnTo>
                  <a:lnTo>
                    <a:pt x="1876" y="1671"/>
                  </a:lnTo>
                  <a:lnTo>
                    <a:pt x="1878" y="1671"/>
                  </a:lnTo>
                  <a:lnTo>
                    <a:pt x="1880" y="1669"/>
                  </a:lnTo>
                  <a:lnTo>
                    <a:pt x="1881" y="1669"/>
                  </a:lnTo>
                  <a:lnTo>
                    <a:pt x="1881" y="1667"/>
                  </a:lnTo>
                  <a:lnTo>
                    <a:pt x="1881" y="1669"/>
                  </a:lnTo>
                  <a:lnTo>
                    <a:pt x="1883" y="1669"/>
                  </a:lnTo>
                  <a:lnTo>
                    <a:pt x="1885" y="1667"/>
                  </a:lnTo>
                  <a:lnTo>
                    <a:pt x="1885" y="1665"/>
                  </a:lnTo>
                  <a:lnTo>
                    <a:pt x="1887" y="1665"/>
                  </a:lnTo>
                  <a:lnTo>
                    <a:pt x="1887" y="1664"/>
                  </a:lnTo>
                  <a:lnTo>
                    <a:pt x="1892" y="1664"/>
                  </a:lnTo>
                  <a:lnTo>
                    <a:pt x="1892" y="1665"/>
                  </a:lnTo>
                  <a:lnTo>
                    <a:pt x="1894" y="1665"/>
                  </a:lnTo>
                  <a:lnTo>
                    <a:pt x="1894" y="1667"/>
                  </a:lnTo>
                  <a:lnTo>
                    <a:pt x="1895" y="1667"/>
                  </a:lnTo>
                  <a:lnTo>
                    <a:pt x="1895" y="1664"/>
                  </a:lnTo>
                  <a:lnTo>
                    <a:pt x="1895" y="1664"/>
                  </a:lnTo>
                  <a:lnTo>
                    <a:pt x="1895" y="1665"/>
                  </a:lnTo>
                  <a:lnTo>
                    <a:pt x="1897" y="1665"/>
                  </a:lnTo>
                  <a:lnTo>
                    <a:pt x="1897" y="1665"/>
                  </a:lnTo>
                  <a:lnTo>
                    <a:pt x="1899" y="1667"/>
                  </a:lnTo>
                  <a:lnTo>
                    <a:pt x="1902" y="1667"/>
                  </a:lnTo>
                  <a:lnTo>
                    <a:pt x="1904" y="1665"/>
                  </a:lnTo>
                  <a:lnTo>
                    <a:pt x="1904" y="1665"/>
                  </a:lnTo>
                  <a:lnTo>
                    <a:pt x="1904" y="1667"/>
                  </a:lnTo>
                  <a:lnTo>
                    <a:pt x="1904" y="1669"/>
                  </a:lnTo>
                  <a:lnTo>
                    <a:pt x="1904" y="1672"/>
                  </a:lnTo>
                  <a:lnTo>
                    <a:pt x="1906" y="1674"/>
                  </a:lnTo>
                  <a:lnTo>
                    <a:pt x="1909" y="1674"/>
                  </a:lnTo>
                  <a:lnTo>
                    <a:pt x="1911" y="1674"/>
                  </a:lnTo>
                  <a:lnTo>
                    <a:pt x="1913" y="1672"/>
                  </a:lnTo>
                  <a:lnTo>
                    <a:pt x="1916" y="1672"/>
                  </a:lnTo>
                  <a:lnTo>
                    <a:pt x="1916" y="1674"/>
                  </a:lnTo>
                  <a:lnTo>
                    <a:pt x="1915" y="1674"/>
                  </a:lnTo>
                  <a:lnTo>
                    <a:pt x="1913" y="1676"/>
                  </a:lnTo>
                  <a:lnTo>
                    <a:pt x="1913" y="1678"/>
                  </a:lnTo>
                  <a:lnTo>
                    <a:pt x="1913" y="1678"/>
                  </a:lnTo>
                  <a:lnTo>
                    <a:pt x="1915" y="1679"/>
                  </a:lnTo>
                  <a:lnTo>
                    <a:pt x="1915" y="1679"/>
                  </a:lnTo>
                  <a:lnTo>
                    <a:pt x="1915" y="1685"/>
                  </a:lnTo>
                  <a:lnTo>
                    <a:pt x="1916" y="1686"/>
                  </a:lnTo>
                  <a:lnTo>
                    <a:pt x="1916" y="1688"/>
                  </a:lnTo>
                  <a:lnTo>
                    <a:pt x="1918" y="1688"/>
                  </a:lnTo>
                  <a:lnTo>
                    <a:pt x="1920" y="1690"/>
                  </a:lnTo>
                  <a:lnTo>
                    <a:pt x="1920" y="1693"/>
                  </a:lnTo>
                  <a:lnTo>
                    <a:pt x="1918" y="1693"/>
                  </a:lnTo>
                  <a:lnTo>
                    <a:pt x="1918" y="1699"/>
                  </a:lnTo>
                  <a:lnTo>
                    <a:pt x="1916" y="1699"/>
                  </a:lnTo>
                  <a:lnTo>
                    <a:pt x="1916" y="1706"/>
                  </a:lnTo>
                  <a:lnTo>
                    <a:pt x="1915" y="1707"/>
                  </a:lnTo>
                  <a:lnTo>
                    <a:pt x="1915" y="1707"/>
                  </a:lnTo>
                  <a:lnTo>
                    <a:pt x="1916" y="1711"/>
                  </a:lnTo>
                  <a:lnTo>
                    <a:pt x="1916" y="1713"/>
                  </a:lnTo>
                  <a:lnTo>
                    <a:pt x="1916" y="1716"/>
                  </a:lnTo>
                  <a:lnTo>
                    <a:pt x="1915" y="1716"/>
                  </a:lnTo>
                  <a:lnTo>
                    <a:pt x="1911" y="1728"/>
                  </a:lnTo>
                  <a:lnTo>
                    <a:pt x="1913" y="1730"/>
                  </a:lnTo>
                  <a:lnTo>
                    <a:pt x="1915" y="1740"/>
                  </a:lnTo>
                  <a:lnTo>
                    <a:pt x="1908" y="1740"/>
                  </a:lnTo>
                  <a:lnTo>
                    <a:pt x="1908" y="1742"/>
                  </a:lnTo>
                  <a:lnTo>
                    <a:pt x="1909" y="1742"/>
                  </a:lnTo>
                  <a:lnTo>
                    <a:pt x="1911" y="1742"/>
                  </a:lnTo>
                  <a:lnTo>
                    <a:pt x="1911" y="1744"/>
                  </a:lnTo>
                  <a:lnTo>
                    <a:pt x="1913" y="1744"/>
                  </a:lnTo>
                  <a:lnTo>
                    <a:pt x="1913" y="1746"/>
                  </a:lnTo>
                  <a:lnTo>
                    <a:pt x="1908" y="1746"/>
                  </a:lnTo>
                  <a:lnTo>
                    <a:pt x="1909" y="1751"/>
                  </a:lnTo>
                  <a:lnTo>
                    <a:pt x="1909" y="1754"/>
                  </a:lnTo>
                  <a:lnTo>
                    <a:pt x="1908" y="1758"/>
                  </a:lnTo>
                  <a:lnTo>
                    <a:pt x="1906" y="1763"/>
                  </a:lnTo>
                  <a:lnTo>
                    <a:pt x="1902" y="1763"/>
                  </a:lnTo>
                  <a:lnTo>
                    <a:pt x="1902" y="1768"/>
                  </a:lnTo>
                  <a:lnTo>
                    <a:pt x="1902" y="1768"/>
                  </a:lnTo>
                  <a:lnTo>
                    <a:pt x="1902" y="1770"/>
                  </a:lnTo>
                  <a:lnTo>
                    <a:pt x="1906" y="1770"/>
                  </a:lnTo>
                  <a:lnTo>
                    <a:pt x="1906" y="1772"/>
                  </a:lnTo>
                  <a:lnTo>
                    <a:pt x="1906" y="1772"/>
                  </a:lnTo>
                  <a:lnTo>
                    <a:pt x="1904" y="1774"/>
                  </a:lnTo>
                  <a:lnTo>
                    <a:pt x="1908" y="1775"/>
                  </a:lnTo>
                  <a:lnTo>
                    <a:pt x="1911" y="1775"/>
                  </a:lnTo>
                  <a:lnTo>
                    <a:pt x="1911" y="1779"/>
                  </a:lnTo>
                  <a:lnTo>
                    <a:pt x="1915" y="1779"/>
                  </a:lnTo>
                  <a:lnTo>
                    <a:pt x="1915" y="1781"/>
                  </a:lnTo>
                  <a:lnTo>
                    <a:pt x="1908" y="1781"/>
                  </a:lnTo>
                  <a:lnTo>
                    <a:pt x="1909" y="1784"/>
                  </a:lnTo>
                  <a:lnTo>
                    <a:pt x="1909" y="1786"/>
                  </a:lnTo>
                  <a:lnTo>
                    <a:pt x="1911" y="1786"/>
                  </a:lnTo>
                  <a:lnTo>
                    <a:pt x="1913" y="1786"/>
                  </a:lnTo>
                  <a:lnTo>
                    <a:pt x="1915" y="1788"/>
                  </a:lnTo>
                  <a:lnTo>
                    <a:pt x="1915" y="1789"/>
                  </a:lnTo>
                  <a:lnTo>
                    <a:pt x="1916" y="1789"/>
                  </a:lnTo>
                  <a:lnTo>
                    <a:pt x="1916" y="1791"/>
                  </a:lnTo>
                  <a:lnTo>
                    <a:pt x="1918" y="1793"/>
                  </a:lnTo>
                  <a:lnTo>
                    <a:pt x="1920" y="1795"/>
                  </a:lnTo>
                  <a:lnTo>
                    <a:pt x="1923" y="1796"/>
                  </a:lnTo>
                  <a:lnTo>
                    <a:pt x="1925" y="1800"/>
                  </a:lnTo>
                  <a:lnTo>
                    <a:pt x="1927" y="1800"/>
                  </a:lnTo>
                  <a:lnTo>
                    <a:pt x="1929" y="1803"/>
                  </a:lnTo>
                  <a:lnTo>
                    <a:pt x="1932" y="1803"/>
                  </a:lnTo>
                  <a:lnTo>
                    <a:pt x="1930" y="1809"/>
                  </a:lnTo>
                  <a:lnTo>
                    <a:pt x="1932" y="1809"/>
                  </a:lnTo>
                  <a:lnTo>
                    <a:pt x="1932" y="1812"/>
                  </a:lnTo>
                  <a:lnTo>
                    <a:pt x="1941" y="1817"/>
                  </a:lnTo>
                  <a:lnTo>
                    <a:pt x="1941" y="1821"/>
                  </a:lnTo>
                  <a:lnTo>
                    <a:pt x="1944" y="1821"/>
                  </a:lnTo>
                  <a:lnTo>
                    <a:pt x="1944" y="1824"/>
                  </a:lnTo>
                  <a:lnTo>
                    <a:pt x="1946" y="1824"/>
                  </a:lnTo>
                  <a:lnTo>
                    <a:pt x="1946" y="1828"/>
                  </a:lnTo>
                  <a:lnTo>
                    <a:pt x="1946" y="1829"/>
                  </a:lnTo>
                  <a:lnTo>
                    <a:pt x="1948" y="1831"/>
                  </a:lnTo>
                  <a:lnTo>
                    <a:pt x="1948" y="1833"/>
                  </a:lnTo>
                  <a:lnTo>
                    <a:pt x="1950" y="1833"/>
                  </a:lnTo>
                  <a:lnTo>
                    <a:pt x="1950" y="1836"/>
                  </a:lnTo>
                  <a:lnTo>
                    <a:pt x="1953" y="1836"/>
                  </a:lnTo>
                  <a:lnTo>
                    <a:pt x="1953" y="1838"/>
                  </a:lnTo>
                  <a:lnTo>
                    <a:pt x="1951" y="1840"/>
                  </a:lnTo>
                  <a:lnTo>
                    <a:pt x="1951" y="1840"/>
                  </a:lnTo>
                  <a:lnTo>
                    <a:pt x="1950" y="1842"/>
                  </a:lnTo>
                  <a:lnTo>
                    <a:pt x="1950" y="1843"/>
                  </a:lnTo>
                  <a:lnTo>
                    <a:pt x="1951" y="1843"/>
                  </a:lnTo>
                  <a:lnTo>
                    <a:pt x="1951" y="1845"/>
                  </a:lnTo>
                  <a:lnTo>
                    <a:pt x="1956" y="1849"/>
                  </a:lnTo>
                  <a:lnTo>
                    <a:pt x="1955" y="1852"/>
                  </a:lnTo>
                  <a:lnTo>
                    <a:pt x="1956" y="1852"/>
                  </a:lnTo>
                  <a:lnTo>
                    <a:pt x="1956" y="1859"/>
                  </a:lnTo>
                  <a:lnTo>
                    <a:pt x="1958" y="1859"/>
                  </a:lnTo>
                  <a:lnTo>
                    <a:pt x="1958" y="1863"/>
                  </a:lnTo>
                  <a:lnTo>
                    <a:pt x="1958" y="1863"/>
                  </a:lnTo>
                  <a:lnTo>
                    <a:pt x="1958" y="1866"/>
                  </a:lnTo>
                  <a:lnTo>
                    <a:pt x="1960" y="1866"/>
                  </a:lnTo>
                  <a:lnTo>
                    <a:pt x="1962" y="1871"/>
                  </a:lnTo>
                  <a:lnTo>
                    <a:pt x="1963" y="1871"/>
                  </a:lnTo>
                  <a:lnTo>
                    <a:pt x="1963" y="1875"/>
                  </a:lnTo>
                  <a:lnTo>
                    <a:pt x="1965" y="1875"/>
                  </a:lnTo>
                  <a:lnTo>
                    <a:pt x="1965" y="1884"/>
                  </a:lnTo>
                  <a:lnTo>
                    <a:pt x="1969" y="1885"/>
                  </a:lnTo>
                  <a:lnTo>
                    <a:pt x="1969" y="1887"/>
                  </a:lnTo>
                  <a:lnTo>
                    <a:pt x="1969" y="1887"/>
                  </a:lnTo>
                  <a:lnTo>
                    <a:pt x="1969" y="1894"/>
                  </a:lnTo>
                  <a:lnTo>
                    <a:pt x="1969" y="1894"/>
                  </a:lnTo>
                  <a:lnTo>
                    <a:pt x="1970" y="1898"/>
                  </a:lnTo>
                  <a:lnTo>
                    <a:pt x="1970" y="1898"/>
                  </a:lnTo>
                  <a:lnTo>
                    <a:pt x="1970" y="1899"/>
                  </a:lnTo>
                  <a:lnTo>
                    <a:pt x="1970" y="1899"/>
                  </a:lnTo>
                  <a:lnTo>
                    <a:pt x="1969" y="1901"/>
                  </a:lnTo>
                  <a:lnTo>
                    <a:pt x="1969" y="1901"/>
                  </a:lnTo>
                  <a:lnTo>
                    <a:pt x="1970" y="1905"/>
                  </a:lnTo>
                  <a:lnTo>
                    <a:pt x="1967" y="1906"/>
                  </a:lnTo>
                  <a:lnTo>
                    <a:pt x="1969" y="1913"/>
                  </a:lnTo>
                  <a:lnTo>
                    <a:pt x="1967" y="1913"/>
                  </a:lnTo>
                  <a:lnTo>
                    <a:pt x="1967" y="1919"/>
                  </a:lnTo>
                  <a:lnTo>
                    <a:pt x="1969" y="1919"/>
                  </a:lnTo>
                  <a:lnTo>
                    <a:pt x="1969" y="1922"/>
                  </a:lnTo>
                  <a:lnTo>
                    <a:pt x="1969" y="1922"/>
                  </a:lnTo>
                  <a:lnTo>
                    <a:pt x="1969" y="1929"/>
                  </a:lnTo>
                  <a:lnTo>
                    <a:pt x="1970" y="1932"/>
                  </a:lnTo>
                  <a:lnTo>
                    <a:pt x="1970" y="1934"/>
                  </a:lnTo>
                  <a:lnTo>
                    <a:pt x="1974" y="1936"/>
                  </a:lnTo>
                  <a:lnTo>
                    <a:pt x="1974" y="1941"/>
                  </a:lnTo>
                  <a:lnTo>
                    <a:pt x="1974" y="1941"/>
                  </a:lnTo>
                  <a:lnTo>
                    <a:pt x="1974" y="1948"/>
                  </a:lnTo>
                  <a:lnTo>
                    <a:pt x="1976" y="1948"/>
                  </a:lnTo>
                  <a:lnTo>
                    <a:pt x="1974" y="1962"/>
                  </a:lnTo>
                  <a:lnTo>
                    <a:pt x="1974" y="1962"/>
                  </a:lnTo>
                  <a:lnTo>
                    <a:pt x="1974" y="1967"/>
                  </a:lnTo>
                  <a:lnTo>
                    <a:pt x="1972" y="1967"/>
                  </a:lnTo>
                  <a:lnTo>
                    <a:pt x="1972" y="1971"/>
                  </a:lnTo>
                  <a:lnTo>
                    <a:pt x="1970" y="1973"/>
                  </a:lnTo>
                  <a:lnTo>
                    <a:pt x="1970" y="1974"/>
                  </a:lnTo>
                  <a:lnTo>
                    <a:pt x="1969" y="1974"/>
                  </a:lnTo>
                  <a:lnTo>
                    <a:pt x="1969" y="1974"/>
                  </a:lnTo>
                  <a:lnTo>
                    <a:pt x="1965" y="1976"/>
                  </a:lnTo>
                  <a:lnTo>
                    <a:pt x="1965" y="1983"/>
                  </a:lnTo>
                  <a:lnTo>
                    <a:pt x="1965" y="1983"/>
                  </a:lnTo>
                  <a:lnTo>
                    <a:pt x="1962" y="1987"/>
                  </a:lnTo>
                  <a:lnTo>
                    <a:pt x="1958" y="1987"/>
                  </a:lnTo>
                  <a:lnTo>
                    <a:pt x="1958" y="1997"/>
                  </a:lnTo>
                  <a:lnTo>
                    <a:pt x="1956" y="1997"/>
                  </a:lnTo>
                  <a:lnTo>
                    <a:pt x="1956" y="2009"/>
                  </a:lnTo>
                  <a:lnTo>
                    <a:pt x="1953" y="2011"/>
                  </a:lnTo>
                  <a:lnTo>
                    <a:pt x="1953" y="2013"/>
                  </a:lnTo>
                  <a:lnTo>
                    <a:pt x="1953" y="2016"/>
                  </a:lnTo>
                  <a:lnTo>
                    <a:pt x="1953" y="2020"/>
                  </a:lnTo>
                  <a:lnTo>
                    <a:pt x="1951" y="2020"/>
                  </a:lnTo>
                  <a:lnTo>
                    <a:pt x="1951" y="2020"/>
                  </a:lnTo>
                  <a:lnTo>
                    <a:pt x="1951" y="2022"/>
                  </a:lnTo>
                  <a:lnTo>
                    <a:pt x="1950" y="2023"/>
                  </a:lnTo>
                  <a:lnTo>
                    <a:pt x="1948" y="2023"/>
                  </a:lnTo>
                  <a:lnTo>
                    <a:pt x="1946" y="2030"/>
                  </a:lnTo>
                  <a:lnTo>
                    <a:pt x="1944" y="2030"/>
                  </a:lnTo>
                  <a:lnTo>
                    <a:pt x="1944" y="2035"/>
                  </a:lnTo>
                  <a:lnTo>
                    <a:pt x="1946" y="2041"/>
                  </a:lnTo>
                  <a:lnTo>
                    <a:pt x="1946" y="2044"/>
                  </a:lnTo>
                  <a:lnTo>
                    <a:pt x="1948" y="2048"/>
                  </a:lnTo>
                  <a:lnTo>
                    <a:pt x="1944" y="2049"/>
                  </a:lnTo>
                  <a:lnTo>
                    <a:pt x="1946" y="2049"/>
                  </a:lnTo>
                  <a:lnTo>
                    <a:pt x="1946" y="2058"/>
                  </a:lnTo>
                  <a:lnTo>
                    <a:pt x="1948" y="2058"/>
                  </a:lnTo>
                  <a:lnTo>
                    <a:pt x="1946" y="2062"/>
                  </a:lnTo>
                  <a:lnTo>
                    <a:pt x="1944" y="2062"/>
                  </a:lnTo>
                  <a:lnTo>
                    <a:pt x="1946" y="2076"/>
                  </a:lnTo>
                  <a:lnTo>
                    <a:pt x="1948" y="2077"/>
                  </a:lnTo>
                  <a:lnTo>
                    <a:pt x="1950" y="2077"/>
                  </a:lnTo>
                  <a:lnTo>
                    <a:pt x="1951" y="2079"/>
                  </a:lnTo>
                  <a:lnTo>
                    <a:pt x="1953" y="2083"/>
                  </a:lnTo>
                  <a:lnTo>
                    <a:pt x="1956" y="2086"/>
                  </a:lnTo>
                  <a:lnTo>
                    <a:pt x="1958" y="2088"/>
                  </a:lnTo>
                  <a:lnTo>
                    <a:pt x="1958" y="2091"/>
                  </a:lnTo>
                  <a:lnTo>
                    <a:pt x="1962" y="2091"/>
                  </a:lnTo>
                  <a:lnTo>
                    <a:pt x="1963" y="2095"/>
                  </a:lnTo>
                  <a:lnTo>
                    <a:pt x="1962" y="2097"/>
                  </a:lnTo>
                  <a:lnTo>
                    <a:pt x="1962" y="2100"/>
                  </a:lnTo>
                  <a:lnTo>
                    <a:pt x="1962" y="2102"/>
                  </a:lnTo>
                  <a:lnTo>
                    <a:pt x="1962" y="2102"/>
                  </a:lnTo>
                  <a:lnTo>
                    <a:pt x="1962" y="2105"/>
                  </a:lnTo>
                  <a:lnTo>
                    <a:pt x="1963" y="2105"/>
                  </a:lnTo>
                  <a:lnTo>
                    <a:pt x="1965" y="2116"/>
                  </a:lnTo>
                  <a:lnTo>
                    <a:pt x="1967" y="2116"/>
                  </a:lnTo>
                  <a:lnTo>
                    <a:pt x="1967" y="2118"/>
                  </a:lnTo>
                  <a:lnTo>
                    <a:pt x="1969" y="2118"/>
                  </a:lnTo>
                  <a:lnTo>
                    <a:pt x="1970" y="2124"/>
                  </a:lnTo>
                  <a:lnTo>
                    <a:pt x="1974" y="2126"/>
                  </a:lnTo>
                  <a:lnTo>
                    <a:pt x="1974" y="2128"/>
                  </a:lnTo>
                  <a:lnTo>
                    <a:pt x="1976" y="2130"/>
                  </a:lnTo>
                  <a:lnTo>
                    <a:pt x="1976" y="2130"/>
                  </a:lnTo>
                  <a:lnTo>
                    <a:pt x="1977" y="2130"/>
                  </a:lnTo>
                  <a:lnTo>
                    <a:pt x="1977" y="2133"/>
                  </a:lnTo>
                  <a:lnTo>
                    <a:pt x="1976" y="2137"/>
                  </a:lnTo>
                  <a:lnTo>
                    <a:pt x="1976" y="2138"/>
                  </a:lnTo>
                  <a:lnTo>
                    <a:pt x="1977" y="2138"/>
                  </a:lnTo>
                  <a:lnTo>
                    <a:pt x="1979" y="2144"/>
                  </a:lnTo>
                  <a:lnTo>
                    <a:pt x="1981" y="2145"/>
                  </a:lnTo>
                  <a:lnTo>
                    <a:pt x="1983" y="2147"/>
                  </a:lnTo>
                  <a:lnTo>
                    <a:pt x="1984" y="2154"/>
                  </a:lnTo>
                  <a:lnTo>
                    <a:pt x="1986" y="2154"/>
                  </a:lnTo>
                  <a:lnTo>
                    <a:pt x="1986" y="2154"/>
                  </a:lnTo>
                  <a:lnTo>
                    <a:pt x="1983" y="2154"/>
                  </a:lnTo>
                  <a:lnTo>
                    <a:pt x="1983" y="2159"/>
                  </a:lnTo>
                  <a:lnTo>
                    <a:pt x="1984" y="2159"/>
                  </a:lnTo>
                  <a:lnTo>
                    <a:pt x="1984" y="2159"/>
                  </a:lnTo>
                  <a:lnTo>
                    <a:pt x="1983" y="2161"/>
                  </a:lnTo>
                  <a:lnTo>
                    <a:pt x="1983" y="2163"/>
                  </a:lnTo>
                  <a:lnTo>
                    <a:pt x="1983" y="2166"/>
                  </a:lnTo>
                  <a:lnTo>
                    <a:pt x="1983" y="2168"/>
                  </a:lnTo>
                  <a:lnTo>
                    <a:pt x="1984" y="2168"/>
                  </a:lnTo>
                  <a:lnTo>
                    <a:pt x="1984" y="2170"/>
                  </a:lnTo>
                  <a:lnTo>
                    <a:pt x="1986" y="2172"/>
                  </a:lnTo>
                  <a:lnTo>
                    <a:pt x="1983" y="2172"/>
                  </a:lnTo>
                  <a:lnTo>
                    <a:pt x="1984" y="2180"/>
                  </a:lnTo>
                  <a:lnTo>
                    <a:pt x="1986" y="2180"/>
                  </a:lnTo>
                  <a:lnTo>
                    <a:pt x="1984" y="2182"/>
                  </a:lnTo>
                  <a:lnTo>
                    <a:pt x="1984" y="2184"/>
                  </a:lnTo>
                  <a:lnTo>
                    <a:pt x="1984" y="2187"/>
                  </a:lnTo>
                  <a:lnTo>
                    <a:pt x="1986" y="2187"/>
                  </a:lnTo>
                  <a:lnTo>
                    <a:pt x="1988" y="2193"/>
                  </a:lnTo>
                  <a:lnTo>
                    <a:pt x="1990" y="2193"/>
                  </a:lnTo>
                  <a:lnTo>
                    <a:pt x="1990" y="2198"/>
                  </a:lnTo>
                  <a:lnTo>
                    <a:pt x="1990" y="2198"/>
                  </a:lnTo>
                  <a:lnTo>
                    <a:pt x="1990" y="2200"/>
                  </a:lnTo>
                  <a:lnTo>
                    <a:pt x="1990" y="2200"/>
                  </a:lnTo>
                  <a:lnTo>
                    <a:pt x="1990" y="2210"/>
                  </a:lnTo>
                  <a:lnTo>
                    <a:pt x="1990" y="2210"/>
                  </a:lnTo>
                  <a:lnTo>
                    <a:pt x="1988" y="2210"/>
                  </a:lnTo>
                  <a:lnTo>
                    <a:pt x="1988" y="2212"/>
                  </a:lnTo>
                  <a:lnTo>
                    <a:pt x="1988" y="2214"/>
                  </a:lnTo>
                  <a:lnTo>
                    <a:pt x="1990" y="2214"/>
                  </a:lnTo>
                  <a:lnTo>
                    <a:pt x="1990" y="2217"/>
                  </a:lnTo>
                  <a:lnTo>
                    <a:pt x="1991" y="2217"/>
                  </a:lnTo>
                  <a:lnTo>
                    <a:pt x="1991" y="2219"/>
                  </a:lnTo>
                  <a:lnTo>
                    <a:pt x="1990" y="2221"/>
                  </a:lnTo>
                  <a:lnTo>
                    <a:pt x="1990" y="2221"/>
                  </a:lnTo>
                  <a:lnTo>
                    <a:pt x="1990" y="2222"/>
                  </a:lnTo>
                  <a:lnTo>
                    <a:pt x="1991" y="2224"/>
                  </a:lnTo>
                  <a:lnTo>
                    <a:pt x="1991" y="2233"/>
                  </a:lnTo>
                  <a:lnTo>
                    <a:pt x="1993" y="2233"/>
                  </a:lnTo>
                  <a:lnTo>
                    <a:pt x="1993" y="2236"/>
                  </a:lnTo>
                  <a:lnTo>
                    <a:pt x="1995" y="2236"/>
                  </a:lnTo>
                  <a:lnTo>
                    <a:pt x="1995" y="2247"/>
                  </a:lnTo>
                  <a:lnTo>
                    <a:pt x="1997" y="2247"/>
                  </a:lnTo>
                  <a:lnTo>
                    <a:pt x="1997" y="2248"/>
                  </a:lnTo>
                  <a:lnTo>
                    <a:pt x="1998" y="2250"/>
                  </a:lnTo>
                  <a:lnTo>
                    <a:pt x="2000" y="2254"/>
                  </a:lnTo>
                  <a:lnTo>
                    <a:pt x="2000" y="2254"/>
                  </a:lnTo>
                  <a:lnTo>
                    <a:pt x="2004" y="2257"/>
                  </a:lnTo>
                  <a:lnTo>
                    <a:pt x="2009" y="2257"/>
                  </a:lnTo>
                  <a:lnTo>
                    <a:pt x="2012" y="2271"/>
                  </a:lnTo>
                  <a:lnTo>
                    <a:pt x="2016" y="2271"/>
                  </a:lnTo>
                  <a:lnTo>
                    <a:pt x="2016" y="2276"/>
                  </a:lnTo>
                  <a:lnTo>
                    <a:pt x="2019" y="2276"/>
                  </a:lnTo>
                  <a:lnTo>
                    <a:pt x="2019" y="2280"/>
                  </a:lnTo>
                  <a:lnTo>
                    <a:pt x="2019" y="2280"/>
                  </a:lnTo>
                  <a:lnTo>
                    <a:pt x="2019" y="2282"/>
                  </a:lnTo>
                  <a:lnTo>
                    <a:pt x="2019" y="2283"/>
                  </a:lnTo>
                  <a:lnTo>
                    <a:pt x="2021" y="2283"/>
                  </a:lnTo>
                  <a:lnTo>
                    <a:pt x="2021" y="2297"/>
                  </a:lnTo>
                  <a:lnTo>
                    <a:pt x="2023" y="2297"/>
                  </a:lnTo>
                  <a:lnTo>
                    <a:pt x="2025" y="2303"/>
                  </a:lnTo>
                  <a:lnTo>
                    <a:pt x="2025" y="2303"/>
                  </a:lnTo>
                  <a:lnTo>
                    <a:pt x="2026" y="2303"/>
                  </a:lnTo>
                  <a:lnTo>
                    <a:pt x="2026" y="2304"/>
                  </a:lnTo>
                  <a:lnTo>
                    <a:pt x="2028" y="2304"/>
                  </a:lnTo>
                  <a:lnTo>
                    <a:pt x="2028" y="2306"/>
                  </a:lnTo>
                  <a:lnTo>
                    <a:pt x="2028" y="2308"/>
                  </a:lnTo>
                  <a:lnTo>
                    <a:pt x="2030" y="2310"/>
                  </a:lnTo>
                  <a:lnTo>
                    <a:pt x="2030" y="2311"/>
                  </a:lnTo>
                  <a:lnTo>
                    <a:pt x="2032" y="2311"/>
                  </a:lnTo>
                  <a:lnTo>
                    <a:pt x="2032" y="2313"/>
                  </a:lnTo>
                  <a:lnTo>
                    <a:pt x="2033" y="2315"/>
                  </a:lnTo>
                  <a:lnTo>
                    <a:pt x="2037" y="2332"/>
                  </a:lnTo>
                  <a:lnTo>
                    <a:pt x="2033" y="2334"/>
                  </a:lnTo>
                  <a:lnTo>
                    <a:pt x="2033" y="2336"/>
                  </a:lnTo>
                  <a:lnTo>
                    <a:pt x="2033" y="2337"/>
                  </a:lnTo>
                  <a:lnTo>
                    <a:pt x="2033" y="2339"/>
                  </a:lnTo>
                  <a:lnTo>
                    <a:pt x="2033" y="2339"/>
                  </a:lnTo>
                  <a:lnTo>
                    <a:pt x="2033" y="2341"/>
                  </a:lnTo>
                  <a:lnTo>
                    <a:pt x="2030" y="2339"/>
                  </a:lnTo>
                  <a:lnTo>
                    <a:pt x="2030" y="2341"/>
                  </a:lnTo>
                  <a:lnTo>
                    <a:pt x="2028" y="2341"/>
                  </a:lnTo>
                  <a:lnTo>
                    <a:pt x="2028" y="2343"/>
                  </a:lnTo>
                  <a:lnTo>
                    <a:pt x="2028" y="2346"/>
                  </a:lnTo>
                  <a:lnTo>
                    <a:pt x="2028" y="2348"/>
                  </a:lnTo>
                  <a:lnTo>
                    <a:pt x="2030" y="2348"/>
                  </a:lnTo>
                  <a:lnTo>
                    <a:pt x="2032" y="2350"/>
                  </a:lnTo>
                  <a:lnTo>
                    <a:pt x="2030" y="2351"/>
                  </a:lnTo>
                  <a:lnTo>
                    <a:pt x="2028" y="2353"/>
                  </a:lnTo>
                  <a:lnTo>
                    <a:pt x="2030" y="2357"/>
                  </a:lnTo>
                  <a:lnTo>
                    <a:pt x="2032" y="2358"/>
                  </a:lnTo>
                  <a:lnTo>
                    <a:pt x="2033" y="2360"/>
                  </a:lnTo>
                  <a:lnTo>
                    <a:pt x="2033" y="2364"/>
                  </a:lnTo>
                  <a:lnTo>
                    <a:pt x="2033" y="2365"/>
                  </a:lnTo>
                  <a:lnTo>
                    <a:pt x="2033" y="2365"/>
                  </a:lnTo>
                  <a:lnTo>
                    <a:pt x="2032" y="2367"/>
                  </a:lnTo>
                  <a:lnTo>
                    <a:pt x="2033" y="2369"/>
                  </a:lnTo>
                  <a:lnTo>
                    <a:pt x="2033" y="2371"/>
                  </a:lnTo>
                  <a:lnTo>
                    <a:pt x="2033" y="2372"/>
                  </a:lnTo>
                  <a:lnTo>
                    <a:pt x="2033" y="2372"/>
                  </a:lnTo>
                  <a:lnTo>
                    <a:pt x="2035" y="2372"/>
                  </a:lnTo>
                  <a:lnTo>
                    <a:pt x="2035" y="2374"/>
                  </a:lnTo>
                  <a:lnTo>
                    <a:pt x="2039" y="2374"/>
                  </a:lnTo>
                  <a:lnTo>
                    <a:pt x="2039" y="2371"/>
                  </a:lnTo>
                  <a:lnTo>
                    <a:pt x="2042" y="2371"/>
                  </a:lnTo>
                  <a:lnTo>
                    <a:pt x="2042" y="2372"/>
                  </a:lnTo>
                  <a:lnTo>
                    <a:pt x="2042" y="2372"/>
                  </a:lnTo>
                  <a:lnTo>
                    <a:pt x="2044" y="2372"/>
                  </a:lnTo>
                  <a:lnTo>
                    <a:pt x="2044" y="2374"/>
                  </a:lnTo>
                  <a:lnTo>
                    <a:pt x="2046" y="2372"/>
                  </a:lnTo>
                  <a:lnTo>
                    <a:pt x="2046" y="2374"/>
                  </a:lnTo>
                  <a:lnTo>
                    <a:pt x="2047" y="2374"/>
                  </a:lnTo>
                  <a:lnTo>
                    <a:pt x="2049" y="2376"/>
                  </a:lnTo>
                  <a:lnTo>
                    <a:pt x="2051" y="2378"/>
                  </a:lnTo>
                  <a:lnTo>
                    <a:pt x="2051" y="2378"/>
                  </a:lnTo>
                  <a:lnTo>
                    <a:pt x="2052" y="2378"/>
                  </a:lnTo>
                  <a:lnTo>
                    <a:pt x="2052" y="2378"/>
                  </a:lnTo>
                  <a:lnTo>
                    <a:pt x="2054" y="2379"/>
                  </a:lnTo>
                  <a:lnTo>
                    <a:pt x="2058" y="2379"/>
                  </a:lnTo>
                  <a:lnTo>
                    <a:pt x="2063" y="2378"/>
                  </a:lnTo>
                  <a:lnTo>
                    <a:pt x="2065" y="2376"/>
                  </a:lnTo>
                  <a:lnTo>
                    <a:pt x="2068" y="2374"/>
                  </a:lnTo>
                  <a:lnTo>
                    <a:pt x="2073" y="2372"/>
                  </a:lnTo>
                  <a:lnTo>
                    <a:pt x="2073" y="2371"/>
                  </a:lnTo>
                  <a:lnTo>
                    <a:pt x="2086" y="2371"/>
                  </a:lnTo>
                  <a:lnTo>
                    <a:pt x="2086" y="2372"/>
                  </a:lnTo>
                  <a:lnTo>
                    <a:pt x="2091" y="2372"/>
                  </a:lnTo>
                  <a:lnTo>
                    <a:pt x="2093" y="2367"/>
                  </a:lnTo>
                  <a:lnTo>
                    <a:pt x="2094" y="2367"/>
                  </a:lnTo>
                  <a:lnTo>
                    <a:pt x="2094" y="2369"/>
                  </a:lnTo>
                  <a:lnTo>
                    <a:pt x="2096" y="2369"/>
                  </a:lnTo>
                  <a:lnTo>
                    <a:pt x="2098" y="2369"/>
                  </a:lnTo>
                  <a:lnTo>
                    <a:pt x="2098" y="2367"/>
                  </a:lnTo>
                  <a:lnTo>
                    <a:pt x="2098" y="2367"/>
                  </a:lnTo>
                  <a:lnTo>
                    <a:pt x="2100" y="2367"/>
                  </a:lnTo>
                  <a:lnTo>
                    <a:pt x="2100" y="2365"/>
                  </a:lnTo>
                  <a:lnTo>
                    <a:pt x="2108" y="2367"/>
                  </a:lnTo>
                  <a:lnTo>
                    <a:pt x="2108" y="2367"/>
                  </a:lnTo>
                  <a:lnTo>
                    <a:pt x="2110" y="2367"/>
                  </a:lnTo>
                  <a:lnTo>
                    <a:pt x="2112" y="2364"/>
                  </a:lnTo>
                  <a:lnTo>
                    <a:pt x="2114" y="2364"/>
                  </a:lnTo>
                  <a:lnTo>
                    <a:pt x="2117" y="2365"/>
                  </a:lnTo>
                  <a:lnTo>
                    <a:pt x="2119" y="2367"/>
                  </a:lnTo>
                  <a:lnTo>
                    <a:pt x="2122" y="2367"/>
                  </a:lnTo>
                  <a:lnTo>
                    <a:pt x="2124" y="2369"/>
                  </a:lnTo>
                  <a:lnTo>
                    <a:pt x="2128" y="2369"/>
                  </a:lnTo>
                  <a:lnTo>
                    <a:pt x="2131" y="2367"/>
                  </a:lnTo>
                  <a:lnTo>
                    <a:pt x="2133" y="2367"/>
                  </a:lnTo>
                  <a:lnTo>
                    <a:pt x="2133" y="2365"/>
                  </a:lnTo>
                  <a:lnTo>
                    <a:pt x="2136" y="2365"/>
                  </a:lnTo>
                  <a:lnTo>
                    <a:pt x="2140" y="2365"/>
                  </a:lnTo>
                  <a:lnTo>
                    <a:pt x="2143" y="2365"/>
                  </a:lnTo>
                  <a:lnTo>
                    <a:pt x="2145" y="2365"/>
                  </a:lnTo>
                  <a:lnTo>
                    <a:pt x="2145" y="2362"/>
                  </a:lnTo>
                  <a:lnTo>
                    <a:pt x="2147" y="2362"/>
                  </a:lnTo>
                  <a:lnTo>
                    <a:pt x="2148" y="2360"/>
                  </a:lnTo>
                  <a:lnTo>
                    <a:pt x="2150" y="2360"/>
                  </a:lnTo>
                  <a:lnTo>
                    <a:pt x="2152" y="2360"/>
                  </a:lnTo>
                  <a:lnTo>
                    <a:pt x="2154" y="2362"/>
                  </a:lnTo>
                  <a:lnTo>
                    <a:pt x="2157" y="2362"/>
                  </a:lnTo>
                  <a:lnTo>
                    <a:pt x="2157" y="2360"/>
                  </a:lnTo>
                  <a:lnTo>
                    <a:pt x="2159" y="2360"/>
                  </a:lnTo>
                  <a:lnTo>
                    <a:pt x="2161" y="2358"/>
                  </a:lnTo>
                  <a:lnTo>
                    <a:pt x="2166" y="2357"/>
                  </a:lnTo>
                  <a:lnTo>
                    <a:pt x="2169" y="2351"/>
                  </a:lnTo>
                  <a:lnTo>
                    <a:pt x="2171" y="2351"/>
                  </a:lnTo>
                  <a:lnTo>
                    <a:pt x="2173" y="2350"/>
                  </a:lnTo>
                  <a:lnTo>
                    <a:pt x="2175" y="2346"/>
                  </a:lnTo>
                  <a:lnTo>
                    <a:pt x="2176" y="2343"/>
                  </a:lnTo>
                  <a:lnTo>
                    <a:pt x="2180" y="2343"/>
                  </a:lnTo>
                  <a:lnTo>
                    <a:pt x="2180" y="2341"/>
                  </a:lnTo>
                  <a:lnTo>
                    <a:pt x="2182" y="2339"/>
                  </a:lnTo>
                  <a:lnTo>
                    <a:pt x="2183" y="2337"/>
                  </a:lnTo>
                  <a:lnTo>
                    <a:pt x="2185" y="2336"/>
                  </a:lnTo>
                  <a:lnTo>
                    <a:pt x="2187" y="2336"/>
                  </a:lnTo>
                  <a:lnTo>
                    <a:pt x="2187" y="2336"/>
                  </a:lnTo>
                  <a:lnTo>
                    <a:pt x="2189" y="2334"/>
                  </a:lnTo>
                  <a:lnTo>
                    <a:pt x="2190" y="2330"/>
                  </a:lnTo>
                  <a:lnTo>
                    <a:pt x="2192" y="2329"/>
                  </a:lnTo>
                  <a:lnTo>
                    <a:pt x="2194" y="2329"/>
                  </a:lnTo>
                  <a:lnTo>
                    <a:pt x="2194" y="2325"/>
                  </a:lnTo>
                  <a:lnTo>
                    <a:pt x="2197" y="2324"/>
                  </a:lnTo>
                  <a:lnTo>
                    <a:pt x="2199" y="2322"/>
                  </a:lnTo>
                  <a:lnTo>
                    <a:pt x="2201" y="2317"/>
                  </a:lnTo>
                  <a:lnTo>
                    <a:pt x="2203" y="2317"/>
                  </a:lnTo>
                  <a:lnTo>
                    <a:pt x="2203" y="2315"/>
                  </a:lnTo>
                  <a:lnTo>
                    <a:pt x="2206" y="2313"/>
                  </a:lnTo>
                  <a:lnTo>
                    <a:pt x="2210" y="2310"/>
                  </a:lnTo>
                  <a:lnTo>
                    <a:pt x="2211" y="2306"/>
                  </a:lnTo>
                  <a:lnTo>
                    <a:pt x="2211" y="2301"/>
                  </a:lnTo>
                  <a:lnTo>
                    <a:pt x="2215" y="2301"/>
                  </a:lnTo>
                  <a:lnTo>
                    <a:pt x="2215" y="2299"/>
                  </a:lnTo>
                  <a:lnTo>
                    <a:pt x="2217" y="2297"/>
                  </a:lnTo>
                  <a:lnTo>
                    <a:pt x="2217" y="2296"/>
                  </a:lnTo>
                  <a:lnTo>
                    <a:pt x="2220" y="2294"/>
                  </a:lnTo>
                  <a:lnTo>
                    <a:pt x="2220" y="2289"/>
                  </a:lnTo>
                  <a:lnTo>
                    <a:pt x="2220" y="2289"/>
                  </a:lnTo>
                  <a:lnTo>
                    <a:pt x="2222" y="2283"/>
                  </a:lnTo>
                  <a:lnTo>
                    <a:pt x="2224" y="2283"/>
                  </a:lnTo>
                  <a:lnTo>
                    <a:pt x="2224" y="2282"/>
                  </a:lnTo>
                  <a:lnTo>
                    <a:pt x="2225" y="2278"/>
                  </a:lnTo>
                  <a:lnTo>
                    <a:pt x="2229" y="2278"/>
                  </a:lnTo>
                  <a:lnTo>
                    <a:pt x="2231" y="2276"/>
                  </a:lnTo>
                  <a:lnTo>
                    <a:pt x="2232" y="2275"/>
                  </a:lnTo>
                  <a:lnTo>
                    <a:pt x="2234" y="2273"/>
                  </a:lnTo>
                  <a:lnTo>
                    <a:pt x="2236" y="2271"/>
                  </a:lnTo>
                  <a:lnTo>
                    <a:pt x="2239" y="2271"/>
                  </a:lnTo>
                  <a:lnTo>
                    <a:pt x="2238" y="2261"/>
                  </a:lnTo>
                  <a:lnTo>
                    <a:pt x="2238" y="2261"/>
                  </a:lnTo>
                  <a:lnTo>
                    <a:pt x="2236" y="2259"/>
                  </a:lnTo>
                  <a:lnTo>
                    <a:pt x="2236" y="2255"/>
                  </a:lnTo>
                  <a:lnTo>
                    <a:pt x="2241" y="2255"/>
                  </a:lnTo>
                  <a:lnTo>
                    <a:pt x="2241" y="2254"/>
                  </a:lnTo>
                  <a:lnTo>
                    <a:pt x="2241" y="2252"/>
                  </a:lnTo>
                  <a:lnTo>
                    <a:pt x="2243" y="2248"/>
                  </a:lnTo>
                  <a:lnTo>
                    <a:pt x="2244" y="2243"/>
                  </a:lnTo>
                  <a:lnTo>
                    <a:pt x="2244" y="2238"/>
                  </a:lnTo>
                  <a:lnTo>
                    <a:pt x="2244" y="2234"/>
                  </a:lnTo>
                  <a:lnTo>
                    <a:pt x="2243" y="2234"/>
                  </a:lnTo>
                  <a:lnTo>
                    <a:pt x="2243" y="2226"/>
                  </a:lnTo>
                  <a:lnTo>
                    <a:pt x="2244" y="2226"/>
                  </a:lnTo>
                  <a:lnTo>
                    <a:pt x="2244" y="2221"/>
                  </a:lnTo>
                  <a:lnTo>
                    <a:pt x="2243" y="2221"/>
                  </a:lnTo>
                  <a:lnTo>
                    <a:pt x="2241" y="2219"/>
                  </a:lnTo>
                  <a:lnTo>
                    <a:pt x="2239" y="2217"/>
                  </a:lnTo>
                  <a:lnTo>
                    <a:pt x="2239" y="2214"/>
                  </a:lnTo>
                  <a:lnTo>
                    <a:pt x="2244" y="2212"/>
                  </a:lnTo>
                  <a:lnTo>
                    <a:pt x="2244" y="2208"/>
                  </a:lnTo>
                  <a:lnTo>
                    <a:pt x="2251" y="2207"/>
                  </a:lnTo>
                  <a:lnTo>
                    <a:pt x="2251" y="2205"/>
                  </a:lnTo>
                  <a:lnTo>
                    <a:pt x="2258" y="2203"/>
                  </a:lnTo>
                  <a:lnTo>
                    <a:pt x="2258" y="2201"/>
                  </a:lnTo>
                  <a:lnTo>
                    <a:pt x="2264" y="2201"/>
                  </a:lnTo>
                  <a:lnTo>
                    <a:pt x="2264" y="2200"/>
                  </a:lnTo>
                  <a:lnTo>
                    <a:pt x="2267" y="2200"/>
                  </a:lnTo>
                  <a:lnTo>
                    <a:pt x="2269" y="2198"/>
                  </a:lnTo>
                  <a:lnTo>
                    <a:pt x="2274" y="2198"/>
                  </a:lnTo>
                  <a:lnTo>
                    <a:pt x="2276" y="2194"/>
                  </a:lnTo>
                  <a:lnTo>
                    <a:pt x="2278" y="2194"/>
                  </a:lnTo>
                  <a:lnTo>
                    <a:pt x="2278" y="2193"/>
                  </a:lnTo>
                  <a:lnTo>
                    <a:pt x="2283" y="2191"/>
                  </a:lnTo>
                  <a:lnTo>
                    <a:pt x="2283" y="2184"/>
                  </a:lnTo>
                  <a:lnTo>
                    <a:pt x="2283" y="2184"/>
                  </a:lnTo>
                  <a:lnTo>
                    <a:pt x="2283" y="2180"/>
                  </a:lnTo>
                  <a:lnTo>
                    <a:pt x="2281" y="2180"/>
                  </a:lnTo>
                  <a:lnTo>
                    <a:pt x="2283" y="2177"/>
                  </a:lnTo>
                  <a:lnTo>
                    <a:pt x="2281" y="2177"/>
                  </a:lnTo>
                  <a:lnTo>
                    <a:pt x="2283" y="2163"/>
                  </a:lnTo>
                  <a:lnTo>
                    <a:pt x="2281" y="2163"/>
                  </a:lnTo>
                  <a:lnTo>
                    <a:pt x="2281" y="2159"/>
                  </a:lnTo>
                  <a:lnTo>
                    <a:pt x="2279" y="2159"/>
                  </a:lnTo>
                  <a:lnTo>
                    <a:pt x="2279" y="2156"/>
                  </a:lnTo>
                  <a:lnTo>
                    <a:pt x="2281" y="2154"/>
                  </a:lnTo>
                  <a:lnTo>
                    <a:pt x="2281" y="2152"/>
                  </a:lnTo>
                  <a:lnTo>
                    <a:pt x="2279" y="2152"/>
                  </a:lnTo>
                  <a:lnTo>
                    <a:pt x="2279" y="2149"/>
                  </a:lnTo>
                  <a:lnTo>
                    <a:pt x="2279" y="2149"/>
                  </a:lnTo>
                  <a:lnTo>
                    <a:pt x="2279" y="2147"/>
                  </a:lnTo>
                  <a:lnTo>
                    <a:pt x="2278" y="2147"/>
                  </a:lnTo>
                  <a:lnTo>
                    <a:pt x="2278" y="2142"/>
                  </a:lnTo>
                  <a:lnTo>
                    <a:pt x="2278" y="2142"/>
                  </a:lnTo>
                  <a:lnTo>
                    <a:pt x="2278" y="2138"/>
                  </a:lnTo>
                  <a:lnTo>
                    <a:pt x="2276" y="2138"/>
                  </a:lnTo>
                  <a:lnTo>
                    <a:pt x="2274" y="2126"/>
                  </a:lnTo>
                  <a:lnTo>
                    <a:pt x="2276" y="2126"/>
                  </a:lnTo>
                  <a:lnTo>
                    <a:pt x="2276" y="2124"/>
                  </a:lnTo>
                  <a:lnTo>
                    <a:pt x="2276" y="2124"/>
                  </a:lnTo>
                  <a:lnTo>
                    <a:pt x="2271" y="2121"/>
                  </a:lnTo>
                  <a:lnTo>
                    <a:pt x="2271" y="2118"/>
                  </a:lnTo>
                  <a:lnTo>
                    <a:pt x="2269" y="2112"/>
                  </a:lnTo>
                  <a:lnTo>
                    <a:pt x="2271" y="2107"/>
                  </a:lnTo>
                  <a:lnTo>
                    <a:pt x="2271" y="2104"/>
                  </a:lnTo>
                  <a:lnTo>
                    <a:pt x="2279" y="2098"/>
                  </a:lnTo>
                  <a:lnTo>
                    <a:pt x="2279" y="2097"/>
                  </a:lnTo>
                  <a:lnTo>
                    <a:pt x="2281" y="2095"/>
                  </a:lnTo>
                  <a:lnTo>
                    <a:pt x="2283" y="2091"/>
                  </a:lnTo>
                  <a:lnTo>
                    <a:pt x="2285" y="2090"/>
                  </a:lnTo>
                  <a:lnTo>
                    <a:pt x="2286" y="2090"/>
                  </a:lnTo>
                  <a:lnTo>
                    <a:pt x="2288" y="2088"/>
                  </a:lnTo>
                  <a:lnTo>
                    <a:pt x="2288" y="2084"/>
                  </a:lnTo>
                  <a:lnTo>
                    <a:pt x="2292" y="2084"/>
                  </a:lnTo>
                  <a:lnTo>
                    <a:pt x="2292" y="2076"/>
                  </a:lnTo>
                  <a:lnTo>
                    <a:pt x="2292" y="2076"/>
                  </a:lnTo>
                  <a:lnTo>
                    <a:pt x="2292" y="2074"/>
                  </a:lnTo>
                  <a:lnTo>
                    <a:pt x="2292" y="2074"/>
                  </a:lnTo>
                  <a:lnTo>
                    <a:pt x="2292" y="2072"/>
                  </a:lnTo>
                  <a:lnTo>
                    <a:pt x="2300" y="2072"/>
                  </a:lnTo>
                  <a:lnTo>
                    <a:pt x="2300" y="2072"/>
                  </a:lnTo>
                  <a:lnTo>
                    <a:pt x="2300" y="2072"/>
                  </a:lnTo>
                  <a:lnTo>
                    <a:pt x="2302" y="2072"/>
                  </a:lnTo>
                  <a:lnTo>
                    <a:pt x="2302" y="2072"/>
                  </a:lnTo>
                  <a:lnTo>
                    <a:pt x="2304" y="2072"/>
                  </a:lnTo>
                  <a:lnTo>
                    <a:pt x="2304" y="2070"/>
                  </a:lnTo>
                  <a:lnTo>
                    <a:pt x="2311" y="2070"/>
                  </a:lnTo>
                  <a:lnTo>
                    <a:pt x="2311" y="2069"/>
                  </a:lnTo>
                  <a:lnTo>
                    <a:pt x="2316" y="2067"/>
                  </a:lnTo>
                  <a:lnTo>
                    <a:pt x="2320" y="2063"/>
                  </a:lnTo>
                  <a:lnTo>
                    <a:pt x="2321" y="2062"/>
                  </a:lnTo>
                  <a:lnTo>
                    <a:pt x="2328" y="2062"/>
                  </a:lnTo>
                  <a:lnTo>
                    <a:pt x="2328" y="2060"/>
                  </a:lnTo>
                  <a:lnTo>
                    <a:pt x="2332" y="2060"/>
                  </a:lnTo>
                  <a:lnTo>
                    <a:pt x="2332" y="2058"/>
                  </a:lnTo>
                  <a:lnTo>
                    <a:pt x="2334" y="2058"/>
                  </a:lnTo>
                  <a:lnTo>
                    <a:pt x="2334" y="2058"/>
                  </a:lnTo>
                  <a:lnTo>
                    <a:pt x="2340" y="2053"/>
                  </a:lnTo>
                  <a:lnTo>
                    <a:pt x="2340" y="2049"/>
                  </a:lnTo>
                  <a:lnTo>
                    <a:pt x="2344" y="2049"/>
                  </a:lnTo>
                  <a:lnTo>
                    <a:pt x="2346" y="2046"/>
                  </a:lnTo>
                  <a:lnTo>
                    <a:pt x="2347" y="2046"/>
                  </a:lnTo>
                  <a:lnTo>
                    <a:pt x="2349" y="2041"/>
                  </a:lnTo>
                  <a:lnTo>
                    <a:pt x="2353" y="2039"/>
                  </a:lnTo>
                  <a:lnTo>
                    <a:pt x="2353" y="2037"/>
                  </a:lnTo>
                  <a:lnTo>
                    <a:pt x="2354" y="2035"/>
                  </a:lnTo>
                  <a:lnTo>
                    <a:pt x="2356" y="2034"/>
                  </a:lnTo>
                  <a:lnTo>
                    <a:pt x="2356" y="2032"/>
                  </a:lnTo>
                  <a:lnTo>
                    <a:pt x="2354" y="2027"/>
                  </a:lnTo>
                  <a:lnTo>
                    <a:pt x="2356" y="2027"/>
                  </a:lnTo>
                  <a:lnTo>
                    <a:pt x="2358" y="2025"/>
                  </a:lnTo>
                  <a:lnTo>
                    <a:pt x="2358" y="2025"/>
                  </a:lnTo>
                  <a:lnTo>
                    <a:pt x="2360" y="2023"/>
                  </a:lnTo>
                  <a:lnTo>
                    <a:pt x="2360" y="2022"/>
                  </a:lnTo>
                  <a:lnTo>
                    <a:pt x="2356" y="2020"/>
                  </a:lnTo>
                  <a:lnTo>
                    <a:pt x="2356" y="2018"/>
                  </a:lnTo>
                  <a:lnTo>
                    <a:pt x="2356" y="2013"/>
                  </a:lnTo>
                  <a:lnTo>
                    <a:pt x="2356" y="2009"/>
                  </a:lnTo>
                  <a:lnTo>
                    <a:pt x="2356" y="2006"/>
                  </a:lnTo>
                  <a:lnTo>
                    <a:pt x="2358" y="2006"/>
                  </a:lnTo>
                  <a:lnTo>
                    <a:pt x="2358" y="2004"/>
                  </a:lnTo>
                  <a:lnTo>
                    <a:pt x="2358" y="2004"/>
                  </a:lnTo>
                  <a:lnTo>
                    <a:pt x="2358" y="1994"/>
                  </a:lnTo>
                  <a:lnTo>
                    <a:pt x="2360" y="1994"/>
                  </a:lnTo>
                  <a:lnTo>
                    <a:pt x="2360" y="1992"/>
                  </a:lnTo>
                  <a:lnTo>
                    <a:pt x="2361" y="1992"/>
                  </a:lnTo>
                  <a:lnTo>
                    <a:pt x="2360" y="1992"/>
                  </a:lnTo>
                  <a:lnTo>
                    <a:pt x="2360" y="1988"/>
                  </a:lnTo>
                  <a:lnTo>
                    <a:pt x="2358" y="1988"/>
                  </a:lnTo>
                  <a:lnTo>
                    <a:pt x="2358" y="1978"/>
                  </a:lnTo>
                  <a:lnTo>
                    <a:pt x="2358" y="1978"/>
                  </a:lnTo>
                  <a:lnTo>
                    <a:pt x="2358" y="1974"/>
                  </a:lnTo>
                  <a:lnTo>
                    <a:pt x="2358" y="1974"/>
                  </a:lnTo>
                  <a:lnTo>
                    <a:pt x="2358" y="1962"/>
                  </a:lnTo>
                  <a:lnTo>
                    <a:pt x="2356" y="1962"/>
                  </a:lnTo>
                  <a:lnTo>
                    <a:pt x="2358" y="1959"/>
                  </a:lnTo>
                  <a:lnTo>
                    <a:pt x="2356" y="1959"/>
                  </a:lnTo>
                  <a:lnTo>
                    <a:pt x="2354" y="1950"/>
                  </a:lnTo>
                  <a:lnTo>
                    <a:pt x="2354" y="1950"/>
                  </a:lnTo>
                  <a:lnTo>
                    <a:pt x="2354" y="1945"/>
                  </a:lnTo>
                  <a:lnTo>
                    <a:pt x="2356" y="1945"/>
                  </a:lnTo>
                  <a:lnTo>
                    <a:pt x="2356" y="1936"/>
                  </a:lnTo>
                  <a:lnTo>
                    <a:pt x="2354" y="1936"/>
                  </a:lnTo>
                  <a:lnTo>
                    <a:pt x="2353" y="1932"/>
                  </a:lnTo>
                  <a:lnTo>
                    <a:pt x="2349" y="1929"/>
                  </a:lnTo>
                  <a:lnTo>
                    <a:pt x="2346" y="1925"/>
                  </a:lnTo>
                  <a:lnTo>
                    <a:pt x="2344" y="1920"/>
                  </a:lnTo>
                  <a:lnTo>
                    <a:pt x="2342" y="1920"/>
                  </a:lnTo>
                  <a:lnTo>
                    <a:pt x="2342" y="1912"/>
                  </a:lnTo>
                  <a:lnTo>
                    <a:pt x="2342" y="1912"/>
                  </a:lnTo>
                  <a:lnTo>
                    <a:pt x="2342" y="1901"/>
                  </a:lnTo>
                  <a:lnTo>
                    <a:pt x="2340" y="1901"/>
                  </a:lnTo>
                  <a:lnTo>
                    <a:pt x="2340" y="1898"/>
                  </a:lnTo>
                  <a:lnTo>
                    <a:pt x="2340" y="1894"/>
                  </a:lnTo>
                  <a:lnTo>
                    <a:pt x="2342" y="1889"/>
                  </a:lnTo>
                  <a:lnTo>
                    <a:pt x="2344" y="1884"/>
                  </a:lnTo>
                  <a:lnTo>
                    <a:pt x="2346" y="1882"/>
                  </a:lnTo>
                  <a:lnTo>
                    <a:pt x="2346" y="1878"/>
                  </a:lnTo>
                  <a:lnTo>
                    <a:pt x="2344" y="1877"/>
                  </a:lnTo>
                  <a:lnTo>
                    <a:pt x="2342" y="1875"/>
                  </a:lnTo>
                  <a:lnTo>
                    <a:pt x="2342" y="1875"/>
                  </a:lnTo>
                  <a:lnTo>
                    <a:pt x="2340" y="1875"/>
                  </a:lnTo>
                  <a:lnTo>
                    <a:pt x="2340" y="1873"/>
                  </a:lnTo>
                  <a:lnTo>
                    <a:pt x="2340" y="1873"/>
                  </a:lnTo>
                  <a:lnTo>
                    <a:pt x="2340" y="1873"/>
                  </a:lnTo>
                  <a:lnTo>
                    <a:pt x="2339" y="1871"/>
                  </a:lnTo>
                  <a:lnTo>
                    <a:pt x="2337" y="1870"/>
                  </a:lnTo>
                  <a:lnTo>
                    <a:pt x="2337" y="1868"/>
                  </a:lnTo>
                  <a:lnTo>
                    <a:pt x="2335" y="1866"/>
                  </a:lnTo>
                  <a:lnTo>
                    <a:pt x="2334" y="1866"/>
                  </a:lnTo>
                  <a:lnTo>
                    <a:pt x="2334" y="1857"/>
                  </a:lnTo>
                  <a:lnTo>
                    <a:pt x="2332" y="1857"/>
                  </a:lnTo>
                  <a:lnTo>
                    <a:pt x="2332" y="1857"/>
                  </a:lnTo>
                  <a:lnTo>
                    <a:pt x="2334" y="1856"/>
                  </a:lnTo>
                  <a:lnTo>
                    <a:pt x="2334" y="1856"/>
                  </a:lnTo>
                  <a:lnTo>
                    <a:pt x="2334" y="1854"/>
                  </a:lnTo>
                  <a:lnTo>
                    <a:pt x="2335" y="1854"/>
                  </a:lnTo>
                  <a:lnTo>
                    <a:pt x="2335" y="1849"/>
                  </a:lnTo>
                  <a:lnTo>
                    <a:pt x="2337" y="1849"/>
                  </a:lnTo>
                  <a:lnTo>
                    <a:pt x="2337" y="1842"/>
                  </a:lnTo>
                  <a:lnTo>
                    <a:pt x="2339" y="1842"/>
                  </a:lnTo>
                  <a:lnTo>
                    <a:pt x="2337" y="1838"/>
                  </a:lnTo>
                  <a:lnTo>
                    <a:pt x="2340" y="1838"/>
                  </a:lnTo>
                  <a:lnTo>
                    <a:pt x="2342" y="1829"/>
                  </a:lnTo>
                  <a:lnTo>
                    <a:pt x="2344" y="1829"/>
                  </a:lnTo>
                  <a:lnTo>
                    <a:pt x="2344" y="1826"/>
                  </a:lnTo>
                  <a:lnTo>
                    <a:pt x="2346" y="1826"/>
                  </a:lnTo>
                  <a:lnTo>
                    <a:pt x="2342" y="1819"/>
                  </a:lnTo>
                  <a:lnTo>
                    <a:pt x="2346" y="1817"/>
                  </a:lnTo>
                  <a:lnTo>
                    <a:pt x="2346" y="1812"/>
                  </a:lnTo>
                  <a:lnTo>
                    <a:pt x="2347" y="1812"/>
                  </a:lnTo>
                  <a:lnTo>
                    <a:pt x="2349" y="1809"/>
                  </a:lnTo>
                  <a:lnTo>
                    <a:pt x="2351" y="1805"/>
                  </a:lnTo>
                  <a:lnTo>
                    <a:pt x="2353" y="1802"/>
                  </a:lnTo>
                  <a:lnTo>
                    <a:pt x="2356" y="1800"/>
                  </a:lnTo>
                  <a:lnTo>
                    <a:pt x="2361" y="1800"/>
                  </a:lnTo>
                  <a:lnTo>
                    <a:pt x="2361" y="1798"/>
                  </a:lnTo>
                  <a:lnTo>
                    <a:pt x="2361" y="1796"/>
                  </a:lnTo>
                  <a:lnTo>
                    <a:pt x="2363" y="1795"/>
                  </a:lnTo>
                  <a:lnTo>
                    <a:pt x="2367" y="1791"/>
                  </a:lnTo>
                  <a:lnTo>
                    <a:pt x="2367" y="1788"/>
                  </a:lnTo>
                  <a:lnTo>
                    <a:pt x="2367" y="1788"/>
                  </a:lnTo>
                  <a:lnTo>
                    <a:pt x="2367" y="1788"/>
                  </a:lnTo>
                  <a:lnTo>
                    <a:pt x="2368" y="1788"/>
                  </a:lnTo>
                  <a:lnTo>
                    <a:pt x="2370" y="1788"/>
                  </a:lnTo>
                  <a:lnTo>
                    <a:pt x="2372" y="1786"/>
                  </a:lnTo>
                  <a:lnTo>
                    <a:pt x="2374" y="1786"/>
                  </a:lnTo>
                  <a:lnTo>
                    <a:pt x="2375" y="1779"/>
                  </a:lnTo>
                  <a:lnTo>
                    <a:pt x="2375" y="1779"/>
                  </a:lnTo>
                  <a:lnTo>
                    <a:pt x="2375" y="1774"/>
                  </a:lnTo>
                  <a:lnTo>
                    <a:pt x="2382" y="1770"/>
                  </a:lnTo>
                  <a:lnTo>
                    <a:pt x="2381" y="1765"/>
                  </a:lnTo>
                  <a:lnTo>
                    <a:pt x="2384" y="1763"/>
                  </a:lnTo>
                  <a:lnTo>
                    <a:pt x="2384" y="1761"/>
                  </a:lnTo>
                  <a:lnTo>
                    <a:pt x="2386" y="1760"/>
                  </a:lnTo>
                  <a:lnTo>
                    <a:pt x="2386" y="1758"/>
                  </a:lnTo>
                  <a:lnTo>
                    <a:pt x="2386" y="1756"/>
                  </a:lnTo>
                  <a:lnTo>
                    <a:pt x="2386" y="1754"/>
                  </a:lnTo>
                  <a:lnTo>
                    <a:pt x="2391" y="1751"/>
                  </a:lnTo>
                  <a:lnTo>
                    <a:pt x="2391" y="1747"/>
                  </a:lnTo>
                  <a:lnTo>
                    <a:pt x="2393" y="1747"/>
                  </a:lnTo>
                  <a:lnTo>
                    <a:pt x="2395" y="1746"/>
                  </a:lnTo>
                  <a:lnTo>
                    <a:pt x="2396" y="1746"/>
                  </a:lnTo>
                  <a:lnTo>
                    <a:pt x="2398" y="1744"/>
                  </a:lnTo>
                  <a:lnTo>
                    <a:pt x="2400" y="1740"/>
                  </a:lnTo>
                  <a:lnTo>
                    <a:pt x="2400" y="1737"/>
                  </a:lnTo>
                  <a:lnTo>
                    <a:pt x="2403" y="1737"/>
                  </a:lnTo>
                  <a:lnTo>
                    <a:pt x="2403" y="1735"/>
                  </a:lnTo>
                  <a:lnTo>
                    <a:pt x="2405" y="1733"/>
                  </a:lnTo>
                  <a:lnTo>
                    <a:pt x="2407" y="1733"/>
                  </a:lnTo>
                  <a:lnTo>
                    <a:pt x="2407" y="1730"/>
                  </a:lnTo>
                  <a:lnTo>
                    <a:pt x="2410" y="1730"/>
                  </a:lnTo>
                  <a:lnTo>
                    <a:pt x="2410" y="1728"/>
                  </a:lnTo>
                  <a:lnTo>
                    <a:pt x="2412" y="1728"/>
                  </a:lnTo>
                  <a:lnTo>
                    <a:pt x="2414" y="1725"/>
                  </a:lnTo>
                  <a:lnTo>
                    <a:pt x="2416" y="1725"/>
                  </a:lnTo>
                  <a:lnTo>
                    <a:pt x="2417" y="1721"/>
                  </a:lnTo>
                  <a:lnTo>
                    <a:pt x="2419" y="1721"/>
                  </a:lnTo>
                  <a:lnTo>
                    <a:pt x="2421" y="1720"/>
                  </a:lnTo>
                  <a:lnTo>
                    <a:pt x="2428" y="1718"/>
                  </a:lnTo>
                  <a:lnTo>
                    <a:pt x="2428" y="1716"/>
                  </a:lnTo>
                  <a:lnTo>
                    <a:pt x="2430" y="1716"/>
                  </a:lnTo>
                  <a:lnTo>
                    <a:pt x="2430" y="1713"/>
                  </a:lnTo>
                  <a:lnTo>
                    <a:pt x="2445" y="1699"/>
                  </a:lnTo>
                  <a:lnTo>
                    <a:pt x="2445" y="1695"/>
                  </a:lnTo>
                  <a:lnTo>
                    <a:pt x="2445" y="1695"/>
                  </a:lnTo>
                  <a:lnTo>
                    <a:pt x="2447" y="1695"/>
                  </a:lnTo>
                  <a:lnTo>
                    <a:pt x="2449" y="1695"/>
                  </a:lnTo>
                  <a:lnTo>
                    <a:pt x="2449" y="1693"/>
                  </a:lnTo>
                  <a:lnTo>
                    <a:pt x="2454" y="1688"/>
                  </a:lnTo>
                  <a:lnTo>
                    <a:pt x="2454" y="1683"/>
                  </a:lnTo>
                  <a:lnTo>
                    <a:pt x="2456" y="1681"/>
                  </a:lnTo>
                  <a:lnTo>
                    <a:pt x="2456" y="1681"/>
                  </a:lnTo>
                  <a:lnTo>
                    <a:pt x="2457" y="1679"/>
                  </a:lnTo>
                  <a:lnTo>
                    <a:pt x="2463" y="1678"/>
                  </a:lnTo>
                  <a:lnTo>
                    <a:pt x="2463" y="1678"/>
                  </a:lnTo>
                  <a:lnTo>
                    <a:pt x="2464" y="1676"/>
                  </a:lnTo>
                  <a:lnTo>
                    <a:pt x="2466" y="1674"/>
                  </a:lnTo>
                  <a:lnTo>
                    <a:pt x="2466" y="1674"/>
                  </a:lnTo>
                  <a:lnTo>
                    <a:pt x="2464" y="1672"/>
                  </a:lnTo>
                  <a:lnTo>
                    <a:pt x="2466" y="1671"/>
                  </a:lnTo>
                  <a:lnTo>
                    <a:pt x="2468" y="1669"/>
                  </a:lnTo>
                  <a:lnTo>
                    <a:pt x="2468" y="1667"/>
                  </a:lnTo>
                  <a:lnTo>
                    <a:pt x="2470" y="1667"/>
                  </a:lnTo>
                  <a:lnTo>
                    <a:pt x="2470" y="1665"/>
                  </a:lnTo>
                  <a:lnTo>
                    <a:pt x="2471" y="1662"/>
                  </a:lnTo>
                  <a:lnTo>
                    <a:pt x="2471" y="1660"/>
                  </a:lnTo>
                  <a:lnTo>
                    <a:pt x="2475" y="1658"/>
                  </a:lnTo>
                  <a:lnTo>
                    <a:pt x="2475" y="1655"/>
                  </a:lnTo>
                  <a:lnTo>
                    <a:pt x="2475" y="1653"/>
                  </a:lnTo>
                  <a:lnTo>
                    <a:pt x="2475" y="1650"/>
                  </a:lnTo>
                  <a:lnTo>
                    <a:pt x="2475" y="1648"/>
                  </a:lnTo>
                  <a:lnTo>
                    <a:pt x="2480" y="1644"/>
                  </a:lnTo>
                  <a:lnTo>
                    <a:pt x="2482" y="1636"/>
                  </a:lnTo>
                  <a:lnTo>
                    <a:pt x="2482" y="1636"/>
                  </a:lnTo>
                  <a:lnTo>
                    <a:pt x="2484" y="1629"/>
                  </a:lnTo>
                  <a:lnTo>
                    <a:pt x="2484" y="1629"/>
                  </a:lnTo>
                  <a:lnTo>
                    <a:pt x="2484" y="1625"/>
                  </a:lnTo>
                  <a:lnTo>
                    <a:pt x="2485" y="1625"/>
                  </a:lnTo>
                  <a:lnTo>
                    <a:pt x="2487" y="1613"/>
                  </a:lnTo>
                  <a:lnTo>
                    <a:pt x="2491" y="1613"/>
                  </a:lnTo>
                  <a:lnTo>
                    <a:pt x="2491" y="1608"/>
                  </a:lnTo>
                  <a:lnTo>
                    <a:pt x="2496" y="1604"/>
                  </a:lnTo>
                  <a:lnTo>
                    <a:pt x="2496" y="1601"/>
                  </a:lnTo>
                  <a:lnTo>
                    <a:pt x="2499" y="1597"/>
                  </a:lnTo>
                  <a:lnTo>
                    <a:pt x="2501" y="1587"/>
                  </a:lnTo>
                  <a:lnTo>
                    <a:pt x="2503" y="1587"/>
                  </a:lnTo>
                  <a:lnTo>
                    <a:pt x="2505" y="1576"/>
                  </a:lnTo>
                  <a:lnTo>
                    <a:pt x="2505" y="1576"/>
                  </a:lnTo>
                  <a:lnTo>
                    <a:pt x="2505" y="1571"/>
                  </a:lnTo>
                  <a:lnTo>
                    <a:pt x="2506" y="1571"/>
                  </a:lnTo>
                  <a:lnTo>
                    <a:pt x="2506" y="1569"/>
                  </a:lnTo>
                  <a:lnTo>
                    <a:pt x="2508" y="1569"/>
                  </a:lnTo>
                  <a:lnTo>
                    <a:pt x="2508" y="1562"/>
                  </a:lnTo>
                  <a:lnTo>
                    <a:pt x="2508" y="1562"/>
                  </a:lnTo>
                  <a:lnTo>
                    <a:pt x="2508" y="1547"/>
                  </a:lnTo>
                  <a:lnTo>
                    <a:pt x="2510" y="1547"/>
                  </a:lnTo>
                  <a:lnTo>
                    <a:pt x="2512" y="1541"/>
                  </a:lnTo>
                  <a:lnTo>
                    <a:pt x="2510" y="1541"/>
                  </a:lnTo>
                  <a:lnTo>
                    <a:pt x="2508" y="1540"/>
                  </a:lnTo>
                  <a:lnTo>
                    <a:pt x="2505" y="1540"/>
                  </a:lnTo>
                  <a:lnTo>
                    <a:pt x="2503" y="1541"/>
                  </a:lnTo>
                  <a:lnTo>
                    <a:pt x="2503" y="1541"/>
                  </a:lnTo>
                  <a:lnTo>
                    <a:pt x="2503" y="1543"/>
                  </a:lnTo>
                  <a:lnTo>
                    <a:pt x="2499" y="1543"/>
                  </a:lnTo>
                  <a:lnTo>
                    <a:pt x="2499" y="1545"/>
                  </a:lnTo>
                  <a:lnTo>
                    <a:pt x="2496" y="1545"/>
                  </a:lnTo>
                  <a:lnTo>
                    <a:pt x="2496" y="1545"/>
                  </a:lnTo>
                  <a:lnTo>
                    <a:pt x="2491" y="1547"/>
                  </a:lnTo>
                  <a:lnTo>
                    <a:pt x="2491" y="1548"/>
                  </a:lnTo>
                  <a:lnTo>
                    <a:pt x="2487" y="1548"/>
                  </a:lnTo>
                  <a:lnTo>
                    <a:pt x="2487" y="1548"/>
                  </a:lnTo>
                  <a:lnTo>
                    <a:pt x="2484" y="1548"/>
                  </a:lnTo>
                  <a:lnTo>
                    <a:pt x="2480" y="1548"/>
                  </a:lnTo>
                  <a:lnTo>
                    <a:pt x="2477" y="1548"/>
                  </a:lnTo>
                  <a:lnTo>
                    <a:pt x="2471" y="1548"/>
                  </a:lnTo>
                  <a:lnTo>
                    <a:pt x="2471" y="1550"/>
                  </a:lnTo>
                  <a:lnTo>
                    <a:pt x="2470" y="1550"/>
                  </a:lnTo>
                  <a:lnTo>
                    <a:pt x="2470" y="1552"/>
                  </a:lnTo>
                  <a:lnTo>
                    <a:pt x="2463" y="1552"/>
                  </a:lnTo>
                  <a:lnTo>
                    <a:pt x="2463" y="1554"/>
                  </a:lnTo>
                  <a:lnTo>
                    <a:pt x="2457" y="1554"/>
                  </a:lnTo>
                  <a:lnTo>
                    <a:pt x="2454" y="1557"/>
                  </a:lnTo>
                  <a:lnTo>
                    <a:pt x="2452" y="1557"/>
                  </a:lnTo>
                  <a:lnTo>
                    <a:pt x="2452" y="1559"/>
                  </a:lnTo>
                  <a:lnTo>
                    <a:pt x="2450" y="1559"/>
                  </a:lnTo>
                  <a:lnTo>
                    <a:pt x="2450" y="1559"/>
                  </a:lnTo>
                  <a:lnTo>
                    <a:pt x="2447" y="1559"/>
                  </a:lnTo>
                  <a:lnTo>
                    <a:pt x="2445" y="1562"/>
                  </a:lnTo>
                  <a:lnTo>
                    <a:pt x="2443" y="1562"/>
                  </a:lnTo>
                  <a:lnTo>
                    <a:pt x="2442" y="1562"/>
                  </a:lnTo>
                  <a:lnTo>
                    <a:pt x="2440" y="1561"/>
                  </a:lnTo>
                  <a:lnTo>
                    <a:pt x="2438" y="1559"/>
                  </a:lnTo>
                  <a:lnTo>
                    <a:pt x="2438" y="1559"/>
                  </a:lnTo>
                  <a:lnTo>
                    <a:pt x="2435" y="1559"/>
                  </a:lnTo>
                  <a:lnTo>
                    <a:pt x="2431" y="1559"/>
                  </a:lnTo>
                  <a:lnTo>
                    <a:pt x="2426" y="1559"/>
                  </a:lnTo>
                  <a:lnTo>
                    <a:pt x="2423" y="1561"/>
                  </a:lnTo>
                  <a:lnTo>
                    <a:pt x="2419" y="1562"/>
                  </a:lnTo>
                  <a:lnTo>
                    <a:pt x="2417" y="1562"/>
                  </a:lnTo>
                  <a:lnTo>
                    <a:pt x="2414" y="1562"/>
                  </a:lnTo>
                  <a:lnTo>
                    <a:pt x="2412" y="1561"/>
                  </a:lnTo>
                  <a:lnTo>
                    <a:pt x="2410" y="1561"/>
                  </a:lnTo>
                  <a:lnTo>
                    <a:pt x="2410" y="1559"/>
                  </a:lnTo>
                  <a:lnTo>
                    <a:pt x="2407" y="1559"/>
                  </a:lnTo>
                  <a:lnTo>
                    <a:pt x="2407" y="1559"/>
                  </a:lnTo>
                  <a:lnTo>
                    <a:pt x="2403" y="1557"/>
                  </a:lnTo>
                  <a:lnTo>
                    <a:pt x="2403" y="1552"/>
                  </a:lnTo>
                  <a:lnTo>
                    <a:pt x="2400" y="1550"/>
                  </a:lnTo>
                  <a:lnTo>
                    <a:pt x="2400" y="1547"/>
                  </a:lnTo>
                  <a:lnTo>
                    <a:pt x="2398" y="1545"/>
                  </a:lnTo>
                  <a:lnTo>
                    <a:pt x="2396" y="1543"/>
                  </a:lnTo>
                  <a:lnTo>
                    <a:pt x="2393" y="1541"/>
                  </a:lnTo>
                  <a:lnTo>
                    <a:pt x="2393" y="1540"/>
                  </a:lnTo>
                  <a:lnTo>
                    <a:pt x="2395" y="1540"/>
                  </a:lnTo>
                  <a:lnTo>
                    <a:pt x="2395" y="1538"/>
                  </a:lnTo>
                  <a:lnTo>
                    <a:pt x="2395" y="1538"/>
                  </a:lnTo>
                  <a:lnTo>
                    <a:pt x="2396" y="1538"/>
                  </a:lnTo>
                  <a:lnTo>
                    <a:pt x="2400" y="1533"/>
                  </a:lnTo>
                  <a:lnTo>
                    <a:pt x="2400" y="1533"/>
                  </a:lnTo>
                  <a:lnTo>
                    <a:pt x="2400" y="1531"/>
                  </a:lnTo>
                  <a:lnTo>
                    <a:pt x="2400" y="1529"/>
                  </a:lnTo>
                  <a:lnTo>
                    <a:pt x="2400" y="1529"/>
                  </a:lnTo>
                  <a:lnTo>
                    <a:pt x="2400" y="1527"/>
                  </a:lnTo>
                  <a:lnTo>
                    <a:pt x="2400" y="1527"/>
                  </a:lnTo>
                  <a:lnTo>
                    <a:pt x="2400" y="1524"/>
                  </a:lnTo>
                  <a:lnTo>
                    <a:pt x="2396" y="1522"/>
                  </a:lnTo>
                  <a:lnTo>
                    <a:pt x="2396" y="1520"/>
                  </a:lnTo>
                  <a:lnTo>
                    <a:pt x="2393" y="1519"/>
                  </a:lnTo>
                  <a:lnTo>
                    <a:pt x="2389" y="1515"/>
                  </a:lnTo>
                  <a:lnTo>
                    <a:pt x="2386" y="1512"/>
                  </a:lnTo>
                  <a:lnTo>
                    <a:pt x="2384" y="1505"/>
                  </a:lnTo>
                  <a:lnTo>
                    <a:pt x="2382" y="1505"/>
                  </a:lnTo>
                  <a:lnTo>
                    <a:pt x="2382" y="1503"/>
                  </a:lnTo>
                  <a:lnTo>
                    <a:pt x="2382" y="1501"/>
                  </a:lnTo>
                  <a:lnTo>
                    <a:pt x="2381" y="1501"/>
                  </a:lnTo>
                  <a:lnTo>
                    <a:pt x="2381" y="1501"/>
                  </a:lnTo>
                  <a:lnTo>
                    <a:pt x="2379" y="1501"/>
                  </a:lnTo>
                  <a:lnTo>
                    <a:pt x="2375" y="1498"/>
                  </a:lnTo>
                  <a:lnTo>
                    <a:pt x="2374" y="1496"/>
                  </a:lnTo>
                  <a:lnTo>
                    <a:pt x="2367" y="1484"/>
                  </a:lnTo>
                  <a:lnTo>
                    <a:pt x="2365" y="1484"/>
                  </a:lnTo>
                  <a:lnTo>
                    <a:pt x="2363" y="1482"/>
                  </a:lnTo>
                  <a:lnTo>
                    <a:pt x="2360" y="1482"/>
                  </a:lnTo>
                  <a:lnTo>
                    <a:pt x="2360" y="1482"/>
                  </a:lnTo>
                  <a:lnTo>
                    <a:pt x="2358" y="1482"/>
                  </a:lnTo>
                  <a:lnTo>
                    <a:pt x="2358" y="1477"/>
                  </a:lnTo>
                  <a:lnTo>
                    <a:pt x="2356" y="1477"/>
                  </a:lnTo>
                  <a:lnTo>
                    <a:pt x="2354" y="1475"/>
                  </a:lnTo>
                  <a:lnTo>
                    <a:pt x="2353" y="1475"/>
                  </a:lnTo>
                  <a:lnTo>
                    <a:pt x="2353" y="1473"/>
                  </a:lnTo>
                  <a:lnTo>
                    <a:pt x="2353" y="1472"/>
                  </a:lnTo>
                  <a:lnTo>
                    <a:pt x="2351" y="1470"/>
                  </a:lnTo>
                  <a:lnTo>
                    <a:pt x="2351" y="1470"/>
                  </a:lnTo>
                  <a:lnTo>
                    <a:pt x="2351" y="1470"/>
                  </a:lnTo>
                  <a:lnTo>
                    <a:pt x="2349" y="1470"/>
                  </a:lnTo>
                  <a:lnTo>
                    <a:pt x="2349" y="1470"/>
                  </a:lnTo>
                  <a:lnTo>
                    <a:pt x="2347" y="1472"/>
                  </a:lnTo>
                  <a:lnTo>
                    <a:pt x="2346" y="1468"/>
                  </a:lnTo>
                  <a:lnTo>
                    <a:pt x="2342" y="1466"/>
                  </a:lnTo>
                  <a:lnTo>
                    <a:pt x="2342" y="1463"/>
                  </a:lnTo>
                  <a:lnTo>
                    <a:pt x="2342" y="1458"/>
                  </a:lnTo>
                  <a:lnTo>
                    <a:pt x="2340" y="1454"/>
                  </a:lnTo>
                  <a:lnTo>
                    <a:pt x="2340" y="1444"/>
                  </a:lnTo>
                  <a:lnTo>
                    <a:pt x="2340" y="1444"/>
                  </a:lnTo>
                  <a:lnTo>
                    <a:pt x="2340" y="1438"/>
                  </a:lnTo>
                  <a:lnTo>
                    <a:pt x="2340" y="1438"/>
                  </a:lnTo>
                  <a:lnTo>
                    <a:pt x="2340" y="1437"/>
                  </a:lnTo>
                  <a:lnTo>
                    <a:pt x="2339" y="1437"/>
                  </a:lnTo>
                  <a:lnTo>
                    <a:pt x="2339" y="1433"/>
                  </a:lnTo>
                  <a:lnTo>
                    <a:pt x="2337" y="1433"/>
                  </a:lnTo>
                  <a:lnTo>
                    <a:pt x="2337" y="1431"/>
                  </a:lnTo>
                  <a:lnTo>
                    <a:pt x="2337" y="1431"/>
                  </a:lnTo>
                  <a:lnTo>
                    <a:pt x="2337" y="1424"/>
                  </a:lnTo>
                  <a:lnTo>
                    <a:pt x="2335" y="1424"/>
                  </a:lnTo>
                  <a:lnTo>
                    <a:pt x="2335" y="1423"/>
                  </a:lnTo>
                  <a:lnTo>
                    <a:pt x="2334" y="1423"/>
                  </a:lnTo>
                  <a:lnTo>
                    <a:pt x="2334" y="1421"/>
                  </a:lnTo>
                  <a:lnTo>
                    <a:pt x="2332" y="1421"/>
                  </a:lnTo>
                  <a:lnTo>
                    <a:pt x="2330" y="1421"/>
                  </a:lnTo>
                  <a:lnTo>
                    <a:pt x="2328" y="1418"/>
                  </a:lnTo>
                  <a:lnTo>
                    <a:pt x="2327" y="1416"/>
                  </a:lnTo>
                  <a:lnTo>
                    <a:pt x="2325" y="1414"/>
                  </a:lnTo>
                  <a:lnTo>
                    <a:pt x="2323" y="1412"/>
                  </a:lnTo>
                  <a:lnTo>
                    <a:pt x="2321" y="1411"/>
                  </a:lnTo>
                  <a:lnTo>
                    <a:pt x="2316" y="1409"/>
                  </a:lnTo>
                  <a:lnTo>
                    <a:pt x="2316" y="1407"/>
                  </a:lnTo>
                  <a:lnTo>
                    <a:pt x="2316" y="1404"/>
                  </a:lnTo>
                  <a:lnTo>
                    <a:pt x="2314" y="1400"/>
                  </a:lnTo>
                  <a:lnTo>
                    <a:pt x="2313" y="1400"/>
                  </a:lnTo>
                  <a:lnTo>
                    <a:pt x="2313" y="1390"/>
                  </a:lnTo>
                  <a:lnTo>
                    <a:pt x="2313" y="1390"/>
                  </a:lnTo>
                  <a:lnTo>
                    <a:pt x="2313" y="1384"/>
                  </a:lnTo>
                  <a:lnTo>
                    <a:pt x="2314" y="1383"/>
                  </a:lnTo>
                  <a:lnTo>
                    <a:pt x="2313" y="1374"/>
                  </a:lnTo>
                  <a:lnTo>
                    <a:pt x="2314" y="1374"/>
                  </a:lnTo>
                  <a:lnTo>
                    <a:pt x="2314" y="1374"/>
                  </a:lnTo>
                  <a:lnTo>
                    <a:pt x="2314" y="1372"/>
                  </a:lnTo>
                  <a:lnTo>
                    <a:pt x="2313" y="1372"/>
                  </a:lnTo>
                  <a:lnTo>
                    <a:pt x="2313" y="1370"/>
                  </a:lnTo>
                  <a:lnTo>
                    <a:pt x="2313" y="1370"/>
                  </a:lnTo>
                  <a:lnTo>
                    <a:pt x="2313" y="1363"/>
                  </a:lnTo>
                  <a:lnTo>
                    <a:pt x="2313" y="1363"/>
                  </a:lnTo>
                  <a:lnTo>
                    <a:pt x="2313" y="1362"/>
                  </a:lnTo>
                  <a:lnTo>
                    <a:pt x="2309" y="1358"/>
                  </a:lnTo>
                  <a:lnTo>
                    <a:pt x="2309" y="1355"/>
                  </a:lnTo>
                  <a:lnTo>
                    <a:pt x="2307" y="1355"/>
                  </a:lnTo>
                  <a:lnTo>
                    <a:pt x="2307" y="1351"/>
                  </a:lnTo>
                  <a:lnTo>
                    <a:pt x="2307" y="1351"/>
                  </a:lnTo>
                  <a:lnTo>
                    <a:pt x="2307" y="1346"/>
                  </a:lnTo>
                  <a:lnTo>
                    <a:pt x="2306" y="1346"/>
                  </a:lnTo>
                  <a:lnTo>
                    <a:pt x="2304" y="1344"/>
                  </a:lnTo>
                  <a:lnTo>
                    <a:pt x="2300" y="1344"/>
                  </a:lnTo>
                  <a:lnTo>
                    <a:pt x="2300" y="1341"/>
                  </a:lnTo>
                  <a:lnTo>
                    <a:pt x="2293" y="1335"/>
                  </a:lnTo>
                  <a:lnTo>
                    <a:pt x="2292" y="1332"/>
                  </a:lnTo>
                  <a:lnTo>
                    <a:pt x="2292" y="1332"/>
                  </a:lnTo>
                  <a:lnTo>
                    <a:pt x="2292" y="1327"/>
                  </a:lnTo>
                  <a:lnTo>
                    <a:pt x="2288" y="1327"/>
                  </a:lnTo>
                  <a:lnTo>
                    <a:pt x="2286" y="1313"/>
                  </a:lnTo>
                  <a:lnTo>
                    <a:pt x="2292" y="1313"/>
                  </a:lnTo>
                  <a:lnTo>
                    <a:pt x="2288" y="1308"/>
                  </a:lnTo>
                  <a:lnTo>
                    <a:pt x="2286" y="1308"/>
                  </a:lnTo>
                  <a:lnTo>
                    <a:pt x="2286" y="1304"/>
                  </a:lnTo>
                  <a:lnTo>
                    <a:pt x="2286" y="1304"/>
                  </a:lnTo>
                  <a:lnTo>
                    <a:pt x="2283" y="1297"/>
                  </a:lnTo>
                  <a:lnTo>
                    <a:pt x="2283" y="1297"/>
                  </a:lnTo>
                  <a:lnTo>
                    <a:pt x="2283" y="1295"/>
                  </a:lnTo>
                  <a:lnTo>
                    <a:pt x="2281" y="1295"/>
                  </a:lnTo>
                  <a:lnTo>
                    <a:pt x="2281" y="1292"/>
                  </a:lnTo>
                  <a:lnTo>
                    <a:pt x="2279" y="1292"/>
                  </a:lnTo>
                  <a:lnTo>
                    <a:pt x="2278" y="1287"/>
                  </a:lnTo>
                  <a:lnTo>
                    <a:pt x="2278" y="1287"/>
                  </a:lnTo>
                  <a:lnTo>
                    <a:pt x="2276" y="1285"/>
                  </a:lnTo>
                  <a:lnTo>
                    <a:pt x="2276" y="1285"/>
                  </a:lnTo>
                  <a:lnTo>
                    <a:pt x="2274" y="1283"/>
                  </a:lnTo>
                  <a:lnTo>
                    <a:pt x="2272" y="1281"/>
                  </a:lnTo>
                  <a:lnTo>
                    <a:pt x="2271" y="1278"/>
                  </a:lnTo>
                  <a:lnTo>
                    <a:pt x="2269" y="1276"/>
                  </a:lnTo>
                  <a:lnTo>
                    <a:pt x="2262" y="1253"/>
                  </a:lnTo>
                  <a:lnTo>
                    <a:pt x="2258" y="1252"/>
                  </a:lnTo>
                  <a:lnTo>
                    <a:pt x="2258" y="1245"/>
                  </a:lnTo>
                  <a:lnTo>
                    <a:pt x="2257" y="1245"/>
                  </a:lnTo>
                  <a:lnTo>
                    <a:pt x="2258" y="1239"/>
                  </a:lnTo>
                  <a:lnTo>
                    <a:pt x="2255" y="1238"/>
                  </a:lnTo>
                  <a:lnTo>
                    <a:pt x="2255" y="1236"/>
                  </a:lnTo>
                  <a:lnTo>
                    <a:pt x="2251" y="1232"/>
                  </a:lnTo>
                  <a:lnTo>
                    <a:pt x="2250" y="1231"/>
                  </a:lnTo>
                  <a:lnTo>
                    <a:pt x="2250" y="1229"/>
                  </a:lnTo>
                  <a:lnTo>
                    <a:pt x="2246" y="1227"/>
                  </a:lnTo>
                  <a:lnTo>
                    <a:pt x="2246" y="1218"/>
                  </a:lnTo>
                  <a:lnTo>
                    <a:pt x="2246" y="1218"/>
                  </a:lnTo>
                  <a:lnTo>
                    <a:pt x="2246" y="1217"/>
                  </a:lnTo>
                  <a:lnTo>
                    <a:pt x="2248" y="1217"/>
                  </a:lnTo>
                  <a:lnTo>
                    <a:pt x="2251" y="1220"/>
                  </a:lnTo>
                  <a:lnTo>
                    <a:pt x="2253" y="1220"/>
                  </a:lnTo>
                  <a:lnTo>
                    <a:pt x="2253" y="1224"/>
                  </a:lnTo>
                  <a:lnTo>
                    <a:pt x="2255" y="1224"/>
                  </a:lnTo>
                  <a:lnTo>
                    <a:pt x="2257" y="1229"/>
                  </a:lnTo>
                  <a:lnTo>
                    <a:pt x="2257" y="1229"/>
                  </a:lnTo>
                  <a:lnTo>
                    <a:pt x="2257" y="1234"/>
                  </a:lnTo>
                  <a:lnTo>
                    <a:pt x="2258" y="1236"/>
                  </a:lnTo>
                  <a:lnTo>
                    <a:pt x="2265" y="1243"/>
                  </a:lnTo>
                  <a:lnTo>
                    <a:pt x="2271" y="1243"/>
                  </a:lnTo>
                  <a:lnTo>
                    <a:pt x="2274" y="1232"/>
                  </a:lnTo>
                  <a:lnTo>
                    <a:pt x="2276" y="1232"/>
                  </a:lnTo>
                  <a:lnTo>
                    <a:pt x="2276" y="1231"/>
                  </a:lnTo>
                  <a:lnTo>
                    <a:pt x="2278" y="1231"/>
                  </a:lnTo>
                  <a:lnTo>
                    <a:pt x="2276" y="1238"/>
                  </a:lnTo>
                  <a:lnTo>
                    <a:pt x="2286" y="1239"/>
                  </a:lnTo>
                  <a:lnTo>
                    <a:pt x="2286" y="1245"/>
                  </a:lnTo>
                  <a:lnTo>
                    <a:pt x="2288" y="1245"/>
                  </a:lnTo>
                  <a:lnTo>
                    <a:pt x="2290" y="1246"/>
                  </a:lnTo>
                  <a:lnTo>
                    <a:pt x="2290" y="1246"/>
                  </a:lnTo>
                  <a:lnTo>
                    <a:pt x="2290" y="1246"/>
                  </a:lnTo>
                  <a:lnTo>
                    <a:pt x="2290" y="1252"/>
                  </a:lnTo>
                  <a:lnTo>
                    <a:pt x="2292" y="1252"/>
                  </a:lnTo>
                  <a:lnTo>
                    <a:pt x="2292" y="1257"/>
                  </a:lnTo>
                  <a:lnTo>
                    <a:pt x="2293" y="1257"/>
                  </a:lnTo>
                  <a:lnTo>
                    <a:pt x="2293" y="1260"/>
                  </a:lnTo>
                  <a:lnTo>
                    <a:pt x="2299" y="1262"/>
                  </a:lnTo>
                  <a:lnTo>
                    <a:pt x="2299" y="1269"/>
                  </a:lnTo>
                  <a:lnTo>
                    <a:pt x="2304" y="1271"/>
                  </a:lnTo>
                  <a:lnTo>
                    <a:pt x="2304" y="1274"/>
                  </a:lnTo>
                  <a:lnTo>
                    <a:pt x="2311" y="1280"/>
                  </a:lnTo>
                  <a:lnTo>
                    <a:pt x="2311" y="1281"/>
                  </a:lnTo>
                  <a:lnTo>
                    <a:pt x="2313" y="1281"/>
                  </a:lnTo>
                  <a:lnTo>
                    <a:pt x="2313" y="1287"/>
                  </a:lnTo>
                  <a:lnTo>
                    <a:pt x="2314" y="1287"/>
                  </a:lnTo>
                  <a:lnTo>
                    <a:pt x="2314" y="1295"/>
                  </a:lnTo>
                  <a:lnTo>
                    <a:pt x="2316" y="1299"/>
                  </a:lnTo>
                  <a:lnTo>
                    <a:pt x="2318" y="1304"/>
                  </a:lnTo>
                  <a:lnTo>
                    <a:pt x="2320" y="1304"/>
                  </a:lnTo>
                  <a:lnTo>
                    <a:pt x="2320" y="1304"/>
                  </a:lnTo>
                  <a:lnTo>
                    <a:pt x="2330" y="1313"/>
                  </a:lnTo>
                  <a:lnTo>
                    <a:pt x="2330" y="1316"/>
                  </a:lnTo>
                  <a:lnTo>
                    <a:pt x="2332" y="1316"/>
                  </a:lnTo>
                  <a:lnTo>
                    <a:pt x="2332" y="1320"/>
                  </a:lnTo>
                  <a:lnTo>
                    <a:pt x="2334" y="1320"/>
                  </a:lnTo>
                  <a:lnTo>
                    <a:pt x="2334" y="1323"/>
                  </a:lnTo>
                  <a:lnTo>
                    <a:pt x="2334" y="1323"/>
                  </a:lnTo>
                  <a:lnTo>
                    <a:pt x="2334" y="1325"/>
                  </a:lnTo>
                  <a:lnTo>
                    <a:pt x="2335" y="1325"/>
                  </a:lnTo>
                  <a:lnTo>
                    <a:pt x="2335" y="1337"/>
                  </a:lnTo>
                  <a:lnTo>
                    <a:pt x="2335" y="1339"/>
                  </a:lnTo>
                  <a:lnTo>
                    <a:pt x="2337" y="1341"/>
                  </a:lnTo>
                  <a:lnTo>
                    <a:pt x="2337" y="1344"/>
                  </a:lnTo>
                  <a:lnTo>
                    <a:pt x="2337" y="1346"/>
                  </a:lnTo>
                  <a:lnTo>
                    <a:pt x="2335" y="1346"/>
                  </a:lnTo>
                  <a:lnTo>
                    <a:pt x="2334" y="1349"/>
                  </a:lnTo>
                  <a:lnTo>
                    <a:pt x="2334" y="1351"/>
                  </a:lnTo>
                  <a:lnTo>
                    <a:pt x="2334" y="1356"/>
                  </a:lnTo>
                  <a:lnTo>
                    <a:pt x="2337" y="1356"/>
                  </a:lnTo>
                  <a:lnTo>
                    <a:pt x="2337" y="1358"/>
                  </a:lnTo>
                  <a:lnTo>
                    <a:pt x="2339" y="1358"/>
                  </a:lnTo>
                  <a:lnTo>
                    <a:pt x="2339" y="1370"/>
                  </a:lnTo>
                  <a:lnTo>
                    <a:pt x="2340" y="1370"/>
                  </a:lnTo>
                  <a:lnTo>
                    <a:pt x="2340" y="1376"/>
                  </a:lnTo>
                  <a:lnTo>
                    <a:pt x="2340" y="1377"/>
                  </a:lnTo>
                  <a:lnTo>
                    <a:pt x="2342" y="1381"/>
                  </a:lnTo>
                  <a:lnTo>
                    <a:pt x="2342" y="1384"/>
                  </a:lnTo>
                  <a:lnTo>
                    <a:pt x="2344" y="1384"/>
                  </a:lnTo>
                  <a:lnTo>
                    <a:pt x="2346" y="1386"/>
                  </a:lnTo>
                  <a:lnTo>
                    <a:pt x="2346" y="1386"/>
                  </a:lnTo>
                  <a:lnTo>
                    <a:pt x="2347" y="1386"/>
                  </a:lnTo>
                  <a:lnTo>
                    <a:pt x="2347" y="1388"/>
                  </a:lnTo>
                  <a:lnTo>
                    <a:pt x="2351" y="1391"/>
                  </a:lnTo>
                  <a:lnTo>
                    <a:pt x="2351" y="1391"/>
                  </a:lnTo>
                  <a:lnTo>
                    <a:pt x="2354" y="1391"/>
                  </a:lnTo>
                  <a:lnTo>
                    <a:pt x="2354" y="1391"/>
                  </a:lnTo>
                  <a:lnTo>
                    <a:pt x="2356" y="1391"/>
                  </a:lnTo>
                  <a:lnTo>
                    <a:pt x="2358" y="1393"/>
                  </a:lnTo>
                  <a:lnTo>
                    <a:pt x="2358" y="1395"/>
                  </a:lnTo>
                  <a:lnTo>
                    <a:pt x="2358" y="1397"/>
                  </a:lnTo>
                  <a:lnTo>
                    <a:pt x="2360" y="1397"/>
                  </a:lnTo>
                  <a:lnTo>
                    <a:pt x="2361" y="1398"/>
                  </a:lnTo>
                  <a:lnTo>
                    <a:pt x="2361" y="1398"/>
                  </a:lnTo>
                  <a:lnTo>
                    <a:pt x="2363" y="1398"/>
                  </a:lnTo>
                  <a:lnTo>
                    <a:pt x="2363" y="1400"/>
                  </a:lnTo>
                  <a:lnTo>
                    <a:pt x="2363" y="1400"/>
                  </a:lnTo>
                  <a:lnTo>
                    <a:pt x="2365" y="1404"/>
                  </a:lnTo>
                  <a:lnTo>
                    <a:pt x="2367" y="1405"/>
                  </a:lnTo>
                  <a:lnTo>
                    <a:pt x="2367" y="1405"/>
                  </a:lnTo>
                  <a:lnTo>
                    <a:pt x="2367" y="1411"/>
                  </a:lnTo>
                  <a:lnTo>
                    <a:pt x="2368" y="1411"/>
                  </a:lnTo>
                  <a:lnTo>
                    <a:pt x="2368" y="1412"/>
                  </a:lnTo>
                  <a:lnTo>
                    <a:pt x="2368" y="1412"/>
                  </a:lnTo>
                  <a:lnTo>
                    <a:pt x="2370" y="1414"/>
                  </a:lnTo>
                  <a:lnTo>
                    <a:pt x="2370" y="1414"/>
                  </a:lnTo>
                  <a:lnTo>
                    <a:pt x="2370" y="1414"/>
                  </a:lnTo>
                  <a:lnTo>
                    <a:pt x="2372" y="1418"/>
                  </a:lnTo>
                  <a:lnTo>
                    <a:pt x="2372" y="1419"/>
                  </a:lnTo>
                  <a:lnTo>
                    <a:pt x="2372" y="1423"/>
                  </a:lnTo>
                  <a:lnTo>
                    <a:pt x="2372" y="1424"/>
                  </a:lnTo>
                  <a:lnTo>
                    <a:pt x="2374" y="1428"/>
                  </a:lnTo>
                  <a:lnTo>
                    <a:pt x="2375" y="1428"/>
                  </a:lnTo>
                  <a:lnTo>
                    <a:pt x="2379" y="1431"/>
                  </a:lnTo>
                  <a:lnTo>
                    <a:pt x="2379" y="1431"/>
                  </a:lnTo>
                  <a:lnTo>
                    <a:pt x="2379" y="1435"/>
                  </a:lnTo>
                  <a:lnTo>
                    <a:pt x="2382" y="1437"/>
                  </a:lnTo>
                  <a:lnTo>
                    <a:pt x="2382" y="1440"/>
                  </a:lnTo>
                  <a:lnTo>
                    <a:pt x="2388" y="1444"/>
                  </a:lnTo>
                  <a:lnTo>
                    <a:pt x="2388" y="1447"/>
                  </a:lnTo>
                  <a:lnTo>
                    <a:pt x="2391" y="1449"/>
                  </a:lnTo>
                  <a:lnTo>
                    <a:pt x="2391" y="1466"/>
                  </a:lnTo>
                  <a:lnTo>
                    <a:pt x="2389" y="1466"/>
                  </a:lnTo>
                  <a:lnTo>
                    <a:pt x="2389" y="1466"/>
                  </a:lnTo>
                  <a:lnTo>
                    <a:pt x="2391" y="1468"/>
                  </a:lnTo>
                  <a:lnTo>
                    <a:pt x="2391" y="1477"/>
                  </a:lnTo>
                  <a:lnTo>
                    <a:pt x="2391" y="1477"/>
                  </a:lnTo>
                  <a:lnTo>
                    <a:pt x="2389" y="1479"/>
                  </a:lnTo>
                  <a:lnTo>
                    <a:pt x="2389" y="1479"/>
                  </a:lnTo>
                  <a:lnTo>
                    <a:pt x="2389" y="1480"/>
                  </a:lnTo>
                  <a:lnTo>
                    <a:pt x="2391" y="1480"/>
                  </a:lnTo>
                  <a:lnTo>
                    <a:pt x="2391" y="1487"/>
                  </a:lnTo>
                  <a:lnTo>
                    <a:pt x="2393" y="1487"/>
                  </a:lnTo>
                  <a:lnTo>
                    <a:pt x="2393" y="1491"/>
                  </a:lnTo>
                  <a:lnTo>
                    <a:pt x="2395" y="1491"/>
                  </a:lnTo>
                  <a:lnTo>
                    <a:pt x="2393" y="1496"/>
                  </a:lnTo>
                  <a:lnTo>
                    <a:pt x="2395" y="1498"/>
                  </a:lnTo>
                  <a:lnTo>
                    <a:pt x="2395" y="1500"/>
                  </a:lnTo>
                  <a:lnTo>
                    <a:pt x="2398" y="1503"/>
                  </a:lnTo>
                  <a:lnTo>
                    <a:pt x="2396" y="1514"/>
                  </a:lnTo>
                  <a:lnTo>
                    <a:pt x="2398" y="1514"/>
                  </a:lnTo>
                  <a:lnTo>
                    <a:pt x="2400" y="1520"/>
                  </a:lnTo>
                  <a:lnTo>
                    <a:pt x="2416" y="1524"/>
                  </a:lnTo>
                  <a:lnTo>
                    <a:pt x="2417" y="1520"/>
                  </a:lnTo>
                  <a:lnTo>
                    <a:pt x="2423" y="1520"/>
                  </a:lnTo>
                  <a:lnTo>
                    <a:pt x="2423" y="1520"/>
                  </a:lnTo>
                  <a:lnTo>
                    <a:pt x="2426" y="1520"/>
                  </a:lnTo>
                  <a:lnTo>
                    <a:pt x="2430" y="1512"/>
                  </a:lnTo>
                  <a:lnTo>
                    <a:pt x="2435" y="1512"/>
                  </a:lnTo>
                  <a:lnTo>
                    <a:pt x="2435" y="1512"/>
                  </a:lnTo>
                  <a:lnTo>
                    <a:pt x="2445" y="1510"/>
                  </a:lnTo>
                  <a:lnTo>
                    <a:pt x="2445" y="1512"/>
                  </a:lnTo>
                  <a:lnTo>
                    <a:pt x="2449" y="1512"/>
                  </a:lnTo>
                  <a:lnTo>
                    <a:pt x="2449" y="1510"/>
                  </a:lnTo>
                  <a:lnTo>
                    <a:pt x="2454" y="1508"/>
                  </a:lnTo>
                  <a:lnTo>
                    <a:pt x="2454" y="1507"/>
                  </a:lnTo>
                  <a:lnTo>
                    <a:pt x="2457" y="1507"/>
                  </a:lnTo>
                  <a:lnTo>
                    <a:pt x="2457" y="1505"/>
                  </a:lnTo>
                  <a:lnTo>
                    <a:pt x="2461" y="1503"/>
                  </a:lnTo>
                  <a:lnTo>
                    <a:pt x="2461" y="1501"/>
                  </a:lnTo>
                  <a:lnTo>
                    <a:pt x="2468" y="1500"/>
                  </a:lnTo>
                  <a:lnTo>
                    <a:pt x="2468" y="1501"/>
                  </a:lnTo>
                  <a:lnTo>
                    <a:pt x="2468" y="1501"/>
                  </a:lnTo>
                  <a:lnTo>
                    <a:pt x="2470" y="1501"/>
                  </a:lnTo>
                  <a:lnTo>
                    <a:pt x="2470" y="1500"/>
                  </a:lnTo>
                  <a:lnTo>
                    <a:pt x="2475" y="1500"/>
                  </a:lnTo>
                  <a:lnTo>
                    <a:pt x="2477" y="1498"/>
                  </a:lnTo>
                  <a:lnTo>
                    <a:pt x="2478" y="1496"/>
                  </a:lnTo>
                  <a:lnTo>
                    <a:pt x="2480" y="1494"/>
                  </a:lnTo>
                  <a:lnTo>
                    <a:pt x="2484" y="1493"/>
                  </a:lnTo>
                  <a:lnTo>
                    <a:pt x="2484" y="1491"/>
                  </a:lnTo>
                  <a:lnTo>
                    <a:pt x="2485" y="1491"/>
                  </a:lnTo>
                  <a:lnTo>
                    <a:pt x="2487" y="1489"/>
                  </a:lnTo>
                  <a:lnTo>
                    <a:pt x="2491" y="1489"/>
                  </a:lnTo>
                  <a:lnTo>
                    <a:pt x="2491" y="1487"/>
                  </a:lnTo>
                  <a:lnTo>
                    <a:pt x="2498" y="1486"/>
                  </a:lnTo>
                  <a:lnTo>
                    <a:pt x="2498" y="1484"/>
                  </a:lnTo>
                  <a:lnTo>
                    <a:pt x="2501" y="1484"/>
                  </a:lnTo>
                  <a:lnTo>
                    <a:pt x="2501" y="1484"/>
                  </a:lnTo>
                  <a:lnTo>
                    <a:pt x="2503" y="1484"/>
                  </a:lnTo>
                  <a:lnTo>
                    <a:pt x="2503" y="1482"/>
                  </a:lnTo>
                  <a:lnTo>
                    <a:pt x="2506" y="1482"/>
                  </a:lnTo>
                  <a:lnTo>
                    <a:pt x="2508" y="1480"/>
                  </a:lnTo>
                  <a:lnTo>
                    <a:pt x="2512" y="1479"/>
                  </a:lnTo>
                  <a:lnTo>
                    <a:pt x="2512" y="1479"/>
                  </a:lnTo>
                  <a:lnTo>
                    <a:pt x="2513" y="1479"/>
                  </a:lnTo>
                  <a:lnTo>
                    <a:pt x="2517" y="1477"/>
                  </a:lnTo>
                  <a:lnTo>
                    <a:pt x="2520" y="1473"/>
                  </a:lnTo>
                  <a:lnTo>
                    <a:pt x="2522" y="1470"/>
                  </a:lnTo>
                  <a:lnTo>
                    <a:pt x="2524" y="1466"/>
                  </a:lnTo>
                  <a:lnTo>
                    <a:pt x="2527" y="1466"/>
                  </a:lnTo>
                  <a:lnTo>
                    <a:pt x="2527" y="1466"/>
                  </a:lnTo>
                  <a:lnTo>
                    <a:pt x="2529" y="1466"/>
                  </a:lnTo>
                  <a:lnTo>
                    <a:pt x="2527" y="1463"/>
                  </a:lnTo>
                  <a:lnTo>
                    <a:pt x="2526" y="1463"/>
                  </a:lnTo>
                  <a:lnTo>
                    <a:pt x="2526" y="1461"/>
                  </a:lnTo>
                  <a:lnTo>
                    <a:pt x="2527" y="1461"/>
                  </a:lnTo>
                  <a:lnTo>
                    <a:pt x="2527" y="1458"/>
                  </a:lnTo>
                  <a:lnTo>
                    <a:pt x="2531" y="1456"/>
                  </a:lnTo>
                  <a:lnTo>
                    <a:pt x="2532" y="1454"/>
                  </a:lnTo>
                  <a:lnTo>
                    <a:pt x="2534" y="1454"/>
                  </a:lnTo>
                  <a:lnTo>
                    <a:pt x="2534" y="1452"/>
                  </a:lnTo>
                  <a:lnTo>
                    <a:pt x="2538" y="1452"/>
                  </a:lnTo>
                  <a:lnTo>
                    <a:pt x="2541" y="1449"/>
                  </a:lnTo>
                  <a:lnTo>
                    <a:pt x="2550" y="1449"/>
                  </a:lnTo>
                  <a:lnTo>
                    <a:pt x="2550" y="1445"/>
                  </a:lnTo>
                  <a:lnTo>
                    <a:pt x="2557" y="1445"/>
                  </a:lnTo>
                  <a:lnTo>
                    <a:pt x="2557" y="1444"/>
                  </a:lnTo>
                  <a:lnTo>
                    <a:pt x="2562" y="1444"/>
                  </a:lnTo>
                  <a:lnTo>
                    <a:pt x="2564" y="1442"/>
                  </a:lnTo>
                  <a:lnTo>
                    <a:pt x="2566" y="1442"/>
                  </a:lnTo>
                  <a:lnTo>
                    <a:pt x="2566" y="1440"/>
                  </a:lnTo>
                  <a:lnTo>
                    <a:pt x="2567" y="1440"/>
                  </a:lnTo>
                  <a:lnTo>
                    <a:pt x="2567" y="1435"/>
                  </a:lnTo>
                  <a:lnTo>
                    <a:pt x="2571" y="1433"/>
                  </a:lnTo>
                  <a:lnTo>
                    <a:pt x="2571" y="1430"/>
                  </a:lnTo>
                  <a:lnTo>
                    <a:pt x="2576" y="1430"/>
                  </a:lnTo>
                  <a:lnTo>
                    <a:pt x="2580" y="1430"/>
                  </a:lnTo>
                  <a:lnTo>
                    <a:pt x="2583" y="1428"/>
                  </a:lnTo>
                  <a:lnTo>
                    <a:pt x="2587" y="1428"/>
                  </a:lnTo>
                  <a:lnTo>
                    <a:pt x="2587" y="1426"/>
                  </a:lnTo>
                  <a:lnTo>
                    <a:pt x="2588" y="1424"/>
                  </a:lnTo>
                  <a:lnTo>
                    <a:pt x="2588" y="1424"/>
                  </a:lnTo>
                  <a:lnTo>
                    <a:pt x="2588" y="1423"/>
                  </a:lnTo>
                  <a:lnTo>
                    <a:pt x="2588" y="1421"/>
                  </a:lnTo>
                  <a:lnTo>
                    <a:pt x="2590" y="1421"/>
                  </a:lnTo>
                  <a:lnTo>
                    <a:pt x="2590" y="1419"/>
                  </a:lnTo>
                  <a:lnTo>
                    <a:pt x="2592" y="1418"/>
                  </a:lnTo>
                  <a:lnTo>
                    <a:pt x="2594" y="1414"/>
                  </a:lnTo>
                  <a:lnTo>
                    <a:pt x="2608" y="1412"/>
                  </a:lnTo>
                  <a:lnTo>
                    <a:pt x="2608" y="1411"/>
                  </a:lnTo>
                  <a:lnTo>
                    <a:pt x="2608" y="1409"/>
                  </a:lnTo>
                  <a:lnTo>
                    <a:pt x="2608" y="1407"/>
                  </a:lnTo>
                  <a:lnTo>
                    <a:pt x="2608" y="1407"/>
                  </a:lnTo>
                  <a:lnTo>
                    <a:pt x="2608" y="1395"/>
                  </a:lnTo>
                  <a:lnTo>
                    <a:pt x="2608" y="1395"/>
                  </a:lnTo>
                  <a:lnTo>
                    <a:pt x="2608" y="1393"/>
                  </a:lnTo>
                  <a:lnTo>
                    <a:pt x="2609" y="1391"/>
                  </a:lnTo>
                  <a:lnTo>
                    <a:pt x="2609" y="1388"/>
                  </a:lnTo>
                  <a:lnTo>
                    <a:pt x="2611" y="1388"/>
                  </a:lnTo>
                  <a:lnTo>
                    <a:pt x="2611" y="1386"/>
                  </a:lnTo>
                  <a:lnTo>
                    <a:pt x="2616" y="1388"/>
                  </a:lnTo>
                  <a:lnTo>
                    <a:pt x="2616" y="1384"/>
                  </a:lnTo>
                  <a:lnTo>
                    <a:pt x="2616" y="1381"/>
                  </a:lnTo>
                  <a:lnTo>
                    <a:pt x="2618" y="1379"/>
                  </a:lnTo>
                  <a:lnTo>
                    <a:pt x="2620" y="1377"/>
                  </a:lnTo>
                  <a:lnTo>
                    <a:pt x="2622" y="1376"/>
                  </a:lnTo>
                  <a:lnTo>
                    <a:pt x="2622" y="1372"/>
                  </a:lnTo>
                  <a:lnTo>
                    <a:pt x="2622" y="1369"/>
                  </a:lnTo>
                  <a:lnTo>
                    <a:pt x="2627" y="1365"/>
                  </a:lnTo>
                  <a:lnTo>
                    <a:pt x="2627" y="1362"/>
                  </a:lnTo>
                  <a:lnTo>
                    <a:pt x="2628" y="1362"/>
                  </a:lnTo>
                  <a:lnTo>
                    <a:pt x="2628" y="1360"/>
                  </a:lnTo>
                  <a:lnTo>
                    <a:pt x="2630" y="1358"/>
                  </a:lnTo>
                  <a:lnTo>
                    <a:pt x="2630" y="1355"/>
                  </a:lnTo>
                  <a:lnTo>
                    <a:pt x="2630" y="1355"/>
                  </a:lnTo>
                  <a:lnTo>
                    <a:pt x="2630" y="1353"/>
                  </a:lnTo>
                  <a:lnTo>
                    <a:pt x="2632" y="1351"/>
                  </a:lnTo>
                  <a:lnTo>
                    <a:pt x="2634" y="1349"/>
                  </a:lnTo>
                  <a:lnTo>
                    <a:pt x="2634" y="1346"/>
                  </a:lnTo>
                  <a:lnTo>
                    <a:pt x="2634" y="1344"/>
                  </a:lnTo>
                  <a:lnTo>
                    <a:pt x="2632" y="1344"/>
                  </a:lnTo>
                  <a:lnTo>
                    <a:pt x="2630" y="1341"/>
                  </a:lnTo>
                  <a:lnTo>
                    <a:pt x="2628" y="1341"/>
                  </a:lnTo>
                  <a:lnTo>
                    <a:pt x="2628" y="1335"/>
                  </a:lnTo>
                  <a:lnTo>
                    <a:pt x="2625" y="1332"/>
                  </a:lnTo>
                  <a:lnTo>
                    <a:pt x="2623" y="1330"/>
                  </a:lnTo>
                  <a:lnTo>
                    <a:pt x="2623" y="1328"/>
                  </a:lnTo>
                  <a:lnTo>
                    <a:pt x="2623" y="1328"/>
                  </a:lnTo>
                  <a:lnTo>
                    <a:pt x="2620" y="1328"/>
                  </a:lnTo>
                  <a:lnTo>
                    <a:pt x="2615" y="1321"/>
                  </a:lnTo>
                  <a:lnTo>
                    <a:pt x="2611" y="1321"/>
                  </a:lnTo>
                  <a:lnTo>
                    <a:pt x="2611" y="1320"/>
                  </a:lnTo>
                  <a:lnTo>
                    <a:pt x="2604" y="1318"/>
                  </a:lnTo>
                  <a:lnTo>
                    <a:pt x="2604" y="1316"/>
                  </a:lnTo>
                  <a:lnTo>
                    <a:pt x="2601" y="1316"/>
                  </a:lnTo>
                  <a:lnTo>
                    <a:pt x="2601" y="1316"/>
                  </a:lnTo>
                  <a:lnTo>
                    <a:pt x="2594" y="1311"/>
                  </a:lnTo>
                  <a:lnTo>
                    <a:pt x="2594" y="1308"/>
                  </a:lnTo>
                  <a:lnTo>
                    <a:pt x="2590" y="1306"/>
                  </a:lnTo>
                  <a:lnTo>
                    <a:pt x="2590" y="1304"/>
                  </a:lnTo>
                  <a:lnTo>
                    <a:pt x="2588" y="1304"/>
                  </a:lnTo>
                  <a:lnTo>
                    <a:pt x="2587" y="1302"/>
                  </a:lnTo>
                  <a:lnTo>
                    <a:pt x="2585" y="1301"/>
                  </a:lnTo>
                  <a:lnTo>
                    <a:pt x="2583" y="1295"/>
                  </a:lnTo>
                  <a:lnTo>
                    <a:pt x="2583" y="1295"/>
                  </a:lnTo>
                  <a:lnTo>
                    <a:pt x="2583" y="1276"/>
                  </a:lnTo>
                  <a:lnTo>
                    <a:pt x="2580" y="1278"/>
                  </a:lnTo>
                  <a:lnTo>
                    <a:pt x="2580" y="1278"/>
                  </a:lnTo>
                  <a:lnTo>
                    <a:pt x="2578" y="1280"/>
                  </a:lnTo>
                  <a:lnTo>
                    <a:pt x="2578" y="1281"/>
                  </a:lnTo>
                  <a:lnTo>
                    <a:pt x="2578" y="1283"/>
                  </a:lnTo>
                  <a:lnTo>
                    <a:pt x="2567" y="1292"/>
                  </a:lnTo>
                  <a:lnTo>
                    <a:pt x="2567" y="1295"/>
                  </a:lnTo>
                  <a:lnTo>
                    <a:pt x="2564" y="1297"/>
                  </a:lnTo>
                  <a:lnTo>
                    <a:pt x="2564" y="1299"/>
                  </a:lnTo>
                  <a:lnTo>
                    <a:pt x="2562" y="1302"/>
                  </a:lnTo>
                  <a:lnTo>
                    <a:pt x="2559" y="1302"/>
                  </a:lnTo>
                  <a:lnTo>
                    <a:pt x="2557" y="1304"/>
                  </a:lnTo>
                  <a:lnTo>
                    <a:pt x="2555" y="1306"/>
                  </a:lnTo>
                  <a:lnTo>
                    <a:pt x="2552" y="1308"/>
                  </a:lnTo>
                  <a:lnTo>
                    <a:pt x="2550" y="1309"/>
                  </a:lnTo>
                  <a:lnTo>
                    <a:pt x="2546" y="1309"/>
                  </a:lnTo>
                  <a:lnTo>
                    <a:pt x="2546" y="1313"/>
                  </a:lnTo>
                  <a:lnTo>
                    <a:pt x="2539" y="1311"/>
                  </a:lnTo>
                  <a:lnTo>
                    <a:pt x="2538" y="1309"/>
                  </a:lnTo>
                  <a:lnTo>
                    <a:pt x="2536" y="1309"/>
                  </a:lnTo>
                  <a:lnTo>
                    <a:pt x="2534" y="1309"/>
                  </a:lnTo>
                  <a:lnTo>
                    <a:pt x="2534" y="1308"/>
                  </a:lnTo>
                  <a:lnTo>
                    <a:pt x="2532" y="1308"/>
                  </a:lnTo>
                  <a:lnTo>
                    <a:pt x="2529" y="1308"/>
                  </a:lnTo>
                  <a:lnTo>
                    <a:pt x="2527" y="1309"/>
                  </a:lnTo>
                  <a:lnTo>
                    <a:pt x="2526" y="1311"/>
                  </a:lnTo>
                  <a:lnTo>
                    <a:pt x="2517" y="1311"/>
                  </a:lnTo>
                  <a:lnTo>
                    <a:pt x="2517" y="1308"/>
                  </a:lnTo>
                  <a:lnTo>
                    <a:pt x="2515" y="1308"/>
                  </a:lnTo>
                  <a:lnTo>
                    <a:pt x="2513" y="1306"/>
                  </a:lnTo>
                  <a:lnTo>
                    <a:pt x="2512" y="1306"/>
                  </a:lnTo>
                  <a:lnTo>
                    <a:pt x="2512" y="1302"/>
                  </a:lnTo>
                  <a:lnTo>
                    <a:pt x="2512" y="1301"/>
                  </a:lnTo>
                  <a:lnTo>
                    <a:pt x="2513" y="1297"/>
                  </a:lnTo>
                  <a:lnTo>
                    <a:pt x="2513" y="1297"/>
                  </a:lnTo>
                  <a:lnTo>
                    <a:pt x="2513" y="1295"/>
                  </a:lnTo>
                  <a:lnTo>
                    <a:pt x="2513" y="1292"/>
                  </a:lnTo>
                  <a:lnTo>
                    <a:pt x="2513" y="1290"/>
                  </a:lnTo>
                  <a:lnTo>
                    <a:pt x="2513" y="1287"/>
                  </a:lnTo>
                  <a:lnTo>
                    <a:pt x="2512" y="1287"/>
                  </a:lnTo>
                  <a:lnTo>
                    <a:pt x="2512" y="1287"/>
                  </a:lnTo>
                  <a:lnTo>
                    <a:pt x="2513" y="1285"/>
                  </a:lnTo>
                  <a:lnTo>
                    <a:pt x="2513" y="1285"/>
                  </a:lnTo>
                  <a:lnTo>
                    <a:pt x="2512" y="1278"/>
                  </a:lnTo>
                  <a:lnTo>
                    <a:pt x="2508" y="1278"/>
                  </a:lnTo>
                  <a:lnTo>
                    <a:pt x="2508" y="1280"/>
                  </a:lnTo>
                  <a:lnTo>
                    <a:pt x="2508" y="1283"/>
                  </a:lnTo>
                  <a:lnTo>
                    <a:pt x="2508" y="1285"/>
                  </a:lnTo>
                  <a:lnTo>
                    <a:pt x="2506" y="1287"/>
                  </a:lnTo>
                  <a:lnTo>
                    <a:pt x="2503" y="1287"/>
                  </a:lnTo>
                  <a:lnTo>
                    <a:pt x="2503" y="1288"/>
                  </a:lnTo>
                  <a:lnTo>
                    <a:pt x="2501" y="1290"/>
                  </a:lnTo>
                  <a:lnTo>
                    <a:pt x="2501" y="1292"/>
                  </a:lnTo>
                  <a:lnTo>
                    <a:pt x="2499" y="1292"/>
                  </a:lnTo>
                  <a:lnTo>
                    <a:pt x="2498" y="1292"/>
                  </a:lnTo>
                  <a:lnTo>
                    <a:pt x="2498" y="1290"/>
                  </a:lnTo>
                  <a:lnTo>
                    <a:pt x="2496" y="1290"/>
                  </a:lnTo>
                  <a:lnTo>
                    <a:pt x="2496" y="1283"/>
                  </a:lnTo>
                  <a:lnTo>
                    <a:pt x="2496" y="1274"/>
                  </a:lnTo>
                  <a:lnTo>
                    <a:pt x="2496" y="1267"/>
                  </a:lnTo>
                  <a:lnTo>
                    <a:pt x="2492" y="1266"/>
                  </a:lnTo>
                  <a:lnTo>
                    <a:pt x="2491" y="1264"/>
                  </a:lnTo>
                  <a:lnTo>
                    <a:pt x="2491" y="1262"/>
                  </a:lnTo>
                  <a:lnTo>
                    <a:pt x="2489" y="1260"/>
                  </a:lnTo>
                  <a:lnTo>
                    <a:pt x="2487" y="1259"/>
                  </a:lnTo>
                  <a:lnTo>
                    <a:pt x="2485" y="1259"/>
                  </a:lnTo>
                  <a:lnTo>
                    <a:pt x="2484" y="1257"/>
                  </a:lnTo>
                  <a:lnTo>
                    <a:pt x="2484" y="1255"/>
                  </a:lnTo>
                  <a:lnTo>
                    <a:pt x="2482" y="1255"/>
                  </a:lnTo>
                  <a:lnTo>
                    <a:pt x="2484" y="1250"/>
                  </a:lnTo>
                  <a:lnTo>
                    <a:pt x="2482" y="1250"/>
                  </a:lnTo>
                  <a:lnTo>
                    <a:pt x="2480" y="1248"/>
                  </a:lnTo>
                  <a:lnTo>
                    <a:pt x="2480" y="1246"/>
                  </a:lnTo>
                  <a:lnTo>
                    <a:pt x="2480" y="1246"/>
                  </a:lnTo>
                  <a:lnTo>
                    <a:pt x="2478" y="1245"/>
                  </a:lnTo>
                  <a:lnTo>
                    <a:pt x="2475" y="1245"/>
                  </a:lnTo>
                  <a:lnTo>
                    <a:pt x="2475" y="1241"/>
                  </a:lnTo>
                  <a:lnTo>
                    <a:pt x="2475" y="1239"/>
                  </a:lnTo>
                  <a:lnTo>
                    <a:pt x="2473" y="1238"/>
                  </a:lnTo>
                  <a:lnTo>
                    <a:pt x="2471" y="1236"/>
                  </a:lnTo>
                  <a:lnTo>
                    <a:pt x="2471" y="1232"/>
                  </a:lnTo>
                  <a:lnTo>
                    <a:pt x="2471" y="1232"/>
                  </a:lnTo>
                  <a:lnTo>
                    <a:pt x="2471" y="1231"/>
                  </a:lnTo>
                  <a:lnTo>
                    <a:pt x="2470" y="1231"/>
                  </a:lnTo>
                  <a:lnTo>
                    <a:pt x="2470" y="1227"/>
                  </a:lnTo>
                  <a:lnTo>
                    <a:pt x="2468" y="1225"/>
                  </a:lnTo>
                  <a:lnTo>
                    <a:pt x="2468" y="1222"/>
                  </a:lnTo>
                  <a:lnTo>
                    <a:pt x="2466" y="1220"/>
                  </a:lnTo>
                  <a:lnTo>
                    <a:pt x="2464" y="1217"/>
                  </a:lnTo>
                  <a:lnTo>
                    <a:pt x="2463" y="1217"/>
                  </a:lnTo>
                  <a:lnTo>
                    <a:pt x="2463" y="1213"/>
                  </a:lnTo>
                  <a:lnTo>
                    <a:pt x="2463" y="1210"/>
                  </a:lnTo>
                  <a:lnTo>
                    <a:pt x="2464" y="1206"/>
                  </a:lnTo>
                  <a:lnTo>
                    <a:pt x="2464" y="1205"/>
                  </a:lnTo>
                  <a:lnTo>
                    <a:pt x="2466" y="1205"/>
                  </a:lnTo>
                  <a:lnTo>
                    <a:pt x="2468" y="1205"/>
                  </a:lnTo>
                  <a:lnTo>
                    <a:pt x="2471" y="1206"/>
                  </a:lnTo>
                  <a:lnTo>
                    <a:pt x="2471" y="1206"/>
                  </a:lnTo>
                  <a:lnTo>
                    <a:pt x="2471" y="1205"/>
                  </a:lnTo>
                  <a:lnTo>
                    <a:pt x="2470" y="1205"/>
                  </a:lnTo>
                  <a:lnTo>
                    <a:pt x="2470" y="1203"/>
                  </a:lnTo>
                  <a:lnTo>
                    <a:pt x="2468" y="1203"/>
                  </a:lnTo>
                  <a:lnTo>
                    <a:pt x="2466" y="1196"/>
                  </a:lnTo>
                  <a:lnTo>
                    <a:pt x="2466" y="1196"/>
                  </a:lnTo>
                  <a:lnTo>
                    <a:pt x="2466" y="1196"/>
                  </a:lnTo>
                  <a:lnTo>
                    <a:pt x="2470" y="1196"/>
                  </a:lnTo>
                  <a:lnTo>
                    <a:pt x="2470" y="1198"/>
                  </a:lnTo>
                  <a:lnTo>
                    <a:pt x="2470" y="1199"/>
                  </a:lnTo>
                  <a:lnTo>
                    <a:pt x="2471" y="1199"/>
                  </a:lnTo>
                  <a:lnTo>
                    <a:pt x="2473" y="1201"/>
                  </a:lnTo>
                  <a:lnTo>
                    <a:pt x="2473" y="1201"/>
                  </a:lnTo>
                  <a:lnTo>
                    <a:pt x="2473" y="1201"/>
                  </a:lnTo>
                  <a:lnTo>
                    <a:pt x="2477" y="1201"/>
                  </a:lnTo>
                  <a:lnTo>
                    <a:pt x="2477" y="1199"/>
                  </a:lnTo>
                  <a:lnTo>
                    <a:pt x="2478" y="1198"/>
                  </a:lnTo>
                  <a:lnTo>
                    <a:pt x="2480" y="1199"/>
                  </a:lnTo>
                  <a:lnTo>
                    <a:pt x="2484" y="1201"/>
                  </a:lnTo>
                  <a:lnTo>
                    <a:pt x="2487" y="1203"/>
                  </a:lnTo>
                  <a:lnTo>
                    <a:pt x="2491" y="1203"/>
                  </a:lnTo>
                  <a:lnTo>
                    <a:pt x="2491" y="1203"/>
                  </a:lnTo>
                  <a:lnTo>
                    <a:pt x="2496" y="1201"/>
                  </a:lnTo>
                  <a:lnTo>
                    <a:pt x="2498" y="1205"/>
                  </a:lnTo>
                  <a:lnTo>
                    <a:pt x="2499" y="1208"/>
                  </a:lnTo>
                  <a:lnTo>
                    <a:pt x="2501" y="1210"/>
                  </a:lnTo>
                  <a:lnTo>
                    <a:pt x="2501" y="1212"/>
                  </a:lnTo>
                  <a:lnTo>
                    <a:pt x="2503" y="1212"/>
                  </a:lnTo>
                  <a:lnTo>
                    <a:pt x="2503" y="1215"/>
                  </a:lnTo>
                  <a:lnTo>
                    <a:pt x="2503" y="1217"/>
                  </a:lnTo>
                  <a:lnTo>
                    <a:pt x="2503" y="1220"/>
                  </a:lnTo>
                  <a:lnTo>
                    <a:pt x="2508" y="1222"/>
                  </a:lnTo>
                  <a:lnTo>
                    <a:pt x="2508" y="1224"/>
                  </a:lnTo>
                  <a:lnTo>
                    <a:pt x="2506" y="1225"/>
                  </a:lnTo>
                  <a:lnTo>
                    <a:pt x="2506" y="1227"/>
                  </a:lnTo>
                  <a:lnTo>
                    <a:pt x="2510" y="1229"/>
                  </a:lnTo>
                  <a:lnTo>
                    <a:pt x="2510" y="1231"/>
                  </a:lnTo>
                  <a:lnTo>
                    <a:pt x="2512" y="1232"/>
                  </a:lnTo>
                  <a:lnTo>
                    <a:pt x="2512" y="1238"/>
                  </a:lnTo>
                  <a:lnTo>
                    <a:pt x="2517" y="1239"/>
                  </a:lnTo>
                  <a:lnTo>
                    <a:pt x="2517" y="1243"/>
                  </a:lnTo>
                  <a:lnTo>
                    <a:pt x="2519" y="1243"/>
                  </a:lnTo>
                  <a:lnTo>
                    <a:pt x="2519" y="1246"/>
                  </a:lnTo>
                  <a:lnTo>
                    <a:pt x="2522" y="1248"/>
                  </a:lnTo>
                  <a:lnTo>
                    <a:pt x="2524" y="1252"/>
                  </a:lnTo>
                  <a:lnTo>
                    <a:pt x="2524" y="1253"/>
                  </a:lnTo>
                  <a:lnTo>
                    <a:pt x="2527" y="1253"/>
                  </a:lnTo>
                  <a:lnTo>
                    <a:pt x="2527" y="1257"/>
                  </a:lnTo>
                  <a:lnTo>
                    <a:pt x="2529" y="1259"/>
                  </a:lnTo>
                  <a:lnTo>
                    <a:pt x="2531" y="1260"/>
                  </a:lnTo>
                  <a:lnTo>
                    <a:pt x="2532" y="1262"/>
                  </a:lnTo>
                  <a:lnTo>
                    <a:pt x="2534" y="1262"/>
                  </a:lnTo>
                  <a:lnTo>
                    <a:pt x="2538" y="1267"/>
                  </a:lnTo>
                  <a:lnTo>
                    <a:pt x="2545" y="1269"/>
                  </a:lnTo>
                  <a:lnTo>
                    <a:pt x="2545" y="1271"/>
                  </a:lnTo>
                  <a:lnTo>
                    <a:pt x="2550" y="1271"/>
                  </a:lnTo>
                  <a:lnTo>
                    <a:pt x="2550" y="1271"/>
                  </a:lnTo>
                  <a:lnTo>
                    <a:pt x="2555" y="1273"/>
                  </a:lnTo>
                  <a:lnTo>
                    <a:pt x="2555" y="1274"/>
                  </a:lnTo>
                  <a:lnTo>
                    <a:pt x="2559" y="1274"/>
                  </a:lnTo>
                  <a:lnTo>
                    <a:pt x="2562" y="1273"/>
                  </a:lnTo>
                  <a:lnTo>
                    <a:pt x="2566" y="1271"/>
                  </a:lnTo>
                  <a:lnTo>
                    <a:pt x="2566" y="1271"/>
                  </a:lnTo>
                  <a:lnTo>
                    <a:pt x="2569" y="1269"/>
                  </a:lnTo>
                  <a:lnTo>
                    <a:pt x="2569" y="1269"/>
                  </a:lnTo>
                  <a:lnTo>
                    <a:pt x="2574" y="1267"/>
                  </a:lnTo>
                  <a:lnTo>
                    <a:pt x="2574" y="1266"/>
                  </a:lnTo>
                  <a:lnTo>
                    <a:pt x="2578" y="1266"/>
                  </a:lnTo>
                  <a:lnTo>
                    <a:pt x="2578" y="1262"/>
                  </a:lnTo>
                  <a:lnTo>
                    <a:pt x="2580" y="1262"/>
                  </a:lnTo>
                  <a:lnTo>
                    <a:pt x="2581" y="1262"/>
                  </a:lnTo>
                  <a:lnTo>
                    <a:pt x="2581" y="1262"/>
                  </a:lnTo>
                  <a:lnTo>
                    <a:pt x="2583" y="1262"/>
                  </a:lnTo>
                  <a:lnTo>
                    <a:pt x="2585" y="1260"/>
                  </a:lnTo>
                  <a:lnTo>
                    <a:pt x="2587" y="1260"/>
                  </a:lnTo>
                  <a:lnTo>
                    <a:pt x="2587" y="1260"/>
                  </a:lnTo>
                  <a:lnTo>
                    <a:pt x="2590" y="1262"/>
                  </a:lnTo>
                  <a:lnTo>
                    <a:pt x="2594" y="1266"/>
                  </a:lnTo>
                  <a:lnTo>
                    <a:pt x="2595" y="1266"/>
                  </a:lnTo>
                  <a:lnTo>
                    <a:pt x="2595" y="1271"/>
                  </a:lnTo>
                  <a:lnTo>
                    <a:pt x="2597" y="1271"/>
                  </a:lnTo>
                  <a:lnTo>
                    <a:pt x="2597" y="1274"/>
                  </a:lnTo>
                  <a:lnTo>
                    <a:pt x="2599" y="1274"/>
                  </a:lnTo>
                  <a:lnTo>
                    <a:pt x="2599" y="1283"/>
                  </a:lnTo>
                  <a:lnTo>
                    <a:pt x="2601" y="1283"/>
                  </a:lnTo>
                  <a:lnTo>
                    <a:pt x="2602" y="1287"/>
                  </a:lnTo>
                  <a:lnTo>
                    <a:pt x="2606" y="1288"/>
                  </a:lnTo>
                  <a:lnTo>
                    <a:pt x="2609" y="1290"/>
                  </a:lnTo>
                  <a:lnTo>
                    <a:pt x="2613" y="1292"/>
                  </a:lnTo>
                  <a:lnTo>
                    <a:pt x="2625" y="1292"/>
                  </a:lnTo>
                  <a:lnTo>
                    <a:pt x="2625" y="1292"/>
                  </a:lnTo>
                  <a:lnTo>
                    <a:pt x="2625" y="1292"/>
                  </a:lnTo>
                  <a:lnTo>
                    <a:pt x="2627" y="1294"/>
                  </a:lnTo>
                  <a:lnTo>
                    <a:pt x="2628" y="1294"/>
                  </a:lnTo>
                  <a:lnTo>
                    <a:pt x="2641" y="1294"/>
                  </a:lnTo>
                  <a:lnTo>
                    <a:pt x="2641" y="1294"/>
                  </a:lnTo>
                  <a:lnTo>
                    <a:pt x="2641" y="1292"/>
                  </a:lnTo>
                  <a:lnTo>
                    <a:pt x="2642" y="1292"/>
                  </a:lnTo>
                  <a:lnTo>
                    <a:pt x="2642" y="1294"/>
                  </a:lnTo>
                  <a:lnTo>
                    <a:pt x="2649" y="1295"/>
                  </a:lnTo>
                  <a:lnTo>
                    <a:pt x="2649" y="1299"/>
                  </a:lnTo>
                  <a:lnTo>
                    <a:pt x="2656" y="1297"/>
                  </a:lnTo>
                  <a:lnTo>
                    <a:pt x="2656" y="1299"/>
                  </a:lnTo>
                  <a:lnTo>
                    <a:pt x="2662" y="1299"/>
                  </a:lnTo>
                  <a:lnTo>
                    <a:pt x="2662" y="1295"/>
                  </a:lnTo>
                  <a:lnTo>
                    <a:pt x="2667" y="1297"/>
                  </a:lnTo>
                  <a:lnTo>
                    <a:pt x="2670" y="1294"/>
                  </a:lnTo>
                  <a:lnTo>
                    <a:pt x="2674" y="1295"/>
                  </a:lnTo>
                  <a:lnTo>
                    <a:pt x="2674" y="1295"/>
                  </a:lnTo>
                  <a:lnTo>
                    <a:pt x="2683" y="1297"/>
                  </a:lnTo>
                  <a:lnTo>
                    <a:pt x="2683" y="1295"/>
                  </a:lnTo>
                  <a:lnTo>
                    <a:pt x="2683" y="1295"/>
                  </a:lnTo>
                  <a:lnTo>
                    <a:pt x="2684" y="1295"/>
                  </a:lnTo>
                  <a:lnTo>
                    <a:pt x="2686" y="1294"/>
                  </a:lnTo>
                  <a:lnTo>
                    <a:pt x="2690" y="1295"/>
                  </a:lnTo>
                  <a:lnTo>
                    <a:pt x="2693" y="1295"/>
                  </a:lnTo>
                  <a:lnTo>
                    <a:pt x="2697" y="1295"/>
                  </a:lnTo>
                  <a:lnTo>
                    <a:pt x="2697" y="1294"/>
                  </a:lnTo>
                  <a:lnTo>
                    <a:pt x="2704" y="1294"/>
                  </a:lnTo>
                  <a:lnTo>
                    <a:pt x="2704" y="1292"/>
                  </a:lnTo>
                  <a:lnTo>
                    <a:pt x="2707" y="1292"/>
                  </a:lnTo>
                  <a:lnTo>
                    <a:pt x="2707" y="1290"/>
                  </a:lnTo>
                  <a:lnTo>
                    <a:pt x="2711" y="1290"/>
                  </a:lnTo>
                  <a:lnTo>
                    <a:pt x="2711" y="1290"/>
                  </a:lnTo>
                  <a:lnTo>
                    <a:pt x="2718" y="1290"/>
                  </a:lnTo>
                  <a:lnTo>
                    <a:pt x="2719" y="1290"/>
                  </a:lnTo>
                  <a:lnTo>
                    <a:pt x="2723" y="1288"/>
                  </a:lnTo>
                  <a:lnTo>
                    <a:pt x="2728" y="1288"/>
                  </a:lnTo>
                  <a:lnTo>
                    <a:pt x="2728" y="1294"/>
                  </a:lnTo>
                  <a:lnTo>
                    <a:pt x="2730" y="1294"/>
                  </a:lnTo>
                  <a:lnTo>
                    <a:pt x="2730" y="1295"/>
                  </a:lnTo>
                  <a:lnTo>
                    <a:pt x="2730" y="1297"/>
                  </a:lnTo>
                  <a:lnTo>
                    <a:pt x="2731" y="1299"/>
                  </a:lnTo>
                  <a:lnTo>
                    <a:pt x="2730" y="1302"/>
                  </a:lnTo>
                  <a:lnTo>
                    <a:pt x="2730" y="1302"/>
                  </a:lnTo>
                  <a:lnTo>
                    <a:pt x="2730" y="1304"/>
                  </a:lnTo>
                  <a:lnTo>
                    <a:pt x="2737" y="1304"/>
                  </a:lnTo>
                  <a:lnTo>
                    <a:pt x="2737" y="1306"/>
                  </a:lnTo>
                  <a:lnTo>
                    <a:pt x="2738" y="1306"/>
                  </a:lnTo>
                  <a:lnTo>
                    <a:pt x="2738" y="1308"/>
                  </a:lnTo>
                  <a:lnTo>
                    <a:pt x="2742" y="1308"/>
                  </a:lnTo>
                  <a:lnTo>
                    <a:pt x="2745" y="1318"/>
                  </a:lnTo>
                  <a:lnTo>
                    <a:pt x="2747" y="1318"/>
                  </a:lnTo>
                  <a:lnTo>
                    <a:pt x="2747" y="1320"/>
                  </a:lnTo>
                  <a:lnTo>
                    <a:pt x="2749" y="1318"/>
                  </a:lnTo>
                  <a:lnTo>
                    <a:pt x="2751" y="1318"/>
                  </a:lnTo>
                  <a:lnTo>
                    <a:pt x="2751" y="1321"/>
                  </a:lnTo>
                  <a:lnTo>
                    <a:pt x="2752" y="1321"/>
                  </a:lnTo>
                  <a:lnTo>
                    <a:pt x="2752" y="1323"/>
                  </a:lnTo>
                  <a:lnTo>
                    <a:pt x="2758" y="1321"/>
                  </a:lnTo>
                  <a:lnTo>
                    <a:pt x="2759" y="1320"/>
                  </a:lnTo>
                  <a:lnTo>
                    <a:pt x="2761" y="1320"/>
                  </a:lnTo>
                  <a:lnTo>
                    <a:pt x="2759" y="1321"/>
                  </a:lnTo>
                  <a:lnTo>
                    <a:pt x="2758" y="1323"/>
                  </a:lnTo>
                  <a:lnTo>
                    <a:pt x="2759" y="1327"/>
                  </a:lnTo>
                  <a:lnTo>
                    <a:pt x="2759" y="1330"/>
                  </a:lnTo>
                  <a:lnTo>
                    <a:pt x="2759" y="1332"/>
                  </a:lnTo>
                  <a:lnTo>
                    <a:pt x="2759" y="1335"/>
                  </a:lnTo>
                  <a:lnTo>
                    <a:pt x="2763" y="1337"/>
                  </a:lnTo>
                  <a:lnTo>
                    <a:pt x="2766" y="1339"/>
                  </a:lnTo>
                  <a:lnTo>
                    <a:pt x="2770" y="1341"/>
                  </a:lnTo>
                  <a:lnTo>
                    <a:pt x="2784" y="1341"/>
                  </a:lnTo>
                  <a:lnTo>
                    <a:pt x="2784" y="1339"/>
                  </a:lnTo>
                  <a:lnTo>
                    <a:pt x="2787" y="1337"/>
                  </a:lnTo>
                  <a:lnTo>
                    <a:pt x="2787" y="1335"/>
                  </a:lnTo>
                  <a:lnTo>
                    <a:pt x="2787" y="1335"/>
                  </a:lnTo>
                  <a:lnTo>
                    <a:pt x="2791" y="1332"/>
                  </a:lnTo>
                  <a:lnTo>
                    <a:pt x="2793" y="1332"/>
                  </a:lnTo>
                  <a:lnTo>
                    <a:pt x="2791" y="1335"/>
                  </a:lnTo>
                  <a:lnTo>
                    <a:pt x="2791" y="1337"/>
                  </a:lnTo>
                  <a:lnTo>
                    <a:pt x="2789" y="1341"/>
                  </a:lnTo>
                  <a:lnTo>
                    <a:pt x="2786" y="1342"/>
                  </a:lnTo>
                  <a:lnTo>
                    <a:pt x="2786" y="1344"/>
                  </a:lnTo>
                  <a:lnTo>
                    <a:pt x="2784" y="1346"/>
                  </a:lnTo>
                  <a:lnTo>
                    <a:pt x="2782" y="1348"/>
                  </a:lnTo>
                  <a:lnTo>
                    <a:pt x="2782" y="1349"/>
                  </a:lnTo>
                  <a:lnTo>
                    <a:pt x="2777" y="1349"/>
                  </a:lnTo>
                  <a:lnTo>
                    <a:pt x="2777" y="1349"/>
                  </a:lnTo>
                  <a:lnTo>
                    <a:pt x="2775" y="1349"/>
                  </a:lnTo>
                  <a:lnTo>
                    <a:pt x="2773" y="1353"/>
                  </a:lnTo>
                  <a:lnTo>
                    <a:pt x="2770" y="1351"/>
                  </a:lnTo>
                  <a:lnTo>
                    <a:pt x="2770" y="1353"/>
                  </a:lnTo>
                  <a:lnTo>
                    <a:pt x="2766" y="1353"/>
                  </a:lnTo>
                  <a:lnTo>
                    <a:pt x="2772" y="1363"/>
                  </a:lnTo>
                  <a:lnTo>
                    <a:pt x="2780" y="1372"/>
                  </a:lnTo>
                  <a:lnTo>
                    <a:pt x="2787" y="1383"/>
                  </a:lnTo>
                  <a:lnTo>
                    <a:pt x="2793" y="1383"/>
                  </a:lnTo>
                  <a:lnTo>
                    <a:pt x="2796" y="1381"/>
                  </a:lnTo>
                  <a:lnTo>
                    <a:pt x="2796" y="1379"/>
                  </a:lnTo>
                  <a:lnTo>
                    <a:pt x="2801" y="1377"/>
                  </a:lnTo>
                  <a:lnTo>
                    <a:pt x="2801" y="1376"/>
                  </a:lnTo>
                  <a:lnTo>
                    <a:pt x="2805" y="1376"/>
                  </a:lnTo>
                  <a:lnTo>
                    <a:pt x="2807" y="1374"/>
                  </a:lnTo>
                  <a:lnTo>
                    <a:pt x="2808" y="1374"/>
                  </a:lnTo>
                  <a:lnTo>
                    <a:pt x="2810" y="1369"/>
                  </a:lnTo>
                  <a:lnTo>
                    <a:pt x="2812" y="1365"/>
                  </a:lnTo>
                  <a:lnTo>
                    <a:pt x="2810" y="1356"/>
                  </a:lnTo>
                  <a:lnTo>
                    <a:pt x="2812" y="1356"/>
                  </a:lnTo>
                  <a:lnTo>
                    <a:pt x="2812" y="1349"/>
                  </a:lnTo>
                  <a:lnTo>
                    <a:pt x="2817" y="1349"/>
                  </a:lnTo>
                  <a:lnTo>
                    <a:pt x="2815" y="1353"/>
                  </a:lnTo>
                  <a:lnTo>
                    <a:pt x="2817" y="1355"/>
                  </a:lnTo>
                  <a:lnTo>
                    <a:pt x="2817" y="1356"/>
                  </a:lnTo>
                  <a:lnTo>
                    <a:pt x="2817" y="1356"/>
                  </a:lnTo>
                  <a:lnTo>
                    <a:pt x="2815" y="1356"/>
                  </a:lnTo>
                  <a:lnTo>
                    <a:pt x="2815" y="1360"/>
                  </a:lnTo>
                  <a:lnTo>
                    <a:pt x="2817" y="1360"/>
                  </a:lnTo>
                  <a:lnTo>
                    <a:pt x="2819" y="1362"/>
                  </a:lnTo>
                  <a:lnTo>
                    <a:pt x="2819" y="1363"/>
                  </a:lnTo>
                  <a:lnTo>
                    <a:pt x="2817" y="1363"/>
                  </a:lnTo>
                  <a:lnTo>
                    <a:pt x="2817" y="1365"/>
                  </a:lnTo>
                  <a:lnTo>
                    <a:pt x="2817" y="1370"/>
                  </a:lnTo>
                  <a:lnTo>
                    <a:pt x="2820" y="1374"/>
                  </a:lnTo>
                  <a:lnTo>
                    <a:pt x="2820" y="1376"/>
                  </a:lnTo>
                  <a:lnTo>
                    <a:pt x="2822" y="1376"/>
                  </a:lnTo>
                  <a:lnTo>
                    <a:pt x="2822" y="1377"/>
                  </a:lnTo>
                  <a:lnTo>
                    <a:pt x="2822" y="1379"/>
                  </a:lnTo>
                  <a:lnTo>
                    <a:pt x="2820" y="1379"/>
                  </a:lnTo>
                  <a:lnTo>
                    <a:pt x="2820" y="1379"/>
                  </a:lnTo>
                  <a:lnTo>
                    <a:pt x="2820" y="1384"/>
                  </a:lnTo>
                  <a:lnTo>
                    <a:pt x="2817" y="1386"/>
                  </a:lnTo>
                  <a:lnTo>
                    <a:pt x="2817" y="1388"/>
                  </a:lnTo>
                  <a:lnTo>
                    <a:pt x="2817" y="1390"/>
                  </a:lnTo>
                  <a:lnTo>
                    <a:pt x="2817" y="1391"/>
                  </a:lnTo>
                  <a:lnTo>
                    <a:pt x="2817" y="1393"/>
                  </a:lnTo>
                  <a:lnTo>
                    <a:pt x="2814" y="1395"/>
                  </a:lnTo>
                  <a:lnTo>
                    <a:pt x="2815" y="1397"/>
                  </a:lnTo>
                  <a:lnTo>
                    <a:pt x="2815" y="1398"/>
                  </a:lnTo>
                  <a:lnTo>
                    <a:pt x="2815" y="1400"/>
                  </a:lnTo>
                  <a:lnTo>
                    <a:pt x="2817" y="1400"/>
                  </a:lnTo>
                  <a:lnTo>
                    <a:pt x="2817" y="1404"/>
                  </a:lnTo>
                  <a:lnTo>
                    <a:pt x="2820" y="1405"/>
                  </a:lnTo>
                  <a:lnTo>
                    <a:pt x="2819" y="1409"/>
                  </a:lnTo>
                  <a:lnTo>
                    <a:pt x="2820" y="1409"/>
                  </a:lnTo>
                  <a:lnTo>
                    <a:pt x="2820" y="1416"/>
                  </a:lnTo>
                  <a:lnTo>
                    <a:pt x="2819" y="1416"/>
                  </a:lnTo>
                  <a:lnTo>
                    <a:pt x="2819" y="1419"/>
                  </a:lnTo>
                  <a:lnTo>
                    <a:pt x="2820" y="1419"/>
                  </a:lnTo>
                  <a:lnTo>
                    <a:pt x="2820" y="1430"/>
                  </a:lnTo>
                  <a:lnTo>
                    <a:pt x="2820" y="1430"/>
                  </a:lnTo>
                  <a:lnTo>
                    <a:pt x="2820" y="1433"/>
                  </a:lnTo>
                  <a:lnTo>
                    <a:pt x="2822" y="1433"/>
                  </a:lnTo>
                  <a:lnTo>
                    <a:pt x="2822" y="1437"/>
                  </a:lnTo>
                  <a:lnTo>
                    <a:pt x="2824" y="1437"/>
                  </a:lnTo>
                  <a:lnTo>
                    <a:pt x="2824" y="1437"/>
                  </a:lnTo>
                  <a:lnTo>
                    <a:pt x="2822" y="1437"/>
                  </a:lnTo>
                  <a:lnTo>
                    <a:pt x="2822" y="1438"/>
                  </a:lnTo>
                  <a:lnTo>
                    <a:pt x="2822" y="1440"/>
                  </a:lnTo>
                  <a:lnTo>
                    <a:pt x="2824" y="1440"/>
                  </a:lnTo>
                  <a:lnTo>
                    <a:pt x="2824" y="1442"/>
                  </a:lnTo>
                  <a:lnTo>
                    <a:pt x="2824" y="1442"/>
                  </a:lnTo>
                  <a:lnTo>
                    <a:pt x="2824" y="1445"/>
                  </a:lnTo>
                  <a:lnTo>
                    <a:pt x="2826" y="1445"/>
                  </a:lnTo>
                  <a:lnTo>
                    <a:pt x="2826" y="1452"/>
                  </a:lnTo>
                  <a:lnTo>
                    <a:pt x="2826" y="1452"/>
                  </a:lnTo>
                  <a:lnTo>
                    <a:pt x="2826" y="1459"/>
                  </a:lnTo>
                  <a:lnTo>
                    <a:pt x="2827" y="1459"/>
                  </a:lnTo>
                  <a:lnTo>
                    <a:pt x="2827" y="1463"/>
                  </a:lnTo>
                  <a:lnTo>
                    <a:pt x="2829" y="1463"/>
                  </a:lnTo>
                  <a:lnTo>
                    <a:pt x="2829" y="1468"/>
                  </a:lnTo>
                  <a:lnTo>
                    <a:pt x="2829" y="1468"/>
                  </a:lnTo>
                  <a:lnTo>
                    <a:pt x="2829" y="1470"/>
                  </a:lnTo>
                  <a:lnTo>
                    <a:pt x="2831" y="1470"/>
                  </a:lnTo>
                  <a:lnTo>
                    <a:pt x="2833" y="1477"/>
                  </a:lnTo>
                  <a:lnTo>
                    <a:pt x="2833" y="1477"/>
                  </a:lnTo>
                  <a:lnTo>
                    <a:pt x="2833" y="1479"/>
                  </a:lnTo>
                  <a:lnTo>
                    <a:pt x="2834" y="1479"/>
                  </a:lnTo>
                  <a:lnTo>
                    <a:pt x="2834" y="1482"/>
                  </a:lnTo>
                  <a:lnTo>
                    <a:pt x="2834" y="1482"/>
                  </a:lnTo>
                  <a:lnTo>
                    <a:pt x="2834" y="1484"/>
                  </a:lnTo>
                  <a:lnTo>
                    <a:pt x="2836" y="1484"/>
                  </a:lnTo>
                  <a:lnTo>
                    <a:pt x="2836" y="1487"/>
                  </a:lnTo>
                  <a:lnTo>
                    <a:pt x="2838" y="1487"/>
                  </a:lnTo>
                  <a:lnTo>
                    <a:pt x="2838" y="1491"/>
                  </a:lnTo>
                  <a:lnTo>
                    <a:pt x="2838" y="1491"/>
                  </a:lnTo>
                  <a:lnTo>
                    <a:pt x="2838" y="1494"/>
                  </a:lnTo>
                  <a:lnTo>
                    <a:pt x="2840" y="1494"/>
                  </a:lnTo>
                  <a:lnTo>
                    <a:pt x="2840" y="1500"/>
                  </a:lnTo>
                  <a:lnTo>
                    <a:pt x="2841" y="1500"/>
                  </a:lnTo>
                  <a:lnTo>
                    <a:pt x="2841" y="1508"/>
                  </a:lnTo>
                  <a:lnTo>
                    <a:pt x="2843" y="1508"/>
                  </a:lnTo>
                  <a:lnTo>
                    <a:pt x="2843" y="1519"/>
                  </a:lnTo>
                  <a:lnTo>
                    <a:pt x="2845" y="1519"/>
                  </a:lnTo>
                  <a:lnTo>
                    <a:pt x="2845" y="1522"/>
                  </a:lnTo>
                  <a:lnTo>
                    <a:pt x="2845" y="1522"/>
                  </a:lnTo>
                  <a:lnTo>
                    <a:pt x="2845" y="1524"/>
                  </a:lnTo>
                  <a:lnTo>
                    <a:pt x="2847" y="1524"/>
                  </a:lnTo>
                  <a:lnTo>
                    <a:pt x="2847" y="1533"/>
                  </a:lnTo>
                  <a:lnTo>
                    <a:pt x="2848" y="1533"/>
                  </a:lnTo>
                  <a:lnTo>
                    <a:pt x="2848" y="1534"/>
                  </a:lnTo>
                  <a:lnTo>
                    <a:pt x="2854" y="1536"/>
                  </a:lnTo>
                  <a:lnTo>
                    <a:pt x="2854" y="1543"/>
                  </a:lnTo>
                  <a:lnTo>
                    <a:pt x="2855" y="1543"/>
                  </a:lnTo>
                  <a:lnTo>
                    <a:pt x="2855" y="1545"/>
                  </a:lnTo>
                  <a:lnTo>
                    <a:pt x="2857" y="1547"/>
                  </a:lnTo>
                  <a:lnTo>
                    <a:pt x="2859" y="1550"/>
                  </a:lnTo>
                  <a:lnTo>
                    <a:pt x="2859" y="1550"/>
                  </a:lnTo>
                  <a:lnTo>
                    <a:pt x="2862" y="1561"/>
                  </a:lnTo>
                  <a:lnTo>
                    <a:pt x="2864" y="1562"/>
                  </a:lnTo>
                  <a:lnTo>
                    <a:pt x="2866" y="1566"/>
                  </a:lnTo>
                  <a:lnTo>
                    <a:pt x="2868" y="1568"/>
                  </a:lnTo>
                  <a:lnTo>
                    <a:pt x="2868" y="1569"/>
                  </a:lnTo>
                  <a:lnTo>
                    <a:pt x="2868" y="1569"/>
                  </a:lnTo>
                  <a:lnTo>
                    <a:pt x="2869" y="1575"/>
                  </a:lnTo>
                  <a:lnTo>
                    <a:pt x="2868" y="1576"/>
                  </a:lnTo>
                  <a:lnTo>
                    <a:pt x="2868" y="1576"/>
                  </a:lnTo>
                  <a:lnTo>
                    <a:pt x="2868" y="1576"/>
                  </a:lnTo>
                  <a:lnTo>
                    <a:pt x="2866" y="1576"/>
                  </a:lnTo>
                  <a:lnTo>
                    <a:pt x="2866" y="1578"/>
                  </a:lnTo>
                  <a:lnTo>
                    <a:pt x="2868" y="1578"/>
                  </a:lnTo>
                  <a:lnTo>
                    <a:pt x="2868" y="1580"/>
                  </a:lnTo>
                  <a:lnTo>
                    <a:pt x="2868" y="1582"/>
                  </a:lnTo>
                  <a:lnTo>
                    <a:pt x="2871" y="1583"/>
                  </a:lnTo>
                  <a:lnTo>
                    <a:pt x="2871" y="1587"/>
                  </a:lnTo>
                  <a:lnTo>
                    <a:pt x="2873" y="1587"/>
                  </a:lnTo>
                  <a:lnTo>
                    <a:pt x="2873" y="1589"/>
                  </a:lnTo>
                  <a:lnTo>
                    <a:pt x="2875" y="1590"/>
                  </a:lnTo>
                  <a:lnTo>
                    <a:pt x="2875" y="1592"/>
                  </a:lnTo>
                  <a:lnTo>
                    <a:pt x="2876" y="1592"/>
                  </a:lnTo>
                  <a:lnTo>
                    <a:pt x="2876" y="1596"/>
                  </a:lnTo>
                  <a:lnTo>
                    <a:pt x="2876" y="1596"/>
                  </a:lnTo>
                  <a:lnTo>
                    <a:pt x="2876" y="1597"/>
                  </a:lnTo>
                  <a:lnTo>
                    <a:pt x="2880" y="1599"/>
                  </a:lnTo>
                  <a:lnTo>
                    <a:pt x="2880" y="1601"/>
                  </a:lnTo>
                  <a:lnTo>
                    <a:pt x="2880" y="1601"/>
                  </a:lnTo>
                  <a:lnTo>
                    <a:pt x="2880" y="1603"/>
                  </a:lnTo>
                  <a:lnTo>
                    <a:pt x="2882" y="1604"/>
                  </a:lnTo>
                  <a:lnTo>
                    <a:pt x="2883" y="1604"/>
                  </a:lnTo>
                  <a:lnTo>
                    <a:pt x="2887" y="1604"/>
                  </a:lnTo>
                  <a:lnTo>
                    <a:pt x="2887" y="1604"/>
                  </a:lnTo>
                  <a:lnTo>
                    <a:pt x="2890" y="1603"/>
                  </a:lnTo>
                  <a:lnTo>
                    <a:pt x="2892" y="1601"/>
                  </a:lnTo>
                  <a:lnTo>
                    <a:pt x="2894" y="1597"/>
                  </a:lnTo>
                  <a:lnTo>
                    <a:pt x="2894" y="1594"/>
                  </a:lnTo>
                  <a:lnTo>
                    <a:pt x="2901" y="1590"/>
                  </a:lnTo>
                  <a:lnTo>
                    <a:pt x="2901" y="1587"/>
                  </a:lnTo>
                  <a:lnTo>
                    <a:pt x="2903" y="1587"/>
                  </a:lnTo>
                  <a:lnTo>
                    <a:pt x="2903" y="1583"/>
                  </a:lnTo>
                  <a:lnTo>
                    <a:pt x="2904" y="1582"/>
                  </a:lnTo>
                  <a:lnTo>
                    <a:pt x="2904" y="1580"/>
                  </a:lnTo>
                  <a:lnTo>
                    <a:pt x="2908" y="1578"/>
                  </a:lnTo>
                  <a:lnTo>
                    <a:pt x="2910" y="1576"/>
                  </a:lnTo>
                  <a:lnTo>
                    <a:pt x="2910" y="1575"/>
                  </a:lnTo>
                  <a:lnTo>
                    <a:pt x="2910" y="1573"/>
                  </a:lnTo>
                  <a:lnTo>
                    <a:pt x="2910" y="1571"/>
                  </a:lnTo>
                  <a:lnTo>
                    <a:pt x="2916" y="1571"/>
                  </a:lnTo>
                  <a:lnTo>
                    <a:pt x="2916" y="1571"/>
                  </a:lnTo>
                  <a:lnTo>
                    <a:pt x="2916" y="1571"/>
                  </a:lnTo>
                  <a:lnTo>
                    <a:pt x="2916" y="1571"/>
                  </a:lnTo>
                  <a:lnTo>
                    <a:pt x="2916" y="1564"/>
                  </a:lnTo>
                  <a:lnTo>
                    <a:pt x="2916" y="1564"/>
                  </a:lnTo>
                  <a:lnTo>
                    <a:pt x="2916" y="1562"/>
                  </a:lnTo>
                  <a:lnTo>
                    <a:pt x="2915" y="1562"/>
                  </a:lnTo>
                  <a:lnTo>
                    <a:pt x="2915" y="1550"/>
                  </a:lnTo>
                  <a:lnTo>
                    <a:pt x="2913" y="1550"/>
                  </a:lnTo>
                  <a:lnTo>
                    <a:pt x="2913" y="1550"/>
                  </a:lnTo>
                  <a:lnTo>
                    <a:pt x="2915" y="1550"/>
                  </a:lnTo>
                  <a:lnTo>
                    <a:pt x="2915" y="1547"/>
                  </a:lnTo>
                  <a:lnTo>
                    <a:pt x="2916" y="1543"/>
                  </a:lnTo>
                  <a:lnTo>
                    <a:pt x="2916" y="1541"/>
                  </a:lnTo>
                  <a:lnTo>
                    <a:pt x="2920" y="1538"/>
                  </a:lnTo>
                  <a:lnTo>
                    <a:pt x="2922" y="1529"/>
                  </a:lnTo>
                  <a:lnTo>
                    <a:pt x="2923" y="1529"/>
                  </a:lnTo>
                  <a:lnTo>
                    <a:pt x="2920" y="1508"/>
                  </a:lnTo>
                  <a:lnTo>
                    <a:pt x="2922" y="1487"/>
                  </a:lnTo>
                  <a:lnTo>
                    <a:pt x="2922" y="1487"/>
                  </a:lnTo>
                  <a:lnTo>
                    <a:pt x="2922" y="1486"/>
                  </a:lnTo>
                  <a:lnTo>
                    <a:pt x="2923" y="1486"/>
                  </a:lnTo>
                  <a:lnTo>
                    <a:pt x="2923" y="1484"/>
                  </a:lnTo>
                  <a:lnTo>
                    <a:pt x="2923" y="1482"/>
                  </a:lnTo>
                  <a:lnTo>
                    <a:pt x="2922" y="1482"/>
                  </a:lnTo>
                  <a:lnTo>
                    <a:pt x="2922" y="1482"/>
                  </a:lnTo>
                  <a:lnTo>
                    <a:pt x="2922" y="1473"/>
                  </a:lnTo>
                  <a:lnTo>
                    <a:pt x="2923" y="1470"/>
                  </a:lnTo>
                  <a:lnTo>
                    <a:pt x="2925" y="1468"/>
                  </a:lnTo>
                  <a:lnTo>
                    <a:pt x="2925" y="1466"/>
                  </a:lnTo>
                  <a:lnTo>
                    <a:pt x="2929" y="1466"/>
                  </a:lnTo>
                  <a:lnTo>
                    <a:pt x="2930" y="1466"/>
                  </a:lnTo>
                  <a:lnTo>
                    <a:pt x="2934" y="1466"/>
                  </a:lnTo>
                  <a:lnTo>
                    <a:pt x="2936" y="1466"/>
                  </a:lnTo>
                  <a:lnTo>
                    <a:pt x="2939" y="1461"/>
                  </a:lnTo>
                  <a:lnTo>
                    <a:pt x="2950" y="1458"/>
                  </a:lnTo>
                  <a:lnTo>
                    <a:pt x="2950" y="1454"/>
                  </a:lnTo>
                  <a:lnTo>
                    <a:pt x="2951" y="1454"/>
                  </a:lnTo>
                  <a:lnTo>
                    <a:pt x="2951" y="1454"/>
                  </a:lnTo>
                  <a:lnTo>
                    <a:pt x="2951" y="1449"/>
                  </a:lnTo>
                  <a:lnTo>
                    <a:pt x="2951" y="1449"/>
                  </a:lnTo>
                  <a:lnTo>
                    <a:pt x="2951" y="1445"/>
                  </a:lnTo>
                  <a:lnTo>
                    <a:pt x="2953" y="1445"/>
                  </a:lnTo>
                  <a:lnTo>
                    <a:pt x="2953" y="1444"/>
                  </a:lnTo>
                  <a:lnTo>
                    <a:pt x="2955" y="1444"/>
                  </a:lnTo>
                  <a:lnTo>
                    <a:pt x="2955" y="1444"/>
                  </a:lnTo>
                  <a:lnTo>
                    <a:pt x="2955" y="1444"/>
                  </a:lnTo>
                  <a:lnTo>
                    <a:pt x="2955" y="1442"/>
                  </a:lnTo>
                  <a:lnTo>
                    <a:pt x="2955" y="1442"/>
                  </a:lnTo>
                  <a:lnTo>
                    <a:pt x="2958" y="1442"/>
                  </a:lnTo>
                  <a:lnTo>
                    <a:pt x="2958" y="1440"/>
                  </a:lnTo>
                  <a:lnTo>
                    <a:pt x="2967" y="1440"/>
                  </a:lnTo>
                  <a:lnTo>
                    <a:pt x="2969" y="1437"/>
                  </a:lnTo>
                  <a:lnTo>
                    <a:pt x="2972" y="1433"/>
                  </a:lnTo>
                  <a:lnTo>
                    <a:pt x="2976" y="1433"/>
                  </a:lnTo>
                  <a:lnTo>
                    <a:pt x="2979" y="1431"/>
                  </a:lnTo>
                  <a:lnTo>
                    <a:pt x="2981" y="1428"/>
                  </a:lnTo>
                  <a:lnTo>
                    <a:pt x="2983" y="1424"/>
                  </a:lnTo>
                  <a:lnTo>
                    <a:pt x="2986" y="1421"/>
                  </a:lnTo>
                  <a:lnTo>
                    <a:pt x="2988" y="1418"/>
                  </a:lnTo>
                  <a:lnTo>
                    <a:pt x="2990" y="1414"/>
                  </a:lnTo>
                  <a:lnTo>
                    <a:pt x="2992" y="1414"/>
                  </a:lnTo>
                  <a:lnTo>
                    <a:pt x="2993" y="1411"/>
                  </a:lnTo>
                  <a:lnTo>
                    <a:pt x="2995" y="1411"/>
                  </a:lnTo>
                  <a:lnTo>
                    <a:pt x="2997" y="1409"/>
                  </a:lnTo>
                  <a:lnTo>
                    <a:pt x="2997" y="1409"/>
                  </a:lnTo>
                  <a:lnTo>
                    <a:pt x="2997" y="1404"/>
                  </a:lnTo>
                  <a:lnTo>
                    <a:pt x="2999" y="1404"/>
                  </a:lnTo>
                  <a:lnTo>
                    <a:pt x="2999" y="1404"/>
                  </a:lnTo>
                  <a:lnTo>
                    <a:pt x="3000" y="1402"/>
                  </a:lnTo>
                  <a:lnTo>
                    <a:pt x="3007" y="1402"/>
                  </a:lnTo>
                  <a:lnTo>
                    <a:pt x="3009" y="1400"/>
                  </a:lnTo>
                  <a:lnTo>
                    <a:pt x="3012" y="1398"/>
                  </a:lnTo>
                  <a:lnTo>
                    <a:pt x="3014" y="1397"/>
                  </a:lnTo>
                  <a:lnTo>
                    <a:pt x="3018" y="1397"/>
                  </a:lnTo>
                  <a:lnTo>
                    <a:pt x="3018" y="1395"/>
                  </a:lnTo>
                  <a:lnTo>
                    <a:pt x="3021" y="1391"/>
                  </a:lnTo>
                  <a:lnTo>
                    <a:pt x="3025" y="1388"/>
                  </a:lnTo>
                  <a:lnTo>
                    <a:pt x="3025" y="1386"/>
                  </a:lnTo>
                  <a:lnTo>
                    <a:pt x="3025" y="1386"/>
                  </a:lnTo>
                  <a:lnTo>
                    <a:pt x="3025" y="1377"/>
                  </a:lnTo>
                  <a:lnTo>
                    <a:pt x="3025" y="1377"/>
                  </a:lnTo>
                  <a:lnTo>
                    <a:pt x="3025" y="1376"/>
                  </a:lnTo>
                  <a:lnTo>
                    <a:pt x="3026" y="1376"/>
                  </a:lnTo>
                  <a:lnTo>
                    <a:pt x="3026" y="1374"/>
                  </a:lnTo>
                  <a:lnTo>
                    <a:pt x="3026" y="1374"/>
                  </a:lnTo>
                  <a:lnTo>
                    <a:pt x="3028" y="1372"/>
                  </a:lnTo>
                  <a:lnTo>
                    <a:pt x="3028" y="1370"/>
                  </a:lnTo>
                  <a:lnTo>
                    <a:pt x="3028" y="1369"/>
                  </a:lnTo>
                  <a:lnTo>
                    <a:pt x="3032" y="1369"/>
                  </a:lnTo>
                  <a:lnTo>
                    <a:pt x="3033" y="1367"/>
                  </a:lnTo>
                  <a:lnTo>
                    <a:pt x="3037" y="1367"/>
                  </a:lnTo>
                  <a:lnTo>
                    <a:pt x="3037" y="1365"/>
                  </a:lnTo>
                  <a:lnTo>
                    <a:pt x="3037" y="1365"/>
                  </a:lnTo>
                  <a:lnTo>
                    <a:pt x="3039" y="1365"/>
                  </a:lnTo>
                  <a:lnTo>
                    <a:pt x="3039" y="1363"/>
                  </a:lnTo>
                  <a:lnTo>
                    <a:pt x="3039" y="1363"/>
                  </a:lnTo>
                  <a:lnTo>
                    <a:pt x="3039" y="1365"/>
                  </a:lnTo>
                  <a:lnTo>
                    <a:pt x="3047" y="1365"/>
                  </a:lnTo>
                  <a:lnTo>
                    <a:pt x="3047" y="1369"/>
                  </a:lnTo>
                  <a:lnTo>
                    <a:pt x="3051" y="1369"/>
                  </a:lnTo>
                  <a:lnTo>
                    <a:pt x="3053" y="1369"/>
                  </a:lnTo>
                  <a:lnTo>
                    <a:pt x="3054" y="1367"/>
                  </a:lnTo>
                  <a:lnTo>
                    <a:pt x="3056" y="1365"/>
                  </a:lnTo>
                  <a:lnTo>
                    <a:pt x="3060" y="1365"/>
                  </a:lnTo>
                  <a:lnTo>
                    <a:pt x="3060" y="1362"/>
                  </a:lnTo>
                  <a:lnTo>
                    <a:pt x="3061" y="1362"/>
                  </a:lnTo>
                  <a:lnTo>
                    <a:pt x="3061" y="1363"/>
                  </a:lnTo>
                  <a:lnTo>
                    <a:pt x="3061" y="1363"/>
                  </a:lnTo>
                  <a:lnTo>
                    <a:pt x="3065" y="1362"/>
                  </a:lnTo>
                  <a:lnTo>
                    <a:pt x="3065" y="1360"/>
                  </a:lnTo>
                  <a:lnTo>
                    <a:pt x="3067" y="1360"/>
                  </a:lnTo>
                  <a:lnTo>
                    <a:pt x="3068" y="1362"/>
                  </a:lnTo>
                  <a:lnTo>
                    <a:pt x="3068" y="1363"/>
                  </a:lnTo>
                  <a:lnTo>
                    <a:pt x="3070" y="1363"/>
                  </a:lnTo>
                  <a:lnTo>
                    <a:pt x="3072" y="1362"/>
                  </a:lnTo>
                  <a:lnTo>
                    <a:pt x="3074" y="1360"/>
                  </a:lnTo>
                  <a:lnTo>
                    <a:pt x="3075" y="1358"/>
                  </a:lnTo>
                  <a:lnTo>
                    <a:pt x="3074" y="1355"/>
                  </a:lnTo>
                  <a:lnTo>
                    <a:pt x="3072" y="1351"/>
                  </a:lnTo>
                  <a:lnTo>
                    <a:pt x="3072" y="1348"/>
                  </a:lnTo>
                  <a:lnTo>
                    <a:pt x="3077" y="1346"/>
                  </a:lnTo>
                  <a:lnTo>
                    <a:pt x="3077" y="1342"/>
                  </a:lnTo>
                  <a:lnTo>
                    <a:pt x="3075" y="1342"/>
                  </a:lnTo>
                  <a:lnTo>
                    <a:pt x="3075" y="1341"/>
                  </a:lnTo>
                  <a:lnTo>
                    <a:pt x="3074" y="1341"/>
                  </a:lnTo>
                  <a:lnTo>
                    <a:pt x="3074" y="1337"/>
                  </a:lnTo>
                  <a:lnTo>
                    <a:pt x="3072" y="1337"/>
                  </a:lnTo>
                  <a:lnTo>
                    <a:pt x="3072" y="1335"/>
                  </a:lnTo>
                  <a:lnTo>
                    <a:pt x="3081" y="1341"/>
                  </a:lnTo>
                  <a:lnTo>
                    <a:pt x="3081" y="1344"/>
                  </a:lnTo>
                  <a:lnTo>
                    <a:pt x="3088" y="1344"/>
                  </a:lnTo>
                  <a:lnTo>
                    <a:pt x="3088" y="1348"/>
                  </a:lnTo>
                  <a:lnTo>
                    <a:pt x="3091" y="1348"/>
                  </a:lnTo>
                  <a:lnTo>
                    <a:pt x="3091" y="1349"/>
                  </a:lnTo>
                  <a:lnTo>
                    <a:pt x="3091" y="1351"/>
                  </a:lnTo>
                  <a:lnTo>
                    <a:pt x="3091" y="1353"/>
                  </a:lnTo>
                  <a:lnTo>
                    <a:pt x="3095" y="1355"/>
                  </a:lnTo>
                  <a:lnTo>
                    <a:pt x="3095" y="1358"/>
                  </a:lnTo>
                  <a:lnTo>
                    <a:pt x="3096" y="1360"/>
                  </a:lnTo>
                  <a:lnTo>
                    <a:pt x="3098" y="1363"/>
                  </a:lnTo>
                  <a:lnTo>
                    <a:pt x="3098" y="1367"/>
                  </a:lnTo>
                  <a:lnTo>
                    <a:pt x="3098" y="1370"/>
                  </a:lnTo>
                  <a:lnTo>
                    <a:pt x="3098" y="1374"/>
                  </a:lnTo>
                  <a:lnTo>
                    <a:pt x="3098" y="1377"/>
                  </a:lnTo>
                  <a:lnTo>
                    <a:pt x="3100" y="1377"/>
                  </a:lnTo>
                  <a:lnTo>
                    <a:pt x="3100" y="1379"/>
                  </a:lnTo>
                  <a:lnTo>
                    <a:pt x="3102" y="1381"/>
                  </a:lnTo>
                  <a:lnTo>
                    <a:pt x="3102" y="1386"/>
                  </a:lnTo>
                  <a:lnTo>
                    <a:pt x="3103" y="1386"/>
                  </a:lnTo>
                  <a:lnTo>
                    <a:pt x="3103" y="1388"/>
                  </a:lnTo>
                  <a:lnTo>
                    <a:pt x="3105" y="1390"/>
                  </a:lnTo>
                  <a:lnTo>
                    <a:pt x="3105" y="1393"/>
                  </a:lnTo>
                  <a:lnTo>
                    <a:pt x="3107" y="1393"/>
                  </a:lnTo>
                  <a:lnTo>
                    <a:pt x="3108" y="1397"/>
                  </a:lnTo>
                  <a:lnTo>
                    <a:pt x="3110" y="1397"/>
                  </a:lnTo>
                  <a:lnTo>
                    <a:pt x="3110" y="1395"/>
                  </a:lnTo>
                  <a:lnTo>
                    <a:pt x="3110" y="1395"/>
                  </a:lnTo>
                  <a:lnTo>
                    <a:pt x="3112" y="1395"/>
                  </a:lnTo>
                  <a:lnTo>
                    <a:pt x="3112" y="1393"/>
                  </a:lnTo>
                  <a:lnTo>
                    <a:pt x="3114" y="1393"/>
                  </a:lnTo>
                  <a:lnTo>
                    <a:pt x="3114" y="1391"/>
                  </a:lnTo>
                  <a:lnTo>
                    <a:pt x="3119" y="1391"/>
                  </a:lnTo>
                  <a:lnTo>
                    <a:pt x="3119" y="1395"/>
                  </a:lnTo>
                  <a:lnTo>
                    <a:pt x="3119" y="1398"/>
                  </a:lnTo>
                  <a:lnTo>
                    <a:pt x="3119" y="1400"/>
                  </a:lnTo>
                  <a:lnTo>
                    <a:pt x="3122" y="1400"/>
                  </a:lnTo>
                  <a:lnTo>
                    <a:pt x="3122" y="1405"/>
                  </a:lnTo>
                  <a:lnTo>
                    <a:pt x="3122" y="1409"/>
                  </a:lnTo>
                  <a:lnTo>
                    <a:pt x="3126" y="1409"/>
                  </a:lnTo>
                  <a:lnTo>
                    <a:pt x="3124" y="1411"/>
                  </a:lnTo>
                  <a:lnTo>
                    <a:pt x="3126" y="1423"/>
                  </a:lnTo>
                  <a:lnTo>
                    <a:pt x="3129" y="1424"/>
                  </a:lnTo>
                  <a:lnTo>
                    <a:pt x="3131" y="1428"/>
                  </a:lnTo>
                  <a:lnTo>
                    <a:pt x="3131" y="1428"/>
                  </a:lnTo>
                  <a:lnTo>
                    <a:pt x="3129" y="1428"/>
                  </a:lnTo>
                  <a:lnTo>
                    <a:pt x="3129" y="1430"/>
                  </a:lnTo>
                  <a:lnTo>
                    <a:pt x="3131" y="1430"/>
                  </a:lnTo>
                  <a:lnTo>
                    <a:pt x="3131" y="1433"/>
                  </a:lnTo>
                  <a:lnTo>
                    <a:pt x="3133" y="1433"/>
                  </a:lnTo>
                  <a:lnTo>
                    <a:pt x="3131" y="1444"/>
                  </a:lnTo>
                  <a:lnTo>
                    <a:pt x="3129" y="1444"/>
                  </a:lnTo>
                  <a:lnTo>
                    <a:pt x="3129" y="1449"/>
                  </a:lnTo>
                  <a:lnTo>
                    <a:pt x="3128" y="1449"/>
                  </a:lnTo>
                  <a:lnTo>
                    <a:pt x="3128" y="1452"/>
                  </a:lnTo>
                  <a:lnTo>
                    <a:pt x="3126" y="1452"/>
                  </a:lnTo>
                  <a:lnTo>
                    <a:pt x="3126" y="1461"/>
                  </a:lnTo>
                  <a:lnTo>
                    <a:pt x="3126" y="1461"/>
                  </a:lnTo>
                  <a:lnTo>
                    <a:pt x="3126" y="1463"/>
                  </a:lnTo>
                  <a:lnTo>
                    <a:pt x="3128" y="1465"/>
                  </a:lnTo>
                  <a:lnTo>
                    <a:pt x="3129" y="1466"/>
                  </a:lnTo>
                  <a:lnTo>
                    <a:pt x="3131" y="1466"/>
                  </a:lnTo>
                  <a:lnTo>
                    <a:pt x="3133" y="1465"/>
                  </a:lnTo>
                  <a:lnTo>
                    <a:pt x="3133" y="1465"/>
                  </a:lnTo>
                  <a:lnTo>
                    <a:pt x="3135" y="1466"/>
                  </a:lnTo>
                  <a:lnTo>
                    <a:pt x="3136" y="1466"/>
                  </a:lnTo>
                  <a:lnTo>
                    <a:pt x="3136" y="1466"/>
                  </a:lnTo>
                  <a:lnTo>
                    <a:pt x="3136" y="1466"/>
                  </a:lnTo>
                  <a:lnTo>
                    <a:pt x="3145" y="1466"/>
                  </a:lnTo>
                  <a:lnTo>
                    <a:pt x="3145" y="1465"/>
                  </a:lnTo>
                  <a:lnTo>
                    <a:pt x="3147" y="1463"/>
                  </a:lnTo>
                  <a:lnTo>
                    <a:pt x="3147" y="1461"/>
                  </a:lnTo>
                  <a:lnTo>
                    <a:pt x="3150" y="1461"/>
                  </a:lnTo>
                  <a:lnTo>
                    <a:pt x="3150" y="1461"/>
                  </a:lnTo>
                  <a:lnTo>
                    <a:pt x="3152" y="1459"/>
                  </a:lnTo>
                  <a:lnTo>
                    <a:pt x="3154" y="1459"/>
                  </a:lnTo>
                  <a:lnTo>
                    <a:pt x="3156" y="1458"/>
                  </a:lnTo>
                  <a:lnTo>
                    <a:pt x="3159" y="1445"/>
                  </a:lnTo>
                  <a:lnTo>
                    <a:pt x="3161" y="1445"/>
                  </a:lnTo>
                  <a:lnTo>
                    <a:pt x="3163" y="1449"/>
                  </a:lnTo>
                  <a:lnTo>
                    <a:pt x="3166" y="1449"/>
                  </a:lnTo>
                  <a:lnTo>
                    <a:pt x="3166" y="1451"/>
                  </a:lnTo>
                  <a:lnTo>
                    <a:pt x="3168" y="1452"/>
                  </a:lnTo>
                  <a:lnTo>
                    <a:pt x="3170" y="1454"/>
                  </a:lnTo>
                  <a:lnTo>
                    <a:pt x="3170" y="1456"/>
                  </a:lnTo>
                  <a:lnTo>
                    <a:pt x="3170" y="1458"/>
                  </a:lnTo>
                  <a:lnTo>
                    <a:pt x="3175" y="1458"/>
                  </a:lnTo>
                  <a:lnTo>
                    <a:pt x="3175" y="1458"/>
                  </a:lnTo>
                  <a:lnTo>
                    <a:pt x="3175" y="1458"/>
                  </a:lnTo>
                  <a:lnTo>
                    <a:pt x="3175" y="1461"/>
                  </a:lnTo>
                  <a:lnTo>
                    <a:pt x="3175" y="1461"/>
                  </a:lnTo>
                  <a:lnTo>
                    <a:pt x="3175" y="1463"/>
                  </a:lnTo>
                  <a:lnTo>
                    <a:pt x="3175" y="1463"/>
                  </a:lnTo>
                  <a:lnTo>
                    <a:pt x="3175" y="1463"/>
                  </a:lnTo>
                  <a:lnTo>
                    <a:pt x="3175" y="1465"/>
                  </a:lnTo>
                  <a:lnTo>
                    <a:pt x="3173" y="1466"/>
                  </a:lnTo>
                  <a:lnTo>
                    <a:pt x="3173" y="1470"/>
                  </a:lnTo>
                  <a:lnTo>
                    <a:pt x="3175" y="1472"/>
                  </a:lnTo>
                  <a:lnTo>
                    <a:pt x="3175" y="1472"/>
                  </a:lnTo>
                  <a:lnTo>
                    <a:pt x="3177" y="1473"/>
                  </a:lnTo>
                  <a:lnTo>
                    <a:pt x="3178" y="1473"/>
                  </a:lnTo>
                  <a:lnTo>
                    <a:pt x="3178" y="1477"/>
                  </a:lnTo>
                  <a:lnTo>
                    <a:pt x="3180" y="1477"/>
                  </a:lnTo>
                  <a:lnTo>
                    <a:pt x="3180" y="1479"/>
                  </a:lnTo>
                  <a:lnTo>
                    <a:pt x="3180" y="1479"/>
                  </a:lnTo>
                  <a:lnTo>
                    <a:pt x="3180" y="1487"/>
                  </a:lnTo>
                  <a:lnTo>
                    <a:pt x="3182" y="1487"/>
                  </a:lnTo>
                  <a:lnTo>
                    <a:pt x="3182" y="1494"/>
                  </a:lnTo>
                  <a:lnTo>
                    <a:pt x="3184" y="1494"/>
                  </a:lnTo>
                  <a:lnTo>
                    <a:pt x="3184" y="1500"/>
                  </a:lnTo>
                  <a:lnTo>
                    <a:pt x="3184" y="1500"/>
                  </a:lnTo>
                  <a:lnTo>
                    <a:pt x="3184" y="1505"/>
                  </a:lnTo>
                  <a:lnTo>
                    <a:pt x="3189" y="1507"/>
                  </a:lnTo>
                  <a:lnTo>
                    <a:pt x="3189" y="1517"/>
                  </a:lnTo>
                  <a:lnTo>
                    <a:pt x="3191" y="1517"/>
                  </a:lnTo>
                  <a:lnTo>
                    <a:pt x="3191" y="1524"/>
                  </a:lnTo>
                  <a:lnTo>
                    <a:pt x="3192" y="1524"/>
                  </a:lnTo>
                  <a:lnTo>
                    <a:pt x="3192" y="1526"/>
                  </a:lnTo>
                  <a:lnTo>
                    <a:pt x="3192" y="1526"/>
                  </a:lnTo>
                  <a:lnTo>
                    <a:pt x="3194" y="1531"/>
                  </a:lnTo>
                  <a:lnTo>
                    <a:pt x="3192" y="1534"/>
                  </a:lnTo>
                  <a:lnTo>
                    <a:pt x="3189" y="1538"/>
                  </a:lnTo>
                  <a:lnTo>
                    <a:pt x="3191" y="1540"/>
                  </a:lnTo>
                  <a:lnTo>
                    <a:pt x="3192" y="1540"/>
                  </a:lnTo>
                  <a:lnTo>
                    <a:pt x="3192" y="1541"/>
                  </a:lnTo>
                  <a:lnTo>
                    <a:pt x="3196" y="1543"/>
                  </a:lnTo>
                  <a:lnTo>
                    <a:pt x="3196" y="1548"/>
                  </a:lnTo>
                  <a:lnTo>
                    <a:pt x="3196" y="1548"/>
                  </a:lnTo>
                  <a:lnTo>
                    <a:pt x="3196" y="1550"/>
                  </a:lnTo>
                  <a:lnTo>
                    <a:pt x="3198" y="1550"/>
                  </a:lnTo>
                  <a:lnTo>
                    <a:pt x="3198" y="1554"/>
                  </a:lnTo>
                  <a:lnTo>
                    <a:pt x="3198" y="1557"/>
                  </a:lnTo>
                  <a:lnTo>
                    <a:pt x="3196" y="1559"/>
                  </a:lnTo>
                  <a:lnTo>
                    <a:pt x="3196" y="1562"/>
                  </a:lnTo>
                  <a:lnTo>
                    <a:pt x="3196" y="1564"/>
                  </a:lnTo>
                  <a:lnTo>
                    <a:pt x="3192" y="1566"/>
                  </a:lnTo>
                  <a:lnTo>
                    <a:pt x="3194" y="1573"/>
                  </a:lnTo>
                  <a:lnTo>
                    <a:pt x="3196" y="1573"/>
                  </a:lnTo>
                  <a:lnTo>
                    <a:pt x="3196" y="1578"/>
                  </a:lnTo>
                  <a:lnTo>
                    <a:pt x="3192" y="1580"/>
                  </a:lnTo>
                  <a:lnTo>
                    <a:pt x="3192" y="1582"/>
                  </a:lnTo>
                  <a:lnTo>
                    <a:pt x="3191" y="1585"/>
                  </a:lnTo>
                  <a:lnTo>
                    <a:pt x="3191" y="1589"/>
                  </a:lnTo>
                  <a:lnTo>
                    <a:pt x="3189" y="1592"/>
                  </a:lnTo>
                  <a:lnTo>
                    <a:pt x="3189" y="1594"/>
                  </a:lnTo>
                  <a:lnTo>
                    <a:pt x="3191" y="1594"/>
                  </a:lnTo>
                  <a:lnTo>
                    <a:pt x="3191" y="1599"/>
                  </a:lnTo>
                  <a:lnTo>
                    <a:pt x="3192" y="1601"/>
                  </a:lnTo>
                  <a:lnTo>
                    <a:pt x="3192" y="1604"/>
                  </a:lnTo>
                  <a:lnTo>
                    <a:pt x="3204" y="1615"/>
                  </a:lnTo>
                  <a:lnTo>
                    <a:pt x="3204" y="1617"/>
                  </a:lnTo>
                  <a:lnTo>
                    <a:pt x="3208" y="1620"/>
                  </a:lnTo>
                  <a:lnTo>
                    <a:pt x="3210" y="1627"/>
                  </a:lnTo>
                  <a:lnTo>
                    <a:pt x="3213" y="1629"/>
                  </a:lnTo>
                  <a:lnTo>
                    <a:pt x="3213" y="1646"/>
                  </a:lnTo>
                  <a:lnTo>
                    <a:pt x="3215" y="1646"/>
                  </a:lnTo>
                  <a:lnTo>
                    <a:pt x="3215" y="1650"/>
                  </a:lnTo>
                  <a:lnTo>
                    <a:pt x="3217" y="1650"/>
                  </a:lnTo>
                  <a:lnTo>
                    <a:pt x="3217" y="1653"/>
                  </a:lnTo>
                  <a:lnTo>
                    <a:pt x="3217" y="1653"/>
                  </a:lnTo>
                  <a:lnTo>
                    <a:pt x="3217" y="1657"/>
                  </a:lnTo>
                  <a:lnTo>
                    <a:pt x="3218" y="1657"/>
                  </a:lnTo>
                  <a:lnTo>
                    <a:pt x="3218" y="1658"/>
                  </a:lnTo>
                  <a:lnTo>
                    <a:pt x="3217" y="1660"/>
                  </a:lnTo>
                  <a:lnTo>
                    <a:pt x="3217" y="1662"/>
                  </a:lnTo>
                  <a:lnTo>
                    <a:pt x="3217" y="1665"/>
                  </a:lnTo>
                  <a:lnTo>
                    <a:pt x="3218" y="1665"/>
                  </a:lnTo>
                  <a:lnTo>
                    <a:pt x="3218" y="1667"/>
                  </a:lnTo>
                  <a:lnTo>
                    <a:pt x="3218" y="1667"/>
                  </a:lnTo>
                  <a:lnTo>
                    <a:pt x="3218" y="1671"/>
                  </a:lnTo>
                  <a:lnTo>
                    <a:pt x="3220" y="1671"/>
                  </a:lnTo>
                  <a:lnTo>
                    <a:pt x="3222" y="1686"/>
                  </a:lnTo>
                  <a:lnTo>
                    <a:pt x="3225" y="1688"/>
                  </a:lnTo>
                  <a:lnTo>
                    <a:pt x="3227" y="1690"/>
                  </a:lnTo>
                  <a:lnTo>
                    <a:pt x="3227" y="1692"/>
                  </a:lnTo>
                  <a:lnTo>
                    <a:pt x="3229" y="1693"/>
                  </a:lnTo>
                  <a:lnTo>
                    <a:pt x="3229" y="1693"/>
                  </a:lnTo>
                  <a:lnTo>
                    <a:pt x="3231" y="1697"/>
                  </a:lnTo>
                  <a:lnTo>
                    <a:pt x="3231" y="1699"/>
                  </a:lnTo>
                  <a:lnTo>
                    <a:pt x="3231" y="1702"/>
                  </a:lnTo>
                  <a:lnTo>
                    <a:pt x="3231" y="1704"/>
                  </a:lnTo>
                  <a:lnTo>
                    <a:pt x="3234" y="1707"/>
                  </a:lnTo>
                  <a:lnTo>
                    <a:pt x="3236" y="1709"/>
                  </a:lnTo>
                  <a:lnTo>
                    <a:pt x="3239" y="1711"/>
                  </a:lnTo>
                  <a:lnTo>
                    <a:pt x="3243" y="1713"/>
                  </a:lnTo>
                  <a:lnTo>
                    <a:pt x="3243" y="1714"/>
                  </a:lnTo>
                  <a:lnTo>
                    <a:pt x="3243" y="1714"/>
                  </a:lnTo>
                  <a:lnTo>
                    <a:pt x="3245" y="1716"/>
                  </a:lnTo>
                  <a:lnTo>
                    <a:pt x="3245" y="1716"/>
                  </a:lnTo>
                  <a:lnTo>
                    <a:pt x="3246" y="1716"/>
                  </a:lnTo>
                  <a:lnTo>
                    <a:pt x="3250" y="1720"/>
                  </a:lnTo>
                  <a:lnTo>
                    <a:pt x="3252" y="1720"/>
                  </a:lnTo>
                  <a:lnTo>
                    <a:pt x="3252" y="1721"/>
                  </a:lnTo>
                  <a:lnTo>
                    <a:pt x="3253" y="1721"/>
                  </a:lnTo>
                  <a:lnTo>
                    <a:pt x="3253" y="1721"/>
                  </a:lnTo>
                  <a:lnTo>
                    <a:pt x="3255" y="1723"/>
                  </a:lnTo>
                  <a:lnTo>
                    <a:pt x="3257" y="1725"/>
                  </a:lnTo>
                  <a:lnTo>
                    <a:pt x="3259" y="1725"/>
                  </a:lnTo>
                  <a:lnTo>
                    <a:pt x="3260" y="1723"/>
                  </a:lnTo>
                  <a:lnTo>
                    <a:pt x="3260" y="1721"/>
                  </a:lnTo>
                  <a:lnTo>
                    <a:pt x="3262" y="1720"/>
                  </a:lnTo>
                  <a:lnTo>
                    <a:pt x="3271" y="1720"/>
                  </a:lnTo>
                  <a:lnTo>
                    <a:pt x="3269" y="1716"/>
                  </a:lnTo>
                  <a:lnTo>
                    <a:pt x="3269" y="1714"/>
                  </a:lnTo>
                  <a:lnTo>
                    <a:pt x="3267" y="1711"/>
                  </a:lnTo>
                  <a:lnTo>
                    <a:pt x="3267" y="1711"/>
                  </a:lnTo>
                  <a:lnTo>
                    <a:pt x="3266" y="1707"/>
                  </a:lnTo>
                  <a:lnTo>
                    <a:pt x="3264" y="1707"/>
                  </a:lnTo>
                  <a:lnTo>
                    <a:pt x="3264" y="1702"/>
                  </a:lnTo>
                  <a:lnTo>
                    <a:pt x="3262" y="1700"/>
                  </a:lnTo>
                  <a:lnTo>
                    <a:pt x="3260" y="1700"/>
                  </a:lnTo>
                  <a:lnTo>
                    <a:pt x="3260" y="1699"/>
                  </a:lnTo>
                  <a:lnTo>
                    <a:pt x="3260" y="1697"/>
                  </a:lnTo>
                  <a:lnTo>
                    <a:pt x="3259" y="1697"/>
                  </a:lnTo>
                  <a:lnTo>
                    <a:pt x="3260" y="1674"/>
                  </a:lnTo>
                  <a:lnTo>
                    <a:pt x="3260" y="1674"/>
                  </a:lnTo>
                  <a:lnTo>
                    <a:pt x="3259" y="1674"/>
                  </a:lnTo>
                  <a:lnTo>
                    <a:pt x="3259" y="1672"/>
                  </a:lnTo>
                  <a:lnTo>
                    <a:pt x="3260" y="1672"/>
                  </a:lnTo>
                  <a:lnTo>
                    <a:pt x="3260" y="1667"/>
                  </a:lnTo>
                  <a:lnTo>
                    <a:pt x="3259" y="1667"/>
                  </a:lnTo>
                  <a:lnTo>
                    <a:pt x="3259" y="1665"/>
                  </a:lnTo>
                  <a:lnTo>
                    <a:pt x="3259" y="1665"/>
                  </a:lnTo>
                  <a:lnTo>
                    <a:pt x="3259" y="1662"/>
                  </a:lnTo>
                  <a:lnTo>
                    <a:pt x="3255" y="1660"/>
                  </a:lnTo>
                  <a:lnTo>
                    <a:pt x="3252" y="1650"/>
                  </a:lnTo>
                  <a:lnTo>
                    <a:pt x="3248" y="1648"/>
                  </a:lnTo>
                  <a:lnTo>
                    <a:pt x="3248" y="1646"/>
                  </a:lnTo>
                  <a:lnTo>
                    <a:pt x="3246" y="1646"/>
                  </a:lnTo>
                  <a:lnTo>
                    <a:pt x="3245" y="1644"/>
                  </a:lnTo>
                  <a:lnTo>
                    <a:pt x="3241" y="1641"/>
                  </a:lnTo>
                  <a:lnTo>
                    <a:pt x="3239" y="1637"/>
                  </a:lnTo>
                  <a:lnTo>
                    <a:pt x="3238" y="1637"/>
                  </a:lnTo>
                  <a:lnTo>
                    <a:pt x="3238" y="1634"/>
                  </a:lnTo>
                  <a:lnTo>
                    <a:pt x="3236" y="1634"/>
                  </a:lnTo>
                  <a:lnTo>
                    <a:pt x="3234" y="1630"/>
                  </a:lnTo>
                  <a:lnTo>
                    <a:pt x="3232" y="1627"/>
                  </a:lnTo>
                  <a:lnTo>
                    <a:pt x="3231" y="1623"/>
                  </a:lnTo>
                  <a:lnTo>
                    <a:pt x="3225" y="1623"/>
                  </a:lnTo>
                  <a:lnTo>
                    <a:pt x="3225" y="1623"/>
                  </a:lnTo>
                  <a:lnTo>
                    <a:pt x="3222" y="1620"/>
                  </a:lnTo>
                  <a:lnTo>
                    <a:pt x="3218" y="1617"/>
                  </a:lnTo>
                  <a:lnTo>
                    <a:pt x="3217" y="1613"/>
                  </a:lnTo>
                  <a:lnTo>
                    <a:pt x="3215" y="1608"/>
                  </a:lnTo>
                  <a:lnTo>
                    <a:pt x="3215" y="1603"/>
                  </a:lnTo>
                  <a:lnTo>
                    <a:pt x="3213" y="1603"/>
                  </a:lnTo>
                  <a:lnTo>
                    <a:pt x="3211" y="1603"/>
                  </a:lnTo>
                  <a:lnTo>
                    <a:pt x="3210" y="1603"/>
                  </a:lnTo>
                  <a:lnTo>
                    <a:pt x="3210" y="1599"/>
                  </a:lnTo>
                  <a:lnTo>
                    <a:pt x="3210" y="1597"/>
                  </a:lnTo>
                  <a:lnTo>
                    <a:pt x="3208" y="1594"/>
                  </a:lnTo>
                  <a:lnTo>
                    <a:pt x="3208" y="1592"/>
                  </a:lnTo>
                  <a:lnTo>
                    <a:pt x="3208" y="1590"/>
                  </a:lnTo>
                  <a:lnTo>
                    <a:pt x="3204" y="1590"/>
                  </a:lnTo>
                  <a:lnTo>
                    <a:pt x="3203" y="1589"/>
                  </a:lnTo>
                  <a:lnTo>
                    <a:pt x="3203" y="1583"/>
                  </a:lnTo>
                  <a:lnTo>
                    <a:pt x="3203" y="1580"/>
                  </a:lnTo>
                  <a:lnTo>
                    <a:pt x="3203" y="1576"/>
                  </a:lnTo>
                  <a:lnTo>
                    <a:pt x="3204" y="1576"/>
                  </a:lnTo>
                  <a:lnTo>
                    <a:pt x="3204" y="1573"/>
                  </a:lnTo>
                  <a:lnTo>
                    <a:pt x="3204" y="1573"/>
                  </a:lnTo>
                  <a:lnTo>
                    <a:pt x="3206" y="1564"/>
                  </a:lnTo>
                  <a:lnTo>
                    <a:pt x="3208" y="1564"/>
                  </a:lnTo>
                  <a:lnTo>
                    <a:pt x="3208" y="1562"/>
                  </a:lnTo>
                  <a:lnTo>
                    <a:pt x="3208" y="1562"/>
                  </a:lnTo>
                  <a:lnTo>
                    <a:pt x="3208" y="1550"/>
                  </a:lnTo>
                  <a:lnTo>
                    <a:pt x="3210" y="1550"/>
                  </a:lnTo>
                  <a:lnTo>
                    <a:pt x="3210" y="1545"/>
                  </a:lnTo>
                  <a:lnTo>
                    <a:pt x="3210" y="1545"/>
                  </a:lnTo>
                  <a:lnTo>
                    <a:pt x="3211" y="1540"/>
                  </a:lnTo>
                  <a:lnTo>
                    <a:pt x="3213" y="1540"/>
                  </a:lnTo>
                  <a:lnTo>
                    <a:pt x="3211" y="1529"/>
                  </a:lnTo>
                  <a:lnTo>
                    <a:pt x="3211" y="1527"/>
                  </a:lnTo>
                  <a:lnTo>
                    <a:pt x="3213" y="1526"/>
                  </a:lnTo>
                  <a:lnTo>
                    <a:pt x="3213" y="1522"/>
                  </a:lnTo>
                  <a:lnTo>
                    <a:pt x="3213" y="1520"/>
                  </a:lnTo>
                  <a:lnTo>
                    <a:pt x="3213" y="1520"/>
                  </a:lnTo>
                  <a:lnTo>
                    <a:pt x="3211" y="1515"/>
                  </a:lnTo>
                  <a:lnTo>
                    <a:pt x="3213" y="1515"/>
                  </a:lnTo>
                  <a:lnTo>
                    <a:pt x="3213" y="1514"/>
                  </a:lnTo>
                  <a:lnTo>
                    <a:pt x="3218" y="1514"/>
                  </a:lnTo>
                  <a:lnTo>
                    <a:pt x="3218" y="1515"/>
                  </a:lnTo>
                  <a:lnTo>
                    <a:pt x="3225" y="1515"/>
                  </a:lnTo>
                  <a:lnTo>
                    <a:pt x="3225" y="1515"/>
                  </a:lnTo>
                  <a:lnTo>
                    <a:pt x="3225" y="1517"/>
                  </a:lnTo>
                  <a:lnTo>
                    <a:pt x="3227" y="1520"/>
                  </a:lnTo>
                  <a:lnTo>
                    <a:pt x="3227" y="1524"/>
                  </a:lnTo>
                  <a:lnTo>
                    <a:pt x="3229" y="1527"/>
                  </a:lnTo>
                  <a:lnTo>
                    <a:pt x="3234" y="1527"/>
                  </a:lnTo>
                  <a:lnTo>
                    <a:pt x="3234" y="1526"/>
                  </a:lnTo>
                  <a:lnTo>
                    <a:pt x="3238" y="1529"/>
                  </a:lnTo>
                  <a:lnTo>
                    <a:pt x="3239" y="1533"/>
                  </a:lnTo>
                  <a:lnTo>
                    <a:pt x="3241" y="1536"/>
                  </a:lnTo>
                  <a:lnTo>
                    <a:pt x="3243" y="1538"/>
                  </a:lnTo>
                  <a:lnTo>
                    <a:pt x="3243" y="1540"/>
                  </a:lnTo>
                  <a:lnTo>
                    <a:pt x="3246" y="1540"/>
                  </a:lnTo>
                  <a:lnTo>
                    <a:pt x="3248" y="1545"/>
                  </a:lnTo>
                  <a:lnTo>
                    <a:pt x="3250" y="1547"/>
                  </a:lnTo>
                  <a:lnTo>
                    <a:pt x="3252" y="1550"/>
                  </a:lnTo>
                  <a:lnTo>
                    <a:pt x="3253" y="1554"/>
                  </a:lnTo>
                  <a:lnTo>
                    <a:pt x="3255" y="1554"/>
                  </a:lnTo>
                  <a:lnTo>
                    <a:pt x="3259" y="1562"/>
                  </a:lnTo>
                  <a:lnTo>
                    <a:pt x="3260" y="1562"/>
                  </a:lnTo>
                  <a:lnTo>
                    <a:pt x="3262" y="1562"/>
                  </a:lnTo>
                  <a:lnTo>
                    <a:pt x="3264" y="1561"/>
                  </a:lnTo>
                  <a:lnTo>
                    <a:pt x="3264" y="1566"/>
                  </a:lnTo>
                  <a:lnTo>
                    <a:pt x="3267" y="1568"/>
                  </a:lnTo>
                  <a:lnTo>
                    <a:pt x="3269" y="1568"/>
                  </a:lnTo>
                  <a:lnTo>
                    <a:pt x="3269" y="1566"/>
                  </a:lnTo>
                  <a:lnTo>
                    <a:pt x="3271" y="1566"/>
                  </a:lnTo>
                  <a:lnTo>
                    <a:pt x="3271" y="1568"/>
                  </a:lnTo>
                  <a:lnTo>
                    <a:pt x="3274" y="1569"/>
                  </a:lnTo>
                  <a:lnTo>
                    <a:pt x="3276" y="1573"/>
                  </a:lnTo>
                  <a:lnTo>
                    <a:pt x="3278" y="1576"/>
                  </a:lnTo>
                  <a:lnTo>
                    <a:pt x="3278" y="1580"/>
                  </a:lnTo>
                  <a:lnTo>
                    <a:pt x="3276" y="1580"/>
                  </a:lnTo>
                  <a:lnTo>
                    <a:pt x="3276" y="1583"/>
                  </a:lnTo>
                  <a:lnTo>
                    <a:pt x="3276" y="1583"/>
                  </a:lnTo>
                  <a:lnTo>
                    <a:pt x="3276" y="1596"/>
                  </a:lnTo>
                  <a:lnTo>
                    <a:pt x="3280" y="1596"/>
                  </a:lnTo>
                  <a:lnTo>
                    <a:pt x="3280" y="1599"/>
                  </a:lnTo>
                  <a:lnTo>
                    <a:pt x="3278" y="1599"/>
                  </a:lnTo>
                  <a:lnTo>
                    <a:pt x="3278" y="1603"/>
                  </a:lnTo>
                  <a:lnTo>
                    <a:pt x="3281" y="1601"/>
                  </a:lnTo>
                  <a:lnTo>
                    <a:pt x="3285" y="1599"/>
                  </a:lnTo>
                  <a:lnTo>
                    <a:pt x="3287" y="1596"/>
                  </a:lnTo>
                  <a:lnTo>
                    <a:pt x="3288" y="1592"/>
                  </a:lnTo>
                  <a:lnTo>
                    <a:pt x="3292" y="1592"/>
                  </a:lnTo>
                  <a:lnTo>
                    <a:pt x="3292" y="1592"/>
                  </a:lnTo>
                  <a:lnTo>
                    <a:pt x="3294" y="1592"/>
                  </a:lnTo>
                  <a:lnTo>
                    <a:pt x="3294" y="1590"/>
                  </a:lnTo>
                  <a:lnTo>
                    <a:pt x="3292" y="1590"/>
                  </a:lnTo>
                  <a:lnTo>
                    <a:pt x="3290" y="1578"/>
                  </a:lnTo>
                  <a:lnTo>
                    <a:pt x="3288" y="1578"/>
                  </a:lnTo>
                  <a:lnTo>
                    <a:pt x="3288" y="1575"/>
                  </a:lnTo>
                  <a:lnTo>
                    <a:pt x="3288" y="1575"/>
                  </a:lnTo>
                  <a:lnTo>
                    <a:pt x="3288" y="1573"/>
                  </a:lnTo>
                  <a:lnTo>
                    <a:pt x="3290" y="1575"/>
                  </a:lnTo>
                  <a:lnTo>
                    <a:pt x="3290" y="1576"/>
                  </a:lnTo>
                  <a:lnTo>
                    <a:pt x="3292" y="1578"/>
                  </a:lnTo>
                  <a:lnTo>
                    <a:pt x="3292" y="1580"/>
                  </a:lnTo>
                  <a:lnTo>
                    <a:pt x="3294" y="1580"/>
                  </a:lnTo>
                  <a:lnTo>
                    <a:pt x="3297" y="1583"/>
                  </a:lnTo>
                  <a:lnTo>
                    <a:pt x="3300" y="1583"/>
                  </a:lnTo>
                  <a:lnTo>
                    <a:pt x="3300" y="1580"/>
                  </a:lnTo>
                  <a:lnTo>
                    <a:pt x="3297" y="1576"/>
                  </a:lnTo>
                  <a:lnTo>
                    <a:pt x="3295" y="1575"/>
                  </a:lnTo>
                  <a:lnTo>
                    <a:pt x="3292" y="1571"/>
                  </a:lnTo>
                  <a:lnTo>
                    <a:pt x="3288" y="1569"/>
                  </a:lnTo>
                  <a:lnTo>
                    <a:pt x="3288" y="1568"/>
                  </a:lnTo>
                  <a:lnTo>
                    <a:pt x="3292" y="1568"/>
                  </a:lnTo>
                  <a:lnTo>
                    <a:pt x="3295" y="1569"/>
                  </a:lnTo>
                  <a:lnTo>
                    <a:pt x="3297" y="1571"/>
                  </a:lnTo>
                  <a:lnTo>
                    <a:pt x="3300" y="1571"/>
                  </a:lnTo>
                  <a:lnTo>
                    <a:pt x="3300" y="1571"/>
                  </a:lnTo>
                  <a:lnTo>
                    <a:pt x="3302" y="1571"/>
                  </a:lnTo>
                  <a:lnTo>
                    <a:pt x="3302" y="1571"/>
                  </a:lnTo>
                  <a:lnTo>
                    <a:pt x="3304" y="1571"/>
                  </a:lnTo>
                  <a:lnTo>
                    <a:pt x="3306" y="1571"/>
                  </a:lnTo>
                  <a:lnTo>
                    <a:pt x="3306" y="1569"/>
                  </a:lnTo>
                  <a:lnTo>
                    <a:pt x="3307" y="1569"/>
                  </a:lnTo>
                  <a:lnTo>
                    <a:pt x="3307" y="1569"/>
                  </a:lnTo>
                  <a:lnTo>
                    <a:pt x="3307" y="1571"/>
                  </a:lnTo>
                  <a:lnTo>
                    <a:pt x="3311" y="1571"/>
                  </a:lnTo>
                  <a:lnTo>
                    <a:pt x="3309" y="1568"/>
                  </a:lnTo>
                  <a:lnTo>
                    <a:pt x="3313" y="1568"/>
                  </a:lnTo>
                  <a:lnTo>
                    <a:pt x="3314" y="1569"/>
                  </a:lnTo>
                  <a:lnTo>
                    <a:pt x="3314" y="1569"/>
                  </a:lnTo>
                  <a:lnTo>
                    <a:pt x="3314" y="1569"/>
                  </a:lnTo>
                  <a:lnTo>
                    <a:pt x="3318" y="1568"/>
                  </a:lnTo>
                  <a:lnTo>
                    <a:pt x="3320" y="1566"/>
                  </a:lnTo>
                  <a:lnTo>
                    <a:pt x="3320" y="1566"/>
                  </a:lnTo>
                  <a:lnTo>
                    <a:pt x="3321" y="1564"/>
                  </a:lnTo>
                  <a:lnTo>
                    <a:pt x="3321" y="1562"/>
                  </a:lnTo>
                  <a:lnTo>
                    <a:pt x="3323" y="1562"/>
                  </a:lnTo>
                  <a:lnTo>
                    <a:pt x="3323" y="1562"/>
                  </a:lnTo>
                  <a:lnTo>
                    <a:pt x="3327" y="1562"/>
                  </a:lnTo>
                  <a:lnTo>
                    <a:pt x="3327" y="1559"/>
                  </a:lnTo>
                  <a:lnTo>
                    <a:pt x="3330" y="1559"/>
                  </a:lnTo>
                  <a:lnTo>
                    <a:pt x="3330" y="1557"/>
                  </a:lnTo>
                  <a:lnTo>
                    <a:pt x="3334" y="1557"/>
                  </a:lnTo>
                  <a:lnTo>
                    <a:pt x="3335" y="1554"/>
                  </a:lnTo>
                  <a:lnTo>
                    <a:pt x="3337" y="1552"/>
                  </a:lnTo>
                  <a:lnTo>
                    <a:pt x="3339" y="1550"/>
                  </a:lnTo>
                  <a:lnTo>
                    <a:pt x="3339" y="1550"/>
                  </a:lnTo>
                  <a:lnTo>
                    <a:pt x="3342" y="1541"/>
                  </a:lnTo>
                  <a:lnTo>
                    <a:pt x="3344" y="1541"/>
                  </a:lnTo>
                  <a:lnTo>
                    <a:pt x="3344" y="1538"/>
                  </a:lnTo>
                  <a:lnTo>
                    <a:pt x="3344" y="1536"/>
                  </a:lnTo>
                  <a:lnTo>
                    <a:pt x="3342" y="1533"/>
                  </a:lnTo>
                  <a:lnTo>
                    <a:pt x="3342" y="1531"/>
                  </a:lnTo>
                  <a:lnTo>
                    <a:pt x="3344" y="1529"/>
                  </a:lnTo>
                  <a:lnTo>
                    <a:pt x="3346" y="1527"/>
                  </a:lnTo>
                  <a:lnTo>
                    <a:pt x="3346" y="1524"/>
                  </a:lnTo>
                  <a:lnTo>
                    <a:pt x="3346" y="1522"/>
                  </a:lnTo>
                  <a:lnTo>
                    <a:pt x="3344" y="1522"/>
                  </a:lnTo>
                  <a:lnTo>
                    <a:pt x="3342" y="1517"/>
                  </a:lnTo>
                  <a:lnTo>
                    <a:pt x="3342" y="1517"/>
                  </a:lnTo>
                  <a:lnTo>
                    <a:pt x="3342" y="1512"/>
                  </a:lnTo>
                  <a:lnTo>
                    <a:pt x="3341" y="1512"/>
                  </a:lnTo>
                  <a:lnTo>
                    <a:pt x="3341" y="1503"/>
                  </a:lnTo>
                  <a:lnTo>
                    <a:pt x="3339" y="1501"/>
                  </a:lnTo>
                  <a:lnTo>
                    <a:pt x="3337" y="1500"/>
                  </a:lnTo>
                  <a:lnTo>
                    <a:pt x="3337" y="1496"/>
                  </a:lnTo>
                  <a:lnTo>
                    <a:pt x="3337" y="1494"/>
                  </a:lnTo>
                  <a:lnTo>
                    <a:pt x="3335" y="1493"/>
                  </a:lnTo>
                  <a:lnTo>
                    <a:pt x="3335" y="1484"/>
                  </a:lnTo>
                  <a:lnTo>
                    <a:pt x="3334" y="1484"/>
                  </a:lnTo>
                  <a:lnTo>
                    <a:pt x="3334" y="1482"/>
                  </a:lnTo>
                  <a:lnTo>
                    <a:pt x="3330" y="1480"/>
                  </a:lnTo>
                  <a:lnTo>
                    <a:pt x="3328" y="1479"/>
                  </a:lnTo>
                  <a:lnTo>
                    <a:pt x="3328" y="1477"/>
                  </a:lnTo>
                  <a:lnTo>
                    <a:pt x="3327" y="1475"/>
                  </a:lnTo>
                  <a:lnTo>
                    <a:pt x="3327" y="1472"/>
                  </a:lnTo>
                  <a:lnTo>
                    <a:pt x="3325" y="1468"/>
                  </a:lnTo>
                  <a:lnTo>
                    <a:pt x="3325" y="1466"/>
                  </a:lnTo>
                  <a:lnTo>
                    <a:pt x="3323" y="1465"/>
                  </a:lnTo>
                  <a:lnTo>
                    <a:pt x="3323" y="1465"/>
                  </a:lnTo>
                  <a:lnTo>
                    <a:pt x="3321" y="1463"/>
                  </a:lnTo>
                  <a:lnTo>
                    <a:pt x="3318" y="1463"/>
                  </a:lnTo>
                  <a:lnTo>
                    <a:pt x="3318" y="1459"/>
                  </a:lnTo>
                  <a:lnTo>
                    <a:pt x="3316" y="1459"/>
                  </a:lnTo>
                  <a:lnTo>
                    <a:pt x="3316" y="1458"/>
                  </a:lnTo>
                  <a:lnTo>
                    <a:pt x="3314" y="1458"/>
                  </a:lnTo>
                  <a:lnTo>
                    <a:pt x="3314" y="1454"/>
                  </a:lnTo>
                  <a:lnTo>
                    <a:pt x="3313" y="1454"/>
                  </a:lnTo>
                  <a:lnTo>
                    <a:pt x="3313" y="1452"/>
                  </a:lnTo>
                  <a:lnTo>
                    <a:pt x="3313" y="1452"/>
                  </a:lnTo>
                  <a:lnTo>
                    <a:pt x="3313" y="1449"/>
                  </a:lnTo>
                  <a:lnTo>
                    <a:pt x="3311" y="1449"/>
                  </a:lnTo>
                  <a:lnTo>
                    <a:pt x="3309" y="1445"/>
                  </a:lnTo>
                  <a:lnTo>
                    <a:pt x="3307" y="1445"/>
                  </a:lnTo>
                  <a:lnTo>
                    <a:pt x="3304" y="1442"/>
                  </a:lnTo>
                  <a:lnTo>
                    <a:pt x="3302" y="1442"/>
                  </a:lnTo>
                  <a:lnTo>
                    <a:pt x="3302" y="1440"/>
                  </a:lnTo>
                  <a:lnTo>
                    <a:pt x="3299" y="1438"/>
                  </a:lnTo>
                  <a:lnTo>
                    <a:pt x="3299" y="1437"/>
                  </a:lnTo>
                  <a:lnTo>
                    <a:pt x="3297" y="1437"/>
                  </a:lnTo>
                  <a:lnTo>
                    <a:pt x="3297" y="1433"/>
                  </a:lnTo>
                  <a:lnTo>
                    <a:pt x="3294" y="1430"/>
                  </a:lnTo>
                  <a:lnTo>
                    <a:pt x="3294" y="1428"/>
                  </a:lnTo>
                  <a:lnTo>
                    <a:pt x="3292" y="1428"/>
                  </a:lnTo>
                  <a:lnTo>
                    <a:pt x="3292" y="1424"/>
                  </a:lnTo>
                  <a:lnTo>
                    <a:pt x="3290" y="1424"/>
                  </a:lnTo>
                  <a:lnTo>
                    <a:pt x="3290" y="1421"/>
                  </a:lnTo>
                  <a:lnTo>
                    <a:pt x="3288" y="1421"/>
                  </a:lnTo>
                  <a:lnTo>
                    <a:pt x="3288" y="1419"/>
                  </a:lnTo>
                  <a:lnTo>
                    <a:pt x="3288" y="1419"/>
                  </a:lnTo>
                  <a:lnTo>
                    <a:pt x="3288" y="1416"/>
                  </a:lnTo>
                  <a:lnTo>
                    <a:pt x="3288" y="1412"/>
                  </a:lnTo>
                  <a:lnTo>
                    <a:pt x="3290" y="1409"/>
                  </a:lnTo>
                  <a:lnTo>
                    <a:pt x="3290" y="1400"/>
                  </a:lnTo>
                  <a:lnTo>
                    <a:pt x="3292" y="1400"/>
                  </a:lnTo>
                  <a:lnTo>
                    <a:pt x="3294" y="1397"/>
                  </a:lnTo>
                  <a:lnTo>
                    <a:pt x="3295" y="1397"/>
                  </a:lnTo>
                  <a:lnTo>
                    <a:pt x="3295" y="1395"/>
                  </a:lnTo>
                  <a:lnTo>
                    <a:pt x="3297" y="1395"/>
                  </a:lnTo>
                  <a:lnTo>
                    <a:pt x="3299" y="1393"/>
                  </a:lnTo>
                  <a:lnTo>
                    <a:pt x="3299" y="1393"/>
                  </a:lnTo>
                  <a:lnTo>
                    <a:pt x="3300" y="1391"/>
                  </a:lnTo>
                  <a:lnTo>
                    <a:pt x="3300" y="1391"/>
                  </a:lnTo>
                  <a:lnTo>
                    <a:pt x="3302" y="1388"/>
                  </a:lnTo>
                  <a:lnTo>
                    <a:pt x="3304" y="1386"/>
                  </a:lnTo>
                  <a:lnTo>
                    <a:pt x="3304" y="1384"/>
                  </a:lnTo>
                  <a:lnTo>
                    <a:pt x="3307" y="1383"/>
                  </a:lnTo>
                  <a:lnTo>
                    <a:pt x="3307" y="1381"/>
                  </a:lnTo>
                  <a:lnTo>
                    <a:pt x="3307" y="1379"/>
                  </a:lnTo>
                  <a:lnTo>
                    <a:pt x="3309" y="1377"/>
                  </a:lnTo>
                  <a:lnTo>
                    <a:pt x="3314" y="1377"/>
                  </a:lnTo>
                  <a:lnTo>
                    <a:pt x="3318" y="1370"/>
                  </a:lnTo>
                  <a:lnTo>
                    <a:pt x="3321" y="1370"/>
                  </a:lnTo>
                  <a:lnTo>
                    <a:pt x="3323" y="1369"/>
                  </a:lnTo>
                  <a:lnTo>
                    <a:pt x="3325" y="1369"/>
                  </a:lnTo>
                  <a:lnTo>
                    <a:pt x="3327" y="1367"/>
                  </a:lnTo>
                  <a:lnTo>
                    <a:pt x="3327" y="1363"/>
                  </a:lnTo>
                  <a:lnTo>
                    <a:pt x="3334" y="1365"/>
                  </a:lnTo>
                  <a:lnTo>
                    <a:pt x="3334" y="1362"/>
                  </a:lnTo>
                  <a:lnTo>
                    <a:pt x="3337" y="1363"/>
                  </a:lnTo>
                  <a:lnTo>
                    <a:pt x="3339" y="1363"/>
                  </a:lnTo>
                  <a:lnTo>
                    <a:pt x="3339" y="1365"/>
                  </a:lnTo>
                  <a:lnTo>
                    <a:pt x="3346" y="1365"/>
                  </a:lnTo>
                  <a:lnTo>
                    <a:pt x="3346" y="1365"/>
                  </a:lnTo>
                  <a:lnTo>
                    <a:pt x="3346" y="1365"/>
                  </a:lnTo>
                  <a:lnTo>
                    <a:pt x="3346" y="1369"/>
                  </a:lnTo>
                  <a:lnTo>
                    <a:pt x="3344" y="1372"/>
                  </a:lnTo>
                  <a:lnTo>
                    <a:pt x="3344" y="1376"/>
                  </a:lnTo>
                  <a:lnTo>
                    <a:pt x="3344" y="1379"/>
                  </a:lnTo>
                  <a:lnTo>
                    <a:pt x="3346" y="1381"/>
                  </a:lnTo>
                  <a:lnTo>
                    <a:pt x="3346" y="1381"/>
                  </a:lnTo>
                  <a:lnTo>
                    <a:pt x="3346" y="1381"/>
                  </a:lnTo>
                  <a:lnTo>
                    <a:pt x="3348" y="1383"/>
                  </a:lnTo>
                  <a:lnTo>
                    <a:pt x="3349" y="1386"/>
                  </a:lnTo>
                  <a:lnTo>
                    <a:pt x="3349" y="1390"/>
                  </a:lnTo>
                  <a:lnTo>
                    <a:pt x="3358" y="1388"/>
                  </a:lnTo>
                  <a:lnTo>
                    <a:pt x="3358" y="1388"/>
                  </a:lnTo>
                  <a:lnTo>
                    <a:pt x="3358" y="1388"/>
                  </a:lnTo>
                  <a:lnTo>
                    <a:pt x="3358" y="1386"/>
                  </a:lnTo>
                  <a:lnTo>
                    <a:pt x="3358" y="1384"/>
                  </a:lnTo>
                  <a:lnTo>
                    <a:pt x="3356" y="1383"/>
                  </a:lnTo>
                  <a:lnTo>
                    <a:pt x="3356" y="1381"/>
                  </a:lnTo>
                  <a:lnTo>
                    <a:pt x="3355" y="1379"/>
                  </a:lnTo>
                  <a:lnTo>
                    <a:pt x="3353" y="1379"/>
                  </a:lnTo>
                  <a:lnTo>
                    <a:pt x="3353" y="1379"/>
                  </a:lnTo>
                  <a:lnTo>
                    <a:pt x="3356" y="1379"/>
                  </a:lnTo>
                  <a:lnTo>
                    <a:pt x="3356" y="1377"/>
                  </a:lnTo>
                  <a:lnTo>
                    <a:pt x="3358" y="1377"/>
                  </a:lnTo>
                  <a:lnTo>
                    <a:pt x="3358" y="1374"/>
                  </a:lnTo>
                  <a:lnTo>
                    <a:pt x="3362" y="1374"/>
                  </a:lnTo>
                  <a:lnTo>
                    <a:pt x="3365" y="1370"/>
                  </a:lnTo>
                  <a:lnTo>
                    <a:pt x="3369" y="1369"/>
                  </a:lnTo>
                  <a:lnTo>
                    <a:pt x="3370" y="1365"/>
                  </a:lnTo>
                  <a:lnTo>
                    <a:pt x="3374" y="1365"/>
                  </a:lnTo>
                  <a:lnTo>
                    <a:pt x="3374" y="1362"/>
                  </a:lnTo>
                  <a:lnTo>
                    <a:pt x="3377" y="1363"/>
                  </a:lnTo>
                  <a:lnTo>
                    <a:pt x="3377" y="1362"/>
                  </a:lnTo>
                  <a:lnTo>
                    <a:pt x="3379" y="1360"/>
                  </a:lnTo>
                  <a:lnTo>
                    <a:pt x="3379" y="1358"/>
                  </a:lnTo>
                  <a:lnTo>
                    <a:pt x="3383" y="1360"/>
                  </a:lnTo>
                  <a:lnTo>
                    <a:pt x="3383" y="1358"/>
                  </a:lnTo>
                  <a:lnTo>
                    <a:pt x="3384" y="1358"/>
                  </a:lnTo>
                  <a:lnTo>
                    <a:pt x="3384" y="1358"/>
                  </a:lnTo>
                  <a:lnTo>
                    <a:pt x="3393" y="1358"/>
                  </a:lnTo>
                  <a:lnTo>
                    <a:pt x="3393" y="1356"/>
                  </a:lnTo>
                  <a:lnTo>
                    <a:pt x="3395" y="1356"/>
                  </a:lnTo>
                  <a:lnTo>
                    <a:pt x="3395" y="1358"/>
                  </a:lnTo>
                  <a:lnTo>
                    <a:pt x="3398" y="1356"/>
                  </a:lnTo>
                  <a:lnTo>
                    <a:pt x="3400" y="1355"/>
                  </a:lnTo>
                  <a:lnTo>
                    <a:pt x="3402" y="1351"/>
                  </a:lnTo>
                  <a:lnTo>
                    <a:pt x="3403" y="1349"/>
                  </a:lnTo>
                  <a:lnTo>
                    <a:pt x="3405" y="1348"/>
                  </a:lnTo>
                  <a:lnTo>
                    <a:pt x="3407" y="1344"/>
                  </a:lnTo>
                  <a:lnTo>
                    <a:pt x="3409" y="1344"/>
                  </a:lnTo>
                  <a:lnTo>
                    <a:pt x="3409" y="1341"/>
                  </a:lnTo>
                  <a:lnTo>
                    <a:pt x="3407" y="1341"/>
                  </a:lnTo>
                  <a:lnTo>
                    <a:pt x="3407" y="1339"/>
                  </a:lnTo>
                  <a:lnTo>
                    <a:pt x="3409" y="1339"/>
                  </a:lnTo>
                  <a:lnTo>
                    <a:pt x="3410" y="1342"/>
                  </a:lnTo>
                  <a:lnTo>
                    <a:pt x="3412" y="1344"/>
                  </a:lnTo>
                  <a:lnTo>
                    <a:pt x="3414" y="1344"/>
                  </a:lnTo>
                  <a:lnTo>
                    <a:pt x="3414" y="1346"/>
                  </a:lnTo>
                  <a:lnTo>
                    <a:pt x="3414" y="1346"/>
                  </a:lnTo>
                  <a:lnTo>
                    <a:pt x="3414" y="1349"/>
                  </a:lnTo>
                  <a:lnTo>
                    <a:pt x="3417" y="1349"/>
                  </a:lnTo>
                  <a:lnTo>
                    <a:pt x="3417" y="1346"/>
                  </a:lnTo>
                  <a:lnTo>
                    <a:pt x="3423" y="1346"/>
                  </a:lnTo>
                  <a:lnTo>
                    <a:pt x="3423" y="1344"/>
                  </a:lnTo>
                  <a:lnTo>
                    <a:pt x="3428" y="1344"/>
                  </a:lnTo>
                  <a:lnTo>
                    <a:pt x="3433" y="1342"/>
                  </a:lnTo>
                  <a:lnTo>
                    <a:pt x="3440" y="1344"/>
                  </a:lnTo>
                  <a:lnTo>
                    <a:pt x="3440" y="1341"/>
                  </a:lnTo>
                  <a:lnTo>
                    <a:pt x="3442" y="1341"/>
                  </a:lnTo>
                  <a:lnTo>
                    <a:pt x="3442" y="1341"/>
                  </a:lnTo>
                  <a:lnTo>
                    <a:pt x="3444" y="1339"/>
                  </a:lnTo>
                  <a:lnTo>
                    <a:pt x="3444" y="1339"/>
                  </a:lnTo>
                  <a:lnTo>
                    <a:pt x="3445" y="1335"/>
                  </a:lnTo>
                  <a:lnTo>
                    <a:pt x="3445" y="1334"/>
                  </a:lnTo>
                  <a:lnTo>
                    <a:pt x="3444" y="1330"/>
                  </a:lnTo>
                  <a:lnTo>
                    <a:pt x="3451" y="1327"/>
                  </a:lnTo>
                  <a:lnTo>
                    <a:pt x="3452" y="1323"/>
                  </a:lnTo>
                  <a:lnTo>
                    <a:pt x="3456" y="1325"/>
                  </a:lnTo>
                  <a:lnTo>
                    <a:pt x="3456" y="1323"/>
                  </a:lnTo>
                  <a:lnTo>
                    <a:pt x="3458" y="1323"/>
                  </a:lnTo>
                  <a:lnTo>
                    <a:pt x="3459" y="1321"/>
                  </a:lnTo>
                  <a:lnTo>
                    <a:pt x="3459" y="1318"/>
                  </a:lnTo>
                  <a:lnTo>
                    <a:pt x="3463" y="1318"/>
                  </a:lnTo>
                  <a:lnTo>
                    <a:pt x="3463" y="1316"/>
                  </a:lnTo>
                  <a:lnTo>
                    <a:pt x="3465" y="1316"/>
                  </a:lnTo>
                  <a:lnTo>
                    <a:pt x="3466" y="1316"/>
                  </a:lnTo>
                  <a:lnTo>
                    <a:pt x="3466" y="1313"/>
                  </a:lnTo>
                  <a:lnTo>
                    <a:pt x="3468" y="1313"/>
                  </a:lnTo>
                  <a:lnTo>
                    <a:pt x="3468" y="1311"/>
                  </a:lnTo>
                  <a:lnTo>
                    <a:pt x="3466" y="1311"/>
                  </a:lnTo>
                  <a:lnTo>
                    <a:pt x="3465" y="1309"/>
                  </a:lnTo>
                  <a:lnTo>
                    <a:pt x="3468" y="1308"/>
                  </a:lnTo>
                  <a:lnTo>
                    <a:pt x="3472" y="1308"/>
                  </a:lnTo>
                  <a:lnTo>
                    <a:pt x="3477" y="1308"/>
                  </a:lnTo>
                  <a:lnTo>
                    <a:pt x="3477" y="1304"/>
                  </a:lnTo>
                  <a:lnTo>
                    <a:pt x="3482" y="1304"/>
                  </a:lnTo>
                  <a:lnTo>
                    <a:pt x="3480" y="1299"/>
                  </a:lnTo>
                  <a:lnTo>
                    <a:pt x="3484" y="1299"/>
                  </a:lnTo>
                  <a:lnTo>
                    <a:pt x="3484" y="1295"/>
                  </a:lnTo>
                  <a:lnTo>
                    <a:pt x="3482" y="1295"/>
                  </a:lnTo>
                  <a:lnTo>
                    <a:pt x="3482" y="1292"/>
                  </a:lnTo>
                  <a:lnTo>
                    <a:pt x="3486" y="1292"/>
                  </a:lnTo>
                  <a:lnTo>
                    <a:pt x="3491" y="1292"/>
                  </a:lnTo>
                  <a:lnTo>
                    <a:pt x="3491" y="1290"/>
                  </a:lnTo>
                  <a:lnTo>
                    <a:pt x="3492" y="1290"/>
                  </a:lnTo>
                  <a:lnTo>
                    <a:pt x="3492" y="1288"/>
                  </a:lnTo>
                  <a:lnTo>
                    <a:pt x="3491" y="1285"/>
                  </a:lnTo>
                  <a:lnTo>
                    <a:pt x="3491" y="1281"/>
                  </a:lnTo>
                  <a:lnTo>
                    <a:pt x="3491" y="1280"/>
                  </a:lnTo>
                  <a:lnTo>
                    <a:pt x="3486" y="1278"/>
                  </a:lnTo>
                  <a:lnTo>
                    <a:pt x="3486" y="1278"/>
                  </a:lnTo>
                  <a:lnTo>
                    <a:pt x="3486" y="1276"/>
                  </a:lnTo>
                  <a:lnTo>
                    <a:pt x="3486" y="1276"/>
                  </a:lnTo>
                  <a:lnTo>
                    <a:pt x="3486" y="1274"/>
                  </a:lnTo>
                  <a:lnTo>
                    <a:pt x="3489" y="1274"/>
                  </a:lnTo>
                  <a:lnTo>
                    <a:pt x="3489" y="1273"/>
                  </a:lnTo>
                  <a:lnTo>
                    <a:pt x="3489" y="1269"/>
                  </a:lnTo>
                  <a:lnTo>
                    <a:pt x="3491" y="1267"/>
                  </a:lnTo>
                  <a:lnTo>
                    <a:pt x="3492" y="1266"/>
                  </a:lnTo>
                  <a:lnTo>
                    <a:pt x="3496" y="1266"/>
                  </a:lnTo>
                  <a:lnTo>
                    <a:pt x="3496" y="1264"/>
                  </a:lnTo>
                  <a:lnTo>
                    <a:pt x="3498" y="1264"/>
                  </a:lnTo>
                  <a:lnTo>
                    <a:pt x="3499" y="1262"/>
                  </a:lnTo>
                  <a:lnTo>
                    <a:pt x="3499" y="1260"/>
                  </a:lnTo>
                  <a:lnTo>
                    <a:pt x="3501" y="1259"/>
                  </a:lnTo>
                  <a:lnTo>
                    <a:pt x="3503" y="1259"/>
                  </a:lnTo>
                  <a:lnTo>
                    <a:pt x="3505" y="1257"/>
                  </a:lnTo>
                  <a:lnTo>
                    <a:pt x="3505" y="1257"/>
                  </a:lnTo>
                  <a:lnTo>
                    <a:pt x="3505" y="1257"/>
                  </a:lnTo>
                  <a:lnTo>
                    <a:pt x="3505" y="1248"/>
                  </a:lnTo>
                  <a:lnTo>
                    <a:pt x="3508" y="1248"/>
                  </a:lnTo>
                  <a:lnTo>
                    <a:pt x="3508" y="1246"/>
                  </a:lnTo>
                  <a:lnTo>
                    <a:pt x="3506" y="1246"/>
                  </a:lnTo>
                  <a:lnTo>
                    <a:pt x="3506" y="1245"/>
                  </a:lnTo>
                  <a:lnTo>
                    <a:pt x="3506" y="1245"/>
                  </a:lnTo>
                  <a:lnTo>
                    <a:pt x="3512" y="1245"/>
                  </a:lnTo>
                  <a:lnTo>
                    <a:pt x="3512" y="1243"/>
                  </a:lnTo>
                  <a:lnTo>
                    <a:pt x="3512" y="1241"/>
                  </a:lnTo>
                  <a:lnTo>
                    <a:pt x="3513" y="1239"/>
                  </a:lnTo>
                  <a:lnTo>
                    <a:pt x="3513" y="1239"/>
                  </a:lnTo>
                  <a:lnTo>
                    <a:pt x="3513" y="1238"/>
                  </a:lnTo>
                  <a:lnTo>
                    <a:pt x="3515" y="1239"/>
                  </a:lnTo>
                  <a:lnTo>
                    <a:pt x="3517" y="1239"/>
                  </a:lnTo>
                  <a:lnTo>
                    <a:pt x="3519" y="1238"/>
                  </a:lnTo>
                  <a:lnTo>
                    <a:pt x="3519" y="1236"/>
                  </a:lnTo>
                  <a:lnTo>
                    <a:pt x="3519" y="1234"/>
                  </a:lnTo>
                  <a:lnTo>
                    <a:pt x="3517" y="1234"/>
                  </a:lnTo>
                  <a:lnTo>
                    <a:pt x="3517" y="1232"/>
                  </a:lnTo>
                  <a:lnTo>
                    <a:pt x="3515" y="1232"/>
                  </a:lnTo>
                  <a:lnTo>
                    <a:pt x="3515" y="1231"/>
                  </a:lnTo>
                  <a:lnTo>
                    <a:pt x="3515" y="1229"/>
                  </a:lnTo>
                  <a:lnTo>
                    <a:pt x="3517" y="1229"/>
                  </a:lnTo>
                  <a:lnTo>
                    <a:pt x="3517" y="1229"/>
                  </a:lnTo>
                  <a:lnTo>
                    <a:pt x="3517" y="1227"/>
                  </a:lnTo>
                  <a:lnTo>
                    <a:pt x="3517" y="1225"/>
                  </a:lnTo>
                  <a:lnTo>
                    <a:pt x="3517" y="1224"/>
                  </a:lnTo>
                  <a:lnTo>
                    <a:pt x="3517" y="1220"/>
                  </a:lnTo>
                  <a:lnTo>
                    <a:pt x="3519" y="1222"/>
                  </a:lnTo>
                  <a:lnTo>
                    <a:pt x="3520" y="1222"/>
                  </a:lnTo>
                  <a:lnTo>
                    <a:pt x="3522" y="1222"/>
                  </a:lnTo>
                  <a:lnTo>
                    <a:pt x="3524" y="1222"/>
                  </a:lnTo>
                  <a:lnTo>
                    <a:pt x="3524" y="1220"/>
                  </a:lnTo>
                  <a:lnTo>
                    <a:pt x="3526" y="1220"/>
                  </a:lnTo>
                  <a:lnTo>
                    <a:pt x="3524" y="1220"/>
                  </a:lnTo>
                  <a:lnTo>
                    <a:pt x="3524" y="1218"/>
                  </a:lnTo>
                  <a:lnTo>
                    <a:pt x="3522" y="1217"/>
                  </a:lnTo>
                  <a:lnTo>
                    <a:pt x="3522" y="1215"/>
                  </a:lnTo>
                  <a:lnTo>
                    <a:pt x="3524" y="1215"/>
                  </a:lnTo>
                  <a:lnTo>
                    <a:pt x="3524" y="1215"/>
                  </a:lnTo>
                  <a:lnTo>
                    <a:pt x="3526" y="1213"/>
                  </a:lnTo>
                  <a:lnTo>
                    <a:pt x="3522" y="1212"/>
                  </a:lnTo>
                  <a:lnTo>
                    <a:pt x="3522" y="1210"/>
                  </a:lnTo>
                  <a:lnTo>
                    <a:pt x="3526" y="1208"/>
                  </a:lnTo>
                  <a:lnTo>
                    <a:pt x="3529" y="1208"/>
                  </a:lnTo>
                  <a:lnTo>
                    <a:pt x="3527" y="1206"/>
                  </a:lnTo>
                  <a:lnTo>
                    <a:pt x="3527" y="1206"/>
                  </a:lnTo>
                  <a:lnTo>
                    <a:pt x="3527" y="1206"/>
                  </a:lnTo>
                  <a:lnTo>
                    <a:pt x="3527" y="1205"/>
                  </a:lnTo>
                  <a:lnTo>
                    <a:pt x="3522" y="1203"/>
                  </a:lnTo>
                  <a:lnTo>
                    <a:pt x="3520" y="1201"/>
                  </a:lnTo>
                  <a:lnTo>
                    <a:pt x="3519" y="1201"/>
                  </a:lnTo>
                  <a:lnTo>
                    <a:pt x="3515" y="1201"/>
                  </a:lnTo>
                  <a:lnTo>
                    <a:pt x="3513" y="1203"/>
                  </a:lnTo>
                  <a:lnTo>
                    <a:pt x="3512" y="1203"/>
                  </a:lnTo>
                  <a:lnTo>
                    <a:pt x="3508" y="1201"/>
                  </a:lnTo>
                  <a:lnTo>
                    <a:pt x="3508" y="1201"/>
                  </a:lnTo>
                  <a:lnTo>
                    <a:pt x="3508" y="1199"/>
                  </a:lnTo>
                  <a:lnTo>
                    <a:pt x="3508" y="1199"/>
                  </a:lnTo>
                  <a:lnTo>
                    <a:pt x="3510" y="1198"/>
                  </a:lnTo>
                  <a:lnTo>
                    <a:pt x="3512" y="1196"/>
                  </a:lnTo>
                  <a:lnTo>
                    <a:pt x="3513" y="1194"/>
                  </a:lnTo>
                  <a:lnTo>
                    <a:pt x="3517" y="1192"/>
                  </a:lnTo>
                  <a:lnTo>
                    <a:pt x="3519" y="1191"/>
                  </a:lnTo>
                  <a:lnTo>
                    <a:pt x="3520" y="1191"/>
                  </a:lnTo>
                  <a:lnTo>
                    <a:pt x="3520" y="1185"/>
                  </a:lnTo>
                  <a:lnTo>
                    <a:pt x="3519" y="1182"/>
                  </a:lnTo>
                  <a:lnTo>
                    <a:pt x="3517" y="1178"/>
                  </a:lnTo>
                  <a:lnTo>
                    <a:pt x="3513" y="1178"/>
                  </a:lnTo>
                  <a:lnTo>
                    <a:pt x="3513" y="1175"/>
                  </a:lnTo>
                  <a:lnTo>
                    <a:pt x="3506" y="1173"/>
                  </a:lnTo>
                  <a:lnTo>
                    <a:pt x="3506" y="1175"/>
                  </a:lnTo>
                  <a:lnTo>
                    <a:pt x="3505" y="1175"/>
                  </a:lnTo>
                  <a:lnTo>
                    <a:pt x="3505" y="1175"/>
                  </a:lnTo>
                  <a:lnTo>
                    <a:pt x="3501" y="1177"/>
                  </a:lnTo>
                  <a:lnTo>
                    <a:pt x="3499" y="1175"/>
                  </a:lnTo>
                  <a:lnTo>
                    <a:pt x="3499" y="1173"/>
                  </a:lnTo>
                  <a:lnTo>
                    <a:pt x="3498" y="1173"/>
                  </a:lnTo>
                  <a:lnTo>
                    <a:pt x="3499" y="1171"/>
                  </a:lnTo>
                  <a:lnTo>
                    <a:pt x="3503" y="1170"/>
                  </a:lnTo>
                  <a:lnTo>
                    <a:pt x="3508" y="1170"/>
                  </a:lnTo>
                  <a:lnTo>
                    <a:pt x="3508" y="1171"/>
                  </a:lnTo>
                  <a:lnTo>
                    <a:pt x="3510" y="1171"/>
                  </a:lnTo>
                  <a:lnTo>
                    <a:pt x="3510" y="1173"/>
                  </a:lnTo>
                  <a:lnTo>
                    <a:pt x="3513" y="1173"/>
                  </a:lnTo>
                  <a:lnTo>
                    <a:pt x="3513" y="1166"/>
                  </a:lnTo>
                  <a:lnTo>
                    <a:pt x="3510" y="1164"/>
                  </a:lnTo>
                  <a:lnTo>
                    <a:pt x="3508" y="1161"/>
                  </a:lnTo>
                  <a:lnTo>
                    <a:pt x="3506" y="1157"/>
                  </a:lnTo>
                  <a:lnTo>
                    <a:pt x="3503" y="1154"/>
                  </a:lnTo>
                  <a:lnTo>
                    <a:pt x="3499" y="1150"/>
                  </a:lnTo>
                  <a:lnTo>
                    <a:pt x="3498" y="1143"/>
                  </a:lnTo>
                  <a:lnTo>
                    <a:pt x="3496" y="1138"/>
                  </a:lnTo>
                  <a:lnTo>
                    <a:pt x="3492" y="1138"/>
                  </a:lnTo>
                  <a:lnTo>
                    <a:pt x="3492" y="1140"/>
                  </a:lnTo>
                  <a:lnTo>
                    <a:pt x="3489" y="1140"/>
                  </a:lnTo>
                  <a:lnTo>
                    <a:pt x="3491" y="1138"/>
                  </a:lnTo>
                  <a:lnTo>
                    <a:pt x="3492" y="1136"/>
                  </a:lnTo>
                  <a:lnTo>
                    <a:pt x="3492" y="1133"/>
                  </a:lnTo>
                  <a:lnTo>
                    <a:pt x="3487" y="1126"/>
                  </a:lnTo>
                  <a:lnTo>
                    <a:pt x="3486" y="1114"/>
                  </a:lnTo>
                  <a:lnTo>
                    <a:pt x="3487" y="1103"/>
                  </a:lnTo>
                  <a:lnTo>
                    <a:pt x="3496" y="1098"/>
                  </a:lnTo>
                  <a:lnTo>
                    <a:pt x="3494" y="1093"/>
                  </a:lnTo>
                  <a:lnTo>
                    <a:pt x="3494" y="1093"/>
                  </a:lnTo>
                  <a:lnTo>
                    <a:pt x="3498" y="1091"/>
                  </a:lnTo>
                  <a:lnTo>
                    <a:pt x="3499" y="1091"/>
                  </a:lnTo>
                  <a:lnTo>
                    <a:pt x="3501" y="1089"/>
                  </a:lnTo>
                  <a:lnTo>
                    <a:pt x="3501" y="1088"/>
                  </a:lnTo>
                  <a:lnTo>
                    <a:pt x="3505" y="1086"/>
                  </a:lnTo>
                  <a:lnTo>
                    <a:pt x="3505" y="1082"/>
                  </a:lnTo>
                  <a:lnTo>
                    <a:pt x="3512" y="1079"/>
                  </a:lnTo>
                  <a:lnTo>
                    <a:pt x="3513" y="1077"/>
                  </a:lnTo>
                  <a:lnTo>
                    <a:pt x="3519" y="1077"/>
                  </a:lnTo>
                  <a:lnTo>
                    <a:pt x="3520" y="1075"/>
                  </a:lnTo>
                  <a:lnTo>
                    <a:pt x="3520" y="1074"/>
                  </a:lnTo>
                  <a:lnTo>
                    <a:pt x="3522" y="1072"/>
                  </a:lnTo>
                  <a:lnTo>
                    <a:pt x="3524" y="1072"/>
                  </a:lnTo>
                  <a:lnTo>
                    <a:pt x="3524" y="1072"/>
                  </a:lnTo>
                  <a:lnTo>
                    <a:pt x="3526" y="1072"/>
                  </a:lnTo>
                  <a:lnTo>
                    <a:pt x="3526" y="1074"/>
                  </a:lnTo>
                  <a:lnTo>
                    <a:pt x="3531" y="1072"/>
                  </a:lnTo>
                  <a:lnTo>
                    <a:pt x="3533" y="1068"/>
                  </a:lnTo>
                  <a:lnTo>
                    <a:pt x="3534" y="1065"/>
                  </a:lnTo>
                  <a:lnTo>
                    <a:pt x="3534" y="1061"/>
                  </a:lnTo>
                  <a:lnTo>
                    <a:pt x="3531" y="1060"/>
                  </a:lnTo>
                  <a:lnTo>
                    <a:pt x="3527" y="1060"/>
                  </a:lnTo>
                  <a:lnTo>
                    <a:pt x="3524" y="1060"/>
                  </a:lnTo>
                  <a:lnTo>
                    <a:pt x="3522" y="1061"/>
                  </a:lnTo>
                  <a:lnTo>
                    <a:pt x="3515" y="1061"/>
                  </a:lnTo>
                  <a:lnTo>
                    <a:pt x="3512" y="1056"/>
                  </a:lnTo>
                  <a:lnTo>
                    <a:pt x="3498" y="1056"/>
                  </a:lnTo>
                  <a:lnTo>
                    <a:pt x="3496" y="1060"/>
                  </a:lnTo>
                  <a:lnTo>
                    <a:pt x="3489" y="1061"/>
                  </a:lnTo>
                  <a:lnTo>
                    <a:pt x="3489" y="1065"/>
                  </a:lnTo>
                  <a:lnTo>
                    <a:pt x="3487" y="1067"/>
                  </a:lnTo>
                  <a:lnTo>
                    <a:pt x="3487" y="1068"/>
                  </a:lnTo>
                  <a:lnTo>
                    <a:pt x="3482" y="1068"/>
                  </a:lnTo>
                  <a:lnTo>
                    <a:pt x="3482" y="1068"/>
                  </a:lnTo>
                  <a:lnTo>
                    <a:pt x="3480" y="1068"/>
                  </a:lnTo>
                  <a:lnTo>
                    <a:pt x="3480" y="1070"/>
                  </a:lnTo>
                  <a:lnTo>
                    <a:pt x="3479" y="1070"/>
                  </a:lnTo>
                  <a:lnTo>
                    <a:pt x="3479" y="1068"/>
                  </a:lnTo>
                  <a:lnTo>
                    <a:pt x="3479" y="1068"/>
                  </a:lnTo>
                  <a:lnTo>
                    <a:pt x="3477" y="1067"/>
                  </a:lnTo>
                  <a:lnTo>
                    <a:pt x="3475" y="1065"/>
                  </a:lnTo>
                  <a:lnTo>
                    <a:pt x="3473" y="1063"/>
                  </a:lnTo>
                  <a:lnTo>
                    <a:pt x="3473" y="1060"/>
                  </a:lnTo>
                  <a:lnTo>
                    <a:pt x="3472" y="1056"/>
                  </a:lnTo>
                  <a:lnTo>
                    <a:pt x="3470" y="1054"/>
                  </a:lnTo>
                  <a:lnTo>
                    <a:pt x="3466" y="1053"/>
                  </a:lnTo>
                  <a:lnTo>
                    <a:pt x="3465" y="1049"/>
                  </a:lnTo>
                  <a:lnTo>
                    <a:pt x="3465" y="1049"/>
                  </a:lnTo>
                  <a:lnTo>
                    <a:pt x="3465" y="1046"/>
                  </a:lnTo>
                  <a:lnTo>
                    <a:pt x="3463" y="1046"/>
                  </a:lnTo>
                  <a:lnTo>
                    <a:pt x="3463" y="1042"/>
                  </a:lnTo>
                  <a:lnTo>
                    <a:pt x="3463" y="1042"/>
                  </a:lnTo>
                  <a:lnTo>
                    <a:pt x="3461" y="1039"/>
                  </a:lnTo>
                  <a:lnTo>
                    <a:pt x="3459" y="1039"/>
                  </a:lnTo>
                  <a:lnTo>
                    <a:pt x="3459" y="1037"/>
                  </a:lnTo>
                  <a:lnTo>
                    <a:pt x="3461" y="1037"/>
                  </a:lnTo>
                  <a:lnTo>
                    <a:pt x="3461" y="1037"/>
                  </a:lnTo>
                  <a:lnTo>
                    <a:pt x="3461" y="1033"/>
                  </a:lnTo>
                  <a:lnTo>
                    <a:pt x="3461" y="1032"/>
                  </a:lnTo>
                  <a:lnTo>
                    <a:pt x="3463" y="1032"/>
                  </a:lnTo>
                  <a:lnTo>
                    <a:pt x="3463" y="1030"/>
                  </a:lnTo>
                  <a:lnTo>
                    <a:pt x="3477" y="1030"/>
                  </a:lnTo>
                  <a:lnTo>
                    <a:pt x="3486" y="1018"/>
                  </a:lnTo>
                  <a:lnTo>
                    <a:pt x="3487" y="1018"/>
                  </a:lnTo>
                  <a:lnTo>
                    <a:pt x="3489" y="1014"/>
                  </a:lnTo>
                  <a:lnTo>
                    <a:pt x="3496" y="1014"/>
                  </a:lnTo>
                  <a:lnTo>
                    <a:pt x="3499" y="1007"/>
                  </a:lnTo>
                  <a:lnTo>
                    <a:pt x="3501" y="1007"/>
                  </a:lnTo>
                  <a:lnTo>
                    <a:pt x="3505" y="999"/>
                  </a:lnTo>
                  <a:lnTo>
                    <a:pt x="3508" y="997"/>
                  </a:lnTo>
                  <a:lnTo>
                    <a:pt x="3513" y="990"/>
                  </a:lnTo>
                  <a:lnTo>
                    <a:pt x="3531" y="995"/>
                  </a:lnTo>
                  <a:lnTo>
                    <a:pt x="3529" y="999"/>
                  </a:lnTo>
                  <a:lnTo>
                    <a:pt x="3529" y="1000"/>
                  </a:lnTo>
                  <a:lnTo>
                    <a:pt x="3527" y="1002"/>
                  </a:lnTo>
                  <a:lnTo>
                    <a:pt x="3526" y="1002"/>
                  </a:lnTo>
                  <a:lnTo>
                    <a:pt x="3526" y="1007"/>
                  </a:lnTo>
                  <a:lnTo>
                    <a:pt x="3522" y="1007"/>
                  </a:lnTo>
                  <a:lnTo>
                    <a:pt x="3522" y="1011"/>
                  </a:lnTo>
                  <a:lnTo>
                    <a:pt x="3517" y="1016"/>
                  </a:lnTo>
                  <a:lnTo>
                    <a:pt x="3517" y="1019"/>
                  </a:lnTo>
                  <a:lnTo>
                    <a:pt x="3517" y="1019"/>
                  </a:lnTo>
                  <a:lnTo>
                    <a:pt x="3517" y="1025"/>
                  </a:lnTo>
                  <a:lnTo>
                    <a:pt x="3517" y="1025"/>
                  </a:lnTo>
                  <a:lnTo>
                    <a:pt x="3519" y="1025"/>
                  </a:lnTo>
                  <a:lnTo>
                    <a:pt x="3519" y="1025"/>
                  </a:lnTo>
                  <a:lnTo>
                    <a:pt x="3519" y="1025"/>
                  </a:lnTo>
                  <a:lnTo>
                    <a:pt x="3519" y="1023"/>
                  </a:lnTo>
                  <a:lnTo>
                    <a:pt x="3522" y="1023"/>
                  </a:lnTo>
                  <a:lnTo>
                    <a:pt x="3520" y="1025"/>
                  </a:lnTo>
                  <a:lnTo>
                    <a:pt x="3519" y="1026"/>
                  </a:lnTo>
                  <a:lnTo>
                    <a:pt x="3519" y="1028"/>
                  </a:lnTo>
                  <a:lnTo>
                    <a:pt x="3519" y="1030"/>
                  </a:lnTo>
                  <a:lnTo>
                    <a:pt x="3517" y="1030"/>
                  </a:lnTo>
                  <a:lnTo>
                    <a:pt x="3515" y="1032"/>
                  </a:lnTo>
                  <a:lnTo>
                    <a:pt x="3515" y="1032"/>
                  </a:lnTo>
                  <a:lnTo>
                    <a:pt x="3515" y="1032"/>
                  </a:lnTo>
                  <a:lnTo>
                    <a:pt x="3515" y="1033"/>
                  </a:lnTo>
                  <a:lnTo>
                    <a:pt x="3515" y="1033"/>
                  </a:lnTo>
                  <a:lnTo>
                    <a:pt x="3517" y="1035"/>
                  </a:lnTo>
                  <a:lnTo>
                    <a:pt x="3517" y="1035"/>
                  </a:lnTo>
                  <a:lnTo>
                    <a:pt x="3522" y="1035"/>
                  </a:lnTo>
                  <a:lnTo>
                    <a:pt x="3522" y="1033"/>
                  </a:lnTo>
                  <a:lnTo>
                    <a:pt x="3522" y="1033"/>
                  </a:lnTo>
                  <a:lnTo>
                    <a:pt x="3522" y="1030"/>
                  </a:lnTo>
                  <a:lnTo>
                    <a:pt x="3526" y="1028"/>
                  </a:lnTo>
                  <a:lnTo>
                    <a:pt x="3526" y="1028"/>
                  </a:lnTo>
                  <a:lnTo>
                    <a:pt x="3527" y="1028"/>
                  </a:lnTo>
                  <a:lnTo>
                    <a:pt x="3533" y="1021"/>
                  </a:lnTo>
                  <a:lnTo>
                    <a:pt x="3534" y="1021"/>
                  </a:lnTo>
                  <a:lnTo>
                    <a:pt x="3536" y="1019"/>
                  </a:lnTo>
                  <a:lnTo>
                    <a:pt x="3538" y="1019"/>
                  </a:lnTo>
                  <a:lnTo>
                    <a:pt x="3540" y="1016"/>
                  </a:lnTo>
                  <a:lnTo>
                    <a:pt x="3543" y="1016"/>
                  </a:lnTo>
                  <a:lnTo>
                    <a:pt x="3543" y="1016"/>
                  </a:lnTo>
                  <a:lnTo>
                    <a:pt x="3545" y="1016"/>
                  </a:lnTo>
                  <a:lnTo>
                    <a:pt x="3545" y="1014"/>
                  </a:lnTo>
                  <a:lnTo>
                    <a:pt x="3547" y="1014"/>
                  </a:lnTo>
                  <a:lnTo>
                    <a:pt x="3547" y="1014"/>
                  </a:lnTo>
                  <a:lnTo>
                    <a:pt x="3550" y="1013"/>
                  </a:lnTo>
                  <a:lnTo>
                    <a:pt x="3554" y="1014"/>
                  </a:lnTo>
                  <a:lnTo>
                    <a:pt x="3557" y="1014"/>
                  </a:lnTo>
                  <a:lnTo>
                    <a:pt x="3559" y="1016"/>
                  </a:lnTo>
                  <a:lnTo>
                    <a:pt x="3561" y="1016"/>
                  </a:lnTo>
                  <a:lnTo>
                    <a:pt x="3561" y="1016"/>
                  </a:lnTo>
                  <a:lnTo>
                    <a:pt x="3561" y="1016"/>
                  </a:lnTo>
                  <a:lnTo>
                    <a:pt x="3561" y="1014"/>
                  </a:lnTo>
                  <a:lnTo>
                    <a:pt x="3564" y="1014"/>
                  </a:lnTo>
                  <a:lnTo>
                    <a:pt x="3564" y="1018"/>
                  </a:lnTo>
                  <a:lnTo>
                    <a:pt x="3568" y="1019"/>
                  </a:lnTo>
                  <a:lnTo>
                    <a:pt x="3569" y="1019"/>
                  </a:lnTo>
                  <a:lnTo>
                    <a:pt x="3571" y="1021"/>
                  </a:lnTo>
                  <a:lnTo>
                    <a:pt x="3571" y="1025"/>
                  </a:lnTo>
                  <a:lnTo>
                    <a:pt x="3571" y="1028"/>
                  </a:lnTo>
                  <a:lnTo>
                    <a:pt x="3571" y="1033"/>
                  </a:lnTo>
                  <a:lnTo>
                    <a:pt x="3575" y="1035"/>
                  </a:lnTo>
                  <a:lnTo>
                    <a:pt x="3573" y="1035"/>
                  </a:lnTo>
                  <a:lnTo>
                    <a:pt x="3571" y="1035"/>
                  </a:lnTo>
                  <a:lnTo>
                    <a:pt x="3569" y="1035"/>
                  </a:lnTo>
                  <a:lnTo>
                    <a:pt x="3568" y="1037"/>
                  </a:lnTo>
                  <a:lnTo>
                    <a:pt x="3568" y="1037"/>
                  </a:lnTo>
                  <a:lnTo>
                    <a:pt x="3566" y="1039"/>
                  </a:lnTo>
                  <a:lnTo>
                    <a:pt x="3564" y="1042"/>
                  </a:lnTo>
                  <a:lnTo>
                    <a:pt x="3562" y="1044"/>
                  </a:lnTo>
                  <a:lnTo>
                    <a:pt x="3562" y="1046"/>
                  </a:lnTo>
                  <a:lnTo>
                    <a:pt x="3564" y="1047"/>
                  </a:lnTo>
                  <a:lnTo>
                    <a:pt x="3564" y="1049"/>
                  </a:lnTo>
                  <a:lnTo>
                    <a:pt x="3568" y="1049"/>
                  </a:lnTo>
                  <a:lnTo>
                    <a:pt x="3568" y="1049"/>
                  </a:lnTo>
                  <a:lnTo>
                    <a:pt x="3568" y="1049"/>
                  </a:lnTo>
                  <a:lnTo>
                    <a:pt x="3569" y="1049"/>
                  </a:lnTo>
                  <a:lnTo>
                    <a:pt x="3569" y="1049"/>
                  </a:lnTo>
                  <a:lnTo>
                    <a:pt x="3571" y="1051"/>
                  </a:lnTo>
                  <a:lnTo>
                    <a:pt x="3571" y="1051"/>
                  </a:lnTo>
                  <a:lnTo>
                    <a:pt x="3569" y="1053"/>
                  </a:lnTo>
                  <a:lnTo>
                    <a:pt x="3568" y="1054"/>
                  </a:lnTo>
                  <a:lnTo>
                    <a:pt x="3571" y="1058"/>
                  </a:lnTo>
                  <a:lnTo>
                    <a:pt x="3575" y="1058"/>
                  </a:lnTo>
                  <a:lnTo>
                    <a:pt x="3575" y="1060"/>
                  </a:lnTo>
                  <a:lnTo>
                    <a:pt x="3575" y="1060"/>
                  </a:lnTo>
                  <a:lnTo>
                    <a:pt x="3576" y="1060"/>
                  </a:lnTo>
                  <a:lnTo>
                    <a:pt x="3576" y="1058"/>
                  </a:lnTo>
                  <a:lnTo>
                    <a:pt x="3580" y="1058"/>
                  </a:lnTo>
                  <a:lnTo>
                    <a:pt x="3580" y="1056"/>
                  </a:lnTo>
                  <a:lnTo>
                    <a:pt x="3587" y="1058"/>
                  </a:lnTo>
                  <a:lnTo>
                    <a:pt x="3587" y="1056"/>
                  </a:lnTo>
                  <a:lnTo>
                    <a:pt x="3590" y="1056"/>
                  </a:lnTo>
                  <a:lnTo>
                    <a:pt x="3592" y="1058"/>
                  </a:lnTo>
                  <a:lnTo>
                    <a:pt x="3594" y="1068"/>
                  </a:lnTo>
                  <a:lnTo>
                    <a:pt x="3595" y="1068"/>
                  </a:lnTo>
                  <a:lnTo>
                    <a:pt x="3595" y="1070"/>
                  </a:lnTo>
                  <a:lnTo>
                    <a:pt x="3595" y="1072"/>
                  </a:lnTo>
                  <a:lnTo>
                    <a:pt x="3595" y="1072"/>
                  </a:lnTo>
                  <a:lnTo>
                    <a:pt x="3594" y="1072"/>
                  </a:lnTo>
                  <a:lnTo>
                    <a:pt x="3590" y="1072"/>
                  </a:lnTo>
                  <a:lnTo>
                    <a:pt x="3590" y="1075"/>
                  </a:lnTo>
                  <a:lnTo>
                    <a:pt x="3592" y="1079"/>
                  </a:lnTo>
                  <a:lnTo>
                    <a:pt x="3594" y="1081"/>
                  </a:lnTo>
                  <a:lnTo>
                    <a:pt x="3594" y="1082"/>
                  </a:lnTo>
                  <a:lnTo>
                    <a:pt x="3592" y="1082"/>
                  </a:lnTo>
                  <a:lnTo>
                    <a:pt x="3592" y="1086"/>
                  </a:lnTo>
                  <a:lnTo>
                    <a:pt x="3592" y="1089"/>
                  </a:lnTo>
                  <a:lnTo>
                    <a:pt x="3594" y="1091"/>
                  </a:lnTo>
                  <a:lnTo>
                    <a:pt x="3595" y="1091"/>
                  </a:lnTo>
                  <a:lnTo>
                    <a:pt x="3594" y="1093"/>
                  </a:lnTo>
                  <a:lnTo>
                    <a:pt x="3594" y="1095"/>
                  </a:lnTo>
                  <a:lnTo>
                    <a:pt x="3594" y="1096"/>
                  </a:lnTo>
                  <a:lnTo>
                    <a:pt x="3588" y="1100"/>
                  </a:lnTo>
                  <a:lnTo>
                    <a:pt x="3590" y="1110"/>
                  </a:lnTo>
                  <a:lnTo>
                    <a:pt x="3588" y="1110"/>
                  </a:lnTo>
                  <a:lnTo>
                    <a:pt x="3588" y="1112"/>
                  </a:lnTo>
                  <a:lnTo>
                    <a:pt x="3588" y="1112"/>
                  </a:lnTo>
                  <a:lnTo>
                    <a:pt x="3588" y="1116"/>
                  </a:lnTo>
                  <a:lnTo>
                    <a:pt x="3587" y="1116"/>
                  </a:lnTo>
                  <a:lnTo>
                    <a:pt x="3587" y="1117"/>
                  </a:lnTo>
                  <a:lnTo>
                    <a:pt x="3587" y="1119"/>
                  </a:lnTo>
                  <a:lnTo>
                    <a:pt x="3588" y="1121"/>
                  </a:lnTo>
                  <a:lnTo>
                    <a:pt x="3587" y="1121"/>
                  </a:lnTo>
                  <a:lnTo>
                    <a:pt x="3587" y="1122"/>
                  </a:lnTo>
                  <a:lnTo>
                    <a:pt x="3585" y="1124"/>
                  </a:lnTo>
                  <a:lnTo>
                    <a:pt x="3587" y="1124"/>
                  </a:lnTo>
                  <a:lnTo>
                    <a:pt x="3588" y="1124"/>
                  </a:lnTo>
                  <a:lnTo>
                    <a:pt x="3588" y="1126"/>
                  </a:lnTo>
                  <a:lnTo>
                    <a:pt x="3592" y="1126"/>
                  </a:lnTo>
                  <a:lnTo>
                    <a:pt x="3594" y="1124"/>
                  </a:lnTo>
                  <a:lnTo>
                    <a:pt x="3595" y="1122"/>
                  </a:lnTo>
                  <a:lnTo>
                    <a:pt x="3599" y="1121"/>
                  </a:lnTo>
                  <a:lnTo>
                    <a:pt x="3601" y="1117"/>
                  </a:lnTo>
                  <a:lnTo>
                    <a:pt x="3604" y="1116"/>
                  </a:lnTo>
                  <a:lnTo>
                    <a:pt x="3604" y="1116"/>
                  </a:lnTo>
                  <a:lnTo>
                    <a:pt x="3616" y="1114"/>
                  </a:lnTo>
                  <a:lnTo>
                    <a:pt x="3618" y="1109"/>
                  </a:lnTo>
                  <a:lnTo>
                    <a:pt x="3620" y="1109"/>
                  </a:lnTo>
                  <a:lnTo>
                    <a:pt x="3623" y="1107"/>
                  </a:lnTo>
                  <a:lnTo>
                    <a:pt x="3625" y="1107"/>
                  </a:lnTo>
                  <a:lnTo>
                    <a:pt x="3627" y="1107"/>
                  </a:lnTo>
                  <a:lnTo>
                    <a:pt x="3627" y="1102"/>
                  </a:lnTo>
                  <a:lnTo>
                    <a:pt x="3629" y="1098"/>
                  </a:lnTo>
                  <a:lnTo>
                    <a:pt x="3629" y="1095"/>
                  </a:lnTo>
                  <a:lnTo>
                    <a:pt x="3630" y="1089"/>
                  </a:lnTo>
                  <a:lnTo>
                    <a:pt x="3627" y="1089"/>
                  </a:lnTo>
                  <a:lnTo>
                    <a:pt x="3627" y="1082"/>
                  </a:lnTo>
                  <a:lnTo>
                    <a:pt x="3629" y="1082"/>
                  </a:lnTo>
                  <a:lnTo>
                    <a:pt x="3629" y="1082"/>
                  </a:lnTo>
                  <a:lnTo>
                    <a:pt x="3629" y="1081"/>
                  </a:lnTo>
                  <a:lnTo>
                    <a:pt x="3627" y="1081"/>
                  </a:lnTo>
                  <a:lnTo>
                    <a:pt x="3627" y="1075"/>
                  </a:lnTo>
                  <a:lnTo>
                    <a:pt x="3629" y="1075"/>
                  </a:lnTo>
                  <a:lnTo>
                    <a:pt x="3629" y="1074"/>
                  </a:lnTo>
                  <a:lnTo>
                    <a:pt x="3629" y="1072"/>
                  </a:lnTo>
                  <a:lnTo>
                    <a:pt x="3627" y="1072"/>
                  </a:lnTo>
                  <a:lnTo>
                    <a:pt x="3627" y="1068"/>
                  </a:lnTo>
                  <a:lnTo>
                    <a:pt x="3623" y="1065"/>
                  </a:lnTo>
                  <a:lnTo>
                    <a:pt x="3622" y="1058"/>
                  </a:lnTo>
                  <a:lnTo>
                    <a:pt x="3622" y="1058"/>
                  </a:lnTo>
                  <a:lnTo>
                    <a:pt x="3622" y="1058"/>
                  </a:lnTo>
                  <a:lnTo>
                    <a:pt x="3618" y="1058"/>
                  </a:lnTo>
                  <a:lnTo>
                    <a:pt x="3616" y="1053"/>
                  </a:lnTo>
                  <a:lnTo>
                    <a:pt x="3616" y="1053"/>
                  </a:lnTo>
                  <a:lnTo>
                    <a:pt x="3618" y="1051"/>
                  </a:lnTo>
                  <a:lnTo>
                    <a:pt x="3618" y="1049"/>
                  </a:lnTo>
                  <a:lnTo>
                    <a:pt x="3615" y="1047"/>
                  </a:lnTo>
                  <a:lnTo>
                    <a:pt x="3615" y="1046"/>
                  </a:lnTo>
                  <a:lnTo>
                    <a:pt x="3613" y="1046"/>
                  </a:lnTo>
                  <a:lnTo>
                    <a:pt x="3613" y="1044"/>
                  </a:lnTo>
                  <a:lnTo>
                    <a:pt x="3613" y="1044"/>
                  </a:lnTo>
                  <a:lnTo>
                    <a:pt x="3613" y="1040"/>
                  </a:lnTo>
                  <a:lnTo>
                    <a:pt x="3611" y="1040"/>
                  </a:lnTo>
                  <a:lnTo>
                    <a:pt x="3611" y="1039"/>
                  </a:lnTo>
                  <a:lnTo>
                    <a:pt x="3611" y="1039"/>
                  </a:lnTo>
                  <a:lnTo>
                    <a:pt x="3613" y="1037"/>
                  </a:lnTo>
                  <a:lnTo>
                    <a:pt x="3613" y="1035"/>
                  </a:lnTo>
                  <a:lnTo>
                    <a:pt x="3611" y="1035"/>
                  </a:lnTo>
                  <a:lnTo>
                    <a:pt x="3609" y="1033"/>
                  </a:lnTo>
                  <a:lnTo>
                    <a:pt x="3608" y="1033"/>
                  </a:lnTo>
                  <a:lnTo>
                    <a:pt x="3606" y="1032"/>
                  </a:lnTo>
                  <a:lnTo>
                    <a:pt x="3606" y="1030"/>
                  </a:lnTo>
                  <a:lnTo>
                    <a:pt x="3601" y="1030"/>
                  </a:lnTo>
                  <a:lnTo>
                    <a:pt x="3601" y="1028"/>
                  </a:lnTo>
                  <a:lnTo>
                    <a:pt x="3599" y="1028"/>
                  </a:lnTo>
                  <a:lnTo>
                    <a:pt x="3599" y="1028"/>
                  </a:lnTo>
                  <a:lnTo>
                    <a:pt x="3597" y="1025"/>
                  </a:lnTo>
                  <a:lnTo>
                    <a:pt x="3601" y="1025"/>
                  </a:lnTo>
                  <a:lnTo>
                    <a:pt x="3602" y="1014"/>
                  </a:lnTo>
                  <a:lnTo>
                    <a:pt x="3604" y="1014"/>
                  </a:lnTo>
                  <a:lnTo>
                    <a:pt x="3606" y="1013"/>
                  </a:lnTo>
                  <a:lnTo>
                    <a:pt x="3608" y="1013"/>
                  </a:lnTo>
                  <a:lnTo>
                    <a:pt x="3609" y="1011"/>
                  </a:lnTo>
                  <a:lnTo>
                    <a:pt x="3613" y="1011"/>
                  </a:lnTo>
                  <a:lnTo>
                    <a:pt x="3613" y="1007"/>
                  </a:lnTo>
                  <a:lnTo>
                    <a:pt x="3618" y="1002"/>
                  </a:lnTo>
                  <a:lnTo>
                    <a:pt x="3618" y="1000"/>
                  </a:lnTo>
                  <a:lnTo>
                    <a:pt x="3620" y="1000"/>
                  </a:lnTo>
                  <a:lnTo>
                    <a:pt x="3620" y="999"/>
                  </a:lnTo>
                  <a:lnTo>
                    <a:pt x="3627" y="999"/>
                  </a:lnTo>
                  <a:lnTo>
                    <a:pt x="3627" y="997"/>
                  </a:lnTo>
                  <a:lnTo>
                    <a:pt x="3629" y="995"/>
                  </a:lnTo>
                  <a:lnTo>
                    <a:pt x="3629" y="993"/>
                  </a:lnTo>
                  <a:lnTo>
                    <a:pt x="3634" y="992"/>
                  </a:lnTo>
                  <a:lnTo>
                    <a:pt x="3632" y="988"/>
                  </a:lnTo>
                  <a:lnTo>
                    <a:pt x="3632" y="985"/>
                  </a:lnTo>
                  <a:lnTo>
                    <a:pt x="3632" y="983"/>
                  </a:lnTo>
                  <a:lnTo>
                    <a:pt x="3630" y="981"/>
                  </a:lnTo>
                  <a:lnTo>
                    <a:pt x="3630" y="978"/>
                  </a:lnTo>
                  <a:lnTo>
                    <a:pt x="3630" y="974"/>
                  </a:lnTo>
                  <a:lnTo>
                    <a:pt x="3632" y="972"/>
                  </a:lnTo>
                  <a:lnTo>
                    <a:pt x="3634" y="971"/>
                  </a:lnTo>
                  <a:lnTo>
                    <a:pt x="3636" y="967"/>
                  </a:lnTo>
                  <a:lnTo>
                    <a:pt x="3641" y="965"/>
                  </a:lnTo>
                  <a:lnTo>
                    <a:pt x="3641" y="964"/>
                  </a:lnTo>
                  <a:lnTo>
                    <a:pt x="3643" y="962"/>
                  </a:lnTo>
                  <a:lnTo>
                    <a:pt x="3646" y="960"/>
                  </a:lnTo>
                  <a:lnTo>
                    <a:pt x="3648" y="958"/>
                  </a:lnTo>
                  <a:lnTo>
                    <a:pt x="3648" y="955"/>
                  </a:lnTo>
                  <a:lnTo>
                    <a:pt x="3651" y="957"/>
                  </a:lnTo>
                  <a:lnTo>
                    <a:pt x="3651" y="955"/>
                  </a:lnTo>
                  <a:lnTo>
                    <a:pt x="3655" y="953"/>
                  </a:lnTo>
                  <a:lnTo>
                    <a:pt x="3655" y="950"/>
                  </a:lnTo>
                  <a:lnTo>
                    <a:pt x="3657" y="950"/>
                  </a:lnTo>
                  <a:lnTo>
                    <a:pt x="3658" y="950"/>
                  </a:lnTo>
                  <a:lnTo>
                    <a:pt x="3660" y="948"/>
                  </a:lnTo>
                  <a:lnTo>
                    <a:pt x="3660" y="948"/>
                  </a:lnTo>
                  <a:lnTo>
                    <a:pt x="3662" y="948"/>
                  </a:lnTo>
                  <a:lnTo>
                    <a:pt x="3665" y="939"/>
                  </a:lnTo>
                  <a:lnTo>
                    <a:pt x="3669" y="939"/>
                  </a:lnTo>
                  <a:lnTo>
                    <a:pt x="3669" y="941"/>
                  </a:lnTo>
                  <a:lnTo>
                    <a:pt x="3669" y="941"/>
                  </a:lnTo>
                  <a:lnTo>
                    <a:pt x="3669" y="944"/>
                  </a:lnTo>
                  <a:lnTo>
                    <a:pt x="3671" y="943"/>
                  </a:lnTo>
                  <a:lnTo>
                    <a:pt x="3672" y="943"/>
                  </a:lnTo>
                  <a:lnTo>
                    <a:pt x="3674" y="941"/>
                  </a:lnTo>
                  <a:lnTo>
                    <a:pt x="3676" y="941"/>
                  </a:lnTo>
                  <a:lnTo>
                    <a:pt x="3676" y="943"/>
                  </a:lnTo>
                  <a:lnTo>
                    <a:pt x="3676" y="944"/>
                  </a:lnTo>
                  <a:lnTo>
                    <a:pt x="3674" y="944"/>
                  </a:lnTo>
                  <a:lnTo>
                    <a:pt x="3674" y="948"/>
                  </a:lnTo>
                  <a:lnTo>
                    <a:pt x="3676" y="950"/>
                  </a:lnTo>
                  <a:lnTo>
                    <a:pt x="3678" y="950"/>
                  </a:lnTo>
                  <a:lnTo>
                    <a:pt x="3679" y="951"/>
                  </a:lnTo>
                  <a:lnTo>
                    <a:pt x="3681" y="957"/>
                  </a:lnTo>
                  <a:lnTo>
                    <a:pt x="3683" y="957"/>
                  </a:lnTo>
                  <a:lnTo>
                    <a:pt x="3684" y="955"/>
                  </a:lnTo>
                  <a:lnTo>
                    <a:pt x="3684" y="955"/>
                  </a:lnTo>
                  <a:lnTo>
                    <a:pt x="3686" y="957"/>
                  </a:lnTo>
                  <a:lnTo>
                    <a:pt x="3688" y="958"/>
                  </a:lnTo>
                  <a:lnTo>
                    <a:pt x="3688" y="958"/>
                  </a:lnTo>
                  <a:lnTo>
                    <a:pt x="3690" y="960"/>
                  </a:lnTo>
                  <a:lnTo>
                    <a:pt x="3690" y="958"/>
                  </a:lnTo>
                  <a:lnTo>
                    <a:pt x="3693" y="958"/>
                  </a:lnTo>
                  <a:lnTo>
                    <a:pt x="3695" y="958"/>
                  </a:lnTo>
                  <a:lnTo>
                    <a:pt x="3695" y="957"/>
                  </a:lnTo>
                  <a:lnTo>
                    <a:pt x="3697" y="955"/>
                  </a:lnTo>
                  <a:lnTo>
                    <a:pt x="3700" y="953"/>
                  </a:lnTo>
                  <a:lnTo>
                    <a:pt x="3700" y="950"/>
                  </a:lnTo>
                  <a:lnTo>
                    <a:pt x="3700" y="950"/>
                  </a:lnTo>
                  <a:lnTo>
                    <a:pt x="3702" y="948"/>
                  </a:lnTo>
                  <a:lnTo>
                    <a:pt x="3704" y="948"/>
                  </a:lnTo>
                  <a:lnTo>
                    <a:pt x="3705" y="944"/>
                  </a:lnTo>
                  <a:lnTo>
                    <a:pt x="3705" y="944"/>
                  </a:lnTo>
                  <a:lnTo>
                    <a:pt x="3707" y="943"/>
                  </a:lnTo>
                  <a:lnTo>
                    <a:pt x="3709" y="941"/>
                  </a:lnTo>
                  <a:lnTo>
                    <a:pt x="3709" y="939"/>
                  </a:lnTo>
                  <a:lnTo>
                    <a:pt x="3711" y="939"/>
                  </a:lnTo>
                  <a:lnTo>
                    <a:pt x="3711" y="936"/>
                  </a:lnTo>
                  <a:lnTo>
                    <a:pt x="3714" y="937"/>
                  </a:lnTo>
                  <a:lnTo>
                    <a:pt x="3714" y="936"/>
                  </a:lnTo>
                  <a:lnTo>
                    <a:pt x="3716" y="936"/>
                  </a:lnTo>
                  <a:lnTo>
                    <a:pt x="3716" y="932"/>
                  </a:lnTo>
                  <a:lnTo>
                    <a:pt x="3718" y="929"/>
                  </a:lnTo>
                  <a:lnTo>
                    <a:pt x="3719" y="927"/>
                  </a:lnTo>
                  <a:lnTo>
                    <a:pt x="3719" y="923"/>
                  </a:lnTo>
                  <a:lnTo>
                    <a:pt x="3721" y="922"/>
                  </a:lnTo>
                  <a:lnTo>
                    <a:pt x="3723" y="918"/>
                  </a:lnTo>
                  <a:lnTo>
                    <a:pt x="3725" y="918"/>
                  </a:lnTo>
                  <a:lnTo>
                    <a:pt x="3726" y="916"/>
                  </a:lnTo>
                  <a:lnTo>
                    <a:pt x="3728" y="915"/>
                  </a:lnTo>
                  <a:lnTo>
                    <a:pt x="3730" y="915"/>
                  </a:lnTo>
                  <a:lnTo>
                    <a:pt x="3730" y="911"/>
                  </a:lnTo>
                  <a:lnTo>
                    <a:pt x="3735" y="906"/>
                  </a:lnTo>
                  <a:lnTo>
                    <a:pt x="3735" y="903"/>
                  </a:lnTo>
                  <a:lnTo>
                    <a:pt x="3737" y="903"/>
                  </a:lnTo>
                  <a:lnTo>
                    <a:pt x="3739" y="901"/>
                  </a:lnTo>
                  <a:lnTo>
                    <a:pt x="3740" y="901"/>
                  </a:lnTo>
                  <a:lnTo>
                    <a:pt x="3740" y="899"/>
                  </a:lnTo>
                  <a:lnTo>
                    <a:pt x="3742" y="899"/>
                  </a:lnTo>
                  <a:lnTo>
                    <a:pt x="3744" y="897"/>
                  </a:lnTo>
                  <a:lnTo>
                    <a:pt x="3744" y="896"/>
                  </a:lnTo>
                  <a:lnTo>
                    <a:pt x="3744" y="894"/>
                  </a:lnTo>
                  <a:lnTo>
                    <a:pt x="3751" y="889"/>
                  </a:lnTo>
                  <a:lnTo>
                    <a:pt x="3751" y="887"/>
                  </a:lnTo>
                  <a:lnTo>
                    <a:pt x="3753" y="885"/>
                  </a:lnTo>
                  <a:lnTo>
                    <a:pt x="3753" y="882"/>
                  </a:lnTo>
                  <a:lnTo>
                    <a:pt x="3754" y="882"/>
                  </a:lnTo>
                  <a:lnTo>
                    <a:pt x="3754" y="880"/>
                  </a:lnTo>
                  <a:lnTo>
                    <a:pt x="3756" y="878"/>
                  </a:lnTo>
                  <a:lnTo>
                    <a:pt x="3758" y="876"/>
                  </a:lnTo>
                  <a:lnTo>
                    <a:pt x="3758" y="876"/>
                  </a:lnTo>
                  <a:lnTo>
                    <a:pt x="3756" y="875"/>
                  </a:lnTo>
                  <a:lnTo>
                    <a:pt x="3756" y="875"/>
                  </a:lnTo>
                  <a:lnTo>
                    <a:pt x="3756" y="873"/>
                  </a:lnTo>
                  <a:lnTo>
                    <a:pt x="3758" y="873"/>
                  </a:lnTo>
                  <a:lnTo>
                    <a:pt x="3758" y="869"/>
                  </a:lnTo>
                  <a:lnTo>
                    <a:pt x="3760" y="869"/>
                  </a:lnTo>
                  <a:lnTo>
                    <a:pt x="3760" y="868"/>
                  </a:lnTo>
                  <a:lnTo>
                    <a:pt x="3760" y="868"/>
                  </a:lnTo>
                  <a:lnTo>
                    <a:pt x="3760" y="864"/>
                  </a:lnTo>
                  <a:lnTo>
                    <a:pt x="3761" y="864"/>
                  </a:lnTo>
                  <a:lnTo>
                    <a:pt x="3761" y="862"/>
                  </a:lnTo>
                  <a:lnTo>
                    <a:pt x="3765" y="861"/>
                  </a:lnTo>
                  <a:lnTo>
                    <a:pt x="3765" y="859"/>
                  </a:lnTo>
                  <a:lnTo>
                    <a:pt x="3768" y="857"/>
                  </a:lnTo>
                  <a:lnTo>
                    <a:pt x="3768" y="852"/>
                  </a:lnTo>
                  <a:lnTo>
                    <a:pt x="3770" y="852"/>
                  </a:lnTo>
                  <a:lnTo>
                    <a:pt x="3770" y="848"/>
                  </a:lnTo>
                  <a:lnTo>
                    <a:pt x="3774" y="847"/>
                  </a:lnTo>
                  <a:lnTo>
                    <a:pt x="3774" y="845"/>
                  </a:lnTo>
                  <a:lnTo>
                    <a:pt x="3782" y="838"/>
                  </a:lnTo>
                  <a:lnTo>
                    <a:pt x="3784" y="829"/>
                  </a:lnTo>
                  <a:lnTo>
                    <a:pt x="3784" y="829"/>
                  </a:lnTo>
                  <a:lnTo>
                    <a:pt x="3784" y="829"/>
                  </a:lnTo>
                  <a:lnTo>
                    <a:pt x="3786" y="827"/>
                  </a:lnTo>
                  <a:lnTo>
                    <a:pt x="3786" y="827"/>
                  </a:lnTo>
                  <a:lnTo>
                    <a:pt x="3786" y="827"/>
                  </a:lnTo>
                  <a:lnTo>
                    <a:pt x="3786" y="826"/>
                  </a:lnTo>
                  <a:lnTo>
                    <a:pt x="3784" y="824"/>
                  </a:lnTo>
                  <a:lnTo>
                    <a:pt x="3784" y="822"/>
                  </a:lnTo>
                  <a:lnTo>
                    <a:pt x="3786" y="822"/>
                  </a:lnTo>
                  <a:lnTo>
                    <a:pt x="3786" y="819"/>
                  </a:lnTo>
                  <a:lnTo>
                    <a:pt x="3786" y="819"/>
                  </a:lnTo>
                  <a:lnTo>
                    <a:pt x="3786" y="815"/>
                  </a:lnTo>
                  <a:lnTo>
                    <a:pt x="3787" y="815"/>
                  </a:lnTo>
                  <a:lnTo>
                    <a:pt x="3787" y="814"/>
                  </a:lnTo>
                  <a:lnTo>
                    <a:pt x="3789" y="814"/>
                  </a:lnTo>
                  <a:lnTo>
                    <a:pt x="3789" y="810"/>
                  </a:lnTo>
                  <a:lnTo>
                    <a:pt x="3789" y="807"/>
                  </a:lnTo>
                  <a:lnTo>
                    <a:pt x="3787" y="805"/>
                  </a:lnTo>
                  <a:lnTo>
                    <a:pt x="3786" y="805"/>
                  </a:lnTo>
                  <a:lnTo>
                    <a:pt x="3789" y="798"/>
                  </a:lnTo>
                  <a:lnTo>
                    <a:pt x="3786" y="798"/>
                  </a:lnTo>
                  <a:lnTo>
                    <a:pt x="3786" y="793"/>
                  </a:lnTo>
                  <a:lnTo>
                    <a:pt x="3787" y="789"/>
                  </a:lnTo>
                  <a:lnTo>
                    <a:pt x="3789" y="789"/>
                  </a:lnTo>
                  <a:lnTo>
                    <a:pt x="3789" y="787"/>
                  </a:lnTo>
                  <a:lnTo>
                    <a:pt x="3789" y="786"/>
                  </a:lnTo>
                  <a:lnTo>
                    <a:pt x="3787" y="784"/>
                  </a:lnTo>
                  <a:lnTo>
                    <a:pt x="3787" y="784"/>
                  </a:lnTo>
                  <a:lnTo>
                    <a:pt x="3787" y="782"/>
                  </a:lnTo>
                  <a:lnTo>
                    <a:pt x="3787" y="779"/>
                  </a:lnTo>
                  <a:lnTo>
                    <a:pt x="3789" y="779"/>
                  </a:lnTo>
                  <a:lnTo>
                    <a:pt x="3789" y="779"/>
                  </a:lnTo>
                  <a:lnTo>
                    <a:pt x="3791" y="777"/>
                  </a:lnTo>
                  <a:lnTo>
                    <a:pt x="3793" y="773"/>
                  </a:lnTo>
                  <a:lnTo>
                    <a:pt x="3794" y="773"/>
                  </a:lnTo>
                  <a:lnTo>
                    <a:pt x="3794" y="770"/>
                  </a:lnTo>
                  <a:lnTo>
                    <a:pt x="3796" y="770"/>
                  </a:lnTo>
                  <a:lnTo>
                    <a:pt x="3796" y="768"/>
                  </a:lnTo>
                  <a:lnTo>
                    <a:pt x="3796" y="766"/>
                  </a:lnTo>
                  <a:lnTo>
                    <a:pt x="3798" y="765"/>
                  </a:lnTo>
                  <a:lnTo>
                    <a:pt x="3796" y="765"/>
                  </a:lnTo>
                  <a:lnTo>
                    <a:pt x="3796" y="765"/>
                  </a:lnTo>
                  <a:lnTo>
                    <a:pt x="3796" y="765"/>
                  </a:lnTo>
                  <a:lnTo>
                    <a:pt x="3794" y="765"/>
                  </a:lnTo>
                  <a:lnTo>
                    <a:pt x="3796" y="759"/>
                  </a:lnTo>
                  <a:lnTo>
                    <a:pt x="3796" y="759"/>
                  </a:lnTo>
                  <a:lnTo>
                    <a:pt x="3796" y="756"/>
                  </a:lnTo>
                  <a:lnTo>
                    <a:pt x="3793" y="756"/>
                  </a:lnTo>
                  <a:lnTo>
                    <a:pt x="3794" y="749"/>
                  </a:lnTo>
                  <a:lnTo>
                    <a:pt x="3796" y="749"/>
                  </a:lnTo>
                  <a:lnTo>
                    <a:pt x="3796" y="747"/>
                  </a:lnTo>
                  <a:lnTo>
                    <a:pt x="3800" y="749"/>
                  </a:lnTo>
                  <a:lnTo>
                    <a:pt x="3801" y="749"/>
                  </a:lnTo>
                  <a:lnTo>
                    <a:pt x="3805" y="751"/>
                  </a:lnTo>
                  <a:lnTo>
                    <a:pt x="3805" y="749"/>
                  </a:lnTo>
                  <a:lnTo>
                    <a:pt x="3807" y="749"/>
                  </a:lnTo>
                  <a:lnTo>
                    <a:pt x="3807" y="747"/>
                  </a:lnTo>
                  <a:lnTo>
                    <a:pt x="3805" y="747"/>
                  </a:lnTo>
                  <a:lnTo>
                    <a:pt x="3805" y="745"/>
                  </a:lnTo>
                  <a:lnTo>
                    <a:pt x="3805" y="745"/>
                  </a:lnTo>
                  <a:lnTo>
                    <a:pt x="3805" y="744"/>
                  </a:lnTo>
                  <a:lnTo>
                    <a:pt x="3805" y="744"/>
                  </a:lnTo>
                  <a:lnTo>
                    <a:pt x="3805" y="745"/>
                  </a:lnTo>
                  <a:lnTo>
                    <a:pt x="3805" y="745"/>
                  </a:lnTo>
                  <a:lnTo>
                    <a:pt x="3803" y="747"/>
                  </a:lnTo>
                  <a:lnTo>
                    <a:pt x="3803" y="745"/>
                  </a:lnTo>
                  <a:lnTo>
                    <a:pt x="3798" y="745"/>
                  </a:lnTo>
                  <a:lnTo>
                    <a:pt x="3798" y="744"/>
                  </a:lnTo>
                  <a:lnTo>
                    <a:pt x="3796" y="744"/>
                  </a:lnTo>
                  <a:lnTo>
                    <a:pt x="3796" y="740"/>
                  </a:lnTo>
                  <a:lnTo>
                    <a:pt x="3793" y="740"/>
                  </a:lnTo>
                  <a:lnTo>
                    <a:pt x="3793" y="740"/>
                  </a:lnTo>
                  <a:lnTo>
                    <a:pt x="3786" y="735"/>
                  </a:lnTo>
                  <a:lnTo>
                    <a:pt x="3784" y="735"/>
                  </a:lnTo>
                  <a:lnTo>
                    <a:pt x="3784" y="728"/>
                  </a:lnTo>
                  <a:lnTo>
                    <a:pt x="3779" y="726"/>
                  </a:lnTo>
                  <a:lnTo>
                    <a:pt x="3775" y="724"/>
                  </a:lnTo>
                  <a:lnTo>
                    <a:pt x="3775" y="723"/>
                  </a:lnTo>
                  <a:lnTo>
                    <a:pt x="3760" y="721"/>
                  </a:lnTo>
                  <a:lnTo>
                    <a:pt x="3760" y="731"/>
                  </a:lnTo>
                  <a:lnTo>
                    <a:pt x="3758" y="731"/>
                  </a:lnTo>
                  <a:lnTo>
                    <a:pt x="3758" y="728"/>
                  </a:lnTo>
                  <a:lnTo>
                    <a:pt x="3754" y="728"/>
                  </a:lnTo>
                  <a:lnTo>
                    <a:pt x="3753" y="733"/>
                  </a:lnTo>
                  <a:lnTo>
                    <a:pt x="3751" y="733"/>
                  </a:lnTo>
                  <a:lnTo>
                    <a:pt x="3749" y="735"/>
                  </a:lnTo>
                  <a:lnTo>
                    <a:pt x="3747" y="737"/>
                  </a:lnTo>
                  <a:lnTo>
                    <a:pt x="3744" y="737"/>
                  </a:lnTo>
                  <a:lnTo>
                    <a:pt x="3746" y="735"/>
                  </a:lnTo>
                  <a:lnTo>
                    <a:pt x="3746" y="731"/>
                  </a:lnTo>
                  <a:lnTo>
                    <a:pt x="3747" y="730"/>
                  </a:lnTo>
                  <a:lnTo>
                    <a:pt x="3747" y="726"/>
                  </a:lnTo>
                  <a:lnTo>
                    <a:pt x="3746" y="724"/>
                  </a:lnTo>
                  <a:lnTo>
                    <a:pt x="3742" y="723"/>
                  </a:lnTo>
                  <a:lnTo>
                    <a:pt x="3740" y="724"/>
                  </a:lnTo>
                  <a:lnTo>
                    <a:pt x="3740" y="728"/>
                  </a:lnTo>
                  <a:lnTo>
                    <a:pt x="3739" y="731"/>
                  </a:lnTo>
                  <a:lnTo>
                    <a:pt x="3735" y="731"/>
                  </a:lnTo>
                  <a:lnTo>
                    <a:pt x="3735" y="721"/>
                  </a:lnTo>
                  <a:lnTo>
                    <a:pt x="3735" y="721"/>
                  </a:lnTo>
                  <a:lnTo>
                    <a:pt x="3735" y="709"/>
                  </a:lnTo>
                  <a:lnTo>
                    <a:pt x="3721" y="711"/>
                  </a:lnTo>
                  <a:lnTo>
                    <a:pt x="3719" y="709"/>
                  </a:lnTo>
                  <a:lnTo>
                    <a:pt x="3712" y="709"/>
                  </a:lnTo>
                  <a:lnTo>
                    <a:pt x="3712" y="707"/>
                  </a:lnTo>
                  <a:lnTo>
                    <a:pt x="3714" y="705"/>
                  </a:lnTo>
                  <a:lnTo>
                    <a:pt x="3714" y="704"/>
                  </a:lnTo>
                  <a:lnTo>
                    <a:pt x="3716" y="704"/>
                  </a:lnTo>
                  <a:lnTo>
                    <a:pt x="3716" y="702"/>
                  </a:lnTo>
                  <a:lnTo>
                    <a:pt x="3718" y="702"/>
                  </a:lnTo>
                  <a:lnTo>
                    <a:pt x="3718" y="698"/>
                  </a:lnTo>
                  <a:lnTo>
                    <a:pt x="3721" y="697"/>
                  </a:lnTo>
                  <a:lnTo>
                    <a:pt x="3721" y="695"/>
                  </a:lnTo>
                  <a:lnTo>
                    <a:pt x="3723" y="695"/>
                  </a:lnTo>
                  <a:lnTo>
                    <a:pt x="3723" y="693"/>
                  </a:lnTo>
                  <a:lnTo>
                    <a:pt x="3726" y="691"/>
                  </a:lnTo>
                  <a:lnTo>
                    <a:pt x="3730" y="686"/>
                  </a:lnTo>
                  <a:lnTo>
                    <a:pt x="3735" y="684"/>
                  </a:lnTo>
                  <a:lnTo>
                    <a:pt x="3744" y="674"/>
                  </a:lnTo>
                  <a:lnTo>
                    <a:pt x="3746" y="674"/>
                  </a:lnTo>
                  <a:lnTo>
                    <a:pt x="3747" y="674"/>
                  </a:lnTo>
                  <a:lnTo>
                    <a:pt x="3747" y="674"/>
                  </a:lnTo>
                  <a:lnTo>
                    <a:pt x="3747" y="669"/>
                  </a:lnTo>
                  <a:lnTo>
                    <a:pt x="3756" y="663"/>
                  </a:lnTo>
                  <a:lnTo>
                    <a:pt x="3756" y="658"/>
                  </a:lnTo>
                  <a:lnTo>
                    <a:pt x="3756" y="658"/>
                  </a:lnTo>
                  <a:lnTo>
                    <a:pt x="3758" y="653"/>
                  </a:lnTo>
                  <a:lnTo>
                    <a:pt x="3760" y="653"/>
                  </a:lnTo>
                  <a:lnTo>
                    <a:pt x="3760" y="653"/>
                  </a:lnTo>
                  <a:lnTo>
                    <a:pt x="3758" y="651"/>
                  </a:lnTo>
                  <a:lnTo>
                    <a:pt x="3758" y="649"/>
                  </a:lnTo>
                  <a:lnTo>
                    <a:pt x="3761" y="648"/>
                  </a:lnTo>
                  <a:lnTo>
                    <a:pt x="3761" y="649"/>
                  </a:lnTo>
                  <a:lnTo>
                    <a:pt x="3761" y="649"/>
                  </a:lnTo>
                  <a:lnTo>
                    <a:pt x="3763" y="651"/>
                  </a:lnTo>
                  <a:lnTo>
                    <a:pt x="3765" y="648"/>
                  </a:lnTo>
                  <a:lnTo>
                    <a:pt x="3767" y="644"/>
                  </a:lnTo>
                  <a:lnTo>
                    <a:pt x="3768" y="644"/>
                  </a:lnTo>
                  <a:lnTo>
                    <a:pt x="3770" y="642"/>
                  </a:lnTo>
                  <a:lnTo>
                    <a:pt x="3770" y="641"/>
                  </a:lnTo>
                  <a:lnTo>
                    <a:pt x="3770" y="641"/>
                  </a:lnTo>
                  <a:lnTo>
                    <a:pt x="3770" y="641"/>
                  </a:lnTo>
                  <a:lnTo>
                    <a:pt x="3772" y="641"/>
                  </a:lnTo>
                  <a:lnTo>
                    <a:pt x="3772" y="639"/>
                  </a:lnTo>
                  <a:lnTo>
                    <a:pt x="3775" y="639"/>
                  </a:lnTo>
                  <a:lnTo>
                    <a:pt x="3779" y="634"/>
                  </a:lnTo>
                  <a:lnTo>
                    <a:pt x="3782" y="634"/>
                  </a:lnTo>
                  <a:lnTo>
                    <a:pt x="3784" y="628"/>
                  </a:lnTo>
                  <a:lnTo>
                    <a:pt x="3787" y="627"/>
                  </a:lnTo>
                  <a:lnTo>
                    <a:pt x="3787" y="627"/>
                  </a:lnTo>
                  <a:lnTo>
                    <a:pt x="3791" y="627"/>
                  </a:lnTo>
                  <a:lnTo>
                    <a:pt x="3796" y="611"/>
                  </a:lnTo>
                  <a:lnTo>
                    <a:pt x="3800" y="608"/>
                  </a:lnTo>
                  <a:lnTo>
                    <a:pt x="3800" y="606"/>
                  </a:lnTo>
                  <a:lnTo>
                    <a:pt x="3801" y="606"/>
                  </a:lnTo>
                  <a:lnTo>
                    <a:pt x="3803" y="604"/>
                  </a:lnTo>
                  <a:lnTo>
                    <a:pt x="3803" y="602"/>
                  </a:lnTo>
                  <a:lnTo>
                    <a:pt x="3803" y="602"/>
                  </a:lnTo>
                  <a:lnTo>
                    <a:pt x="3803" y="602"/>
                  </a:lnTo>
                  <a:lnTo>
                    <a:pt x="3805" y="602"/>
                  </a:lnTo>
                  <a:lnTo>
                    <a:pt x="3807" y="601"/>
                  </a:lnTo>
                  <a:lnTo>
                    <a:pt x="3807" y="599"/>
                  </a:lnTo>
                  <a:lnTo>
                    <a:pt x="3807" y="597"/>
                  </a:lnTo>
                  <a:lnTo>
                    <a:pt x="3808" y="597"/>
                  </a:lnTo>
                  <a:lnTo>
                    <a:pt x="3807" y="592"/>
                  </a:lnTo>
                  <a:lnTo>
                    <a:pt x="3810" y="592"/>
                  </a:lnTo>
                  <a:lnTo>
                    <a:pt x="3812" y="592"/>
                  </a:lnTo>
                  <a:lnTo>
                    <a:pt x="3814" y="592"/>
                  </a:lnTo>
                  <a:lnTo>
                    <a:pt x="3815" y="592"/>
                  </a:lnTo>
                  <a:lnTo>
                    <a:pt x="3817" y="588"/>
                  </a:lnTo>
                  <a:lnTo>
                    <a:pt x="3819" y="587"/>
                  </a:lnTo>
                  <a:lnTo>
                    <a:pt x="3822" y="585"/>
                  </a:lnTo>
                  <a:lnTo>
                    <a:pt x="3828" y="585"/>
                  </a:lnTo>
                  <a:lnTo>
                    <a:pt x="3826" y="578"/>
                  </a:lnTo>
                  <a:lnTo>
                    <a:pt x="3828" y="580"/>
                  </a:lnTo>
                  <a:lnTo>
                    <a:pt x="3829" y="580"/>
                  </a:lnTo>
                  <a:lnTo>
                    <a:pt x="3829" y="581"/>
                  </a:lnTo>
                  <a:lnTo>
                    <a:pt x="3831" y="581"/>
                  </a:lnTo>
                  <a:lnTo>
                    <a:pt x="3833" y="580"/>
                  </a:lnTo>
                  <a:lnTo>
                    <a:pt x="3835" y="578"/>
                  </a:lnTo>
                  <a:lnTo>
                    <a:pt x="3835" y="578"/>
                  </a:lnTo>
                  <a:lnTo>
                    <a:pt x="3835" y="585"/>
                  </a:lnTo>
                  <a:lnTo>
                    <a:pt x="3836" y="583"/>
                  </a:lnTo>
                  <a:lnTo>
                    <a:pt x="3836" y="583"/>
                  </a:lnTo>
                  <a:lnTo>
                    <a:pt x="3836" y="583"/>
                  </a:lnTo>
                  <a:lnTo>
                    <a:pt x="3842" y="583"/>
                  </a:lnTo>
                  <a:lnTo>
                    <a:pt x="3842" y="581"/>
                  </a:lnTo>
                  <a:lnTo>
                    <a:pt x="3859" y="581"/>
                  </a:lnTo>
                  <a:lnTo>
                    <a:pt x="3859" y="581"/>
                  </a:lnTo>
                  <a:lnTo>
                    <a:pt x="3859" y="581"/>
                  </a:lnTo>
                  <a:lnTo>
                    <a:pt x="3861" y="581"/>
                  </a:lnTo>
                  <a:lnTo>
                    <a:pt x="3861" y="583"/>
                  </a:lnTo>
                  <a:lnTo>
                    <a:pt x="3863" y="583"/>
                  </a:lnTo>
                  <a:lnTo>
                    <a:pt x="3864" y="581"/>
                  </a:lnTo>
                  <a:lnTo>
                    <a:pt x="3866" y="581"/>
                  </a:lnTo>
                  <a:lnTo>
                    <a:pt x="3866" y="583"/>
                  </a:lnTo>
                  <a:lnTo>
                    <a:pt x="3871" y="585"/>
                  </a:lnTo>
                  <a:lnTo>
                    <a:pt x="3873" y="585"/>
                  </a:lnTo>
                  <a:lnTo>
                    <a:pt x="3873" y="587"/>
                  </a:lnTo>
                  <a:lnTo>
                    <a:pt x="3873" y="588"/>
                  </a:lnTo>
                  <a:lnTo>
                    <a:pt x="3871" y="588"/>
                  </a:lnTo>
                  <a:lnTo>
                    <a:pt x="3871" y="590"/>
                  </a:lnTo>
                  <a:lnTo>
                    <a:pt x="3871" y="592"/>
                  </a:lnTo>
                  <a:lnTo>
                    <a:pt x="3873" y="594"/>
                  </a:lnTo>
                  <a:lnTo>
                    <a:pt x="3878" y="592"/>
                  </a:lnTo>
                  <a:lnTo>
                    <a:pt x="3878" y="588"/>
                  </a:lnTo>
                  <a:lnTo>
                    <a:pt x="3880" y="588"/>
                  </a:lnTo>
                  <a:lnTo>
                    <a:pt x="3880" y="587"/>
                  </a:lnTo>
                  <a:lnTo>
                    <a:pt x="3882" y="585"/>
                  </a:lnTo>
                  <a:lnTo>
                    <a:pt x="3883" y="585"/>
                  </a:lnTo>
                  <a:lnTo>
                    <a:pt x="3883" y="585"/>
                  </a:lnTo>
                  <a:lnTo>
                    <a:pt x="3885" y="585"/>
                  </a:lnTo>
                  <a:lnTo>
                    <a:pt x="3885" y="585"/>
                  </a:lnTo>
                  <a:lnTo>
                    <a:pt x="3887" y="587"/>
                  </a:lnTo>
                  <a:lnTo>
                    <a:pt x="3887" y="588"/>
                  </a:lnTo>
                  <a:lnTo>
                    <a:pt x="3887" y="588"/>
                  </a:lnTo>
                  <a:lnTo>
                    <a:pt x="3889" y="588"/>
                  </a:lnTo>
                  <a:lnTo>
                    <a:pt x="3889" y="588"/>
                  </a:lnTo>
                  <a:lnTo>
                    <a:pt x="3889" y="590"/>
                  </a:lnTo>
                  <a:lnTo>
                    <a:pt x="3892" y="590"/>
                  </a:lnTo>
                  <a:lnTo>
                    <a:pt x="3892" y="592"/>
                  </a:lnTo>
                  <a:lnTo>
                    <a:pt x="3910" y="590"/>
                  </a:lnTo>
                  <a:lnTo>
                    <a:pt x="3910" y="592"/>
                  </a:lnTo>
                  <a:lnTo>
                    <a:pt x="3910" y="592"/>
                  </a:lnTo>
                  <a:lnTo>
                    <a:pt x="3911" y="594"/>
                  </a:lnTo>
                  <a:lnTo>
                    <a:pt x="3911" y="594"/>
                  </a:lnTo>
                  <a:lnTo>
                    <a:pt x="3917" y="594"/>
                  </a:lnTo>
                  <a:lnTo>
                    <a:pt x="3917" y="590"/>
                  </a:lnTo>
                  <a:lnTo>
                    <a:pt x="3915" y="588"/>
                  </a:lnTo>
                  <a:lnTo>
                    <a:pt x="3913" y="587"/>
                  </a:lnTo>
                  <a:lnTo>
                    <a:pt x="3917" y="587"/>
                  </a:lnTo>
                  <a:lnTo>
                    <a:pt x="3917" y="585"/>
                  </a:lnTo>
                  <a:lnTo>
                    <a:pt x="3917" y="585"/>
                  </a:lnTo>
                  <a:lnTo>
                    <a:pt x="3915" y="585"/>
                  </a:lnTo>
                  <a:lnTo>
                    <a:pt x="3917" y="581"/>
                  </a:lnTo>
                  <a:lnTo>
                    <a:pt x="3917" y="580"/>
                  </a:lnTo>
                  <a:lnTo>
                    <a:pt x="3918" y="578"/>
                  </a:lnTo>
                  <a:lnTo>
                    <a:pt x="3922" y="580"/>
                  </a:lnTo>
                  <a:lnTo>
                    <a:pt x="3925" y="580"/>
                  </a:lnTo>
                  <a:lnTo>
                    <a:pt x="3931" y="581"/>
                  </a:lnTo>
                  <a:lnTo>
                    <a:pt x="3931" y="581"/>
                  </a:lnTo>
                  <a:lnTo>
                    <a:pt x="3941" y="581"/>
                  </a:lnTo>
                  <a:lnTo>
                    <a:pt x="3943" y="585"/>
                  </a:lnTo>
                  <a:lnTo>
                    <a:pt x="3945" y="583"/>
                  </a:lnTo>
                  <a:lnTo>
                    <a:pt x="3946" y="583"/>
                  </a:lnTo>
                  <a:lnTo>
                    <a:pt x="3946" y="581"/>
                  </a:lnTo>
                  <a:lnTo>
                    <a:pt x="3948" y="581"/>
                  </a:lnTo>
                  <a:lnTo>
                    <a:pt x="3948" y="580"/>
                  </a:lnTo>
                  <a:lnTo>
                    <a:pt x="3955" y="578"/>
                  </a:lnTo>
                  <a:lnTo>
                    <a:pt x="3955" y="581"/>
                  </a:lnTo>
                  <a:lnTo>
                    <a:pt x="3957" y="583"/>
                  </a:lnTo>
                  <a:lnTo>
                    <a:pt x="3959" y="587"/>
                  </a:lnTo>
                  <a:lnTo>
                    <a:pt x="3960" y="588"/>
                  </a:lnTo>
                  <a:lnTo>
                    <a:pt x="3964" y="590"/>
                  </a:lnTo>
                  <a:lnTo>
                    <a:pt x="3962" y="590"/>
                  </a:lnTo>
                  <a:lnTo>
                    <a:pt x="3962" y="592"/>
                  </a:lnTo>
                  <a:lnTo>
                    <a:pt x="3962" y="592"/>
                  </a:lnTo>
                  <a:lnTo>
                    <a:pt x="3959" y="594"/>
                  </a:lnTo>
                  <a:lnTo>
                    <a:pt x="3955" y="594"/>
                  </a:lnTo>
                  <a:lnTo>
                    <a:pt x="3952" y="594"/>
                  </a:lnTo>
                  <a:lnTo>
                    <a:pt x="3948" y="594"/>
                  </a:lnTo>
                  <a:lnTo>
                    <a:pt x="3948" y="595"/>
                  </a:lnTo>
                  <a:lnTo>
                    <a:pt x="3948" y="599"/>
                  </a:lnTo>
                  <a:lnTo>
                    <a:pt x="3950" y="602"/>
                  </a:lnTo>
                  <a:lnTo>
                    <a:pt x="3952" y="604"/>
                  </a:lnTo>
                  <a:lnTo>
                    <a:pt x="3953" y="606"/>
                  </a:lnTo>
                  <a:lnTo>
                    <a:pt x="3953" y="604"/>
                  </a:lnTo>
                  <a:lnTo>
                    <a:pt x="3959" y="604"/>
                  </a:lnTo>
                  <a:lnTo>
                    <a:pt x="3962" y="604"/>
                  </a:lnTo>
                  <a:lnTo>
                    <a:pt x="3966" y="602"/>
                  </a:lnTo>
                  <a:lnTo>
                    <a:pt x="3966" y="599"/>
                  </a:lnTo>
                  <a:lnTo>
                    <a:pt x="3969" y="599"/>
                  </a:lnTo>
                  <a:lnTo>
                    <a:pt x="3971" y="601"/>
                  </a:lnTo>
                  <a:lnTo>
                    <a:pt x="3972" y="601"/>
                  </a:lnTo>
                  <a:lnTo>
                    <a:pt x="3976" y="602"/>
                  </a:lnTo>
                  <a:lnTo>
                    <a:pt x="3976" y="597"/>
                  </a:lnTo>
                  <a:lnTo>
                    <a:pt x="3981" y="595"/>
                  </a:lnTo>
                  <a:lnTo>
                    <a:pt x="3983" y="594"/>
                  </a:lnTo>
                  <a:lnTo>
                    <a:pt x="3986" y="594"/>
                  </a:lnTo>
                  <a:lnTo>
                    <a:pt x="3986" y="594"/>
                  </a:lnTo>
                  <a:lnTo>
                    <a:pt x="3988" y="594"/>
                  </a:lnTo>
                  <a:lnTo>
                    <a:pt x="3988" y="597"/>
                  </a:lnTo>
                  <a:lnTo>
                    <a:pt x="3993" y="597"/>
                  </a:lnTo>
                  <a:lnTo>
                    <a:pt x="3993" y="594"/>
                  </a:lnTo>
                  <a:lnTo>
                    <a:pt x="3997" y="595"/>
                  </a:lnTo>
                  <a:lnTo>
                    <a:pt x="3997" y="594"/>
                  </a:lnTo>
                  <a:lnTo>
                    <a:pt x="4000" y="594"/>
                  </a:lnTo>
                  <a:lnTo>
                    <a:pt x="4002" y="594"/>
                  </a:lnTo>
                  <a:lnTo>
                    <a:pt x="4002" y="587"/>
                  </a:lnTo>
                  <a:lnTo>
                    <a:pt x="4000" y="587"/>
                  </a:lnTo>
                  <a:lnTo>
                    <a:pt x="4000" y="587"/>
                  </a:lnTo>
                  <a:lnTo>
                    <a:pt x="3999" y="585"/>
                  </a:lnTo>
                  <a:lnTo>
                    <a:pt x="3995" y="585"/>
                  </a:lnTo>
                  <a:lnTo>
                    <a:pt x="3993" y="587"/>
                  </a:lnTo>
                  <a:lnTo>
                    <a:pt x="3990" y="588"/>
                  </a:lnTo>
                  <a:lnTo>
                    <a:pt x="3988" y="588"/>
                  </a:lnTo>
                  <a:lnTo>
                    <a:pt x="3988" y="587"/>
                  </a:lnTo>
                  <a:lnTo>
                    <a:pt x="3986" y="587"/>
                  </a:lnTo>
                  <a:lnTo>
                    <a:pt x="3988" y="581"/>
                  </a:lnTo>
                  <a:lnTo>
                    <a:pt x="3988" y="581"/>
                  </a:lnTo>
                  <a:lnTo>
                    <a:pt x="3988" y="574"/>
                  </a:lnTo>
                  <a:lnTo>
                    <a:pt x="3992" y="576"/>
                  </a:lnTo>
                  <a:lnTo>
                    <a:pt x="3992" y="574"/>
                  </a:lnTo>
                  <a:lnTo>
                    <a:pt x="3993" y="574"/>
                  </a:lnTo>
                  <a:lnTo>
                    <a:pt x="3992" y="571"/>
                  </a:lnTo>
                  <a:lnTo>
                    <a:pt x="3993" y="571"/>
                  </a:lnTo>
                  <a:lnTo>
                    <a:pt x="3993" y="567"/>
                  </a:lnTo>
                  <a:lnTo>
                    <a:pt x="3993" y="567"/>
                  </a:lnTo>
                  <a:lnTo>
                    <a:pt x="3995" y="566"/>
                  </a:lnTo>
                  <a:lnTo>
                    <a:pt x="3995" y="564"/>
                  </a:lnTo>
                  <a:lnTo>
                    <a:pt x="4002" y="562"/>
                  </a:lnTo>
                  <a:lnTo>
                    <a:pt x="4006" y="557"/>
                  </a:lnTo>
                  <a:lnTo>
                    <a:pt x="4007" y="559"/>
                  </a:lnTo>
                  <a:lnTo>
                    <a:pt x="4013" y="557"/>
                  </a:lnTo>
                  <a:lnTo>
                    <a:pt x="4013" y="555"/>
                  </a:lnTo>
                  <a:lnTo>
                    <a:pt x="4014" y="553"/>
                  </a:lnTo>
                  <a:lnTo>
                    <a:pt x="4018" y="552"/>
                  </a:lnTo>
                  <a:lnTo>
                    <a:pt x="4016" y="545"/>
                  </a:lnTo>
                  <a:lnTo>
                    <a:pt x="4020" y="545"/>
                  </a:lnTo>
                  <a:lnTo>
                    <a:pt x="4023" y="543"/>
                  </a:lnTo>
                  <a:lnTo>
                    <a:pt x="4025" y="536"/>
                  </a:lnTo>
                  <a:lnTo>
                    <a:pt x="4028" y="538"/>
                  </a:lnTo>
                  <a:lnTo>
                    <a:pt x="4028" y="536"/>
                  </a:lnTo>
                  <a:lnTo>
                    <a:pt x="4030" y="536"/>
                  </a:lnTo>
                  <a:lnTo>
                    <a:pt x="4032" y="534"/>
                  </a:lnTo>
                  <a:lnTo>
                    <a:pt x="4037" y="532"/>
                  </a:lnTo>
                  <a:lnTo>
                    <a:pt x="4037" y="532"/>
                  </a:lnTo>
                  <a:lnTo>
                    <a:pt x="4048" y="532"/>
                  </a:lnTo>
                  <a:lnTo>
                    <a:pt x="4048" y="531"/>
                  </a:lnTo>
                  <a:lnTo>
                    <a:pt x="4049" y="531"/>
                  </a:lnTo>
                  <a:lnTo>
                    <a:pt x="4049" y="531"/>
                  </a:lnTo>
                  <a:lnTo>
                    <a:pt x="4051" y="531"/>
                  </a:lnTo>
                  <a:lnTo>
                    <a:pt x="4051" y="531"/>
                  </a:lnTo>
                  <a:lnTo>
                    <a:pt x="4053" y="531"/>
                  </a:lnTo>
                  <a:lnTo>
                    <a:pt x="4053" y="531"/>
                  </a:lnTo>
                  <a:lnTo>
                    <a:pt x="4055" y="531"/>
                  </a:lnTo>
                  <a:lnTo>
                    <a:pt x="4056" y="529"/>
                  </a:lnTo>
                  <a:lnTo>
                    <a:pt x="4058" y="529"/>
                  </a:lnTo>
                  <a:lnTo>
                    <a:pt x="4060" y="531"/>
                  </a:lnTo>
                  <a:lnTo>
                    <a:pt x="4062" y="531"/>
                  </a:lnTo>
                  <a:lnTo>
                    <a:pt x="4062" y="532"/>
                  </a:lnTo>
                  <a:lnTo>
                    <a:pt x="4063" y="534"/>
                  </a:lnTo>
                  <a:lnTo>
                    <a:pt x="4065" y="534"/>
                  </a:lnTo>
                  <a:lnTo>
                    <a:pt x="4065" y="536"/>
                  </a:lnTo>
                  <a:lnTo>
                    <a:pt x="4072" y="536"/>
                  </a:lnTo>
                  <a:lnTo>
                    <a:pt x="4072" y="532"/>
                  </a:lnTo>
                  <a:lnTo>
                    <a:pt x="4075" y="532"/>
                  </a:lnTo>
                  <a:lnTo>
                    <a:pt x="4075" y="532"/>
                  </a:lnTo>
                  <a:lnTo>
                    <a:pt x="4075" y="531"/>
                  </a:lnTo>
                  <a:lnTo>
                    <a:pt x="4077" y="531"/>
                  </a:lnTo>
                  <a:lnTo>
                    <a:pt x="4077" y="532"/>
                  </a:lnTo>
                  <a:lnTo>
                    <a:pt x="4077" y="534"/>
                  </a:lnTo>
                  <a:lnTo>
                    <a:pt x="4077" y="536"/>
                  </a:lnTo>
                  <a:lnTo>
                    <a:pt x="4077" y="539"/>
                  </a:lnTo>
                  <a:lnTo>
                    <a:pt x="4074" y="541"/>
                  </a:lnTo>
                  <a:lnTo>
                    <a:pt x="4072" y="545"/>
                  </a:lnTo>
                  <a:lnTo>
                    <a:pt x="4072" y="546"/>
                  </a:lnTo>
                  <a:lnTo>
                    <a:pt x="4070" y="550"/>
                  </a:lnTo>
                  <a:lnTo>
                    <a:pt x="4070" y="553"/>
                  </a:lnTo>
                  <a:lnTo>
                    <a:pt x="4074" y="552"/>
                  </a:lnTo>
                  <a:lnTo>
                    <a:pt x="4075" y="550"/>
                  </a:lnTo>
                  <a:lnTo>
                    <a:pt x="4077" y="548"/>
                  </a:lnTo>
                  <a:lnTo>
                    <a:pt x="4079" y="548"/>
                  </a:lnTo>
                  <a:lnTo>
                    <a:pt x="4077" y="555"/>
                  </a:lnTo>
                  <a:lnTo>
                    <a:pt x="4074" y="555"/>
                  </a:lnTo>
                  <a:lnTo>
                    <a:pt x="4075" y="560"/>
                  </a:lnTo>
                  <a:lnTo>
                    <a:pt x="4079" y="560"/>
                  </a:lnTo>
                  <a:lnTo>
                    <a:pt x="4079" y="559"/>
                  </a:lnTo>
                  <a:lnTo>
                    <a:pt x="4082" y="557"/>
                  </a:lnTo>
                  <a:lnTo>
                    <a:pt x="4084" y="555"/>
                  </a:lnTo>
                  <a:lnTo>
                    <a:pt x="4084" y="553"/>
                  </a:lnTo>
                  <a:lnTo>
                    <a:pt x="4086" y="553"/>
                  </a:lnTo>
                  <a:lnTo>
                    <a:pt x="4088" y="552"/>
                  </a:lnTo>
                  <a:lnTo>
                    <a:pt x="4088" y="552"/>
                  </a:lnTo>
                  <a:lnTo>
                    <a:pt x="4089" y="550"/>
                  </a:lnTo>
                  <a:lnTo>
                    <a:pt x="4089" y="546"/>
                  </a:lnTo>
                  <a:lnTo>
                    <a:pt x="4093" y="545"/>
                  </a:lnTo>
                  <a:lnTo>
                    <a:pt x="4096" y="543"/>
                  </a:lnTo>
                  <a:lnTo>
                    <a:pt x="4096" y="541"/>
                  </a:lnTo>
                  <a:lnTo>
                    <a:pt x="4098" y="539"/>
                  </a:lnTo>
                  <a:lnTo>
                    <a:pt x="4098" y="536"/>
                  </a:lnTo>
                  <a:lnTo>
                    <a:pt x="4102" y="536"/>
                  </a:lnTo>
                  <a:lnTo>
                    <a:pt x="4103" y="536"/>
                  </a:lnTo>
                  <a:lnTo>
                    <a:pt x="4103" y="534"/>
                  </a:lnTo>
                  <a:lnTo>
                    <a:pt x="4105" y="532"/>
                  </a:lnTo>
                  <a:lnTo>
                    <a:pt x="4105" y="532"/>
                  </a:lnTo>
                  <a:lnTo>
                    <a:pt x="4114" y="532"/>
                  </a:lnTo>
                  <a:lnTo>
                    <a:pt x="4114" y="532"/>
                  </a:lnTo>
                  <a:lnTo>
                    <a:pt x="4114" y="532"/>
                  </a:lnTo>
                  <a:lnTo>
                    <a:pt x="4114" y="536"/>
                  </a:lnTo>
                  <a:lnTo>
                    <a:pt x="4117" y="538"/>
                  </a:lnTo>
                  <a:lnTo>
                    <a:pt x="4117" y="536"/>
                  </a:lnTo>
                  <a:lnTo>
                    <a:pt x="4123" y="534"/>
                  </a:lnTo>
                  <a:lnTo>
                    <a:pt x="4123" y="531"/>
                  </a:lnTo>
                  <a:lnTo>
                    <a:pt x="4121" y="531"/>
                  </a:lnTo>
                  <a:lnTo>
                    <a:pt x="4121" y="531"/>
                  </a:lnTo>
                  <a:lnTo>
                    <a:pt x="4119" y="531"/>
                  </a:lnTo>
                  <a:lnTo>
                    <a:pt x="4119" y="529"/>
                  </a:lnTo>
                  <a:lnTo>
                    <a:pt x="4119" y="525"/>
                  </a:lnTo>
                  <a:lnTo>
                    <a:pt x="4117" y="522"/>
                  </a:lnTo>
                  <a:lnTo>
                    <a:pt x="4117" y="520"/>
                  </a:lnTo>
                  <a:lnTo>
                    <a:pt x="4121" y="520"/>
                  </a:lnTo>
                  <a:lnTo>
                    <a:pt x="4121" y="518"/>
                  </a:lnTo>
                  <a:lnTo>
                    <a:pt x="4123" y="517"/>
                  </a:lnTo>
                  <a:lnTo>
                    <a:pt x="4123" y="513"/>
                  </a:lnTo>
                  <a:lnTo>
                    <a:pt x="4121" y="513"/>
                  </a:lnTo>
                  <a:lnTo>
                    <a:pt x="4121" y="512"/>
                  </a:lnTo>
                  <a:lnTo>
                    <a:pt x="4128" y="512"/>
                  </a:lnTo>
                  <a:lnTo>
                    <a:pt x="4128" y="512"/>
                  </a:lnTo>
                  <a:lnTo>
                    <a:pt x="4130" y="512"/>
                  </a:lnTo>
                  <a:lnTo>
                    <a:pt x="4130" y="510"/>
                  </a:lnTo>
                  <a:lnTo>
                    <a:pt x="4135" y="510"/>
                  </a:lnTo>
                  <a:lnTo>
                    <a:pt x="4135" y="510"/>
                  </a:lnTo>
                  <a:lnTo>
                    <a:pt x="4135" y="510"/>
                  </a:lnTo>
                  <a:lnTo>
                    <a:pt x="4138" y="512"/>
                  </a:lnTo>
                  <a:lnTo>
                    <a:pt x="4144" y="515"/>
                  </a:lnTo>
                  <a:lnTo>
                    <a:pt x="4149" y="517"/>
                  </a:lnTo>
                  <a:lnTo>
                    <a:pt x="4149" y="518"/>
                  </a:lnTo>
                  <a:lnTo>
                    <a:pt x="4145" y="517"/>
                  </a:lnTo>
                  <a:lnTo>
                    <a:pt x="4142" y="517"/>
                  </a:lnTo>
                  <a:lnTo>
                    <a:pt x="4140" y="515"/>
                  </a:lnTo>
                  <a:lnTo>
                    <a:pt x="4137" y="517"/>
                  </a:lnTo>
                  <a:lnTo>
                    <a:pt x="4135" y="518"/>
                  </a:lnTo>
                  <a:lnTo>
                    <a:pt x="4131" y="520"/>
                  </a:lnTo>
                  <a:lnTo>
                    <a:pt x="4130" y="522"/>
                  </a:lnTo>
                  <a:lnTo>
                    <a:pt x="4131" y="534"/>
                  </a:lnTo>
                  <a:lnTo>
                    <a:pt x="4131" y="534"/>
                  </a:lnTo>
                  <a:lnTo>
                    <a:pt x="4131" y="536"/>
                  </a:lnTo>
                  <a:lnTo>
                    <a:pt x="4128" y="538"/>
                  </a:lnTo>
                  <a:lnTo>
                    <a:pt x="4128" y="541"/>
                  </a:lnTo>
                  <a:lnTo>
                    <a:pt x="4126" y="546"/>
                  </a:lnTo>
                  <a:lnTo>
                    <a:pt x="4128" y="546"/>
                  </a:lnTo>
                  <a:lnTo>
                    <a:pt x="4128" y="550"/>
                  </a:lnTo>
                  <a:lnTo>
                    <a:pt x="4126" y="552"/>
                  </a:lnTo>
                  <a:lnTo>
                    <a:pt x="4126" y="555"/>
                  </a:lnTo>
                  <a:lnTo>
                    <a:pt x="4114" y="557"/>
                  </a:lnTo>
                  <a:lnTo>
                    <a:pt x="4112" y="557"/>
                  </a:lnTo>
                  <a:lnTo>
                    <a:pt x="4112" y="555"/>
                  </a:lnTo>
                  <a:lnTo>
                    <a:pt x="4110" y="555"/>
                  </a:lnTo>
                  <a:lnTo>
                    <a:pt x="4110" y="557"/>
                  </a:lnTo>
                  <a:lnTo>
                    <a:pt x="4107" y="557"/>
                  </a:lnTo>
                  <a:lnTo>
                    <a:pt x="4107" y="559"/>
                  </a:lnTo>
                  <a:lnTo>
                    <a:pt x="4098" y="559"/>
                  </a:lnTo>
                  <a:lnTo>
                    <a:pt x="4098" y="559"/>
                  </a:lnTo>
                  <a:lnTo>
                    <a:pt x="4098" y="560"/>
                  </a:lnTo>
                  <a:lnTo>
                    <a:pt x="4096" y="560"/>
                  </a:lnTo>
                  <a:lnTo>
                    <a:pt x="4096" y="564"/>
                  </a:lnTo>
                  <a:lnTo>
                    <a:pt x="4096" y="564"/>
                  </a:lnTo>
                  <a:lnTo>
                    <a:pt x="4096" y="564"/>
                  </a:lnTo>
                  <a:lnTo>
                    <a:pt x="4096" y="566"/>
                  </a:lnTo>
                  <a:lnTo>
                    <a:pt x="4098" y="566"/>
                  </a:lnTo>
                  <a:lnTo>
                    <a:pt x="4096" y="571"/>
                  </a:lnTo>
                  <a:lnTo>
                    <a:pt x="4093" y="573"/>
                  </a:lnTo>
                  <a:lnTo>
                    <a:pt x="4091" y="573"/>
                  </a:lnTo>
                  <a:lnTo>
                    <a:pt x="4091" y="574"/>
                  </a:lnTo>
                  <a:lnTo>
                    <a:pt x="4091" y="576"/>
                  </a:lnTo>
                  <a:lnTo>
                    <a:pt x="4091" y="578"/>
                  </a:lnTo>
                  <a:lnTo>
                    <a:pt x="4089" y="578"/>
                  </a:lnTo>
                  <a:lnTo>
                    <a:pt x="4089" y="581"/>
                  </a:lnTo>
                  <a:lnTo>
                    <a:pt x="4086" y="581"/>
                  </a:lnTo>
                  <a:lnTo>
                    <a:pt x="4086" y="585"/>
                  </a:lnTo>
                  <a:lnTo>
                    <a:pt x="4077" y="588"/>
                  </a:lnTo>
                  <a:lnTo>
                    <a:pt x="4077" y="594"/>
                  </a:lnTo>
                  <a:lnTo>
                    <a:pt x="4074" y="594"/>
                  </a:lnTo>
                  <a:lnTo>
                    <a:pt x="4072" y="595"/>
                  </a:lnTo>
                  <a:lnTo>
                    <a:pt x="4070" y="597"/>
                  </a:lnTo>
                  <a:lnTo>
                    <a:pt x="4068" y="601"/>
                  </a:lnTo>
                  <a:lnTo>
                    <a:pt x="4067" y="602"/>
                  </a:lnTo>
                  <a:lnTo>
                    <a:pt x="4067" y="606"/>
                  </a:lnTo>
                  <a:lnTo>
                    <a:pt x="4063" y="608"/>
                  </a:lnTo>
                  <a:lnTo>
                    <a:pt x="4056" y="616"/>
                  </a:lnTo>
                  <a:lnTo>
                    <a:pt x="4053" y="616"/>
                  </a:lnTo>
                  <a:lnTo>
                    <a:pt x="4049" y="623"/>
                  </a:lnTo>
                  <a:lnTo>
                    <a:pt x="4046" y="623"/>
                  </a:lnTo>
                  <a:lnTo>
                    <a:pt x="4044" y="623"/>
                  </a:lnTo>
                  <a:lnTo>
                    <a:pt x="4042" y="623"/>
                  </a:lnTo>
                  <a:lnTo>
                    <a:pt x="4041" y="623"/>
                  </a:lnTo>
                  <a:lnTo>
                    <a:pt x="4039" y="625"/>
                  </a:lnTo>
                  <a:lnTo>
                    <a:pt x="4039" y="627"/>
                  </a:lnTo>
                  <a:lnTo>
                    <a:pt x="4037" y="628"/>
                  </a:lnTo>
                  <a:lnTo>
                    <a:pt x="4032" y="628"/>
                  </a:lnTo>
                  <a:lnTo>
                    <a:pt x="4032" y="627"/>
                  </a:lnTo>
                  <a:lnTo>
                    <a:pt x="4028" y="627"/>
                  </a:lnTo>
                  <a:lnTo>
                    <a:pt x="4025" y="628"/>
                  </a:lnTo>
                  <a:lnTo>
                    <a:pt x="4027" y="630"/>
                  </a:lnTo>
                  <a:lnTo>
                    <a:pt x="4027" y="632"/>
                  </a:lnTo>
                  <a:lnTo>
                    <a:pt x="4030" y="632"/>
                  </a:lnTo>
                  <a:lnTo>
                    <a:pt x="4028" y="639"/>
                  </a:lnTo>
                  <a:lnTo>
                    <a:pt x="4027" y="639"/>
                  </a:lnTo>
                  <a:lnTo>
                    <a:pt x="4027" y="642"/>
                  </a:lnTo>
                  <a:lnTo>
                    <a:pt x="4027" y="646"/>
                  </a:lnTo>
                  <a:lnTo>
                    <a:pt x="4027" y="649"/>
                  </a:lnTo>
                  <a:lnTo>
                    <a:pt x="4025" y="651"/>
                  </a:lnTo>
                  <a:lnTo>
                    <a:pt x="4025" y="653"/>
                  </a:lnTo>
                  <a:lnTo>
                    <a:pt x="4023" y="651"/>
                  </a:lnTo>
                  <a:lnTo>
                    <a:pt x="4021" y="651"/>
                  </a:lnTo>
                  <a:lnTo>
                    <a:pt x="4020" y="651"/>
                  </a:lnTo>
                  <a:lnTo>
                    <a:pt x="4020" y="653"/>
                  </a:lnTo>
                  <a:lnTo>
                    <a:pt x="4016" y="655"/>
                  </a:lnTo>
                  <a:lnTo>
                    <a:pt x="4014" y="656"/>
                  </a:lnTo>
                  <a:lnTo>
                    <a:pt x="4013" y="660"/>
                  </a:lnTo>
                  <a:lnTo>
                    <a:pt x="4013" y="662"/>
                  </a:lnTo>
                  <a:lnTo>
                    <a:pt x="4013" y="665"/>
                  </a:lnTo>
                  <a:lnTo>
                    <a:pt x="4011" y="669"/>
                  </a:lnTo>
                  <a:lnTo>
                    <a:pt x="4011" y="669"/>
                  </a:lnTo>
                  <a:lnTo>
                    <a:pt x="4011" y="674"/>
                  </a:lnTo>
                  <a:lnTo>
                    <a:pt x="4009" y="674"/>
                  </a:lnTo>
                  <a:lnTo>
                    <a:pt x="4009" y="677"/>
                  </a:lnTo>
                  <a:lnTo>
                    <a:pt x="4007" y="677"/>
                  </a:lnTo>
                  <a:lnTo>
                    <a:pt x="4009" y="702"/>
                  </a:lnTo>
                  <a:lnTo>
                    <a:pt x="4009" y="702"/>
                  </a:lnTo>
                  <a:lnTo>
                    <a:pt x="4009" y="707"/>
                  </a:lnTo>
                  <a:lnTo>
                    <a:pt x="4011" y="707"/>
                  </a:lnTo>
                  <a:lnTo>
                    <a:pt x="4011" y="709"/>
                  </a:lnTo>
                  <a:lnTo>
                    <a:pt x="4011" y="709"/>
                  </a:lnTo>
                  <a:lnTo>
                    <a:pt x="4013" y="716"/>
                  </a:lnTo>
                  <a:lnTo>
                    <a:pt x="4014" y="716"/>
                  </a:lnTo>
                  <a:lnTo>
                    <a:pt x="4013" y="724"/>
                  </a:lnTo>
                  <a:lnTo>
                    <a:pt x="4014" y="724"/>
                  </a:lnTo>
                  <a:lnTo>
                    <a:pt x="4014" y="731"/>
                  </a:lnTo>
                  <a:lnTo>
                    <a:pt x="4014" y="731"/>
                  </a:lnTo>
                  <a:lnTo>
                    <a:pt x="4014" y="744"/>
                  </a:lnTo>
                  <a:lnTo>
                    <a:pt x="4014" y="744"/>
                  </a:lnTo>
                  <a:lnTo>
                    <a:pt x="4014" y="747"/>
                  </a:lnTo>
                  <a:lnTo>
                    <a:pt x="4016" y="747"/>
                  </a:lnTo>
                  <a:lnTo>
                    <a:pt x="4016" y="756"/>
                  </a:lnTo>
                  <a:lnTo>
                    <a:pt x="4018" y="756"/>
                  </a:lnTo>
                  <a:lnTo>
                    <a:pt x="4018" y="758"/>
                  </a:lnTo>
                  <a:lnTo>
                    <a:pt x="4020" y="758"/>
                  </a:lnTo>
                  <a:lnTo>
                    <a:pt x="4020" y="761"/>
                  </a:lnTo>
                  <a:lnTo>
                    <a:pt x="4021" y="761"/>
                  </a:lnTo>
                  <a:lnTo>
                    <a:pt x="4021" y="775"/>
                  </a:lnTo>
                  <a:lnTo>
                    <a:pt x="4021" y="775"/>
                  </a:lnTo>
                  <a:lnTo>
                    <a:pt x="4020" y="777"/>
                  </a:lnTo>
                  <a:lnTo>
                    <a:pt x="4021" y="779"/>
                  </a:lnTo>
                  <a:lnTo>
                    <a:pt x="4023" y="779"/>
                  </a:lnTo>
                  <a:lnTo>
                    <a:pt x="4023" y="782"/>
                  </a:lnTo>
                  <a:lnTo>
                    <a:pt x="4023" y="787"/>
                  </a:lnTo>
                  <a:lnTo>
                    <a:pt x="4027" y="787"/>
                  </a:lnTo>
                  <a:lnTo>
                    <a:pt x="4028" y="786"/>
                  </a:lnTo>
                  <a:lnTo>
                    <a:pt x="4028" y="786"/>
                  </a:lnTo>
                  <a:lnTo>
                    <a:pt x="4028" y="784"/>
                  </a:lnTo>
                  <a:lnTo>
                    <a:pt x="4030" y="782"/>
                  </a:lnTo>
                  <a:lnTo>
                    <a:pt x="4035" y="782"/>
                  </a:lnTo>
                  <a:lnTo>
                    <a:pt x="4037" y="779"/>
                  </a:lnTo>
                  <a:lnTo>
                    <a:pt x="4039" y="779"/>
                  </a:lnTo>
                  <a:lnTo>
                    <a:pt x="4039" y="777"/>
                  </a:lnTo>
                  <a:lnTo>
                    <a:pt x="4048" y="770"/>
                  </a:lnTo>
                  <a:lnTo>
                    <a:pt x="4048" y="749"/>
                  </a:lnTo>
                  <a:lnTo>
                    <a:pt x="4051" y="749"/>
                  </a:lnTo>
                  <a:lnTo>
                    <a:pt x="4053" y="749"/>
                  </a:lnTo>
                  <a:lnTo>
                    <a:pt x="4053" y="747"/>
                  </a:lnTo>
                  <a:lnTo>
                    <a:pt x="4053" y="747"/>
                  </a:lnTo>
                  <a:lnTo>
                    <a:pt x="4065" y="745"/>
                  </a:lnTo>
                  <a:lnTo>
                    <a:pt x="4065" y="740"/>
                  </a:lnTo>
                  <a:lnTo>
                    <a:pt x="4065" y="735"/>
                  </a:lnTo>
                  <a:lnTo>
                    <a:pt x="4065" y="728"/>
                  </a:lnTo>
                  <a:lnTo>
                    <a:pt x="4067" y="726"/>
                  </a:lnTo>
                  <a:lnTo>
                    <a:pt x="4068" y="723"/>
                  </a:lnTo>
                  <a:lnTo>
                    <a:pt x="4070" y="723"/>
                  </a:lnTo>
                  <a:lnTo>
                    <a:pt x="4070" y="719"/>
                  </a:lnTo>
                  <a:lnTo>
                    <a:pt x="4074" y="717"/>
                  </a:lnTo>
                  <a:lnTo>
                    <a:pt x="4074" y="716"/>
                  </a:lnTo>
                  <a:lnTo>
                    <a:pt x="4077" y="714"/>
                  </a:lnTo>
                  <a:lnTo>
                    <a:pt x="4077" y="712"/>
                  </a:lnTo>
                  <a:lnTo>
                    <a:pt x="4079" y="712"/>
                  </a:lnTo>
                  <a:lnTo>
                    <a:pt x="4079" y="712"/>
                  </a:lnTo>
                  <a:lnTo>
                    <a:pt x="4081" y="711"/>
                  </a:lnTo>
                  <a:lnTo>
                    <a:pt x="4081" y="711"/>
                  </a:lnTo>
                  <a:lnTo>
                    <a:pt x="4084" y="711"/>
                  </a:lnTo>
                  <a:lnTo>
                    <a:pt x="4088" y="711"/>
                  </a:lnTo>
                  <a:lnTo>
                    <a:pt x="4089" y="712"/>
                  </a:lnTo>
                  <a:lnTo>
                    <a:pt x="4091" y="712"/>
                  </a:lnTo>
                  <a:lnTo>
                    <a:pt x="4093" y="712"/>
                  </a:lnTo>
                  <a:lnTo>
                    <a:pt x="4095" y="711"/>
                  </a:lnTo>
                  <a:lnTo>
                    <a:pt x="4095" y="709"/>
                  </a:lnTo>
                  <a:lnTo>
                    <a:pt x="4096" y="709"/>
                  </a:lnTo>
                  <a:lnTo>
                    <a:pt x="4098" y="705"/>
                  </a:lnTo>
                  <a:lnTo>
                    <a:pt x="4100" y="705"/>
                  </a:lnTo>
                  <a:lnTo>
                    <a:pt x="4098" y="702"/>
                  </a:lnTo>
                  <a:lnTo>
                    <a:pt x="4096" y="698"/>
                  </a:lnTo>
                  <a:lnTo>
                    <a:pt x="4095" y="695"/>
                  </a:lnTo>
                  <a:lnTo>
                    <a:pt x="4091" y="693"/>
                  </a:lnTo>
                  <a:lnTo>
                    <a:pt x="4093" y="688"/>
                  </a:lnTo>
                  <a:lnTo>
                    <a:pt x="4093" y="688"/>
                  </a:lnTo>
                  <a:lnTo>
                    <a:pt x="4093" y="676"/>
                  </a:lnTo>
                  <a:lnTo>
                    <a:pt x="4105" y="670"/>
                  </a:lnTo>
                  <a:lnTo>
                    <a:pt x="4105" y="669"/>
                  </a:lnTo>
                  <a:lnTo>
                    <a:pt x="4107" y="669"/>
                  </a:lnTo>
                  <a:lnTo>
                    <a:pt x="4110" y="670"/>
                  </a:lnTo>
                  <a:lnTo>
                    <a:pt x="4110" y="672"/>
                  </a:lnTo>
                  <a:lnTo>
                    <a:pt x="4114" y="672"/>
                  </a:lnTo>
                  <a:lnTo>
                    <a:pt x="4114" y="670"/>
                  </a:lnTo>
                  <a:lnTo>
                    <a:pt x="4117" y="669"/>
                  </a:lnTo>
                  <a:lnTo>
                    <a:pt x="4117" y="662"/>
                  </a:lnTo>
                  <a:lnTo>
                    <a:pt x="4107" y="662"/>
                  </a:lnTo>
                  <a:lnTo>
                    <a:pt x="4107" y="658"/>
                  </a:lnTo>
                  <a:lnTo>
                    <a:pt x="4107" y="656"/>
                  </a:lnTo>
                  <a:lnTo>
                    <a:pt x="4105" y="655"/>
                  </a:lnTo>
                  <a:lnTo>
                    <a:pt x="4103" y="651"/>
                  </a:lnTo>
                  <a:lnTo>
                    <a:pt x="4103" y="649"/>
                  </a:lnTo>
                  <a:lnTo>
                    <a:pt x="4105" y="649"/>
                  </a:lnTo>
                  <a:lnTo>
                    <a:pt x="4107" y="639"/>
                  </a:lnTo>
                  <a:lnTo>
                    <a:pt x="4112" y="635"/>
                  </a:lnTo>
                  <a:lnTo>
                    <a:pt x="4114" y="627"/>
                  </a:lnTo>
                  <a:lnTo>
                    <a:pt x="4112" y="625"/>
                  </a:lnTo>
                  <a:lnTo>
                    <a:pt x="4110" y="623"/>
                  </a:lnTo>
                  <a:lnTo>
                    <a:pt x="4107" y="623"/>
                  </a:lnTo>
                  <a:lnTo>
                    <a:pt x="4105" y="623"/>
                  </a:lnTo>
                  <a:lnTo>
                    <a:pt x="4105" y="625"/>
                  </a:lnTo>
                  <a:lnTo>
                    <a:pt x="4102" y="623"/>
                  </a:lnTo>
                  <a:lnTo>
                    <a:pt x="4100" y="620"/>
                  </a:lnTo>
                  <a:lnTo>
                    <a:pt x="4098" y="620"/>
                  </a:lnTo>
                  <a:lnTo>
                    <a:pt x="4098" y="614"/>
                  </a:lnTo>
                  <a:lnTo>
                    <a:pt x="4100" y="611"/>
                  </a:lnTo>
                  <a:lnTo>
                    <a:pt x="4102" y="608"/>
                  </a:lnTo>
                  <a:lnTo>
                    <a:pt x="4103" y="604"/>
                  </a:lnTo>
                  <a:lnTo>
                    <a:pt x="4107" y="602"/>
                  </a:lnTo>
                  <a:lnTo>
                    <a:pt x="4109" y="599"/>
                  </a:lnTo>
                  <a:lnTo>
                    <a:pt x="4109" y="599"/>
                  </a:lnTo>
                  <a:lnTo>
                    <a:pt x="4110" y="597"/>
                  </a:lnTo>
                  <a:lnTo>
                    <a:pt x="4110" y="594"/>
                  </a:lnTo>
                  <a:lnTo>
                    <a:pt x="4112" y="594"/>
                  </a:lnTo>
                  <a:lnTo>
                    <a:pt x="4112" y="594"/>
                  </a:lnTo>
                  <a:lnTo>
                    <a:pt x="4114" y="594"/>
                  </a:lnTo>
                  <a:lnTo>
                    <a:pt x="4116" y="592"/>
                  </a:lnTo>
                  <a:lnTo>
                    <a:pt x="4116" y="588"/>
                  </a:lnTo>
                  <a:lnTo>
                    <a:pt x="4119" y="588"/>
                  </a:lnTo>
                  <a:lnTo>
                    <a:pt x="4117" y="581"/>
                  </a:lnTo>
                  <a:lnTo>
                    <a:pt x="4121" y="581"/>
                  </a:lnTo>
                  <a:lnTo>
                    <a:pt x="4123" y="578"/>
                  </a:lnTo>
                  <a:lnTo>
                    <a:pt x="4123" y="576"/>
                  </a:lnTo>
                  <a:lnTo>
                    <a:pt x="4124" y="574"/>
                  </a:lnTo>
                  <a:lnTo>
                    <a:pt x="4124" y="573"/>
                  </a:lnTo>
                  <a:lnTo>
                    <a:pt x="4130" y="573"/>
                  </a:lnTo>
                  <a:lnTo>
                    <a:pt x="4130" y="576"/>
                  </a:lnTo>
                  <a:lnTo>
                    <a:pt x="4133" y="574"/>
                  </a:lnTo>
                  <a:lnTo>
                    <a:pt x="4135" y="574"/>
                  </a:lnTo>
                  <a:lnTo>
                    <a:pt x="4138" y="576"/>
                  </a:lnTo>
                  <a:lnTo>
                    <a:pt x="4138" y="578"/>
                  </a:lnTo>
                  <a:lnTo>
                    <a:pt x="4142" y="578"/>
                  </a:lnTo>
                  <a:lnTo>
                    <a:pt x="4142" y="576"/>
                  </a:lnTo>
                  <a:lnTo>
                    <a:pt x="4144" y="576"/>
                  </a:lnTo>
                  <a:lnTo>
                    <a:pt x="4144" y="573"/>
                  </a:lnTo>
                  <a:lnTo>
                    <a:pt x="4147" y="571"/>
                  </a:lnTo>
                  <a:lnTo>
                    <a:pt x="4151" y="569"/>
                  </a:lnTo>
                  <a:lnTo>
                    <a:pt x="4154" y="566"/>
                  </a:lnTo>
                  <a:lnTo>
                    <a:pt x="4158" y="562"/>
                  </a:lnTo>
                  <a:lnTo>
                    <a:pt x="4159" y="560"/>
                  </a:lnTo>
                  <a:lnTo>
                    <a:pt x="4161" y="560"/>
                  </a:lnTo>
                  <a:lnTo>
                    <a:pt x="4161" y="560"/>
                  </a:lnTo>
                  <a:lnTo>
                    <a:pt x="4159" y="562"/>
                  </a:lnTo>
                  <a:lnTo>
                    <a:pt x="4159" y="566"/>
                  </a:lnTo>
                  <a:lnTo>
                    <a:pt x="4158" y="569"/>
                  </a:lnTo>
                  <a:lnTo>
                    <a:pt x="4158" y="573"/>
                  </a:lnTo>
                  <a:lnTo>
                    <a:pt x="4158" y="576"/>
                  </a:lnTo>
                  <a:lnTo>
                    <a:pt x="4159" y="580"/>
                  </a:lnTo>
                  <a:lnTo>
                    <a:pt x="4161" y="580"/>
                  </a:lnTo>
                  <a:lnTo>
                    <a:pt x="4163" y="578"/>
                  </a:lnTo>
                  <a:lnTo>
                    <a:pt x="4164" y="578"/>
                  </a:lnTo>
                  <a:lnTo>
                    <a:pt x="4164" y="576"/>
                  </a:lnTo>
                  <a:lnTo>
                    <a:pt x="4166" y="574"/>
                  </a:lnTo>
                  <a:lnTo>
                    <a:pt x="4168" y="573"/>
                  </a:lnTo>
                  <a:lnTo>
                    <a:pt x="4170" y="573"/>
                  </a:lnTo>
                  <a:lnTo>
                    <a:pt x="4170" y="569"/>
                  </a:lnTo>
                  <a:lnTo>
                    <a:pt x="4173" y="569"/>
                  </a:lnTo>
                  <a:lnTo>
                    <a:pt x="4173" y="566"/>
                  </a:lnTo>
                  <a:lnTo>
                    <a:pt x="4173" y="564"/>
                  </a:lnTo>
                  <a:lnTo>
                    <a:pt x="4173" y="560"/>
                  </a:lnTo>
                  <a:lnTo>
                    <a:pt x="4177" y="562"/>
                  </a:lnTo>
                  <a:lnTo>
                    <a:pt x="4177" y="560"/>
                  </a:lnTo>
                  <a:lnTo>
                    <a:pt x="4178" y="560"/>
                  </a:lnTo>
                  <a:lnTo>
                    <a:pt x="4180" y="560"/>
                  </a:lnTo>
                  <a:lnTo>
                    <a:pt x="4182" y="560"/>
                  </a:lnTo>
                  <a:lnTo>
                    <a:pt x="4182" y="557"/>
                  </a:lnTo>
                  <a:lnTo>
                    <a:pt x="4185" y="557"/>
                  </a:lnTo>
                  <a:lnTo>
                    <a:pt x="4189" y="555"/>
                  </a:lnTo>
                  <a:lnTo>
                    <a:pt x="4191" y="557"/>
                  </a:lnTo>
                  <a:lnTo>
                    <a:pt x="4194" y="557"/>
                  </a:lnTo>
                  <a:lnTo>
                    <a:pt x="4194" y="559"/>
                  </a:lnTo>
                  <a:lnTo>
                    <a:pt x="4196" y="559"/>
                  </a:lnTo>
                  <a:lnTo>
                    <a:pt x="4196" y="560"/>
                  </a:lnTo>
                  <a:lnTo>
                    <a:pt x="4198" y="560"/>
                  </a:lnTo>
                  <a:lnTo>
                    <a:pt x="4201" y="564"/>
                  </a:lnTo>
                  <a:lnTo>
                    <a:pt x="4206" y="564"/>
                  </a:lnTo>
                  <a:lnTo>
                    <a:pt x="4206" y="564"/>
                  </a:lnTo>
                  <a:lnTo>
                    <a:pt x="4206" y="564"/>
                  </a:lnTo>
                  <a:lnTo>
                    <a:pt x="4206" y="571"/>
                  </a:lnTo>
                  <a:lnTo>
                    <a:pt x="4210" y="571"/>
                  </a:lnTo>
                  <a:lnTo>
                    <a:pt x="4212" y="573"/>
                  </a:lnTo>
                  <a:lnTo>
                    <a:pt x="4213" y="574"/>
                  </a:lnTo>
                  <a:lnTo>
                    <a:pt x="4213" y="576"/>
                  </a:lnTo>
                  <a:lnTo>
                    <a:pt x="4219" y="578"/>
                  </a:lnTo>
                  <a:lnTo>
                    <a:pt x="4222" y="566"/>
                  </a:lnTo>
                  <a:lnTo>
                    <a:pt x="4224" y="566"/>
                  </a:lnTo>
                  <a:lnTo>
                    <a:pt x="4226" y="564"/>
                  </a:lnTo>
                  <a:lnTo>
                    <a:pt x="4227" y="562"/>
                  </a:lnTo>
                  <a:lnTo>
                    <a:pt x="4227" y="559"/>
                  </a:lnTo>
                  <a:lnTo>
                    <a:pt x="4233" y="559"/>
                  </a:lnTo>
                  <a:lnTo>
                    <a:pt x="4234" y="557"/>
                  </a:lnTo>
                  <a:lnTo>
                    <a:pt x="4236" y="555"/>
                  </a:lnTo>
                  <a:lnTo>
                    <a:pt x="4238" y="555"/>
                  </a:lnTo>
                  <a:lnTo>
                    <a:pt x="4238" y="553"/>
                  </a:lnTo>
                  <a:lnTo>
                    <a:pt x="4236" y="552"/>
                  </a:lnTo>
                  <a:lnTo>
                    <a:pt x="4236" y="550"/>
                  </a:lnTo>
                  <a:lnTo>
                    <a:pt x="4240" y="550"/>
                  </a:lnTo>
                  <a:lnTo>
                    <a:pt x="4240" y="548"/>
                  </a:lnTo>
                  <a:lnTo>
                    <a:pt x="4241" y="548"/>
                  </a:lnTo>
                  <a:lnTo>
                    <a:pt x="4241" y="548"/>
                  </a:lnTo>
                  <a:lnTo>
                    <a:pt x="4243" y="548"/>
                  </a:lnTo>
                  <a:lnTo>
                    <a:pt x="4247" y="548"/>
                  </a:lnTo>
                  <a:lnTo>
                    <a:pt x="4248" y="546"/>
                  </a:lnTo>
                  <a:lnTo>
                    <a:pt x="4250" y="545"/>
                  </a:lnTo>
                  <a:lnTo>
                    <a:pt x="4252" y="545"/>
                  </a:lnTo>
                  <a:lnTo>
                    <a:pt x="4250" y="543"/>
                  </a:lnTo>
                  <a:lnTo>
                    <a:pt x="4248" y="541"/>
                  </a:lnTo>
                  <a:lnTo>
                    <a:pt x="4248" y="541"/>
                  </a:lnTo>
                  <a:lnTo>
                    <a:pt x="4248" y="539"/>
                  </a:lnTo>
                  <a:lnTo>
                    <a:pt x="4252" y="539"/>
                  </a:lnTo>
                  <a:lnTo>
                    <a:pt x="4254" y="541"/>
                  </a:lnTo>
                  <a:lnTo>
                    <a:pt x="4257" y="543"/>
                  </a:lnTo>
                  <a:lnTo>
                    <a:pt x="4259" y="539"/>
                  </a:lnTo>
                  <a:lnTo>
                    <a:pt x="4260" y="539"/>
                  </a:lnTo>
                  <a:lnTo>
                    <a:pt x="4260" y="536"/>
                  </a:lnTo>
                  <a:lnTo>
                    <a:pt x="4259" y="534"/>
                  </a:lnTo>
                  <a:lnTo>
                    <a:pt x="4259" y="532"/>
                  </a:lnTo>
                  <a:lnTo>
                    <a:pt x="4260" y="532"/>
                  </a:lnTo>
                  <a:lnTo>
                    <a:pt x="4262" y="534"/>
                  </a:lnTo>
                  <a:lnTo>
                    <a:pt x="4264" y="536"/>
                  </a:lnTo>
                  <a:lnTo>
                    <a:pt x="4266" y="534"/>
                  </a:lnTo>
                  <a:lnTo>
                    <a:pt x="4267" y="534"/>
                  </a:lnTo>
                  <a:lnTo>
                    <a:pt x="4269" y="532"/>
                  </a:lnTo>
                  <a:lnTo>
                    <a:pt x="4269" y="532"/>
                  </a:lnTo>
                  <a:lnTo>
                    <a:pt x="4271" y="532"/>
                  </a:lnTo>
                  <a:lnTo>
                    <a:pt x="4273" y="531"/>
                  </a:lnTo>
                  <a:lnTo>
                    <a:pt x="4276" y="531"/>
                  </a:lnTo>
                  <a:lnTo>
                    <a:pt x="4276" y="529"/>
                  </a:lnTo>
                  <a:lnTo>
                    <a:pt x="4278" y="529"/>
                  </a:lnTo>
                  <a:lnTo>
                    <a:pt x="4278" y="527"/>
                  </a:lnTo>
                  <a:lnTo>
                    <a:pt x="4285" y="527"/>
                  </a:lnTo>
                  <a:lnTo>
                    <a:pt x="4285" y="525"/>
                  </a:lnTo>
                  <a:lnTo>
                    <a:pt x="4288" y="525"/>
                  </a:lnTo>
                  <a:lnTo>
                    <a:pt x="4288" y="524"/>
                  </a:lnTo>
                  <a:lnTo>
                    <a:pt x="4290" y="524"/>
                  </a:lnTo>
                  <a:lnTo>
                    <a:pt x="4290" y="522"/>
                  </a:lnTo>
                  <a:lnTo>
                    <a:pt x="4294" y="522"/>
                  </a:lnTo>
                  <a:lnTo>
                    <a:pt x="4294" y="522"/>
                  </a:lnTo>
                  <a:lnTo>
                    <a:pt x="4297" y="522"/>
                  </a:lnTo>
                  <a:lnTo>
                    <a:pt x="4297" y="518"/>
                  </a:lnTo>
                  <a:lnTo>
                    <a:pt x="4299" y="518"/>
                  </a:lnTo>
                  <a:lnTo>
                    <a:pt x="4299" y="518"/>
                  </a:lnTo>
                  <a:lnTo>
                    <a:pt x="4308" y="517"/>
                  </a:lnTo>
                  <a:lnTo>
                    <a:pt x="4308" y="515"/>
                  </a:lnTo>
                  <a:lnTo>
                    <a:pt x="4309" y="515"/>
                  </a:lnTo>
                  <a:lnTo>
                    <a:pt x="4309" y="515"/>
                  </a:lnTo>
                  <a:lnTo>
                    <a:pt x="4311" y="515"/>
                  </a:lnTo>
                  <a:lnTo>
                    <a:pt x="4311" y="517"/>
                  </a:lnTo>
                  <a:lnTo>
                    <a:pt x="4311" y="517"/>
                  </a:lnTo>
                  <a:lnTo>
                    <a:pt x="4323" y="515"/>
                  </a:lnTo>
                  <a:lnTo>
                    <a:pt x="4323" y="515"/>
                  </a:lnTo>
                  <a:lnTo>
                    <a:pt x="4327" y="515"/>
                  </a:lnTo>
                  <a:lnTo>
                    <a:pt x="4327" y="518"/>
                  </a:lnTo>
                  <a:lnTo>
                    <a:pt x="4330" y="518"/>
                  </a:lnTo>
                  <a:lnTo>
                    <a:pt x="4330" y="518"/>
                  </a:lnTo>
                  <a:lnTo>
                    <a:pt x="4337" y="518"/>
                  </a:lnTo>
                  <a:lnTo>
                    <a:pt x="4339" y="520"/>
                  </a:lnTo>
                  <a:lnTo>
                    <a:pt x="4341" y="518"/>
                  </a:lnTo>
                  <a:lnTo>
                    <a:pt x="4343" y="517"/>
                  </a:lnTo>
                  <a:lnTo>
                    <a:pt x="4344" y="513"/>
                  </a:lnTo>
                  <a:lnTo>
                    <a:pt x="4346" y="513"/>
                  </a:lnTo>
                  <a:lnTo>
                    <a:pt x="4346" y="512"/>
                  </a:lnTo>
                  <a:lnTo>
                    <a:pt x="4344" y="512"/>
                  </a:lnTo>
                  <a:lnTo>
                    <a:pt x="4344" y="505"/>
                  </a:lnTo>
                  <a:lnTo>
                    <a:pt x="4339" y="503"/>
                  </a:lnTo>
                  <a:lnTo>
                    <a:pt x="4339" y="503"/>
                  </a:lnTo>
                  <a:lnTo>
                    <a:pt x="4337" y="503"/>
                  </a:lnTo>
                  <a:lnTo>
                    <a:pt x="4337" y="501"/>
                  </a:lnTo>
                  <a:lnTo>
                    <a:pt x="4337" y="499"/>
                  </a:lnTo>
                  <a:lnTo>
                    <a:pt x="4339" y="498"/>
                  </a:lnTo>
                  <a:lnTo>
                    <a:pt x="4337" y="498"/>
                  </a:lnTo>
                  <a:lnTo>
                    <a:pt x="4337" y="496"/>
                  </a:lnTo>
                  <a:lnTo>
                    <a:pt x="4336" y="496"/>
                  </a:lnTo>
                  <a:lnTo>
                    <a:pt x="4336" y="489"/>
                  </a:lnTo>
                  <a:lnTo>
                    <a:pt x="4332" y="489"/>
                  </a:lnTo>
                  <a:lnTo>
                    <a:pt x="4332" y="485"/>
                  </a:lnTo>
                  <a:lnTo>
                    <a:pt x="4330" y="482"/>
                  </a:lnTo>
                  <a:lnTo>
                    <a:pt x="4327" y="475"/>
                  </a:lnTo>
                  <a:lnTo>
                    <a:pt x="4323" y="477"/>
                  </a:lnTo>
                  <a:lnTo>
                    <a:pt x="4322" y="478"/>
                  </a:lnTo>
                  <a:lnTo>
                    <a:pt x="4318" y="478"/>
                  </a:lnTo>
                  <a:lnTo>
                    <a:pt x="4318" y="477"/>
                  </a:lnTo>
                  <a:lnTo>
                    <a:pt x="4316" y="477"/>
                  </a:lnTo>
                  <a:lnTo>
                    <a:pt x="4316" y="475"/>
                  </a:lnTo>
                  <a:lnTo>
                    <a:pt x="4316" y="475"/>
                  </a:lnTo>
                  <a:lnTo>
                    <a:pt x="4318" y="475"/>
                  </a:lnTo>
                  <a:lnTo>
                    <a:pt x="4318" y="473"/>
                  </a:lnTo>
                  <a:lnTo>
                    <a:pt x="4318" y="471"/>
                  </a:lnTo>
                  <a:lnTo>
                    <a:pt x="4322" y="470"/>
                  </a:lnTo>
                  <a:lnTo>
                    <a:pt x="4322" y="468"/>
                  </a:lnTo>
                  <a:lnTo>
                    <a:pt x="4320" y="468"/>
                  </a:lnTo>
                  <a:lnTo>
                    <a:pt x="4320" y="466"/>
                  </a:lnTo>
                  <a:lnTo>
                    <a:pt x="4318" y="468"/>
                  </a:lnTo>
                  <a:lnTo>
                    <a:pt x="4318" y="470"/>
                  </a:lnTo>
                  <a:lnTo>
                    <a:pt x="4313" y="470"/>
                  </a:lnTo>
                  <a:lnTo>
                    <a:pt x="4313" y="468"/>
                  </a:lnTo>
                  <a:lnTo>
                    <a:pt x="4311" y="466"/>
                  </a:lnTo>
                  <a:lnTo>
                    <a:pt x="4308" y="466"/>
                  </a:lnTo>
                  <a:lnTo>
                    <a:pt x="4306" y="464"/>
                  </a:lnTo>
                  <a:lnTo>
                    <a:pt x="4302" y="466"/>
                  </a:lnTo>
                  <a:lnTo>
                    <a:pt x="4299" y="466"/>
                  </a:lnTo>
                  <a:lnTo>
                    <a:pt x="4299" y="464"/>
                  </a:lnTo>
                  <a:lnTo>
                    <a:pt x="4302" y="464"/>
                  </a:lnTo>
                  <a:lnTo>
                    <a:pt x="4302" y="463"/>
                  </a:lnTo>
                  <a:lnTo>
                    <a:pt x="4316" y="464"/>
                  </a:lnTo>
                  <a:lnTo>
                    <a:pt x="4316" y="461"/>
                  </a:lnTo>
                  <a:lnTo>
                    <a:pt x="4318" y="461"/>
                  </a:lnTo>
                  <a:lnTo>
                    <a:pt x="4318" y="463"/>
                  </a:lnTo>
                  <a:lnTo>
                    <a:pt x="4320" y="463"/>
                  </a:lnTo>
                  <a:lnTo>
                    <a:pt x="4322" y="463"/>
                  </a:lnTo>
                  <a:lnTo>
                    <a:pt x="4323" y="464"/>
                  </a:lnTo>
                  <a:lnTo>
                    <a:pt x="4323" y="464"/>
                  </a:lnTo>
                  <a:lnTo>
                    <a:pt x="4325" y="464"/>
                  </a:lnTo>
                  <a:lnTo>
                    <a:pt x="4325" y="466"/>
                  </a:lnTo>
                  <a:lnTo>
                    <a:pt x="4341" y="468"/>
                  </a:lnTo>
                  <a:lnTo>
                    <a:pt x="4341" y="468"/>
                  </a:lnTo>
                  <a:lnTo>
                    <a:pt x="4344" y="468"/>
                  </a:lnTo>
                  <a:lnTo>
                    <a:pt x="4344" y="466"/>
                  </a:lnTo>
                  <a:lnTo>
                    <a:pt x="4346" y="466"/>
                  </a:lnTo>
                  <a:lnTo>
                    <a:pt x="4348" y="466"/>
                  </a:lnTo>
                  <a:lnTo>
                    <a:pt x="4348" y="468"/>
                  </a:lnTo>
                  <a:lnTo>
                    <a:pt x="4348" y="466"/>
                  </a:lnTo>
                  <a:lnTo>
                    <a:pt x="4351" y="466"/>
                  </a:lnTo>
                  <a:lnTo>
                    <a:pt x="4351" y="464"/>
                  </a:lnTo>
                  <a:lnTo>
                    <a:pt x="4353" y="464"/>
                  </a:lnTo>
                  <a:lnTo>
                    <a:pt x="4353" y="463"/>
                  </a:lnTo>
                  <a:lnTo>
                    <a:pt x="4356" y="463"/>
                  </a:lnTo>
                  <a:lnTo>
                    <a:pt x="4356" y="461"/>
                  </a:lnTo>
                  <a:lnTo>
                    <a:pt x="4360" y="461"/>
                  </a:lnTo>
                  <a:lnTo>
                    <a:pt x="4360" y="457"/>
                  </a:lnTo>
                  <a:lnTo>
                    <a:pt x="4360" y="454"/>
                  </a:lnTo>
                  <a:lnTo>
                    <a:pt x="4362" y="450"/>
                  </a:lnTo>
                  <a:lnTo>
                    <a:pt x="4365" y="449"/>
                  </a:lnTo>
                  <a:lnTo>
                    <a:pt x="4365" y="447"/>
                  </a:lnTo>
                  <a:lnTo>
                    <a:pt x="4363" y="445"/>
                  </a:lnTo>
                  <a:lnTo>
                    <a:pt x="4363" y="443"/>
                  </a:lnTo>
                  <a:lnTo>
                    <a:pt x="4360" y="443"/>
                  </a:lnTo>
                  <a:lnTo>
                    <a:pt x="4358" y="440"/>
                  </a:lnTo>
                  <a:lnTo>
                    <a:pt x="4358" y="440"/>
                  </a:lnTo>
                  <a:lnTo>
                    <a:pt x="4358" y="440"/>
                  </a:lnTo>
                  <a:lnTo>
                    <a:pt x="4356" y="438"/>
                  </a:lnTo>
                  <a:lnTo>
                    <a:pt x="4358" y="438"/>
                  </a:lnTo>
                  <a:lnTo>
                    <a:pt x="4358" y="438"/>
                  </a:lnTo>
                  <a:lnTo>
                    <a:pt x="4358" y="436"/>
                  </a:lnTo>
                  <a:lnTo>
                    <a:pt x="4360" y="436"/>
                  </a:lnTo>
                  <a:lnTo>
                    <a:pt x="4360" y="433"/>
                  </a:lnTo>
                  <a:lnTo>
                    <a:pt x="4360" y="431"/>
                  </a:lnTo>
                  <a:lnTo>
                    <a:pt x="4360" y="428"/>
                  </a:lnTo>
                  <a:lnTo>
                    <a:pt x="4363" y="426"/>
                  </a:lnTo>
                  <a:lnTo>
                    <a:pt x="4363" y="426"/>
                  </a:lnTo>
                  <a:lnTo>
                    <a:pt x="4365" y="426"/>
                  </a:lnTo>
                  <a:lnTo>
                    <a:pt x="4369" y="426"/>
                  </a:lnTo>
                  <a:lnTo>
                    <a:pt x="4369" y="424"/>
                  </a:lnTo>
                  <a:lnTo>
                    <a:pt x="4370" y="424"/>
                  </a:lnTo>
                  <a:lnTo>
                    <a:pt x="4369" y="426"/>
                  </a:lnTo>
                  <a:lnTo>
                    <a:pt x="4369" y="428"/>
                  </a:lnTo>
                  <a:lnTo>
                    <a:pt x="4367" y="429"/>
                  </a:lnTo>
                  <a:lnTo>
                    <a:pt x="4367" y="433"/>
                  </a:lnTo>
                  <a:lnTo>
                    <a:pt x="4370" y="433"/>
                  </a:lnTo>
                  <a:lnTo>
                    <a:pt x="4369" y="440"/>
                  </a:lnTo>
                  <a:lnTo>
                    <a:pt x="4367" y="440"/>
                  </a:lnTo>
                  <a:lnTo>
                    <a:pt x="4367" y="447"/>
                  </a:lnTo>
                  <a:lnTo>
                    <a:pt x="4372" y="447"/>
                  </a:lnTo>
                  <a:lnTo>
                    <a:pt x="4374" y="449"/>
                  </a:lnTo>
                  <a:lnTo>
                    <a:pt x="4377" y="452"/>
                  </a:lnTo>
                  <a:lnTo>
                    <a:pt x="4381" y="450"/>
                  </a:lnTo>
                  <a:lnTo>
                    <a:pt x="4384" y="450"/>
                  </a:lnTo>
                  <a:lnTo>
                    <a:pt x="4386" y="449"/>
                  </a:lnTo>
                  <a:lnTo>
                    <a:pt x="4390" y="447"/>
                  </a:lnTo>
                  <a:lnTo>
                    <a:pt x="4391" y="445"/>
                  </a:lnTo>
                  <a:lnTo>
                    <a:pt x="4391" y="443"/>
                  </a:lnTo>
                  <a:lnTo>
                    <a:pt x="4393" y="443"/>
                  </a:lnTo>
                  <a:lnTo>
                    <a:pt x="4395" y="443"/>
                  </a:lnTo>
                  <a:lnTo>
                    <a:pt x="4395" y="445"/>
                  </a:lnTo>
                  <a:lnTo>
                    <a:pt x="4405" y="445"/>
                  </a:lnTo>
                  <a:lnTo>
                    <a:pt x="4409" y="449"/>
                  </a:lnTo>
                  <a:lnTo>
                    <a:pt x="4411" y="452"/>
                  </a:lnTo>
                  <a:lnTo>
                    <a:pt x="4412" y="456"/>
                  </a:lnTo>
                  <a:lnTo>
                    <a:pt x="4414" y="456"/>
                  </a:lnTo>
                  <a:lnTo>
                    <a:pt x="4414" y="457"/>
                  </a:lnTo>
                  <a:lnTo>
                    <a:pt x="4412" y="459"/>
                  </a:lnTo>
                  <a:lnTo>
                    <a:pt x="4412" y="461"/>
                  </a:lnTo>
                  <a:lnTo>
                    <a:pt x="4411" y="463"/>
                  </a:lnTo>
                  <a:lnTo>
                    <a:pt x="4416" y="466"/>
                  </a:lnTo>
                  <a:lnTo>
                    <a:pt x="4419" y="470"/>
                  </a:lnTo>
                  <a:lnTo>
                    <a:pt x="4423" y="470"/>
                  </a:lnTo>
                  <a:lnTo>
                    <a:pt x="4425" y="468"/>
                  </a:lnTo>
                  <a:lnTo>
                    <a:pt x="4426" y="468"/>
                  </a:lnTo>
                  <a:lnTo>
                    <a:pt x="4428" y="468"/>
                  </a:lnTo>
                  <a:lnTo>
                    <a:pt x="4430" y="468"/>
                  </a:lnTo>
                  <a:lnTo>
                    <a:pt x="4432" y="470"/>
                  </a:lnTo>
                  <a:lnTo>
                    <a:pt x="4432" y="470"/>
                  </a:lnTo>
                  <a:lnTo>
                    <a:pt x="4435" y="470"/>
                  </a:lnTo>
                  <a:lnTo>
                    <a:pt x="4437" y="473"/>
                  </a:lnTo>
                  <a:lnTo>
                    <a:pt x="4439" y="473"/>
                  </a:lnTo>
                  <a:lnTo>
                    <a:pt x="4440" y="475"/>
                  </a:lnTo>
                  <a:lnTo>
                    <a:pt x="4440" y="475"/>
                  </a:lnTo>
                  <a:lnTo>
                    <a:pt x="4440" y="477"/>
                  </a:lnTo>
                  <a:lnTo>
                    <a:pt x="4442" y="480"/>
                  </a:lnTo>
                  <a:lnTo>
                    <a:pt x="4446" y="478"/>
                  </a:lnTo>
                  <a:lnTo>
                    <a:pt x="4447" y="477"/>
                  </a:lnTo>
                  <a:lnTo>
                    <a:pt x="4449" y="477"/>
                  </a:lnTo>
                  <a:lnTo>
                    <a:pt x="4451" y="475"/>
                  </a:lnTo>
                  <a:lnTo>
                    <a:pt x="4452" y="473"/>
                  </a:lnTo>
                  <a:lnTo>
                    <a:pt x="4454" y="477"/>
                  </a:lnTo>
                  <a:lnTo>
                    <a:pt x="4454" y="478"/>
                  </a:lnTo>
                  <a:lnTo>
                    <a:pt x="4456" y="480"/>
                  </a:lnTo>
                  <a:lnTo>
                    <a:pt x="4459" y="48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b="1">
                <a:solidFill>
                  <a:prstClr val="black"/>
                </a:solidFill>
                <a:latin typeface="Arial" panose="020B0604020202020204" pitchFamily="34" charset="0"/>
                <a:cs typeface="Arial" panose="020B0604020202020204" pitchFamily="34" charset="0"/>
              </a:endParaRPr>
            </a:p>
          </p:txBody>
        </p:sp>
        <p:sp>
          <p:nvSpPr>
            <p:cNvPr id="85" name="Freeform 9"/>
            <p:cNvSpPr>
              <a:spLocks noEditPoints="1"/>
            </p:cNvSpPr>
            <p:nvPr/>
          </p:nvSpPr>
          <p:spPr bwMode="auto">
            <a:xfrm>
              <a:off x="1936750" y="1506538"/>
              <a:ext cx="5672138" cy="3171825"/>
            </a:xfrm>
            <a:custGeom>
              <a:avLst/>
              <a:gdLst>
                <a:gd name="T0" fmla="*/ 1869 w 3573"/>
                <a:gd name="T1" fmla="*/ 485 h 1998"/>
                <a:gd name="T2" fmla="*/ 1911 w 3573"/>
                <a:gd name="T3" fmla="*/ 291 h 1998"/>
                <a:gd name="T4" fmla="*/ 2070 w 3573"/>
                <a:gd name="T5" fmla="*/ 495 h 1998"/>
                <a:gd name="T6" fmla="*/ 2126 w 3573"/>
                <a:gd name="T7" fmla="*/ 453 h 1998"/>
                <a:gd name="T8" fmla="*/ 2138 w 3573"/>
                <a:gd name="T9" fmla="*/ 431 h 1998"/>
                <a:gd name="T10" fmla="*/ 2199 w 3573"/>
                <a:gd name="T11" fmla="*/ 441 h 1998"/>
                <a:gd name="T12" fmla="*/ 2180 w 3573"/>
                <a:gd name="T13" fmla="*/ 406 h 1998"/>
                <a:gd name="T14" fmla="*/ 2236 w 3573"/>
                <a:gd name="T15" fmla="*/ 497 h 1998"/>
                <a:gd name="T16" fmla="*/ 2219 w 3573"/>
                <a:gd name="T17" fmla="*/ 480 h 1998"/>
                <a:gd name="T18" fmla="*/ 1880 w 3573"/>
                <a:gd name="T19" fmla="*/ 1396 h 1998"/>
                <a:gd name="T20" fmla="*/ 2192 w 3573"/>
                <a:gd name="T21" fmla="*/ 1571 h 1998"/>
                <a:gd name="T22" fmla="*/ 2121 w 3573"/>
                <a:gd name="T23" fmla="*/ 1614 h 1998"/>
                <a:gd name="T24" fmla="*/ 2086 w 3573"/>
                <a:gd name="T25" fmla="*/ 1805 h 1998"/>
                <a:gd name="T26" fmla="*/ 2096 w 3573"/>
                <a:gd name="T27" fmla="*/ 1681 h 1998"/>
                <a:gd name="T28" fmla="*/ 2098 w 3573"/>
                <a:gd name="T29" fmla="*/ 1756 h 1998"/>
                <a:gd name="T30" fmla="*/ 2103 w 3573"/>
                <a:gd name="T31" fmla="*/ 1738 h 1998"/>
                <a:gd name="T32" fmla="*/ 2147 w 3573"/>
                <a:gd name="T33" fmla="*/ 1780 h 1998"/>
                <a:gd name="T34" fmla="*/ 2163 w 3573"/>
                <a:gd name="T35" fmla="*/ 1813 h 1998"/>
                <a:gd name="T36" fmla="*/ 2175 w 3573"/>
                <a:gd name="T37" fmla="*/ 1719 h 1998"/>
                <a:gd name="T38" fmla="*/ 2170 w 3573"/>
                <a:gd name="T39" fmla="*/ 1665 h 1998"/>
                <a:gd name="T40" fmla="*/ 2142 w 3573"/>
                <a:gd name="T41" fmla="*/ 1698 h 1998"/>
                <a:gd name="T42" fmla="*/ 2131 w 3573"/>
                <a:gd name="T43" fmla="*/ 1661 h 1998"/>
                <a:gd name="T44" fmla="*/ 2143 w 3573"/>
                <a:gd name="T45" fmla="*/ 1106 h 1998"/>
                <a:gd name="T46" fmla="*/ 2294 w 3573"/>
                <a:gd name="T47" fmla="*/ 928 h 1998"/>
                <a:gd name="T48" fmla="*/ 2323 w 3573"/>
                <a:gd name="T49" fmla="*/ 954 h 1998"/>
                <a:gd name="T50" fmla="*/ 2437 w 3573"/>
                <a:gd name="T51" fmla="*/ 881 h 1998"/>
                <a:gd name="T52" fmla="*/ 2449 w 3573"/>
                <a:gd name="T53" fmla="*/ 930 h 1998"/>
                <a:gd name="T54" fmla="*/ 2381 w 3573"/>
                <a:gd name="T55" fmla="*/ 951 h 1998"/>
                <a:gd name="T56" fmla="*/ 2391 w 3573"/>
                <a:gd name="T57" fmla="*/ 888 h 1998"/>
                <a:gd name="T58" fmla="*/ 2356 w 3573"/>
                <a:gd name="T59" fmla="*/ 820 h 1998"/>
                <a:gd name="T60" fmla="*/ 2362 w 3573"/>
                <a:gd name="T61" fmla="*/ 778 h 1998"/>
                <a:gd name="T62" fmla="*/ 2395 w 3573"/>
                <a:gd name="T63" fmla="*/ 762 h 1998"/>
                <a:gd name="T64" fmla="*/ 2440 w 3573"/>
                <a:gd name="T65" fmla="*/ 773 h 1998"/>
                <a:gd name="T66" fmla="*/ 2425 w 3573"/>
                <a:gd name="T67" fmla="*/ 816 h 1998"/>
                <a:gd name="T68" fmla="*/ 2411 w 3573"/>
                <a:gd name="T69" fmla="*/ 804 h 1998"/>
                <a:gd name="T70" fmla="*/ 2411 w 3573"/>
                <a:gd name="T71" fmla="*/ 832 h 1998"/>
                <a:gd name="T72" fmla="*/ 2431 w 3573"/>
                <a:gd name="T73" fmla="*/ 865 h 1998"/>
                <a:gd name="T74" fmla="*/ 2541 w 3573"/>
                <a:gd name="T75" fmla="*/ 834 h 1998"/>
                <a:gd name="T76" fmla="*/ 2510 w 3573"/>
                <a:gd name="T77" fmla="*/ 825 h 1998"/>
                <a:gd name="T78" fmla="*/ 2538 w 3573"/>
                <a:gd name="T79" fmla="*/ 778 h 1998"/>
                <a:gd name="T80" fmla="*/ 2561 w 3573"/>
                <a:gd name="T81" fmla="*/ 806 h 1998"/>
                <a:gd name="T82" fmla="*/ 2815 w 3573"/>
                <a:gd name="T83" fmla="*/ 759 h 1998"/>
                <a:gd name="T84" fmla="*/ 2751 w 3573"/>
                <a:gd name="T85" fmla="*/ 775 h 1998"/>
                <a:gd name="T86" fmla="*/ 2721 w 3573"/>
                <a:gd name="T87" fmla="*/ 785 h 1998"/>
                <a:gd name="T88" fmla="*/ 2798 w 3573"/>
                <a:gd name="T89" fmla="*/ 759 h 1998"/>
                <a:gd name="T90" fmla="*/ 3009 w 3573"/>
                <a:gd name="T91" fmla="*/ 691 h 1998"/>
                <a:gd name="T92" fmla="*/ 3116 w 3573"/>
                <a:gd name="T93" fmla="*/ 963 h 1998"/>
                <a:gd name="T94" fmla="*/ 3140 w 3573"/>
                <a:gd name="T95" fmla="*/ 76 h 1998"/>
                <a:gd name="T96" fmla="*/ 3166 w 3573"/>
                <a:gd name="T97" fmla="*/ 47 h 1998"/>
                <a:gd name="T98" fmla="*/ 3245 w 3573"/>
                <a:gd name="T99" fmla="*/ 591 h 1998"/>
                <a:gd name="T100" fmla="*/ 3199 w 3573"/>
                <a:gd name="T101" fmla="*/ 649 h 1998"/>
                <a:gd name="T102" fmla="*/ 3193 w 3573"/>
                <a:gd name="T103" fmla="*/ 637 h 1998"/>
                <a:gd name="T104" fmla="*/ 3259 w 3573"/>
                <a:gd name="T105" fmla="*/ 120 h 1998"/>
                <a:gd name="T106" fmla="*/ 3395 w 3573"/>
                <a:gd name="T107" fmla="*/ 1078 h 1998"/>
                <a:gd name="T108" fmla="*/ 3566 w 3573"/>
                <a:gd name="T109" fmla="*/ 794 h 1998"/>
                <a:gd name="T110" fmla="*/ 14 w 3573"/>
                <a:gd name="T111" fmla="*/ 47 h 1998"/>
                <a:gd name="T112" fmla="*/ 21 w 3573"/>
                <a:gd name="T113" fmla="*/ 68 h 1998"/>
                <a:gd name="T114" fmla="*/ 79 w 3573"/>
                <a:gd name="T115" fmla="*/ 59 h 1998"/>
                <a:gd name="T116" fmla="*/ 49 w 3573"/>
                <a:gd name="T117" fmla="*/ 75 h 1998"/>
                <a:gd name="T118" fmla="*/ 115 w 3573"/>
                <a:gd name="T119" fmla="*/ 64 h 1998"/>
                <a:gd name="T120" fmla="*/ 147 w 3573"/>
                <a:gd name="T121" fmla="*/ 41 h 1998"/>
                <a:gd name="T122" fmla="*/ 121 w 3573"/>
                <a:gd name="T123" fmla="*/ 27 h 1998"/>
                <a:gd name="T124" fmla="*/ 112 w 3573"/>
                <a:gd name="T125" fmla="*/ 47 h 1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3" h="1998">
                  <a:moveTo>
                    <a:pt x="1794" y="401"/>
                  </a:moveTo>
                  <a:lnTo>
                    <a:pt x="1796" y="401"/>
                  </a:lnTo>
                  <a:lnTo>
                    <a:pt x="1796" y="401"/>
                  </a:lnTo>
                  <a:lnTo>
                    <a:pt x="1798" y="403"/>
                  </a:lnTo>
                  <a:lnTo>
                    <a:pt x="1796" y="401"/>
                  </a:lnTo>
                  <a:lnTo>
                    <a:pt x="1796" y="401"/>
                  </a:lnTo>
                  <a:lnTo>
                    <a:pt x="1794" y="401"/>
                  </a:lnTo>
                  <a:close/>
                  <a:moveTo>
                    <a:pt x="1880" y="488"/>
                  </a:moveTo>
                  <a:lnTo>
                    <a:pt x="1880" y="492"/>
                  </a:lnTo>
                  <a:lnTo>
                    <a:pt x="1878" y="492"/>
                  </a:lnTo>
                  <a:lnTo>
                    <a:pt x="1876" y="494"/>
                  </a:lnTo>
                  <a:lnTo>
                    <a:pt x="1875" y="495"/>
                  </a:lnTo>
                  <a:lnTo>
                    <a:pt x="1875" y="495"/>
                  </a:lnTo>
                  <a:lnTo>
                    <a:pt x="1871" y="499"/>
                  </a:lnTo>
                  <a:lnTo>
                    <a:pt x="1871" y="499"/>
                  </a:lnTo>
                  <a:lnTo>
                    <a:pt x="1868" y="499"/>
                  </a:lnTo>
                  <a:lnTo>
                    <a:pt x="1868" y="499"/>
                  </a:lnTo>
                  <a:lnTo>
                    <a:pt x="1866" y="501"/>
                  </a:lnTo>
                  <a:lnTo>
                    <a:pt x="1864" y="501"/>
                  </a:lnTo>
                  <a:lnTo>
                    <a:pt x="1861" y="501"/>
                  </a:lnTo>
                  <a:lnTo>
                    <a:pt x="1857" y="501"/>
                  </a:lnTo>
                  <a:lnTo>
                    <a:pt x="1857" y="499"/>
                  </a:lnTo>
                  <a:lnTo>
                    <a:pt x="1859" y="499"/>
                  </a:lnTo>
                  <a:lnTo>
                    <a:pt x="1859" y="494"/>
                  </a:lnTo>
                  <a:lnTo>
                    <a:pt x="1859" y="492"/>
                  </a:lnTo>
                  <a:lnTo>
                    <a:pt x="1861" y="490"/>
                  </a:lnTo>
                  <a:lnTo>
                    <a:pt x="1864" y="488"/>
                  </a:lnTo>
                  <a:lnTo>
                    <a:pt x="1864" y="488"/>
                  </a:lnTo>
                  <a:lnTo>
                    <a:pt x="1866" y="488"/>
                  </a:lnTo>
                  <a:lnTo>
                    <a:pt x="1868" y="488"/>
                  </a:lnTo>
                  <a:lnTo>
                    <a:pt x="1868" y="488"/>
                  </a:lnTo>
                  <a:lnTo>
                    <a:pt x="1869" y="485"/>
                  </a:lnTo>
                  <a:lnTo>
                    <a:pt x="1869" y="485"/>
                  </a:lnTo>
                  <a:lnTo>
                    <a:pt x="1869" y="480"/>
                  </a:lnTo>
                  <a:lnTo>
                    <a:pt x="1869" y="480"/>
                  </a:lnTo>
                  <a:lnTo>
                    <a:pt x="1869" y="476"/>
                  </a:lnTo>
                  <a:lnTo>
                    <a:pt x="1873" y="476"/>
                  </a:lnTo>
                  <a:lnTo>
                    <a:pt x="1873" y="480"/>
                  </a:lnTo>
                  <a:lnTo>
                    <a:pt x="1878" y="480"/>
                  </a:lnTo>
                  <a:lnTo>
                    <a:pt x="1880" y="483"/>
                  </a:lnTo>
                  <a:lnTo>
                    <a:pt x="1880" y="487"/>
                  </a:lnTo>
                  <a:lnTo>
                    <a:pt x="1880" y="488"/>
                  </a:lnTo>
                  <a:close/>
                  <a:moveTo>
                    <a:pt x="1889" y="321"/>
                  </a:moveTo>
                  <a:lnTo>
                    <a:pt x="1890" y="321"/>
                  </a:lnTo>
                  <a:lnTo>
                    <a:pt x="1890" y="322"/>
                  </a:lnTo>
                  <a:lnTo>
                    <a:pt x="1889" y="322"/>
                  </a:lnTo>
                  <a:lnTo>
                    <a:pt x="1889" y="321"/>
                  </a:lnTo>
                  <a:close/>
                  <a:moveTo>
                    <a:pt x="1890" y="501"/>
                  </a:moveTo>
                  <a:lnTo>
                    <a:pt x="1889" y="501"/>
                  </a:lnTo>
                  <a:lnTo>
                    <a:pt x="1889" y="507"/>
                  </a:lnTo>
                  <a:lnTo>
                    <a:pt x="1887" y="507"/>
                  </a:lnTo>
                  <a:lnTo>
                    <a:pt x="1887" y="511"/>
                  </a:lnTo>
                  <a:lnTo>
                    <a:pt x="1885" y="511"/>
                  </a:lnTo>
                  <a:lnTo>
                    <a:pt x="1887" y="502"/>
                  </a:lnTo>
                  <a:lnTo>
                    <a:pt x="1890" y="494"/>
                  </a:lnTo>
                  <a:lnTo>
                    <a:pt x="1892" y="492"/>
                  </a:lnTo>
                  <a:lnTo>
                    <a:pt x="1892" y="494"/>
                  </a:lnTo>
                  <a:lnTo>
                    <a:pt x="1894" y="494"/>
                  </a:lnTo>
                  <a:lnTo>
                    <a:pt x="1890" y="501"/>
                  </a:lnTo>
                  <a:close/>
                  <a:moveTo>
                    <a:pt x="1911" y="291"/>
                  </a:moveTo>
                  <a:lnTo>
                    <a:pt x="1913" y="293"/>
                  </a:lnTo>
                  <a:lnTo>
                    <a:pt x="1913" y="293"/>
                  </a:lnTo>
                  <a:lnTo>
                    <a:pt x="1913" y="293"/>
                  </a:lnTo>
                  <a:lnTo>
                    <a:pt x="1911" y="293"/>
                  </a:lnTo>
                  <a:lnTo>
                    <a:pt x="1911" y="293"/>
                  </a:lnTo>
                  <a:lnTo>
                    <a:pt x="1911" y="291"/>
                  </a:lnTo>
                  <a:close/>
                  <a:moveTo>
                    <a:pt x="1924" y="476"/>
                  </a:moveTo>
                  <a:lnTo>
                    <a:pt x="1920" y="478"/>
                  </a:lnTo>
                  <a:lnTo>
                    <a:pt x="1920" y="474"/>
                  </a:lnTo>
                  <a:lnTo>
                    <a:pt x="1924" y="474"/>
                  </a:lnTo>
                  <a:lnTo>
                    <a:pt x="1924" y="476"/>
                  </a:lnTo>
                  <a:close/>
                  <a:moveTo>
                    <a:pt x="1931" y="476"/>
                  </a:moveTo>
                  <a:lnTo>
                    <a:pt x="1931" y="478"/>
                  </a:lnTo>
                  <a:lnTo>
                    <a:pt x="1932" y="476"/>
                  </a:lnTo>
                  <a:lnTo>
                    <a:pt x="1934" y="476"/>
                  </a:lnTo>
                  <a:lnTo>
                    <a:pt x="1936" y="476"/>
                  </a:lnTo>
                  <a:lnTo>
                    <a:pt x="1936" y="476"/>
                  </a:lnTo>
                  <a:lnTo>
                    <a:pt x="1938" y="478"/>
                  </a:lnTo>
                  <a:lnTo>
                    <a:pt x="1939" y="480"/>
                  </a:lnTo>
                  <a:lnTo>
                    <a:pt x="1939" y="480"/>
                  </a:lnTo>
                  <a:lnTo>
                    <a:pt x="1927" y="480"/>
                  </a:lnTo>
                  <a:lnTo>
                    <a:pt x="1927" y="474"/>
                  </a:lnTo>
                  <a:lnTo>
                    <a:pt x="1931" y="476"/>
                  </a:lnTo>
                  <a:close/>
                  <a:moveTo>
                    <a:pt x="1812" y="616"/>
                  </a:moveTo>
                  <a:lnTo>
                    <a:pt x="1814" y="616"/>
                  </a:lnTo>
                  <a:lnTo>
                    <a:pt x="1814" y="616"/>
                  </a:lnTo>
                  <a:lnTo>
                    <a:pt x="1814" y="617"/>
                  </a:lnTo>
                  <a:lnTo>
                    <a:pt x="1812" y="617"/>
                  </a:lnTo>
                  <a:lnTo>
                    <a:pt x="1812" y="617"/>
                  </a:lnTo>
                  <a:lnTo>
                    <a:pt x="1812" y="616"/>
                  </a:lnTo>
                  <a:close/>
                  <a:moveTo>
                    <a:pt x="2075" y="509"/>
                  </a:moveTo>
                  <a:lnTo>
                    <a:pt x="2075" y="506"/>
                  </a:lnTo>
                  <a:lnTo>
                    <a:pt x="2074" y="506"/>
                  </a:lnTo>
                  <a:lnTo>
                    <a:pt x="2074" y="504"/>
                  </a:lnTo>
                  <a:lnTo>
                    <a:pt x="2072" y="504"/>
                  </a:lnTo>
                  <a:lnTo>
                    <a:pt x="2072" y="501"/>
                  </a:lnTo>
                  <a:lnTo>
                    <a:pt x="2072" y="499"/>
                  </a:lnTo>
                  <a:lnTo>
                    <a:pt x="2072" y="497"/>
                  </a:lnTo>
                  <a:lnTo>
                    <a:pt x="2070" y="495"/>
                  </a:lnTo>
                  <a:lnTo>
                    <a:pt x="2070" y="494"/>
                  </a:lnTo>
                  <a:lnTo>
                    <a:pt x="2070" y="492"/>
                  </a:lnTo>
                  <a:lnTo>
                    <a:pt x="2072" y="490"/>
                  </a:lnTo>
                  <a:lnTo>
                    <a:pt x="2072" y="490"/>
                  </a:lnTo>
                  <a:lnTo>
                    <a:pt x="2077" y="490"/>
                  </a:lnTo>
                  <a:lnTo>
                    <a:pt x="2079" y="499"/>
                  </a:lnTo>
                  <a:lnTo>
                    <a:pt x="2081" y="499"/>
                  </a:lnTo>
                  <a:lnTo>
                    <a:pt x="2081" y="501"/>
                  </a:lnTo>
                  <a:lnTo>
                    <a:pt x="2081" y="501"/>
                  </a:lnTo>
                  <a:lnTo>
                    <a:pt x="2081" y="501"/>
                  </a:lnTo>
                  <a:lnTo>
                    <a:pt x="2081" y="504"/>
                  </a:lnTo>
                  <a:lnTo>
                    <a:pt x="2079" y="506"/>
                  </a:lnTo>
                  <a:lnTo>
                    <a:pt x="2079" y="509"/>
                  </a:lnTo>
                  <a:lnTo>
                    <a:pt x="2075" y="509"/>
                  </a:lnTo>
                  <a:close/>
                  <a:moveTo>
                    <a:pt x="2082" y="516"/>
                  </a:moveTo>
                  <a:lnTo>
                    <a:pt x="2082" y="516"/>
                  </a:lnTo>
                  <a:lnTo>
                    <a:pt x="2082" y="514"/>
                  </a:lnTo>
                  <a:lnTo>
                    <a:pt x="2081" y="514"/>
                  </a:lnTo>
                  <a:lnTo>
                    <a:pt x="2081" y="513"/>
                  </a:lnTo>
                  <a:lnTo>
                    <a:pt x="2082" y="513"/>
                  </a:lnTo>
                  <a:lnTo>
                    <a:pt x="2082" y="516"/>
                  </a:lnTo>
                  <a:close/>
                  <a:moveTo>
                    <a:pt x="2145" y="450"/>
                  </a:moveTo>
                  <a:lnTo>
                    <a:pt x="2147" y="453"/>
                  </a:lnTo>
                  <a:lnTo>
                    <a:pt x="2147" y="455"/>
                  </a:lnTo>
                  <a:lnTo>
                    <a:pt x="2143" y="455"/>
                  </a:lnTo>
                  <a:lnTo>
                    <a:pt x="2142" y="455"/>
                  </a:lnTo>
                  <a:lnTo>
                    <a:pt x="2138" y="455"/>
                  </a:lnTo>
                  <a:lnTo>
                    <a:pt x="2137" y="457"/>
                  </a:lnTo>
                  <a:lnTo>
                    <a:pt x="2135" y="457"/>
                  </a:lnTo>
                  <a:lnTo>
                    <a:pt x="2133" y="460"/>
                  </a:lnTo>
                  <a:lnTo>
                    <a:pt x="2126" y="459"/>
                  </a:lnTo>
                  <a:lnTo>
                    <a:pt x="2126" y="455"/>
                  </a:lnTo>
                  <a:lnTo>
                    <a:pt x="2126" y="453"/>
                  </a:lnTo>
                  <a:lnTo>
                    <a:pt x="2124" y="450"/>
                  </a:lnTo>
                  <a:lnTo>
                    <a:pt x="2123" y="450"/>
                  </a:lnTo>
                  <a:lnTo>
                    <a:pt x="2123" y="448"/>
                  </a:lnTo>
                  <a:lnTo>
                    <a:pt x="2119" y="445"/>
                  </a:lnTo>
                  <a:lnTo>
                    <a:pt x="2117" y="443"/>
                  </a:lnTo>
                  <a:lnTo>
                    <a:pt x="2117" y="439"/>
                  </a:lnTo>
                  <a:lnTo>
                    <a:pt x="2116" y="436"/>
                  </a:lnTo>
                  <a:lnTo>
                    <a:pt x="2116" y="434"/>
                  </a:lnTo>
                  <a:lnTo>
                    <a:pt x="2114" y="434"/>
                  </a:lnTo>
                  <a:lnTo>
                    <a:pt x="2112" y="432"/>
                  </a:lnTo>
                  <a:lnTo>
                    <a:pt x="2110" y="431"/>
                  </a:lnTo>
                  <a:lnTo>
                    <a:pt x="2110" y="429"/>
                  </a:lnTo>
                  <a:lnTo>
                    <a:pt x="2110" y="427"/>
                  </a:lnTo>
                  <a:lnTo>
                    <a:pt x="2112" y="427"/>
                  </a:lnTo>
                  <a:lnTo>
                    <a:pt x="2112" y="425"/>
                  </a:lnTo>
                  <a:lnTo>
                    <a:pt x="2112" y="425"/>
                  </a:lnTo>
                  <a:lnTo>
                    <a:pt x="2114" y="424"/>
                  </a:lnTo>
                  <a:lnTo>
                    <a:pt x="2114" y="424"/>
                  </a:lnTo>
                  <a:lnTo>
                    <a:pt x="2116" y="424"/>
                  </a:lnTo>
                  <a:lnTo>
                    <a:pt x="2119" y="424"/>
                  </a:lnTo>
                  <a:lnTo>
                    <a:pt x="2119" y="420"/>
                  </a:lnTo>
                  <a:lnTo>
                    <a:pt x="2121" y="420"/>
                  </a:lnTo>
                  <a:lnTo>
                    <a:pt x="2121" y="420"/>
                  </a:lnTo>
                  <a:lnTo>
                    <a:pt x="2124" y="420"/>
                  </a:lnTo>
                  <a:lnTo>
                    <a:pt x="2124" y="422"/>
                  </a:lnTo>
                  <a:lnTo>
                    <a:pt x="2128" y="422"/>
                  </a:lnTo>
                  <a:lnTo>
                    <a:pt x="2130" y="422"/>
                  </a:lnTo>
                  <a:lnTo>
                    <a:pt x="2131" y="424"/>
                  </a:lnTo>
                  <a:lnTo>
                    <a:pt x="2133" y="424"/>
                  </a:lnTo>
                  <a:lnTo>
                    <a:pt x="2131" y="425"/>
                  </a:lnTo>
                  <a:lnTo>
                    <a:pt x="2133" y="427"/>
                  </a:lnTo>
                  <a:lnTo>
                    <a:pt x="2137" y="427"/>
                  </a:lnTo>
                  <a:lnTo>
                    <a:pt x="2138" y="431"/>
                  </a:lnTo>
                  <a:lnTo>
                    <a:pt x="2142" y="432"/>
                  </a:lnTo>
                  <a:lnTo>
                    <a:pt x="2143" y="434"/>
                  </a:lnTo>
                  <a:lnTo>
                    <a:pt x="2143" y="436"/>
                  </a:lnTo>
                  <a:lnTo>
                    <a:pt x="2147" y="439"/>
                  </a:lnTo>
                  <a:lnTo>
                    <a:pt x="2149" y="443"/>
                  </a:lnTo>
                  <a:lnTo>
                    <a:pt x="2150" y="446"/>
                  </a:lnTo>
                  <a:lnTo>
                    <a:pt x="2152" y="452"/>
                  </a:lnTo>
                  <a:lnTo>
                    <a:pt x="2149" y="452"/>
                  </a:lnTo>
                  <a:lnTo>
                    <a:pt x="2149" y="450"/>
                  </a:lnTo>
                  <a:lnTo>
                    <a:pt x="2145" y="450"/>
                  </a:lnTo>
                  <a:close/>
                  <a:moveTo>
                    <a:pt x="2170" y="373"/>
                  </a:moveTo>
                  <a:lnTo>
                    <a:pt x="2178" y="375"/>
                  </a:lnTo>
                  <a:lnTo>
                    <a:pt x="2178" y="377"/>
                  </a:lnTo>
                  <a:lnTo>
                    <a:pt x="2182" y="378"/>
                  </a:lnTo>
                  <a:lnTo>
                    <a:pt x="2182" y="382"/>
                  </a:lnTo>
                  <a:lnTo>
                    <a:pt x="2184" y="382"/>
                  </a:lnTo>
                  <a:lnTo>
                    <a:pt x="2187" y="382"/>
                  </a:lnTo>
                  <a:lnTo>
                    <a:pt x="2187" y="384"/>
                  </a:lnTo>
                  <a:lnTo>
                    <a:pt x="2185" y="385"/>
                  </a:lnTo>
                  <a:lnTo>
                    <a:pt x="2182" y="385"/>
                  </a:lnTo>
                  <a:lnTo>
                    <a:pt x="2178" y="385"/>
                  </a:lnTo>
                  <a:lnTo>
                    <a:pt x="2175" y="385"/>
                  </a:lnTo>
                  <a:lnTo>
                    <a:pt x="2173" y="382"/>
                  </a:lnTo>
                  <a:lnTo>
                    <a:pt x="2173" y="380"/>
                  </a:lnTo>
                  <a:lnTo>
                    <a:pt x="2171" y="378"/>
                  </a:lnTo>
                  <a:lnTo>
                    <a:pt x="2170" y="377"/>
                  </a:lnTo>
                  <a:lnTo>
                    <a:pt x="2170" y="373"/>
                  </a:lnTo>
                  <a:close/>
                  <a:moveTo>
                    <a:pt x="2203" y="434"/>
                  </a:moveTo>
                  <a:lnTo>
                    <a:pt x="2201" y="434"/>
                  </a:lnTo>
                  <a:lnTo>
                    <a:pt x="2201" y="436"/>
                  </a:lnTo>
                  <a:lnTo>
                    <a:pt x="2201" y="438"/>
                  </a:lnTo>
                  <a:lnTo>
                    <a:pt x="2199" y="439"/>
                  </a:lnTo>
                  <a:lnTo>
                    <a:pt x="2199" y="441"/>
                  </a:lnTo>
                  <a:lnTo>
                    <a:pt x="2198" y="441"/>
                  </a:lnTo>
                  <a:lnTo>
                    <a:pt x="2198" y="443"/>
                  </a:lnTo>
                  <a:lnTo>
                    <a:pt x="2196" y="443"/>
                  </a:lnTo>
                  <a:lnTo>
                    <a:pt x="2196" y="441"/>
                  </a:lnTo>
                  <a:lnTo>
                    <a:pt x="2194" y="441"/>
                  </a:lnTo>
                  <a:lnTo>
                    <a:pt x="2194" y="438"/>
                  </a:lnTo>
                  <a:lnTo>
                    <a:pt x="2194" y="438"/>
                  </a:lnTo>
                  <a:lnTo>
                    <a:pt x="2187" y="429"/>
                  </a:lnTo>
                  <a:lnTo>
                    <a:pt x="2184" y="429"/>
                  </a:lnTo>
                  <a:lnTo>
                    <a:pt x="2184" y="429"/>
                  </a:lnTo>
                  <a:lnTo>
                    <a:pt x="2184" y="427"/>
                  </a:lnTo>
                  <a:lnTo>
                    <a:pt x="2182" y="425"/>
                  </a:lnTo>
                  <a:lnTo>
                    <a:pt x="2180" y="424"/>
                  </a:lnTo>
                  <a:lnTo>
                    <a:pt x="2180" y="424"/>
                  </a:lnTo>
                  <a:lnTo>
                    <a:pt x="2177" y="424"/>
                  </a:lnTo>
                  <a:lnTo>
                    <a:pt x="2177" y="422"/>
                  </a:lnTo>
                  <a:lnTo>
                    <a:pt x="2177" y="422"/>
                  </a:lnTo>
                  <a:lnTo>
                    <a:pt x="2177" y="418"/>
                  </a:lnTo>
                  <a:lnTo>
                    <a:pt x="2178" y="418"/>
                  </a:lnTo>
                  <a:lnTo>
                    <a:pt x="2182" y="417"/>
                  </a:lnTo>
                  <a:lnTo>
                    <a:pt x="2182" y="415"/>
                  </a:lnTo>
                  <a:lnTo>
                    <a:pt x="2182" y="415"/>
                  </a:lnTo>
                  <a:lnTo>
                    <a:pt x="2184" y="417"/>
                  </a:lnTo>
                  <a:lnTo>
                    <a:pt x="2185" y="417"/>
                  </a:lnTo>
                  <a:lnTo>
                    <a:pt x="2187" y="417"/>
                  </a:lnTo>
                  <a:lnTo>
                    <a:pt x="2187" y="417"/>
                  </a:lnTo>
                  <a:lnTo>
                    <a:pt x="2189" y="415"/>
                  </a:lnTo>
                  <a:lnTo>
                    <a:pt x="2189" y="415"/>
                  </a:lnTo>
                  <a:lnTo>
                    <a:pt x="2189" y="406"/>
                  </a:lnTo>
                  <a:lnTo>
                    <a:pt x="2187" y="406"/>
                  </a:lnTo>
                  <a:lnTo>
                    <a:pt x="2187" y="405"/>
                  </a:lnTo>
                  <a:lnTo>
                    <a:pt x="2182" y="408"/>
                  </a:lnTo>
                  <a:lnTo>
                    <a:pt x="2180" y="406"/>
                  </a:lnTo>
                  <a:lnTo>
                    <a:pt x="2180" y="406"/>
                  </a:lnTo>
                  <a:lnTo>
                    <a:pt x="2178" y="405"/>
                  </a:lnTo>
                  <a:lnTo>
                    <a:pt x="2178" y="401"/>
                  </a:lnTo>
                  <a:lnTo>
                    <a:pt x="2178" y="401"/>
                  </a:lnTo>
                  <a:lnTo>
                    <a:pt x="2178" y="399"/>
                  </a:lnTo>
                  <a:lnTo>
                    <a:pt x="2194" y="403"/>
                  </a:lnTo>
                  <a:lnTo>
                    <a:pt x="2194" y="410"/>
                  </a:lnTo>
                  <a:lnTo>
                    <a:pt x="2194" y="410"/>
                  </a:lnTo>
                  <a:lnTo>
                    <a:pt x="2194" y="415"/>
                  </a:lnTo>
                  <a:lnTo>
                    <a:pt x="2194" y="415"/>
                  </a:lnTo>
                  <a:lnTo>
                    <a:pt x="2194" y="420"/>
                  </a:lnTo>
                  <a:lnTo>
                    <a:pt x="2198" y="420"/>
                  </a:lnTo>
                  <a:lnTo>
                    <a:pt x="2199" y="424"/>
                  </a:lnTo>
                  <a:lnTo>
                    <a:pt x="2201" y="425"/>
                  </a:lnTo>
                  <a:lnTo>
                    <a:pt x="2203" y="429"/>
                  </a:lnTo>
                  <a:lnTo>
                    <a:pt x="2203" y="429"/>
                  </a:lnTo>
                  <a:lnTo>
                    <a:pt x="2203" y="434"/>
                  </a:lnTo>
                  <a:close/>
                  <a:moveTo>
                    <a:pt x="2210" y="452"/>
                  </a:moveTo>
                  <a:lnTo>
                    <a:pt x="2213" y="452"/>
                  </a:lnTo>
                  <a:lnTo>
                    <a:pt x="2213" y="450"/>
                  </a:lnTo>
                  <a:lnTo>
                    <a:pt x="2217" y="452"/>
                  </a:lnTo>
                  <a:lnTo>
                    <a:pt x="2219" y="452"/>
                  </a:lnTo>
                  <a:lnTo>
                    <a:pt x="2219" y="453"/>
                  </a:lnTo>
                  <a:lnTo>
                    <a:pt x="2220" y="453"/>
                  </a:lnTo>
                  <a:lnTo>
                    <a:pt x="2220" y="457"/>
                  </a:lnTo>
                  <a:lnTo>
                    <a:pt x="2213" y="457"/>
                  </a:lnTo>
                  <a:lnTo>
                    <a:pt x="2213" y="457"/>
                  </a:lnTo>
                  <a:lnTo>
                    <a:pt x="2212" y="455"/>
                  </a:lnTo>
                  <a:lnTo>
                    <a:pt x="2210" y="455"/>
                  </a:lnTo>
                  <a:lnTo>
                    <a:pt x="2210" y="453"/>
                  </a:lnTo>
                  <a:lnTo>
                    <a:pt x="2210" y="452"/>
                  </a:lnTo>
                  <a:close/>
                  <a:moveTo>
                    <a:pt x="2239" y="495"/>
                  </a:moveTo>
                  <a:lnTo>
                    <a:pt x="2236" y="497"/>
                  </a:lnTo>
                  <a:lnTo>
                    <a:pt x="2236" y="504"/>
                  </a:lnTo>
                  <a:lnTo>
                    <a:pt x="2233" y="502"/>
                  </a:lnTo>
                  <a:lnTo>
                    <a:pt x="2233" y="507"/>
                  </a:lnTo>
                  <a:lnTo>
                    <a:pt x="2229" y="507"/>
                  </a:lnTo>
                  <a:lnTo>
                    <a:pt x="2227" y="507"/>
                  </a:lnTo>
                  <a:lnTo>
                    <a:pt x="2226" y="507"/>
                  </a:lnTo>
                  <a:lnTo>
                    <a:pt x="2224" y="506"/>
                  </a:lnTo>
                  <a:lnTo>
                    <a:pt x="2224" y="504"/>
                  </a:lnTo>
                  <a:lnTo>
                    <a:pt x="2220" y="504"/>
                  </a:lnTo>
                  <a:lnTo>
                    <a:pt x="2219" y="501"/>
                  </a:lnTo>
                  <a:lnTo>
                    <a:pt x="2217" y="501"/>
                  </a:lnTo>
                  <a:lnTo>
                    <a:pt x="2217" y="499"/>
                  </a:lnTo>
                  <a:lnTo>
                    <a:pt x="2210" y="494"/>
                  </a:lnTo>
                  <a:lnTo>
                    <a:pt x="2210" y="492"/>
                  </a:lnTo>
                  <a:lnTo>
                    <a:pt x="2212" y="492"/>
                  </a:lnTo>
                  <a:lnTo>
                    <a:pt x="2213" y="492"/>
                  </a:lnTo>
                  <a:lnTo>
                    <a:pt x="2215" y="492"/>
                  </a:lnTo>
                  <a:lnTo>
                    <a:pt x="2215" y="494"/>
                  </a:lnTo>
                  <a:lnTo>
                    <a:pt x="2219" y="494"/>
                  </a:lnTo>
                  <a:lnTo>
                    <a:pt x="2219" y="495"/>
                  </a:lnTo>
                  <a:lnTo>
                    <a:pt x="2219" y="495"/>
                  </a:lnTo>
                  <a:lnTo>
                    <a:pt x="2219" y="494"/>
                  </a:lnTo>
                  <a:lnTo>
                    <a:pt x="2219" y="494"/>
                  </a:lnTo>
                  <a:lnTo>
                    <a:pt x="2224" y="494"/>
                  </a:lnTo>
                  <a:lnTo>
                    <a:pt x="2224" y="487"/>
                  </a:lnTo>
                  <a:lnTo>
                    <a:pt x="2222" y="485"/>
                  </a:lnTo>
                  <a:lnTo>
                    <a:pt x="2220" y="485"/>
                  </a:lnTo>
                  <a:lnTo>
                    <a:pt x="2219" y="483"/>
                  </a:lnTo>
                  <a:lnTo>
                    <a:pt x="2219" y="483"/>
                  </a:lnTo>
                  <a:lnTo>
                    <a:pt x="2213" y="483"/>
                  </a:lnTo>
                  <a:lnTo>
                    <a:pt x="2213" y="481"/>
                  </a:lnTo>
                  <a:lnTo>
                    <a:pt x="2219" y="481"/>
                  </a:lnTo>
                  <a:lnTo>
                    <a:pt x="2219" y="480"/>
                  </a:lnTo>
                  <a:lnTo>
                    <a:pt x="2219" y="480"/>
                  </a:lnTo>
                  <a:lnTo>
                    <a:pt x="2219" y="480"/>
                  </a:lnTo>
                  <a:lnTo>
                    <a:pt x="2219" y="478"/>
                  </a:lnTo>
                  <a:lnTo>
                    <a:pt x="2220" y="478"/>
                  </a:lnTo>
                  <a:lnTo>
                    <a:pt x="2222" y="480"/>
                  </a:lnTo>
                  <a:lnTo>
                    <a:pt x="2222" y="483"/>
                  </a:lnTo>
                  <a:lnTo>
                    <a:pt x="2222" y="485"/>
                  </a:lnTo>
                  <a:lnTo>
                    <a:pt x="2224" y="487"/>
                  </a:lnTo>
                  <a:lnTo>
                    <a:pt x="2226" y="487"/>
                  </a:lnTo>
                  <a:lnTo>
                    <a:pt x="2229" y="492"/>
                  </a:lnTo>
                  <a:lnTo>
                    <a:pt x="2239" y="494"/>
                  </a:lnTo>
                  <a:lnTo>
                    <a:pt x="2239" y="495"/>
                  </a:lnTo>
                  <a:close/>
                  <a:moveTo>
                    <a:pt x="1885" y="1998"/>
                  </a:moveTo>
                  <a:lnTo>
                    <a:pt x="1883" y="1998"/>
                  </a:lnTo>
                  <a:lnTo>
                    <a:pt x="1883" y="1997"/>
                  </a:lnTo>
                  <a:lnTo>
                    <a:pt x="1883" y="1997"/>
                  </a:lnTo>
                  <a:lnTo>
                    <a:pt x="1885" y="1997"/>
                  </a:lnTo>
                  <a:lnTo>
                    <a:pt x="1883" y="1995"/>
                  </a:lnTo>
                  <a:lnTo>
                    <a:pt x="1885" y="1995"/>
                  </a:lnTo>
                  <a:lnTo>
                    <a:pt x="1885" y="1998"/>
                  </a:lnTo>
                  <a:close/>
                  <a:moveTo>
                    <a:pt x="1899" y="1400"/>
                  </a:moveTo>
                  <a:lnTo>
                    <a:pt x="1897" y="1400"/>
                  </a:lnTo>
                  <a:lnTo>
                    <a:pt x="1897" y="1400"/>
                  </a:lnTo>
                  <a:lnTo>
                    <a:pt x="1894" y="1400"/>
                  </a:lnTo>
                  <a:lnTo>
                    <a:pt x="1894" y="1396"/>
                  </a:lnTo>
                  <a:lnTo>
                    <a:pt x="1890" y="1396"/>
                  </a:lnTo>
                  <a:lnTo>
                    <a:pt x="1889" y="1396"/>
                  </a:lnTo>
                  <a:lnTo>
                    <a:pt x="1885" y="1398"/>
                  </a:lnTo>
                  <a:lnTo>
                    <a:pt x="1883" y="1398"/>
                  </a:lnTo>
                  <a:lnTo>
                    <a:pt x="1882" y="1398"/>
                  </a:lnTo>
                  <a:lnTo>
                    <a:pt x="1882" y="1396"/>
                  </a:lnTo>
                  <a:lnTo>
                    <a:pt x="1880" y="1396"/>
                  </a:lnTo>
                  <a:lnTo>
                    <a:pt x="1880" y="1396"/>
                  </a:lnTo>
                  <a:lnTo>
                    <a:pt x="1880" y="1394"/>
                  </a:lnTo>
                  <a:lnTo>
                    <a:pt x="1878" y="1394"/>
                  </a:lnTo>
                  <a:lnTo>
                    <a:pt x="1878" y="1391"/>
                  </a:lnTo>
                  <a:lnTo>
                    <a:pt x="1876" y="1387"/>
                  </a:lnTo>
                  <a:lnTo>
                    <a:pt x="1873" y="1386"/>
                  </a:lnTo>
                  <a:lnTo>
                    <a:pt x="1873" y="1384"/>
                  </a:lnTo>
                  <a:lnTo>
                    <a:pt x="1878" y="1384"/>
                  </a:lnTo>
                  <a:lnTo>
                    <a:pt x="1878" y="1389"/>
                  </a:lnTo>
                  <a:lnTo>
                    <a:pt x="1883" y="1389"/>
                  </a:lnTo>
                  <a:lnTo>
                    <a:pt x="1883" y="1391"/>
                  </a:lnTo>
                  <a:lnTo>
                    <a:pt x="1887" y="1391"/>
                  </a:lnTo>
                  <a:lnTo>
                    <a:pt x="1889" y="1393"/>
                  </a:lnTo>
                  <a:lnTo>
                    <a:pt x="1889" y="1393"/>
                  </a:lnTo>
                  <a:lnTo>
                    <a:pt x="1892" y="1393"/>
                  </a:lnTo>
                  <a:lnTo>
                    <a:pt x="1894" y="1391"/>
                  </a:lnTo>
                  <a:lnTo>
                    <a:pt x="1896" y="1393"/>
                  </a:lnTo>
                  <a:lnTo>
                    <a:pt x="1896" y="1393"/>
                  </a:lnTo>
                  <a:lnTo>
                    <a:pt x="1899" y="1394"/>
                  </a:lnTo>
                  <a:lnTo>
                    <a:pt x="1899" y="1400"/>
                  </a:lnTo>
                  <a:close/>
                  <a:moveTo>
                    <a:pt x="2206" y="1438"/>
                  </a:moveTo>
                  <a:lnTo>
                    <a:pt x="2215" y="1436"/>
                  </a:lnTo>
                  <a:lnTo>
                    <a:pt x="2215" y="1440"/>
                  </a:lnTo>
                  <a:lnTo>
                    <a:pt x="2213" y="1443"/>
                  </a:lnTo>
                  <a:lnTo>
                    <a:pt x="2212" y="1445"/>
                  </a:lnTo>
                  <a:lnTo>
                    <a:pt x="2212" y="1447"/>
                  </a:lnTo>
                  <a:lnTo>
                    <a:pt x="2210" y="1445"/>
                  </a:lnTo>
                  <a:lnTo>
                    <a:pt x="2208" y="1443"/>
                  </a:lnTo>
                  <a:lnTo>
                    <a:pt x="2206" y="1443"/>
                  </a:lnTo>
                  <a:lnTo>
                    <a:pt x="2206" y="1438"/>
                  </a:lnTo>
                  <a:close/>
                  <a:moveTo>
                    <a:pt x="2192" y="1576"/>
                  </a:moveTo>
                  <a:lnTo>
                    <a:pt x="2194" y="1576"/>
                  </a:lnTo>
                  <a:lnTo>
                    <a:pt x="2194" y="1571"/>
                  </a:lnTo>
                  <a:lnTo>
                    <a:pt x="2192" y="1571"/>
                  </a:lnTo>
                  <a:lnTo>
                    <a:pt x="2192" y="1571"/>
                  </a:lnTo>
                  <a:lnTo>
                    <a:pt x="2194" y="1571"/>
                  </a:lnTo>
                  <a:lnTo>
                    <a:pt x="2194" y="1565"/>
                  </a:lnTo>
                  <a:lnTo>
                    <a:pt x="2198" y="1567"/>
                  </a:lnTo>
                  <a:lnTo>
                    <a:pt x="2198" y="1567"/>
                  </a:lnTo>
                  <a:lnTo>
                    <a:pt x="2198" y="1572"/>
                  </a:lnTo>
                  <a:lnTo>
                    <a:pt x="2199" y="1572"/>
                  </a:lnTo>
                  <a:lnTo>
                    <a:pt x="2199" y="1576"/>
                  </a:lnTo>
                  <a:lnTo>
                    <a:pt x="2199" y="1576"/>
                  </a:lnTo>
                  <a:lnTo>
                    <a:pt x="2199" y="1585"/>
                  </a:lnTo>
                  <a:lnTo>
                    <a:pt x="2199" y="1585"/>
                  </a:lnTo>
                  <a:lnTo>
                    <a:pt x="2203" y="1592"/>
                  </a:lnTo>
                  <a:lnTo>
                    <a:pt x="2206" y="1593"/>
                  </a:lnTo>
                  <a:lnTo>
                    <a:pt x="2206" y="1600"/>
                  </a:lnTo>
                  <a:lnTo>
                    <a:pt x="2203" y="1600"/>
                  </a:lnTo>
                  <a:lnTo>
                    <a:pt x="2201" y="1599"/>
                  </a:lnTo>
                  <a:lnTo>
                    <a:pt x="2201" y="1597"/>
                  </a:lnTo>
                  <a:lnTo>
                    <a:pt x="2201" y="1595"/>
                  </a:lnTo>
                  <a:lnTo>
                    <a:pt x="2199" y="1592"/>
                  </a:lnTo>
                  <a:lnTo>
                    <a:pt x="2194" y="1586"/>
                  </a:lnTo>
                  <a:lnTo>
                    <a:pt x="2194" y="1583"/>
                  </a:lnTo>
                  <a:lnTo>
                    <a:pt x="2191" y="1583"/>
                  </a:lnTo>
                  <a:lnTo>
                    <a:pt x="2192" y="1576"/>
                  </a:lnTo>
                  <a:close/>
                  <a:moveTo>
                    <a:pt x="2142" y="1436"/>
                  </a:moveTo>
                  <a:lnTo>
                    <a:pt x="2143" y="1436"/>
                  </a:lnTo>
                  <a:lnTo>
                    <a:pt x="2143" y="1438"/>
                  </a:lnTo>
                  <a:lnTo>
                    <a:pt x="2143" y="1438"/>
                  </a:lnTo>
                  <a:lnTo>
                    <a:pt x="2143" y="1440"/>
                  </a:lnTo>
                  <a:lnTo>
                    <a:pt x="2142" y="1440"/>
                  </a:lnTo>
                  <a:lnTo>
                    <a:pt x="2142" y="1436"/>
                  </a:lnTo>
                  <a:close/>
                  <a:moveTo>
                    <a:pt x="2117" y="1618"/>
                  </a:moveTo>
                  <a:lnTo>
                    <a:pt x="2119" y="1618"/>
                  </a:lnTo>
                  <a:lnTo>
                    <a:pt x="2121" y="1614"/>
                  </a:lnTo>
                  <a:lnTo>
                    <a:pt x="2123" y="1614"/>
                  </a:lnTo>
                  <a:lnTo>
                    <a:pt x="2123" y="1613"/>
                  </a:lnTo>
                  <a:lnTo>
                    <a:pt x="2124" y="1611"/>
                  </a:lnTo>
                  <a:lnTo>
                    <a:pt x="2124" y="1609"/>
                  </a:lnTo>
                  <a:lnTo>
                    <a:pt x="2126" y="1609"/>
                  </a:lnTo>
                  <a:lnTo>
                    <a:pt x="2126" y="1614"/>
                  </a:lnTo>
                  <a:lnTo>
                    <a:pt x="2123" y="1618"/>
                  </a:lnTo>
                  <a:lnTo>
                    <a:pt x="2119" y="1621"/>
                  </a:lnTo>
                  <a:lnTo>
                    <a:pt x="2117" y="1625"/>
                  </a:lnTo>
                  <a:lnTo>
                    <a:pt x="2116" y="1625"/>
                  </a:lnTo>
                  <a:lnTo>
                    <a:pt x="2116" y="1623"/>
                  </a:lnTo>
                  <a:lnTo>
                    <a:pt x="2114" y="1623"/>
                  </a:lnTo>
                  <a:lnTo>
                    <a:pt x="2114" y="1623"/>
                  </a:lnTo>
                  <a:lnTo>
                    <a:pt x="2114" y="1621"/>
                  </a:lnTo>
                  <a:lnTo>
                    <a:pt x="2116" y="1619"/>
                  </a:lnTo>
                  <a:lnTo>
                    <a:pt x="2117" y="1618"/>
                  </a:lnTo>
                  <a:close/>
                  <a:moveTo>
                    <a:pt x="2091" y="1656"/>
                  </a:moveTo>
                  <a:lnTo>
                    <a:pt x="2095" y="1656"/>
                  </a:lnTo>
                  <a:lnTo>
                    <a:pt x="2095" y="1653"/>
                  </a:lnTo>
                  <a:lnTo>
                    <a:pt x="2095" y="1653"/>
                  </a:lnTo>
                  <a:lnTo>
                    <a:pt x="2096" y="1649"/>
                  </a:lnTo>
                  <a:lnTo>
                    <a:pt x="2102" y="1649"/>
                  </a:lnTo>
                  <a:lnTo>
                    <a:pt x="2102" y="1653"/>
                  </a:lnTo>
                  <a:lnTo>
                    <a:pt x="2100" y="1654"/>
                  </a:lnTo>
                  <a:lnTo>
                    <a:pt x="2096" y="1658"/>
                  </a:lnTo>
                  <a:lnTo>
                    <a:pt x="2095" y="1661"/>
                  </a:lnTo>
                  <a:lnTo>
                    <a:pt x="2093" y="1661"/>
                  </a:lnTo>
                  <a:lnTo>
                    <a:pt x="2093" y="1660"/>
                  </a:lnTo>
                  <a:lnTo>
                    <a:pt x="2091" y="1660"/>
                  </a:lnTo>
                  <a:lnTo>
                    <a:pt x="2091" y="1660"/>
                  </a:lnTo>
                  <a:lnTo>
                    <a:pt x="2091" y="1656"/>
                  </a:lnTo>
                  <a:close/>
                  <a:moveTo>
                    <a:pt x="2086" y="1803"/>
                  </a:moveTo>
                  <a:lnTo>
                    <a:pt x="2086" y="1805"/>
                  </a:lnTo>
                  <a:lnTo>
                    <a:pt x="2084" y="1805"/>
                  </a:lnTo>
                  <a:lnTo>
                    <a:pt x="2082" y="1806"/>
                  </a:lnTo>
                  <a:lnTo>
                    <a:pt x="2082" y="1806"/>
                  </a:lnTo>
                  <a:lnTo>
                    <a:pt x="2082" y="1808"/>
                  </a:lnTo>
                  <a:lnTo>
                    <a:pt x="2081" y="1810"/>
                  </a:lnTo>
                  <a:lnTo>
                    <a:pt x="2077" y="1810"/>
                  </a:lnTo>
                  <a:lnTo>
                    <a:pt x="2077" y="1808"/>
                  </a:lnTo>
                  <a:lnTo>
                    <a:pt x="2077" y="1808"/>
                  </a:lnTo>
                  <a:lnTo>
                    <a:pt x="2077" y="1806"/>
                  </a:lnTo>
                  <a:lnTo>
                    <a:pt x="2077" y="1803"/>
                  </a:lnTo>
                  <a:lnTo>
                    <a:pt x="2077" y="1801"/>
                  </a:lnTo>
                  <a:lnTo>
                    <a:pt x="2079" y="1801"/>
                  </a:lnTo>
                  <a:lnTo>
                    <a:pt x="2081" y="1801"/>
                  </a:lnTo>
                  <a:lnTo>
                    <a:pt x="2082" y="1799"/>
                  </a:lnTo>
                  <a:lnTo>
                    <a:pt x="2084" y="1798"/>
                  </a:lnTo>
                  <a:lnTo>
                    <a:pt x="2086" y="1798"/>
                  </a:lnTo>
                  <a:lnTo>
                    <a:pt x="2088" y="1799"/>
                  </a:lnTo>
                  <a:lnTo>
                    <a:pt x="2088" y="1801"/>
                  </a:lnTo>
                  <a:lnTo>
                    <a:pt x="2088" y="1803"/>
                  </a:lnTo>
                  <a:lnTo>
                    <a:pt x="2086" y="1803"/>
                  </a:lnTo>
                  <a:close/>
                  <a:moveTo>
                    <a:pt x="2088" y="1688"/>
                  </a:moveTo>
                  <a:lnTo>
                    <a:pt x="2088" y="1684"/>
                  </a:lnTo>
                  <a:lnTo>
                    <a:pt x="2088" y="1679"/>
                  </a:lnTo>
                  <a:lnTo>
                    <a:pt x="2088" y="1675"/>
                  </a:lnTo>
                  <a:lnTo>
                    <a:pt x="2089" y="1674"/>
                  </a:lnTo>
                  <a:lnTo>
                    <a:pt x="2089" y="1672"/>
                  </a:lnTo>
                  <a:lnTo>
                    <a:pt x="2091" y="1674"/>
                  </a:lnTo>
                  <a:lnTo>
                    <a:pt x="2093" y="1674"/>
                  </a:lnTo>
                  <a:lnTo>
                    <a:pt x="2095" y="1675"/>
                  </a:lnTo>
                  <a:lnTo>
                    <a:pt x="2095" y="1675"/>
                  </a:lnTo>
                  <a:lnTo>
                    <a:pt x="2095" y="1679"/>
                  </a:lnTo>
                  <a:lnTo>
                    <a:pt x="2096" y="1679"/>
                  </a:lnTo>
                  <a:lnTo>
                    <a:pt x="2096" y="1681"/>
                  </a:lnTo>
                  <a:lnTo>
                    <a:pt x="2095" y="1682"/>
                  </a:lnTo>
                  <a:lnTo>
                    <a:pt x="2095" y="1684"/>
                  </a:lnTo>
                  <a:lnTo>
                    <a:pt x="2095" y="1686"/>
                  </a:lnTo>
                  <a:lnTo>
                    <a:pt x="2088" y="1688"/>
                  </a:lnTo>
                  <a:close/>
                  <a:moveTo>
                    <a:pt x="2131" y="1798"/>
                  </a:moveTo>
                  <a:lnTo>
                    <a:pt x="2131" y="1798"/>
                  </a:lnTo>
                  <a:lnTo>
                    <a:pt x="2126" y="1798"/>
                  </a:lnTo>
                  <a:lnTo>
                    <a:pt x="2126" y="1796"/>
                  </a:lnTo>
                  <a:lnTo>
                    <a:pt x="2124" y="1796"/>
                  </a:lnTo>
                  <a:lnTo>
                    <a:pt x="2123" y="1796"/>
                  </a:lnTo>
                  <a:lnTo>
                    <a:pt x="2121" y="1798"/>
                  </a:lnTo>
                  <a:lnTo>
                    <a:pt x="2117" y="1798"/>
                  </a:lnTo>
                  <a:lnTo>
                    <a:pt x="2117" y="1798"/>
                  </a:lnTo>
                  <a:lnTo>
                    <a:pt x="2119" y="1796"/>
                  </a:lnTo>
                  <a:lnTo>
                    <a:pt x="2119" y="1792"/>
                  </a:lnTo>
                  <a:lnTo>
                    <a:pt x="2119" y="1791"/>
                  </a:lnTo>
                  <a:lnTo>
                    <a:pt x="2117" y="1791"/>
                  </a:lnTo>
                  <a:lnTo>
                    <a:pt x="2117" y="1789"/>
                  </a:lnTo>
                  <a:lnTo>
                    <a:pt x="2116" y="1789"/>
                  </a:lnTo>
                  <a:lnTo>
                    <a:pt x="2116" y="1784"/>
                  </a:lnTo>
                  <a:lnTo>
                    <a:pt x="2116" y="1784"/>
                  </a:lnTo>
                  <a:lnTo>
                    <a:pt x="2114" y="1778"/>
                  </a:lnTo>
                  <a:lnTo>
                    <a:pt x="2114" y="1778"/>
                  </a:lnTo>
                  <a:lnTo>
                    <a:pt x="2114" y="1775"/>
                  </a:lnTo>
                  <a:lnTo>
                    <a:pt x="2107" y="1770"/>
                  </a:lnTo>
                  <a:lnTo>
                    <a:pt x="2105" y="1768"/>
                  </a:lnTo>
                  <a:lnTo>
                    <a:pt x="2103" y="1768"/>
                  </a:lnTo>
                  <a:lnTo>
                    <a:pt x="2102" y="1764"/>
                  </a:lnTo>
                  <a:lnTo>
                    <a:pt x="2102" y="1764"/>
                  </a:lnTo>
                  <a:lnTo>
                    <a:pt x="2100" y="1763"/>
                  </a:lnTo>
                  <a:lnTo>
                    <a:pt x="2100" y="1759"/>
                  </a:lnTo>
                  <a:lnTo>
                    <a:pt x="2098" y="1756"/>
                  </a:lnTo>
                  <a:lnTo>
                    <a:pt x="2098" y="1756"/>
                  </a:lnTo>
                  <a:lnTo>
                    <a:pt x="2098" y="1752"/>
                  </a:lnTo>
                  <a:lnTo>
                    <a:pt x="2095" y="1750"/>
                  </a:lnTo>
                  <a:lnTo>
                    <a:pt x="2095" y="1749"/>
                  </a:lnTo>
                  <a:lnTo>
                    <a:pt x="2095" y="1749"/>
                  </a:lnTo>
                  <a:lnTo>
                    <a:pt x="2095" y="1745"/>
                  </a:lnTo>
                  <a:lnTo>
                    <a:pt x="2095" y="1743"/>
                  </a:lnTo>
                  <a:lnTo>
                    <a:pt x="2096" y="1740"/>
                  </a:lnTo>
                  <a:lnTo>
                    <a:pt x="2096" y="1738"/>
                  </a:lnTo>
                  <a:lnTo>
                    <a:pt x="2096" y="1735"/>
                  </a:lnTo>
                  <a:lnTo>
                    <a:pt x="2095" y="1735"/>
                  </a:lnTo>
                  <a:lnTo>
                    <a:pt x="2095" y="1731"/>
                  </a:lnTo>
                  <a:lnTo>
                    <a:pt x="2095" y="1731"/>
                  </a:lnTo>
                  <a:lnTo>
                    <a:pt x="2095" y="1729"/>
                  </a:lnTo>
                  <a:lnTo>
                    <a:pt x="2093" y="1729"/>
                  </a:lnTo>
                  <a:lnTo>
                    <a:pt x="2095" y="1719"/>
                  </a:lnTo>
                  <a:lnTo>
                    <a:pt x="2091" y="1719"/>
                  </a:lnTo>
                  <a:lnTo>
                    <a:pt x="2091" y="1714"/>
                  </a:lnTo>
                  <a:lnTo>
                    <a:pt x="2093" y="1714"/>
                  </a:lnTo>
                  <a:lnTo>
                    <a:pt x="2093" y="1710"/>
                  </a:lnTo>
                  <a:lnTo>
                    <a:pt x="2093" y="1709"/>
                  </a:lnTo>
                  <a:lnTo>
                    <a:pt x="2093" y="1705"/>
                  </a:lnTo>
                  <a:lnTo>
                    <a:pt x="2095" y="1703"/>
                  </a:lnTo>
                  <a:lnTo>
                    <a:pt x="2095" y="1702"/>
                  </a:lnTo>
                  <a:lnTo>
                    <a:pt x="2096" y="1703"/>
                  </a:lnTo>
                  <a:lnTo>
                    <a:pt x="2102" y="1703"/>
                  </a:lnTo>
                  <a:lnTo>
                    <a:pt x="2102" y="1710"/>
                  </a:lnTo>
                  <a:lnTo>
                    <a:pt x="2102" y="1715"/>
                  </a:lnTo>
                  <a:lnTo>
                    <a:pt x="2103" y="1722"/>
                  </a:lnTo>
                  <a:lnTo>
                    <a:pt x="2103" y="1729"/>
                  </a:lnTo>
                  <a:lnTo>
                    <a:pt x="2103" y="1735"/>
                  </a:lnTo>
                  <a:lnTo>
                    <a:pt x="2102" y="1735"/>
                  </a:lnTo>
                  <a:lnTo>
                    <a:pt x="2102" y="1736"/>
                  </a:lnTo>
                  <a:lnTo>
                    <a:pt x="2103" y="1738"/>
                  </a:lnTo>
                  <a:lnTo>
                    <a:pt x="2103" y="1740"/>
                  </a:lnTo>
                  <a:lnTo>
                    <a:pt x="2103" y="1740"/>
                  </a:lnTo>
                  <a:lnTo>
                    <a:pt x="2103" y="1742"/>
                  </a:lnTo>
                  <a:lnTo>
                    <a:pt x="2102" y="1743"/>
                  </a:lnTo>
                  <a:lnTo>
                    <a:pt x="2102" y="1752"/>
                  </a:lnTo>
                  <a:lnTo>
                    <a:pt x="2109" y="1754"/>
                  </a:lnTo>
                  <a:lnTo>
                    <a:pt x="2109" y="1756"/>
                  </a:lnTo>
                  <a:lnTo>
                    <a:pt x="2110" y="1756"/>
                  </a:lnTo>
                  <a:lnTo>
                    <a:pt x="2110" y="1759"/>
                  </a:lnTo>
                  <a:lnTo>
                    <a:pt x="2112" y="1759"/>
                  </a:lnTo>
                  <a:lnTo>
                    <a:pt x="2114" y="1763"/>
                  </a:lnTo>
                  <a:lnTo>
                    <a:pt x="2117" y="1763"/>
                  </a:lnTo>
                  <a:lnTo>
                    <a:pt x="2117" y="1763"/>
                  </a:lnTo>
                  <a:lnTo>
                    <a:pt x="2119" y="1763"/>
                  </a:lnTo>
                  <a:lnTo>
                    <a:pt x="2117" y="1770"/>
                  </a:lnTo>
                  <a:lnTo>
                    <a:pt x="2116" y="1777"/>
                  </a:lnTo>
                  <a:lnTo>
                    <a:pt x="2119" y="1777"/>
                  </a:lnTo>
                  <a:lnTo>
                    <a:pt x="2121" y="1778"/>
                  </a:lnTo>
                  <a:lnTo>
                    <a:pt x="2121" y="1780"/>
                  </a:lnTo>
                  <a:lnTo>
                    <a:pt x="2123" y="1784"/>
                  </a:lnTo>
                  <a:lnTo>
                    <a:pt x="2123" y="1784"/>
                  </a:lnTo>
                  <a:lnTo>
                    <a:pt x="2124" y="1785"/>
                  </a:lnTo>
                  <a:lnTo>
                    <a:pt x="2126" y="1785"/>
                  </a:lnTo>
                  <a:lnTo>
                    <a:pt x="2126" y="1791"/>
                  </a:lnTo>
                  <a:lnTo>
                    <a:pt x="2131" y="1792"/>
                  </a:lnTo>
                  <a:lnTo>
                    <a:pt x="2131" y="1794"/>
                  </a:lnTo>
                  <a:lnTo>
                    <a:pt x="2133" y="1798"/>
                  </a:lnTo>
                  <a:lnTo>
                    <a:pt x="2131" y="1798"/>
                  </a:lnTo>
                  <a:close/>
                  <a:moveTo>
                    <a:pt x="2156" y="1785"/>
                  </a:moveTo>
                  <a:lnTo>
                    <a:pt x="2150" y="1785"/>
                  </a:lnTo>
                  <a:lnTo>
                    <a:pt x="2149" y="1784"/>
                  </a:lnTo>
                  <a:lnTo>
                    <a:pt x="2147" y="1784"/>
                  </a:lnTo>
                  <a:lnTo>
                    <a:pt x="2147" y="1780"/>
                  </a:lnTo>
                  <a:lnTo>
                    <a:pt x="2149" y="1780"/>
                  </a:lnTo>
                  <a:lnTo>
                    <a:pt x="2149" y="1778"/>
                  </a:lnTo>
                  <a:lnTo>
                    <a:pt x="2150" y="1780"/>
                  </a:lnTo>
                  <a:lnTo>
                    <a:pt x="2152" y="1782"/>
                  </a:lnTo>
                  <a:lnTo>
                    <a:pt x="2156" y="1784"/>
                  </a:lnTo>
                  <a:lnTo>
                    <a:pt x="2156" y="1785"/>
                  </a:lnTo>
                  <a:close/>
                  <a:moveTo>
                    <a:pt x="2177" y="1894"/>
                  </a:moveTo>
                  <a:lnTo>
                    <a:pt x="2171" y="1890"/>
                  </a:lnTo>
                  <a:lnTo>
                    <a:pt x="2171" y="1890"/>
                  </a:lnTo>
                  <a:lnTo>
                    <a:pt x="2170" y="1890"/>
                  </a:lnTo>
                  <a:lnTo>
                    <a:pt x="2170" y="1881"/>
                  </a:lnTo>
                  <a:lnTo>
                    <a:pt x="2166" y="1880"/>
                  </a:lnTo>
                  <a:lnTo>
                    <a:pt x="2166" y="1869"/>
                  </a:lnTo>
                  <a:lnTo>
                    <a:pt x="2166" y="1867"/>
                  </a:lnTo>
                  <a:lnTo>
                    <a:pt x="2166" y="1867"/>
                  </a:lnTo>
                  <a:lnTo>
                    <a:pt x="2164" y="1867"/>
                  </a:lnTo>
                  <a:lnTo>
                    <a:pt x="2164" y="1864"/>
                  </a:lnTo>
                  <a:lnTo>
                    <a:pt x="2164" y="1860"/>
                  </a:lnTo>
                  <a:lnTo>
                    <a:pt x="2166" y="1857"/>
                  </a:lnTo>
                  <a:lnTo>
                    <a:pt x="2164" y="1857"/>
                  </a:lnTo>
                  <a:lnTo>
                    <a:pt x="2163" y="1855"/>
                  </a:lnTo>
                  <a:lnTo>
                    <a:pt x="2161" y="1855"/>
                  </a:lnTo>
                  <a:lnTo>
                    <a:pt x="2161" y="1853"/>
                  </a:lnTo>
                  <a:lnTo>
                    <a:pt x="2163" y="1852"/>
                  </a:lnTo>
                  <a:lnTo>
                    <a:pt x="2163" y="1852"/>
                  </a:lnTo>
                  <a:lnTo>
                    <a:pt x="2164" y="1852"/>
                  </a:lnTo>
                  <a:lnTo>
                    <a:pt x="2164" y="1846"/>
                  </a:lnTo>
                  <a:lnTo>
                    <a:pt x="2166" y="1845"/>
                  </a:lnTo>
                  <a:lnTo>
                    <a:pt x="2166" y="1838"/>
                  </a:lnTo>
                  <a:lnTo>
                    <a:pt x="2164" y="1838"/>
                  </a:lnTo>
                  <a:lnTo>
                    <a:pt x="2164" y="1822"/>
                  </a:lnTo>
                  <a:lnTo>
                    <a:pt x="2164" y="1822"/>
                  </a:lnTo>
                  <a:lnTo>
                    <a:pt x="2163" y="1813"/>
                  </a:lnTo>
                  <a:lnTo>
                    <a:pt x="2164" y="1813"/>
                  </a:lnTo>
                  <a:lnTo>
                    <a:pt x="2166" y="1815"/>
                  </a:lnTo>
                  <a:lnTo>
                    <a:pt x="2166" y="1817"/>
                  </a:lnTo>
                  <a:lnTo>
                    <a:pt x="2170" y="1818"/>
                  </a:lnTo>
                  <a:lnTo>
                    <a:pt x="2171" y="1818"/>
                  </a:lnTo>
                  <a:lnTo>
                    <a:pt x="2173" y="1820"/>
                  </a:lnTo>
                  <a:lnTo>
                    <a:pt x="2171" y="1829"/>
                  </a:lnTo>
                  <a:lnTo>
                    <a:pt x="2173" y="1829"/>
                  </a:lnTo>
                  <a:lnTo>
                    <a:pt x="2173" y="1834"/>
                  </a:lnTo>
                  <a:lnTo>
                    <a:pt x="2173" y="1834"/>
                  </a:lnTo>
                  <a:lnTo>
                    <a:pt x="2173" y="1836"/>
                  </a:lnTo>
                  <a:lnTo>
                    <a:pt x="2171" y="1836"/>
                  </a:lnTo>
                  <a:lnTo>
                    <a:pt x="2173" y="1852"/>
                  </a:lnTo>
                  <a:lnTo>
                    <a:pt x="2171" y="1852"/>
                  </a:lnTo>
                  <a:lnTo>
                    <a:pt x="2170" y="1864"/>
                  </a:lnTo>
                  <a:lnTo>
                    <a:pt x="2173" y="1866"/>
                  </a:lnTo>
                  <a:lnTo>
                    <a:pt x="2173" y="1867"/>
                  </a:lnTo>
                  <a:lnTo>
                    <a:pt x="2173" y="1867"/>
                  </a:lnTo>
                  <a:lnTo>
                    <a:pt x="2173" y="1874"/>
                  </a:lnTo>
                  <a:lnTo>
                    <a:pt x="2173" y="1874"/>
                  </a:lnTo>
                  <a:lnTo>
                    <a:pt x="2173" y="1876"/>
                  </a:lnTo>
                  <a:lnTo>
                    <a:pt x="2173" y="1876"/>
                  </a:lnTo>
                  <a:lnTo>
                    <a:pt x="2173" y="1876"/>
                  </a:lnTo>
                  <a:lnTo>
                    <a:pt x="2175" y="1880"/>
                  </a:lnTo>
                  <a:lnTo>
                    <a:pt x="2175" y="1883"/>
                  </a:lnTo>
                  <a:lnTo>
                    <a:pt x="2175" y="1885"/>
                  </a:lnTo>
                  <a:lnTo>
                    <a:pt x="2177" y="1888"/>
                  </a:lnTo>
                  <a:lnTo>
                    <a:pt x="2177" y="1894"/>
                  </a:lnTo>
                  <a:close/>
                  <a:moveTo>
                    <a:pt x="2182" y="1714"/>
                  </a:moveTo>
                  <a:lnTo>
                    <a:pt x="2180" y="1715"/>
                  </a:lnTo>
                  <a:lnTo>
                    <a:pt x="2180" y="1717"/>
                  </a:lnTo>
                  <a:lnTo>
                    <a:pt x="2178" y="1719"/>
                  </a:lnTo>
                  <a:lnTo>
                    <a:pt x="2175" y="1719"/>
                  </a:lnTo>
                  <a:lnTo>
                    <a:pt x="2178" y="1714"/>
                  </a:lnTo>
                  <a:lnTo>
                    <a:pt x="2182" y="1714"/>
                  </a:lnTo>
                  <a:close/>
                  <a:moveTo>
                    <a:pt x="2149" y="1642"/>
                  </a:moveTo>
                  <a:lnTo>
                    <a:pt x="2149" y="1642"/>
                  </a:lnTo>
                  <a:lnTo>
                    <a:pt x="2150" y="1644"/>
                  </a:lnTo>
                  <a:lnTo>
                    <a:pt x="2156" y="1644"/>
                  </a:lnTo>
                  <a:lnTo>
                    <a:pt x="2156" y="1639"/>
                  </a:lnTo>
                  <a:lnTo>
                    <a:pt x="2159" y="1639"/>
                  </a:lnTo>
                  <a:lnTo>
                    <a:pt x="2159" y="1639"/>
                  </a:lnTo>
                  <a:lnTo>
                    <a:pt x="2159" y="1640"/>
                  </a:lnTo>
                  <a:lnTo>
                    <a:pt x="2161" y="1640"/>
                  </a:lnTo>
                  <a:lnTo>
                    <a:pt x="2161" y="1642"/>
                  </a:lnTo>
                  <a:lnTo>
                    <a:pt x="2164" y="1642"/>
                  </a:lnTo>
                  <a:lnTo>
                    <a:pt x="2164" y="1646"/>
                  </a:lnTo>
                  <a:lnTo>
                    <a:pt x="2163" y="1646"/>
                  </a:lnTo>
                  <a:lnTo>
                    <a:pt x="2163" y="1647"/>
                  </a:lnTo>
                  <a:lnTo>
                    <a:pt x="2163" y="1647"/>
                  </a:lnTo>
                  <a:lnTo>
                    <a:pt x="2164" y="1647"/>
                  </a:lnTo>
                  <a:lnTo>
                    <a:pt x="2164" y="1649"/>
                  </a:lnTo>
                  <a:lnTo>
                    <a:pt x="2166" y="1649"/>
                  </a:lnTo>
                  <a:lnTo>
                    <a:pt x="2168" y="1653"/>
                  </a:lnTo>
                  <a:lnTo>
                    <a:pt x="2170" y="1654"/>
                  </a:lnTo>
                  <a:lnTo>
                    <a:pt x="2170" y="1654"/>
                  </a:lnTo>
                  <a:lnTo>
                    <a:pt x="2171" y="1654"/>
                  </a:lnTo>
                  <a:lnTo>
                    <a:pt x="2173" y="1653"/>
                  </a:lnTo>
                  <a:lnTo>
                    <a:pt x="2173" y="1651"/>
                  </a:lnTo>
                  <a:lnTo>
                    <a:pt x="2175" y="1651"/>
                  </a:lnTo>
                  <a:lnTo>
                    <a:pt x="2177" y="1653"/>
                  </a:lnTo>
                  <a:lnTo>
                    <a:pt x="2178" y="1653"/>
                  </a:lnTo>
                  <a:lnTo>
                    <a:pt x="2178" y="1654"/>
                  </a:lnTo>
                  <a:lnTo>
                    <a:pt x="2175" y="1654"/>
                  </a:lnTo>
                  <a:lnTo>
                    <a:pt x="2173" y="1663"/>
                  </a:lnTo>
                  <a:lnTo>
                    <a:pt x="2170" y="1665"/>
                  </a:lnTo>
                  <a:lnTo>
                    <a:pt x="2170" y="1677"/>
                  </a:lnTo>
                  <a:lnTo>
                    <a:pt x="2164" y="1681"/>
                  </a:lnTo>
                  <a:lnTo>
                    <a:pt x="2164" y="1681"/>
                  </a:lnTo>
                  <a:lnTo>
                    <a:pt x="2166" y="1682"/>
                  </a:lnTo>
                  <a:lnTo>
                    <a:pt x="2170" y="1682"/>
                  </a:lnTo>
                  <a:lnTo>
                    <a:pt x="2168" y="1684"/>
                  </a:lnTo>
                  <a:lnTo>
                    <a:pt x="2168" y="1684"/>
                  </a:lnTo>
                  <a:lnTo>
                    <a:pt x="2166" y="1684"/>
                  </a:lnTo>
                  <a:lnTo>
                    <a:pt x="2168" y="1688"/>
                  </a:lnTo>
                  <a:lnTo>
                    <a:pt x="2173" y="1688"/>
                  </a:lnTo>
                  <a:lnTo>
                    <a:pt x="2173" y="1691"/>
                  </a:lnTo>
                  <a:lnTo>
                    <a:pt x="2170" y="1691"/>
                  </a:lnTo>
                  <a:lnTo>
                    <a:pt x="2168" y="1691"/>
                  </a:lnTo>
                  <a:lnTo>
                    <a:pt x="2166" y="1691"/>
                  </a:lnTo>
                  <a:lnTo>
                    <a:pt x="2164" y="1691"/>
                  </a:lnTo>
                  <a:lnTo>
                    <a:pt x="2163" y="1693"/>
                  </a:lnTo>
                  <a:lnTo>
                    <a:pt x="2163" y="1695"/>
                  </a:lnTo>
                  <a:lnTo>
                    <a:pt x="2163" y="1696"/>
                  </a:lnTo>
                  <a:lnTo>
                    <a:pt x="2164" y="1696"/>
                  </a:lnTo>
                  <a:lnTo>
                    <a:pt x="2164" y="1702"/>
                  </a:lnTo>
                  <a:lnTo>
                    <a:pt x="2164" y="1702"/>
                  </a:lnTo>
                  <a:lnTo>
                    <a:pt x="2164" y="1702"/>
                  </a:lnTo>
                  <a:lnTo>
                    <a:pt x="2164" y="1702"/>
                  </a:lnTo>
                  <a:lnTo>
                    <a:pt x="2164" y="1703"/>
                  </a:lnTo>
                  <a:lnTo>
                    <a:pt x="2163" y="1703"/>
                  </a:lnTo>
                  <a:lnTo>
                    <a:pt x="2163" y="1702"/>
                  </a:lnTo>
                  <a:lnTo>
                    <a:pt x="2161" y="1700"/>
                  </a:lnTo>
                  <a:lnTo>
                    <a:pt x="2161" y="1698"/>
                  </a:lnTo>
                  <a:lnTo>
                    <a:pt x="2161" y="1695"/>
                  </a:lnTo>
                  <a:lnTo>
                    <a:pt x="2147" y="1689"/>
                  </a:lnTo>
                  <a:lnTo>
                    <a:pt x="2149" y="1693"/>
                  </a:lnTo>
                  <a:lnTo>
                    <a:pt x="2142" y="1696"/>
                  </a:lnTo>
                  <a:lnTo>
                    <a:pt x="2142" y="1698"/>
                  </a:lnTo>
                  <a:lnTo>
                    <a:pt x="2142" y="1698"/>
                  </a:lnTo>
                  <a:lnTo>
                    <a:pt x="2143" y="1698"/>
                  </a:lnTo>
                  <a:lnTo>
                    <a:pt x="2143" y="1700"/>
                  </a:lnTo>
                  <a:lnTo>
                    <a:pt x="2140" y="1700"/>
                  </a:lnTo>
                  <a:lnTo>
                    <a:pt x="2140" y="1702"/>
                  </a:lnTo>
                  <a:lnTo>
                    <a:pt x="2140" y="1702"/>
                  </a:lnTo>
                  <a:lnTo>
                    <a:pt x="2138" y="1698"/>
                  </a:lnTo>
                  <a:lnTo>
                    <a:pt x="2135" y="1696"/>
                  </a:lnTo>
                  <a:lnTo>
                    <a:pt x="2137" y="1693"/>
                  </a:lnTo>
                  <a:lnTo>
                    <a:pt x="2133" y="1693"/>
                  </a:lnTo>
                  <a:lnTo>
                    <a:pt x="2135" y="1689"/>
                  </a:lnTo>
                  <a:lnTo>
                    <a:pt x="2133" y="1688"/>
                  </a:lnTo>
                  <a:lnTo>
                    <a:pt x="2133" y="1688"/>
                  </a:lnTo>
                  <a:lnTo>
                    <a:pt x="2131" y="1686"/>
                  </a:lnTo>
                  <a:lnTo>
                    <a:pt x="2131" y="1684"/>
                  </a:lnTo>
                  <a:lnTo>
                    <a:pt x="2133" y="1684"/>
                  </a:lnTo>
                  <a:lnTo>
                    <a:pt x="2133" y="1681"/>
                  </a:lnTo>
                  <a:lnTo>
                    <a:pt x="2135" y="1681"/>
                  </a:lnTo>
                  <a:lnTo>
                    <a:pt x="2135" y="1679"/>
                  </a:lnTo>
                  <a:lnTo>
                    <a:pt x="2135" y="1677"/>
                  </a:lnTo>
                  <a:lnTo>
                    <a:pt x="2135" y="1675"/>
                  </a:lnTo>
                  <a:lnTo>
                    <a:pt x="2135" y="1675"/>
                  </a:lnTo>
                  <a:lnTo>
                    <a:pt x="2137" y="1674"/>
                  </a:lnTo>
                  <a:lnTo>
                    <a:pt x="2135" y="1672"/>
                  </a:lnTo>
                  <a:lnTo>
                    <a:pt x="2135" y="1670"/>
                  </a:lnTo>
                  <a:lnTo>
                    <a:pt x="2133" y="1670"/>
                  </a:lnTo>
                  <a:lnTo>
                    <a:pt x="2131" y="1668"/>
                  </a:lnTo>
                  <a:lnTo>
                    <a:pt x="2131" y="1667"/>
                  </a:lnTo>
                  <a:lnTo>
                    <a:pt x="2130" y="1667"/>
                  </a:lnTo>
                  <a:lnTo>
                    <a:pt x="2130" y="1665"/>
                  </a:lnTo>
                  <a:lnTo>
                    <a:pt x="2130" y="1665"/>
                  </a:lnTo>
                  <a:lnTo>
                    <a:pt x="2131" y="1665"/>
                  </a:lnTo>
                  <a:lnTo>
                    <a:pt x="2131" y="1661"/>
                  </a:lnTo>
                  <a:lnTo>
                    <a:pt x="2133" y="1658"/>
                  </a:lnTo>
                  <a:lnTo>
                    <a:pt x="2133" y="1656"/>
                  </a:lnTo>
                  <a:lnTo>
                    <a:pt x="2131" y="1654"/>
                  </a:lnTo>
                  <a:lnTo>
                    <a:pt x="2131" y="1651"/>
                  </a:lnTo>
                  <a:lnTo>
                    <a:pt x="2133" y="1651"/>
                  </a:lnTo>
                  <a:lnTo>
                    <a:pt x="2133" y="1649"/>
                  </a:lnTo>
                  <a:lnTo>
                    <a:pt x="2135" y="1649"/>
                  </a:lnTo>
                  <a:lnTo>
                    <a:pt x="2135" y="1646"/>
                  </a:lnTo>
                  <a:lnTo>
                    <a:pt x="2140" y="1642"/>
                  </a:lnTo>
                  <a:lnTo>
                    <a:pt x="2140" y="1642"/>
                  </a:lnTo>
                  <a:lnTo>
                    <a:pt x="2145" y="1642"/>
                  </a:lnTo>
                  <a:lnTo>
                    <a:pt x="2147" y="1642"/>
                  </a:lnTo>
                  <a:lnTo>
                    <a:pt x="2147" y="1642"/>
                  </a:lnTo>
                  <a:lnTo>
                    <a:pt x="2149" y="1642"/>
                  </a:lnTo>
                  <a:close/>
                  <a:moveTo>
                    <a:pt x="2145" y="1621"/>
                  </a:moveTo>
                  <a:lnTo>
                    <a:pt x="2145" y="1621"/>
                  </a:lnTo>
                  <a:lnTo>
                    <a:pt x="2145" y="1621"/>
                  </a:lnTo>
                  <a:lnTo>
                    <a:pt x="2142" y="1621"/>
                  </a:lnTo>
                  <a:lnTo>
                    <a:pt x="2142" y="1621"/>
                  </a:lnTo>
                  <a:lnTo>
                    <a:pt x="2140" y="1619"/>
                  </a:lnTo>
                  <a:lnTo>
                    <a:pt x="2137" y="1619"/>
                  </a:lnTo>
                  <a:lnTo>
                    <a:pt x="2138" y="1618"/>
                  </a:lnTo>
                  <a:lnTo>
                    <a:pt x="2138" y="1616"/>
                  </a:lnTo>
                  <a:lnTo>
                    <a:pt x="2140" y="1614"/>
                  </a:lnTo>
                  <a:lnTo>
                    <a:pt x="2143" y="1614"/>
                  </a:lnTo>
                  <a:lnTo>
                    <a:pt x="2143" y="1616"/>
                  </a:lnTo>
                  <a:lnTo>
                    <a:pt x="2145" y="1616"/>
                  </a:lnTo>
                  <a:lnTo>
                    <a:pt x="2145" y="1619"/>
                  </a:lnTo>
                  <a:lnTo>
                    <a:pt x="2145" y="1619"/>
                  </a:lnTo>
                  <a:lnTo>
                    <a:pt x="2145" y="1619"/>
                  </a:lnTo>
                  <a:lnTo>
                    <a:pt x="2145" y="1621"/>
                  </a:lnTo>
                  <a:close/>
                  <a:moveTo>
                    <a:pt x="2145" y="1106"/>
                  </a:moveTo>
                  <a:lnTo>
                    <a:pt x="2143" y="1106"/>
                  </a:lnTo>
                  <a:lnTo>
                    <a:pt x="2143" y="1101"/>
                  </a:lnTo>
                  <a:lnTo>
                    <a:pt x="2145" y="1101"/>
                  </a:lnTo>
                  <a:lnTo>
                    <a:pt x="2145" y="1106"/>
                  </a:lnTo>
                  <a:close/>
                  <a:moveTo>
                    <a:pt x="2191" y="1071"/>
                  </a:moveTo>
                  <a:lnTo>
                    <a:pt x="2187" y="1071"/>
                  </a:lnTo>
                  <a:lnTo>
                    <a:pt x="2187" y="1064"/>
                  </a:lnTo>
                  <a:lnTo>
                    <a:pt x="2189" y="1064"/>
                  </a:lnTo>
                  <a:lnTo>
                    <a:pt x="2189" y="1063"/>
                  </a:lnTo>
                  <a:lnTo>
                    <a:pt x="2191" y="1063"/>
                  </a:lnTo>
                  <a:lnTo>
                    <a:pt x="2191" y="1064"/>
                  </a:lnTo>
                  <a:lnTo>
                    <a:pt x="2191" y="1064"/>
                  </a:lnTo>
                  <a:lnTo>
                    <a:pt x="2191" y="1068"/>
                  </a:lnTo>
                  <a:lnTo>
                    <a:pt x="2191" y="1071"/>
                  </a:lnTo>
                  <a:close/>
                  <a:moveTo>
                    <a:pt x="2295" y="930"/>
                  </a:moveTo>
                  <a:lnTo>
                    <a:pt x="2294" y="930"/>
                  </a:lnTo>
                  <a:lnTo>
                    <a:pt x="2294" y="932"/>
                  </a:lnTo>
                  <a:lnTo>
                    <a:pt x="2295" y="933"/>
                  </a:lnTo>
                  <a:lnTo>
                    <a:pt x="2295" y="933"/>
                  </a:lnTo>
                  <a:lnTo>
                    <a:pt x="2295" y="937"/>
                  </a:lnTo>
                  <a:lnTo>
                    <a:pt x="2292" y="937"/>
                  </a:lnTo>
                  <a:lnTo>
                    <a:pt x="2290" y="935"/>
                  </a:lnTo>
                  <a:lnTo>
                    <a:pt x="2287" y="935"/>
                  </a:lnTo>
                  <a:lnTo>
                    <a:pt x="2285" y="937"/>
                  </a:lnTo>
                  <a:lnTo>
                    <a:pt x="2276" y="937"/>
                  </a:lnTo>
                  <a:lnTo>
                    <a:pt x="2278" y="935"/>
                  </a:lnTo>
                  <a:lnTo>
                    <a:pt x="2278" y="935"/>
                  </a:lnTo>
                  <a:lnTo>
                    <a:pt x="2278" y="932"/>
                  </a:lnTo>
                  <a:lnTo>
                    <a:pt x="2280" y="932"/>
                  </a:lnTo>
                  <a:lnTo>
                    <a:pt x="2283" y="930"/>
                  </a:lnTo>
                  <a:lnTo>
                    <a:pt x="2287" y="930"/>
                  </a:lnTo>
                  <a:lnTo>
                    <a:pt x="2290" y="930"/>
                  </a:lnTo>
                  <a:lnTo>
                    <a:pt x="2294" y="930"/>
                  </a:lnTo>
                  <a:lnTo>
                    <a:pt x="2294" y="928"/>
                  </a:lnTo>
                  <a:lnTo>
                    <a:pt x="2294" y="928"/>
                  </a:lnTo>
                  <a:lnTo>
                    <a:pt x="2294" y="925"/>
                  </a:lnTo>
                  <a:lnTo>
                    <a:pt x="2297" y="925"/>
                  </a:lnTo>
                  <a:lnTo>
                    <a:pt x="2297" y="926"/>
                  </a:lnTo>
                  <a:lnTo>
                    <a:pt x="2295" y="928"/>
                  </a:lnTo>
                  <a:lnTo>
                    <a:pt x="2295" y="930"/>
                  </a:lnTo>
                  <a:close/>
                  <a:moveTo>
                    <a:pt x="2323" y="895"/>
                  </a:moveTo>
                  <a:lnTo>
                    <a:pt x="2325" y="897"/>
                  </a:lnTo>
                  <a:lnTo>
                    <a:pt x="2327" y="897"/>
                  </a:lnTo>
                  <a:lnTo>
                    <a:pt x="2327" y="899"/>
                  </a:lnTo>
                  <a:lnTo>
                    <a:pt x="2325" y="899"/>
                  </a:lnTo>
                  <a:lnTo>
                    <a:pt x="2325" y="899"/>
                  </a:lnTo>
                  <a:lnTo>
                    <a:pt x="2325" y="900"/>
                  </a:lnTo>
                  <a:lnTo>
                    <a:pt x="2322" y="899"/>
                  </a:lnTo>
                  <a:lnTo>
                    <a:pt x="2318" y="897"/>
                  </a:lnTo>
                  <a:lnTo>
                    <a:pt x="2316" y="895"/>
                  </a:lnTo>
                  <a:lnTo>
                    <a:pt x="2320" y="895"/>
                  </a:lnTo>
                  <a:lnTo>
                    <a:pt x="2322" y="895"/>
                  </a:lnTo>
                  <a:lnTo>
                    <a:pt x="2322" y="895"/>
                  </a:lnTo>
                  <a:lnTo>
                    <a:pt x="2323" y="895"/>
                  </a:lnTo>
                  <a:close/>
                  <a:moveTo>
                    <a:pt x="2339" y="963"/>
                  </a:moveTo>
                  <a:lnTo>
                    <a:pt x="2337" y="963"/>
                  </a:lnTo>
                  <a:lnTo>
                    <a:pt x="2337" y="965"/>
                  </a:lnTo>
                  <a:lnTo>
                    <a:pt x="2335" y="967"/>
                  </a:lnTo>
                  <a:lnTo>
                    <a:pt x="2335" y="968"/>
                  </a:lnTo>
                  <a:lnTo>
                    <a:pt x="2330" y="968"/>
                  </a:lnTo>
                  <a:lnTo>
                    <a:pt x="2329" y="968"/>
                  </a:lnTo>
                  <a:lnTo>
                    <a:pt x="2327" y="967"/>
                  </a:lnTo>
                  <a:lnTo>
                    <a:pt x="2327" y="965"/>
                  </a:lnTo>
                  <a:lnTo>
                    <a:pt x="2325" y="963"/>
                  </a:lnTo>
                  <a:lnTo>
                    <a:pt x="2325" y="960"/>
                  </a:lnTo>
                  <a:lnTo>
                    <a:pt x="2323" y="960"/>
                  </a:lnTo>
                  <a:lnTo>
                    <a:pt x="2323" y="954"/>
                  </a:lnTo>
                  <a:lnTo>
                    <a:pt x="2320" y="951"/>
                  </a:lnTo>
                  <a:lnTo>
                    <a:pt x="2320" y="949"/>
                  </a:lnTo>
                  <a:lnTo>
                    <a:pt x="2320" y="947"/>
                  </a:lnTo>
                  <a:lnTo>
                    <a:pt x="2320" y="946"/>
                  </a:lnTo>
                  <a:lnTo>
                    <a:pt x="2320" y="944"/>
                  </a:lnTo>
                  <a:lnTo>
                    <a:pt x="2318" y="942"/>
                  </a:lnTo>
                  <a:lnTo>
                    <a:pt x="2316" y="940"/>
                  </a:lnTo>
                  <a:lnTo>
                    <a:pt x="2316" y="939"/>
                  </a:lnTo>
                  <a:lnTo>
                    <a:pt x="2315" y="937"/>
                  </a:lnTo>
                  <a:lnTo>
                    <a:pt x="2318" y="937"/>
                  </a:lnTo>
                  <a:lnTo>
                    <a:pt x="2322" y="939"/>
                  </a:lnTo>
                  <a:lnTo>
                    <a:pt x="2323" y="939"/>
                  </a:lnTo>
                  <a:lnTo>
                    <a:pt x="2327" y="942"/>
                  </a:lnTo>
                  <a:lnTo>
                    <a:pt x="2327" y="944"/>
                  </a:lnTo>
                  <a:lnTo>
                    <a:pt x="2329" y="947"/>
                  </a:lnTo>
                  <a:lnTo>
                    <a:pt x="2332" y="949"/>
                  </a:lnTo>
                  <a:lnTo>
                    <a:pt x="2334" y="951"/>
                  </a:lnTo>
                  <a:lnTo>
                    <a:pt x="2334" y="954"/>
                  </a:lnTo>
                  <a:lnTo>
                    <a:pt x="2332" y="958"/>
                  </a:lnTo>
                  <a:lnTo>
                    <a:pt x="2339" y="960"/>
                  </a:lnTo>
                  <a:lnTo>
                    <a:pt x="2339" y="963"/>
                  </a:lnTo>
                  <a:close/>
                  <a:moveTo>
                    <a:pt x="2454" y="886"/>
                  </a:moveTo>
                  <a:lnTo>
                    <a:pt x="2452" y="886"/>
                  </a:lnTo>
                  <a:lnTo>
                    <a:pt x="2454" y="886"/>
                  </a:lnTo>
                  <a:lnTo>
                    <a:pt x="2454" y="888"/>
                  </a:lnTo>
                  <a:lnTo>
                    <a:pt x="2454" y="890"/>
                  </a:lnTo>
                  <a:lnTo>
                    <a:pt x="2451" y="890"/>
                  </a:lnTo>
                  <a:lnTo>
                    <a:pt x="2447" y="890"/>
                  </a:lnTo>
                  <a:lnTo>
                    <a:pt x="2445" y="888"/>
                  </a:lnTo>
                  <a:lnTo>
                    <a:pt x="2437" y="888"/>
                  </a:lnTo>
                  <a:lnTo>
                    <a:pt x="2438" y="886"/>
                  </a:lnTo>
                  <a:lnTo>
                    <a:pt x="2437" y="886"/>
                  </a:lnTo>
                  <a:lnTo>
                    <a:pt x="2437" y="881"/>
                  </a:lnTo>
                  <a:lnTo>
                    <a:pt x="2433" y="881"/>
                  </a:lnTo>
                  <a:lnTo>
                    <a:pt x="2433" y="885"/>
                  </a:lnTo>
                  <a:lnTo>
                    <a:pt x="2433" y="888"/>
                  </a:lnTo>
                  <a:lnTo>
                    <a:pt x="2431" y="892"/>
                  </a:lnTo>
                  <a:lnTo>
                    <a:pt x="2431" y="895"/>
                  </a:lnTo>
                  <a:lnTo>
                    <a:pt x="2431" y="900"/>
                  </a:lnTo>
                  <a:lnTo>
                    <a:pt x="2428" y="902"/>
                  </a:lnTo>
                  <a:lnTo>
                    <a:pt x="2430" y="904"/>
                  </a:lnTo>
                  <a:lnTo>
                    <a:pt x="2430" y="904"/>
                  </a:lnTo>
                  <a:lnTo>
                    <a:pt x="2431" y="904"/>
                  </a:lnTo>
                  <a:lnTo>
                    <a:pt x="2431" y="906"/>
                  </a:lnTo>
                  <a:lnTo>
                    <a:pt x="2433" y="906"/>
                  </a:lnTo>
                  <a:lnTo>
                    <a:pt x="2435" y="902"/>
                  </a:lnTo>
                  <a:lnTo>
                    <a:pt x="2438" y="902"/>
                  </a:lnTo>
                  <a:lnTo>
                    <a:pt x="2438" y="900"/>
                  </a:lnTo>
                  <a:lnTo>
                    <a:pt x="2449" y="900"/>
                  </a:lnTo>
                  <a:lnTo>
                    <a:pt x="2449" y="902"/>
                  </a:lnTo>
                  <a:lnTo>
                    <a:pt x="2440" y="904"/>
                  </a:lnTo>
                  <a:lnTo>
                    <a:pt x="2440" y="907"/>
                  </a:lnTo>
                  <a:lnTo>
                    <a:pt x="2442" y="909"/>
                  </a:lnTo>
                  <a:lnTo>
                    <a:pt x="2444" y="911"/>
                  </a:lnTo>
                  <a:lnTo>
                    <a:pt x="2445" y="912"/>
                  </a:lnTo>
                  <a:lnTo>
                    <a:pt x="2444" y="916"/>
                  </a:lnTo>
                  <a:lnTo>
                    <a:pt x="2444" y="916"/>
                  </a:lnTo>
                  <a:lnTo>
                    <a:pt x="2445" y="918"/>
                  </a:lnTo>
                  <a:lnTo>
                    <a:pt x="2449" y="918"/>
                  </a:lnTo>
                  <a:lnTo>
                    <a:pt x="2449" y="919"/>
                  </a:lnTo>
                  <a:lnTo>
                    <a:pt x="2449" y="919"/>
                  </a:lnTo>
                  <a:lnTo>
                    <a:pt x="2451" y="921"/>
                  </a:lnTo>
                  <a:lnTo>
                    <a:pt x="2451" y="921"/>
                  </a:lnTo>
                  <a:lnTo>
                    <a:pt x="2451" y="921"/>
                  </a:lnTo>
                  <a:lnTo>
                    <a:pt x="2451" y="930"/>
                  </a:lnTo>
                  <a:lnTo>
                    <a:pt x="2449" y="930"/>
                  </a:lnTo>
                  <a:lnTo>
                    <a:pt x="2449" y="932"/>
                  </a:lnTo>
                  <a:lnTo>
                    <a:pt x="2445" y="932"/>
                  </a:lnTo>
                  <a:lnTo>
                    <a:pt x="2445" y="935"/>
                  </a:lnTo>
                  <a:lnTo>
                    <a:pt x="2445" y="940"/>
                  </a:lnTo>
                  <a:lnTo>
                    <a:pt x="2445" y="944"/>
                  </a:lnTo>
                  <a:lnTo>
                    <a:pt x="2447" y="947"/>
                  </a:lnTo>
                  <a:lnTo>
                    <a:pt x="2449" y="951"/>
                  </a:lnTo>
                  <a:lnTo>
                    <a:pt x="2449" y="956"/>
                  </a:lnTo>
                  <a:lnTo>
                    <a:pt x="2447" y="961"/>
                  </a:lnTo>
                  <a:lnTo>
                    <a:pt x="2445" y="967"/>
                  </a:lnTo>
                  <a:lnTo>
                    <a:pt x="2440" y="967"/>
                  </a:lnTo>
                  <a:lnTo>
                    <a:pt x="2442" y="963"/>
                  </a:lnTo>
                  <a:lnTo>
                    <a:pt x="2437" y="963"/>
                  </a:lnTo>
                  <a:lnTo>
                    <a:pt x="2433" y="965"/>
                  </a:lnTo>
                  <a:lnTo>
                    <a:pt x="2428" y="967"/>
                  </a:lnTo>
                  <a:lnTo>
                    <a:pt x="2423" y="968"/>
                  </a:lnTo>
                  <a:lnTo>
                    <a:pt x="2421" y="970"/>
                  </a:lnTo>
                  <a:lnTo>
                    <a:pt x="2418" y="970"/>
                  </a:lnTo>
                  <a:lnTo>
                    <a:pt x="2418" y="970"/>
                  </a:lnTo>
                  <a:lnTo>
                    <a:pt x="2416" y="968"/>
                  </a:lnTo>
                  <a:lnTo>
                    <a:pt x="2416" y="967"/>
                  </a:lnTo>
                  <a:lnTo>
                    <a:pt x="2405" y="963"/>
                  </a:lnTo>
                  <a:lnTo>
                    <a:pt x="2404" y="961"/>
                  </a:lnTo>
                  <a:lnTo>
                    <a:pt x="2402" y="961"/>
                  </a:lnTo>
                  <a:lnTo>
                    <a:pt x="2395" y="954"/>
                  </a:lnTo>
                  <a:lnTo>
                    <a:pt x="2391" y="954"/>
                  </a:lnTo>
                  <a:lnTo>
                    <a:pt x="2391" y="953"/>
                  </a:lnTo>
                  <a:lnTo>
                    <a:pt x="2390" y="953"/>
                  </a:lnTo>
                  <a:lnTo>
                    <a:pt x="2388" y="951"/>
                  </a:lnTo>
                  <a:lnTo>
                    <a:pt x="2386" y="954"/>
                  </a:lnTo>
                  <a:lnTo>
                    <a:pt x="2383" y="954"/>
                  </a:lnTo>
                  <a:lnTo>
                    <a:pt x="2381" y="953"/>
                  </a:lnTo>
                  <a:lnTo>
                    <a:pt x="2381" y="951"/>
                  </a:lnTo>
                  <a:lnTo>
                    <a:pt x="2379" y="947"/>
                  </a:lnTo>
                  <a:lnTo>
                    <a:pt x="2377" y="947"/>
                  </a:lnTo>
                  <a:lnTo>
                    <a:pt x="2377" y="942"/>
                  </a:lnTo>
                  <a:lnTo>
                    <a:pt x="2377" y="942"/>
                  </a:lnTo>
                  <a:lnTo>
                    <a:pt x="2377" y="940"/>
                  </a:lnTo>
                  <a:lnTo>
                    <a:pt x="2376" y="940"/>
                  </a:lnTo>
                  <a:lnTo>
                    <a:pt x="2376" y="933"/>
                  </a:lnTo>
                  <a:lnTo>
                    <a:pt x="2374" y="933"/>
                  </a:lnTo>
                  <a:lnTo>
                    <a:pt x="2374" y="930"/>
                  </a:lnTo>
                  <a:lnTo>
                    <a:pt x="2374" y="930"/>
                  </a:lnTo>
                  <a:lnTo>
                    <a:pt x="2374" y="921"/>
                  </a:lnTo>
                  <a:lnTo>
                    <a:pt x="2377" y="919"/>
                  </a:lnTo>
                  <a:lnTo>
                    <a:pt x="2379" y="919"/>
                  </a:lnTo>
                  <a:lnTo>
                    <a:pt x="2381" y="918"/>
                  </a:lnTo>
                  <a:lnTo>
                    <a:pt x="2381" y="916"/>
                  </a:lnTo>
                  <a:lnTo>
                    <a:pt x="2379" y="914"/>
                  </a:lnTo>
                  <a:lnTo>
                    <a:pt x="2377" y="914"/>
                  </a:lnTo>
                  <a:lnTo>
                    <a:pt x="2377" y="912"/>
                  </a:lnTo>
                  <a:lnTo>
                    <a:pt x="2379" y="912"/>
                  </a:lnTo>
                  <a:lnTo>
                    <a:pt x="2381" y="911"/>
                  </a:lnTo>
                  <a:lnTo>
                    <a:pt x="2381" y="911"/>
                  </a:lnTo>
                  <a:lnTo>
                    <a:pt x="2381" y="907"/>
                  </a:lnTo>
                  <a:lnTo>
                    <a:pt x="2383" y="907"/>
                  </a:lnTo>
                  <a:lnTo>
                    <a:pt x="2383" y="899"/>
                  </a:lnTo>
                  <a:lnTo>
                    <a:pt x="2383" y="899"/>
                  </a:lnTo>
                  <a:lnTo>
                    <a:pt x="2390" y="892"/>
                  </a:lnTo>
                  <a:lnTo>
                    <a:pt x="2395" y="892"/>
                  </a:lnTo>
                  <a:lnTo>
                    <a:pt x="2395" y="892"/>
                  </a:lnTo>
                  <a:lnTo>
                    <a:pt x="2395" y="892"/>
                  </a:lnTo>
                  <a:lnTo>
                    <a:pt x="2393" y="888"/>
                  </a:lnTo>
                  <a:lnTo>
                    <a:pt x="2393" y="888"/>
                  </a:lnTo>
                  <a:lnTo>
                    <a:pt x="2393" y="888"/>
                  </a:lnTo>
                  <a:lnTo>
                    <a:pt x="2391" y="888"/>
                  </a:lnTo>
                  <a:lnTo>
                    <a:pt x="2390" y="888"/>
                  </a:lnTo>
                  <a:lnTo>
                    <a:pt x="2390" y="886"/>
                  </a:lnTo>
                  <a:lnTo>
                    <a:pt x="2388" y="886"/>
                  </a:lnTo>
                  <a:lnTo>
                    <a:pt x="2388" y="886"/>
                  </a:lnTo>
                  <a:lnTo>
                    <a:pt x="2386" y="886"/>
                  </a:lnTo>
                  <a:lnTo>
                    <a:pt x="2386" y="885"/>
                  </a:lnTo>
                  <a:lnTo>
                    <a:pt x="2383" y="883"/>
                  </a:lnTo>
                  <a:lnTo>
                    <a:pt x="2383" y="881"/>
                  </a:lnTo>
                  <a:lnTo>
                    <a:pt x="2381" y="879"/>
                  </a:lnTo>
                  <a:lnTo>
                    <a:pt x="2381" y="874"/>
                  </a:lnTo>
                  <a:lnTo>
                    <a:pt x="2379" y="874"/>
                  </a:lnTo>
                  <a:lnTo>
                    <a:pt x="2379" y="872"/>
                  </a:lnTo>
                  <a:lnTo>
                    <a:pt x="2376" y="871"/>
                  </a:lnTo>
                  <a:lnTo>
                    <a:pt x="2374" y="867"/>
                  </a:lnTo>
                  <a:lnTo>
                    <a:pt x="2372" y="867"/>
                  </a:lnTo>
                  <a:lnTo>
                    <a:pt x="2370" y="864"/>
                  </a:lnTo>
                  <a:lnTo>
                    <a:pt x="2370" y="862"/>
                  </a:lnTo>
                  <a:lnTo>
                    <a:pt x="2367" y="862"/>
                  </a:lnTo>
                  <a:lnTo>
                    <a:pt x="2365" y="857"/>
                  </a:lnTo>
                  <a:lnTo>
                    <a:pt x="2365" y="857"/>
                  </a:lnTo>
                  <a:lnTo>
                    <a:pt x="2365" y="853"/>
                  </a:lnTo>
                  <a:lnTo>
                    <a:pt x="2362" y="853"/>
                  </a:lnTo>
                  <a:lnTo>
                    <a:pt x="2362" y="850"/>
                  </a:lnTo>
                  <a:lnTo>
                    <a:pt x="2358" y="848"/>
                  </a:lnTo>
                  <a:lnTo>
                    <a:pt x="2358" y="843"/>
                  </a:lnTo>
                  <a:lnTo>
                    <a:pt x="2356" y="843"/>
                  </a:lnTo>
                  <a:lnTo>
                    <a:pt x="2356" y="839"/>
                  </a:lnTo>
                  <a:lnTo>
                    <a:pt x="2356" y="834"/>
                  </a:lnTo>
                  <a:lnTo>
                    <a:pt x="2356" y="830"/>
                  </a:lnTo>
                  <a:lnTo>
                    <a:pt x="2355" y="830"/>
                  </a:lnTo>
                  <a:lnTo>
                    <a:pt x="2355" y="829"/>
                  </a:lnTo>
                  <a:lnTo>
                    <a:pt x="2353" y="829"/>
                  </a:lnTo>
                  <a:lnTo>
                    <a:pt x="2356" y="820"/>
                  </a:lnTo>
                  <a:lnTo>
                    <a:pt x="2355" y="818"/>
                  </a:lnTo>
                  <a:lnTo>
                    <a:pt x="2353" y="816"/>
                  </a:lnTo>
                  <a:lnTo>
                    <a:pt x="2351" y="816"/>
                  </a:lnTo>
                  <a:lnTo>
                    <a:pt x="2348" y="816"/>
                  </a:lnTo>
                  <a:lnTo>
                    <a:pt x="2346" y="816"/>
                  </a:lnTo>
                  <a:lnTo>
                    <a:pt x="2344" y="816"/>
                  </a:lnTo>
                  <a:lnTo>
                    <a:pt x="2342" y="816"/>
                  </a:lnTo>
                  <a:lnTo>
                    <a:pt x="2342" y="815"/>
                  </a:lnTo>
                  <a:lnTo>
                    <a:pt x="2344" y="813"/>
                  </a:lnTo>
                  <a:lnTo>
                    <a:pt x="2344" y="813"/>
                  </a:lnTo>
                  <a:lnTo>
                    <a:pt x="2344" y="811"/>
                  </a:lnTo>
                  <a:lnTo>
                    <a:pt x="2344" y="811"/>
                  </a:lnTo>
                  <a:lnTo>
                    <a:pt x="2344" y="806"/>
                  </a:lnTo>
                  <a:lnTo>
                    <a:pt x="2348" y="806"/>
                  </a:lnTo>
                  <a:lnTo>
                    <a:pt x="2348" y="796"/>
                  </a:lnTo>
                  <a:lnTo>
                    <a:pt x="2349" y="794"/>
                  </a:lnTo>
                  <a:lnTo>
                    <a:pt x="2349" y="792"/>
                  </a:lnTo>
                  <a:lnTo>
                    <a:pt x="2351" y="792"/>
                  </a:lnTo>
                  <a:lnTo>
                    <a:pt x="2351" y="789"/>
                  </a:lnTo>
                  <a:lnTo>
                    <a:pt x="2355" y="787"/>
                  </a:lnTo>
                  <a:lnTo>
                    <a:pt x="2355" y="785"/>
                  </a:lnTo>
                  <a:lnTo>
                    <a:pt x="2355" y="783"/>
                  </a:lnTo>
                  <a:lnTo>
                    <a:pt x="2353" y="783"/>
                  </a:lnTo>
                  <a:lnTo>
                    <a:pt x="2353" y="783"/>
                  </a:lnTo>
                  <a:lnTo>
                    <a:pt x="2353" y="780"/>
                  </a:lnTo>
                  <a:lnTo>
                    <a:pt x="2353" y="778"/>
                  </a:lnTo>
                  <a:lnTo>
                    <a:pt x="2356" y="778"/>
                  </a:lnTo>
                  <a:lnTo>
                    <a:pt x="2356" y="778"/>
                  </a:lnTo>
                  <a:lnTo>
                    <a:pt x="2356" y="778"/>
                  </a:lnTo>
                  <a:lnTo>
                    <a:pt x="2360" y="776"/>
                  </a:lnTo>
                  <a:lnTo>
                    <a:pt x="2360" y="773"/>
                  </a:lnTo>
                  <a:lnTo>
                    <a:pt x="2362" y="773"/>
                  </a:lnTo>
                  <a:lnTo>
                    <a:pt x="2362" y="778"/>
                  </a:lnTo>
                  <a:lnTo>
                    <a:pt x="2365" y="778"/>
                  </a:lnTo>
                  <a:lnTo>
                    <a:pt x="2365" y="778"/>
                  </a:lnTo>
                  <a:lnTo>
                    <a:pt x="2367" y="778"/>
                  </a:lnTo>
                  <a:lnTo>
                    <a:pt x="2365" y="782"/>
                  </a:lnTo>
                  <a:lnTo>
                    <a:pt x="2367" y="780"/>
                  </a:lnTo>
                  <a:lnTo>
                    <a:pt x="2369" y="780"/>
                  </a:lnTo>
                  <a:lnTo>
                    <a:pt x="2370" y="780"/>
                  </a:lnTo>
                  <a:lnTo>
                    <a:pt x="2370" y="778"/>
                  </a:lnTo>
                  <a:lnTo>
                    <a:pt x="2372" y="778"/>
                  </a:lnTo>
                  <a:lnTo>
                    <a:pt x="2372" y="776"/>
                  </a:lnTo>
                  <a:lnTo>
                    <a:pt x="2372" y="775"/>
                  </a:lnTo>
                  <a:lnTo>
                    <a:pt x="2369" y="775"/>
                  </a:lnTo>
                  <a:lnTo>
                    <a:pt x="2369" y="773"/>
                  </a:lnTo>
                  <a:lnTo>
                    <a:pt x="2367" y="773"/>
                  </a:lnTo>
                  <a:lnTo>
                    <a:pt x="2367" y="771"/>
                  </a:lnTo>
                  <a:lnTo>
                    <a:pt x="2369" y="771"/>
                  </a:lnTo>
                  <a:lnTo>
                    <a:pt x="2369" y="771"/>
                  </a:lnTo>
                  <a:lnTo>
                    <a:pt x="2369" y="769"/>
                  </a:lnTo>
                  <a:lnTo>
                    <a:pt x="2369" y="769"/>
                  </a:lnTo>
                  <a:lnTo>
                    <a:pt x="2370" y="773"/>
                  </a:lnTo>
                  <a:lnTo>
                    <a:pt x="2374" y="773"/>
                  </a:lnTo>
                  <a:lnTo>
                    <a:pt x="2374" y="771"/>
                  </a:lnTo>
                  <a:lnTo>
                    <a:pt x="2374" y="771"/>
                  </a:lnTo>
                  <a:lnTo>
                    <a:pt x="2374" y="771"/>
                  </a:lnTo>
                  <a:lnTo>
                    <a:pt x="2374" y="769"/>
                  </a:lnTo>
                  <a:lnTo>
                    <a:pt x="2376" y="771"/>
                  </a:lnTo>
                  <a:lnTo>
                    <a:pt x="2377" y="771"/>
                  </a:lnTo>
                  <a:lnTo>
                    <a:pt x="2379" y="771"/>
                  </a:lnTo>
                  <a:lnTo>
                    <a:pt x="2379" y="769"/>
                  </a:lnTo>
                  <a:lnTo>
                    <a:pt x="2381" y="769"/>
                  </a:lnTo>
                  <a:lnTo>
                    <a:pt x="2384" y="766"/>
                  </a:lnTo>
                  <a:lnTo>
                    <a:pt x="2393" y="766"/>
                  </a:lnTo>
                  <a:lnTo>
                    <a:pt x="2395" y="762"/>
                  </a:lnTo>
                  <a:lnTo>
                    <a:pt x="2398" y="762"/>
                  </a:lnTo>
                  <a:lnTo>
                    <a:pt x="2398" y="759"/>
                  </a:lnTo>
                  <a:lnTo>
                    <a:pt x="2402" y="759"/>
                  </a:lnTo>
                  <a:lnTo>
                    <a:pt x="2402" y="759"/>
                  </a:lnTo>
                  <a:lnTo>
                    <a:pt x="2404" y="757"/>
                  </a:lnTo>
                  <a:lnTo>
                    <a:pt x="2404" y="754"/>
                  </a:lnTo>
                  <a:lnTo>
                    <a:pt x="2404" y="754"/>
                  </a:lnTo>
                  <a:lnTo>
                    <a:pt x="2404" y="754"/>
                  </a:lnTo>
                  <a:lnTo>
                    <a:pt x="2404" y="752"/>
                  </a:lnTo>
                  <a:lnTo>
                    <a:pt x="2407" y="752"/>
                  </a:lnTo>
                  <a:lnTo>
                    <a:pt x="2411" y="754"/>
                  </a:lnTo>
                  <a:lnTo>
                    <a:pt x="2412" y="754"/>
                  </a:lnTo>
                  <a:lnTo>
                    <a:pt x="2414" y="755"/>
                  </a:lnTo>
                  <a:lnTo>
                    <a:pt x="2414" y="759"/>
                  </a:lnTo>
                  <a:lnTo>
                    <a:pt x="2416" y="759"/>
                  </a:lnTo>
                  <a:lnTo>
                    <a:pt x="2419" y="759"/>
                  </a:lnTo>
                  <a:lnTo>
                    <a:pt x="2421" y="759"/>
                  </a:lnTo>
                  <a:lnTo>
                    <a:pt x="2423" y="759"/>
                  </a:lnTo>
                  <a:lnTo>
                    <a:pt x="2423" y="759"/>
                  </a:lnTo>
                  <a:lnTo>
                    <a:pt x="2425" y="761"/>
                  </a:lnTo>
                  <a:lnTo>
                    <a:pt x="2425" y="761"/>
                  </a:lnTo>
                  <a:lnTo>
                    <a:pt x="2426" y="761"/>
                  </a:lnTo>
                  <a:lnTo>
                    <a:pt x="2428" y="761"/>
                  </a:lnTo>
                  <a:lnTo>
                    <a:pt x="2430" y="761"/>
                  </a:lnTo>
                  <a:lnTo>
                    <a:pt x="2430" y="762"/>
                  </a:lnTo>
                  <a:lnTo>
                    <a:pt x="2431" y="764"/>
                  </a:lnTo>
                  <a:lnTo>
                    <a:pt x="2433" y="764"/>
                  </a:lnTo>
                  <a:lnTo>
                    <a:pt x="2433" y="766"/>
                  </a:lnTo>
                  <a:lnTo>
                    <a:pt x="2433" y="766"/>
                  </a:lnTo>
                  <a:lnTo>
                    <a:pt x="2437" y="768"/>
                  </a:lnTo>
                  <a:lnTo>
                    <a:pt x="2438" y="771"/>
                  </a:lnTo>
                  <a:lnTo>
                    <a:pt x="2440" y="771"/>
                  </a:lnTo>
                  <a:lnTo>
                    <a:pt x="2440" y="773"/>
                  </a:lnTo>
                  <a:lnTo>
                    <a:pt x="2445" y="773"/>
                  </a:lnTo>
                  <a:lnTo>
                    <a:pt x="2445" y="775"/>
                  </a:lnTo>
                  <a:lnTo>
                    <a:pt x="2445" y="775"/>
                  </a:lnTo>
                  <a:lnTo>
                    <a:pt x="2445" y="780"/>
                  </a:lnTo>
                  <a:lnTo>
                    <a:pt x="2449" y="782"/>
                  </a:lnTo>
                  <a:lnTo>
                    <a:pt x="2449" y="787"/>
                  </a:lnTo>
                  <a:lnTo>
                    <a:pt x="2449" y="787"/>
                  </a:lnTo>
                  <a:lnTo>
                    <a:pt x="2451" y="787"/>
                  </a:lnTo>
                  <a:lnTo>
                    <a:pt x="2451" y="789"/>
                  </a:lnTo>
                  <a:lnTo>
                    <a:pt x="2452" y="789"/>
                  </a:lnTo>
                  <a:lnTo>
                    <a:pt x="2452" y="790"/>
                  </a:lnTo>
                  <a:lnTo>
                    <a:pt x="2456" y="792"/>
                  </a:lnTo>
                  <a:lnTo>
                    <a:pt x="2456" y="796"/>
                  </a:lnTo>
                  <a:lnTo>
                    <a:pt x="2456" y="797"/>
                  </a:lnTo>
                  <a:lnTo>
                    <a:pt x="2454" y="797"/>
                  </a:lnTo>
                  <a:lnTo>
                    <a:pt x="2454" y="803"/>
                  </a:lnTo>
                  <a:lnTo>
                    <a:pt x="2452" y="803"/>
                  </a:lnTo>
                  <a:lnTo>
                    <a:pt x="2452" y="804"/>
                  </a:lnTo>
                  <a:lnTo>
                    <a:pt x="2445" y="804"/>
                  </a:lnTo>
                  <a:lnTo>
                    <a:pt x="2444" y="806"/>
                  </a:lnTo>
                  <a:lnTo>
                    <a:pt x="2440" y="808"/>
                  </a:lnTo>
                  <a:lnTo>
                    <a:pt x="2437" y="811"/>
                  </a:lnTo>
                  <a:lnTo>
                    <a:pt x="2437" y="811"/>
                  </a:lnTo>
                  <a:lnTo>
                    <a:pt x="2437" y="815"/>
                  </a:lnTo>
                  <a:lnTo>
                    <a:pt x="2435" y="815"/>
                  </a:lnTo>
                  <a:lnTo>
                    <a:pt x="2435" y="816"/>
                  </a:lnTo>
                  <a:lnTo>
                    <a:pt x="2435" y="818"/>
                  </a:lnTo>
                  <a:lnTo>
                    <a:pt x="2433" y="820"/>
                  </a:lnTo>
                  <a:lnTo>
                    <a:pt x="2431" y="818"/>
                  </a:lnTo>
                  <a:lnTo>
                    <a:pt x="2430" y="818"/>
                  </a:lnTo>
                  <a:lnTo>
                    <a:pt x="2428" y="818"/>
                  </a:lnTo>
                  <a:lnTo>
                    <a:pt x="2428" y="816"/>
                  </a:lnTo>
                  <a:lnTo>
                    <a:pt x="2425" y="816"/>
                  </a:lnTo>
                  <a:lnTo>
                    <a:pt x="2425" y="816"/>
                  </a:lnTo>
                  <a:lnTo>
                    <a:pt x="2425" y="816"/>
                  </a:lnTo>
                  <a:lnTo>
                    <a:pt x="2425" y="815"/>
                  </a:lnTo>
                  <a:lnTo>
                    <a:pt x="2426" y="815"/>
                  </a:lnTo>
                  <a:lnTo>
                    <a:pt x="2426" y="813"/>
                  </a:lnTo>
                  <a:lnTo>
                    <a:pt x="2428" y="813"/>
                  </a:lnTo>
                  <a:lnTo>
                    <a:pt x="2430" y="815"/>
                  </a:lnTo>
                  <a:lnTo>
                    <a:pt x="2430" y="815"/>
                  </a:lnTo>
                  <a:lnTo>
                    <a:pt x="2431" y="815"/>
                  </a:lnTo>
                  <a:lnTo>
                    <a:pt x="2431" y="813"/>
                  </a:lnTo>
                  <a:lnTo>
                    <a:pt x="2433" y="813"/>
                  </a:lnTo>
                  <a:lnTo>
                    <a:pt x="2433" y="811"/>
                  </a:lnTo>
                  <a:lnTo>
                    <a:pt x="2437" y="809"/>
                  </a:lnTo>
                  <a:lnTo>
                    <a:pt x="2438" y="808"/>
                  </a:lnTo>
                  <a:lnTo>
                    <a:pt x="2440" y="808"/>
                  </a:lnTo>
                  <a:lnTo>
                    <a:pt x="2440" y="806"/>
                  </a:lnTo>
                  <a:lnTo>
                    <a:pt x="2444" y="804"/>
                  </a:lnTo>
                  <a:lnTo>
                    <a:pt x="2444" y="801"/>
                  </a:lnTo>
                  <a:lnTo>
                    <a:pt x="2440" y="801"/>
                  </a:lnTo>
                  <a:lnTo>
                    <a:pt x="2435" y="799"/>
                  </a:lnTo>
                  <a:lnTo>
                    <a:pt x="2431" y="797"/>
                  </a:lnTo>
                  <a:lnTo>
                    <a:pt x="2428" y="796"/>
                  </a:lnTo>
                  <a:lnTo>
                    <a:pt x="2425" y="796"/>
                  </a:lnTo>
                  <a:lnTo>
                    <a:pt x="2421" y="796"/>
                  </a:lnTo>
                  <a:lnTo>
                    <a:pt x="2423" y="804"/>
                  </a:lnTo>
                  <a:lnTo>
                    <a:pt x="2419" y="804"/>
                  </a:lnTo>
                  <a:lnTo>
                    <a:pt x="2419" y="803"/>
                  </a:lnTo>
                  <a:lnTo>
                    <a:pt x="2418" y="803"/>
                  </a:lnTo>
                  <a:lnTo>
                    <a:pt x="2418" y="804"/>
                  </a:lnTo>
                  <a:lnTo>
                    <a:pt x="2416" y="804"/>
                  </a:lnTo>
                  <a:lnTo>
                    <a:pt x="2416" y="804"/>
                  </a:lnTo>
                  <a:lnTo>
                    <a:pt x="2412" y="804"/>
                  </a:lnTo>
                  <a:lnTo>
                    <a:pt x="2411" y="804"/>
                  </a:lnTo>
                  <a:lnTo>
                    <a:pt x="2407" y="803"/>
                  </a:lnTo>
                  <a:lnTo>
                    <a:pt x="2407" y="804"/>
                  </a:lnTo>
                  <a:lnTo>
                    <a:pt x="2407" y="804"/>
                  </a:lnTo>
                  <a:lnTo>
                    <a:pt x="2407" y="806"/>
                  </a:lnTo>
                  <a:lnTo>
                    <a:pt x="2409" y="808"/>
                  </a:lnTo>
                  <a:lnTo>
                    <a:pt x="2409" y="811"/>
                  </a:lnTo>
                  <a:lnTo>
                    <a:pt x="2411" y="811"/>
                  </a:lnTo>
                  <a:lnTo>
                    <a:pt x="2411" y="813"/>
                  </a:lnTo>
                  <a:lnTo>
                    <a:pt x="2416" y="813"/>
                  </a:lnTo>
                  <a:lnTo>
                    <a:pt x="2416" y="816"/>
                  </a:lnTo>
                  <a:lnTo>
                    <a:pt x="2412" y="816"/>
                  </a:lnTo>
                  <a:lnTo>
                    <a:pt x="2409" y="816"/>
                  </a:lnTo>
                  <a:lnTo>
                    <a:pt x="2407" y="816"/>
                  </a:lnTo>
                  <a:lnTo>
                    <a:pt x="2404" y="815"/>
                  </a:lnTo>
                  <a:lnTo>
                    <a:pt x="2402" y="815"/>
                  </a:lnTo>
                  <a:lnTo>
                    <a:pt x="2400" y="815"/>
                  </a:lnTo>
                  <a:lnTo>
                    <a:pt x="2398" y="816"/>
                  </a:lnTo>
                  <a:lnTo>
                    <a:pt x="2397" y="816"/>
                  </a:lnTo>
                  <a:lnTo>
                    <a:pt x="2398" y="820"/>
                  </a:lnTo>
                  <a:lnTo>
                    <a:pt x="2398" y="820"/>
                  </a:lnTo>
                  <a:lnTo>
                    <a:pt x="2400" y="820"/>
                  </a:lnTo>
                  <a:lnTo>
                    <a:pt x="2402" y="820"/>
                  </a:lnTo>
                  <a:lnTo>
                    <a:pt x="2404" y="822"/>
                  </a:lnTo>
                  <a:lnTo>
                    <a:pt x="2404" y="822"/>
                  </a:lnTo>
                  <a:lnTo>
                    <a:pt x="2407" y="825"/>
                  </a:lnTo>
                  <a:lnTo>
                    <a:pt x="2407" y="827"/>
                  </a:lnTo>
                  <a:lnTo>
                    <a:pt x="2407" y="827"/>
                  </a:lnTo>
                  <a:lnTo>
                    <a:pt x="2409" y="829"/>
                  </a:lnTo>
                  <a:lnTo>
                    <a:pt x="2409" y="829"/>
                  </a:lnTo>
                  <a:lnTo>
                    <a:pt x="2409" y="829"/>
                  </a:lnTo>
                  <a:lnTo>
                    <a:pt x="2409" y="830"/>
                  </a:lnTo>
                  <a:lnTo>
                    <a:pt x="2411" y="830"/>
                  </a:lnTo>
                  <a:lnTo>
                    <a:pt x="2411" y="832"/>
                  </a:lnTo>
                  <a:lnTo>
                    <a:pt x="2412" y="834"/>
                  </a:lnTo>
                  <a:lnTo>
                    <a:pt x="2412" y="834"/>
                  </a:lnTo>
                  <a:lnTo>
                    <a:pt x="2412" y="834"/>
                  </a:lnTo>
                  <a:lnTo>
                    <a:pt x="2412" y="836"/>
                  </a:lnTo>
                  <a:lnTo>
                    <a:pt x="2412" y="837"/>
                  </a:lnTo>
                  <a:lnTo>
                    <a:pt x="2412" y="839"/>
                  </a:lnTo>
                  <a:lnTo>
                    <a:pt x="2412" y="839"/>
                  </a:lnTo>
                  <a:lnTo>
                    <a:pt x="2412" y="841"/>
                  </a:lnTo>
                  <a:lnTo>
                    <a:pt x="2414" y="839"/>
                  </a:lnTo>
                  <a:lnTo>
                    <a:pt x="2416" y="837"/>
                  </a:lnTo>
                  <a:lnTo>
                    <a:pt x="2419" y="839"/>
                  </a:lnTo>
                  <a:lnTo>
                    <a:pt x="2419" y="841"/>
                  </a:lnTo>
                  <a:lnTo>
                    <a:pt x="2421" y="843"/>
                  </a:lnTo>
                  <a:lnTo>
                    <a:pt x="2423" y="844"/>
                  </a:lnTo>
                  <a:lnTo>
                    <a:pt x="2428" y="846"/>
                  </a:lnTo>
                  <a:lnTo>
                    <a:pt x="2431" y="846"/>
                  </a:lnTo>
                  <a:lnTo>
                    <a:pt x="2431" y="846"/>
                  </a:lnTo>
                  <a:lnTo>
                    <a:pt x="2431" y="846"/>
                  </a:lnTo>
                  <a:lnTo>
                    <a:pt x="2431" y="853"/>
                  </a:lnTo>
                  <a:lnTo>
                    <a:pt x="2428" y="853"/>
                  </a:lnTo>
                  <a:lnTo>
                    <a:pt x="2428" y="857"/>
                  </a:lnTo>
                  <a:lnTo>
                    <a:pt x="2428" y="858"/>
                  </a:lnTo>
                  <a:lnTo>
                    <a:pt x="2428" y="860"/>
                  </a:lnTo>
                  <a:lnTo>
                    <a:pt x="2426" y="862"/>
                  </a:lnTo>
                  <a:lnTo>
                    <a:pt x="2426" y="865"/>
                  </a:lnTo>
                  <a:lnTo>
                    <a:pt x="2428" y="869"/>
                  </a:lnTo>
                  <a:lnTo>
                    <a:pt x="2431" y="871"/>
                  </a:lnTo>
                  <a:lnTo>
                    <a:pt x="2431" y="871"/>
                  </a:lnTo>
                  <a:lnTo>
                    <a:pt x="2431" y="871"/>
                  </a:lnTo>
                  <a:lnTo>
                    <a:pt x="2433" y="867"/>
                  </a:lnTo>
                  <a:lnTo>
                    <a:pt x="2433" y="867"/>
                  </a:lnTo>
                  <a:lnTo>
                    <a:pt x="2431" y="867"/>
                  </a:lnTo>
                  <a:lnTo>
                    <a:pt x="2431" y="865"/>
                  </a:lnTo>
                  <a:lnTo>
                    <a:pt x="2435" y="864"/>
                  </a:lnTo>
                  <a:lnTo>
                    <a:pt x="2438" y="858"/>
                  </a:lnTo>
                  <a:lnTo>
                    <a:pt x="2449" y="862"/>
                  </a:lnTo>
                  <a:lnTo>
                    <a:pt x="2449" y="862"/>
                  </a:lnTo>
                  <a:lnTo>
                    <a:pt x="2449" y="869"/>
                  </a:lnTo>
                  <a:lnTo>
                    <a:pt x="2461" y="878"/>
                  </a:lnTo>
                  <a:lnTo>
                    <a:pt x="2459" y="881"/>
                  </a:lnTo>
                  <a:lnTo>
                    <a:pt x="2459" y="883"/>
                  </a:lnTo>
                  <a:lnTo>
                    <a:pt x="2459" y="883"/>
                  </a:lnTo>
                  <a:lnTo>
                    <a:pt x="2458" y="885"/>
                  </a:lnTo>
                  <a:lnTo>
                    <a:pt x="2456" y="885"/>
                  </a:lnTo>
                  <a:lnTo>
                    <a:pt x="2454" y="886"/>
                  </a:lnTo>
                  <a:close/>
                  <a:moveTo>
                    <a:pt x="2564" y="809"/>
                  </a:moveTo>
                  <a:lnTo>
                    <a:pt x="2562" y="809"/>
                  </a:lnTo>
                  <a:lnTo>
                    <a:pt x="2561" y="811"/>
                  </a:lnTo>
                  <a:lnTo>
                    <a:pt x="2559" y="811"/>
                  </a:lnTo>
                  <a:lnTo>
                    <a:pt x="2561" y="815"/>
                  </a:lnTo>
                  <a:lnTo>
                    <a:pt x="2561" y="816"/>
                  </a:lnTo>
                  <a:lnTo>
                    <a:pt x="2557" y="816"/>
                  </a:lnTo>
                  <a:lnTo>
                    <a:pt x="2557" y="818"/>
                  </a:lnTo>
                  <a:lnTo>
                    <a:pt x="2555" y="820"/>
                  </a:lnTo>
                  <a:lnTo>
                    <a:pt x="2555" y="822"/>
                  </a:lnTo>
                  <a:lnTo>
                    <a:pt x="2554" y="822"/>
                  </a:lnTo>
                  <a:lnTo>
                    <a:pt x="2552" y="823"/>
                  </a:lnTo>
                  <a:lnTo>
                    <a:pt x="2550" y="825"/>
                  </a:lnTo>
                  <a:lnTo>
                    <a:pt x="2550" y="829"/>
                  </a:lnTo>
                  <a:lnTo>
                    <a:pt x="2548" y="830"/>
                  </a:lnTo>
                  <a:lnTo>
                    <a:pt x="2547" y="830"/>
                  </a:lnTo>
                  <a:lnTo>
                    <a:pt x="2547" y="830"/>
                  </a:lnTo>
                  <a:lnTo>
                    <a:pt x="2545" y="832"/>
                  </a:lnTo>
                  <a:lnTo>
                    <a:pt x="2545" y="834"/>
                  </a:lnTo>
                  <a:lnTo>
                    <a:pt x="2543" y="834"/>
                  </a:lnTo>
                  <a:lnTo>
                    <a:pt x="2541" y="834"/>
                  </a:lnTo>
                  <a:lnTo>
                    <a:pt x="2538" y="834"/>
                  </a:lnTo>
                  <a:lnTo>
                    <a:pt x="2536" y="836"/>
                  </a:lnTo>
                  <a:lnTo>
                    <a:pt x="2533" y="836"/>
                  </a:lnTo>
                  <a:lnTo>
                    <a:pt x="2533" y="834"/>
                  </a:lnTo>
                  <a:lnTo>
                    <a:pt x="2534" y="834"/>
                  </a:lnTo>
                  <a:lnTo>
                    <a:pt x="2534" y="832"/>
                  </a:lnTo>
                  <a:lnTo>
                    <a:pt x="2534" y="830"/>
                  </a:lnTo>
                  <a:lnTo>
                    <a:pt x="2533" y="830"/>
                  </a:lnTo>
                  <a:lnTo>
                    <a:pt x="2533" y="829"/>
                  </a:lnTo>
                  <a:lnTo>
                    <a:pt x="2533" y="829"/>
                  </a:lnTo>
                  <a:lnTo>
                    <a:pt x="2533" y="827"/>
                  </a:lnTo>
                  <a:lnTo>
                    <a:pt x="2531" y="827"/>
                  </a:lnTo>
                  <a:lnTo>
                    <a:pt x="2529" y="830"/>
                  </a:lnTo>
                  <a:lnTo>
                    <a:pt x="2529" y="834"/>
                  </a:lnTo>
                  <a:lnTo>
                    <a:pt x="2527" y="837"/>
                  </a:lnTo>
                  <a:lnTo>
                    <a:pt x="2526" y="841"/>
                  </a:lnTo>
                  <a:lnTo>
                    <a:pt x="2526" y="841"/>
                  </a:lnTo>
                  <a:lnTo>
                    <a:pt x="2524" y="841"/>
                  </a:lnTo>
                  <a:lnTo>
                    <a:pt x="2524" y="839"/>
                  </a:lnTo>
                  <a:lnTo>
                    <a:pt x="2522" y="837"/>
                  </a:lnTo>
                  <a:lnTo>
                    <a:pt x="2522" y="837"/>
                  </a:lnTo>
                  <a:lnTo>
                    <a:pt x="2526" y="837"/>
                  </a:lnTo>
                  <a:lnTo>
                    <a:pt x="2526" y="834"/>
                  </a:lnTo>
                  <a:lnTo>
                    <a:pt x="2526" y="832"/>
                  </a:lnTo>
                  <a:lnTo>
                    <a:pt x="2526" y="830"/>
                  </a:lnTo>
                  <a:lnTo>
                    <a:pt x="2527" y="829"/>
                  </a:lnTo>
                  <a:lnTo>
                    <a:pt x="2524" y="825"/>
                  </a:lnTo>
                  <a:lnTo>
                    <a:pt x="2524" y="825"/>
                  </a:lnTo>
                  <a:lnTo>
                    <a:pt x="2521" y="827"/>
                  </a:lnTo>
                  <a:lnTo>
                    <a:pt x="2517" y="829"/>
                  </a:lnTo>
                  <a:lnTo>
                    <a:pt x="2514" y="829"/>
                  </a:lnTo>
                  <a:lnTo>
                    <a:pt x="2510" y="830"/>
                  </a:lnTo>
                  <a:lnTo>
                    <a:pt x="2510" y="825"/>
                  </a:lnTo>
                  <a:lnTo>
                    <a:pt x="2510" y="823"/>
                  </a:lnTo>
                  <a:lnTo>
                    <a:pt x="2512" y="823"/>
                  </a:lnTo>
                  <a:lnTo>
                    <a:pt x="2512" y="823"/>
                  </a:lnTo>
                  <a:lnTo>
                    <a:pt x="2510" y="823"/>
                  </a:lnTo>
                  <a:lnTo>
                    <a:pt x="2510" y="822"/>
                  </a:lnTo>
                  <a:lnTo>
                    <a:pt x="2508" y="822"/>
                  </a:lnTo>
                  <a:lnTo>
                    <a:pt x="2510" y="818"/>
                  </a:lnTo>
                  <a:lnTo>
                    <a:pt x="2508" y="818"/>
                  </a:lnTo>
                  <a:lnTo>
                    <a:pt x="2508" y="813"/>
                  </a:lnTo>
                  <a:lnTo>
                    <a:pt x="2508" y="809"/>
                  </a:lnTo>
                  <a:lnTo>
                    <a:pt x="2512" y="808"/>
                  </a:lnTo>
                  <a:lnTo>
                    <a:pt x="2510" y="806"/>
                  </a:lnTo>
                  <a:lnTo>
                    <a:pt x="2510" y="803"/>
                  </a:lnTo>
                  <a:lnTo>
                    <a:pt x="2510" y="801"/>
                  </a:lnTo>
                  <a:lnTo>
                    <a:pt x="2510" y="797"/>
                  </a:lnTo>
                  <a:lnTo>
                    <a:pt x="2515" y="794"/>
                  </a:lnTo>
                  <a:lnTo>
                    <a:pt x="2517" y="787"/>
                  </a:lnTo>
                  <a:lnTo>
                    <a:pt x="2519" y="785"/>
                  </a:lnTo>
                  <a:lnTo>
                    <a:pt x="2522" y="785"/>
                  </a:lnTo>
                  <a:lnTo>
                    <a:pt x="2524" y="783"/>
                  </a:lnTo>
                  <a:lnTo>
                    <a:pt x="2522" y="790"/>
                  </a:lnTo>
                  <a:lnTo>
                    <a:pt x="2526" y="790"/>
                  </a:lnTo>
                  <a:lnTo>
                    <a:pt x="2526" y="790"/>
                  </a:lnTo>
                  <a:lnTo>
                    <a:pt x="2527" y="790"/>
                  </a:lnTo>
                  <a:lnTo>
                    <a:pt x="2529" y="780"/>
                  </a:lnTo>
                  <a:lnTo>
                    <a:pt x="2533" y="780"/>
                  </a:lnTo>
                  <a:lnTo>
                    <a:pt x="2534" y="778"/>
                  </a:lnTo>
                  <a:lnTo>
                    <a:pt x="2534" y="778"/>
                  </a:lnTo>
                  <a:lnTo>
                    <a:pt x="2534" y="778"/>
                  </a:lnTo>
                  <a:lnTo>
                    <a:pt x="2534" y="776"/>
                  </a:lnTo>
                  <a:lnTo>
                    <a:pt x="2536" y="776"/>
                  </a:lnTo>
                  <a:lnTo>
                    <a:pt x="2538" y="776"/>
                  </a:lnTo>
                  <a:lnTo>
                    <a:pt x="2538" y="778"/>
                  </a:lnTo>
                  <a:lnTo>
                    <a:pt x="2540" y="778"/>
                  </a:lnTo>
                  <a:lnTo>
                    <a:pt x="2541" y="776"/>
                  </a:lnTo>
                  <a:lnTo>
                    <a:pt x="2541" y="776"/>
                  </a:lnTo>
                  <a:lnTo>
                    <a:pt x="2541" y="773"/>
                  </a:lnTo>
                  <a:lnTo>
                    <a:pt x="2541" y="771"/>
                  </a:lnTo>
                  <a:lnTo>
                    <a:pt x="2540" y="769"/>
                  </a:lnTo>
                  <a:lnTo>
                    <a:pt x="2543" y="769"/>
                  </a:lnTo>
                  <a:lnTo>
                    <a:pt x="2548" y="769"/>
                  </a:lnTo>
                  <a:lnTo>
                    <a:pt x="2552" y="769"/>
                  </a:lnTo>
                  <a:lnTo>
                    <a:pt x="2552" y="768"/>
                  </a:lnTo>
                  <a:lnTo>
                    <a:pt x="2552" y="768"/>
                  </a:lnTo>
                  <a:lnTo>
                    <a:pt x="2552" y="768"/>
                  </a:lnTo>
                  <a:lnTo>
                    <a:pt x="2552" y="766"/>
                  </a:lnTo>
                  <a:lnTo>
                    <a:pt x="2555" y="768"/>
                  </a:lnTo>
                  <a:lnTo>
                    <a:pt x="2555" y="768"/>
                  </a:lnTo>
                  <a:lnTo>
                    <a:pt x="2557" y="768"/>
                  </a:lnTo>
                  <a:lnTo>
                    <a:pt x="2557" y="768"/>
                  </a:lnTo>
                  <a:lnTo>
                    <a:pt x="2561" y="768"/>
                  </a:lnTo>
                  <a:lnTo>
                    <a:pt x="2559" y="771"/>
                  </a:lnTo>
                  <a:lnTo>
                    <a:pt x="2557" y="775"/>
                  </a:lnTo>
                  <a:lnTo>
                    <a:pt x="2554" y="778"/>
                  </a:lnTo>
                  <a:lnTo>
                    <a:pt x="2552" y="782"/>
                  </a:lnTo>
                  <a:lnTo>
                    <a:pt x="2552" y="782"/>
                  </a:lnTo>
                  <a:lnTo>
                    <a:pt x="2552" y="789"/>
                  </a:lnTo>
                  <a:lnTo>
                    <a:pt x="2552" y="789"/>
                  </a:lnTo>
                  <a:lnTo>
                    <a:pt x="2552" y="794"/>
                  </a:lnTo>
                  <a:lnTo>
                    <a:pt x="2552" y="796"/>
                  </a:lnTo>
                  <a:lnTo>
                    <a:pt x="2552" y="799"/>
                  </a:lnTo>
                  <a:lnTo>
                    <a:pt x="2554" y="801"/>
                  </a:lnTo>
                  <a:lnTo>
                    <a:pt x="2555" y="803"/>
                  </a:lnTo>
                  <a:lnTo>
                    <a:pt x="2557" y="804"/>
                  </a:lnTo>
                  <a:lnTo>
                    <a:pt x="2559" y="806"/>
                  </a:lnTo>
                  <a:lnTo>
                    <a:pt x="2561" y="806"/>
                  </a:lnTo>
                  <a:lnTo>
                    <a:pt x="2564" y="808"/>
                  </a:lnTo>
                  <a:lnTo>
                    <a:pt x="2564" y="809"/>
                  </a:lnTo>
                  <a:close/>
                  <a:moveTo>
                    <a:pt x="2798" y="846"/>
                  </a:moveTo>
                  <a:lnTo>
                    <a:pt x="2798" y="846"/>
                  </a:lnTo>
                  <a:lnTo>
                    <a:pt x="2795" y="846"/>
                  </a:lnTo>
                  <a:lnTo>
                    <a:pt x="2791" y="851"/>
                  </a:lnTo>
                  <a:lnTo>
                    <a:pt x="2789" y="851"/>
                  </a:lnTo>
                  <a:lnTo>
                    <a:pt x="2786" y="851"/>
                  </a:lnTo>
                  <a:lnTo>
                    <a:pt x="2784" y="853"/>
                  </a:lnTo>
                  <a:lnTo>
                    <a:pt x="2784" y="853"/>
                  </a:lnTo>
                  <a:lnTo>
                    <a:pt x="2781" y="853"/>
                  </a:lnTo>
                  <a:lnTo>
                    <a:pt x="2779" y="851"/>
                  </a:lnTo>
                  <a:lnTo>
                    <a:pt x="2775" y="850"/>
                  </a:lnTo>
                  <a:lnTo>
                    <a:pt x="2774" y="850"/>
                  </a:lnTo>
                  <a:lnTo>
                    <a:pt x="2774" y="848"/>
                  </a:lnTo>
                  <a:lnTo>
                    <a:pt x="2774" y="848"/>
                  </a:lnTo>
                  <a:lnTo>
                    <a:pt x="2774" y="846"/>
                  </a:lnTo>
                  <a:lnTo>
                    <a:pt x="2777" y="844"/>
                  </a:lnTo>
                  <a:lnTo>
                    <a:pt x="2781" y="844"/>
                  </a:lnTo>
                  <a:lnTo>
                    <a:pt x="2784" y="844"/>
                  </a:lnTo>
                  <a:lnTo>
                    <a:pt x="2789" y="843"/>
                  </a:lnTo>
                  <a:lnTo>
                    <a:pt x="2791" y="841"/>
                  </a:lnTo>
                  <a:lnTo>
                    <a:pt x="2796" y="841"/>
                  </a:lnTo>
                  <a:lnTo>
                    <a:pt x="2800" y="843"/>
                  </a:lnTo>
                  <a:lnTo>
                    <a:pt x="2800" y="844"/>
                  </a:lnTo>
                  <a:lnTo>
                    <a:pt x="2800" y="844"/>
                  </a:lnTo>
                  <a:lnTo>
                    <a:pt x="2800" y="844"/>
                  </a:lnTo>
                  <a:lnTo>
                    <a:pt x="2798" y="846"/>
                  </a:lnTo>
                  <a:close/>
                  <a:moveTo>
                    <a:pt x="2819" y="754"/>
                  </a:moveTo>
                  <a:lnTo>
                    <a:pt x="2817" y="754"/>
                  </a:lnTo>
                  <a:lnTo>
                    <a:pt x="2817" y="759"/>
                  </a:lnTo>
                  <a:lnTo>
                    <a:pt x="2815" y="759"/>
                  </a:lnTo>
                  <a:lnTo>
                    <a:pt x="2815" y="759"/>
                  </a:lnTo>
                  <a:lnTo>
                    <a:pt x="2814" y="759"/>
                  </a:lnTo>
                  <a:lnTo>
                    <a:pt x="2814" y="761"/>
                  </a:lnTo>
                  <a:lnTo>
                    <a:pt x="2809" y="759"/>
                  </a:lnTo>
                  <a:lnTo>
                    <a:pt x="2809" y="761"/>
                  </a:lnTo>
                  <a:lnTo>
                    <a:pt x="2807" y="761"/>
                  </a:lnTo>
                  <a:lnTo>
                    <a:pt x="2807" y="764"/>
                  </a:lnTo>
                  <a:lnTo>
                    <a:pt x="2803" y="762"/>
                  </a:lnTo>
                  <a:lnTo>
                    <a:pt x="2802" y="764"/>
                  </a:lnTo>
                  <a:lnTo>
                    <a:pt x="2802" y="764"/>
                  </a:lnTo>
                  <a:lnTo>
                    <a:pt x="2802" y="764"/>
                  </a:lnTo>
                  <a:lnTo>
                    <a:pt x="2800" y="762"/>
                  </a:lnTo>
                  <a:lnTo>
                    <a:pt x="2786" y="762"/>
                  </a:lnTo>
                  <a:lnTo>
                    <a:pt x="2786" y="764"/>
                  </a:lnTo>
                  <a:lnTo>
                    <a:pt x="2784" y="764"/>
                  </a:lnTo>
                  <a:lnTo>
                    <a:pt x="2782" y="762"/>
                  </a:lnTo>
                  <a:lnTo>
                    <a:pt x="2775" y="762"/>
                  </a:lnTo>
                  <a:lnTo>
                    <a:pt x="2775" y="761"/>
                  </a:lnTo>
                  <a:lnTo>
                    <a:pt x="2774" y="761"/>
                  </a:lnTo>
                  <a:lnTo>
                    <a:pt x="2774" y="762"/>
                  </a:lnTo>
                  <a:lnTo>
                    <a:pt x="2772" y="762"/>
                  </a:lnTo>
                  <a:lnTo>
                    <a:pt x="2772" y="759"/>
                  </a:lnTo>
                  <a:lnTo>
                    <a:pt x="2767" y="759"/>
                  </a:lnTo>
                  <a:lnTo>
                    <a:pt x="2767" y="766"/>
                  </a:lnTo>
                  <a:lnTo>
                    <a:pt x="2763" y="768"/>
                  </a:lnTo>
                  <a:lnTo>
                    <a:pt x="2763" y="768"/>
                  </a:lnTo>
                  <a:lnTo>
                    <a:pt x="2761" y="768"/>
                  </a:lnTo>
                  <a:lnTo>
                    <a:pt x="2760" y="768"/>
                  </a:lnTo>
                  <a:lnTo>
                    <a:pt x="2758" y="768"/>
                  </a:lnTo>
                  <a:lnTo>
                    <a:pt x="2754" y="768"/>
                  </a:lnTo>
                  <a:lnTo>
                    <a:pt x="2754" y="771"/>
                  </a:lnTo>
                  <a:lnTo>
                    <a:pt x="2753" y="773"/>
                  </a:lnTo>
                  <a:lnTo>
                    <a:pt x="2751" y="773"/>
                  </a:lnTo>
                  <a:lnTo>
                    <a:pt x="2751" y="775"/>
                  </a:lnTo>
                  <a:lnTo>
                    <a:pt x="2749" y="775"/>
                  </a:lnTo>
                  <a:lnTo>
                    <a:pt x="2749" y="776"/>
                  </a:lnTo>
                  <a:lnTo>
                    <a:pt x="2749" y="778"/>
                  </a:lnTo>
                  <a:lnTo>
                    <a:pt x="2746" y="778"/>
                  </a:lnTo>
                  <a:lnTo>
                    <a:pt x="2746" y="778"/>
                  </a:lnTo>
                  <a:lnTo>
                    <a:pt x="2742" y="778"/>
                  </a:lnTo>
                  <a:lnTo>
                    <a:pt x="2742" y="780"/>
                  </a:lnTo>
                  <a:lnTo>
                    <a:pt x="2740" y="780"/>
                  </a:lnTo>
                  <a:lnTo>
                    <a:pt x="2740" y="783"/>
                  </a:lnTo>
                  <a:lnTo>
                    <a:pt x="2739" y="783"/>
                  </a:lnTo>
                  <a:lnTo>
                    <a:pt x="2737" y="785"/>
                  </a:lnTo>
                  <a:lnTo>
                    <a:pt x="2735" y="787"/>
                  </a:lnTo>
                  <a:lnTo>
                    <a:pt x="2733" y="787"/>
                  </a:lnTo>
                  <a:lnTo>
                    <a:pt x="2733" y="789"/>
                  </a:lnTo>
                  <a:lnTo>
                    <a:pt x="2732" y="792"/>
                  </a:lnTo>
                  <a:lnTo>
                    <a:pt x="2730" y="794"/>
                  </a:lnTo>
                  <a:lnTo>
                    <a:pt x="2730" y="799"/>
                  </a:lnTo>
                  <a:lnTo>
                    <a:pt x="2732" y="799"/>
                  </a:lnTo>
                  <a:lnTo>
                    <a:pt x="2732" y="799"/>
                  </a:lnTo>
                  <a:lnTo>
                    <a:pt x="2733" y="799"/>
                  </a:lnTo>
                  <a:lnTo>
                    <a:pt x="2733" y="803"/>
                  </a:lnTo>
                  <a:lnTo>
                    <a:pt x="2730" y="801"/>
                  </a:lnTo>
                  <a:lnTo>
                    <a:pt x="2726" y="799"/>
                  </a:lnTo>
                  <a:lnTo>
                    <a:pt x="2725" y="799"/>
                  </a:lnTo>
                  <a:lnTo>
                    <a:pt x="2725" y="797"/>
                  </a:lnTo>
                  <a:lnTo>
                    <a:pt x="2726" y="797"/>
                  </a:lnTo>
                  <a:lnTo>
                    <a:pt x="2726" y="797"/>
                  </a:lnTo>
                  <a:lnTo>
                    <a:pt x="2726" y="794"/>
                  </a:lnTo>
                  <a:lnTo>
                    <a:pt x="2726" y="790"/>
                  </a:lnTo>
                  <a:lnTo>
                    <a:pt x="2725" y="789"/>
                  </a:lnTo>
                  <a:lnTo>
                    <a:pt x="2723" y="789"/>
                  </a:lnTo>
                  <a:lnTo>
                    <a:pt x="2719" y="787"/>
                  </a:lnTo>
                  <a:lnTo>
                    <a:pt x="2721" y="785"/>
                  </a:lnTo>
                  <a:lnTo>
                    <a:pt x="2721" y="782"/>
                  </a:lnTo>
                  <a:lnTo>
                    <a:pt x="2723" y="780"/>
                  </a:lnTo>
                  <a:lnTo>
                    <a:pt x="2728" y="778"/>
                  </a:lnTo>
                  <a:lnTo>
                    <a:pt x="2728" y="775"/>
                  </a:lnTo>
                  <a:lnTo>
                    <a:pt x="2730" y="771"/>
                  </a:lnTo>
                  <a:lnTo>
                    <a:pt x="2733" y="769"/>
                  </a:lnTo>
                  <a:lnTo>
                    <a:pt x="2733" y="768"/>
                  </a:lnTo>
                  <a:lnTo>
                    <a:pt x="2735" y="769"/>
                  </a:lnTo>
                  <a:lnTo>
                    <a:pt x="2735" y="769"/>
                  </a:lnTo>
                  <a:lnTo>
                    <a:pt x="2737" y="769"/>
                  </a:lnTo>
                  <a:lnTo>
                    <a:pt x="2739" y="768"/>
                  </a:lnTo>
                  <a:lnTo>
                    <a:pt x="2740" y="766"/>
                  </a:lnTo>
                  <a:lnTo>
                    <a:pt x="2740" y="762"/>
                  </a:lnTo>
                  <a:lnTo>
                    <a:pt x="2746" y="762"/>
                  </a:lnTo>
                  <a:lnTo>
                    <a:pt x="2747" y="761"/>
                  </a:lnTo>
                  <a:lnTo>
                    <a:pt x="2747" y="759"/>
                  </a:lnTo>
                  <a:lnTo>
                    <a:pt x="2749" y="757"/>
                  </a:lnTo>
                  <a:lnTo>
                    <a:pt x="2761" y="757"/>
                  </a:lnTo>
                  <a:lnTo>
                    <a:pt x="2761" y="757"/>
                  </a:lnTo>
                  <a:lnTo>
                    <a:pt x="2765" y="757"/>
                  </a:lnTo>
                  <a:lnTo>
                    <a:pt x="2765" y="757"/>
                  </a:lnTo>
                  <a:lnTo>
                    <a:pt x="2767" y="757"/>
                  </a:lnTo>
                  <a:lnTo>
                    <a:pt x="2767" y="755"/>
                  </a:lnTo>
                  <a:lnTo>
                    <a:pt x="2775" y="757"/>
                  </a:lnTo>
                  <a:lnTo>
                    <a:pt x="2777" y="755"/>
                  </a:lnTo>
                  <a:lnTo>
                    <a:pt x="2779" y="757"/>
                  </a:lnTo>
                  <a:lnTo>
                    <a:pt x="2786" y="757"/>
                  </a:lnTo>
                  <a:lnTo>
                    <a:pt x="2786" y="759"/>
                  </a:lnTo>
                  <a:lnTo>
                    <a:pt x="2788" y="759"/>
                  </a:lnTo>
                  <a:lnTo>
                    <a:pt x="2788" y="759"/>
                  </a:lnTo>
                  <a:lnTo>
                    <a:pt x="2791" y="761"/>
                  </a:lnTo>
                  <a:lnTo>
                    <a:pt x="2795" y="759"/>
                  </a:lnTo>
                  <a:lnTo>
                    <a:pt x="2798" y="759"/>
                  </a:lnTo>
                  <a:lnTo>
                    <a:pt x="2798" y="757"/>
                  </a:lnTo>
                  <a:lnTo>
                    <a:pt x="2798" y="757"/>
                  </a:lnTo>
                  <a:lnTo>
                    <a:pt x="2800" y="759"/>
                  </a:lnTo>
                  <a:lnTo>
                    <a:pt x="2803" y="759"/>
                  </a:lnTo>
                  <a:lnTo>
                    <a:pt x="2807" y="759"/>
                  </a:lnTo>
                  <a:lnTo>
                    <a:pt x="2807" y="757"/>
                  </a:lnTo>
                  <a:lnTo>
                    <a:pt x="2809" y="754"/>
                  </a:lnTo>
                  <a:lnTo>
                    <a:pt x="2810" y="752"/>
                  </a:lnTo>
                  <a:lnTo>
                    <a:pt x="2810" y="750"/>
                  </a:lnTo>
                  <a:lnTo>
                    <a:pt x="2814" y="752"/>
                  </a:lnTo>
                  <a:lnTo>
                    <a:pt x="2814" y="750"/>
                  </a:lnTo>
                  <a:lnTo>
                    <a:pt x="2819" y="747"/>
                  </a:lnTo>
                  <a:lnTo>
                    <a:pt x="2821" y="748"/>
                  </a:lnTo>
                  <a:lnTo>
                    <a:pt x="2821" y="748"/>
                  </a:lnTo>
                  <a:lnTo>
                    <a:pt x="2821" y="750"/>
                  </a:lnTo>
                  <a:lnTo>
                    <a:pt x="2821" y="752"/>
                  </a:lnTo>
                  <a:lnTo>
                    <a:pt x="2821" y="752"/>
                  </a:lnTo>
                  <a:lnTo>
                    <a:pt x="2819" y="754"/>
                  </a:lnTo>
                  <a:lnTo>
                    <a:pt x="2819" y="754"/>
                  </a:lnTo>
                  <a:close/>
                  <a:moveTo>
                    <a:pt x="2917" y="118"/>
                  </a:moveTo>
                  <a:lnTo>
                    <a:pt x="2915" y="118"/>
                  </a:lnTo>
                  <a:lnTo>
                    <a:pt x="2915" y="120"/>
                  </a:lnTo>
                  <a:lnTo>
                    <a:pt x="2911" y="120"/>
                  </a:lnTo>
                  <a:lnTo>
                    <a:pt x="2911" y="123"/>
                  </a:lnTo>
                  <a:lnTo>
                    <a:pt x="2910" y="123"/>
                  </a:lnTo>
                  <a:lnTo>
                    <a:pt x="2910" y="123"/>
                  </a:lnTo>
                  <a:lnTo>
                    <a:pt x="2908" y="123"/>
                  </a:lnTo>
                  <a:lnTo>
                    <a:pt x="2908" y="122"/>
                  </a:lnTo>
                  <a:lnTo>
                    <a:pt x="2910" y="120"/>
                  </a:lnTo>
                  <a:lnTo>
                    <a:pt x="2911" y="116"/>
                  </a:lnTo>
                  <a:lnTo>
                    <a:pt x="2917" y="116"/>
                  </a:lnTo>
                  <a:lnTo>
                    <a:pt x="2917" y="118"/>
                  </a:lnTo>
                  <a:close/>
                  <a:moveTo>
                    <a:pt x="3009" y="691"/>
                  </a:moveTo>
                  <a:lnTo>
                    <a:pt x="3004" y="691"/>
                  </a:lnTo>
                  <a:lnTo>
                    <a:pt x="3004" y="691"/>
                  </a:lnTo>
                  <a:lnTo>
                    <a:pt x="3004" y="689"/>
                  </a:lnTo>
                  <a:lnTo>
                    <a:pt x="3002" y="689"/>
                  </a:lnTo>
                  <a:lnTo>
                    <a:pt x="3004" y="687"/>
                  </a:lnTo>
                  <a:lnTo>
                    <a:pt x="3004" y="686"/>
                  </a:lnTo>
                  <a:lnTo>
                    <a:pt x="3006" y="684"/>
                  </a:lnTo>
                  <a:lnTo>
                    <a:pt x="3006" y="684"/>
                  </a:lnTo>
                  <a:lnTo>
                    <a:pt x="3007" y="684"/>
                  </a:lnTo>
                  <a:lnTo>
                    <a:pt x="3009" y="686"/>
                  </a:lnTo>
                  <a:lnTo>
                    <a:pt x="3011" y="686"/>
                  </a:lnTo>
                  <a:lnTo>
                    <a:pt x="3009" y="691"/>
                  </a:lnTo>
                  <a:close/>
                  <a:moveTo>
                    <a:pt x="3105" y="1312"/>
                  </a:moveTo>
                  <a:lnTo>
                    <a:pt x="3102" y="1312"/>
                  </a:lnTo>
                  <a:lnTo>
                    <a:pt x="3100" y="1309"/>
                  </a:lnTo>
                  <a:lnTo>
                    <a:pt x="3102" y="1309"/>
                  </a:lnTo>
                  <a:lnTo>
                    <a:pt x="3103" y="1309"/>
                  </a:lnTo>
                  <a:lnTo>
                    <a:pt x="3105" y="1309"/>
                  </a:lnTo>
                  <a:lnTo>
                    <a:pt x="3105" y="1312"/>
                  </a:lnTo>
                  <a:close/>
                  <a:moveTo>
                    <a:pt x="3116" y="670"/>
                  </a:moveTo>
                  <a:lnTo>
                    <a:pt x="3117" y="670"/>
                  </a:lnTo>
                  <a:lnTo>
                    <a:pt x="3117" y="672"/>
                  </a:lnTo>
                  <a:lnTo>
                    <a:pt x="3117" y="675"/>
                  </a:lnTo>
                  <a:lnTo>
                    <a:pt x="3117" y="677"/>
                  </a:lnTo>
                  <a:lnTo>
                    <a:pt x="3117" y="680"/>
                  </a:lnTo>
                  <a:lnTo>
                    <a:pt x="3116" y="680"/>
                  </a:lnTo>
                  <a:lnTo>
                    <a:pt x="3116" y="675"/>
                  </a:lnTo>
                  <a:lnTo>
                    <a:pt x="3114" y="675"/>
                  </a:lnTo>
                  <a:lnTo>
                    <a:pt x="3116" y="670"/>
                  </a:lnTo>
                  <a:close/>
                  <a:moveTo>
                    <a:pt x="3119" y="970"/>
                  </a:moveTo>
                  <a:lnTo>
                    <a:pt x="3112" y="968"/>
                  </a:lnTo>
                  <a:lnTo>
                    <a:pt x="3112" y="963"/>
                  </a:lnTo>
                  <a:lnTo>
                    <a:pt x="3116" y="963"/>
                  </a:lnTo>
                  <a:lnTo>
                    <a:pt x="3117" y="967"/>
                  </a:lnTo>
                  <a:lnTo>
                    <a:pt x="3119" y="967"/>
                  </a:lnTo>
                  <a:lnTo>
                    <a:pt x="3119" y="970"/>
                  </a:lnTo>
                  <a:close/>
                  <a:moveTo>
                    <a:pt x="3138" y="165"/>
                  </a:moveTo>
                  <a:lnTo>
                    <a:pt x="3138" y="165"/>
                  </a:lnTo>
                  <a:lnTo>
                    <a:pt x="3138" y="164"/>
                  </a:lnTo>
                  <a:lnTo>
                    <a:pt x="3140" y="164"/>
                  </a:lnTo>
                  <a:lnTo>
                    <a:pt x="3140" y="162"/>
                  </a:lnTo>
                  <a:lnTo>
                    <a:pt x="3140" y="162"/>
                  </a:lnTo>
                  <a:lnTo>
                    <a:pt x="3142" y="165"/>
                  </a:lnTo>
                  <a:lnTo>
                    <a:pt x="3138" y="165"/>
                  </a:lnTo>
                  <a:close/>
                  <a:moveTo>
                    <a:pt x="3151" y="153"/>
                  </a:moveTo>
                  <a:lnTo>
                    <a:pt x="3152" y="153"/>
                  </a:lnTo>
                  <a:lnTo>
                    <a:pt x="3152" y="155"/>
                  </a:lnTo>
                  <a:lnTo>
                    <a:pt x="3152" y="155"/>
                  </a:lnTo>
                  <a:lnTo>
                    <a:pt x="3151" y="155"/>
                  </a:lnTo>
                  <a:lnTo>
                    <a:pt x="3151" y="155"/>
                  </a:lnTo>
                  <a:lnTo>
                    <a:pt x="3151" y="153"/>
                  </a:lnTo>
                  <a:close/>
                  <a:moveTo>
                    <a:pt x="3156" y="62"/>
                  </a:moveTo>
                  <a:lnTo>
                    <a:pt x="3156" y="62"/>
                  </a:lnTo>
                  <a:lnTo>
                    <a:pt x="3154" y="64"/>
                  </a:lnTo>
                  <a:lnTo>
                    <a:pt x="3152" y="64"/>
                  </a:lnTo>
                  <a:lnTo>
                    <a:pt x="3152" y="64"/>
                  </a:lnTo>
                  <a:lnTo>
                    <a:pt x="3151" y="66"/>
                  </a:lnTo>
                  <a:lnTo>
                    <a:pt x="3149" y="66"/>
                  </a:lnTo>
                  <a:lnTo>
                    <a:pt x="3149" y="69"/>
                  </a:lnTo>
                  <a:lnTo>
                    <a:pt x="3147" y="69"/>
                  </a:lnTo>
                  <a:lnTo>
                    <a:pt x="3145" y="71"/>
                  </a:lnTo>
                  <a:lnTo>
                    <a:pt x="3144" y="73"/>
                  </a:lnTo>
                  <a:lnTo>
                    <a:pt x="3142" y="73"/>
                  </a:lnTo>
                  <a:lnTo>
                    <a:pt x="3142" y="75"/>
                  </a:lnTo>
                  <a:lnTo>
                    <a:pt x="3142" y="75"/>
                  </a:lnTo>
                  <a:lnTo>
                    <a:pt x="3140" y="76"/>
                  </a:lnTo>
                  <a:lnTo>
                    <a:pt x="3140" y="76"/>
                  </a:lnTo>
                  <a:lnTo>
                    <a:pt x="3140" y="76"/>
                  </a:lnTo>
                  <a:lnTo>
                    <a:pt x="3140" y="75"/>
                  </a:lnTo>
                  <a:lnTo>
                    <a:pt x="3138" y="75"/>
                  </a:lnTo>
                  <a:lnTo>
                    <a:pt x="3140" y="73"/>
                  </a:lnTo>
                  <a:lnTo>
                    <a:pt x="3138" y="71"/>
                  </a:lnTo>
                  <a:lnTo>
                    <a:pt x="3131" y="71"/>
                  </a:lnTo>
                  <a:lnTo>
                    <a:pt x="3131" y="69"/>
                  </a:lnTo>
                  <a:lnTo>
                    <a:pt x="3131" y="69"/>
                  </a:lnTo>
                  <a:lnTo>
                    <a:pt x="3130" y="69"/>
                  </a:lnTo>
                  <a:lnTo>
                    <a:pt x="3130" y="68"/>
                  </a:lnTo>
                  <a:lnTo>
                    <a:pt x="3133" y="66"/>
                  </a:lnTo>
                  <a:lnTo>
                    <a:pt x="3133" y="59"/>
                  </a:lnTo>
                  <a:lnTo>
                    <a:pt x="3133" y="59"/>
                  </a:lnTo>
                  <a:lnTo>
                    <a:pt x="3133" y="59"/>
                  </a:lnTo>
                  <a:lnTo>
                    <a:pt x="3133" y="57"/>
                  </a:lnTo>
                  <a:lnTo>
                    <a:pt x="3133" y="57"/>
                  </a:lnTo>
                  <a:lnTo>
                    <a:pt x="3135" y="57"/>
                  </a:lnTo>
                  <a:lnTo>
                    <a:pt x="3135" y="55"/>
                  </a:lnTo>
                  <a:lnTo>
                    <a:pt x="3137" y="55"/>
                  </a:lnTo>
                  <a:lnTo>
                    <a:pt x="3140" y="61"/>
                  </a:lnTo>
                  <a:lnTo>
                    <a:pt x="3145" y="61"/>
                  </a:lnTo>
                  <a:lnTo>
                    <a:pt x="3152" y="59"/>
                  </a:lnTo>
                  <a:lnTo>
                    <a:pt x="3158" y="57"/>
                  </a:lnTo>
                  <a:lnTo>
                    <a:pt x="3161" y="57"/>
                  </a:lnTo>
                  <a:lnTo>
                    <a:pt x="3161" y="55"/>
                  </a:lnTo>
                  <a:lnTo>
                    <a:pt x="3163" y="54"/>
                  </a:lnTo>
                  <a:lnTo>
                    <a:pt x="3165" y="54"/>
                  </a:lnTo>
                  <a:lnTo>
                    <a:pt x="3166" y="54"/>
                  </a:lnTo>
                  <a:lnTo>
                    <a:pt x="3166" y="52"/>
                  </a:lnTo>
                  <a:lnTo>
                    <a:pt x="3163" y="52"/>
                  </a:lnTo>
                  <a:lnTo>
                    <a:pt x="3163" y="47"/>
                  </a:lnTo>
                  <a:lnTo>
                    <a:pt x="3166" y="47"/>
                  </a:lnTo>
                  <a:lnTo>
                    <a:pt x="3168" y="47"/>
                  </a:lnTo>
                  <a:lnTo>
                    <a:pt x="3168" y="48"/>
                  </a:lnTo>
                  <a:lnTo>
                    <a:pt x="3168" y="50"/>
                  </a:lnTo>
                  <a:lnTo>
                    <a:pt x="3170" y="52"/>
                  </a:lnTo>
                  <a:lnTo>
                    <a:pt x="3170" y="52"/>
                  </a:lnTo>
                  <a:lnTo>
                    <a:pt x="3173" y="52"/>
                  </a:lnTo>
                  <a:lnTo>
                    <a:pt x="3172" y="55"/>
                  </a:lnTo>
                  <a:lnTo>
                    <a:pt x="3163" y="57"/>
                  </a:lnTo>
                  <a:lnTo>
                    <a:pt x="3159" y="62"/>
                  </a:lnTo>
                  <a:lnTo>
                    <a:pt x="3156" y="62"/>
                  </a:lnTo>
                  <a:close/>
                  <a:moveTo>
                    <a:pt x="3158" y="150"/>
                  </a:moveTo>
                  <a:lnTo>
                    <a:pt x="3159" y="150"/>
                  </a:lnTo>
                  <a:lnTo>
                    <a:pt x="3163" y="150"/>
                  </a:lnTo>
                  <a:lnTo>
                    <a:pt x="3165" y="150"/>
                  </a:lnTo>
                  <a:lnTo>
                    <a:pt x="3170" y="150"/>
                  </a:lnTo>
                  <a:lnTo>
                    <a:pt x="3170" y="151"/>
                  </a:lnTo>
                  <a:lnTo>
                    <a:pt x="3163" y="153"/>
                  </a:lnTo>
                  <a:lnTo>
                    <a:pt x="3163" y="153"/>
                  </a:lnTo>
                  <a:lnTo>
                    <a:pt x="3158" y="153"/>
                  </a:lnTo>
                  <a:lnTo>
                    <a:pt x="3158" y="150"/>
                  </a:lnTo>
                  <a:close/>
                  <a:moveTo>
                    <a:pt x="3187" y="1459"/>
                  </a:moveTo>
                  <a:lnTo>
                    <a:pt x="3187" y="1461"/>
                  </a:lnTo>
                  <a:lnTo>
                    <a:pt x="3184" y="1462"/>
                  </a:lnTo>
                  <a:lnTo>
                    <a:pt x="3182" y="1459"/>
                  </a:lnTo>
                  <a:lnTo>
                    <a:pt x="3180" y="1455"/>
                  </a:lnTo>
                  <a:lnTo>
                    <a:pt x="3180" y="1455"/>
                  </a:lnTo>
                  <a:lnTo>
                    <a:pt x="3182" y="1455"/>
                  </a:lnTo>
                  <a:lnTo>
                    <a:pt x="3184" y="1455"/>
                  </a:lnTo>
                  <a:lnTo>
                    <a:pt x="3186" y="1457"/>
                  </a:lnTo>
                  <a:lnTo>
                    <a:pt x="3187" y="1459"/>
                  </a:lnTo>
                  <a:close/>
                  <a:moveTo>
                    <a:pt x="3245" y="588"/>
                  </a:moveTo>
                  <a:lnTo>
                    <a:pt x="3245" y="591"/>
                  </a:lnTo>
                  <a:lnTo>
                    <a:pt x="3245" y="591"/>
                  </a:lnTo>
                  <a:lnTo>
                    <a:pt x="3245" y="591"/>
                  </a:lnTo>
                  <a:lnTo>
                    <a:pt x="3245" y="597"/>
                  </a:lnTo>
                  <a:lnTo>
                    <a:pt x="3247" y="597"/>
                  </a:lnTo>
                  <a:lnTo>
                    <a:pt x="3245" y="602"/>
                  </a:lnTo>
                  <a:lnTo>
                    <a:pt x="3245" y="605"/>
                  </a:lnTo>
                  <a:lnTo>
                    <a:pt x="3243" y="609"/>
                  </a:lnTo>
                  <a:lnTo>
                    <a:pt x="3241" y="610"/>
                  </a:lnTo>
                  <a:lnTo>
                    <a:pt x="3240" y="616"/>
                  </a:lnTo>
                  <a:lnTo>
                    <a:pt x="3236" y="612"/>
                  </a:lnTo>
                  <a:lnTo>
                    <a:pt x="3234" y="614"/>
                  </a:lnTo>
                  <a:lnTo>
                    <a:pt x="3233" y="617"/>
                  </a:lnTo>
                  <a:lnTo>
                    <a:pt x="3229" y="621"/>
                  </a:lnTo>
                  <a:lnTo>
                    <a:pt x="3229" y="621"/>
                  </a:lnTo>
                  <a:lnTo>
                    <a:pt x="3236" y="621"/>
                  </a:lnTo>
                  <a:lnTo>
                    <a:pt x="3236" y="624"/>
                  </a:lnTo>
                  <a:lnTo>
                    <a:pt x="3233" y="624"/>
                  </a:lnTo>
                  <a:lnTo>
                    <a:pt x="3229" y="626"/>
                  </a:lnTo>
                  <a:lnTo>
                    <a:pt x="3227" y="630"/>
                  </a:lnTo>
                  <a:lnTo>
                    <a:pt x="3227" y="631"/>
                  </a:lnTo>
                  <a:lnTo>
                    <a:pt x="3226" y="631"/>
                  </a:lnTo>
                  <a:lnTo>
                    <a:pt x="3226" y="635"/>
                  </a:lnTo>
                  <a:lnTo>
                    <a:pt x="3222" y="635"/>
                  </a:lnTo>
                  <a:lnTo>
                    <a:pt x="3219" y="635"/>
                  </a:lnTo>
                  <a:lnTo>
                    <a:pt x="3217" y="637"/>
                  </a:lnTo>
                  <a:lnTo>
                    <a:pt x="3217" y="640"/>
                  </a:lnTo>
                  <a:lnTo>
                    <a:pt x="3215" y="640"/>
                  </a:lnTo>
                  <a:lnTo>
                    <a:pt x="3212" y="644"/>
                  </a:lnTo>
                  <a:lnTo>
                    <a:pt x="3210" y="645"/>
                  </a:lnTo>
                  <a:lnTo>
                    <a:pt x="3208" y="647"/>
                  </a:lnTo>
                  <a:lnTo>
                    <a:pt x="3205" y="645"/>
                  </a:lnTo>
                  <a:lnTo>
                    <a:pt x="3203" y="645"/>
                  </a:lnTo>
                  <a:lnTo>
                    <a:pt x="3201" y="645"/>
                  </a:lnTo>
                  <a:lnTo>
                    <a:pt x="3199" y="649"/>
                  </a:lnTo>
                  <a:lnTo>
                    <a:pt x="3196" y="652"/>
                  </a:lnTo>
                  <a:lnTo>
                    <a:pt x="3193" y="658"/>
                  </a:lnTo>
                  <a:lnTo>
                    <a:pt x="3191" y="663"/>
                  </a:lnTo>
                  <a:lnTo>
                    <a:pt x="3187" y="665"/>
                  </a:lnTo>
                  <a:lnTo>
                    <a:pt x="3186" y="666"/>
                  </a:lnTo>
                  <a:lnTo>
                    <a:pt x="3184" y="668"/>
                  </a:lnTo>
                  <a:lnTo>
                    <a:pt x="3182" y="670"/>
                  </a:lnTo>
                  <a:lnTo>
                    <a:pt x="3179" y="670"/>
                  </a:lnTo>
                  <a:lnTo>
                    <a:pt x="3179" y="672"/>
                  </a:lnTo>
                  <a:lnTo>
                    <a:pt x="3177" y="672"/>
                  </a:lnTo>
                  <a:lnTo>
                    <a:pt x="3175" y="673"/>
                  </a:lnTo>
                  <a:lnTo>
                    <a:pt x="3166" y="673"/>
                  </a:lnTo>
                  <a:lnTo>
                    <a:pt x="3166" y="672"/>
                  </a:lnTo>
                  <a:lnTo>
                    <a:pt x="3165" y="672"/>
                  </a:lnTo>
                  <a:lnTo>
                    <a:pt x="3165" y="672"/>
                  </a:lnTo>
                  <a:lnTo>
                    <a:pt x="3159" y="670"/>
                  </a:lnTo>
                  <a:lnTo>
                    <a:pt x="3158" y="666"/>
                  </a:lnTo>
                  <a:lnTo>
                    <a:pt x="3163" y="666"/>
                  </a:lnTo>
                  <a:lnTo>
                    <a:pt x="3165" y="666"/>
                  </a:lnTo>
                  <a:lnTo>
                    <a:pt x="3168" y="665"/>
                  </a:lnTo>
                  <a:lnTo>
                    <a:pt x="3170" y="663"/>
                  </a:lnTo>
                  <a:lnTo>
                    <a:pt x="3172" y="663"/>
                  </a:lnTo>
                  <a:lnTo>
                    <a:pt x="3175" y="659"/>
                  </a:lnTo>
                  <a:lnTo>
                    <a:pt x="3179" y="659"/>
                  </a:lnTo>
                  <a:lnTo>
                    <a:pt x="3179" y="658"/>
                  </a:lnTo>
                  <a:lnTo>
                    <a:pt x="3182" y="656"/>
                  </a:lnTo>
                  <a:lnTo>
                    <a:pt x="3182" y="654"/>
                  </a:lnTo>
                  <a:lnTo>
                    <a:pt x="3184" y="652"/>
                  </a:lnTo>
                  <a:lnTo>
                    <a:pt x="3184" y="651"/>
                  </a:lnTo>
                  <a:lnTo>
                    <a:pt x="3187" y="649"/>
                  </a:lnTo>
                  <a:lnTo>
                    <a:pt x="3189" y="642"/>
                  </a:lnTo>
                  <a:lnTo>
                    <a:pt x="3191" y="642"/>
                  </a:lnTo>
                  <a:lnTo>
                    <a:pt x="3193" y="637"/>
                  </a:lnTo>
                  <a:lnTo>
                    <a:pt x="3199" y="637"/>
                  </a:lnTo>
                  <a:lnTo>
                    <a:pt x="3199" y="635"/>
                  </a:lnTo>
                  <a:lnTo>
                    <a:pt x="3203" y="633"/>
                  </a:lnTo>
                  <a:lnTo>
                    <a:pt x="3203" y="631"/>
                  </a:lnTo>
                  <a:lnTo>
                    <a:pt x="3203" y="628"/>
                  </a:lnTo>
                  <a:lnTo>
                    <a:pt x="3205" y="628"/>
                  </a:lnTo>
                  <a:lnTo>
                    <a:pt x="3206" y="628"/>
                  </a:lnTo>
                  <a:lnTo>
                    <a:pt x="3208" y="624"/>
                  </a:lnTo>
                  <a:lnTo>
                    <a:pt x="3212" y="624"/>
                  </a:lnTo>
                  <a:lnTo>
                    <a:pt x="3212" y="621"/>
                  </a:lnTo>
                  <a:lnTo>
                    <a:pt x="3217" y="617"/>
                  </a:lnTo>
                  <a:lnTo>
                    <a:pt x="3217" y="616"/>
                  </a:lnTo>
                  <a:lnTo>
                    <a:pt x="3226" y="609"/>
                  </a:lnTo>
                  <a:lnTo>
                    <a:pt x="3227" y="600"/>
                  </a:lnTo>
                  <a:lnTo>
                    <a:pt x="3233" y="597"/>
                  </a:lnTo>
                  <a:lnTo>
                    <a:pt x="3234" y="588"/>
                  </a:lnTo>
                  <a:lnTo>
                    <a:pt x="3236" y="588"/>
                  </a:lnTo>
                  <a:lnTo>
                    <a:pt x="3238" y="583"/>
                  </a:lnTo>
                  <a:lnTo>
                    <a:pt x="3240" y="583"/>
                  </a:lnTo>
                  <a:lnTo>
                    <a:pt x="3240" y="576"/>
                  </a:lnTo>
                  <a:lnTo>
                    <a:pt x="3241" y="576"/>
                  </a:lnTo>
                  <a:lnTo>
                    <a:pt x="3241" y="576"/>
                  </a:lnTo>
                  <a:lnTo>
                    <a:pt x="3243" y="574"/>
                  </a:lnTo>
                  <a:lnTo>
                    <a:pt x="3243" y="572"/>
                  </a:lnTo>
                  <a:lnTo>
                    <a:pt x="3247" y="572"/>
                  </a:lnTo>
                  <a:lnTo>
                    <a:pt x="3247" y="579"/>
                  </a:lnTo>
                  <a:lnTo>
                    <a:pt x="3245" y="581"/>
                  </a:lnTo>
                  <a:lnTo>
                    <a:pt x="3245" y="588"/>
                  </a:lnTo>
                  <a:lnTo>
                    <a:pt x="3245" y="588"/>
                  </a:lnTo>
                  <a:close/>
                  <a:moveTo>
                    <a:pt x="3259" y="122"/>
                  </a:moveTo>
                  <a:lnTo>
                    <a:pt x="3259" y="123"/>
                  </a:lnTo>
                  <a:lnTo>
                    <a:pt x="3259" y="123"/>
                  </a:lnTo>
                  <a:lnTo>
                    <a:pt x="3259" y="120"/>
                  </a:lnTo>
                  <a:lnTo>
                    <a:pt x="3261" y="120"/>
                  </a:lnTo>
                  <a:lnTo>
                    <a:pt x="3261" y="120"/>
                  </a:lnTo>
                  <a:lnTo>
                    <a:pt x="3261" y="122"/>
                  </a:lnTo>
                  <a:lnTo>
                    <a:pt x="3259" y="122"/>
                  </a:lnTo>
                  <a:close/>
                  <a:moveTo>
                    <a:pt x="3292" y="1125"/>
                  </a:moveTo>
                  <a:lnTo>
                    <a:pt x="3289" y="1125"/>
                  </a:lnTo>
                  <a:lnTo>
                    <a:pt x="3287" y="1127"/>
                  </a:lnTo>
                  <a:lnTo>
                    <a:pt x="3285" y="1125"/>
                  </a:lnTo>
                  <a:lnTo>
                    <a:pt x="3283" y="1125"/>
                  </a:lnTo>
                  <a:lnTo>
                    <a:pt x="3280" y="1124"/>
                  </a:lnTo>
                  <a:lnTo>
                    <a:pt x="3282" y="1120"/>
                  </a:lnTo>
                  <a:lnTo>
                    <a:pt x="3283" y="1120"/>
                  </a:lnTo>
                  <a:lnTo>
                    <a:pt x="3283" y="1122"/>
                  </a:lnTo>
                  <a:lnTo>
                    <a:pt x="3287" y="1122"/>
                  </a:lnTo>
                  <a:lnTo>
                    <a:pt x="3289" y="1120"/>
                  </a:lnTo>
                  <a:lnTo>
                    <a:pt x="3292" y="1118"/>
                  </a:lnTo>
                  <a:lnTo>
                    <a:pt x="3292" y="1120"/>
                  </a:lnTo>
                  <a:lnTo>
                    <a:pt x="3294" y="1120"/>
                  </a:lnTo>
                  <a:lnTo>
                    <a:pt x="3292" y="1125"/>
                  </a:lnTo>
                  <a:close/>
                  <a:moveTo>
                    <a:pt x="3395" y="1071"/>
                  </a:moveTo>
                  <a:lnTo>
                    <a:pt x="3395" y="1071"/>
                  </a:lnTo>
                  <a:lnTo>
                    <a:pt x="3395" y="1071"/>
                  </a:lnTo>
                  <a:lnTo>
                    <a:pt x="3397" y="1071"/>
                  </a:lnTo>
                  <a:lnTo>
                    <a:pt x="3398" y="1071"/>
                  </a:lnTo>
                  <a:lnTo>
                    <a:pt x="3400" y="1071"/>
                  </a:lnTo>
                  <a:lnTo>
                    <a:pt x="3400" y="1071"/>
                  </a:lnTo>
                  <a:lnTo>
                    <a:pt x="3400" y="1075"/>
                  </a:lnTo>
                  <a:lnTo>
                    <a:pt x="3400" y="1075"/>
                  </a:lnTo>
                  <a:lnTo>
                    <a:pt x="3400" y="1075"/>
                  </a:lnTo>
                  <a:lnTo>
                    <a:pt x="3400" y="1075"/>
                  </a:lnTo>
                  <a:lnTo>
                    <a:pt x="3400" y="1080"/>
                  </a:lnTo>
                  <a:lnTo>
                    <a:pt x="3397" y="1080"/>
                  </a:lnTo>
                  <a:lnTo>
                    <a:pt x="3395" y="1078"/>
                  </a:lnTo>
                  <a:lnTo>
                    <a:pt x="3393" y="1078"/>
                  </a:lnTo>
                  <a:lnTo>
                    <a:pt x="3393" y="1075"/>
                  </a:lnTo>
                  <a:lnTo>
                    <a:pt x="3395" y="1071"/>
                  </a:lnTo>
                  <a:close/>
                  <a:moveTo>
                    <a:pt x="3351" y="1117"/>
                  </a:moveTo>
                  <a:lnTo>
                    <a:pt x="3348" y="1117"/>
                  </a:lnTo>
                  <a:lnTo>
                    <a:pt x="3346" y="1115"/>
                  </a:lnTo>
                  <a:lnTo>
                    <a:pt x="3344" y="1113"/>
                  </a:lnTo>
                  <a:lnTo>
                    <a:pt x="3344" y="1111"/>
                  </a:lnTo>
                  <a:lnTo>
                    <a:pt x="3355" y="1110"/>
                  </a:lnTo>
                  <a:lnTo>
                    <a:pt x="3353" y="1113"/>
                  </a:lnTo>
                  <a:lnTo>
                    <a:pt x="3353" y="1115"/>
                  </a:lnTo>
                  <a:lnTo>
                    <a:pt x="3351" y="1117"/>
                  </a:lnTo>
                  <a:close/>
                  <a:moveTo>
                    <a:pt x="3358" y="1009"/>
                  </a:moveTo>
                  <a:lnTo>
                    <a:pt x="3357" y="1009"/>
                  </a:lnTo>
                  <a:lnTo>
                    <a:pt x="3355" y="1005"/>
                  </a:lnTo>
                  <a:lnTo>
                    <a:pt x="3358" y="1007"/>
                  </a:lnTo>
                  <a:lnTo>
                    <a:pt x="3358" y="1009"/>
                  </a:lnTo>
                  <a:close/>
                  <a:moveTo>
                    <a:pt x="3571" y="803"/>
                  </a:moveTo>
                  <a:lnTo>
                    <a:pt x="3571" y="804"/>
                  </a:lnTo>
                  <a:lnTo>
                    <a:pt x="3571" y="804"/>
                  </a:lnTo>
                  <a:lnTo>
                    <a:pt x="3571" y="808"/>
                  </a:lnTo>
                  <a:lnTo>
                    <a:pt x="3571" y="808"/>
                  </a:lnTo>
                  <a:lnTo>
                    <a:pt x="3571" y="809"/>
                  </a:lnTo>
                  <a:lnTo>
                    <a:pt x="3571" y="811"/>
                  </a:lnTo>
                  <a:lnTo>
                    <a:pt x="3571" y="813"/>
                  </a:lnTo>
                  <a:lnTo>
                    <a:pt x="3568" y="813"/>
                  </a:lnTo>
                  <a:lnTo>
                    <a:pt x="3566" y="811"/>
                  </a:lnTo>
                  <a:lnTo>
                    <a:pt x="3566" y="811"/>
                  </a:lnTo>
                  <a:lnTo>
                    <a:pt x="3564" y="811"/>
                  </a:lnTo>
                  <a:lnTo>
                    <a:pt x="3566" y="801"/>
                  </a:lnTo>
                  <a:lnTo>
                    <a:pt x="3566" y="801"/>
                  </a:lnTo>
                  <a:lnTo>
                    <a:pt x="3563" y="794"/>
                  </a:lnTo>
                  <a:lnTo>
                    <a:pt x="3566" y="794"/>
                  </a:lnTo>
                  <a:lnTo>
                    <a:pt x="3568" y="796"/>
                  </a:lnTo>
                  <a:lnTo>
                    <a:pt x="3571" y="796"/>
                  </a:lnTo>
                  <a:lnTo>
                    <a:pt x="3573" y="803"/>
                  </a:lnTo>
                  <a:lnTo>
                    <a:pt x="3571" y="803"/>
                  </a:lnTo>
                  <a:close/>
                  <a:moveTo>
                    <a:pt x="660" y="0"/>
                  </a:moveTo>
                  <a:lnTo>
                    <a:pt x="656" y="0"/>
                  </a:lnTo>
                  <a:lnTo>
                    <a:pt x="658" y="1"/>
                  </a:lnTo>
                  <a:lnTo>
                    <a:pt x="658" y="1"/>
                  </a:lnTo>
                  <a:lnTo>
                    <a:pt x="660" y="1"/>
                  </a:lnTo>
                  <a:lnTo>
                    <a:pt x="660" y="0"/>
                  </a:lnTo>
                  <a:close/>
                  <a:moveTo>
                    <a:pt x="1885" y="3"/>
                  </a:moveTo>
                  <a:lnTo>
                    <a:pt x="1882" y="3"/>
                  </a:lnTo>
                  <a:lnTo>
                    <a:pt x="1883" y="5"/>
                  </a:lnTo>
                  <a:lnTo>
                    <a:pt x="1883" y="5"/>
                  </a:lnTo>
                  <a:lnTo>
                    <a:pt x="1885" y="5"/>
                  </a:lnTo>
                  <a:lnTo>
                    <a:pt x="1885" y="3"/>
                  </a:lnTo>
                  <a:close/>
                  <a:moveTo>
                    <a:pt x="37" y="33"/>
                  </a:moveTo>
                  <a:lnTo>
                    <a:pt x="37" y="33"/>
                  </a:lnTo>
                  <a:lnTo>
                    <a:pt x="35" y="33"/>
                  </a:lnTo>
                  <a:lnTo>
                    <a:pt x="33" y="31"/>
                  </a:lnTo>
                  <a:lnTo>
                    <a:pt x="30" y="29"/>
                  </a:lnTo>
                  <a:lnTo>
                    <a:pt x="26" y="29"/>
                  </a:lnTo>
                  <a:lnTo>
                    <a:pt x="25" y="31"/>
                  </a:lnTo>
                  <a:lnTo>
                    <a:pt x="23" y="33"/>
                  </a:lnTo>
                  <a:lnTo>
                    <a:pt x="19" y="33"/>
                  </a:lnTo>
                  <a:lnTo>
                    <a:pt x="19" y="33"/>
                  </a:lnTo>
                  <a:lnTo>
                    <a:pt x="16" y="33"/>
                  </a:lnTo>
                  <a:lnTo>
                    <a:pt x="12" y="33"/>
                  </a:lnTo>
                  <a:lnTo>
                    <a:pt x="12" y="43"/>
                  </a:lnTo>
                  <a:lnTo>
                    <a:pt x="19" y="43"/>
                  </a:lnTo>
                  <a:lnTo>
                    <a:pt x="19" y="45"/>
                  </a:lnTo>
                  <a:lnTo>
                    <a:pt x="18" y="45"/>
                  </a:lnTo>
                  <a:lnTo>
                    <a:pt x="14" y="47"/>
                  </a:lnTo>
                  <a:lnTo>
                    <a:pt x="12" y="48"/>
                  </a:lnTo>
                  <a:lnTo>
                    <a:pt x="9" y="48"/>
                  </a:lnTo>
                  <a:lnTo>
                    <a:pt x="7" y="47"/>
                  </a:lnTo>
                  <a:lnTo>
                    <a:pt x="7" y="47"/>
                  </a:lnTo>
                  <a:lnTo>
                    <a:pt x="7" y="48"/>
                  </a:lnTo>
                  <a:lnTo>
                    <a:pt x="4" y="48"/>
                  </a:lnTo>
                  <a:lnTo>
                    <a:pt x="4" y="50"/>
                  </a:lnTo>
                  <a:lnTo>
                    <a:pt x="5" y="52"/>
                  </a:lnTo>
                  <a:lnTo>
                    <a:pt x="5" y="54"/>
                  </a:lnTo>
                  <a:lnTo>
                    <a:pt x="11" y="54"/>
                  </a:lnTo>
                  <a:lnTo>
                    <a:pt x="14" y="52"/>
                  </a:lnTo>
                  <a:lnTo>
                    <a:pt x="18" y="52"/>
                  </a:lnTo>
                  <a:lnTo>
                    <a:pt x="18" y="52"/>
                  </a:lnTo>
                  <a:lnTo>
                    <a:pt x="16" y="54"/>
                  </a:lnTo>
                  <a:lnTo>
                    <a:pt x="12" y="55"/>
                  </a:lnTo>
                  <a:lnTo>
                    <a:pt x="7" y="57"/>
                  </a:lnTo>
                  <a:lnTo>
                    <a:pt x="2" y="57"/>
                  </a:lnTo>
                  <a:lnTo>
                    <a:pt x="2" y="59"/>
                  </a:lnTo>
                  <a:lnTo>
                    <a:pt x="2" y="59"/>
                  </a:lnTo>
                  <a:lnTo>
                    <a:pt x="0" y="61"/>
                  </a:lnTo>
                  <a:lnTo>
                    <a:pt x="2" y="62"/>
                  </a:lnTo>
                  <a:lnTo>
                    <a:pt x="4" y="64"/>
                  </a:lnTo>
                  <a:lnTo>
                    <a:pt x="7" y="64"/>
                  </a:lnTo>
                  <a:lnTo>
                    <a:pt x="7" y="66"/>
                  </a:lnTo>
                  <a:lnTo>
                    <a:pt x="7" y="66"/>
                  </a:lnTo>
                  <a:lnTo>
                    <a:pt x="9" y="64"/>
                  </a:lnTo>
                  <a:lnTo>
                    <a:pt x="9" y="64"/>
                  </a:lnTo>
                  <a:lnTo>
                    <a:pt x="14" y="64"/>
                  </a:lnTo>
                  <a:lnTo>
                    <a:pt x="14" y="62"/>
                  </a:lnTo>
                  <a:lnTo>
                    <a:pt x="16" y="62"/>
                  </a:lnTo>
                  <a:lnTo>
                    <a:pt x="16" y="62"/>
                  </a:lnTo>
                  <a:lnTo>
                    <a:pt x="21" y="62"/>
                  </a:lnTo>
                  <a:lnTo>
                    <a:pt x="21" y="68"/>
                  </a:lnTo>
                  <a:lnTo>
                    <a:pt x="25" y="68"/>
                  </a:lnTo>
                  <a:lnTo>
                    <a:pt x="25" y="61"/>
                  </a:lnTo>
                  <a:lnTo>
                    <a:pt x="28" y="61"/>
                  </a:lnTo>
                  <a:lnTo>
                    <a:pt x="28" y="62"/>
                  </a:lnTo>
                  <a:lnTo>
                    <a:pt x="28" y="62"/>
                  </a:lnTo>
                  <a:lnTo>
                    <a:pt x="28" y="62"/>
                  </a:lnTo>
                  <a:lnTo>
                    <a:pt x="28" y="68"/>
                  </a:lnTo>
                  <a:lnTo>
                    <a:pt x="28" y="68"/>
                  </a:lnTo>
                  <a:lnTo>
                    <a:pt x="28" y="69"/>
                  </a:lnTo>
                  <a:lnTo>
                    <a:pt x="31" y="69"/>
                  </a:lnTo>
                  <a:lnTo>
                    <a:pt x="33" y="66"/>
                  </a:lnTo>
                  <a:lnTo>
                    <a:pt x="33" y="66"/>
                  </a:lnTo>
                  <a:lnTo>
                    <a:pt x="37" y="64"/>
                  </a:lnTo>
                  <a:lnTo>
                    <a:pt x="35" y="57"/>
                  </a:lnTo>
                  <a:lnTo>
                    <a:pt x="37" y="55"/>
                  </a:lnTo>
                  <a:lnTo>
                    <a:pt x="37" y="48"/>
                  </a:lnTo>
                  <a:lnTo>
                    <a:pt x="38" y="48"/>
                  </a:lnTo>
                  <a:lnTo>
                    <a:pt x="42" y="48"/>
                  </a:lnTo>
                  <a:lnTo>
                    <a:pt x="40" y="55"/>
                  </a:lnTo>
                  <a:lnTo>
                    <a:pt x="40" y="62"/>
                  </a:lnTo>
                  <a:lnTo>
                    <a:pt x="44" y="62"/>
                  </a:lnTo>
                  <a:lnTo>
                    <a:pt x="45" y="62"/>
                  </a:lnTo>
                  <a:lnTo>
                    <a:pt x="47" y="61"/>
                  </a:lnTo>
                  <a:lnTo>
                    <a:pt x="49" y="61"/>
                  </a:lnTo>
                  <a:lnTo>
                    <a:pt x="51" y="62"/>
                  </a:lnTo>
                  <a:lnTo>
                    <a:pt x="61" y="61"/>
                  </a:lnTo>
                  <a:lnTo>
                    <a:pt x="63" y="57"/>
                  </a:lnTo>
                  <a:lnTo>
                    <a:pt x="66" y="57"/>
                  </a:lnTo>
                  <a:lnTo>
                    <a:pt x="66" y="57"/>
                  </a:lnTo>
                  <a:lnTo>
                    <a:pt x="68" y="57"/>
                  </a:lnTo>
                  <a:lnTo>
                    <a:pt x="70" y="57"/>
                  </a:lnTo>
                  <a:lnTo>
                    <a:pt x="72" y="61"/>
                  </a:lnTo>
                  <a:lnTo>
                    <a:pt x="79" y="59"/>
                  </a:lnTo>
                  <a:lnTo>
                    <a:pt x="79" y="61"/>
                  </a:lnTo>
                  <a:lnTo>
                    <a:pt x="80" y="61"/>
                  </a:lnTo>
                  <a:lnTo>
                    <a:pt x="80" y="61"/>
                  </a:lnTo>
                  <a:lnTo>
                    <a:pt x="82" y="61"/>
                  </a:lnTo>
                  <a:lnTo>
                    <a:pt x="82" y="61"/>
                  </a:lnTo>
                  <a:lnTo>
                    <a:pt x="84" y="61"/>
                  </a:lnTo>
                  <a:lnTo>
                    <a:pt x="86" y="57"/>
                  </a:lnTo>
                  <a:lnTo>
                    <a:pt x="87" y="57"/>
                  </a:lnTo>
                  <a:lnTo>
                    <a:pt x="87" y="54"/>
                  </a:lnTo>
                  <a:lnTo>
                    <a:pt x="87" y="54"/>
                  </a:lnTo>
                  <a:lnTo>
                    <a:pt x="87" y="54"/>
                  </a:lnTo>
                  <a:lnTo>
                    <a:pt x="91" y="54"/>
                  </a:lnTo>
                  <a:lnTo>
                    <a:pt x="91" y="57"/>
                  </a:lnTo>
                  <a:lnTo>
                    <a:pt x="89" y="57"/>
                  </a:lnTo>
                  <a:lnTo>
                    <a:pt x="87" y="61"/>
                  </a:lnTo>
                  <a:lnTo>
                    <a:pt x="84" y="64"/>
                  </a:lnTo>
                  <a:lnTo>
                    <a:pt x="80" y="66"/>
                  </a:lnTo>
                  <a:lnTo>
                    <a:pt x="77" y="68"/>
                  </a:lnTo>
                  <a:lnTo>
                    <a:pt x="77" y="69"/>
                  </a:lnTo>
                  <a:lnTo>
                    <a:pt x="72" y="69"/>
                  </a:lnTo>
                  <a:lnTo>
                    <a:pt x="72" y="68"/>
                  </a:lnTo>
                  <a:lnTo>
                    <a:pt x="72" y="68"/>
                  </a:lnTo>
                  <a:lnTo>
                    <a:pt x="70" y="68"/>
                  </a:lnTo>
                  <a:lnTo>
                    <a:pt x="66" y="68"/>
                  </a:lnTo>
                  <a:lnTo>
                    <a:pt x="65" y="69"/>
                  </a:lnTo>
                  <a:lnTo>
                    <a:pt x="63" y="69"/>
                  </a:lnTo>
                  <a:lnTo>
                    <a:pt x="63" y="69"/>
                  </a:lnTo>
                  <a:lnTo>
                    <a:pt x="59" y="69"/>
                  </a:lnTo>
                  <a:lnTo>
                    <a:pt x="59" y="71"/>
                  </a:lnTo>
                  <a:lnTo>
                    <a:pt x="56" y="71"/>
                  </a:lnTo>
                  <a:lnTo>
                    <a:pt x="54" y="75"/>
                  </a:lnTo>
                  <a:lnTo>
                    <a:pt x="51" y="75"/>
                  </a:lnTo>
                  <a:lnTo>
                    <a:pt x="49" y="75"/>
                  </a:lnTo>
                  <a:lnTo>
                    <a:pt x="45" y="75"/>
                  </a:lnTo>
                  <a:lnTo>
                    <a:pt x="45" y="76"/>
                  </a:lnTo>
                  <a:lnTo>
                    <a:pt x="45" y="78"/>
                  </a:lnTo>
                  <a:lnTo>
                    <a:pt x="44" y="78"/>
                  </a:lnTo>
                  <a:lnTo>
                    <a:pt x="42" y="78"/>
                  </a:lnTo>
                  <a:lnTo>
                    <a:pt x="44" y="83"/>
                  </a:lnTo>
                  <a:lnTo>
                    <a:pt x="45" y="87"/>
                  </a:lnTo>
                  <a:lnTo>
                    <a:pt x="49" y="87"/>
                  </a:lnTo>
                  <a:lnTo>
                    <a:pt x="49" y="89"/>
                  </a:lnTo>
                  <a:lnTo>
                    <a:pt x="56" y="89"/>
                  </a:lnTo>
                  <a:lnTo>
                    <a:pt x="56" y="87"/>
                  </a:lnTo>
                  <a:lnTo>
                    <a:pt x="59" y="87"/>
                  </a:lnTo>
                  <a:lnTo>
                    <a:pt x="59" y="89"/>
                  </a:lnTo>
                  <a:lnTo>
                    <a:pt x="66" y="87"/>
                  </a:lnTo>
                  <a:lnTo>
                    <a:pt x="70" y="82"/>
                  </a:lnTo>
                  <a:lnTo>
                    <a:pt x="75" y="82"/>
                  </a:lnTo>
                  <a:lnTo>
                    <a:pt x="75" y="82"/>
                  </a:lnTo>
                  <a:lnTo>
                    <a:pt x="79" y="78"/>
                  </a:lnTo>
                  <a:lnTo>
                    <a:pt x="79" y="76"/>
                  </a:lnTo>
                  <a:lnTo>
                    <a:pt x="79" y="76"/>
                  </a:lnTo>
                  <a:lnTo>
                    <a:pt x="82" y="73"/>
                  </a:lnTo>
                  <a:lnTo>
                    <a:pt x="84" y="73"/>
                  </a:lnTo>
                  <a:lnTo>
                    <a:pt x="84" y="71"/>
                  </a:lnTo>
                  <a:lnTo>
                    <a:pt x="93" y="73"/>
                  </a:lnTo>
                  <a:lnTo>
                    <a:pt x="93" y="71"/>
                  </a:lnTo>
                  <a:lnTo>
                    <a:pt x="98" y="69"/>
                  </a:lnTo>
                  <a:lnTo>
                    <a:pt x="98" y="69"/>
                  </a:lnTo>
                  <a:lnTo>
                    <a:pt x="101" y="68"/>
                  </a:lnTo>
                  <a:lnTo>
                    <a:pt x="105" y="68"/>
                  </a:lnTo>
                  <a:lnTo>
                    <a:pt x="107" y="68"/>
                  </a:lnTo>
                  <a:lnTo>
                    <a:pt x="110" y="68"/>
                  </a:lnTo>
                  <a:lnTo>
                    <a:pt x="112" y="64"/>
                  </a:lnTo>
                  <a:lnTo>
                    <a:pt x="115" y="64"/>
                  </a:lnTo>
                  <a:lnTo>
                    <a:pt x="117" y="66"/>
                  </a:lnTo>
                  <a:lnTo>
                    <a:pt x="117" y="69"/>
                  </a:lnTo>
                  <a:lnTo>
                    <a:pt x="129" y="69"/>
                  </a:lnTo>
                  <a:lnTo>
                    <a:pt x="131" y="66"/>
                  </a:lnTo>
                  <a:lnTo>
                    <a:pt x="131" y="66"/>
                  </a:lnTo>
                  <a:lnTo>
                    <a:pt x="133" y="62"/>
                  </a:lnTo>
                  <a:lnTo>
                    <a:pt x="138" y="64"/>
                  </a:lnTo>
                  <a:lnTo>
                    <a:pt x="138" y="66"/>
                  </a:lnTo>
                  <a:lnTo>
                    <a:pt x="145" y="66"/>
                  </a:lnTo>
                  <a:lnTo>
                    <a:pt x="145" y="64"/>
                  </a:lnTo>
                  <a:lnTo>
                    <a:pt x="148" y="64"/>
                  </a:lnTo>
                  <a:lnTo>
                    <a:pt x="148" y="66"/>
                  </a:lnTo>
                  <a:lnTo>
                    <a:pt x="154" y="64"/>
                  </a:lnTo>
                  <a:lnTo>
                    <a:pt x="154" y="66"/>
                  </a:lnTo>
                  <a:lnTo>
                    <a:pt x="157" y="62"/>
                  </a:lnTo>
                  <a:lnTo>
                    <a:pt x="161" y="61"/>
                  </a:lnTo>
                  <a:lnTo>
                    <a:pt x="159" y="40"/>
                  </a:lnTo>
                  <a:lnTo>
                    <a:pt x="157" y="40"/>
                  </a:lnTo>
                  <a:lnTo>
                    <a:pt x="157" y="36"/>
                  </a:lnTo>
                  <a:lnTo>
                    <a:pt x="157" y="36"/>
                  </a:lnTo>
                  <a:lnTo>
                    <a:pt x="155" y="33"/>
                  </a:lnTo>
                  <a:lnTo>
                    <a:pt x="154" y="33"/>
                  </a:lnTo>
                  <a:lnTo>
                    <a:pt x="152" y="33"/>
                  </a:lnTo>
                  <a:lnTo>
                    <a:pt x="152" y="31"/>
                  </a:lnTo>
                  <a:lnTo>
                    <a:pt x="147" y="29"/>
                  </a:lnTo>
                  <a:lnTo>
                    <a:pt x="147" y="31"/>
                  </a:lnTo>
                  <a:lnTo>
                    <a:pt x="147" y="31"/>
                  </a:lnTo>
                  <a:lnTo>
                    <a:pt x="147" y="34"/>
                  </a:lnTo>
                  <a:lnTo>
                    <a:pt x="147" y="36"/>
                  </a:lnTo>
                  <a:lnTo>
                    <a:pt x="148" y="38"/>
                  </a:lnTo>
                  <a:lnTo>
                    <a:pt x="148" y="40"/>
                  </a:lnTo>
                  <a:lnTo>
                    <a:pt x="147" y="41"/>
                  </a:lnTo>
                  <a:lnTo>
                    <a:pt x="147" y="41"/>
                  </a:lnTo>
                  <a:lnTo>
                    <a:pt x="145" y="41"/>
                  </a:lnTo>
                  <a:lnTo>
                    <a:pt x="145" y="47"/>
                  </a:lnTo>
                  <a:lnTo>
                    <a:pt x="145" y="47"/>
                  </a:lnTo>
                  <a:lnTo>
                    <a:pt x="143" y="48"/>
                  </a:lnTo>
                  <a:lnTo>
                    <a:pt x="143" y="48"/>
                  </a:lnTo>
                  <a:lnTo>
                    <a:pt x="143" y="48"/>
                  </a:lnTo>
                  <a:lnTo>
                    <a:pt x="143" y="47"/>
                  </a:lnTo>
                  <a:lnTo>
                    <a:pt x="141" y="45"/>
                  </a:lnTo>
                  <a:lnTo>
                    <a:pt x="141" y="41"/>
                  </a:lnTo>
                  <a:lnTo>
                    <a:pt x="141" y="40"/>
                  </a:lnTo>
                  <a:lnTo>
                    <a:pt x="138" y="40"/>
                  </a:lnTo>
                  <a:lnTo>
                    <a:pt x="138" y="40"/>
                  </a:lnTo>
                  <a:lnTo>
                    <a:pt x="136" y="40"/>
                  </a:lnTo>
                  <a:lnTo>
                    <a:pt x="136" y="40"/>
                  </a:lnTo>
                  <a:lnTo>
                    <a:pt x="136" y="41"/>
                  </a:lnTo>
                  <a:lnTo>
                    <a:pt x="134" y="41"/>
                  </a:lnTo>
                  <a:lnTo>
                    <a:pt x="134" y="45"/>
                  </a:lnTo>
                  <a:lnTo>
                    <a:pt x="133" y="45"/>
                  </a:lnTo>
                  <a:lnTo>
                    <a:pt x="133" y="41"/>
                  </a:lnTo>
                  <a:lnTo>
                    <a:pt x="134" y="41"/>
                  </a:lnTo>
                  <a:lnTo>
                    <a:pt x="134" y="36"/>
                  </a:lnTo>
                  <a:lnTo>
                    <a:pt x="136" y="36"/>
                  </a:lnTo>
                  <a:lnTo>
                    <a:pt x="136" y="33"/>
                  </a:lnTo>
                  <a:lnTo>
                    <a:pt x="134" y="31"/>
                  </a:lnTo>
                  <a:lnTo>
                    <a:pt x="134" y="27"/>
                  </a:lnTo>
                  <a:lnTo>
                    <a:pt x="129" y="27"/>
                  </a:lnTo>
                  <a:lnTo>
                    <a:pt x="129" y="29"/>
                  </a:lnTo>
                  <a:lnTo>
                    <a:pt x="129" y="31"/>
                  </a:lnTo>
                  <a:lnTo>
                    <a:pt x="126" y="31"/>
                  </a:lnTo>
                  <a:lnTo>
                    <a:pt x="126" y="31"/>
                  </a:lnTo>
                  <a:lnTo>
                    <a:pt x="126" y="33"/>
                  </a:lnTo>
                  <a:lnTo>
                    <a:pt x="124" y="33"/>
                  </a:lnTo>
                  <a:lnTo>
                    <a:pt x="121" y="27"/>
                  </a:lnTo>
                  <a:lnTo>
                    <a:pt x="119" y="27"/>
                  </a:lnTo>
                  <a:lnTo>
                    <a:pt x="117" y="24"/>
                  </a:lnTo>
                  <a:lnTo>
                    <a:pt x="114" y="24"/>
                  </a:lnTo>
                  <a:lnTo>
                    <a:pt x="112" y="22"/>
                  </a:lnTo>
                  <a:lnTo>
                    <a:pt x="110" y="20"/>
                  </a:lnTo>
                  <a:lnTo>
                    <a:pt x="108" y="19"/>
                  </a:lnTo>
                  <a:lnTo>
                    <a:pt x="110" y="15"/>
                  </a:lnTo>
                  <a:lnTo>
                    <a:pt x="110" y="15"/>
                  </a:lnTo>
                  <a:lnTo>
                    <a:pt x="112" y="13"/>
                  </a:lnTo>
                  <a:lnTo>
                    <a:pt x="108" y="10"/>
                  </a:lnTo>
                  <a:lnTo>
                    <a:pt x="105" y="6"/>
                  </a:lnTo>
                  <a:lnTo>
                    <a:pt x="105" y="6"/>
                  </a:lnTo>
                  <a:lnTo>
                    <a:pt x="105" y="10"/>
                  </a:lnTo>
                  <a:lnTo>
                    <a:pt x="100" y="10"/>
                  </a:lnTo>
                  <a:lnTo>
                    <a:pt x="100" y="12"/>
                  </a:lnTo>
                  <a:lnTo>
                    <a:pt x="101" y="13"/>
                  </a:lnTo>
                  <a:lnTo>
                    <a:pt x="101" y="15"/>
                  </a:lnTo>
                  <a:lnTo>
                    <a:pt x="103" y="19"/>
                  </a:lnTo>
                  <a:lnTo>
                    <a:pt x="100" y="19"/>
                  </a:lnTo>
                  <a:lnTo>
                    <a:pt x="100" y="22"/>
                  </a:lnTo>
                  <a:lnTo>
                    <a:pt x="101" y="24"/>
                  </a:lnTo>
                  <a:lnTo>
                    <a:pt x="101" y="26"/>
                  </a:lnTo>
                  <a:lnTo>
                    <a:pt x="100" y="27"/>
                  </a:lnTo>
                  <a:lnTo>
                    <a:pt x="100" y="33"/>
                  </a:lnTo>
                  <a:lnTo>
                    <a:pt x="108" y="36"/>
                  </a:lnTo>
                  <a:lnTo>
                    <a:pt x="108" y="40"/>
                  </a:lnTo>
                  <a:lnTo>
                    <a:pt x="107" y="41"/>
                  </a:lnTo>
                  <a:lnTo>
                    <a:pt x="105" y="41"/>
                  </a:lnTo>
                  <a:lnTo>
                    <a:pt x="105" y="45"/>
                  </a:lnTo>
                  <a:lnTo>
                    <a:pt x="108" y="45"/>
                  </a:lnTo>
                  <a:lnTo>
                    <a:pt x="110" y="45"/>
                  </a:lnTo>
                  <a:lnTo>
                    <a:pt x="110" y="45"/>
                  </a:lnTo>
                  <a:lnTo>
                    <a:pt x="112" y="47"/>
                  </a:lnTo>
                  <a:lnTo>
                    <a:pt x="112" y="52"/>
                  </a:lnTo>
                  <a:lnTo>
                    <a:pt x="79" y="48"/>
                  </a:lnTo>
                  <a:lnTo>
                    <a:pt x="79" y="45"/>
                  </a:lnTo>
                  <a:lnTo>
                    <a:pt x="73" y="45"/>
                  </a:lnTo>
                  <a:lnTo>
                    <a:pt x="72" y="43"/>
                  </a:lnTo>
                  <a:lnTo>
                    <a:pt x="72" y="41"/>
                  </a:lnTo>
                  <a:lnTo>
                    <a:pt x="66" y="40"/>
                  </a:lnTo>
                  <a:lnTo>
                    <a:pt x="66" y="40"/>
                  </a:lnTo>
                  <a:lnTo>
                    <a:pt x="58" y="40"/>
                  </a:lnTo>
                  <a:lnTo>
                    <a:pt x="58" y="38"/>
                  </a:lnTo>
                  <a:lnTo>
                    <a:pt x="52" y="36"/>
                  </a:lnTo>
                  <a:lnTo>
                    <a:pt x="51" y="33"/>
                  </a:lnTo>
                  <a:lnTo>
                    <a:pt x="44" y="33"/>
                  </a:lnTo>
                  <a:lnTo>
                    <a:pt x="44" y="33"/>
                  </a:lnTo>
                  <a:lnTo>
                    <a:pt x="37" y="33"/>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b="1">
                <a:solidFill>
                  <a:prstClr val="black"/>
                </a:solidFill>
                <a:latin typeface="Arial" panose="020B0604020202020204" pitchFamily="34" charset="0"/>
                <a:cs typeface="Arial" panose="020B0604020202020204" pitchFamily="34" charset="0"/>
              </a:endParaRPr>
            </a:p>
          </p:txBody>
        </p:sp>
        <p:sp>
          <p:nvSpPr>
            <p:cNvPr id="86" name="Freeform 10"/>
            <p:cNvSpPr>
              <a:spLocks noEditPoints="1"/>
            </p:cNvSpPr>
            <p:nvPr/>
          </p:nvSpPr>
          <p:spPr bwMode="auto">
            <a:xfrm>
              <a:off x="773113" y="1519238"/>
              <a:ext cx="7251700" cy="4229100"/>
            </a:xfrm>
            <a:custGeom>
              <a:avLst/>
              <a:gdLst>
                <a:gd name="T0" fmla="*/ 1157 w 4568"/>
                <a:gd name="T1" fmla="*/ 40 h 2664"/>
                <a:gd name="T2" fmla="*/ 1093 w 4568"/>
                <a:gd name="T3" fmla="*/ 63 h 2664"/>
                <a:gd name="T4" fmla="*/ 995 w 4568"/>
                <a:gd name="T5" fmla="*/ 65 h 2664"/>
                <a:gd name="T6" fmla="*/ 3203 w 4568"/>
                <a:gd name="T7" fmla="*/ 189 h 2664"/>
                <a:gd name="T8" fmla="*/ 3264 w 4568"/>
                <a:gd name="T9" fmla="*/ 67 h 2664"/>
                <a:gd name="T10" fmla="*/ 3231 w 4568"/>
                <a:gd name="T11" fmla="*/ 53 h 2664"/>
                <a:gd name="T12" fmla="*/ 948 w 4568"/>
                <a:gd name="T13" fmla="*/ 35 h 2664"/>
                <a:gd name="T14" fmla="*/ 3751 w 4568"/>
                <a:gd name="T15" fmla="*/ 33 h 2664"/>
                <a:gd name="T16" fmla="*/ 1033 w 4568"/>
                <a:gd name="T17" fmla="*/ 63 h 2664"/>
                <a:gd name="T18" fmla="*/ 841 w 4568"/>
                <a:gd name="T19" fmla="*/ 65 h 2664"/>
                <a:gd name="T20" fmla="*/ 632 w 4568"/>
                <a:gd name="T21" fmla="*/ 96 h 2664"/>
                <a:gd name="T22" fmla="*/ 986 w 4568"/>
                <a:gd name="T23" fmla="*/ 89 h 2664"/>
                <a:gd name="T24" fmla="*/ 1871 w 4568"/>
                <a:gd name="T25" fmla="*/ 1711 h 2664"/>
                <a:gd name="T26" fmla="*/ 1667 w 4568"/>
                <a:gd name="T27" fmla="*/ 1673 h 2664"/>
                <a:gd name="T28" fmla="*/ 1658 w 4568"/>
                <a:gd name="T29" fmla="*/ 1538 h 2664"/>
                <a:gd name="T30" fmla="*/ 1517 w 4568"/>
                <a:gd name="T31" fmla="*/ 1458 h 2664"/>
                <a:gd name="T32" fmla="*/ 1382 w 4568"/>
                <a:gd name="T33" fmla="*/ 1423 h 2664"/>
                <a:gd name="T34" fmla="*/ 1210 w 4568"/>
                <a:gd name="T35" fmla="*/ 1360 h 2664"/>
                <a:gd name="T36" fmla="*/ 1046 w 4568"/>
                <a:gd name="T37" fmla="*/ 1297 h 2664"/>
                <a:gd name="T38" fmla="*/ 1101 w 4568"/>
                <a:gd name="T39" fmla="*/ 1091 h 2664"/>
                <a:gd name="T40" fmla="*/ 1234 w 4568"/>
                <a:gd name="T41" fmla="*/ 1145 h 2664"/>
                <a:gd name="T42" fmla="*/ 1318 w 4568"/>
                <a:gd name="T43" fmla="*/ 967 h 2664"/>
                <a:gd name="T44" fmla="*/ 1403 w 4568"/>
                <a:gd name="T45" fmla="*/ 850 h 2664"/>
                <a:gd name="T46" fmla="*/ 1471 w 4568"/>
                <a:gd name="T47" fmla="*/ 796 h 2664"/>
                <a:gd name="T48" fmla="*/ 1475 w 4568"/>
                <a:gd name="T49" fmla="*/ 723 h 2664"/>
                <a:gd name="T50" fmla="*/ 1475 w 4568"/>
                <a:gd name="T51" fmla="*/ 674 h 2664"/>
                <a:gd name="T52" fmla="*/ 1543 w 4568"/>
                <a:gd name="T53" fmla="*/ 606 h 2664"/>
                <a:gd name="T54" fmla="*/ 1501 w 4568"/>
                <a:gd name="T55" fmla="*/ 475 h 2664"/>
                <a:gd name="T56" fmla="*/ 1353 w 4568"/>
                <a:gd name="T57" fmla="*/ 393 h 2664"/>
                <a:gd name="T58" fmla="*/ 1279 w 4568"/>
                <a:gd name="T59" fmla="*/ 639 h 2664"/>
                <a:gd name="T60" fmla="*/ 1051 w 4568"/>
                <a:gd name="T61" fmla="*/ 468 h 2664"/>
                <a:gd name="T62" fmla="*/ 1128 w 4568"/>
                <a:gd name="T63" fmla="*/ 323 h 2664"/>
                <a:gd name="T64" fmla="*/ 1244 w 4568"/>
                <a:gd name="T65" fmla="*/ 241 h 2664"/>
                <a:gd name="T66" fmla="*/ 1126 w 4568"/>
                <a:gd name="T67" fmla="*/ 252 h 2664"/>
                <a:gd name="T68" fmla="*/ 1075 w 4568"/>
                <a:gd name="T69" fmla="*/ 82 h 2664"/>
                <a:gd name="T70" fmla="*/ 1070 w 4568"/>
                <a:gd name="T71" fmla="*/ 222 h 2664"/>
                <a:gd name="T72" fmla="*/ 974 w 4568"/>
                <a:gd name="T73" fmla="*/ 262 h 2664"/>
                <a:gd name="T74" fmla="*/ 854 w 4568"/>
                <a:gd name="T75" fmla="*/ 271 h 2664"/>
                <a:gd name="T76" fmla="*/ 634 w 4568"/>
                <a:gd name="T77" fmla="*/ 199 h 2664"/>
                <a:gd name="T78" fmla="*/ 520 w 4568"/>
                <a:gd name="T79" fmla="*/ 196 h 2664"/>
                <a:gd name="T80" fmla="*/ 250 w 4568"/>
                <a:gd name="T81" fmla="*/ 184 h 2664"/>
                <a:gd name="T82" fmla="*/ 66 w 4568"/>
                <a:gd name="T83" fmla="*/ 276 h 2664"/>
                <a:gd name="T84" fmla="*/ 59 w 4568"/>
                <a:gd name="T85" fmla="*/ 335 h 2664"/>
                <a:gd name="T86" fmla="*/ 87 w 4568"/>
                <a:gd name="T87" fmla="*/ 475 h 2664"/>
                <a:gd name="T88" fmla="*/ 119 w 4568"/>
                <a:gd name="T89" fmla="*/ 547 h 2664"/>
                <a:gd name="T90" fmla="*/ 236 w 4568"/>
                <a:gd name="T91" fmla="*/ 454 h 2664"/>
                <a:gd name="T92" fmla="*/ 407 w 4568"/>
                <a:gd name="T93" fmla="*/ 461 h 2664"/>
                <a:gd name="T94" fmla="*/ 529 w 4568"/>
                <a:gd name="T95" fmla="*/ 562 h 2664"/>
                <a:gd name="T96" fmla="*/ 609 w 4568"/>
                <a:gd name="T97" fmla="*/ 667 h 2664"/>
                <a:gd name="T98" fmla="*/ 630 w 4568"/>
                <a:gd name="T99" fmla="*/ 852 h 2664"/>
                <a:gd name="T100" fmla="*/ 761 w 4568"/>
                <a:gd name="T101" fmla="*/ 1084 h 2664"/>
                <a:gd name="T102" fmla="*/ 766 w 4568"/>
                <a:gd name="T103" fmla="*/ 1070 h 2664"/>
                <a:gd name="T104" fmla="*/ 920 w 4568"/>
                <a:gd name="T105" fmla="*/ 1296 h 2664"/>
                <a:gd name="T106" fmla="*/ 1180 w 4568"/>
                <a:gd name="T107" fmla="*/ 1453 h 2664"/>
                <a:gd name="T108" fmla="*/ 1285 w 4568"/>
                <a:gd name="T109" fmla="*/ 1584 h 2664"/>
                <a:gd name="T110" fmla="*/ 1304 w 4568"/>
                <a:gd name="T111" fmla="*/ 1837 h 2664"/>
                <a:gd name="T112" fmla="*/ 1382 w 4568"/>
                <a:gd name="T113" fmla="*/ 2243 h 2664"/>
                <a:gd name="T114" fmla="*/ 1346 w 4568"/>
                <a:gd name="T115" fmla="*/ 2507 h 2664"/>
                <a:gd name="T116" fmla="*/ 1367 w 4568"/>
                <a:gd name="T117" fmla="*/ 2624 h 2664"/>
                <a:gd name="T118" fmla="*/ 1461 w 4568"/>
                <a:gd name="T119" fmla="*/ 2530 h 2664"/>
                <a:gd name="T120" fmla="*/ 1522 w 4568"/>
                <a:gd name="T121" fmla="*/ 2352 h 2664"/>
                <a:gd name="T122" fmla="*/ 1677 w 4568"/>
                <a:gd name="T123" fmla="*/ 2193 h 2664"/>
                <a:gd name="T124" fmla="*/ 1814 w 4568"/>
                <a:gd name="T125" fmla="*/ 2034 h 2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68" h="2664">
                  <a:moveTo>
                    <a:pt x="1129" y="74"/>
                  </a:moveTo>
                  <a:lnTo>
                    <a:pt x="1129" y="68"/>
                  </a:lnTo>
                  <a:lnTo>
                    <a:pt x="1133" y="68"/>
                  </a:lnTo>
                  <a:lnTo>
                    <a:pt x="1133" y="67"/>
                  </a:lnTo>
                  <a:lnTo>
                    <a:pt x="1133" y="65"/>
                  </a:lnTo>
                  <a:lnTo>
                    <a:pt x="1135" y="65"/>
                  </a:lnTo>
                  <a:lnTo>
                    <a:pt x="1135" y="65"/>
                  </a:lnTo>
                  <a:lnTo>
                    <a:pt x="1136" y="67"/>
                  </a:lnTo>
                  <a:lnTo>
                    <a:pt x="1136" y="67"/>
                  </a:lnTo>
                  <a:lnTo>
                    <a:pt x="1138" y="68"/>
                  </a:lnTo>
                  <a:lnTo>
                    <a:pt x="1136" y="70"/>
                  </a:lnTo>
                  <a:lnTo>
                    <a:pt x="1138" y="74"/>
                  </a:lnTo>
                  <a:lnTo>
                    <a:pt x="1138" y="75"/>
                  </a:lnTo>
                  <a:lnTo>
                    <a:pt x="1138" y="75"/>
                  </a:lnTo>
                  <a:lnTo>
                    <a:pt x="1147" y="77"/>
                  </a:lnTo>
                  <a:lnTo>
                    <a:pt x="1147" y="75"/>
                  </a:lnTo>
                  <a:lnTo>
                    <a:pt x="1152" y="75"/>
                  </a:lnTo>
                  <a:lnTo>
                    <a:pt x="1152" y="74"/>
                  </a:lnTo>
                  <a:lnTo>
                    <a:pt x="1154" y="75"/>
                  </a:lnTo>
                  <a:lnTo>
                    <a:pt x="1154" y="75"/>
                  </a:lnTo>
                  <a:lnTo>
                    <a:pt x="1154" y="75"/>
                  </a:lnTo>
                  <a:lnTo>
                    <a:pt x="1161" y="75"/>
                  </a:lnTo>
                  <a:lnTo>
                    <a:pt x="1161" y="74"/>
                  </a:lnTo>
                  <a:lnTo>
                    <a:pt x="1168" y="70"/>
                  </a:lnTo>
                  <a:lnTo>
                    <a:pt x="1168" y="74"/>
                  </a:lnTo>
                  <a:lnTo>
                    <a:pt x="1168" y="75"/>
                  </a:lnTo>
                  <a:lnTo>
                    <a:pt x="1178" y="75"/>
                  </a:lnTo>
                  <a:lnTo>
                    <a:pt x="1180" y="74"/>
                  </a:lnTo>
                  <a:lnTo>
                    <a:pt x="1180" y="74"/>
                  </a:lnTo>
                  <a:lnTo>
                    <a:pt x="1180" y="72"/>
                  </a:lnTo>
                  <a:lnTo>
                    <a:pt x="1182" y="72"/>
                  </a:lnTo>
                  <a:lnTo>
                    <a:pt x="1183" y="75"/>
                  </a:lnTo>
                  <a:lnTo>
                    <a:pt x="1185" y="75"/>
                  </a:lnTo>
                  <a:lnTo>
                    <a:pt x="1187" y="74"/>
                  </a:lnTo>
                  <a:lnTo>
                    <a:pt x="1187" y="74"/>
                  </a:lnTo>
                  <a:lnTo>
                    <a:pt x="1190" y="75"/>
                  </a:lnTo>
                  <a:lnTo>
                    <a:pt x="1192" y="75"/>
                  </a:lnTo>
                  <a:lnTo>
                    <a:pt x="1196" y="75"/>
                  </a:lnTo>
                  <a:lnTo>
                    <a:pt x="1196" y="74"/>
                  </a:lnTo>
                  <a:lnTo>
                    <a:pt x="1206" y="74"/>
                  </a:lnTo>
                  <a:lnTo>
                    <a:pt x="1206" y="74"/>
                  </a:lnTo>
                  <a:lnTo>
                    <a:pt x="1206" y="75"/>
                  </a:lnTo>
                  <a:lnTo>
                    <a:pt x="1208" y="75"/>
                  </a:lnTo>
                  <a:lnTo>
                    <a:pt x="1208" y="74"/>
                  </a:lnTo>
                  <a:lnTo>
                    <a:pt x="1213" y="74"/>
                  </a:lnTo>
                  <a:lnTo>
                    <a:pt x="1213" y="74"/>
                  </a:lnTo>
                  <a:lnTo>
                    <a:pt x="1213" y="74"/>
                  </a:lnTo>
                  <a:lnTo>
                    <a:pt x="1215" y="74"/>
                  </a:lnTo>
                  <a:lnTo>
                    <a:pt x="1215" y="70"/>
                  </a:lnTo>
                  <a:lnTo>
                    <a:pt x="1215" y="70"/>
                  </a:lnTo>
                  <a:lnTo>
                    <a:pt x="1215" y="68"/>
                  </a:lnTo>
                  <a:lnTo>
                    <a:pt x="1215" y="67"/>
                  </a:lnTo>
                  <a:lnTo>
                    <a:pt x="1215" y="67"/>
                  </a:lnTo>
                  <a:lnTo>
                    <a:pt x="1215" y="67"/>
                  </a:lnTo>
                  <a:lnTo>
                    <a:pt x="1213" y="67"/>
                  </a:lnTo>
                  <a:lnTo>
                    <a:pt x="1217" y="67"/>
                  </a:lnTo>
                  <a:lnTo>
                    <a:pt x="1217" y="70"/>
                  </a:lnTo>
                  <a:lnTo>
                    <a:pt x="1218" y="72"/>
                  </a:lnTo>
                  <a:lnTo>
                    <a:pt x="1220" y="72"/>
                  </a:lnTo>
                  <a:lnTo>
                    <a:pt x="1222" y="74"/>
                  </a:lnTo>
                  <a:lnTo>
                    <a:pt x="1222" y="74"/>
                  </a:lnTo>
                  <a:lnTo>
                    <a:pt x="1227" y="74"/>
                  </a:lnTo>
                  <a:lnTo>
                    <a:pt x="1227" y="70"/>
                  </a:lnTo>
                  <a:lnTo>
                    <a:pt x="1229" y="70"/>
                  </a:lnTo>
                  <a:lnTo>
                    <a:pt x="1231" y="74"/>
                  </a:lnTo>
                  <a:lnTo>
                    <a:pt x="1232" y="74"/>
                  </a:lnTo>
                  <a:lnTo>
                    <a:pt x="1232" y="74"/>
                  </a:lnTo>
                  <a:lnTo>
                    <a:pt x="1234" y="74"/>
                  </a:lnTo>
                  <a:lnTo>
                    <a:pt x="1234" y="74"/>
                  </a:lnTo>
                  <a:lnTo>
                    <a:pt x="1241" y="74"/>
                  </a:lnTo>
                  <a:lnTo>
                    <a:pt x="1241" y="74"/>
                  </a:lnTo>
                  <a:lnTo>
                    <a:pt x="1258" y="72"/>
                  </a:lnTo>
                  <a:lnTo>
                    <a:pt x="1258" y="70"/>
                  </a:lnTo>
                  <a:lnTo>
                    <a:pt x="1260" y="68"/>
                  </a:lnTo>
                  <a:lnTo>
                    <a:pt x="1260" y="67"/>
                  </a:lnTo>
                  <a:lnTo>
                    <a:pt x="1258" y="67"/>
                  </a:lnTo>
                  <a:lnTo>
                    <a:pt x="1258" y="61"/>
                  </a:lnTo>
                  <a:lnTo>
                    <a:pt x="1262" y="63"/>
                  </a:lnTo>
                  <a:lnTo>
                    <a:pt x="1265" y="58"/>
                  </a:lnTo>
                  <a:lnTo>
                    <a:pt x="1267" y="58"/>
                  </a:lnTo>
                  <a:lnTo>
                    <a:pt x="1269" y="54"/>
                  </a:lnTo>
                  <a:lnTo>
                    <a:pt x="1271" y="54"/>
                  </a:lnTo>
                  <a:lnTo>
                    <a:pt x="1271" y="53"/>
                  </a:lnTo>
                  <a:lnTo>
                    <a:pt x="1271" y="53"/>
                  </a:lnTo>
                  <a:lnTo>
                    <a:pt x="1271" y="51"/>
                  </a:lnTo>
                  <a:lnTo>
                    <a:pt x="1269" y="49"/>
                  </a:lnTo>
                  <a:lnTo>
                    <a:pt x="1269" y="47"/>
                  </a:lnTo>
                  <a:lnTo>
                    <a:pt x="1267" y="47"/>
                  </a:lnTo>
                  <a:lnTo>
                    <a:pt x="1267" y="47"/>
                  </a:lnTo>
                  <a:lnTo>
                    <a:pt x="1267" y="47"/>
                  </a:lnTo>
                  <a:lnTo>
                    <a:pt x="1264" y="46"/>
                  </a:lnTo>
                  <a:lnTo>
                    <a:pt x="1264" y="46"/>
                  </a:lnTo>
                  <a:lnTo>
                    <a:pt x="1262" y="46"/>
                  </a:lnTo>
                  <a:lnTo>
                    <a:pt x="1260" y="44"/>
                  </a:lnTo>
                  <a:lnTo>
                    <a:pt x="1257" y="44"/>
                  </a:lnTo>
                  <a:lnTo>
                    <a:pt x="1255" y="40"/>
                  </a:lnTo>
                  <a:lnTo>
                    <a:pt x="1253" y="40"/>
                  </a:lnTo>
                  <a:lnTo>
                    <a:pt x="1253" y="40"/>
                  </a:lnTo>
                  <a:lnTo>
                    <a:pt x="1250" y="40"/>
                  </a:lnTo>
                  <a:lnTo>
                    <a:pt x="1250" y="40"/>
                  </a:lnTo>
                  <a:lnTo>
                    <a:pt x="1250" y="40"/>
                  </a:lnTo>
                  <a:lnTo>
                    <a:pt x="1244" y="42"/>
                  </a:lnTo>
                  <a:lnTo>
                    <a:pt x="1241" y="40"/>
                  </a:lnTo>
                  <a:lnTo>
                    <a:pt x="1239" y="39"/>
                  </a:lnTo>
                  <a:lnTo>
                    <a:pt x="1238" y="39"/>
                  </a:lnTo>
                  <a:lnTo>
                    <a:pt x="1238" y="35"/>
                  </a:lnTo>
                  <a:lnTo>
                    <a:pt x="1220" y="33"/>
                  </a:lnTo>
                  <a:lnTo>
                    <a:pt x="1220" y="35"/>
                  </a:lnTo>
                  <a:lnTo>
                    <a:pt x="1218" y="35"/>
                  </a:lnTo>
                  <a:lnTo>
                    <a:pt x="1218" y="37"/>
                  </a:lnTo>
                  <a:lnTo>
                    <a:pt x="1215" y="37"/>
                  </a:lnTo>
                  <a:lnTo>
                    <a:pt x="1215" y="35"/>
                  </a:lnTo>
                  <a:lnTo>
                    <a:pt x="1213" y="35"/>
                  </a:lnTo>
                  <a:lnTo>
                    <a:pt x="1211" y="33"/>
                  </a:lnTo>
                  <a:lnTo>
                    <a:pt x="1210" y="33"/>
                  </a:lnTo>
                  <a:lnTo>
                    <a:pt x="1206" y="33"/>
                  </a:lnTo>
                  <a:lnTo>
                    <a:pt x="1204" y="33"/>
                  </a:lnTo>
                  <a:lnTo>
                    <a:pt x="1203" y="33"/>
                  </a:lnTo>
                  <a:lnTo>
                    <a:pt x="1203" y="35"/>
                  </a:lnTo>
                  <a:lnTo>
                    <a:pt x="1196" y="35"/>
                  </a:lnTo>
                  <a:lnTo>
                    <a:pt x="1196" y="39"/>
                  </a:lnTo>
                  <a:lnTo>
                    <a:pt x="1190" y="39"/>
                  </a:lnTo>
                  <a:lnTo>
                    <a:pt x="1187" y="39"/>
                  </a:lnTo>
                  <a:lnTo>
                    <a:pt x="1183" y="39"/>
                  </a:lnTo>
                  <a:lnTo>
                    <a:pt x="1180" y="40"/>
                  </a:lnTo>
                  <a:lnTo>
                    <a:pt x="1175" y="40"/>
                  </a:lnTo>
                  <a:lnTo>
                    <a:pt x="1175" y="44"/>
                  </a:lnTo>
                  <a:lnTo>
                    <a:pt x="1168" y="44"/>
                  </a:lnTo>
                  <a:lnTo>
                    <a:pt x="1168" y="42"/>
                  </a:lnTo>
                  <a:lnTo>
                    <a:pt x="1166" y="42"/>
                  </a:lnTo>
                  <a:lnTo>
                    <a:pt x="1166" y="44"/>
                  </a:lnTo>
                  <a:lnTo>
                    <a:pt x="1162" y="42"/>
                  </a:lnTo>
                  <a:lnTo>
                    <a:pt x="1161" y="40"/>
                  </a:lnTo>
                  <a:lnTo>
                    <a:pt x="1159" y="40"/>
                  </a:lnTo>
                  <a:lnTo>
                    <a:pt x="1157" y="40"/>
                  </a:lnTo>
                  <a:lnTo>
                    <a:pt x="1157" y="40"/>
                  </a:lnTo>
                  <a:lnTo>
                    <a:pt x="1155" y="40"/>
                  </a:lnTo>
                  <a:lnTo>
                    <a:pt x="1157" y="46"/>
                  </a:lnTo>
                  <a:lnTo>
                    <a:pt x="1154" y="44"/>
                  </a:lnTo>
                  <a:lnTo>
                    <a:pt x="1152" y="42"/>
                  </a:lnTo>
                  <a:lnTo>
                    <a:pt x="1150" y="42"/>
                  </a:lnTo>
                  <a:lnTo>
                    <a:pt x="1148" y="42"/>
                  </a:lnTo>
                  <a:lnTo>
                    <a:pt x="1147" y="44"/>
                  </a:lnTo>
                  <a:lnTo>
                    <a:pt x="1145" y="44"/>
                  </a:lnTo>
                  <a:lnTo>
                    <a:pt x="1145" y="42"/>
                  </a:lnTo>
                  <a:lnTo>
                    <a:pt x="1131" y="37"/>
                  </a:lnTo>
                  <a:lnTo>
                    <a:pt x="1129" y="40"/>
                  </a:lnTo>
                  <a:lnTo>
                    <a:pt x="1129" y="40"/>
                  </a:lnTo>
                  <a:lnTo>
                    <a:pt x="1129" y="33"/>
                  </a:lnTo>
                  <a:lnTo>
                    <a:pt x="1128" y="33"/>
                  </a:lnTo>
                  <a:lnTo>
                    <a:pt x="1128" y="33"/>
                  </a:lnTo>
                  <a:lnTo>
                    <a:pt x="1128" y="33"/>
                  </a:lnTo>
                  <a:lnTo>
                    <a:pt x="1126" y="33"/>
                  </a:lnTo>
                  <a:lnTo>
                    <a:pt x="1124" y="33"/>
                  </a:lnTo>
                  <a:lnTo>
                    <a:pt x="1124" y="35"/>
                  </a:lnTo>
                  <a:lnTo>
                    <a:pt x="1122" y="37"/>
                  </a:lnTo>
                  <a:lnTo>
                    <a:pt x="1122" y="37"/>
                  </a:lnTo>
                  <a:lnTo>
                    <a:pt x="1121" y="37"/>
                  </a:lnTo>
                  <a:lnTo>
                    <a:pt x="1124" y="33"/>
                  </a:lnTo>
                  <a:lnTo>
                    <a:pt x="1122" y="33"/>
                  </a:lnTo>
                  <a:lnTo>
                    <a:pt x="1122" y="33"/>
                  </a:lnTo>
                  <a:lnTo>
                    <a:pt x="1122" y="32"/>
                  </a:lnTo>
                  <a:lnTo>
                    <a:pt x="1119" y="33"/>
                  </a:lnTo>
                  <a:lnTo>
                    <a:pt x="1117" y="33"/>
                  </a:lnTo>
                  <a:lnTo>
                    <a:pt x="1115" y="35"/>
                  </a:lnTo>
                  <a:lnTo>
                    <a:pt x="1114" y="37"/>
                  </a:lnTo>
                  <a:lnTo>
                    <a:pt x="1112" y="37"/>
                  </a:lnTo>
                  <a:lnTo>
                    <a:pt x="1112" y="35"/>
                  </a:lnTo>
                  <a:lnTo>
                    <a:pt x="1114" y="33"/>
                  </a:lnTo>
                  <a:lnTo>
                    <a:pt x="1115" y="32"/>
                  </a:lnTo>
                  <a:lnTo>
                    <a:pt x="1112" y="32"/>
                  </a:lnTo>
                  <a:lnTo>
                    <a:pt x="1108" y="32"/>
                  </a:lnTo>
                  <a:lnTo>
                    <a:pt x="1110" y="30"/>
                  </a:lnTo>
                  <a:lnTo>
                    <a:pt x="1110" y="30"/>
                  </a:lnTo>
                  <a:lnTo>
                    <a:pt x="1110" y="28"/>
                  </a:lnTo>
                  <a:lnTo>
                    <a:pt x="1112" y="28"/>
                  </a:lnTo>
                  <a:lnTo>
                    <a:pt x="1114" y="30"/>
                  </a:lnTo>
                  <a:lnTo>
                    <a:pt x="1115" y="30"/>
                  </a:lnTo>
                  <a:lnTo>
                    <a:pt x="1119" y="30"/>
                  </a:lnTo>
                  <a:lnTo>
                    <a:pt x="1121" y="28"/>
                  </a:lnTo>
                  <a:lnTo>
                    <a:pt x="1126" y="26"/>
                  </a:lnTo>
                  <a:lnTo>
                    <a:pt x="1126" y="23"/>
                  </a:lnTo>
                  <a:lnTo>
                    <a:pt x="1122" y="21"/>
                  </a:lnTo>
                  <a:lnTo>
                    <a:pt x="1117" y="19"/>
                  </a:lnTo>
                  <a:lnTo>
                    <a:pt x="1115" y="19"/>
                  </a:lnTo>
                  <a:lnTo>
                    <a:pt x="1115" y="19"/>
                  </a:lnTo>
                  <a:lnTo>
                    <a:pt x="1112" y="19"/>
                  </a:lnTo>
                  <a:lnTo>
                    <a:pt x="1112" y="16"/>
                  </a:lnTo>
                  <a:lnTo>
                    <a:pt x="1108" y="16"/>
                  </a:lnTo>
                  <a:lnTo>
                    <a:pt x="1107" y="16"/>
                  </a:lnTo>
                  <a:lnTo>
                    <a:pt x="1103" y="16"/>
                  </a:lnTo>
                  <a:lnTo>
                    <a:pt x="1101" y="11"/>
                  </a:lnTo>
                  <a:lnTo>
                    <a:pt x="1094" y="11"/>
                  </a:lnTo>
                  <a:lnTo>
                    <a:pt x="1094" y="11"/>
                  </a:lnTo>
                  <a:lnTo>
                    <a:pt x="1093" y="11"/>
                  </a:lnTo>
                  <a:lnTo>
                    <a:pt x="1093" y="12"/>
                  </a:lnTo>
                  <a:lnTo>
                    <a:pt x="1087" y="12"/>
                  </a:lnTo>
                  <a:lnTo>
                    <a:pt x="1087" y="12"/>
                  </a:lnTo>
                  <a:lnTo>
                    <a:pt x="1079" y="12"/>
                  </a:lnTo>
                  <a:lnTo>
                    <a:pt x="1079" y="12"/>
                  </a:lnTo>
                  <a:lnTo>
                    <a:pt x="1075" y="12"/>
                  </a:lnTo>
                  <a:lnTo>
                    <a:pt x="1073" y="11"/>
                  </a:lnTo>
                  <a:lnTo>
                    <a:pt x="1072" y="9"/>
                  </a:lnTo>
                  <a:lnTo>
                    <a:pt x="1072" y="7"/>
                  </a:lnTo>
                  <a:lnTo>
                    <a:pt x="1070" y="4"/>
                  </a:lnTo>
                  <a:lnTo>
                    <a:pt x="1065" y="5"/>
                  </a:lnTo>
                  <a:lnTo>
                    <a:pt x="1058" y="5"/>
                  </a:lnTo>
                  <a:lnTo>
                    <a:pt x="1052" y="5"/>
                  </a:lnTo>
                  <a:lnTo>
                    <a:pt x="1049" y="4"/>
                  </a:lnTo>
                  <a:lnTo>
                    <a:pt x="1047" y="2"/>
                  </a:lnTo>
                  <a:lnTo>
                    <a:pt x="1046" y="0"/>
                  </a:lnTo>
                  <a:lnTo>
                    <a:pt x="1044" y="0"/>
                  </a:lnTo>
                  <a:lnTo>
                    <a:pt x="1044" y="2"/>
                  </a:lnTo>
                  <a:lnTo>
                    <a:pt x="1042" y="2"/>
                  </a:lnTo>
                  <a:lnTo>
                    <a:pt x="1042" y="2"/>
                  </a:lnTo>
                  <a:lnTo>
                    <a:pt x="1040" y="0"/>
                  </a:lnTo>
                  <a:lnTo>
                    <a:pt x="1037" y="0"/>
                  </a:lnTo>
                  <a:lnTo>
                    <a:pt x="1035" y="2"/>
                  </a:lnTo>
                  <a:lnTo>
                    <a:pt x="1033" y="4"/>
                  </a:lnTo>
                  <a:lnTo>
                    <a:pt x="1032" y="5"/>
                  </a:lnTo>
                  <a:lnTo>
                    <a:pt x="1030" y="7"/>
                  </a:lnTo>
                  <a:lnTo>
                    <a:pt x="1030" y="9"/>
                  </a:lnTo>
                  <a:lnTo>
                    <a:pt x="1030" y="11"/>
                  </a:lnTo>
                  <a:lnTo>
                    <a:pt x="1032" y="11"/>
                  </a:lnTo>
                  <a:lnTo>
                    <a:pt x="1032" y="11"/>
                  </a:lnTo>
                  <a:lnTo>
                    <a:pt x="1033" y="11"/>
                  </a:lnTo>
                  <a:lnTo>
                    <a:pt x="1033" y="12"/>
                  </a:lnTo>
                  <a:lnTo>
                    <a:pt x="1035" y="12"/>
                  </a:lnTo>
                  <a:lnTo>
                    <a:pt x="1035" y="12"/>
                  </a:lnTo>
                  <a:lnTo>
                    <a:pt x="1037" y="12"/>
                  </a:lnTo>
                  <a:lnTo>
                    <a:pt x="1037" y="16"/>
                  </a:lnTo>
                  <a:lnTo>
                    <a:pt x="1037" y="16"/>
                  </a:lnTo>
                  <a:lnTo>
                    <a:pt x="1037" y="18"/>
                  </a:lnTo>
                  <a:lnTo>
                    <a:pt x="1040" y="19"/>
                  </a:lnTo>
                  <a:lnTo>
                    <a:pt x="1040" y="21"/>
                  </a:lnTo>
                  <a:lnTo>
                    <a:pt x="1044" y="21"/>
                  </a:lnTo>
                  <a:lnTo>
                    <a:pt x="1044" y="23"/>
                  </a:lnTo>
                  <a:lnTo>
                    <a:pt x="1052" y="23"/>
                  </a:lnTo>
                  <a:lnTo>
                    <a:pt x="1056" y="23"/>
                  </a:lnTo>
                  <a:lnTo>
                    <a:pt x="1061" y="25"/>
                  </a:lnTo>
                  <a:lnTo>
                    <a:pt x="1063" y="28"/>
                  </a:lnTo>
                  <a:lnTo>
                    <a:pt x="1066" y="26"/>
                  </a:lnTo>
                  <a:lnTo>
                    <a:pt x="1068" y="26"/>
                  </a:lnTo>
                  <a:lnTo>
                    <a:pt x="1068" y="25"/>
                  </a:lnTo>
                  <a:lnTo>
                    <a:pt x="1070" y="23"/>
                  </a:lnTo>
                  <a:lnTo>
                    <a:pt x="1073" y="23"/>
                  </a:lnTo>
                  <a:lnTo>
                    <a:pt x="1073" y="25"/>
                  </a:lnTo>
                  <a:lnTo>
                    <a:pt x="1079" y="25"/>
                  </a:lnTo>
                  <a:lnTo>
                    <a:pt x="1079" y="26"/>
                  </a:lnTo>
                  <a:lnTo>
                    <a:pt x="1084" y="26"/>
                  </a:lnTo>
                  <a:lnTo>
                    <a:pt x="1084" y="28"/>
                  </a:lnTo>
                  <a:lnTo>
                    <a:pt x="1087" y="28"/>
                  </a:lnTo>
                  <a:lnTo>
                    <a:pt x="1087" y="30"/>
                  </a:lnTo>
                  <a:lnTo>
                    <a:pt x="1087" y="30"/>
                  </a:lnTo>
                  <a:lnTo>
                    <a:pt x="1089" y="30"/>
                  </a:lnTo>
                  <a:lnTo>
                    <a:pt x="1089" y="30"/>
                  </a:lnTo>
                  <a:lnTo>
                    <a:pt x="1089" y="32"/>
                  </a:lnTo>
                  <a:lnTo>
                    <a:pt x="1091" y="32"/>
                  </a:lnTo>
                  <a:lnTo>
                    <a:pt x="1091" y="32"/>
                  </a:lnTo>
                  <a:lnTo>
                    <a:pt x="1091" y="33"/>
                  </a:lnTo>
                  <a:lnTo>
                    <a:pt x="1093" y="35"/>
                  </a:lnTo>
                  <a:lnTo>
                    <a:pt x="1094" y="37"/>
                  </a:lnTo>
                  <a:lnTo>
                    <a:pt x="1096" y="37"/>
                  </a:lnTo>
                  <a:lnTo>
                    <a:pt x="1096" y="46"/>
                  </a:lnTo>
                  <a:lnTo>
                    <a:pt x="1096" y="46"/>
                  </a:lnTo>
                  <a:lnTo>
                    <a:pt x="1094" y="51"/>
                  </a:lnTo>
                  <a:lnTo>
                    <a:pt x="1093" y="51"/>
                  </a:lnTo>
                  <a:lnTo>
                    <a:pt x="1094" y="60"/>
                  </a:lnTo>
                  <a:lnTo>
                    <a:pt x="1093" y="61"/>
                  </a:lnTo>
                  <a:lnTo>
                    <a:pt x="1093" y="61"/>
                  </a:lnTo>
                  <a:lnTo>
                    <a:pt x="1093" y="63"/>
                  </a:lnTo>
                  <a:lnTo>
                    <a:pt x="1093" y="63"/>
                  </a:lnTo>
                  <a:lnTo>
                    <a:pt x="1093" y="68"/>
                  </a:lnTo>
                  <a:lnTo>
                    <a:pt x="1096" y="70"/>
                  </a:lnTo>
                  <a:lnTo>
                    <a:pt x="1096" y="70"/>
                  </a:lnTo>
                  <a:lnTo>
                    <a:pt x="1094" y="72"/>
                  </a:lnTo>
                  <a:lnTo>
                    <a:pt x="1094" y="75"/>
                  </a:lnTo>
                  <a:lnTo>
                    <a:pt x="1094" y="77"/>
                  </a:lnTo>
                  <a:lnTo>
                    <a:pt x="1094" y="77"/>
                  </a:lnTo>
                  <a:lnTo>
                    <a:pt x="1096" y="77"/>
                  </a:lnTo>
                  <a:lnTo>
                    <a:pt x="1096" y="79"/>
                  </a:lnTo>
                  <a:lnTo>
                    <a:pt x="1100" y="79"/>
                  </a:lnTo>
                  <a:lnTo>
                    <a:pt x="1100" y="77"/>
                  </a:lnTo>
                  <a:lnTo>
                    <a:pt x="1101" y="77"/>
                  </a:lnTo>
                  <a:lnTo>
                    <a:pt x="1103" y="75"/>
                  </a:lnTo>
                  <a:lnTo>
                    <a:pt x="1103" y="74"/>
                  </a:lnTo>
                  <a:lnTo>
                    <a:pt x="1108" y="74"/>
                  </a:lnTo>
                  <a:lnTo>
                    <a:pt x="1108" y="79"/>
                  </a:lnTo>
                  <a:lnTo>
                    <a:pt x="1114" y="77"/>
                  </a:lnTo>
                  <a:lnTo>
                    <a:pt x="1119" y="75"/>
                  </a:lnTo>
                  <a:lnTo>
                    <a:pt x="1124" y="75"/>
                  </a:lnTo>
                  <a:lnTo>
                    <a:pt x="1129" y="74"/>
                  </a:lnTo>
                  <a:close/>
                  <a:moveTo>
                    <a:pt x="766" y="2"/>
                  </a:moveTo>
                  <a:lnTo>
                    <a:pt x="761" y="2"/>
                  </a:lnTo>
                  <a:lnTo>
                    <a:pt x="761" y="11"/>
                  </a:lnTo>
                  <a:lnTo>
                    <a:pt x="766" y="9"/>
                  </a:lnTo>
                  <a:lnTo>
                    <a:pt x="768" y="7"/>
                  </a:lnTo>
                  <a:lnTo>
                    <a:pt x="768" y="5"/>
                  </a:lnTo>
                  <a:lnTo>
                    <a:pt x="768" y="4"/>
                  </a:lnTo>
                  <a:lnTo>
                    <a:pt x="766" y="2"/>
                  </a:lnTo>
                  <a:close/>
                  <a:moveTo>
                    <a:pt x="991" y="4"/>
                  </a:moveTo>
                  <a:lnTo>
                    <a:pt x="991" y="5"/>
                  </a:lnTo>
                  <a:lnTo>
                    <a:pt x="991" y="5"/>
                  </a:lnTo>
                  <a:lnTo>
                    <a:pt x="991" y="11"/>
                  </a:lnTo>
                  <a:lnTo>
                    <a:pt x="990" y="11"/>
                  </a:lnTo>
                  <a:lnTo>
                    <a:pt x="990" y="12"/>
                  </a:lnTo>
                  <a:lnTo>
                    <a:pt x="991" y="12"/>
                  </a:lnTo>
                  <a:lnTo>
                    <a:pt x="993" y="14"/>
                  </a:lnTo>
                  <a:lnTo>
                    <a:pt x="991" y="16"/>
                  </a:lnTo>
                  <a:lnTo>
                    <a:pt x="988" y="16"/>
                  </a:lnTo>
                  <a:lnTo>
                    <a:pt x="984" y="16"/>
                  </a:lnTo>
                  <a:lnTo>
                    <a:pt x="983" y="12"/>
                  </a:lnTo>
                  <a:lnTo>
                    <a:pt x="983" y="12"/>
                  </a:lnTo>
                  <a:lnTo>
                    <a:pt x="984" y="12"/>
                  </a:lnTo>
                  <a:lnTo>
                    <a:pt x="984" y="12"/>
                  </a:lnTo>
                  <a:lnTo>
                    <a:pt x="986" y="11"/>
                  </a:lnTo>
                  <a:lnTo>
                    <a:pt x="984" y="11"/>
                  </a:lnTo>
                  <a:lnTo>
                    <a:pt x="984" y="9"/>
                  </a:lnTo>
                  <a:lnTo>
                    <a:pt x="983" y="7"/>
                  </a:lnTo>
                  <a:lnTo>
                    <a:pt x="981" y="2"/>
                  </a:lnTo>
                  <a:lnTo>
                    <a:pt x="977" y="4"/>
                  </a:lnTo>
                  <a:lnTo>
                    <a:pt x="972" y="5"/>
                  </a:lnTo>
                  <a:lnTo>
                    <a:pt x="972" y="7"/>
                  </a:lnTo>
                  <a:lnTo>
                    <a:pt x="972" y="7"/>
                  </a:lnTo>
                  <a:lnTo>
                    <a:pt x="970" y="7"/>
                  </a:lnTo>
                  <a:lnTo>
                    <a:pt x="970" y="9"/>
                  </a:lnTo>
                  <a:lnTo>
                    <a:pt x="972" y="9"/>
                  </a:lnTo>
                  <a:lnTo>
                    <a:pt x="972" y="11"/>
                  </a:lnTo>
                  <a:lnTo>
                    <a:pt x="974" y="11"/>
                  </a:lnTo>
                  <a:lnTo>
                    <a:pt x="977" y="11"/>
                  </a:lnTo>
                  <a:lnTo>
                    <a:pt x="979" y="12"/>
                  </a:lnTo>
                  <a:lnTo>
                    <a:pt x="983" y="12"/>
                  </a:lnTo>
                  <a:lnTo>
                    <a:pt x="981" y="16"/>
                  </a:lnTo>
                  <a:lnTo>
                    <a:pt x="970" y="16"/>
                  </a:lnTo>
                  <a:lnTo>
                    <a:pt x="970" y="19"/>
                  </a:lnTo>
                  <a:lnTo>
                    <a:pt x="970" y="19"/>
                  </a:lnTo>
                  <a:lnTo>
                    <a:pt x="974" y="23"/>
                  </a:lnTo>
                  <a:lnTo>
                    <a:pt x="977" y="25"/>
                  </a:lnTo>
                  <a:lnTo>
                    <a:pt x="977" y="26"/>
                  </a:lnTo>
                  <a:lnTo>
                    <a:pt x="977" y="30"/>
                  </a:lnTo>
                  <a:lnTo>
                    <a:pt x="976" y="33"/>
                  </a:lnTo>
                  <a:lnTo>
                    <a:pt x="979" y="33"/>
                  </a:lnTo>
                  <a:lnTo>
                    <a:pt x="979" y="37"/>
                  </a:lnTo>
                  <a:lnTo>
                    <a:pt x="977" y="37"/>
                  </a:lnTo>
                  <a:lnTo>
                    <a:pt x="977" y="39"/>
                  </a:lnTo>
                  <a:lnTo>
                    <a:pt x="976" y="39"/>
                  </a:lnTo>
                  <a:lnTo>
                    <a:pt x="972" y="37"/>
                  </a:lnTo>
                  <a:lnTo>
                    <a:pt x="974" y="32"/>
                  </a:lnTo>
                  <a:lnTo>
                    <a:pt x="969" y="30"/>
                  </a:lnTo>
                  <a:lnTo>
                    <a:pt x="965" y="26"/>
                  </a:lnTo>
                  <a:lnTo>
                    <a:pt x="962" y="23"/>
                  </a:lnTo>
                  <a:lnTo>
                    <a:pt x="960" y="19"/>
                  </a:lnTo>
                  <a:lnTo>
                    <a:pt x="960" y="16"/>
                  </a:lnTo>
                  <a:lnTo>
                    <a:pt x="958" y="14"/>
                  </a:lnTo>
                  <a:lnTo>
                    <a:pt x="958" y="12"/>
                  </a:lnTo>
                  <a:lnTo>
                    <a:pt x="955" y="14"/>
                  </a:lnTo>
                  <a:lnTo>
                    <a:pt x="951" y="14"/>
                  </a:lnTo>
                  <a:lnTo>
                    <a:pt x="950" y="19"/>
                  </a:lnTo>
                  <a:lnTo>
                    <a:pt x="953" y="19"/>
                  </a:lnTo>
                  <a:lnTo>
                    <a:pt x="953" y="23"/>
                  </a:lnTo>
                  <a:lnTo>
                    <a:pt x="953" y="25"/>
                  </a:lnTo>
                  <a:lnTo>
                    <a:pt x="951" y="25"/>
                  </a:lnTo>
                  <a:lnTo>
                    <a:pt x="951" y="26"/>
                  </a:lnTo>
                  <a:lnTo>
                    <a:pt x="953" y="28"/>
                  </a:lnTo>
                  <a:lnTo>
                    <a:pt x="955" y="32"/>
                  </a:lnTo>
                  <a:lnTo>
                    <a:pt x="955" y="32"/>
                  </a:lnTo>
                  <a:lnTo>
                    <a:pt x="958" y="32"/>
                  </a:lnTo>
                  <a:lnTo>
                    <a:pt x="958" y="35"/>
                  </a:lnTo>
                  <a:lnTo>
                    <a:pt x="958" y="37"/>
                  </a:lnTo>
                  <a:lnTo>
                    <a:pt x="960" y="40"/>
                  </a:lnTo>
                  <a:lnTo>
                    <a:pt x="960" y="40"/>
                  </a:lnTo>
                  <a:lnTo>
                    <a:pt x="960" y="40"/>
                  </a:lnTo>
                  <a:lnTo>
                    <a:pt x="958" y="40"/>
                  </a:lnTo>
                  <a:lnTo>
                    <a:pt x="956" y="40"/>
                  </a:lnTo>
                  <a:lnTo>
                    <a:pt x="956" y="40"/>
                  </a:lnTo>
                  <a:lnTo>
                    <a:pt x="955" y="40"/>
                  </a:lnTo>
                  <a:lnTo>
                    <a:pt x="955" y="39"/>
                  </a:lnTo>
                  <a:lnTo>
                    <a:pt x="944" y="40"/>
                  </a:lnTo>
                  <a:lnTo>
                    <a:pt x="944" y="44"/>
                  </a:lnTo>
                  <a:lnTo>
                    <a:pt x="946" y="44"/>
                  </a:lnTo>
                  <a:lnTo>
                    <a:pt x="946" y="46"/>
                  </a:lnTo>
                  <a:lnTo>
                    <a:pt x="941" y="46"/>
                  </a:lnTo>
                  <a:lnTo>
                    <a:pt x="941" y="53"/>
                  </a:lnTo>
                  <a:lnTo>
                    <a:pt x="944" y="53"/>
                  </a:lnTo>
                  <a:lnTo>
                    <a:pt x="944" y="54"/>
                  </a:lnTo>
                  <a:lnTo>
                    <a:pt x="953" y="53"/>
                  </a:lnTo>
                  <a:lnTo>
                    <a:pt x="955" y="49"/>
                  </a:lnTo>
                  <a:lnTo>
                    <a:pt x="962" y="47"/>
                  </a:lnTo>
                  <a:lnTo>
                    <a:pt x="962" y="46"/>
                  </a:lnTo>
                  <a:lnTo>
                    <a:pt x="972" y="47"/>
                  </a:lnTo>
                  <a:lnTo>
                    <a:pt x="976" y="46"/>
                  </a:lnTo>
                  <a:lnTo>
                    <a:pt x="979" y="44"/>
                  </a:lnTo>
                  <a:lnTo>
                    <a:pt x="979" y="47"/>
                  </a:lnTo>
                  <a:lnTo>
                    <a:pt x="976" y="49"/>
                  </a:lnTo>
                  <a:lnTo>
                    <a:pt x="974" y="51"/>
                  </a:lnTo>
                  <a:lnTo>
                    <a:pt x="972" y="53"/>
                  </a:lnTo>
                  <a:lnTo>
                    <a:pt x="969" y="54"/>
                  </a:lnTo>
                  <a:lnTo>
                    <a:pt x="969" y="56"/>
                  </a:lnTo>
                  <a:lnTo>
                    <a:pt x="969" y="58"/>
                  </a:lnTo>
                  <a:lnTo>
                    <a:pt x="969" y="60"/>
                  </a:lnTo>
                  <a:lnTo>
                    <a:pt x="969" y="63"/>
                  </a:lnTo>
                  <a:lnTo>
                    <a:pt x="974" y="63"/>
                  </a:lnTo>
                  <a:lnTo>
                    <a:pt x="979" y="65"/>
                  </a:lnTo>
                  <a:lnTo>
                    <a:pt x="984" y="65"/>
                  </a:lnTo>
                  <a:lnTo>
                    <a:pt x="984" y="63"/>
                  </a:lnTo>
                  <a:lnTo>
                    <a:pt x="984" y="63"/>
                  </a:lnTo>
                  <a:lnTo>
                    <a:pt x="986" y="63"/>
                  </a:lnTo>
                  <a:lnTo>
                    <a:pt x="995" y="65"/>
                  </a:lnTo>
                  <a:lnTo>
                    <a:pt x="995" y="63"/>
                  </a:lnTo>
                  <a:lnTo>
                    <a:pt x="997" y="63"/>
                  </a:lnTo>
                  <a:lnTo>
                    <a:pt x="1000" y="61"/>
                  </a:lnTo>
                  <a:lnTo>
                    <a:pt x="1002" y="63"/>
                  </a:lnTo>
                  <a:lnTo>
                    <a:pt x="1004" y="63"/>
                  </a:lnTo>
                  <a:lnTo>
                    <a:pt x="1009" y="63"/>
                  </a:lnTo>
                  <a:lnTo>
                    <a:pt x="1014" y="63"/>
                  </a:lnTo>
                  <a:lnTo>
                    <a:pt x="1018" y="61"/>
                  </a:lnTo>
                  <a:lnTo>
                    <a:pt x="1018" y="60"/>
                  </a:lnTo>
                  <a:lnTo>
                    <a:pt x="1016" y="58"/>
                  </a:lnTo>
                  <a:lnTo>
                    <a:pt x="1016" y="58"/>
                  </a:lnTo>
                  <a:lnTo>
                    <a:pt x="1016" y="56"/>
                  </a:lnTo>
                  <a:lnTo>
                    <a:pt x="1018" y="56"/>
                  </a:lnTo>
                  <a:lnTo>
                    <a:pt x="1018" y="54"/>
                  </a:lnTo>
                  <a:lnTo>
                    <a:pt x="1019" y="54"/>
                  </a:lnTo>
                  <a:lnTo>
                    <a:pt x="1018" y="53"/>
                  </a:lnTo>
                  <a:lnTo>
                    <a:pt x="1016" y="51"/>
                  </a:lnTo>
                  <a:lnTo>
                    <a:pt x="1016" y="51"/>
                  </a:lnTo>
                  <a:lnTo>
                    <a:pt x="1014" y="49"/>
                  </a:lnTo>
                  <a:lnTo>
                    <a:pt x="1014" y="44"/>
                  </a:lnTo>
                  <a:lnTo>
                    <a:pt x="1016" y="44"/>
                  </a:lnTo>
                  <a:lnTo>
                    <a:pt x="1016" y="40"/>
                  </a:lnTo>
                  <a:lnTo>
                    <a:pt x="1016" y="40"/>
                  </a:lnTo>
                  <a:lnTo>
                    <a:pt x="1016" y="40"/>
                  </a:lnTo>
                  <a:lnTo>
                    <a:pt x="1011" y="40"/>
                  </a:lnTo>
                  <a:lnTo>
                    <a:pt x="1011" y="39"/>
                  </a:lnTo>
                  <a:lnTo>
                    <a:pt x="1011" y="37"/>
                  </a:lnTo>
                  <a:lnTo>
                    <a:pt x="1011" y="35"/>
                  </a:lnTo>
                  <a:lnTo>
                    <a:pt x="1011" y="33"/>
                  </a:lnTo>
                  <a:lnTo>
                    <a:pt x="1011" y="30"/>
                  </a:lnTo>
                  <a:lnTo>
                    <a:pt x="1009" y="30"/>
                  </a:lnTo>
                  <a:lnTo>
                    <a:pt x="1009" y="26"/>
                  </a:lnTo>
                  <a:lnTo>
                    <a:pt x="1009" y="26"/>
                  </a:lnTo>
                  <a:lnTo>
                    <a:pt x="1007" y="19"/>
                  </a:lnTo>
                  <a:lnTo>
                    <a:pt x="1009" y="19"/>
                  </a:lnTo>
                  <a:lnTo>
                    <a:pt x="1009" y="18"/>
                  </a:lnTo>
                  <a:lnTo>
                    <a:pt x="1007" y="16"/>
                  </a:lnTo>
                  <a:lnTo>
                    <a:pt x="1007" y="16"/>
                  </a:lnTo>
                  <a:lnTo>
                    <a:pt x="1005" y="16"/>
                  </a:lnTo>
                  <a:lnTo>
                    <a:pt x="1004" y="16"/>
                  </a:lnTo>
                  <a:lnTo>
                    <a:pt x="1004" y="14"/>
                  </a:lnTo>
                  <a:lnTo>
                    <a:pt x="998" y="12"/>
                  </a:lnTo>
                  <a:lnTo>
                    <a:pt x="1000" y="11"/>
                  </a:lnTo>
                  <a:lnTo>
                    <a:pt x="997" y="7"/>
                  </a:lnTo>
                  <a:lnTo>
                    <a:pt x="995" y="4"/>
                  </a:lnTo>
                  <a:lnTo>
                    <a:pt x="991" y="4"/>
                  </a:lnTo>
                  <a:close/>
                  <a:moveTo>
                    <a:pt x="920" y="4"/>
                  </a:moveTo>
                  <a:lnTo>
                    <a:pt x="918" y="7"/>
                  </a:lnTo>
                  <a:lnTo>
                    <a:pt x="916" y="11"/>
                  </a:lnTo>
                  <a:lnTo>
                    <a:pt x="915" y="14"/>
                  </a:lnTo>
                  <a:lnTo>
                    <a:pt x="915" y="16"/>
                  </a:lnTo>
                  <a:lnTo>
                    <a:pt x="929" y="12"/>
                  </a:lnTo>
                  <a:lnTo>
                    <a:pt x="929" y="11"/>
                  </a:lnTo>
                  <a:lnTo>
                    <a:pt x="930" y="11"/>
                  </a:lnTo>
                  <a:lnTo>
                    <a:pt x="929" y="9"/>
                  </a:lnTo>
                  <a:lnTo>
                    <a:pt x="929" y="7"/>
                  </a:lnTo>
                  <a:lnTo>
                    <a:pt x="927" y="7"/>
                  </a:lnTo>
                  <a:lnTo>
                    <a:pt x="925" y="7"/>
                  </a:lnTo>
                  <a:lnTo>
                    <a:pt x="923" y="7"/>
                  </a:lnTo>
                  <a:lnTo>
                    <a:pt x="923" y="5"/>
                  </a:lnTo>
                  <a:lnTo>
                    <a:pt x="920" y="4"/>
                  </a:lnTo>
                  <a:close/>
                  <a:moveTo>
                    <a:pt x="1110" y="7"/>
                  </a:moveTo>
                  <a:lnTo>
                    <a:pt x="1108" y="7"/>
                  </a:lnTo>
                  <a:lnTo>
                    <a:pt x="1110" y="11"/>
                  </a:lnTo>
                  <a:lnTo>
                    <a:pt x="1112" y="14"/>
                  </a:lnTo>
                  <a:lnTo>
                    <a:pt x="1114" y="14"/>
                  </a:lnTo>
                  <a:lnTo>
                    <a:pt x="1114" y="14"/>
                  </a:lnTo>
                  <a:lnTo>
                    <a:pt x="1115" y="16"/>
                  </a:lnTo>
                  <a:lnTo>
                    <a:pt x="1121" y="16"/>
                  </a:lnTo>
                  <a:lnTo>
                    <a:pt x="1119" y="12"/>
                  </a:lnTo>
                  <a:lnTo>
                    <a:pt x="1119" y="9"/>
                  </a:lnTo>
                  <a:lnTo>
                    <a:pt x="1117" y="4"/>
                  </a:lnTo>
                  <a:lnTo>
                    <a:pt x="1110" y="5"/>
                  </a:lnTo>
                  <a:lnTo>
                    <a:pt x="1110" y="7"/>
                  </a:lnTo>
                  <a:close/>
                  <a:moveTo>
                    <a:pt x="3145" y="152"/>
                  </a:moveTo>
                  <a:lnTo>
                    <a:pt x="3145" y="157"/>
                  </a:lnTo>
                  <a:lnTo>
                    <a:pt x="3147" y="159"/>
                  </a:lnTo>
                  <a:lnTo>
                    <a:pt x="3147" y="163"/>
                  </a:lnTo>
                  <a:lnTo>
                    <a:pt x="3149" y="166"/>
                  </a:lnTo>
                  <a:lnTo>
                    <a:pt x="3149" y="166"/>
                  </a:lnTo>
                  <a:lnTo>
                    <a:pt x="3149" y="168"/>
                  </a:lnTo>
                  <a:lnTo>
                    <a:pt x="3154" y="168"/>
                  </a:lnTo>
                  <a:lnTo>
                    <a:pt x="3154" y="164"/>
                  </a:lnTo>
                  <a:lnTo>
                    <a:pt x="3156" y="164"/>
                  </a:lnTo>
                  <a:lnTo>
                    <a:pt x="3158" y="164"/>
                  </a:lnTo>
                  <a:lnTo>
                    <a:pt x="3158" y="164"/>
                  </a:lnTo>
                  <a:lnTo>
                    <a:pt x="3158" y="163"/>
                  </a:lnTo>
                  <a:lnTo>
                    <a:pt x="3158" y="163"/>
                  </a:lnTo>
                  <a:lnTo>
                    <a:pt x="3158" y="161"/>
                  </a:lnTo>
                  <a:lnTo>
                    <a:pt x="3161" y="161"/>
                  </a:lnTo>
                  <a:lnTo>
                    <a:pt x="3163" y="163"/>
                  </a:lnTo>
                  <a:lnTo>
                    <a:pt x="3163" y="164"/>
                  </a:lnTo>
                  <a:lnTo>
                    <a:pt x="3164" y="164"/>
                  </a:lnTo>
                  <a:lnTo>
                    <a:pt x="3166" y="163"/>
                  </a:lnTo>
                  <a:lnTo>
                    <a:pt x="3168" y="163"/>
                  </a:lnTo>
                  <a:lnTo>
                    <a:pt x="3168" y="161"/>
                  </a:lnTo>
                  <a:lnTo>
                    <a:pt x="3175" y="161"/>
                  </a:lnTo>
                  <a:lnTo>
                    <a:pt x="3173" y="163"/>
                  </a:lnTo>
                  <a:lnTo>
                    <a:pt x="3173" y="164"/>
                  </a:lnTo>
                  <a:lnTo>
                    <a:pt x="3171" y="166"/>
                  </a:lnTo>
                  <a:lnTo>
                    <a:pt x="3173" y="168"/>
                  </a:lnTo>
                  <a:lnTo>
                    <a:pt x="3175" y="171"/>
                  </a:lnTo>
                  <a:lnTo>
                    <a:pt x="3182" y="171"/>
                  </a:lnTo>
                  <a:lnTo>
                    <a:pt x="3182" y="171"/>
                  </a:lnTo>
                  <a:lnTo>
                    <a:pt x="3185" y="170"/>
                  </a:lnTo>
                  <a:lnTo>
                    <a:pt x="3185" y="177"/>
                  </a:lnTo>
                  <a:lnTo>
                    <a:pt x="3182" y="175"/>
                  </a:lnTo>
                  <a:lnTo>
                    <a:pt x="3182" y="177"/>
                  </a:lnTo>
                  <a:lnTo>
                    <a:pt x="3180" y="177"/>
                  </a:lnTo>
                  <a:lnTo>
                    <a:pt x="3180" y="178"/>
                  </a:lnTo>
                  <a:lnTo>
                    <a:pt x="3180" y="178"/>
                  </a:lnTo>
                  <a:lnTo>
                    <a:pt x="3177" y="178"/>
                  </a:lnTo>
                  <a:lnTo>
                    <a:pt x="3177" y="178"/>
                  </a:lnTo>
                  <a:lnTo>
                    <a:pt x="3175" y="178"/>
                  </a:lnTo>
                  <a:lnTo>
                    <a:pt x="3177" y="184"/>
                  </a:lnTo>
                  <a:lnTo>
                    <a:pt x="3178" y="184"/>
                  </a:lnTo>
                  <a:lnTo>
                    <a:pt x="3178" y="187"/>
                  </a:lnTo>
                  <a:lnTo>
                    <a:pt x="3178" y="187"/>
                  </a:lnTo>
                  <a:lnTo>
                    <a:pt x="3178" y="187"/>
                  </a:lnTo>
                  <a:lnTo>
                    <a:pt x="3173" y="187"/>
                  </a:lnTo>
                  <a:lnTo>
                    <a:pt x="3173" y="191"/>
                  </a:lnTo>
                  <a:lnTo>
                    <a:pt x="3175" y="191"/>
                  </a:lnTo>
                  <a:lnTo>
                    <a:pt x="3175" y="192"/>
                  </a:lnTo>
                  <a:lnTo>
                    <a:pt x="3178" y="192"/>
                  </a:lnTo>
                  <a:lnTo>
                    <a:pt x="3182" y="192"/>
                  </a:lnTo>
                  <a:lnTo>
                    <a:pt x="3184" y="191"/>
                  </a:lnTo>
                  <a:lnTo>
                    <a:pt x="3189" y="191"/>
                  </a:lnTo>
                  <a:lnTo>
                    <a:pt x="3191" y="194"/>
                  </a:lnTo>
                  <a:lnTo>
                    <a:pt x="3194" y="194"/>
                  </a:lnTo>
                  <a:lnTo>
                    <a:pt x="3194" y="194"/>
                  </a:lnTo>
                  <a:lnTo>
                    <a:pt x="3198" y="196"/>
                  </a:lnTo>
                  <a:lnTo>
                    <a:pt x="3198" y="191"/>
                  </a:lnTo>
                  <a:lnTo>
                    <a:pt x="3199" y="191"/>
                  </a:lnTo>
                  <a:lnTo>
                    <a:pt x="3201" y="191"/>
                  </a:lnTo>
                  <a:lnTo>
                    <a:pt x="3201" y="187"/>
                  </a:lnTo>
                  <a:lnTo>
                    <a:pt x="3203" y="189"/>
                  </a:lnTo>
                  <a:lnTo>
                    <a:pt x="3205" y="189"/>
                  </a:lnTo>
                  <a:lnTo>
                    <a:pt x="3206" y="191"/>
                  </a:lnTo>
                  <a:lnTo>
                    <a:pt x="3206" y="192"/>
                  </a:lnTo>
                  <a:lnTo>
                    <a:pt x="3210" y="192"/>
                  </a:lnTo>
                  <a:lnTo>
                    <a:pt x="3213" y="192"/>
                  </a:lnTo>
                  <a:lnTo>
                    <a:pt x="3217" y="191"/>
                  </a:lnTo>
                  <a:lnTo>
                    <a:pt x="3219" y="191"/>
                  </a:lnTo>
                  <a:lnTo>
                    <a:pt x="3219" y="191"/>
                  </a:lnTo>
                  <a:lnTo>
                    <a:pt x="3219" y="192"/>
                  </a:lnTo>
                  <a:lnTo>
                    <a:pt x="3220" y="192"/>
                  </a:lnTo>
                  <a:lnTo>
                    <a:pt x="3220" y="194"/>
                  </a:lnTo>
                  <a:lnTo>
                    <a:pt x="3220" y="194"/>
                  </a:lnTo>
                  <a:lnTo>
                    <a:pt x="3220" y="191"/>
                  </a:lnTo>
                  <a:lnTo>
                    <a:pt x="3220" y="191"/>
                  </a:lnTo>
                  <a:lnTo>
                    <a:pt x="3219" y="189"/>
                  </a:lnTo>
                  <a:lnTo>
                    <a:pt x="3219" y="187"/>
                  </a:lnTo>
                  <a:lnTo>
                    <a:pt x="3219" y="184"/>
                  </a:lnTo>
                  <a:lnTo>
                    <a:pt x="3227" y="184"/>
                  </a:lnTo>
                  <a:lnTo>
                    <a:pt x="3227" y="185"/>
                  </a:lnTo>
                  <a:lnTo>
                    <a:pt x="3229" y="187"/>
                  </a:lnTo>
                  <a:lnTo>
                    <a:pt x="3231" y="187"/>
                  </a:lnTo>
                  <a:lnTo>
                    <a:pt x="3233" y="187"/>
                  </a:lnTo>
                  <a:lnTo>
                    <a:pt x="3234" y="185"/>
                  </a:lnTo>
                  <a:lnTo>
                    <a:pt x="3240" y="185"/>
                  </a:lnTo>
                  <a:lnTo>
                    <a:pt x="3240" y="184"/>
                  </a:lnTo>
                  <a:lnTo>
                    <a:pt x="3240" y="184"/>
                  </a:lnTo>
                  <a:lnTo>
                    <a:pt x="3240" y="184"/>
                  </a:lnTo>
                  <a:lnTo>
                    <a:pt x="3236" y="182"/>
                  </a:lnTo>
                  <a:lnTo>
                    <a:pt x="3236" y="182"/>
                  </a:lnTo>
                  <a:lnTo>
                    <a:pt x="3231" y="182"/>
                  </a:lnTo>
                  <a:lnTo>
                    <a:pt x="3231" y="180"/>
                  </a:lnTo>
                  <a:lnTo>
                    <a:pt x="3227" y="180"/>
                  </a:lnTo>
                  <a:lnTo>
                    <a:pt x="3227" y="178"/>
                  </a:lnTo>
                  <a:lnTo>
                    <a:pt x="3224" y="178"/>
                  </a:lnTo>
                  <a:lnTo>
                    <a:pt x="3220" y="175"/>
                  </a:lnTo>
                  <a:lnTo>
                    <a:pt x="3219" y="175"/>
                  </a:lnTo>
                  <a:lnTo>
                    <a:pt x="3219" y="173"/>
                  </a:lnTo>
                  <a:lnTo>
                    <a:pt x="3212" y="168"/>
                  </a:lnTo>
                  <a:lnTo>
                    <a:pt x="3212" y="163"/>
                  </a:lnTo>
                  <a:lnTo>
                    <a:pt x="3210" y="163"/>
                  </a:lnTo>
                  <a:lnTo>
                    <a:pt x="3210" y="161"/>
                  </a:lnTo>
                  <a:lnTo>
                    <a:pt x="3208" y="159"/>
                  </a:lnTo>
                  <a:lnTo>
                    <a:pt x="3208" y="159"/>
                  </a:lnTo>
                  <a:lnTo>
                    <a:pt x="3206" y="157"/>
                  </a:lnTo>
                  <a:lnTo>
                    <a:pt x="3206" y="154"/>
                  </a:lnTo>
                  <a:lnTo>
                    <a:pt x="3206" y="149"/>
                  </a:lnTo>
                  <a:lnTo>
                    <a:pt x="3205" y="149"/>
                  </a:lnTo>
                  <a:lnTo>
                    <a:pt x="3205" y="145"/>
                  </a:lnTo>
                  <a:lnTo>
                    <a:pt x="3206" y="145"/>
                  </a:lnTo>
                  <a:lnTo>
                    <a:pt x="3208" y="145"/>
                  </a:lnTo>
                  <a:lnTo>
                    <a:pt x="3208" y="143"/>
                  </a:lnTo>
                  <a:lnTo>
                    <a:pt x="3208" y="143"/>
                  </a:lnTo>
                  <a:lnTo>
                    <a:pt x="3210" y="142"/>
                  </a:lnTo>
                  <a:lnTo>
                    <a:pt x="3208" y="140"/>
                  </a:lnTo>
                  <a:lnTo>
                    <a:pt x="3208" y="138"/>
                  </a:lnTo>
                  <a:lnTo>
                    <a:pt x="3206" y="136"/>
                  </a:lnTo>
                  <a:lnTo>
                    <a:pt x="3208" y="135"/>
                  </a:lnTo>
                  <a:lnTo>
                    <a:pt x="3208" y="135"/>
                  </a:lnTo>
                  <a:lnTo>
                    <a:pt x="3210" y="133"/>
                  </a:lnTo>
                  <a:lnTo>
                    <a:pt x="3212" y="133"/>
                  </a:lnTo>
                  <a:lnTo>
                    <a:pt x="3212" y="131"/>
                  </a:lnTo>
                  <a:lnTo>
                    <a:pt x="3210" y="129"/>
                  </a:lnTo>
                  <a:lnTo>
                    <a:pt x="3210" y="128"/>
                  </a:lnTo>
                  <a:lnTo>
                    <a:pt x="3212" y="128"/>
                  </a:lnTo>
                  <a:lnTo>
                    <a:pt x="3212" y="126"/>
                  </a:lnTo>
                  <a:lnTo>
                    <a:pt x="3212" y="124"/>
                  </a:lnTo>
                  <a:lnTo>
                    <a:pt x="3212" y="124"/>
                  </a:lnTo>
                  <a:lnTo>
                    <a:pt x="3212" y="122"/>
                  </a:lnTo>
                  <a:lnTo>
                    <a:pt x="3213" y="122"/>
                  </a:lnTo>
                  <a:lnTo>
                    <a:pt x="3213" y="121"/>
                  </a:lnTo>
                  <a:lnTo>
                    <a:pt x="3215" y="121"/>
                  </a:lnTo>
                  <a:lnTo>
                    <a:pt x="3215" y="117"/>
                  </a:lnTo>
                  <a:lnTo>
                    <a:pt x="3213" y="115"/>
                  </a:lnTo>
                  <a:lnTo>
                    <a:pt x="3213" y="115"/>
                  </a:lnTo>
                  <a:lnTo>
                    <a:pt x="3212" y="115"/>
                  </a:lnTo>
                  <a:lnTo>
                    <a:pt x="3210" y="115"/>
                  </a:lnTo>
                  <a:lnTo>
                    <a:pt x="3206" y="115"/>
                  </a:lnTo>
                  <a:lnTo>
                    <a:pt x="3206" y="114"/>
                  </a:lnTo>
                  <a:lnTo>
                    <a:pt x="3205" y="114"/>
                  </a:lnTo>
                  <a:lnTo>
                    <a:pt x="3203" y="112"/>
                  </a:lnTo>
                  <a:lnTo>
                    <a:pt x="3201" y="110"/>
                  </a:lnTo>
                  <a:lnTo>
                    <a:pt x="3198" y="112"/>
                  </a:lnTo>
                  <a:lnTo>
                    <a:pt x="3194" y="112"/>
                  </a:lnTo>
                  <a:lnTo>
                    <a:pt x="3192" y="112"/>
                  </a:lnTo>
                  <a:lnTo>
                    <a:pt x="3192" y="112"/>
                  </a:lnTo>
                  <a:lnTo>
                    <a:pt x="3191" y="110"/>
                  </a:lnTo>
                  <a:lnTo>
                    <a:pt x="3191" y="107"/>
                  </a:lnTo>
                  <a:lnTo>
                    <a:pt x="3194" y="108"/>
                  </a:lnTo>
                  <a:lnTo>
                    <a:pt x="3194" y="108"/>
                  </a:lnTo>
                  <a:lnTo>
                    <a:pt x="3196" y="108"/>
                  </a:lnTo>
                  <a:lnTo>
                    <a:pt x="3196" y="110"/>
                  </a:lnTo>
                  <a:lnTo>
                    <a:pt x="3203" y="110"/>
                  </a:lnTo>
                  <a:lnTo>
                    <a:pt x="3203" y="108"/>
                  </a:lnTo>
                  <a:lnTo>
                    <a:pt x="3206" y="108"/>
                  </a:lnTo>
                  <a:lnTo>
                    <a:pt x="3206" y="110"/>
                  </a:lnTo>
                  <a:lnTo>
                    <a:pt x="3208" y="112"/>
                  </a:lnTo>
                  <a:lnTo>
                    <a:pt x="3212" y="112"/>
                  </a:lnTo>
                  <a:lnTo>
                    <a:pt x="3215" y="112"/>
                  </a:lnTo>
                  <a:lnTo>
                    <a:pt x="3217" y="110"/>
                  </a:lnTo>
                  <a:lnTo>
                    <a:pt x="3220" y="108"/>
                  </a:lnTo>
                  <a:lnTo>
                    <a:pt x="3220" y="107"/>
                  </a:lnTo>
                  <a:lnTo>
                    <a:pt x="3220" y="105"/>
                  </a:lnTo>
                  <a:lnTo>
                    <a:pt x="3220" y="103"/>
                  </a:lnTo>
                  <a:lnTo>
                    <a:pt x="3220" y="100"/>
                  </a:lnTo>
                  <a:lnTo>
                    <a:pt x="3222" y="101"/>
                  </a:lnTo>
                  <a:lnTo>
                    <a:pt x="3224" y="101"/>
                  </a:lnTo>
                  <a:lnTo>
                    <a:pt x="3224" y="101"/>
                  </a:lnTo>
                  <a:lnTo>
                    <a:pt x="3226" y="101"/>
                  </a:lnTo>
                  <a:lnTo>
                    <a:pt x="3229" y="101"/>
                  </a:lnTo>
                  <a:lnTo>
                    <a:pt x="3227" y="96"/>
                  </a:lnTo>
                  <a:lnTo>
                    <a:pt x="3233" y="96"/>
                  </a:lnTo>
                  <a:lnTo>
                    <a:pt x="3231" y="86"/>
                  </a:lnTo>
                  <a:lnTo>
                    <a:pt x="3236" y="86"/>
                  </a:lnTo>
                  <a:lnTo>
                    <a:pt x="3236" y="89"/>
                  </a:lnTo>
                  <a:lnTo>
                    <a:pt x="3236" y="89"/>
                  </a:lnTo>
                  <a:lnTo>
                    <a:pt x="3236" y="91"/>
                  </a:lnTo>
                  <a:lnTo>
                    <a:pt x="3238" y="89"/>
                  </a:lnTo>
                  <a:lnTo>
                    <a:pt x="3240" y="88"/>
                  </a:lnTo>
                  <a:lnTo>
                    <a:pt x="3240" y="88"/>
                  </a:lnTo>
                  <a:lnTo>
                    <a:pt x="3241" y="88"/>
                  </a:lnTo>
                  <a:lnTo>
                    <a:pt x="3243" y="84"/>
                  </a:lnTo>
                  <a:lnTo>
                    <a:pt x="3243" y="82"/>
                  </a:lnTo>
                  <a:lnTo>
                    <a:pt x="3245" y="81"/>
                  </a:lnTo>
                  <a:lnTo>
                    <a:pt x="3248" y="81"/>
                  </a:lnTo>
                  <a:lnTo>
                    <a:pt x="3247" y="79"/>
                  </a:lnTo>
                  <a:lnTo>
                    <a:pt x="3245" y="75"/>
                  </a:lnTo>
                  <a:lnTo>
                    <a:pt x="3245" y="75"/>
                  </a:lnTo>
                  <a:lnTo>
                    <a:pt x="3252" y="74"/>
                  </a:lnTo>
                  <a:lnTo>
                    <a:pt x="3254" y="70"/>
                  </a:lnTo>
                  <a:lnTo>
                    <a:pt x="3255" y="70"/>
                  </a:lnTo>
                  <a:lnTo>
                    <a:pt x="3257" y="70"/>
                  </a:lnTo>
                  <a:lnTo>
                    <a:pt x="3257" y="70"/>
                  </a:lnTo>
                  <a:lnTo>
                    <a:pt x="3262" y="70"/>
                  </a:lnTo>
                  <a:lnTo>
                    <a:pt x="3262" y="67"/>
                  </a:lnTo>
                  <a:lnTo>
                    <a:pt x="3264" y="67"/>
                  </a:lnTo>
                  <a:lnTo>
                    <a:pt x="3264" y="67"/>
                  </a:lnTo>
                  <a:lnTo>
                    <a:pt x="3266" y="67"/>
                  </a:lnTo>
                  <a:lnTo>
                    <a:pt x="3267" y="67"/>
                  </a:lnTo>
                  <a:lnTo>
                    <a:pt x="3269" y="67"/>
                  </a:lnTo>
                  <a:lnTo>
                    <a:pt x="3269" y="68"/>
                  </a:lnTo>
                  <a:lnTo>
                    <a:pt x="3271" y="68"/>
                  </a:lnTo>
                  <a:lnTo>
                    <a:pt x="3274" y="67"/>
                  </a:lnTo>
                  <a:lnTo>
                    <a:pt x="3274" y="63"/>
                  </a:lnTo>
                  <a:lnTo>
                    <a:pt x="3278" y="63"/>
                  </a:lnTo>
                  <a:lnTo>
                    <a:pt x="3278" y="61"/>
                  </a:lnTo>
                  <a:lnTo>
                    <a:pt x="3280" y="61"/>
                  </a:lnTo>
                  <a:lnTo>
                    <a:pt x="3280" y="60"/>
                  </a:lnTo>
                  <a:lnTo>
                    <a:pt x="3281" y="58"/>
                  </a:lnTo>
                  <a:lnTo>
                    <a:pt x="3281" y="58"/>
                  </a:lnTo>
                  <a:lnTo>
                    <a:pt x="3287" y="58"/>
                  </a:lnTo>
                  <a:lnTo>
                    <a:pt x="3288" y="54"/>
                  </a:lnTo>
                  <a:lnTo>
                    <a:pt x="3290" y="54"/>
                  </a:lnTo>
                  <a:lnTo>
                    <a:pt x="3290" y="54"/>
                  </a:lnTo>
                  <a:lnTo>
                    <a:pt x="3297" y="53"/>
                  </a:lnTo>
                  <a:lnTo>
                    <a:pt x="3297" y="53"/>
                  </a:lnTo>
                  <a:lnTo>
                    <a:pt x="3299" y="53"/>
                  </a:lnTo>
                  <a:lnTo>
                    <a:pt x="3299" y="51"/>
                  </a:lnTo>
                  <a:lnTo>
                    <a:pt x="3308" y="53"/>
                  </a:lnTo>
                  <a:lnTo>
                    <a:pt x="3313" y="49"/>
                  </a:lnTo>
                  <a:lnTo>
                    <a:pt x="3318" y="47"/>
                  </a:lnTo>
                  <a:lnTo>
                    <a:pt x="3323" y="46"/>
                  </a:lnTo>
                  <a:lnTo>
                    <a:pt x="3323" y="47"/>
                  </a:lnTo>
                  <a:lnTo>
                    <a:pt x="3325" y="47"/>
                  </a:lnTo>
                  <a:lnTo>
                    <a:pt x="3325" y="47"/>
                  </a:lnTo>
                  <a:lnTo>
                    <a:pt x="3327" y="49"/>
                  </a:lnTo>
                  <a:lnTo>
                    <a:pt x="3329" y="46"/>
                  </a:lnTo>
                  <a:lnTo>
                    <a:pt x="3332" y="46"/>
                  </a:lnTo>
                  <a:lnTo>
                    <a:pt x="3332" y="44"/>
                  </a:lnTo>
                  <a:lnTo>
                    <a:pt x="3337" y="44"/>
                  </a:lnTo>
                  <a:lnTo>
                    <a:pt x="3337" y="42"/>
                  </a:lnTo>
                  <a:lnTo>
                    <a:pt x="3348" y="40"/>
                  </a:lnTo>
                  <a:lnTo>
                    <a:pt x="3348" y="40"/>
                  </a:lnTo>
                  <a:lnTo>
                    <a:pt x="3356" y="40"/>
                  </a:lnTo>
                  <a:lnTo>
                    <a:pt x="3356" y="39"/>
                  </a:lnTo>
                  <a:lnTo>
                    <a:pt x="3360" y="39"/>
                  </a:lnTo>
                  <a:lnTo>
                    <a:pt x="3360" y="37"/>
                  </a:lnTo>
                  <a:lnTo>
                    <a:pt x="3362" y="37"/>
                  </a:lnTo>
                  <a:lnTo>
                    <a:pt x="3362" y="37"/>
                  </a:lnTo>
                  <a:lnTo>
                    <a:pt x="3369" y="37"/>
                  </a:lnTo>
                  <a:lnTo>
                    <a:pt x="3369" y="33"/>
                  </a:lnTo>
                  <a:lnTo>
                    <a:pt x="3376" y="33"/>
                  </a:lnTo>
                  <a:lnTo>
                    <a:pt x="3377" y="30"/>
                  </a:lnTo>
                  <a:lnTo>
                    <a:pt x="3381" y="30"/>
                  </a:lnTo>
                  <a:lnTo>
                    <a:pt x="3381" y="28"/>
                  </a:lnTo>
                  <a:lnTo>
                    <a:pt x="3383" y="28"/>
                  </a:lnTo>
                  <a:lnTo>
                    <a:pt x="3383" y="28"/>
                  </a:lnTo>
                  <a:lnTo>
                    <a:pt x="3383" y="25"/>
                  </a:lnTo>
                  <a:lnTo>
                    <a:pt x="3384" y="25"/>
                  </a:lnTo>
                  <a:lnTo>
                    <a:pt x="3383" y="19"/>
                  </a:lnTo>
                  <a:lnTo>
                    <a:pt x="3384" y="18"/>
                  </a:lnTo>
                  <a:lnTo>
                    <a:pt x="3384" y="18"/>
                  </a:lnTo>
                  <a:lnTo>
                    <a:pt x="3384" y="16"/>
                  </a:lnTo>
                  <a:lnTo>
                    <a:pt x="3381" y="16"/>
                  </a:lnTo>
                  <a:lnTo>
                    <a:pt x="3379" y="12"/>
                  </a:lnTo>
                  <a:lnTo>
                    <a:pt x="3379" y="11"/>
                  </a:lnTo>
                  <a:lnTo>
                    <a:pt x="3376" y="9"/>
                  </a:lnTo>
                  <a:lnTo>
                    <a:pt x="3374" y="9"/>
                  </a:lnTo>
                  <a:lnTo>
                    <a:pt x="3370" y="9"/>
                  </a:lnTo>
                  <a:lnTo>
                    <a:pt x="3369" y="11"/>
                  </a:lnTo>
                  <a:lnTo>
                    <a:pt x="3367" y="12"/>
                  </a:lnTo>
                  <a:lnTo>
                    <a:pt x="3362" y="12"/>
                  </a:lnTo>
                  <a:lnTo>
                    <a:pt x="3362" y="14"/>
                  </a:lnTo>
                  <a:lnTo>
                    <a:pt x="3360" y="16"/>
                  </a:lnTo>
                  <a:lnTo>
                    <a:pt x="3358" y="18"/>
                  </a:lnTo>
                  <a:lnTo>
                    <a:pt x="3356" y="21"/>
                  </a:lnTo>
                  <a:lnTo>
                    <a:pt x="3355" y="21"/>
                  </a:lnTo>
                  <a:lnTo>
                    <a:pt x="3355" y="19"/>
                  </a:lnTo>
                  <a:lnTo>
                    <a:pt x="3353" y="19"/>
                  </a:lnTo>
                  <a:lnTo>
                    <a:pt x="3351" y="19"/>
                  </a:lnTo>
                  <a:lnTo>
                    <a:pt x="3351" y="19"/>
                  </a:lnTo>
                  <a:lnTo>
                    <a:pt x="3350" y="19"/>
                  </a:lnTo>
                  <a:lnTo>
                    <a:pt x="3350" y="21"/>
                  </a:lnTo>
                  <a:lnTo>
                    <a:pt x="3348" y="21"/>
                  </a:lnTo>
                  <a:lnTo>
                    <a:pt x="3348" y="23"/>
                  </a:lnTo>
                  <a:lnTo>
                    <a:pt x="3344" y="23"/>
                  </a:lnTo>
                  <a:lnTo>
                    <a:pt x="3344" y="23"/>
                  </a:lnTo>
                  <a:lnTo>
                    <a:pt x="3343" y="23"/>
                  </a:lnTo>
                  <a:lnTo>
                    <a:pt x="3341" y="23"/>
                  </a:lnTo>
                  <a:lnTo>
                    <a:pt x="3341" y="23"/>
                  </a:lnTo>
                  <a:lnTo>
                    <a:pt x="3339" y="23"/>
                  </a:lnTo>
                  <a:lnTo>
                    <a:pt x="3337" y="25"/>
                  </a:lnTo>
                  <a:lnTo>
                    <a:pt x="3336" y="25"/>
                  </a:lnTo>
                  <a:lnTo>
                    <a:pt x="3336" y="26"/>
                  </a:lnTo>
                  <a:lnTo>
                    <a:pt x="3332" y="28"/>
                  </a:lnTo>
                  <a:lnTo>
                    <a:pt x="3332" y="28"/>
                  </a:lnTo>
                  <a:lnTo>
                    <a:pt x="3323" y="30"/>
                  </a:lnTo>
                  <a:lnTo>
                    <a:pt x="3323" y="30"/>
                  </a:lnTo>
                  <a:lnTo>
                    <a:pt x="3322" y="28"/>
                  </a:lnTo>
                  <a:lnTo>
                    <a:pt x="3320" y="28"/>
                  </a:lnTo>
                  <a:lnTo>
                    <a:pt x="3320" y="30"/>
                  </a:lnTo>
                  <a:lnTo>
                    <a:pt x="3318" y="30"/>
                  </a:lnTo>
                  <a:lnTo>
                    <a:pt x="3316" y="32"/>
                  </a:lnTo>
                  <a:lnTo>
                    <a:pt x="3311" y="33"/>
                  </a:lnTo>
                  <a:lnTo>
                    <a:pt x="3311" y="32"/>
                  </a:lnTo>
                  <a:lnTo>
                    <a:pt x="3306" y="32"/>
                  </a:lnTo>
                  <a:lnTo>
                    <a:pt x="3306" y="30"/>
                  </a:lnTo>
                  <a:lnTo>
                    <a:pt x="3301" y="28"/>
                  </a:lnTo>
                  <a:lnTo>
                    <a:pt x="3297" y="26"/>
                  </a:lnTo>
                  <a:lnTo>
                    <a:pt x="3290" y="28"/>
                  </a:lnTo>
                  <a:lnTo>
                    <a:pt x="3290" y="28"/>
                  </a:lnTo>
                  <a:lnTo>
                    <a:pt x="3288" y="28"/>
                  </a:lnTo>
                  <a:lnTo>
                    <a:pt x="3290" y="37"/>
                  </a:lnTo>
                  <a:lnTo>
                    <a:pt x="3281" y="37"/>
                  </a:lnTo>
                  <a:lnTo>
                    <a:pt x="3280" y="37"/>
                  </a:lnTo>
                  <a:lnTo>
                    <a:pt x="3280" y="35"/>
                  </a:lnTo>
                  <a:lnTo>
                    <a:pt x="3278" y="35"/>
                  </a:lnTo>
                  <a:lnTo>
                    <a:pt x="3278" y="37"/>
                  </a:lnTo>
                  <a:lnTo>
                    <a:pt x="3276" y="37"/>
                  </a:lnTo>
                  <a:lnTo>
                    <a:pt x="3276" y="37"/>
                  </a:lnTo>
                  <a:lnTo>
                    <a:pt x="3273" y="37"/>
                  </a:lnTo>
                  <a:lnTo>
                    <a:pt x="3273" y="37"/>
                  </a:lnTo>
                  <a:lnTo>
                    <a:pt x="3273" y="37"/>
                  </a:lnTo>
                  <a:lnTo>
                    <a:pt x="3273" y="37"/>
                  </a:lnTo>
                  <a:lnTo>
                    <a:pt x="3269" y="37"/>
                  </a:lnTo>
                  <a:lnTo>
                    <a:pt x="3267" y="40"/>
                  </a:lnTo>
                  <a:lnTo>
                    <a:pt x="3266" y="40"/>
                  </a:lnTo>
                  <a:lnTo>
                    <a:pt x="3266" y="40"/>
                  </a:lnTo>
                  <a:lnTo>
                    <a:pt x="3260" y="40"/>
                  </a:lnTo>
                  <a:lnTo>
                    <a:pt x="3260" y="42"/>
                  </a:lnTo>
                  <a:lnTo>
                    <a:pt x="3257" y="42"/>
                  </a:lnTo>
                  <a:lnTo>
                    <a:pt x="3257" y="44"/>
                  </a:lnTo>
                  <a:lnTo>
                    <a:pt x="3257" y="46"/>
                  </a:lnTo>
                  <a:lnTo>
                    <a:pt x="3245" y="49"/>
                  </a:lnTo>
                  <a:lnTo>
                    <a:pt x="3243" y="51"/>
                  </a:lnTo>
                  <a:lnTo>
                    <a:pt x="3243" y="51"/>
                  </a:lnTo>
                  <a:lnTo>
                    <a:pt x="3243" y="51"/>
                  </a:lnTo>
                  <a:lnTo>
                    <a:pt x="3241" y="51"/>
                  </a:lnTo>
                  <a:lnTo>
                    <a:pt x="3240" y="53"/>
                  </a:lnTo>
                  <a:lnTo>
                    <a:pt x="3238" y="54"/>
                  </a:lnTo>
                  <a:lnTo>
                    <a:pt x="3234" y="54"/>
                  </a:lnTo>
                  <a:lnTo>
                    <a:pt x="3233" y="54"/>
                  </a:lnTo>
                  <a:lnTo>
                    <a:pt x="3231" y="53"/>
                  </a:lnTo>
                  <a:lnTo>
                    <a:pt x="3229" y="53"/>
                  </a:lnTo>
                  <a:lnTo>
                    <a:pt x="3226" y="54"/>
                  </a:lnTo>
                  <a:lnTo>
                    <a:pt x="3220" y="54"/>
                  </a:lnTo>
                  <a:lnTo>
                    <a:pt x="3220" y="54"/>
                  </a:lnTo>
                  <a:lnTo>
                    <a:pt x="3219" y="56"/>
                  </a:lnTo>
                  <a:lnTo>
                    <a:pt x="3219" y="58"/>
                  </a:lnTo>
                  <a:lnTo>
                    <a:pt x="3215" y="60"/>
                  </a:lnTo>
                  <a:lnTo>
                    <a:pt x="3213" y="61"/>
                  </a:lnTo>
                  <a:lnTo>
                    <a:pt x="3212" y="60"/>
                  </a:lnTo>
                  <a:lnTo>
                    <a:pt x="3210" y="60"/>
                  </a:lnTo>
                  <a:lnTo>
                    <a:pt x="3206" y="58"/>
                  </a:lnTo>
                  <a:lnTo>
                    <a:pt x="3206" y="60"/>
                  </a:lnTo>
                  <a:lnTo>
                    <a:pt x="3205" y="61"/>
                  </a:lnTo>
                  <a:lnTo>
                    <a:pt x="3205" y="63"/>
                  </a:lnTo>
                  <a:lnTo>
                    <a:pt x="3210" y="63"/>
                  </a:lnTo>
                  <a:lnTo>
                    <a:pt x="3210" y="65"/>
                  </a:lnTo>
                  <a:lnTo>
                    <a:pt x="3206" y="65"/>
                  </a:lnTo>
                  <a:lnTo>
                    <a:pt x="3203" y="67"/>
                  </a:lnTo>
                  <a:lnTo>
                    <a:pt x="3203" y="70"/>
                  </a:lnTo>
                  <a:lnTo>
                    <a:pt x="3206" y="70"/>
                  </a:lnTo>
                  <a:lnTo>
                    <a:pt x="3206" y="72"/>
                  </a:lnTo>
                  <a:lnTo>
                    <a:pt x="3208" y="74"/>
                  </a:lnTo>
                  <a:lnTo>
                    <a:pt x="3198" y="70"/>
                  </a:lnTo>
                  <a:lnTo>
                    <a:pt x="3198" y="70"/>
                  </a:lnTo>
                  <a:lnTo>
                    <a:pt x="3198" y="72"/>
                  </a:lnTo>
                  <a:lnTo>
                    <a:pt x="3196" y="72"/>
                  </a:lnTo>
                  <a:lnTo>
                    <a:pt x="3196" y="77"/>
                  </a:lnTo>
                  <a:lnTo>
                    <a:pt x="3192" y="77"/>
                  </a:lnTo>
                  <a:lnTo>
                    <a:pt x="3192" y="75"/>
                  </a:lnTo>
                  <a:lnTo>
                    <a:pt x="3191" y="75"/>
                  </a:lnTo>
                  <a:lnTo>
                    <a:pt x="3191" y="82"/>
                  </a:lnTo>
                  <a:lnTo>
                    <a:pt x="3191" y="82"/>
                  </a:lnTo>
                  <a:lnTo>
                    <a:pt x="3191" y="82"/>
                  </a:lnTo>
                  <a:lnTo>
                    <a:pt x="3191" y="84"/>
                  </a:lnTo>
                  <a:lnTo>
                    <a:pt x="3189" y="84"/>
                  </a:lnTo>
                  <a:lnTo>
                    <a:pt x="3189" y="84"/>
                  </a:lnTo>
                  <a:lnTo>
                    <a:pt x="3189" y="82"/>
                  </a:lnTo>
                  <a:lnTo>
                    <a:pt x="3184" y="84"/>
                  </a:lnTo>
                  <a:lnTo>
                    <a:pt x="3180" y="86"/>
                  </a:lnTo>
                  <a:lnTo>
                    <a:pt x="3178" y="89"/>
                  </a:lnTo>
                  <a:lnTo>
                    <a:pt x="3177" y="89"/>
                  </a:lnTo>
                  <a:lnTo>
                    <a:pt x="3175" y="91"/>
                  </a:lnTo>
                  <a:lnTo>
                    <a:pt x="3168" y="91"/>
                  </a:lnTo>
                  <a:lnTo>
                    <a:pt x="3166" y="95"/>
                  </a:lnTo>
                  <a:lnTo>
                    <a:pt x="3170" y="96"/>
                  </a:lnTo>
                  <a:lnTo>
                    <a:pt x="3171" y="96"/>
                  </a:lnTo>
                  <a:lnTo>
                    <a:pt x="3173" y="98"/>
                  </a:lnTo>
                  <a:lnTo>
                    <a:pt x="3180" y="98"/>
                  </a:lnTo>
                  <a:lnTo>
                    <a:pt x="3180" y="96"/>
                  </a:lnTo>
                  <a:lnTo>
                    <a:pt x="3187" y="98"/>
                  </a:lnTo>
                  <a:lnTo>
                    <a:pt x="3187" y="98"/>
                  </a:lnTo>
                  <a:lnTo>
                    <a:pt x="3178" y="98"/>
                  </a:lnTo>
                  <a:lnTo>
                    <a:pt x="3178" y="100"/>
                  </a:lnTo>
                  <a:lnTo>
                    <a:pt x="3178" y="101"/>
                  </a:lnTo>
                  <a:lnTo>
                    <a:pt x="3177" y="103"/>
                  </a:lnTo>
                  <a:lnTo>
                    <a:pt x="3177" y="103"/>
                  </a:lnTo>
                  <a:lnTo>
                    <a:pt x="3177" y="107"/>
                  </a:lnTo>
                  <a:lnTo>
                    <a:pt x="3175" y="107"/>
                  </a:lnTo>
                  <a:lnTo>
                    <a:pt x="3175" y="108"/>
                  </a:lnTo>
                  <a:lnTo>
                    <a:pt x="3177" y="108"/>
                  </a:lnTo>
                  <a:lnTo>
                    <a:pt x="3177" y="108"/>
                  </a:lnTo>
                  <a:lnTo>
                    <a:pt x="3177" y="110"/>
                  </a:lnTo>
                  <a:lnTo>
                    <a:pt x="3178" y="110"/>
                  </a:lnTo>
                  <a:lnTo>
                    <a:pt x="3180" y="108"/>
                  </a:lnTo>
                  <a:lnTo>
                    <a:pt x="3182" y="108"/>
                  </a:lnTo>
                  <a:lnTo>
                    <a:pt x="3182" y="108"/>
                  </a:lnTo>
                  <a:lnTo>
                    <a:pt x="3177" y="115"/>
                  </a:lnTo>
                  <a:lnTo>
                    <a:pt x="3177" y="115"/>
                  </a:lnTo>
                  <a:lnTo>
                    <a:pt x="3173" y="115"/>
                  </a:lnTo>
                  <a:lnTo>
                    <a:pt x="3170" y="115"/>
                  </a:lnTo>
                  <a:lnTo>
                    <a:pt x="3166" y="115"/>
                  </a:lnTo>
                  <a:lnTo>
                    <a:pt x="3166" y="117"/>
                  </a:lnTo>
                  <a:lnTo>
                    <a:pt x="3164" y="117"/>
                  </a:lnTo>
                  <a:lnTo>
                    <a:pt x="3163" y="119"/>
                  </a:lnTo>
                  <a:lnTo>
                    <a:pt x="3163" y="121"/>
                  </a:lnTo>
                  <a:lnTo>
                    <a:pt x="3161" y="121"/>
                  </a:lnTo>
                  <a:lnTo>
                    <a:pt x="3161" y="121"/>
                  </a:lnTo>
                  <a:lnTo>
                    <a:pt x="3163" y="124"/>
                  </a:lnTo>
                  <a:lnTo>
                    <a:pt x="3163" y="126"/>
                  </a:lnTo>
                  <a:lnTo>
                    <a:pt x="3163" y="128"/>
                  </a:lnTo>
                  <a:lnTo>
                    <a:pt x="3164" y="129"/>
                  </a:lnTo>
                  <a:lnTo>
                    <a:pt x="3166" y="129"/>
                  </a:lnTo>
                  <a:lnTo>
                    <a:pt x="3166" y="131"/>
                  </a:lnTo>
                  <a:lnTo>
                    <a:pt x="3161" y="131"/>
                  </a:lnTo>
                  <a:lnTo>
                    <a:pt x="3161" y="138"/>
                  </a:lnTo>
                  <a:lnTo>
                    <a:pt x="3159" y="138"/>
                  </a:lnTo>
                  <a:lnTo>
                    <a:pt x="3159" y="138"/>
                  </a:lnTo>
                  <a:lnTo>
                    <a:pt x="3158" y="140"/>
                  </a:lnTo>
                  <a:lnTo>
                    <a:pt x="3158" y="140"/>
                  </a:lnTo>
                  <a:lnTo>
                    <a:pt x="3159" y="142"/>
                  </a:lnTo>
                  <a:lnTo>
                    <a:pt x="3159" y="142"/>
                  </a:lnTo>
                  <a:lnTo>
                    <a:pt x="3161" y="145"/>
                  </a:lnTo>
                  <a:lnTo>
                    <a:pt x="3159" y="145"/>
                  </a:lnTo>
                  <a:lnTo>
                    <a:pt x="3159" y="145"/>
                  </a:lnTo>
                  <a:lnTo>
                    <a:pt x="3159" y="147"/>
                  </a:lnTo>
                  <a:lnTo>
                    <a:pt x="3156" y="145"/>
                  </a:lnTo>
                  <a:lnTo>
                    <a:pt x="3156" y="149"/>
                  </a:lnTo>
                  <a:lnTo>
                    <a:pt x="3154" y="147"/>
                  </a:lnTo>
                  <a:lnTo>
                    <a:pt x="3152" y="147"/>
                  </a:lnTo>
                  <a:lnTo>
                    <a:pt x="3151" y="145"/>
                  </a:lnTo>
                  <a:lnTo>
                    <a:pt x="3149" y="145"/>
                  </a:lnTo>
                  <a:lnTo>
                    <a:pt x="3147" y="149"/>
                  </a:lnTo>
                  <a:lnTo>
                    <a:pt x="3145" y="152"/>
                  </a:lnTo>
                  <a:close/>
                  <a:moveTo>
                    <a:pt x="916" y="26"/>
                  </a:moveTo>
                  <a:lnTo>
                    <a:pt x="918" y="26"/>
                  </a:lnTo>
                  <a:lnTo>
                    <a:pt x="922" y="28"/>
                  </a:lnTo>
                  <a:lnTo>
                    <a:pt x="925" y="28"/>
                  </a:lnTo>
                  <a:lnTo>
                    <a:pt x="925" y="26"/>
                  </a:lnTo>
                  <a:lnTo>
                    <a:pt x="934" y="25"/>
                  </a:lnTo>
                  <a:lnTo>
                    <a:pt x="934" y="26"/>
                  </a:lnTo>
                  <a:lnTo>
                    <a:pt x="930" y="28"/>
                  </a:lnTo>
                  <a:lnTo>
                    <a:pt x="927" y="28"/>
                  </a:lnTo>
                  <a:lnTo>
                    <a:pt x="923" y="30"/>
                  </a:lnTo>
                  <a:lnTo>
                    <a:pt x="920" y="32"/>
                  </a:lnTo>
                  <a:lnTo>
                    <a:pt x="920" y="35"/>
                  </a:lnTo>
                  <a:lnTo>
                    <a:pt x="925" y="33"/>
                  </a:lnTo>
                  <a:lnTo>
                    <a:pt x="925" y="33"/>
                  </a:lnTo>
                  <a:lnTo>
                    <a:pt x="934" y="33"/>
                  </a:lnTo>
                  <a:lnTo>
                    <a:pt x="934" y="33"/>
                  </a:lnTo>
                  <a:lnTo>
                    <a:pt x="929" y="37"/>
                  </a:lnTo>
                  <a:lnTo>
                    <a:pt x="929" y="40"/>
                  </a:lnTo>
                  <a:lnTo>
                    <a:pt x="927" y="40"/>
                  </a:lnTo>
                  <a:lnTo>
                    <a:pt x="925" y="42"/>
                  </a:lnTo>
                  <a:lnTo>
                    <a:pt x="922" y="42"/>
                  </a:lnTo>
                  <a:lnTo>
                    <a:pt x="922" y="46"/>
                  </a:lnTo>
                  <a:lnTo>
                    <a:pt x="936" y="44"/>
                  </a:lnTo>
                  <a:lnTo>
                    <a:pt x="937" y="42"/>
                  </a:lnTo>
                  <a:lnTo>
                    <a:pt x="939" y="42"/>
                  </a:lnTo>
                  <a:lnTo>
                    <a:pt x="941" y="39"/>
                  </a:lnTo>
                  <a:lnTo>
                    <a:pt x="943" y="39"/>
                  </a:lnTo>
                  <a:lnTo>
                    <a:pt x="943" y="37"/>
                  </a:lnTo>
                  <a:lnTo>
                    <a:pt x="944" y="37"/>
                  </a:lnTo>
                  <a:lnTo>
                    <a:pt x="944" y="37"/>
                  </a:lnTo>
                  <a:lnTo>
                    <a:pt x="946" y="35"/>
                  </a:lnTo>
                  <a:lnTo>
                    <a:pt x="946" y="35"/>
                  </a:lnTo>
                  <a:lnTo>
                    <a:pt x="948" y="35"/>
                  </a:lnTo>
                  <a:lnTo>
                    <a:pt x="948" y="35"/>
                  </a:lnTo>
                  <a:lnTo>
                    <a:pt x="948" y="33"/>
                  </a:lnTo>
                  <a:lnTo>
                    <a:pt x="946" y="33"/>
                  </a:lnTo>
                  <a:lnTo>
                    <a:pt x="946" y="30"/>
                  </a:lnTo>
                  <a:lnTo>
                    <a:pt x="948" y="28"/>
                  </a:lnTo>
                  <a:lnTo>
                    <a:pt x="948" y="25"/>
                  </a:lnTo>
                  <a:lnTo>
                    <a:pt x="946" y="23"/>
                  </a:lnTo>
                  <a:lnTo>
                    <a:pt x="941" y="23"/>
                  </a:lnTo>
                  <a:lnTo>
                    <a:pt x="941" y="25"/>
                  </a:lnTo>
                  <a:lnTo>
                    <a:pt x="937" y="25"/>
                  </a:lnTo>
                  <a:lnTo>
                    <a:pt x="939" y="21"/>
                  </a:lnTo>
                  <a:lnTo>
                    <a:pt x="941" y="19"/>
                  </a:lnTo>
                  <a:lnTo>
                    <a:pt x="941" y="18"/>
                  </a:lnTo>
                  <a:lnTo>
                    <a:pt x="939" y="16"/>
                  </a:lnTo>
                  <a:lnTo>
                    <a:pt x="937" y="14"/>
                  </a:lnTo>
                  <a:lnTo>
                    <a:pt x="937" y="12"/>
                  </a:lnTo>
                  <a:lnTo>
                    <a:pt x="927" y="16"/>
                  </a:lnTo>
                  <a:lnTo>
                    <a:pt x="927" y="16"/>
                  </a:lnTo>
                  <a:lnTo>
                    <a:pt x="920" y="16"/>
                  </a:lnTo>
                  <a:lnTo>
                    <a:pt x="920" y="18"/>
                  </a:lnTo>
                  <a:lnTo>
                    <a:pt x="918" y="19"/>
                  </a:lnTo>
                  <a:lnTo>
                    <a:pt x="916" y="19"/>
                  </a:lnTo>
                  <a:lnTo>
                    <a:pt x="915" y="21"/>
                  </a:lnTo>
                  <a:lnTo>
                    <a:pt x="915" y="25"/>
                  </a:lnTo>
                  <a:lnTo>
                    <a:pt x="916" y="26"/>
                  </a:lnTo>
                  <a:close/>
                  <a:moveTo>
                    <a:pt x="749" y="16"/>
                  </a:moveTo>
                  <a:lnTo>
                    <a:pt x="749" y="19"/>
                  </a:lnTo>
                  <a:lnTo>
                    <a:pt x="749" y="19"/>
                  </a:lnTo>
                  <a:lnTo>
                    <a:pt x="749" y="21"/>
                  </a:lnTo>
                  <a:lnTo>
                    <a:pt x="749" y="21"/>
                  </a:lnTo>
                  <a:lnTo>
                    <a:pt x="751" y="21"/>
                  </a:lnTo>
                  <a:lnTo>
                    <a:pt x="751" y="21"/>
                  </a:lnTo>
                  <a:lnTo>
                    <a:pt x="751" y="21"/>
                  </a:lnTo>
                  <a:lnTo>
                    <a:pt x="752" y="23"/>
                  </a:lnTo>
                  <a:lnTo>
                    <a:pt x="752" y="21"/>
                  </a:lnTo>
                  <a:lnTo>
                    <a:pt x="754" y="21"/>
                  </a:lnTo>
                  <a:lnTo>
                    <a:pt x="754" y="18"/>
                  </a:lnTo>
                  <a:lnTo>
                    <a:pt x="752" y="16"/>
                  </a:lnTo>
                  <a:lnTo>
                    <a:pt x="751" y="16"/>
                  </a:lnTo>
                  <a:lnTo>
                    <a:pt x="751" y="16"/>
                  </a:lnTo>
                  <a:lnTo>
                    <a:pt x="749" y="16"/>
                  </a:lnTo>
                  <a:lnTo>
                    <a:pt x="749" y="16"/>
                  </a:lnTo>
                  <a:close/>
                  <a:moveTo>
                    <a:pt x="2136" y="16"/>
                  </a:moveTo>
                  <a:lnTo>
                    <a:pt x="2136" y="18"/>
                  </a:lnTo>
                  <a:lnTo>
                    <a:pt x="2138" y="18"/>
                  </a:lnTo>
                  <a:lnTo>
                    <a:pt x="2136" y="16"/>
                  </a:lnTo>
                  <a:lnTo>
                    <a:pt x="2136" y="16"/>
                  </a:lnTo>
                  <a:lnTo>
                    <a:pt x="2136" y="16"/>
                  </a:lnTo>
                  <a:close/>
                  <a:moveTo>
                    <a:pt x="2138" y="21"/>
                  </a:moveTo>
                  <a:lnTo>
                    <a:pt x="2138" y="25"/>
                  </a:lnTo>
                  <a:lnTo>
                    <a:pt x="2140" y="30"/>
                  </a:lnTo>
                  <a:lnTo>
                    <a:pt x="2142" y="30"/>
                  </a:lnTo>
                  <a:lnTo>
                    <a:pt x="2142" y="33"/>
                  </a:lnTo>
                  <a:lnTo>
                    <a:pt x="2143" y="33"/>
                  </a:lnTo>
                  <a:lnTo>
                    <a:pt x="2143" y="33"/>
                  </a:lnTo>
                  <a:lnTo>
                    <a:pt x="2143" y="33"/>
                  </a:lnTo>
                  <a:lnTo>
                    <a:pt x="2142" y="25"/>
                  </a:lnTo>
                  <a:lnTo>
                    <a:pt x="2140" y="23"/>
                  </a:lnTo>
                  <a:lnTo>
                    <a:pt x="2140" y="19"/>
                  </a:lnTo>
                  <a:lnTo>
                    <a:pt x="2138" y="19"/>
                  </a:lnTo>
                  <a:lnTo>
                    <a:pt x="2136" y="21"/>
                  </a:lnTo>
                  <a:lnTo>
                    <a:pt x="2138" y="21"/>
                  </a:lnTo>
                  <a:close/>
                  <a:moveTo>
                    <a:pt x="3786" y="25"/>
                  </a:moveTo>
                  <a:lnTo>
                    <a:pt x="3786" y="26"/>
                  </a:lnTo>
                  <a:lnTo>
                    <a:pt x="3786" y="28"/>
                  </a:lnTo>
                  <a:lnTo>
                    <a:pt x="3788" y="30"/>
                  </a:lnTo>
                  <a:lnTo>
                    <a:pt x="3800" y="32"/>
                  </a:lnTo>
                  <a:lnTo>
                    <a:pt x="3800" y="28"/>
                  </a:lnTo>
                  <a:lnTo>
                    <a:pt x="3805" y="28"/>
                  </a:lnTo>
                  <a:lnTo>
                    <a:pt x="3805" y="23"/>
                  </a:lnTo>
                  <a:lnTo>
                    <a:pt x="3800" y="23"/>
                  </a:lnTo>
                  <a:lnTo>
                    <a:pt x="3800" y="25"/>
                  </a:lnTo>
                  <a:lnTo>
                    <a:pt x="3793" y="25"/>
                  </a:lnTo>
                  <a:lnTo>
                    <a:pt x="3793" y="25"/>
                  </a:lnTo>
                  <a:lnTo>
                    <a:pt x="3788" y="25"/>
                  </a:lnTo>
                  <a:lnTo>
                    <a:pt x="3786" y="25"/>
                  </a:lnTo>
                  <a:close/>
                  <a:moveTo>
                    <a:pt x="719" y="33"/>
                  </a:moveTo>
                  <a:lnTo>
                    <a:pt x="714" y="35"/>
                  </a:lnTo>
                  <a:lnTo>
                    <a:pt x="712" y="37"/>
                  </a:lnTo>
                  <a:lnTo>
                    <a:pt x="709" y="40"/>
                  </a:lnTo>
                  <a:lnTo>
                    <a:pt x="707" y="44"/>
                  </a:lnTo>
                  <a:lnTo>
                    <a:pt x="707" y="49"/>
                  </a:lnTo>
                  <a:lnTo>
                    <a:pt x="719" y="49"/>
                  </a:lnTo>
                  <a:lnTo>
                    <a:pt x="719" y="47"/>
                  </a:lnTo>
                  <a:lnTo>
                    <a:pt x="719" y="44"/>
                  </a:lnTo>
                  <a:lnTo>
                    <a:pt x="721" y="42"/>
                  </a:lnTo>
                  <a:lnTo>
                    <a:pt x="721" y="37"/>
                  </a:lnTo>
                  <a:lnTo>
                    <a:pt x="724" y="37"/>
                  </a:lnTo>
                  <a:lnTo>
                    <a:pt x="724" y="32"/>
                  </a:lnTo>
                  <a:lnTo>
                    <a:pt x="726" y="32"/>
                  </a:lnTo>
                  <a:lnTo>
                    <a:pt x="726" y="28"/>
                  </a:lnTo>
                  <a:lnTo>
                    <a:pt x="724" y="25"/>
                  </a:lnTo>
                  <a:lnTo>
                    <a:pt x="723" y="26"/>
                  </a:lnTo>
                  <a:lnTo>
                    <a:pt x="721" y="26"/>
                  </a:lnTo>
                  <a:lnTo>
                    <a:pt x="719" y="28"/>
                  </a:lnTo>
                  <a:lnTo>
                    <a:pt x="719" y="28"/>
                  </a:lnTo>
                  <a:lnTo>
                    <a:pt x="719" y="33"/>
                  </a:lnTo>
                  <a:close/>
                  <a:moveTo>
                    <a:pt x="1264" y="32"/>
                  </a:moveTo>
                  <a:lnTo>
                    <a:pt x="1264" y="32"/>
                  </a:lnTo>
                  <a:lnTo>
                    <a:pt x="1264" y="33"/>
                  </a:lnTo>
                  <a:lnTo>
                    <a:pt x="1264" y="33"/>
                  </a:lnTo>
                  <a:lnTo>
                    <a:pt x="1264" y="33"/>
                  </a:lnTo>
                  <a:lnTo>
                    <a:pt x="1265" y="35"/>
                  </a:lnTo>
                  <a:lnTo>
                    <a:pt x="1267" y="35"/>
                  </a:lnTo>
                  <a:lnTo>
                    <a:pt x="1269" y="35"/>
                  </a:lnTo>
                  <a:lnTo>
                    <a:pt x="1269" y="35"/>
                  </a:lnTo>
                  <a:lnTo>
                    <a:pt x="1271" y="37"/>
                  </a:lnTo>
                  <a:lnTo>
                    <a:pt x="1272" y="37"/>
                  </a:lnTo>
                  <a:lnTo>
                    <a:pt x="1272" y="33"/>
                  </a:lnTo>
                  <a:lnTo>
                    <a:pt x="1274" y="33"/>
                  </a:lnTo>
                  <a:lnTo>
                    <a:pt x="1274" y="32"/>
                  </a:lnTo>
                  <a:lnTo>
                    <a:pt x="1276" y="32"/>
                  </a:lnTo>
                  <a:lnTo>
                    <a:pt x="1276" y="30"/>
                  </a:lnTo>
                  <a:lnTo>
                    <a:pt x="1276" y="28"/>
                  </a:lnTo>
                  <a:lnTo>
                    <a:pt x="1272" y="28"/>
                  </a:lnTo>
                  <a:lnTo>
                    <a:pt x="1271" y="30"/>
                  </a:lnTo>
                  <a:lnTo>
                    <a:pt x="1267" y="30"/>
                  </a:lnTo>
                  <a:lnTo>
                    <a:pt x="1264" y="32"/>
                  </a:lnTo>
                  <a:lnTo>
                    <a:pt x="1264" y="32"/>
                  </a:lnTo>
                  <a:close/>
                  <a:moveTo>
                    <a:pt x="1051" y="37"/>
                  </a:moveTo>
                  <a:lnTo>
                    <a:pt x="1052" y="33"/>
                  </a:lnTo>
                  <a:lnTo>
                    <a:pt x="1051" y="33"/>
                  </a:lnTo>
                  <a:lnTo>
                    <a:pt x="1051" y="33"/>
                  </a:lnTo>
                  <a:lnTo>
                    <a:pt x="1051" y="33"/>
                  </a:lnTo>
                  <a:lnTo>
                    <a:pt x="1049" y="33"/>
                  </a:lnTo>
                  <a:lnTo>
                    <a:pt x="1049" y="35"/>
                  </a:lnTo>
                  <a:lnTo>
                    <a:pt x="1051" y="35"/>
                  </a:lnTo>
                  <a:lnTo>
                    <a:pt x="1051" y="37"/>
                  </a:lnTo>
                  <a:lnTo>
                    <a:pt x="1051" y="37"/>
                  </a:lnTo>
                  <a:close/>
                  <a:moveTo>
                    <a:pt x="3746" y="33"/>
                  </a:moveTo>
                  <a:lnTo>
                    <a:pt x="3747" y="35"/>
                  </a:lnTo>
                  <a:lnTo>
                    <a:pt x="3747" y="37"/>
                  </a:lnTo>
                  <a:lnTo>
                    <a:pt x="3749" y="37"/>
                  </a:lnTo>
                  <a:lnTo>
                    <a:pt x="3749" y="35"/>
                  </a:lnTo>
                  <a:lnTo>
                    <a:pt x="3751" y="35"/>
                  </a:lnTo>
                  <a:lnTo>
                    <a:pt x="3751" y="33"/>
                  </a:lnTo>
                  <a:lnTo>
                    <a:pt x="3747" y="33"/>
                  </a:lnTo>
                  <a:lnTo>
                    <a:pt x="3747" y="33"/>
                  </a:lnTo>
                  <a:lnTo>
                    <a:pt x="3746" y="33"/>
                  </a:lnTo>
                  <a:close/>
                  <a:moveTo>
                    <a:pt x="1021" y="35"/>
                  </a:moveTo>
                  <a:lnTo>
                    <a:pt x="1021" y="39"/>
                  </a:lnTo>
                  <a:lnTo>
                    <a:pt x="1021" y="39"/>
                  </a:lnTo>
                  <a:lnTo>
                    <a:pt x="1023" y="39"/>
                  </a:lnTo>
                  <a:lnTo>
                    <a:pt x="1023" y="39"/>
                  </a:lnTo>
                  <a:lnTo>
                    <a:pt x="1023" y="37"/>
                  </a:lnTo>
                  <a:lnTo>
                    <a:pt x="1021" y="37"/>
                  </a:lnTo>
                  <a:lnTo>
                    <a:pt x="1021" y="35"/>
                  </a:lnTo>
                  <a:lnTo>
                    <a:pt x="1021" y="35"/>
                  </a:lnTo>
                  <a:close/>
                  <a:moveTo>
                    <a:pt x="1026" y="35"/>
                  </a:moveTo>
                  <a:lnTo>
                    <a:pt x="1026" y="37"/>
                  </a:lnTo>
                  <a:lnTo>
                    <a:pt x="1028" y="37"/>
                  </a:lnTo>
                  <a:lnTo>
                    <a:pt x="1026" y="37"/>
                  </a:lnTo>
                  <a:lnTo>
                    <a:pt x="1026" y="35"/>
                  </a:lnTo>
                  <a:lnTo>
                    <a:pt x="1026" y="35"/>
                  </a:lnTo>
                  <a:close/>
                  <a:moveTo>
                    <a:pt x="1025" y="49"/>
                  </a:moveTo>
                  <a:lnTo>
                    <a:pt x="1025" y="47"/>
                  </a:lnTo>
                  <a:lnTo>
                    <a:pt x="1026" y="47"/>
                  </a:lnTo>
                  <a:lnTo>
                    <a:pt x="1028" y="47"/>
                  </a:lnTo>
                  <a:lnTo>
                    <a:pt x="1030" y="46"/>
                  </a:lnTo>
                  <a:lnTo>
                    <a:pt x="1030" y="44"/>
                  </a:lnTo>
                  <a:lnTo>
                    <a:pt x="1030" y="44"/>
                  </a:lnTo>
                  <a:lnTo>
                    <a:pt x="1037" y="44"/>
                  </a:lnTo>
                  <a:lnTo>
                    <a:pt x="1037" y="37"/>
                  </a:lnTo>
                  <a:lnTo>
                    <a:pt x="1037" y="37"/>
                  </a:lnTo>
                  <a:lnTo>
                    <a:pt x="1037" y="37"/>
                  </a:lnTo>
                  <a:lnTo>
                    <a:pt x="1035" y="37"/>
                  </a:lnTo>
                  <a:lnTo>
                    <a:pt x="1035" y="39"/>
                  </a:lnTo>
                  <a:lnTo>
                    <a:pt x="1032" y="40"/>
                  </a:lnTo>
                  <a:lnTo>
                    <a:pt x="1028" y="42"/>
                  </a:lnTo>
                  <a:lnTo>
                    <a:pt x="1025" y="44"/>
                  </a:lnTo>
                  <a:lnTo>
                    <a:pt x="1025" y="49"/>
                  </a:lnTo>
                  <a:close/>
                  <a:moveTo>
                    <a:pt x="4381" y="74"/>
                  </a:moveTo>
                  <a:lnTo>
                    <a:pt x="4383" y="74"/>
                  </a:lnTo>
                  <a:lnTo>
                    <a:pt x="4383" y="75"/>
                  </a:lnTo>
                  <a:lnTo>
                    <a:pt x="4383" y="77"/>
                  </a:lnTo>
                  <a:lnTo>
                    <a:pt x="4379" y="77"/>
                  </a:lnTo>
                  <a:lnTo>
                    <a:pt x="4381" y="79"/>
                  </a:lnTo>
                  <a:lnTo>
                    <a:pt x="4385" y="79"/>
                  </a:lnTo>
                  <a:lnTo>
                    <a:pt x="4385" y="82"/>
                  </a:lnTo>
                  <a:lnTo>
                    <a:pt x="4386" y="84"/>
                  </a:lnTo>
                  <a:lnTo>
                    <a:pt x="4388" y="86"/>
                  </a:lnTo>
                  <a:lnTo>
                    <a:pt x="4392" y="88"/>
                  </a:lnTo>
                  <a:lnTo>
                    <a:pt x="4395" y="89"/>
                  </a:lnTo>
                  <a:lnTo>
                    <a:pt x="4399" y="88"/>
                  </a:lnTo>
                  <a:lnTo>
                    <a:pt x="4402" y="86"/>
                  </a:lnTo>
                  <a:lnTo>
                    <a:pt x="4406" y="82"/>
                  </a:lnTo>
                  <a:lnTo>
                    <a:pt x="4407" y="79"/>
                  </a:lnTo>
                  <a:lnTo>
                    <a:pt x="4407" y="79"/>
                  </a:lnTo>
                  <a:lnTo>
                    <a:pt x="4407" y="75"/>
                  </a:lnTo>
                  <a:lnTo>
                    <a:pt x="4411" y="74"/>
                  </a:lnTo>
                  <a:lnTo>
                    <a:pt x="4412" y="72"/>
                  </a:lnTo>
                  <a:lnTo>
                    <a:pt x="4414" y="70"/>
                  </a:lnTo>
                  <a:lnTo>
                    <a:pt x="4416" y="67"/>
                  </a:lnTo>
                  <a:lnTo>
                    <a:pt x="4418" y="65"/>
                  </a:lnTo>
                  <a:lnTo>
                    <a:pt x="4418" y="61"/>
                  </a:lnTo>
                  <a:lnTo>
                    <a:pt x="4416" y="60"/>
                  </a:lnTo>
                  <a:lnTo>
                    <a:pt x="4416" y="58"/>
                  </a:lnTo>
                  <a:lnTo>
                    <a:pt x="4416" y="54"/>
                  </a:lnTo>
                  <a:lnTo>
                    <a:pt x="4412" y="53"/>
                  </a:lnTo>
                  <a:lnTo>
                    <a:pt x="4411" y="53"/>
                  </a:lnTo>
                  <a:lnTo>
                    <a:pt x="4409" y="51"/>
                  </a:lnTo>
                  <a:lnTo>
                    <a:pt x="4409" y="46"/>
                  </a:lnTo>
                  <a:lnTo>
                    <a:pt x="4406" y="44"/>
                  </a:lnTo>
                  <a:lnTo>
                    <a:pt x="4402" y="44"/>
                  </a:lnTo>
                  <a:lnTo>
                    <a:pt x="4400" y="42"/>
                  </a:lnTo>
                  <a:lnTo>
                    <a:pt x="4399" y="40"/>
                  </a:lnTo>
                  <a:lnTo>
                    <a:pt x="4395" y="39"/>
                  </a:lnTo>
                  <a:lnTo>
                    <a:pt x="4395" y="37"/>
                  </a:lnTo>
                  <a:lnTo>
                    <a:pt x="4395" y="37"/>
                  </a:lnTo>
                  <a:lnTo>
                    <a:pt x="4395" y="37"/>
                  </a:lnTo>
                  <a:lnTo>
                    <a:pt x="4392" y="39"/>
                  </a:lnTo>
                  <a:lnTo>
                    <a:pt x="4390" y="40"/>
                  </a:lnTo>
                  <a:lnTo>
                    <a:pt x="4386" y="44"/>
                  </a:lnTo>
                  <a:lnTo>
                    <a:pt x="4386" y="46"/>
                  </a:lnTo>
                  <a:lnTo>
                    <a:pt x="4383" y="47"/>
                  </a:lnTo>
                  <a:lnTo>
                    <a:pt x="4383" y="49"/>
                  </a:lnTo>
                  <a:lnTo>
                    <a:pt x="4383" y="49"/>
                  </a:lnTo>
                  <a:lnTo>
                    <a:pt x="4383" y="54"/>
                  </a:lnTo>
                  <a:lnTo>
                    <a:pt x="4379" y="56"/>
                  </a:lnTo>
                  <a:lnTo>
                    <a:pt x="4378" y="60"/>
                  </a:lnTo>
                  <a:lnTo>
                    <a:pt x="4378" y="61"/>
                  </a:lnTo>
                  <a:lnTo>
                    <a:pt x="4379" y="65"/>
                  </a:lnTo>
                  <a:lnTo>
                    <a:pt x="4379" y="67"/>
                  </a:lnTo>
                  <a:lnTo>
                    <a:pt x="4378" y="67"/>
                  </a:lnTo>
                  <a:lnTo>
                    <a:pt x="4379" y="68"/>
                  </a:lnTo>
                  <a:lnTo>
                    <a:pt x="4379" y="70"/>
                  </a:lnTo>
                  <a:lnTo>
                    <a:pt x="4381" y="72"/>
                  </a:lnTo>
                  <a:lnTo>
                    <a:pt x="4381" y="74"/>
                  </a:lnTo>
                  <a:close/>
                  <a:moveTo>
                    <a:pt x="1051" y="72"/>
                  </a:moveTo>
                  <a:lnTo>
                    <a:pt x="1051" y="70"/>
                  </a:lnTo>
                  <a:lnTo>
                    <a:pt x="1054" y="70"/>
                  </a:lnTo>
                  <a:lnTo>
                    <a:pt x="1056" y="72"/>
                  </a:lnTo>
                  <a:lnTo>
                    <a:pt x="1058" y="74"/>
                  </a:lnTo>
                  <a:lnTo>
                    <a:pt x="1061" y="74"/>
                  </a:lnTo>
                  <a:lnTo>
                    <a:pt x="1061" y="74"/>
                  </a:lnTo>
                  <a:lnTo>
                    <a:pt x="1065" y="72"/>
                  </a:lnTo>
                  <a:lnTo>
                    <a:pt x="1066" y="54"/>
                  </a:lnTo>
                  <a:lnTo>
                    <a:pt x="1066" y="54"/>
                  </a:lnTo>
                  <a:lnTo>
                    <a:pt x="1066" y="53"/>
                  </a:lnTo>
                  <a:lnTo>
                    <a:pt x="1066" y="51"/>
                  </a:lnTo>
                  <a:lnTo>
                    <a:pt x="1065" y="51"/>
                  </a:lnTo>
                  <a:lnTo>
                    <a:pt x="1063" y="49"/>
                  </a:lnTo>
                  <a:lnTo>
                    <a:pt x="1063" y="47"/>
                  </a:lnTo>
                  <a:lnTo>
                    <a:pt x="1061" y="46"/>
                  </a:lnTo>
                  <a:lnTo>
                    <a:pt x="1061" y="44"/>
                  </a:lnTo>
                  <a:lnTo>
                    <a:pt x="1059" y="44"/>
                  </a:lnTo>
                  <a:lnTo>
                    <a:pt x="1058" y="40"/>
                  </a:lnTo>
                  <a:lnTo>
                    <a:pt x="1056" y="40"/>
                  </a:lnTo>
                  <a:lnTo>
                    <a:pt x="1056" y="40"/>
                  </a:lnTo>
                  <a:lnTo>
                    <a:pt x="1052" y="39"/>
                  </a:lnTo>
                  <a:lnTo>
                    <a:pt x="1051" y="40"/>
                  </a:lnTo>
                  <a:lnTo>
                    <a:pt x="1049" y="40"/>
                  </a:lnTo>
                  <a:lnTo>
                    <a:pt x="1046" y="40"/>
                  </a:lnTo>
                  <a:lnTo>
                    <a:pt x="1042" y="40"/>
                  </a:lnTo>
                  <a:lnTo>
                    <a:pt x="1042" y="44"/>
                  </a:lnTo>
                  <a:lnTo>
                    <a:pt x="1040" y="44"/>
                  </a:lnTo>
                  <a:lnTo>
                    <a:pt x="1040" y="47"/>
                  </a:lnTo>
                  <a:lnTo>
                    <a:pt x="1040" y="47"/>
                  </a:lnTo>
                  <a:lnTo>
                    <a:pt x="1037" y="51"/>
                  </a:lnTo>
                  <a:lnTo>
                    <a:pt x="1035" y="51"/>
                  </a:lnTo>
                  <a:lnTo>
                    <a:pt x="1033" y="51"/>
                  </a:lnTo>
                  <a:lnTo>
                    <a:pt x="1033" y="53"/>
                  </a:lnTo>
                  <a:lnTo>
                    <a:pt x="1032" y="54"/>
                  </a:lnTo>
                  <a:lnTo>
                    <a:pt x="1032" y="54"/>
                  </a:lnTo>
                  <a:lnTo>
                    <a:pt x="1032" y="56"/>
                  </a:lnTo>
                  <a:lnTo>
                    <a:pt x="1032" y="58"/>
                  </a:lnTo>
                  <a:lnTo>
                    <a:pt x="1030" y="60"/>
                  </a:lnTo>
                  <a:lnTo>
                    <a:pt x="1030" y="65"/>
                  </a:lnTo>
                  <a:lnTo>
                    <a:pt x="1030" y="65"/>
                  </a:lnTo>
                  <a:lnTo>
                    <a:pt x="1030" y="65"/>
                  </a:lnTo>
                  <a:lnTo>
                    <a:pt x="1032" y="65"/>
                  </a:lnTo>
                  <a:lnTo>
                    <a:pt x="1033" y="63"/>
                  </a:lnTo>
                  <a:lnTo>
                    <a:pt x="1035" y="63"/>
                  </a:lnTo>
                  <a:lnTo>
                    <a:pt x="1037" y="65"/>
                  </a:lnTo>
                  <a:lnTo>
                    <a:pt x="1040" y="67"/>
                  </a:lnTo>
                  <a:lnTo>
                    <a:pt x="1040" y="67"/>
                  </a:lnTo>
                  <a:lnTo>
                    <a:pt x="1042" y="67"/>
                  </a:lnTo>
                  <a:lnTo>
                    <a:pt x="1044" y="70"/>
                  </a:lnTo>
                  <a:lnTo>
                    <a:pt x="1047" y="70"/>
                  </a:lnTo>
                  <a:lnTo>
                    <a:pt x="1047" y="70"/>
                  </a:lnTo>
                  <a:lnTo>
                    <a:pt x="1049" y="72"/>
                  </a:lnTo>
                  <a:lnTo>
                    <a:pt x="1049" y="72"/>
                  </a:lnTo>
                  <a:lnTo>
                    <a:pt x="1051" y="72"/>
                  </a:lnTo>
                  <a:close/>
                  <a:moveTo>
                    <a:pt x="2154" y="60"/>
                  </a:moveTo>
                  <a:lnTo>
                    <a:pt x="2156" y="58"/>
                  </a:lnTo>
                  <a:lnTo>
                    <a:pt x="2157" y="58"/>
                  </a:lnTo>
                  <a:lnTo>
                    <a:pt x="2159" y="58"/>
                  </a:lnTo>
                  <a:lnTo>
                    <a:pt x="2163" y="58"/>
                  </a:lnTo>
                  <a:lnTo>
                    <a:pt x="2163" y="58"/>
                  </a:lnTo>
                  <a:lnTo>
                    <a:pt x="2163" y="58"/>
                  </a:lnTo>
                  <a:lnTo>
                    <a:pt x="2163" y="53"/>
                  </a:lnTo>
                  <a:lnTo>
                    <a:pt x="2163" y="53"/>
                  </a:lnTo>
                  <a:lnTo>
                    <a:pt x="2163" y="51"/>
                  </a:lnTo>
                  <a:lnTo>
                    <a:pt x="2159" y="53"/>
                  </a:lnTo>
                  <a:lnTo>
                    <a:pt x="2159" y="54"/>
                  </a:lnTo>
                  <a:lnTo>
                    <a:pt x="2156" y="53"/>
                  </a:lnTo>
                  <a:lnTo>
                    <a:pt x="2154" y="53"/>
                  </a:lnTo>
                  <a:lnTo>
                    <a:pt x="2152" y="51"/>
                  </a:lnTo>
                  <a:lnTo>
                    <a:pt x="2150" y="51"/>
                  </a:lnTo>
                  <a:lnTo>
                    <a:pt x="2150" y="44"/>
                  </a:lnTo>
                  <a:lnTo>
                    <a:pt x="2149" y="46"/>
                  </a:lnTo>
                  <a:lnTo>
                    <a:pt x="2147" y="46"/>
                  </a:lnTo>
                  <a:lnTo>
                    <a:pt x="2145" y="47"/>
                  </a:lnTo>
                  <a:lnTo>
                    <a:pt x="2142" y="47"/>
                  </a:lnTo>
                  <a:lnTo>
                    <a:pt x="2143" y="61"/>
                  </a:lnTo>
                  <a:lnTo>
                    <a:pt x="2143" y="61"/>
                  </a:lnTo>
                  <a:lnTo>
                    <a:pt x="2145" y="61"/>
                  </a:lnTo>
                  <a:lnTo>
                    <a:pt x="2145" y="61"/>
                  </a:lnTo>
                  <a:lnTo>
                    <a:pt x="2152" y="61"/>
                  </a:lnTo>
                  <a:lnTo>
                    <a:pt x="2154" y="60"/>
                  </a:lnTo>
                  <a:close/>
                  <a:moveTo>
                    <a:pt x="4458" y="49"/>
                  </a:moveTo>
                  <a:lnTo>
                    <a:pt x="4458" y="51"/>
                  </a:lnTo>
                  <a:lnTo>
                    <a:pt x="4460" y="51"/>
                  </a:lnTo>
                  <a:lnTo>
                    <a:pt x="4460" y="54"/>
                  </a:lnTo>
                  <a:lnTo>
                    <a:pt x="4460" y="58"/>
                  </a:lnTo>
                  <a:lnTo>
                    <a:pt x="4460" y="61"/>
                  </a:lnTo>
                  <a:lnTo>
                    <a:pt x="4458" y="65"/>
                  </a:lnTo>
                  <a:lnTo>
                    <a:pt x="4460" y="65"/>
                  </a:lnTo>
                  <a:lnTo>
                    <a:pt x="4461" y="68"/>
                  </a:lnTo>
                  <a:lnTo>
                    <a:pt x="4463" y="72"/>
                  </a:lnTo>
                  <a:lnTo>
                    <a:pt x="4467" y="72"/>
                  </a:lnTo>
                  <a:lnTo>
                    <a:pt x="4470" y="70"/>
                  </a:lnTo>
                  <a:lnTo>
                    <a:pt x="4472" y="68"/>
                  </a:lnTo>
                  <a:lnTo>
                    <a:pt x="4472" y="67"/>
                  </a:lnTo>
                  <a:lnTo>
                    <a:pt x="4475" y="65"/>
                  </a:lnTo>
                  <a:lnTo>
                    <a:pt x="4479" y="65"/>
                  </a:lnTo>
                  <a:lnTo>
                    <a:pt x="4481" y="56"/>
                  </a:lnTo>
                  <a:lnTo>
                    <a:pt x="4479" y="54"/>
                  </a:lnTo>
                  <a:lnTo>
                    <a:pt x="4477" y="53"/>
                  </a:lnTo>
                  <a:lnTo>
                    <a:pt x="4474" y="51"/>
                  </a:lnTo>
                  <a:lnTo>
                    <a:pt x="4472" y="51"/>
                  </a:lnTo>
                  <a:lnTo>
                    <a:pt x="4470" y="51"/>
                  </a:lnTo>
                  <a:lnTo>
                    <a:pt x="4470" y="53"/>
                  </a:lnTo>
                  <a:lnTo>
                    <a:pt x="4467" y="53"/>
                  </a:lnTo>
                  <a:lnTo>
                    <a:pt x="4463" y="49"/>
                  </a:lnTo>
                  <a:lnTo>
                    <a:pt x="4461" y="49"/>
                  </a:lnTo>
                  <a:lnTo>
                    <a:pt x="4460" y="47"/>
                  </a:lnTo>
                  <a:lnTo>
                    <a:pt x="4458" y="47"/>
                  </a:lnTo>
                  <a:lnTo>
                    <a:pt x="4458" y="46"/>
                  </a:lnTo>
                  <a:lnTo>
                    <a:pt x="4456" y="46"/>
                  </a:lnTo>
                  <a:lnTo>
                    <a:pt x="4458" y="47"/>
                  </a:lnTo>
                  <a:lnTo>
                    <a:pt x="4458" y="49"/>
                  </a:lnTo>
                  <a:close/>
                  <a:moveTo>
                    <a:pt x="4522" y="65"/>
                  </a:moveTo>
                  <a:lnTo>
                    <a:pt x="4524" y="65"/>
                  </a:lnTo>
                  <a:lnTo>
                    <a:pt x="4524" y="65"/>
                  </a:lnTo>
                  <a:lnTo>
                    <a:pt x="4526" y="65"/>
                  </a:lnTo>
                  <a:lnTo>
                    <a:pt x="4528" y="67"/>
                  </a:lnTo>
                  <a:lnTo>
                    <a:pt x="4538" y="67"/>
                  </a:lnTo>
                  <a:lnTo>
                    <a:pt x="4540" y="70"/>
                  </a:lnTo>
                  <a:lnTo>
                    <a:pt x="4542" y="70"/>
                  </a:lnTo>
                  <a:lnTo>
                    <a:pt x="4542" y="70"/>
                  </a:lnTo>
                  <a:lnTo>
                    <a:pt x="4545" y="70"/>
                  </a:lnTo>
                  <a:lnTo>
                    <a:pt x="4545" y="70"/>
                  </a:lnTo>
                  <a:lnTo>
                    <a:pt x="4549" y="70"/>
                  </a:lnTo>
                  <a:lnTo>
                    <a:pt x="4549" y="70"/>
                  </a:lnTo>
                  <a:lnTo>
                    <a:pt x="4556" y="68"/>
                  </a:lnTo>
                  <a:lnTo>
                    <a:pt x="4557" y="65"/>
                  </a:lnTo>
                  <a:lnTo>
                    <a:pt x="4559" y="65"/>
                  </a:lnTo>
                  <a:lnTo>
                    <a:pt x="4559" y="63"/>
                  </a:lnTo>
                  <a:lnTo>
                    <a:pt x="4563" y="63"/>
                  </a:lnTo>
                  <a:lnTo>
                    <a:pt x="4563" y="61"/>
                  </a:lnTo>
                  <a:lnTo>
                    <a:pt x="4566" y="61"/>
                  </a:lnTo>
                  <a:lnTo>
                    <a:pt x="4566" y="61"/>
                  </a:lnTo>
                  <a:lnTo>
                    <a:pt x="4568" y="61"/>
                  </a:lnTo>
                  <a:lnTo>
                    <a:pt x="4568" y="60"/>
                  </a:lnTo>
                  <a:lnTo>
                    <a:pt x="4566" y="58"/>
                  </a:lnTo>
                  <a:lnTo>
                    <a:pt x="4566" y="56"/>
                  </a:lnTo>
                  <a:lnTo>
                    <a:pt x="4564" y="54"/>
                  </a:lnTo>
                  <a:lnTo>
                    <a:pt x="4561" y="53"/>
                  </a:lnTo>
                  <a:lnTo>
                    <a:pt x="4557" y="53"/>
                  </a:lnTo>
                  <a:lnTo>
                    <a:pt x="4554" y="53"/>
                  </a:lnTo>
                  <a:lnTo>
                    <a:pt x="4550" y="53"/>
                  </a:lnTo>
                  <a:lnTo>
                    <a:pt x="4550" y="51"/>
                  </a:lnTo>
                  <a:lnTo>
                    <a:pt x="4547" y="51"/>
                  </a:lnTo>
                  <a:lnTo>
                    <a:pt x="4547" y="49"/>
                  </a:lnTo>
                  <a:lnTo>
                    <a:pt x="4545" y="49"/>
                  </a:lnTo>
                  <a:lnTo>
                    <a:pt x="4543" y="47"/>
                  </a:lnTo>
                  <a:lnTo>
                    <a:pt x="4542" y="47"/>
                  </a:lnTo>
                  <a:lnTo>
                    <a:pt x="4538" y="49"/>
                  </a:lnTo>
                  <a:lnTo>
                    <a:pt x="4535" y="49"/>
                  </a:lnTo>
                  <a:lnTo>
                    <a:pt x="4533" y="49"/>
                  </a:lnTo>
                  <a:lnTo>
                    <a:pt x="4529" y="51"/>
                  </a:lnTo>
                  <a:lnTo>
                    <a:pt x="4526" y="49"/>
                  </a:lnTo>
                  <a:lnTo>
                    <a:pt x="4522" y="49"/>
                  </a:lnTo>
                  <a:lnTo>
                    <a:pt x="4519" y="47"/>
                  </a:lnTo>
                  <a:lnTo>
                    <a:pt x="4519" y="49"/>
                  </a:lnTo>
                  <a:lnTo>
                    <a:pt x="4517" y="49"/>
                  </a:lnTo>
                  <a:lnTo>
                    <a:pt x="4519" y="53"/>
                  </a:lnTo>
                  <a:lnTo>
                    <a:pt x="4519" y="54"/>
                  </a:lnTo>
                  <a:lnTo>
                    <a:pt x="4517" y="58"/>
                  </a:lnTo>
                  <a:lnTo>
                    <a:pt x="4517" y="61"/>
                  </a:lnTo>
                  <a:lnTo>
                    <a:pt x="4521" y="61"/>
                  </a:lnTo>
                  <a:lnTo>
                    <a:pt x="4522" y="65"/>
                  </a:lnTo>
                  <a:close/>
                  <a:moveTo>
                    <a:pt x="920" y="60"/>
                  </a:moveTo>
                  <a:lnTo>
                    <a:pt x="922" y="60"/>
                  </a:lnTo>
                  <a:lnTo>
                    <a:pt x="922" y="58"/>
                  </a:lnTo>
                  <a:lnTo>
                    <a:pt x="923" y="58"/>
                  </a:lnTo>
                  <a:lnTo>
                    <a:pt x="923" y="56"/>
                  </a:lnTo>
                  <a:lnTo>
                    <a:pt x="922" y="53"/>
                  </a:lnTo>
                  <a:lnTo>
                    <a:pt x="922" y="49"/>
                  </a:lnTo>
                  <a:lnTo>
                    <a:pt x="918" y="51"/>
                  </a:lnTo>
                  <a:lnTo>
                    <a:pt x="918" y="53"/>
                  </a:lnTo>
                  <a:lnTo>
                    <a:pt x="918" y="54"/>
                  </a:lnTo>
                  <a:lnTo>
                    <a:pt x="918" y="56"/>
                  </a:lnTo>
                  <a:lnTo>
                    <a:pt x="920" y="58"/>
                  </a:lnTo>
                  <a:lnTo>
                    <a:pt x="920" y="60"/>
                  </a:lnTo>
                  <a:close/>
                  <a:moveTo>
                    <a:pt x="841" y="65"/>
                  </a:moveTo>
                  <a:lnTo>
                    <a:pt x="841" y="65"/>
                  </a:lnTo>
                  <a:lnTo>
                    <a:pt x="843" y="65"/>
                  </a:lnTo>
                  <a:lnTo>
                    <a:pt x="843" y="63"/>
                  </a:lnTo>
                  <a:lnTo>
                    <a:pt x="840" y="63"/>
                  </a:lnTo>
                  <a:lnTo>
                    <a:pt x="838" y="67"/>
                  </a:lnTo>
                  <a:lnTo>
                    <a:pt x="840" y="67"/>
                  </a:lnTo>
                  <a:lnTo>
                    <a:pt x="841" y="67"/>
                  </a:lnTo>
                  <a:lnTo>
                    <a:pt x="841" y="65"/>
                  </a:lnTo>
                  <a:close/>
                  <a:moveTo>
                    <a:pt x="1269" y="67"/>
                  </a:moveTo>
                  <a:lnTo>
                    <a:pt x="1271" y="65"/>
                  </a:lnTo>
                  <a:lnTo>
                    <a:pt x="1267" y="63"/>
                  </a:lnTo>
                  <a:lnTo>
                    <a:pt x="1264" y="63"/>
                  </a:lnTo>
                  <a:lnTo>
                    <a:pt x="1264" y="67"/>
                  </a:lnTo>
                  <a:lnTo>
                    <a:pt x="1265" y="67"/>
                  </a:lnTo>
                  <a:lnTo>
                    <a:pt x="1265" y="67"/>
                  </a:lnTo>
                  <a:lnTo>
                    <a:pt x="1269" y="67"/>
                  </a:lnTo>
                  <a:close/>
                  <a:moveTo>
                    <a:pt x="2128" y="63"/>
                  </a:moveTo>
                  <a:lnTo>
                    <a:pt x="2126" y="63"/>
                  </a:lnTo>
                  <a:lnTo>
                    <a:pt x="2126" y="67"/>
                  </a:lnTo>
                  <a:lnTo>
                    <a:pt x="2126" y="70"/>
                  </a:lnTo>
                  <a:lnTo>
                    <a:pt x="2129" y="74"/>
                  </a:lnTo>
                  <a:lnTo>
                    <a:pt x="2129" y="74"/>
                  </a:lnTo>
                  <a:lnTo>
                    <a:pt x="2129" y="74"/>
                  </a:lnTo>
                  <a:lnTo>
                    <a:pt x="2131" y="74"/>
                  </a:lnTo>
                  <a:lnTo>
                    <a:pt x="2133" y="72"/>
                  </a:lnTo>
                  <a:lnTo>
                    <a:pt x="2133" y="72"/>
                  </a:lnTo>
                  <a:lnTo>
                    <a:pt x="2135" y="70"/>
                  </a:lnTo>
                  <a:lnTo>
                    <a:pt x="2135" y="67"/>
                  </a:lnTo>
                  <a:lnTo>
                    <a:pt x="2133" y="67"/>
                  </a:lnTo>
                  <a:lnTo>
                    <a:pt x="2129" y="67"/>
                  </a:lnTo>
                  <a:lnTo>
                    <a:pt x="2129" y="65"/>
                  </a:lnTo>
                  <a:lnTo>
                    <a:pt x="2128" y="63"/>
                  </a:lnTo>
                  <a:lnTo>
                    <a:pt x="2128" y="63"/>
                  </a:lnTo>
                  <a:lnTo>
                    <a:pt x="2128" y="63"/>
                  </a:lnTo>
                  <a:close/>
                  <a:moveTo>
                    <a:pt x="635" y="154"/>
                  </a:moveTo>
                  <a:lnTo>
                    <a:pt x="637" y="157"/>
                  </a:lnTo>
                  <a:lnTo>
                    <a:pt x="639" y="159"/>
                  </a:lnTo>
                  <a:lnTo>
                    <a:pt x="641" y="163"/>
                  </a:lnTo>
                  <a:lnTo>
                    <a:pt x="641" y="164"/>
                  </a:lnTo>
                  <a:lnTo>
                    <a:pt x="641" y="164"/>
                  </a:lnTo>
                  <a:lnTo>
                    <a:pt x="644" y="168"/>
                  </a:lnTo>
                  <a:lnTo>
                    <a:pt x="655" y="168"/>
                  </a:lnTo>
                  <a:lnTo>
                    <a:pt x="655" y="166"/>
                  </a:lnTo>
                  <a:lnTo>
                    <a:pt x="656" y="166"/>
                  </a:lnTo>
                  <a:lnTo>
                    <a:pt x="656" y="163"/>
                  </a:lnTo>
                  <a:lnTo>
                    <a:pt x="665" y="156"/>
                  </a:lnTo>
                  <a:lnTo>
                    <a:pt x="665" y="154"/>
                  </a:lnTo>
                  <a:lnTo>
                    <a:pt x="668" y="154"/>
                  </a:lnTo>
                  <a:lnTo>
                    <a:pt x="668" y="154"/>
                  </a:lnTo>
                  <a:lnTo>
                    <a:pt x="668" y="156"/>
                  </a:lnTo>
                  <a:lnTo>
                    <a:pt x="670" y="156"/>
                  </a:lnTo>
                  <a:lnTo>
                    <a:pt x="674" y="157"/>
                  </a:lnTo>
                  <a:lnTo>
                    <a:pt x="677" y="157"/>
                  </a:lnTo>
                  <a:lnTo>
                    <a:pt x="681" y="157"/>
                  </a:lnTo>
                  <a:lnTo>
                    <a:pt x="686" y="156"/>
                  </a:lnTo>
                  <a:lnTo>
                    <a:pt x="689" y="154"/>
                  </a:lnTo>
                  <a:lnTo>
                    <a:pt x="691" y="150"/>
                  </a:lnTo>
                  <a:lnTo>
                    <a:pt x="691" y="150"/>
                  </a:lnTo>
                  <a:lnTo>
                    <a:pt x="691" y="149"/>
                  </a:lnTo>
                  <a:lnTo>
                    <a:pt x="695" y="145"/>
                  </a:lnTo>
                  <a:lnTo>
                    <a:pt x="696" y="142"/>
                  </a:lnTo>
                  <a:lnTo>
                    <a:pt x="696" y="140"/>
                  </a:lnTo>
                  <a:lnTo>
                    <a:pt x="695" y="136"/>
                  </a:lnTo>
                  <a:lnTo>
                    <a:pt x="698" y="135"/>
                  </a:lnTo>
                  <a:lnTo>
                    <a:pt x="700" y="135"/>
                  </a:lnTo>
                  <a:lnTo>
                    <a:pt x="700" y="133"/>
                  </a:lnTo>
                  <a:lnTo>
                    <a:pt x="700" y="131"/>
                  </a:lnTo>
                  <a:lnTo>
                    <a:pt x="702" y="129"/>
                  </a:lnTo>
                  <a:lnTo>
                    <a:pt x="705" y="128"/>
                  </a:lnTo>
                  <a:lnTo>
                    <a:pt x="707" y="126"/>
                  </a:lnTo>
                  <a:lnTo>
                    <a:pt x="709" y="126"/>
                  </a:lnTo>
                  <a:lnTo>
                    <a:pt x="709" y="122"/>
                  </a:lnTo>
                  <a:lnTo>
                    <a:pt x="712" y="121"/>
                  </a:lnTo>
                  <a:lnTo>
                    <a:pt x="714" y="119"/>
                  </a:lnTo>
                  <a:lnTo>
                    <a:pt x="716" y="119"/>
                  </a:lnTo>
                  <a:lnTo>
                    <a:pt x="719" y="115"/>
                  </a:lnTo>
                  <a:lnTo>
                    <a:pt x="724" y="114"/>
                  </a:lnTo>
                  <a:lnTo>
                    <a:pt x="724" y="112"/>
                  </a:lnTo>
                  <a:lnTo>
                    <a:pt x="728" y="112"/>
                  </a:lnTo>
                  <a:lnTo>
                    <a:pt x="728" y="110"/>
                  </a:lnTo>
                  <a:lnTo>
                    <a:pt x="733" y="108"/>
                  </a:lnTo>
                  <a:lnTo>
                    <a:pt x="733" y="107"/>
                  </a:lnTo>
                  <a:lnTo>
                    <a:pt x="742" y="107"/>
                  </a:lnTo>
                  <a:lnTo>
                    <a:pt x="742" y="107"/>
                  </a:lnTo>
                  <a:lnTo>
                    <a:pt x="742" y="107"/>
                  </a:lnTo>
                  <a:lnTo>
                    <a:pt x="742" y="107"/>
                  </a:lnTo>
                  <a:lnTo>
                    <a:pt x="745" y="107"/>
                  </a:lnTo>
                  <a:lnTo>
                    <a:pt x="745" y="105"/>
                  </a:lnTo>
                  <a:lnTo>
                    <a:pt x="754" y="105"/>
                  </a:lnTo>
                  <a:lnTo>
                    <a:pt x="756" y="103"/>
                  </a:lnTo>
                  <a:lnTo>
                    <a:pt x="759" y="101"/>
                  </a:lnTo>
                  <a:lnTo>
                    <a:pt x="759" y="98"/>
                  </a:lnTo>
                  <a:lnTo>
                    <a:pt x="756" y="96"/>
                  </a:lnTo>
                  <a:lnTo>
                    <a:pt x="754" y="95"/>
                  </a:lnTo>
                  <a:lnTo>
                    <a:pt x="751" y="95"/>
                  </a:lnTo>
                  <a:lnTo>
                    <a:pt x="749" y="91"/>
                  </a:lnTo>
                  <a:lnTo>
                    <a:pt x="747" y="88"/>
                  </a:lnTo>
                  <a:lnTo>
                    <a:pt x="747" y="88"/>
                  </a:lnTo>
                  <a:lnTo>
                    <a:pt x="740" y="86"/>
                  </a:lnTo>
                  <a:lnTo>
                    <a:pt x="740" y="86"/>
                  </a:lnTo>
                  <a:lnTo>
                    <a:pt x="738" y="86"/>
                  </a:lnTo>
                  <a:lnTo>
                    <a:pt x="738" y="84"/>
                  </a:lnTo>
                  <a:lnTo>
                    <a:pt x="717" y="82"/>
                  </a:lnTo>
                  <a:lnTo>
                    <a:pt x="717" y="82"/>
                  </a:lnTo>
                  <a:lnTo>
                    <a:pt x="716" y="84"/>
                  </a:lnTo>
                  <a:lnTo>
                    <a:pt x="714" y="84"/>
                  </a:lnTo>
                  <a:lnTo>
                    <a:pt x="712" y="86"/>
                  </a:lnTo>
                  <a:lnTo>
                    <a:pt x="712" y="84"/>
                  </a:lnTo>
                  <a:lnTo>
                    <a:pt x="710" y="84"/>
                  </a:lnTo>
                  <a:lnTo>
                    <a:pt x="710" y="82"/>
                  </a:lnTo>
                  <a:lnTo>
                    <a:pt x="705" y="84"/>
                  </a:lnTo>
                  <a:lnTo>
                    <a:pt x="703" y="82"/>
                  </a:lnTo>
                  <a:lnTo>
                    <a:pt x="691" y="79"/>
                  </a:lnTo>
                  <a:lnTo>
                    <a:pt x="682" y="75"/>
                  </a:lnTo>
                  <a:lnTo>
                    <a:pt x="674" y="70"/>
                  </a:lnTo>
                  <a:lnTo>
                    <a:pt x="674" y="70"/>
                  </a:lnTo>
                  <a:lnTo>
                    <a:pt x="670" y="70"/>
                  </a:lnTo>
                  <a:lnTo>
                    <a:pt x="670" y="72"/>
                  </a:lnTo>
                  <a:lnTo>
                    <a:pt x="665" y="74"/>
                  </a:lnTo>
                  <a:lnTo>
                    <a:pt x="665" y="74"/>
                  </a:lnTo>
                  <a:lnTo>
                    <a:pt x="662" y="74"/>
                  </a:lnTo>
                  <a:lnTo>
                    <a:pt x="662" y="75"/>
                  </a:lnTo>
                  <a:lnTo>
                    <a:pt x="658" y="75"/>
                  </a:lnTo>
                  <a:lnTo>
                    <a:pt x="658" y="75"/>
                  </a:lnTo>
                  <a:lnTo>
                    <a:pt x="649" y="75"/>
                  </a:lnTo>
                  <a:lnTo>
                    <a:pt x="649" y="77"/>
                  </a:lnTo>
                  <a:lnTo>
                    <a:pt x="648" y="77"/>
                  </a:lnTo>
                  <a:lnTo>
                    <a:pt x="648" y="79"/>
                  </a:lnTo>
                  <a:lnTo>
                    <a:pt x="641" y="79"/>
                  </a:lnTo>
                  <a:lnTo>
                    <a:pt x="641" y="81"/>
                  </a:lnTo>
                  <a:lnTo>
                    <a:pt x="637" y="81"/>
                  </a:lnTo>
                  <a:lnTo>
                    <a:pt x="637" y="82"/>
                  </a:lnTo>
                  <a:lnTo>
                    <a:pt x="628" y="86"/>
                  </a:lnTo>
                  <a:lnTo>
                    <a:pt x="630" y="89"/>
                  </a:lnTo>
                  <a:lnTo>
                    <a:pt x="632" y="95"/>
                  </a:lnTo>
                  <a:lnTo>
                    <a:pt x="632" y="95"/>
                  </a:lnTo>
                  <a:lnTo>
                    <a:pt x="632" y="96"/>
                  </a:lnTo>
                  <a:lnTo>
                    <a:pt x="634" y="96"/>
                  </a:lnTo>
                  <a:lnTo>
                    <a:pt x="634" y="98"/>
                  </a:lnTo>
                  <a:lnTo>
                    <a:pt x="632" y="98"/>
                  </a:lnTo>
                  <a:lnTo>
                    <a:pt x="632" y="101"/>
                  </a:lnTo>
                  <a:lnTo>
                    <a:pt x="632" y="101"/>
                  </a:lnTo>
                  <a:lnTo>
                    <a:pt x="630" y="107"/>
                  </a:lnTo>
                  <a:lnTo>
                    <a:pt x="630" y="110"/>
                  </a:lnTo>
                  <a:lnTo>
                    <a:pt x="632" y="114"/>
                  </a:lnTo>
                  <a:lnTo>
                    <a:pt x="634" y="114"/>
                  </a:lnTo>
                  <a:lnTo>
                    <a:pt x="634" y="117"/>
                  </a:lnTo>
                  <a:lnTo>
                    <a:pt x="628" y="117"/>
                  </a:lnTo>
                  <a:lnTo>
                    <a:pt x="632" y="129"/>
                  </a:lnTo>
                  <a:lnTo>
                    <a:pt x="630" y="129"/>
                  </a:lnTo>
                  <a:lnTo>
                    <a:pt x="630" y="133"/>
                  </a:lnTo>
                  <a:lnTo>
                    <a:pt x="625" y="136"/>
                  </a:lnTo>
                  <a:lnTo>
                    <a:pt x="623" y="147"/>
                  </a:lnTo>
                  <a:lnTo>
                    <a:pt x="627" y="149"/>
                  </a:lnTo>
                  <a:lnTo>
                    <a:pt x="628" y="150"/>
                  </a:lnTo>
                  <a:lnTo>
                    <a:pt x="630" y="152"/>
                  </a:lnTo>
                  <a:lnTo>
                    <a:pt x="632" y="154"/>
                  </a:lnTo>
                  <a:lnTo>
                    <a:pt x="635" y="154"/>
                  </a:lnTo>
                  <a:close/>
                  <a:moveTo>
                    <a:pt x="1014" y="74"/>
                  </a:moveTo>
                  <a:lnTo>
                    <a:pt x="1014" y="70"/>
                  </a:lnTo>
                  <a:lnTo>
                    <a:pt x="1012" y="70"/>
                  </a:lnTo>
                  <a:lnTo>
                    <a:pt x="1011" y="72"/>
                  </a:lnTo>
                  <a:lnTo>
                    <a:pt x="1009" y="74"/>
                  </a:lnTo>
                  <a:lnTo>
                    <a:pt x="1012" y="74"/>
                  </a:lnTo>
                  <a:lnTo>
                    <a:pt x="1012" y="74"/>
                  </a:lnTo>
                  <a:lnTo>
                    <a:pt x="1014" y="74"/>
                  </a:lnTo>
                  <a:close/>
                  <a:moveTo>
                    <a:pt x="2145" y="72"/>
                  </a:moveTo>
                  <a:lnTo>
                    <a:pt x="2145" y="74"/>
                  </a:lnTo>
                  <a:lnTo>
                    <a:pt x="2149" y="74"/>
                  </a:lnTo>
                  <a:lnTo>
                    <a:pt x="2149" y="70"/>
                  </a:lnTo>
                  <a:lnTo>
                    <a:pt x="2147" y="72"/>
                  </a:lnTo>
                  <a:lnTo>
                    <a:pt x="2147" y="72"/>
                  </a:lnTo>
                  <a:lnTo>
                    <a:pt x="2147" y="72"/>
                  </a:lnTo>
                  <a:lnTo>
                    <a:pt x="2145" y="72"/>
                  </a:lnTo>
                  <a:close/>
                  <a:moveTo>
                    <a:pt x="1602" y="74"/>
                  </a:moveTo>
                  <a:lnTo>
                    <a:pt x="1602" y="74"/>
                  </a:lnTo>
                  <a:lnTo>
                    <a:pt x="1602" y="74"/>
                  </a:lnTo>
                  <a:lnTo>
                    <a:pt x="1601" y="74"/>
                  </a:lnTo>
                  <a:lnTo>
                    <a:pt x="1597" y="74"/>
                  </a:lnTo>
                  <a:lnTo>
                    <a:pt x="1595" y="74"/>
                  </a:lnTo>
                  <a:lnTo>
                    <a:pt x="1592" y="75"/>
                  </a:lnTo>
                  <a:lnTo>
                    <a:pt x="1592" y="77"/>
                  </a:lnTo>
                  <a:lnTo>
                    <a:pt x="1602" y="75"/>
                  </a:lnTo>
                  <a:lnTo>
                    <a:pt x="1602" y="74"/>
                  </a:lnTo>
                  <a:close/>
                  <a:moveTo>
                    <a:pt x="1037" y="75"/>
                  </a:moveTo>
                  <a:lnTo>
                    <a:pt x="1039" y="75"/>
                  </a:lnTo>
                  <a:lnTo>
                    <a:pt x="1039" y="77"/>
                  </a:lnTo>
                  <a:lnTo>
                    <a:pt x="1040" y="77"/>
                  </a:lnTo>
                  <a:lnTo>
                    <a:pt x="1040" y="75"/>
                  </a:lnTo>
                  <a:lnTo>
                    <a:pt x="1042" y="75"/>
                  </a:lnTo>
                  <a:lnTo>
                    <a:pt x="1042" y="75"/>
                  </a:lnTo>
                  <a:lnTo>
                    <a:pt x="1042" y="75"/>
                  </a:lnTo>
                  <a:lnTo>
                    <a:pt x="1039" y="74"/>
                  </a:lnTo>
                  <a:lnTo>
                    <a:pt x="1037" y="75"/>
                  </a:lnTo>
                  <a:close/>
                  <a:moveTo>
                    <a:pt x="2102" y="81"/>
                  </a:moveTo>
                  <a:lnTo>
                    <a:pt x="2102" y="86"/>
                  </a:lnTo>
                  <a:lnTo>
                    <a:pt x="2102" y="88"/>
                  </a:lnTo>
                  <a:lnTo>
                    <a:pt x="2108" y="89"/>
                  </a:lnTo>
                  <a:lnTo>
                    <a:pt x="2108" y="88"/>
                  </a:lnTo>
                  <a:lnTo>
                    <a:pt x="2117" y="88"/>
                  </a:lnTo>
                  <a:lnTo>
                    <a:pt x="2117" y="84"/>
                  </a:lnTo>
                  <a:lnTo>
                    <a:pt x="2114" y="82"/>
                  </a:lnTo>
                  <a:lnTo>
                    <a:pt x="2110" y="82"/>
                  </a:lnTo>
                  <a:lnTo>
                    <a:pt x="2107" y="79"/>
                  </a:lnTo>
                  <a:lnTo>
                    <a:pt x="2103" y="81"/>
                  </a:lnTo>
                  <a:lnTo>
                    <a:pt x="2102" y="81"/>
                  </a:lnTo>
                  <a:close/>
                  <a:moveTo>
                    <a:pt x="3187" y="82"/>
                  </a:moveTo>
                  <a:lnTo>
                    <a:pt x="3191" y="82"/>
                  </a:lnTo>
                  <a:lnTo>
                    <a:pt x="3191" y="81"/>
                  </a:lnTo>
                  <a:lnTo>
                    <a:pt x="3187" y="79"/>
                  </a:lnTo>
                  <a:lnTo>
                    <a:pt x="3187" y="82"/>
                  </a:lnTo>
                  <a:close/>
                  <a:moveTo>
                    <a:pt x="1032" y="136"/>
                  </a:moveTo>
                  <a:lnTo>
                    <a:pt x="1033" y="136"/>
                  </a:lnTo>
                  <a:lnTo>
                    <a:pt x="1033" y="133"/>
                  </a:lnTo>
                  <a:lnTo>
                    <a:pt x="1032" y="131"/>
                  </a:lnTo>
                  <a:lnTo>
                    <a:pt x="1032" y="129"/>
                  </a:lnTo>
                  <a:lnTo>
                    <a:pt x="1030" y="128"/>
                  </a:lnTo>
                  <a:lnTo>
                    <a:pt x="1032" y="126"/>
                  </a:lnTo>
                  <a:lnTo>
                    <a:pt x="1032" y="124"/>
                  </a:lnTo>
                  <a:lnTo>
                    <a:pt x="1032" y="122"/>
                  </a:lnTo>
                  <a:lnTo>
                    <a:pt x="1030" y="121"/>
                  </a:lnTo>
                  <a:lnTo>
                    <a:pt x="1030" y="121"/>
                  </a:lnTo>
                  <a:lnTo>
                    <a:pt x="1026" y="122"/>
                  </a:lnTo>
                  <a:lnTo>
                    <a:pt x="1025" y="124"/>
                  </a:lnTo>
                  <a:lnTo>
                    <a:pt x="1023" y="126"/>
                  </a:lnTo>
                  <a:lnTo>
                    <a:pt x="1018" y="128"/>
                  </a:lnTo>
                  <a:lnTo>
                    <a:pt x="1018" y="122"/>
                  </a:lnTo>
                  <a:lnTo>
                    <a:pt x="1016" y="121"/>
                  </a:lnTo>
                  <a:lnTo>
                    <a:pt x="1016" y="114"/>
                  </a:lnTo>
                  <a:lnTo>
                    <a:pt x="1012" y="114"/>
                  </a:lnTo>
                  <a:lnTo>
                    <a:pt x="1012" y="115"/>
                  </a:lnTo>
                  <a:lnTo>
                    <a:pt x="1012" y="117"/>
                  </a:lnTo>
                  <a:lnTo>
                    <a:pt x="1007" y="117"/>
                  </a:lnTo>
                  <a:lnTo>
                    <a:pt x="1007" y="115"/>
                  </a:lnTo>
                  <a:lnTo>
                    <a:pt x="1007" y="115"/>
                  </a:lnTo>
                  <a:lnTo>
                    <a:pt x="1005" y="108"/>
                  </a:lnTo>
                  <a:lnTo>
                    <a:pt x="1004" y="108"/>
                  </a:lnTo>
                  <a:lnTo>
                    <a:pt x="1004" y="108"/>
                  </a:lnTo>
                  <a:lnTo>
                    <a:pt x="1004" y="108"/>
                  </a:lnTo>
                  <a:lnTo>
                    <a:pt x="1004" y="107"/>
                  </a:lnTo>
                  <a:lnTo>
                    <a:pt x="1007" y="107"/>
                  </a:lnTo>
                  <a:lnTo>
                    <a:pt x="1011" y="105"/>
                  </a:lnTo>
                  <a:lnTo>
                    <a:pt x="1014" y="105"/>
                  </a:lnTo>
                  <a:lnTo>
                    <a:pt x="1018" y="105"/>
                  </a:lnTo>
                  <a:lnTo>
                    <a:pt x="1018" y="101"/>
                  </a:lnTo>
                  <a:lnTo>
                    <a:pt x="1018" y="100"/>
                  </a:lnTo>
                  <a:lnTo>
                    <a:pt x="1018" y="98"/>
                  </a:lnTo>
                  <a:lnTo>
                    <a:pt x="1018" y="95"/>
                  </a:lnTo>
                  <a:lnTo>
                    <a:pt x="1014" y="95"/>
                  </a:lnTo>
                  <a:lnTo>
                    <a:pt x="1012" y="93"/>
                  </a:lnTo>
                  <a:lnTo>
                    <a:pt x="1009" y="91"/>
                  </a:lnTo>
                  <a:lnTo>
                    <a:pt x="1007" y="91"/>
                  </a:lnTo>
                  <a:lnTo>
                    <a:pt x="1004" y="91"/>
                  </a:lnTo>
                  <a:lnTo>
                    <a:pt x="1004" y="91"/>
                  </a:lnTo>
                  <a:lnTo>
                    <a:pt x="1002" y="93"/>
                  </a:lnTo>
                  <a:lnTo>
                    <a:pt x="1000" y="93"/>
                  </a:lnTo>
                  <a:lnTo>
                    <a:pt x="1000" y="91"/>
                  </a:lnTo>
                  <a:lnTo>
                    <a:pt x="998" y="93"/>
                  </a:lnTo>
                  <a:lnTo>
                    <a:pt x="997" y="95"/>
                  </a:lnTo>
                  <a:lnTo>
                    <a:pt x="991" y="95"/>
                  </a:lnTo>
                  <a:lnTo>
                    <a:pt x="991" y="93"/>
                  </a:lnTo>
                  <a:lnTo>
                    <a:pt x="997" y="91"/>
                  </a:lnTo>
                  <a:lnTo>
                    <a:pt x="1002" y="88"/>
                  </a:lnTo>
                  <a:lnTo>
                    <a:pt x="1007" y="86"/>
                  </a:lnTo>
                  <a:lnTo>
                    <a:pt x="1007" y="81"/>
                  </a:lnTo>
                  <a:lnTo>
                    <a:pt x="1000" y="81"/>
                  </a:lnTo>
                  <a:lnTo>
                    <a:pt x="1000" y="84"/>
                  </a:lnTo>
                  <a:lnTo>
                    <a:pt x="997" y="84"/>
                  </a:lnTo>
                  <a:lnTo>
                    <a:pt x="995" y="88"/>
                  </a:lnTo>
                  <a:lnTo>
                    <a:pt x="993" y="88"/>
                  </a:lnTo>
                  <a:lnTo>
                    <a:pt x="990" y="88"/>
                  </a:lnTo>
                  <a:lnTo>
                    <a:pt x="986" y="88"/>
                  </a:lnTo>
                  <a:lnTo>
                    <a:pt x="986" y="89"/>
                  </a:lnTo>
                  <a:lnTo>
                    <a:pt x="983" y="89"/>
                  </a:lnTo>
                  <a:lnTo>
                    <a:pt x="983" y="91"/>
                  </a:lnTo>
                  <a:lnTo>
                    <a:pt x="981" y="91"/>
                  </a:lnTo>
                  <a:lnTo>
                    <a:pt x="981" y="91"/>
                  </a:lnTo>
                  <a:lnTo>
                    <a:pt x="983" y="91"/>
                  </a:lnTo>
                  <a:lnTo>
                    <a:pt x="983" y="93"/>
                  </a:lnTo>
                  <a:lnTo>
                    <a:pt x="986" y="93"/>
                  </a:lnTo>
                  <a:lnTo>
                    <a:pt x="984" y="96"/>
                  </a:lnTo>
                  <a:lnTo>
                    <a:pt x="974" y="95"/>
                  </a:lnTo>
                  <a:lnTo>
                    <a:pt x="972" y="91"/>
                  </a:lnTo>
                  <a:lnTo>
                    <a:pt x="970" y="91"/>
                  </a:lnTo>
                  <a:lnTo>
                    <a:pt x="970" y="89"/>
                  </a:lnTo>
                  <a:lnTo>
                    <a:pt x="969" y="91"/>
                  </a:lnTo>
                  <a:lnTo>
                    <a:pt x="969" y="91"/>
                  </a:lnTo>
                  <a:lnTo>
                    <a:pt x="963" y="93"/>
                  </a:lnTo>
                  <a:lnTo>
                    <a:pt x="962" y="96"/>
                  </a:lnTo>
                  <a:lnTo>
                    <a:pt x="960" y="98"/>
                  </a:lnTo>
                  <a:lnTo>
                    <a:pt x="960" y="98"/>
                  </a:lnTo>
                  <a:lnTo>
                    <a:pt x="958" y="100"/>
                  </a:lnTo>
                  <a:lnTo>
                    <a:pt x="958" y="103"/>
                  </a:lnTo>
                  <a:lnTo>
                    <a:pt x="956" y="103"/>
                  </a:lnTo>
                  <a:lnTo>
                    <a:pt x="956" y="103"/>
                  </a:lnTo>
                  <a:lnTo>
                    <a:pt x="956" y="105"/>
                  </a:lnTo>
                  <a:lnTo>
                    <a:pt x="958" y="107"/>
                  </a:lnTo>
                  <a:lnTo>
                    <a:pt x="958" y="107"/>
                  </a:lnTo>
                  <a:lnTo>
                    <a:pt x="958" y="108"/>
                  </a:lnTo>
                  <a:lnTo>
                    <a:pt x="967" y="108"/>
                  </a:lnTo>
                  <a:lnTo>
                    <a:pt x="967" y="108"/>
                  </a:lnTo>
                  <a:lnTo>
                    <a:pt x="974" y="110"/>
                  </a:lnTo>
                  <a:lnTo>
                    <a:pt x="974" y="112"/>
                  </a:lnTo>
                  <a:lnTo>
                    <a:pt x="974" y="112"/>
                  </a:lnTo>
                  <a:lnTo>
                    <a:pt x="974" y="119"/>
                  </a:lnTo>
                  <a:lnTo>
                    <a:pt x="972" y="119"/>
                  </a:lnTo>
                  <a:lnTo>
                    <a:pt x="974" y="122"/>
                  </a:lnTo>
                  <a:lnTo>
                    <a:pt x="972" y="122"/>
                  </a:lnTo>
                  <a:lnTo>
                    <a:pt x="972" y="124"/>
                  </a:lnTo>
                  <a:lnTo>
                    <a:pt x="970" y="124"/>
                  </a:lnTo>
                  <a:lnTo>
                    <a:pt x="962" y="124"/>
                  </a:lnTo>
                  <a:lnTo>
                    <a:pt x="962" y="124"/>
                  </a:lnTo>
                  <a:lnTo>
                    <a:pt x="950" y="124"/>
                  </a:lnTo>
                  <a:lnTo>
                    <a:pt x="950" y="122"/>
                  </a:lnTo>
                  <a:lnTo>
                    <a:pt x="948" y="122"/>
                  </a:lnTo>
                  <a:lnTo>
                    <a:pt x="948" y="119"/>
                  </a:lnTo>
                  <a:lnTo>
                    <a:pt x="946" y="117"/>
                  </a:lnTo>
                  <a:lnTo>
                    <a:pt x="944" y="115"/>
                  </a:lnTo>
                  <a:lnTo>
                    <a:pt x="944" y="115"/>
                  </a:lnTo>
                  <a:lnTo>
                    <a:pt x="943" y="115"/>
                  </a:lnTo>
                  <a:lnTo>
                    <a:pt x="939" y="117"/>
                  </a:lnTo>
                  <a:lnTo>
                    <a:pt x="937" y="115"/>
                  </a:lnTo>
                  <a:lnTo>
                    <a:pt x="937" y="117"/>
                  </a:lnTo>
                  <a:lnTo>
                    <a:pt x="936" y="117"/>
                  </a:lnTo>
                  <a:lnTo>
                    <a:pt x="936" y="121"/>
                  </a:lnTo>
                  <a:lnTo>
                    <a:pt x="937" y="121"/>
                  </a:lnTo>
                  <a:lnTo>
                    <a:pt x="937" y="124"/>
                  </a:lnTo>
                  <a:lnTo>
                    <a:pt x="937" y="124"/>
                  </a:lnTo>
                  <a:lnTo>
                    <a:pt x="937" y="128"/>
                  </a:lnTo>
                  <a:lnTo>
                    <a:pt x="944" y="135"/>
                  </a:lnTo>
                  <a:lnTo>
                    <a:pt x="946" y="138"/>
                  </a:lnTo>
                  <a:lnTo>
                    <a:pt x="951" y="138"/>
                  </a:lnTo>
                  <a:lnTo>
                    <a:pt x="953" y="140"/>
                  </a:lnTo>
                  <a:lnTo>
                    <a:pt x="956" y="142"/>
                  </a:lnTo>
                  <a:lnTo>
                    <a:pt x="956" y="136"/>
                  </a:lnTo>
                  <a:lnTo>
                    <a:pt x="958" y="136"/>
                  </a:lnTo>
                  <a:lnTo>
                    <a:pt x="958" y="136"/>
                  </a:lnTo>
                  <a:lnTo>
                    <a:pt x="958" y="136"/>
                  </a:lnTo>
                  <a:lnTo>
                    <a:pt x="962" y="136"/>
                  </a:lnTo>
                  <a:lnTo>
                    <a:pt x="963" y="136"/>
                  </a:lnTo>
                  <a:lnTo>
                    <a:pt x="963" y="136"/>
                  </a:lnTo>
                  <a:lnTo>
                    <a:pt x="965" y="138"/>
                  </a:lnTo>
                  <a:lnTo>
                    <a:pt x="965" y="140"/>
                  </a:lnTo>
                  <a:lnTo>
                    <a:pt x="970" y="145"/>
                  </a:lnTo>
                  <a:lnTo>
                    <a:pt x="972" y="147"/>
                  </a:lnTo>
                  <a:lnTo>
                    <a:pt x="979" y="149"/>
                  </a:lnTo>
                  <a:lnTo>
                    <a:pt x="979" y="149"/>
                  </a:lnTo>
                  <a:lnTo>
                    <a:pt x="984" y="154"/>
                  </a:lnTo>
                  <a:lnTo>
                    <a:pt x="986" y="161"/>
                  </a:lnTo>
                  <a:lnTo>
                    <a:pt x="988" y="161"/>
                  </a:lnTo>
                  <a:lnTo>
                    <a:pt x="988" y="166"/>
                  </a:lnTo>
                  <a:lnTo>
                    <a:pt x="990" y="166"/>
                  </a:lnTo>
                  <a:lnTo>
                    <a:pt x="990" y="166"/>
                  </a:lnTo>
                  <a:lnTo>
                    <a:pt x="991" y="166"/>
                  </a:lnTo>
                  <a:lnTo>
                    <a:pt x="995" y="166"/>
                  </a:lnTo>
                  <a:lnTo>
                    <a:pt x="998" y="163"/>
                  </a:lnTo>
                  <a:lnTo>
                    <a:pt x="1002" y="161"/>
                  </a:lnTo>
                  <a:lnTo>
                    <a:pt x="1005" y="157"/>
                  </a:lnTo>
                  <a:lnTo>
                    <a:pt x="1007" y="156"/>
                  </a:lnTo>
                  <a:lnTo>
                    <a:pt x="1012" y="156"/>
                  </a:lnTo>
                  <a:lnTo>
                    <a:pt x="1012" y="154"/>
                  </a:lnTo>
                  <a:lnTo>
                    <a:pt x="1023" y="150"/>
                  </a:lnTo>
                  <a:lnTo>
                    <a:pt x="1023" y="150"/>
                  </a:lnTo>
                  <a:lnTo>
                    <a:pt x="1030" y="149"/>
                  </a:lnTo>
                  <a:lnTo>
                    <a:pt x="1028" y="147"/>
                  </a:lnTo>
                  <a:lnTo>
                    <a:pt x="1028" y="145"/>
                  </a:lnTo>
                  <a:lnTo>
                    <a:pt x="1032" y="142"/>
                  </a:lnTo>
                  <a:lnTo>
                    <a:pt x="1032" y="136"/>
                  </a:lnTo>
                  <a:close/>
                  <a:moveTo>
                    <a:pt x="1913" y="1774"/>
                  </a:moveTo>
                  <a:lnTo>
                    <a:pt x="1913" y="1769"/>
                  </a:lnTo>
                  <a:lnTo>
                    <a:pt x="1913" y="1763"/>
                  </a:lnTo>
                  <a:lnTo>
                    <a:pt x="1913" y="1760"/>
                  </a:lnTo>
                  <a:lnTo>
                    <a:pt x="1910" y="1760"/>
                  </a:lnTo>
                  <a:lnTo>
                    <a:pt x="1911" y="1760"/>
                  </a:lnTo>
                  <a:lnTo>
                    <a:pt x="1911" y="1758"/>
                  </a:lnTo>
                  <a:lnTo>
                    <a:pt x="1911" y="1758"/>
                  </a:lnTo>
                  <a:lnTo>
                    <a:pt x="1911" y="1755"/>
                  </a:lnTo>
                  <a:lnTo>
                    <a:pt x="1911" y="1749"/>
                  </a:lnTo>
                  <a:lnTo>
                    <a:pt x="1910" y="1746"/>
                  </a:lnTo>
                  <a:lnTo>
                    <a:pt x="1906" y="1742"/>
                  </a:lnTo>
                  <a:lnTo>
                    <a:pt x="1906" y="1739"/>
                  </a:lnTo>
                  <a:lnTo>
                    <a:pt x="1904" y="1739"/>
                  </a:lnTo>
                  <a:lnTo>
                    <a:pt x="1904" y="1735"/>
                  </a:lnTo>
                  <a:lnTo>
                    <a:pt x="1903" y="1735"/>
                  </a:lnTo>
                  <a:lnTo>
                    <a:pt x="1903" y="1732"/>
                  </a:lnTo>
                  <a:lnTo>
                    <a:pt x="1901" y="1732"/>
                  </a:lnTo>
                  <a:lnTo>
                    <a:pt x="1901" y="1730"/>
                  </a:lnTo>
                  <a:lnTo>
                    <a:pt x="1901" y="1730"/>
                  </a:lnTo>
                  <a:lnTo>
                    <a:pt x="1901" y="1727"/>
                  </a:lnTo>
                  <a:lnTo>
                    <a:pt x="1899" y="1727"/>
                  </a:lnTo>
                  <a:lnTo>
                    <a:pt x="1897" y="1725"/>
                  </a:lnTo>
                  <a:lnTo>
                    <a:pt x="1894" y="1723"/>
                  </a:lnTo>
                  <a:lnTo>
                    <a:pt x="1892" y="1723"/>
                  </a:lnTo>
                  <a:lnTo>
                    <a:pt x="1889" y="1723"/>
                  </a:lnTo>
                  <a:lnTo>
                    <a:pt x="1889" y="1725"/>
                  </a:lnTo>
                  <a:lnTo>
                    <a:pt x="1887" y="1725"/>
                  </a:lnTo>
                  <a:lnTo>
                    <a:pt x="1887" y="1721"/>
                  </a:lnTo>
                  <a:lnTo>
                    <a:pt x="1887" y="1721"/>
                  </a:lnTo>
                  <a:lnTo>
                    <a:pt x="1885" y="1720"/>
                  </a:lnTo>
                  <a:lnTo>
                    <a:pt x="1882" y="1720"/>
                  </a:lnTo>
                  <a:lnTo>
                    <a:pt x="1878" y="1721"/>
                  </a:lnTo>
                  <a:lnTo>
                    <a:pt x="1876" y="1723"/>
                  </a:lnTo>
                  <a:lnTo>
                    <a:pt x="1876" y="1723"/>
                  </a:lnTo>
                  <a:lnTo>
                    <a:pt x="1876" y="1720"/>
                  </a:lnTo>
                  <a:lnTo>
                    <a:pt x="1873" y="1718"/>
                  </a:lnTo>
                  <a:lnTo>
                    <a:pt x="1873" y="1718"/>
                  </a:lnTo>
                  <a:lnTo>
                    <a:pt x="1871" y="1714"/>
                  </a:lnTo>
                  <a:lnTo>
                    <a:pt x="1871" y="1713"/>
                  </a:lnTo>
                  <a:lnTo>
                    <a:pt x="1871" y="1711"/>
                  </a:lnTo>
                  <a:lnTo>
                    <a:pt x="1868" y="1711"/>
                  </a:lnTo>
                  <a:lnTo>
                    <a:pt x="1868" y="1707"/>
                  </a:lnTo>
                  <a:lnTo>
                    <a:pt x="1866" y="1707"/>
                  </a:lnTo>
                  <a:lnTo>
                    <a:pt x="1864" y="1707"/>
                  </a:lnTo>
                  <a:lnTo>
                    <a:pt x="1864" y="1706"/>
                  </a:lnTo>
                  <a:lnTo>
                    <a:pt x="1862" y="1706"/>
                  </a:lnTo>
                  <a:lnTo>
                    <a:pt x="1855" y="1699"/>
                  </a:lnTo>
                  <a:lnTo>
                    <a:pt x="1854" y="1699"/>
                  </a:lnTo>
                  <a:lnTo>
                    <a:pt x="1852" y="1695"/>
                  </a:lnTo>
                  <a:lnTo>
                    <a:pt x="1850" y="1695"/>
                  </a:lnTo>
                  <a:lnTo>
                    <a:pt x="1848" y="1694"/>
                  </a:lnTo>
                  <a:lnTo>
                    <a:pt x="1847" y="1694"/>
                  </a:lnTo>
                  <a:lnTo>
                    <a:pt x="1847" y="1692"/>
                  </a:lnTo>
                  <a:lnTo>
                    <a:pt x="1843" y="1692"/>
                  </a:lnTo>
                  <a:lnTo>
                    <a:pt x="1843" y="1690"/>
                  </a:lnTo>
                  <a:lnTo>
                    <a:pt x="1841" y="1690"/>
                  </a:lnTo>
                  <a:lnTo>
                    <a:pt x="1841" y="1690"/>
                  </a:lnTo>
                  <a:lnTo>
                    <a:pt x="1838" y="1688"/>
                  </a:lnTo>
                  <a:lnTo>
                    <a:pt x="1836" y="1687"/>
                  </a:lnTo>
                  <a:lnTo>
                    <a:pt x="1833" y="1687"/>
                  </a:lnTo>
                  <a:lnTo>
                    <a:pt x="1829" y="1687"/>
                  </a:lnTo>
                  <a:lnTo>
                    <a:pt x="1827" y="1688"/>
                  </a:lnTo>
                  <a:lnTo>
                    <a:pt x="1826" y="1688"/>
                  </a:lnTo>
                  <a:lnTo>
                    <a:pt x="1826" y="1687"/>
                  </a:lnTo>
                  <a:lnTo>
                    <a:pt x="1820" y="1687"/>
                  </a:lnTo>
                  <a:lnTo>
                    <a:pt x="1820" y="1685"/>
                  </a:lnTo>
                  <a:lnTo>
                    <a:pt x="1814" y="1685"/>
                  </a:lnTo>
                  <a:lnTo>
                    <a:pt x="1812" y="1683"/>
                  </a:lnTo>
                  <a:lnTo>
                    <a:pt x="1810" y="1683"/>
                  </a:lnTo>
                  <a:lnTo>
                    <a:pt x="1810" y="1681"/>
                  </a:lnTo>
                  <a:lnTo>
                    <a:pt x="1805" y="1681"/>
                  </a:lnTo>
                  <a:lnTo>
                    <a:pt x="1805" y="1685"/>
                  </a:lnTo>
                  <a:lnTo>
                    <a:pt x="1801" y="1685"/>
                  </a:lnTo>
                  <a:lnTo>
                    <a:pt x="1801" y="1681"/>
                  </a:lnTo>
                  <a:lnTo>
                    <a:pt x="1800" y="1681"/>
                  </a:lnTo>
                  <a:lnTo>
                    <a:pt x="1800" y="1680"/>
                  </a:lnTo>
                  <a:lnTo>
                    <a:pt x="1798" y="1678"/>
                  </a:lnTo>
                  <a:lnTo>
                    <a:pt x="1796" y="1678"/>
                  </a:lnTo>
                  <a:lnTo>
                    <a:pt x="1796" y="1678"/>
                  </a:lnTo>
                  <a:lnTo>
                    <a:pt x="1796" y="1676"/>
                  </a:lnTo>
                  <a:lnTo>
                    <a:pt x="1789" y="1676"/>
                  </a:lnTo>
                  <a:lnTo>
                    <a:pt x="1789" y="1678"/>
                  </a:lnTo>
                  <a:lnTo>
                    <a:pt x="1789" y="1678"/>
                  </a:lnTo>
                  <a:lnTo>
                    <a:pt x="1789" y="1676"/>
                  </a:lnTo>
                  <a:lnTo>
                    <a:pt x="1786" y="1676"/>
                  </a:lnTo>
                  <a:lnTo>
                    <a:pt x="1780" y="1685"/>
                  </a:lnTo>
                  <a:lnTo>
                    <a:pt x="1780" y="1685"/>
                  </a:lnTo>
                  <a:lnTo>
                    <a:pt x="1779" y="1687"/>
                  </a:lnTo>
                  <a:lnTo>
                    <a:pt x="1779" y="1687"/>
                  </a:lnTo>
                  <a:lnTo>
                    <a:pt x="1775" y="1687"/>
                  </a:lnTo>
                  <a:lnTo>
                    <a:pt x="1773" y="1685"/>
                  </a:lnTo>
                  <a:lnTo>
                    <a:pt x="1773" y="1683"/>
                  </a:lnTo>
                  <a:lnTo>
                    <a:pt x="1775" y="1681"/>
                  </a:lnTo>
                  <a:lnTo>
                    <a:pt x="1775" y="1678"/>
                  </a:lnTo>
                  <a:lnTo>
                    <a:pt x="1775" y="1678"/>
                  </a:lnTo>
                  <a:lnTo>
                    <a:pt x="1775" y="1676"/>
                  </a:lnTo>
                  <a:lnTo>
                    <a:pt x="1772" y="1676"/>
                  </a:lnTo>
                  <a:lnTo>
                    <a:pt x="1772" y="1674"/>
                  </a:lnTo>
                  <a:lnTo>
                    <a:pt x="1772" y="1674"/>
                  </a:lnTo>
                  <a:lnTo>
                    <a:pt x="1773" y="1673"/>
                  </a:lnTo>
                  <a:lnTo>
                    <a:pt x="1773" y="1671"/>
                  </a:lnTo>
                  <a:lnTo>
                    <a:pt x="1772" y="1669"/>
                  </a:lnTo>
                  <a:lnTo>
                    <a:pt x="1768" y="1667"/>
                  </a:lnTo>
                  <a:lnTo>
                    <a:pt x="1768" y="1664"/>
                  </a:lnTo>
                  <a:lnTo>
                    <a:pt x="1768" y="1662"/>
                  </a:lnTo>
                  <a:lnTo>
                    <a:pt x="1766" y="1660"/>
                  </a:lnTo>
                  <a:lnTo>
                    <a:pt x="1763" y="1660"/>
                  </a:lnTo>
                  <a:lnTo>
                    <a:pt x="1761" y="1660"/>
                  </a:lnTo>
                  <a:lnTo>
                    <a:pt x="1761" y="1660"/>
                  </a:lnTo>
                  <a:lnTo>
                    <a:pt x="1761" y="1662"/>
                  </a:lnTo>
                  <a:lnTo>
                    <a:pt x="1759" y="1664"/>
                  </a:lnTo>
                  <a:lnTo>
                    <a:pt x="1759" y="1664"/>
                  </a:lnTo>
                  <a:lnTo>
                    <a:pt x="1758" y="1664"/>
                  </a:lnTo>
                  <a:lnTo>
                    <a:pt x="1759" y="1662"/>
                  </a:lnTo>
                  <a:lnTo>
                    <a:pt x="1759" y="1660"/>
                  </a:lnTo>
                  <a:lnTo>
                    <a:pt x="1759" y="1657"/>
                  </a:lnTo>
                  <a:lnTo>
                    <a:pt x="1758" y="1655"/>
                  </a:lnTo>
                  <a:lnTo>
                    <a:pt x="1754" y="1657"/>
                  </a:lnTo>
                  <a:lnTo>
                    <a:pt x="1754" y="1657"/>
                  </a:lnTo>
                  <a:lnTo>
                    <a:pt x="1754" y="1655"/>
                  </a:lnTo>
                  <a:lnTo>
                    <a:pt x="1751" y="1655"/>
                  </a:lnTo>
                  <a:lnTo>
                    <a:pt x="1751" y="1652"/>
                  </a:lnTo>
                  <a:lnTo>
                    <a:pt x="1751" y="1652"/>
                  </a:lnTo>
                  <a:lnTo>
                    <a:pt x="1749" y="1652"/>
                  </a:lnTo>
                  <a:lnTo>
                    <a:pt x="1749" y="1652"/>
                  </a:lnTo>
                  <a:lnTo>
                    <a:pt x="1745" y="1652"/>
                  </a:lnTo>
                  <a:lnTo>
                    <a:pt x="1744" y="1648"/>
                  </a:lnTo>
                  <a:lnTo>
                    <a:pt x="1742" y="1648"/>
                  </a:lnTo>
                  <a:lnTo>
                    <a:pt x="1740" y="1646"/>
                  </a:lnTo>
                  <a:lnTo>
                    <a:pt x="1738" y="1645"/>
                  </a:lnTo>
                  <a:lnTo>
                    <a:pt x="1735" y="1643"/>
                  </a:lnTo>
                  <a:lnTo>
                    <a:pt x="1724" y="1645"/>
                  </a:lnTo>
                  <a:lnTo>
                    <a:pt x="1724" y="1646"/>
                  </a:lnTo>
                  <a:lnTo>
                    <a:pt x="1723" y="1648"/>
                  </a:lnTo>
                  <a:lnTo>
                    <a:pt x="1721" y="1648"/>
                  </a:lnTo>
                  <a:lnTo>
                    <a:pt x="1719" y="1650"/>
                  </a:lnTo>
                  <a:lnTo>
                    <a:pt x="1716" y="1650"/>
                  </a:lnTo>
                  <a:lnTo>
                    <a:pt x="1716" y="1652"/>
                  </a:lnTo>
                  <a:lnTo>
                    <a:pt x="1716" y="1652"/>
                  </a:lnTo>
                  <a:lnTo>
                    <a:pt x="1714" y="1652"/>
                  </a:lnTo>
                  <a:lnTo>
                    <a:pt x="1716" y="1655"/>
                  </a:lnTo>
                  <a:lnTo>
                    <a:pt x="1716" y="1655"/>
                  </a:lnTo>
                  <a:lnTo>
                    <a:pt x="1718" y="1655"/>
                  </a:lnTo>
                  <a:lnTo>
                    <a:pt x="1718" y="1659"/>
                  </a:lnTo>
                  <a:lnTo>
                    <a:pt x="1712" y="1659"/>
                  </a:lnTo>
                  <a:lnTo>
                    <a:pt x="1712" y="1660"/>
                  </a:lnTo>
                  <a:lnTo>
                    <a:pt x="1707" y="1664"/>
                  </a:lnTo>
                  <a:lnTo>
                    <a:pt x="1707" y="1667"/>
                  </a:lnTo>
                  <a:lnTo>
                    <a:pt x="1705" y="1667"/>
                  </a:lnTo>
                  <a:lnTo>
                    <a:pt x="1705" y="1664"/>
                  </a:lnTo>
                  <a:lnTo>
                    <a:pt x="1700" y="1664"/>
                  </a:lnTo>
                  <a:lnTo>
                    <a:pt x="1700" y="1666"/>
                  </a:lnTo>
                  <a:lnTo>
                    <a:pt x="1700" y="1666"/>
                  </a:lnTo>
                  <a:lnTo>
                    <a:pt x="1700" y="1666"/>
                  </a:lnTo>
                  <a:lnTo>
                    <a:pt x="1700" y="1664"/>
                  </a:lnTo>
                  <a:lnTo>
                    <a:pt x="1693" y="1664"/>
                  </a:lnTo>
                  <a:lnTo>
                    <a:pt x="1693" y="1667"/>
                  </a:lnTo>
                  <a:lnTo>
                    <a:pt x="1688" y="1667"/>
                  </a:lnTo>
                  <a:lnTo>
                    <a:pt x="1686" y="1664"/>
                  </a:lnTo>
                  <a:lnTo>
                    <a:pt x="1683" y="1662"/>
                  </a:lnTo>
                  <a:lnTo>
                    <a:pt x="1681" y="1659"/>
                  </a:lnTo>
                  <a:lnTo>
                    <a:pt x="1681" y="1655"/>
                  </a:lnTo>
                  <a:lnTo>
                    <a:pt x="1679" y="1655"/>
                  </a:lnTo>
                  <a:lnTo>
                    <a:pt x="1679" y="1652"/>
                  </a:lnTo>
                  <a:lnTo>
                    <a:pt x="1679" y="1652"/>
                  </a:lnTo>
                  <a:lnTo>
                    <a:pt x="1679" y="1650"/>
                  </a:lnTo>
                  <a:lnTo>
                    <a:pt x="1676" y="1650"/>
                  </a:lnTo>
                  <a:lnTo>
                    <a:pt x="1676" y="1652"/>
                  </a:lnTo>
                  <a:lnTo>
                    <a:pt x="1674" y="1653"/>
                  </a:lnTo>
                  <a:lnTo>
                    <a:pt x="1670" y="1655"/>
                  </a:lnTo>
                  <a:lnTo>
                    <a:pt x="1670" y="1655"/>
                  </a:lnTo>
                  <a:lnTo>
                    <a:pt x="1670" y="1659"/>
                  </a:lnTo>
                  <a:lnTo>
                    <a:pt x="1670" y="1659"/>
                  </a:lnTo>
                  <a:lnTo>
                    <a:pt x="1670" y="1669"/>
                  </a:lnTo>
                  <a:lnTo>
                    <a:pt x="1669" y="1669"/>
                  </a:lnTo>
                  <a:lnTo>
                    <a:pt x="1667" y="1673"/>
                  </a:lnTo>
                  <a:lnTo>
                    <a:pt x="1667" y="1673"/>
                  </a:lnTo>
                  <a:lnTo>
                    <a:pt x="1667" y="1673"/>
                  </a:lnTo>
                  <a:lnTo>
                    <a:pt x="1667" y="1673"/>
                  </a:lnTo>
                  <a:lnTo>
                    <a:pt x="1665" y="1673"/>
                  </a:lnTo>
                  <a:lnTo>
                    <a:pt x="1667" y="1669"/>
                  </a:lnTo>
                  <a:lnTo>
                    <a:pt x="1667" y="1669"/>
                  </a:lnTo>
                  <a:lnTo>
                    <a:pt x="1669" y="1666"/>
                  </a:lnTo>
                  <a:lnTo>
                    <a:pt x="1667" y="1660"/>
                  </a:lnTo>
                  <a:lnTo>
                    <a:pt x="1667" y="1657"/>
                  </a:lnTo>
                  <a:lnTo>
                    <a:pt x="1667" y="1653"/>
                  </a:lnTo>
                  <a:lnTo>
                    <a:pt x="1662" y="1653"/>
                  </a:lnTo>
                  <a:lnTo>
                    <a:pt x="1660" y="1655"/>
                  </a:lnTo>
                  <a:lnTo>
                    <a:pt x="1658" y="1655"/>
                  </a:lnTo>
                  <a:lnTo>
                    <a:pt x="1656" y="1657"/>
                  </a:lnTo>
                  <a:lnTo>
                    <a:pt x="1655" y="1657"/>
                  </a:lnTo>
                  <a:lnTo>
                    <a:pt x="1655" y="1659"/>
                  </a:lnTo>
                  <a:lnTo>
                    <a:pt x="1651" y="1659"/>
                  </a:lnTo>
                  <a:lnTo>
                    <a:pt x="1651" y="1659"/>
                  </a:lnTo>
                  <a:lnTo>
                    <a:pt x="1642" y="1660"/>
                  </a:lnTo>
                  <a:lnTo>
                    <a:pt x="1642" y="1660"/>
                  </a:lnTo>
                  <a:lnTo>
                    <a:pt x="1641" y="1660"/>
                  </a:lnTo>
                  <a:lnTo>
                    <a:pt x="1641" y="1662"/>
                  </a:lnTo>
                  <a:lnTo>
                    <a:pt x="1637" y="1664"/>
                  </a:lnTo>
                  <a:lnTo>
                    <a:pt x="1637" y="1667"/>
                  </a:lnTo>
                  <a:lnTo>
                    <a:pt x="1634" y="1669"/>
                  </a:lnTo>
                  <a:lnTo>
                    <a:pt x="1632" y="1673"/>
                  </a:lnTo>
                  <a:lnTo>
                    <a:pt x="1628" y="1673"/>
                  </a:lnTo>
                  <a:lnTo>
                    <a:pt x="1623" y="1673"/>
                  </a:lnTo>
                  <a:lnTo>
                    <a:pt x="1618" y="1673"/>
                  </a:lnTo>
                  <a:lnTo>
                    <a:pt x="1615" y="1673"/>
                  </a:lnTo>
                  <a:lnTo>
                    <a:pt x="1609" y="1673"/>
                  </a:lnTo>
                  <a:lnTo>
                    <a:pt x="1608" y="1674"/>
                  </a:lnTo>
                  <a:lnTo>
                    <a:pt x="1606" y="1674"/>
                  </a:lnTo>
                  <a:lnTo>
                    <a:pt x="1606" y="1673"/>
                  </a:lnTo>
                  <a:lnTo>
                    <a:pt x="1608" y="1673"/>
                  </a:lnTo>
                  <a:lnTo>
                    <a:pt x="1611" y="1671"/>
                  </a:lnTo>
                  <a:lnTo>
                    <a:pt x="1613" y="1671"/>
                  </a:lnTo>
                  <a:lnTo>
                    <a:pt x="1616" y="1671"/>
                  </a:lnTo>
                  <a:lnTo>
                    <a:pt x="1618" y="1673"/>
                  </a:lnTo>
                  <a:lnTo>
                    <a:pt x="1630" y="1673"/>
                  </a:lnTo>
                  <a:lnTo>
                    <a:pt x="1630" y="1671"/>
                  </a:lnTo>
                  <a:lnTo>
                    <a:pt x="1634" y="1667"/>
                  </a:lnTo>
                  <a:lnTo>
                    <a:pt x="1637" y="1666"/>
                  </a:lnTo>
                  <a:lnTo>
                    <a:pt x="1637" y="1662"/>
                  </a:lnTo>
                  <a:lnTo>
                    <a:pt x="1639" y="1660"/>
                  </a:lnTo>
                  <a:lnTo>
                    <a:pt x="1639" y="1660"/>
                  </a:lnTo>
                  <a:lnTo>
                    <a:pt x="1646" y="1659"/>
                  </a:lnTo>
                  <a:lnTo>
                    <a:pt x="1646" y="1659"/>
                  </a:lnTo>
                  <a:lnTo>
                    <a:pt x="1651" y="1659"/>
                  </a:lnTo>
                  <a:lnTo>
                    <a:pt x="1651" y="1657"/>
                  </a:lnTo>
                  <a:lnTo>
                    <a:pt x="1653" y="1657"/>
                  </a:lnTo>
                  <a:lnTo>
                    <a:pt x="1655" y="1655"/>
                  </a:lnTo>
                  <a:lnTo>
                    <a:pt x="1658" y="1653"/>
                  </a:lnTo>
                  <a:lnTo>
                    <a:pt x="1660" y="1653"/>
                  </a:lnTo>
                  <a:lnTo>
                    <a:pt x="1663" y="1652"/>
                  </a:lnTo>
                  <a:lnTo>
                    <a:pt x="1665" y="1650"/>
                  </a:lnTo>
                  <a:lnTo>
                    <a:pt x="1665" y="1648"/>
                  </a:lnTo>
                  <a:lnTo>
                    <a:pt x="1665" y="1645"/>
                  </a:lnTo>
                  <a:lnTo>
                    <a:pt x="1667" y="1643"/>
                  </a:lnTo>
                  <a:lnTo>
                    <a:pt x="1670" y="1641"/>
                  </a:lnTo>
                  <a:lnTo>
                    <a:pt x="1670" y="1638"/>
                  </a:lnTo>
                  <a:lnTo>
                    <a:pt x="1670" y="1638"/>
                  </a:lnTo>
                  <a:lnTo>
                    <a:pt x="1670" y="1636"/>
                  </a:lnTo>
                  <a:lnTo>
                    <a:pt x="1672" y="1636"/>
                  </a:lnTo>
                  <a:lnTo>
                    <a:pt x="1672" y="1632"/>
                  </a:lnTo>
                  <a:lnTo>
                    <a:pt x="1672" y="1632"/>
                  </a:lnTo>
                  <a:lnTo>
                    <a:pt x="1674" y="1631"/>
                  </a:lnTo>
                  <a:lnTo>
                    <a:pt x="1676" y="1631"/>
                  </a:lnTo>
                  <a:lnTo>
                    <a:pt x="1681" y="1622"/>
                  </a:lnTo>
                  <a:lnTo>
                    <a:pt x="1683" y="1622"/>
                  </a:lnTo>
                  <a:lnTo>
                    <a:pt x="1683" y="1625"/>
                  </a:lnTo>
                  <a:lnTo>
                    <a:pt x="1683" y="1625"/>
                  </a:lnTo>
                  <a:lnTo>
                    <a:pt x="1681" y="1627"/>
                  </a:lnTo>
                  <a:lnTo>
                    <a:pt x="1684" y="1632"/>
                  </a:lnTo>
                  <a:lnTo>
                    <a:pt x="1691" y="1631"/>
                  </a:lnTo>
                  <a:lnTo>
                    <a:pt x="1691" y="1631"/>
                  </a:lnTo>
                  <a:lnTo>
                    <a:pt x="1693" y="1631"/>
                  </a:lnTo>
                  <a:lnTo>
                    <a:pt x="1693" y="1629"/>
                  </a:lnTo>
                  <a:lnTo>
                    <a:pt x="1690" y="1627"/>
                  </a:lnTo>
                  <a:lnTo>
                    <a:pt x="1690" y="1622"/>
                  </a:lnTo>
                  <a:lnTo>
                    <a:pt x="1688" y="1622"/>
                  </a:lnTo>
                  <a:lnTo>
                    <a:pt x="1688" y="1620"/>
                  </a:lnTo>
                  <a:lnTo>
                    <a:pt x="1690" y="1622"/>
                  </a:lnTo>
                  <a:lnTo>
                    <a:pt x="1691" y="1622"/>
                  </a:lnTo>
                  <a:lnTo>
                    <a:pt x="1693" y="1622"/>
                  </a:lnTo>
                  <a:lnTo>
                    <a:pt x="1695" y="1613"/>
                  </a:lnTo>
                  <a:lnTo>
                    <a:pt x="1691" y="1613"/>
                  </a:lnTo>
                  <a:lnTo>
                    <a:pt x="1690" y="1613"/>
                  </a:lnTo>
                  <a:lnTo>
                    <a:pt x="1688" y="1615"/>
                  </a:lnTo>
                  <a:lnTo>
                    <a:pt x="1688" y="1615"/>
                  </a:lnTo>
                  <a:lnTo>
                    <a:pt x="1688" y="1618"/>
                  </a:lnTo>
                  <a:lnTo>
                    <a:pt x="1684" y="1618"/>
                  </a:lnTo>
                  <a:lnTo>
                    <a:pt x="1684" y="1617"/>
                  </a:lnTo>
                  <a:lnTo>
                    <a:pt x="1686" y="1615"/>
                  </a:lnTo>
                  <a:lnTo>
                    <a:pt x="1688" y="1613"/>
                  </a:lnTo>
                  <a:lnTo>
                    <a:pt x="1688" y="1610"/>
                  </a:lnTo>
                  <a:lnTo>
                    <a:pt x="1686" y="1608"/>
                  </a:lnTo>
                  <a:lnTo>
                    <a:pt x="1684" y="1608"/>
                  </a:lnTo>
                  <a:lnTo>
                    <a:pt x="1684" y="1606"/>
                  </a:lnTo>
                  <a:lnTo>
                    <a:pt x="1691" y="1605"/>
                  </a:lnTo>
                  <a:lnTo>
                    <a:pt x="1691" y="1603"/>
                  </a:lnTo>
                  <a:lnTo>
                    <a:pt x="1691" y="1603"/>
                  </a:lnTo>
                  <a:lnTo>
                    <a:pt x="1693" y="1601"/>
                  </a:lnTo>
                  <a:lnTo>
                    <a:pt x="1693" y="1598"/>
                  </a:lnTo>
                  <a:lnTo>
                    <a:pt x="1691" y="1596"/>
                  </a:lnTo>
                  <a:lnTo>
                    <a:pt x="1684" y="1596"/>
                  </a:lnTo>
                  <a:lnTo>
                    <a:pt x="1684" y="1598"/>
                  </a:lnTo>
                  <a:lnTo>
                    <a:pt x="1683" y="1598"/>
                  </a:lnTo>
                  <a:lnTo>
                    <a:pt x="1683" y="1596"/>
                  </a:lnTo>
                  <a:lnTo>
                    <a:pt x="1683" y="1596"/>
                  </a:lnTo>
                  <a:lnTo>
                    <a:pt x="1684" y="1596"/>
                  </a:lnTo>
                  <a:lnTo>
                    <a:pt x="1683" y="1585"/>
                  </a:lnTo>
                  <a:lnTo>
                    <a:pt x="1681" y="1584"/>
                  </a:lnTo>
                  <a:lnTo>
                    <a:pt x="1681" y="1582"/>
                  </a:lnTo>
                  <a:lnTo>
                    <a:pt x="1679" y="1582"/>
                  </a:lnTo>
                  <a:lnTo>
                    <a:pt x="1681" y="1573"/>
                  </a:lnTo>
                  <a:lnTo>
                    <a:pt x="1679" y="1573"/>
                  </a:lnTo>
                  <a:lnTo>
                    <a:pt x="1679" y="1571"/>
                  </a:lnTo>
                  <a:lnTo>
                    <a:pt x="1679" y="1571"/>
                  </a:lnTo>
                  <a:lnTo>
                    <a:pt x="1677" y="1566"/>
                  </a:lnTo>
                  <a:lnTo>
                    <a:pt x="1676" y="1566"/>
                  </a:lnTo>
                  <a:lnTo>
                    <a:pt x="1676" y="1561"/>
                  </a:lnTo>
                  <a:lnTo>
                    <a:pt x="1674" y="1561"/>
                  </a:lnTo>
                  <a:lnTo>
                    <a:pt x="1674" y="1556"/>
                  </a:lnTo>
                  <a:lnTo>
                    <a:pt x="1670" y="1556"/>
                  </a:lnTo>
                  <a:lnTo>
                    <a:pt x="1670" y="1554"/>
                  </a:lnTo>
                  <a:lnTo>
                    <a:pt x="1669" y="1552"/>
                  </a:lnTo>
                  <a:lnTo>
                    <a:pt x="1669" y="1549"/>
                  </a:lnTo>
                  <a:lnTo>
                    <a:pt x="1667" y="1547"/>
                  </a:lnTo>
                  <a:lnTo>
                    <a:pt x="1665" y="1547"/>
                  </a:lnTo>
                  <a:lnTo>
                    <a:pt x="1663" y="1547"/>
                  </a:lnTo>
                  <a:lnTo>
                    <a:pt x="1662" y="1545"/>
                  </a:lnTo>
                  <a:lnTo>
                    <a:pt x="1660" y="1543"/>
                  </a:lnTo>
                  <a:lnTo>
                    <a:pt x="1660" y="1542"/>
                  </a:lnTo>
                  <a:lnTo>
                    <a:pt x="1658" y="1542"/>
                  </a:lnTo>
                  <a:lnTo>
                    <a:pt x="1658" y="1538"/>
                  </a:lnTo>
                  <a:lnTo>
                    <a:pt x="1656" y="1538"/>
                  </a:lnTo>
                  <a:lnTo>
                    <a:pt x="1656" y="1536"/>
                  </a:lnTo>
                  <a:lnTo>
                    <a:pt x="1655" y="1536"/>
                  </a:lnTo>
                  <a:lnTo>
                    <a:pt x="1655" y="1533"/>
                  </a:lnTo>
                  <a:lnTo>
                    <a:pt x="1655" y="1533"/>
                  </a:lnTo>
                  <a:lnTo>
                    <a:pt x="1651" y="1531"/>
                  </a:lnTo>
                  <a:lnTo>
                    <a:pt x="1649" y="1529"/>
                  </a:lnTo>
                  <a:lnTo>
                    <a:pt x="1646" y="1529"/>
                  </a:lnTo>
                  <a:lnTo>
                    <a:pt x="1642" y="1528"/>
                  </a:lnTo>
                  <a:lnTo>
                    <a:pt x="1642" y="1526"/>
                  </a:lnTo>
                  <a:lnTo>
                    <a:pt x="1641" y="1526"/>
                  </a:lnTo>
                  <a:lnTo>
                    <a:pt x="1641" y="1526"/>
                  </a:lnTo>
                  <a:lnTo>
                    <a:pt x="1639" y="1524"/>
                  </a:lnTo>
                  <a:lnTo>
                    <a:pt x="1637" y="1526"/>
                  </a:lnTo>
                  <a:lnTo>
                    <a:pt x="1635" y="1526"/>
                  </a:lnTo>
                  <a:lnTo>
                    <a:pt x="1634" y="1526"/>
                  </a:lnTo>
                  <a:lnTo>
                    <a:pt x="1634" y="1526"/>
                  </a:lnTo>
                  <a:lnTo>
                    <a:pt x="1632" y="1522"/>
                  </a:lnTo>
                  <a:lnTo>
                    <a:pt x="1630" y="1522"/>
                  </a:lnTo>
                  <a:lnTo>
                    <a:pt x="1630" y="1526"/>
                  </a:lnTo>
                  <a:lnTo>
                    <a:pt x="1630" y="1526"/>
                  </a:lnTo>
                  <a:lnTo>
                    <a:pt x="1630" y="1521"/>
                  </a:lnTo>
                  <a:lnTo>
                    <a:pt x="1627" y="1521"/>
                  </a:lnTo>
                  <a:lnTo>
                    <a:pt x="1625" y="1519"/>
                  </a:lnTo>
                  <a:lnTo>
                    <a:pt x="1623" y="1519"/>
                  </a:lnTo>
                  <a:lnTo>
                    <a:pt x="1620" y="1517"/>
                  </a:lnTo>
                  <a:lnTo>
                    <a:pt x="1620" y="1519"/>
                  </a:lnTo>
                  <a:lnTo>
                    <a:pt x="1616" y="1519"/>
                  </a:lnTo>
                  <a:lnTo>
                    <a:pt x="1616" y="1521"/>
                  </a:lnTo>
                  <a:lnTo>
                    <a:pt x="1606" y="1522"/>
                  </a:lnTo>
                  <a:lnTo>
                    <a:pt x="1606" y="1521"/>
                  </a:lnTo>
                  <a:lnTo>
                    <a:pt x="1601" y="1521"/>
                  </a:lnTo>
                  <a:lnTo>
                    <a:pt x="1601" y="1519"/>
                  </a:lnTo>
                  <a:lnTo>
                    <a:pt x="1601" y="1521"/>
                  </a:lnTo>
                  <a:lnTo>
                    <a:pt x="1599" y="1521"/>
                  </a:lnTo>
                  <a:lnTo>
                    <a:pt x="1599" y="1521"/>
                  </a:lnTo>
                  <a:lnTo>
                    <a:pt x="1597" y="1521"/>
                  </a:lnTo>
                  <a:lnTo>
                    <a:pt x="1595" y="1521"/>
                  </a:lnTo>
                  <a:lnTo>
                    <a:pt x="1595" y="1519"/>
                  </a:lnTo>
                  <a:lnTo>
                    <a:pt x="1594" y="1522"/>
                  </a:lnTo>
                  <a:lnTo>
                    <a:pt x="1594" y="1526"/>
                  </a:lnTo>
                  <a:lnTo>
                    <a:pt x="1592" y="1526"/>
                  </a:lnTo>
                  <a:lnTo>
                    <a:pt x="1590" y="1517"/>
                  </a:lnTo>
                  <a:lnTo>
                    <a:pt x="1588" y="1515"/>
                  </a:lnTo>
                  <a:lnTo>
                    <a:pt x="1587" y="1514"/>
                  </a:lnTo>
                  <a:lnTo>
                    <a:pt x="1581" y="1512"/>
                  </a:lnTo>
                  <a:lnTo>
                    <a:pt x="1581" y="1510"/>
                  </a:lnTo>
                  <a:lnTo>
                    <a:pt x="1580" y="1510"/>
                  </a:lnTo>
                  <a:lnTo>
                    <a:pt x="1578" y="1508"/>
                  </a:lnTo>
                  <a:lnTo>
                    <a:pt x="1576" y="1508"/>
                  </a:lnTo>
                  <a:lnTo>
                    <a:pt x="1576" y="1508"/>
                  </a:lnTo>
                  <a:lnTo>
                    <a:pt x="1573" y="1508"/>
                  </a:lnTo>
                  <a:lnTo>
                    <a:pt x="1573" y="1507"/>
                  </a:lnTo>
                  <a:lnTo>
                    <a:pt x="1573" y="1507"/>
                  </a:lnTo>
                  <a:lnTo>
                    <a:pt x="1571" y="1507"/>
                  </a:lnTo>
                  <a:lnTo>
                    <a:pt x="1569" y="1510"/>
                  </a:lnTo>
                  <a:lnTo>
                    <a:pt x="1569" y="1512"/>
                  </a:lnTo>
                  <a:lnTo>
                    <a:pt x="1567" y="1515"/>
                  </a:lnTo>
                  <a:lnTo>
                    <a:pt x="1567" y="1519"/>
                  </a:lnTo>
                  <a:lnTo>
                    <a:pt x="1567" y="1519"/>
                  </a:lnTo>
                  <a:lnTo>
                    <a:pt x="1567" y="1517"/>
                  </a:lnTo>
                  <a:lnTo>
                    <a:pt x="1566" y="1517"/>
                  </a:lnTo>
                  <a:lnTo>
                    <a:pt x="1566" y="1515"/>
                  </a:lnTo>
                  <a:lnTo>
                    <a:pt x="1566" y="1515"/>
                  </a:lnTo>
                  <a:lnTo>
                    <a:pt x="1564" y="1517"/>
                  </a:lnTo>
                  <a:lnTo>
                    <a:pt x="1564" y="1517"/>
                  </a:lnTo>
                  <a:lnTo>
                    <a:pt x="1564" y="1519"/>
                  </a:lnTo>
                  <a:lnTo>
                    <a:pt x="1562" y="1519"/>
                  </a:lnTo>
                  <a:lnTo>
                    <a:pt x="1562" y="1512"/>
                  </a:lnTo>
                  <a:lnTo>
                    <a:pt x="1564" y="1512"/>
                  </a:lnTo>
                  <a:lnTo>
                    <a:pt x="1564" y="1510"/>
                  </a:lnTo>
                  <a:lnTo>
                    <a:pt x="1566" y="1510"/>
                  </a:lnTo>
                  <a:lnTo>
                    <a:pt x="1567" y="1507"/>
                  </a:lnTo>
                  <a:lnTo>
                    <a:pt x="1569" y="1503"/>
                  </a:lnTo>
                  <a:lnTo>
                    <a:pt x="1569" y="1496"/>
                  </a:lnTo>
                  <a:lnTo>
                    <a:pt x="1567" y="1495"/>
                  </a:lnTo>
                  <a:lnTo>
                    <a:pt x="1566" y="1495"/>
                  </a:lnTo>
                  <a:lnTo>
                    <a:pt x="1564" y="1495"/>
                  </a:lnTo>
                  <a:lnTo>
                    <a:pt x="1564" y="1493"/>
                  </a:lnTo>
                  <a:lnTo>
                    <a:pt x="1562" y="1493"/>
                  </a:lnTo>
                  <a:lnTo>
                    <a:pt x="1562" y="1489"/>
                  </a:lnTo>
                  <a:lnTo>
                    <a:pt x="1562" y="1489"/>
                  </a:lnTo>
                  <a:lnTo>
                    <a:pt x="1559" y="1488"/>
                  </a:lnTo>
                  <a:lnTo>
                    <a:pt x="1557" y="1486"/>
                  </a:lnTo>
                  <a:lnTo>
                    <a:pt x="1555" y="1486"/>
                  </a:lnTo>
                  <a:lnTo>
                    <a:pt x="1555" y="1486"/>
                  </a:lnTo>
                  <a:lnTo>
                    <a:pt x="1555" y="1484"/>
                  </a:lnTo>
                  <a:lnTo>
                    <a:pt x="1553" y="1484"/>
                  </a:lnTo>
                  <a:lnTo>
                    <a:pt x="1552" y="1482"/>
                  </a:lnTo>
                  <a:lnTo>
                    <a:pt x="1552" y="1482"/>
                  </a:lnTo>
                  <a:lnTo>
                    <a:pt x="1552" y="1481"/>
                  </a:lnTo>
                  <a:lnTo>
                    <a:pt x="1552" y="1481"/>
                  </a:lnTo>
                  <a:lnTo>
                    <a:pt x="1550" y="1481"/>
                  </a:lnTo>
                  <a:lnTo>
                    <a:pt x="1548" y="1481"/>
                  </a:lnTo>
                  <a:lnTo>
                    <a:pt x="1546" y="1481"/>
                  </a:lnTo>
                  <a:lnTo>
                    <a:pt x="1546" y="1481"/>
                  </a:lnTo>
                  <a:lnTo>
                    <a:pt x="1545" y="1481"/>
                  </a:lnTo>
                  <a:lnTo>
                    <a:pt x="1543" y="1477"/>
                  </a:lnTo>
                  <a:lnTo>
                    <a:pt x="1538" y="1477"/>
                  </a:lnTo>
                  <a:lnTo>
                    <a:pt x="1538" y="1481"/>
                  </a:lnTo>
                  <a:lnTo>
                    <a:pt x="1529" y="1479"/>
                  </a:lnTo>
                  <a:lnTo>
                    <a:pt x="1529" y="1481"/>
                  </a:lnTo>
                  <a:lnTo>
                    <a:pt x="1527" y="1481"/>
                  </a:lnTo>
                  <a:lnTo>
                    <a:pt x="1527" y="1481"/>
                  </a:lnTo>
                  <a:lnTo>
                    <a:pt x="1520" y="1481"/>
                  </a:lnTo>
                  <a:lnTo>
                    <a:pt x="1519" y="1482"/>
                  </a:lnTo>
                  <a:lnTo>
                    <a:pt x="1515" y="1484"/>
                  </a:lnTo>
                  <a:lnTo>
                    <a:pt x="1513" y="1486"/>
                  </a:lnTo>
                  <a:lnTo>
                    <a:pt x="1512" y="1486"/>
                  </a:lnTo>
                  <a:lnTo>
                    <a:pt x="1513" y="1484"/>
                  </a:lnTo>
                  <a:lnTo>
                    <a:pt x="1515" y="1482"/>
                  </a:lnTo>
                  <a:lnTo>
                    <a:pt x="1515" y="1479"/>
                  </a:lnTo>
                  <a:lnTo>
                    <a:pt x="1517" y="1479"/>
                  </a:lnTo>
                  <a:lnTo>
                    <a:pt x="1517" y="1477"/>
                  </a:lnTo>
                  <a:lnTo>
                    <a:pt x="1529" y="1477"/>
                  </a:lnTo>
                  <a:lnTo>
                    <a:pt x="1529" y="1477"/>
                  </a:lnTo>
                  <a:lnTo>
                    <a:pt x="1529" y="1477"/>
                  </a:lnTo>
                  <a:lnTo>
                    <a:pt x="1529" y="1477"/>
                  </a:lnTo>
                  <a:lnTo>
                    <a:pt x="1531" y="1475"/>
                  </a:lnTo>
                  <a:lnTo>
                    <a:pt x="1531" y="1475"/>
                  </a:lnTo>
                  <a:lnTo>
                    <a:pt x="1531" y="1468"/>
                  </a:lnTo>
                  <a:lnTo>
                    <a:pt x="1532" y="1468"/>
                  </a:lnTo>
                  <a:lnTo>
                    <a:pt x="1532" y="1467"/>
                  </a:lnTo>
                  <a:lnTo>
                    <a:pt x="1534" y="1467"/>
                  </a:lnTo>
                  <a:lnTo>
                    <a:pt x="1534" y="1465"/>
                  </a:lnTo>
                  <a:lnTo>
                    <a:pt x="1534" y="1461"/>
                  </a:lnTo>
                  <a:lnTo>
                    <a:pt x="1534" y="1461"/>
                  </a:lnTo>
                  <a:lnTo>
                    <a:pt x="1532" y="1460"/>
                  </a:lnTo>
                  <a:lnTo>
                    <a:pt x="1526" y="1460"/>
                  </a:lnTo>
                  <a:lnTo>
                    <a:pt x="1527" y="1461"/>
                  </a:lnTo>
                  <a:lnTo>
                    <a:pt x="1524" y="1460"/>
                  </a:lnTo>
                  <a:lnTo>
                    <a:pt x="1522" y="1458"/>
                  </a:lnTo>
                  <a:lnTo>
                    <a:pt x="1520" y="1456"/>
                  </a:lnTo>
                  <a:lnTo>
                    <a:pt x="1520" y="1456"/>
                  </a:lnTo>
                  <a:lnTo>
                    <a:pt x="1517" y="1456"/>
                  </a:lnTo>
                  <a:lnTo>
                    <a:pt x="1517" y="1458"/>
                  </a:lnTo>
                  <a:lnTo>
                    <a:pt x="1513" y="1460"/>
                  </a:lnTo>
                  <a:lnTo>
                    <a:pt x="1513" y="1454"/>
                  </a:lnTo>
                  <a:lnTo>
                    <a:pt x="1512" y="1454"/>
                  </a:lnTo>
                  <a:lnTo>
                    <a:pt x="1510" y="1453"/>
                  </a:lnTo>
                  <a:lnTo>
                    <a:pt x="1510" y="1451"/>
                  </a:lnTo>
                  <a:lnTo>
                    <a:pt x="1508" y="1447"/>
                  </a:lnTo>
                  <a:lnTo>
                    <a:pt x="1517" y="1447"/>
                  </a:lnTo>
                  <a:lnTo>
                    <a:pt x="1517" y="1446"/>
                  </a:lnTo>
                  <a:lnTo>
                    <a:pt x="1517" y="1446"/>
                  </a:lnTo>
                  <a:lnTo>
                    <a:pt x="1517" y="1446"/>
                  </a:lnTo>
                  <a:lnTo>
                    <a:pt x="1517" y="1444"/>
                  </a:lnTo>
                  <a:lnTo>
                    <a:pt x="1517" y="1444"/>
                  </a:lnTo>
                  <a:lnTo>
                    <a:pt x="1517" y="1444"/>
                  </a:lnTo>
                  <a:lnTo>
                    <a:pt x="1517" y="1442"/>
                  </a:lnTo>
                  <a:lnTo>
                    <a:pt x="1513" y="1442"/>
                  </a:lnTo>
                  <a:lnTo>
                    <a:pt x="1508" y="1442"/>
                  </a:lnTo>
                  <a:lnTo>
                    <a:pt x="1506" y="1444"/>
                  </a:lnTo>
                  <a:lnTo>
                    <a:pt x="1496" y="1444"/>
                  </a:lnTo>
                  <a:lnTo>
                    <a:pt x="1496" y="1446"/>
                  </a:lnTo>
                  <a:lnTo>
                    <a:pt x="1498" y="1446"/>
                  </a:lnTo>
                  <a:lnTo>
                    <a:pt x="1499" y="1446"/>
                  </a:lnTo>
                  <a:lnTo>
                    <a:pt x="1499" y="1447"/>
                  </a:lnTo>
                  <a:lnTo>
                    <a:pt x="1496" y="1447"/>
                  </a:lnTo>
                  <a:lnTo>
                    <a:pt x="1494" y="1447"/>
                  </a:lnTo>
                  <a:lnTo>
                    <a:pt x="1492" y="1446"/>
                  </a:lnTo>
                  <a:lnTo>
                    <a:pt x="1491" y="1446"/>
                  </a:lnTo>
                  <a:lnTo>
                    <a:pt x="1491" y="1447"/>
                  </a:lnTo>
                  <a:lnTo>
                    <a:pt x="1489" y="1447"/>
                  </a:lnTo>
                  <a:lnTo>
                    <a:pt x="1489" y="1447"/>
                  </a:lnTo>
                  <a:lnTo>
                    <a:pt x="1487" y="1449"/>
                  </a:lnTo>
                  <a:lnTo>
                    <a:pt x="1485" y="1449"/>
                  </a:lnTo>
                  <a:lnTo>
                    <a:pt x="1484" y="1449"/>
                  </a:lnTo>
                  <a:lnTo>
                    <a:pt x="1484" y="1451"/>
                  </a:lnTo>
                  <a:lnTo>
                    <a:pt x="1468" y="1453"/>
                  </a:lnTo>
                  <a:lnTo>
                    <a:pt x="1468" y="1451"/>
                  </a:lnTo>
                  <a:lnTo>
                    <a:pt x="1461" y="1451"/>
                  </a:lnTo>
                  <a:lnTo>
                    <a:pt x="1461" y="1444"/>
                  </a:lnTo>
                  <a:lnTo>
                    <a:pt x="1442" y="1444"/>
                  </a:lnTo>
                  <a:lnTo>
                    <a:pt x="1433" y="1447"/>
                  </a:lnTo>
                  <a:lnTo>
                    <a:pt x="1431" y="1446"/>
                  </a:lnTo>
                  <a:lnTo>
                    <a:pt x="1430" y="1446"/>
                  </a:lnTo>
                  <a:lnTo>
                    <a:pt x="1430" y="1444"/>
                  </a:lnTo>
                  <a:lnTo>
                    <a:pt x="1430" y="1442"/>
                  </a:lnTo>
                  <a:lnTo>
                    <a:pt x="1431" y="1442"/>
                  </a:lnTo>
                  <a:lnTo>
                    <a:pt x="1433" y="1439"/>
                  </a:lnTo>
                  <a:lnTo>
                    <a:pt x="1430" y="1439"/>
                  </a:lnTo>
                  <a:lnTo>
                    <a:pt x="1430" y="1437"/>
                  </a:lnTo>
                  <a:lnTo>
                    <a:pt x="1430" y="1437"/>
                  </a:lnTo>
                  <a:lnTo>
                    <a:pt x="1430" y="1435"/>
                  </a:lnTo>
                  <a:lnTo>
                    <a:pt x="1430" y="1435"/>
                  </a:lnTo>
                  <a:lnTo>
                    <a:pt x="1428" y="1433"/>
                  </a:lnTo>
                  <a:lnTo>
                    <a:pt x="1428" y="1433"/>
                  </a:lnTo>
                  <a:lnTo>
                    <a:pt x="1426" y="1433"/>
                  </a:lnTo>
                  <a:lnTo>
                    <a:pt x="1426" y="1433"/>
                  </a:lnTo>
                  <a:lnTo>
                    <a:pt x="1424" y="1433"/>
                  </a:lnTo>
                  <a:lnTo>
                    <a:pt x="1423" y="1430"/>
                  </a:lnTo>
                  <a:lnTo>
                    <a:pt x="1419" y="1428"/>
                  </a:lnTo>
                  <a:lnTo>
                    <a:pt x="1416" y="1428"/>
                  </a:lnTo>
                  <a:lnTo>
                    <a:pt x="1414" y="1428"/>
                  </a:lnTo>
                  <a:lnTo>
                    <a:pt x="1410" y="1426"/>
                  </a:lnTo>
                  <a:lnTo>
                    <a:pt x="1409" y="1425"/>
                  </a:lnTo>
                  <a:lnTo>
                    <a:pt x="1407" y="1423"/>
                  </a:lnTo>
                  <a:lnTo>
                    <a:pt x="1407" y="1421"/>
                  </a:lnTo>
                  <a:lnTo>
                    <a:pt x="1405" y="1419"/>
                  </a:lnTo>
                  <a:lnTo>
                    <a:pt x="1405" y="1419"/>
                  </a:lnTo>
                  <a:lnTo>
                    <a:pt x="1405" y="1418"/>
                  </a:lnTo>
                  <a:lnTo>
                    <a:pt x="1403" y="1418"/>
                  </a:lnTo>
                  <a:lnTo>
                    <a:pt x="1402" y="1419"/>
                  </a:lnTo>
                  <a:lnTo>
                    <a:pt x="1400" y="1421"/>
                  </a:lnTo>
                  <a:lnTo>
                    <a:pt x="1400" y="1423"/>
                  </a:lnTo>
                  <a:lnTo>
                    <a:pt x="1400" y="1425"/>
                  </a:lnTo>
                  <a:lnTo>
                    <a:pt x="1402" y="1426"/>
                  </a:lnTo>
                  <a:lnTo>
                    <a:pt x="1403" y="1426"/>
                  </a:lnTo>
                  <a:lnTo>
                    <a:pt x="1403" y="1426"/>
                  </a:lnTo>
                  <a:lnTo>
                    <a:pt x="1407" y="1426"/>
                  </a:lnTo>
                  <a:lnTo>
                    <a:pt x="1407" y="1428"/>
                  </a:lnTo>
                  <a:lnTo>
                    <a:pt x="1409" y="1430"/>
                  </a:lnTo>
                  <a:lnTo>
                    <a:pt x="1409" y="1432"/>
                  </a:lnTo>
                  <a:lnTo>
                    <a:pt x="1403" y="1432"/>
                  </a:lnTo>
                  <a:lnTo>
                    <a:pt x="1400" y="1433"/>
                  </a:lnTo>
                  <a:lnTo>
                    <a:pt x="1395" y="1435"/>
                  </a:lnTo>
                  <a:lnTo>
                    <a:pt x="1391" y="1435"/>
                  </a:lnTo>
                  <a:lnTo>
                    <a:pt x="1388" y="1437"/>
                  </a:lnTo>
                  <a:lnTo>
                    <a:pt x="1388" y="1444"/>
                  </a:lnTo>
                  <a:lnTo>
                    <a:pt x="1386" y="1444"/>
                  </a:lnTo>
                  <a:lnTo>
                    <a:pt x="1386" y="1447"/>
                  </a:lnTo>
                  <a:lnTo>
                    <a:pt x="1386" y="1449"/>
                  </a:lnTo>
                  <a:lnTo>
                    <a:pt x="1388" y="1449"/>
                  </a:lnTo>
                  <a:lnTo>
                    <a:pt x="1389" y="1451"/>
                  </a:lnTo>
                  <a:lnTo>
                    <a:pt x="1391" y="1451"/>
                  </a:lnTo>
                  <a:lnTo>
                    <a:pt x="1391" y="1453"/>
                  </a:lnTo>
                  <a:lnTo>
                    <a:pt x="1391" y="1453"/>
                  </a:lnTo>
                  <a:lnTo>
                    <a:pt x="1391" y="1454"/>
                  </a:lnTo>
                  <a:lnTo>
                    <a:pt x="1393" y="1454"/>
                  </a:lnTo>
                  <a:lnTo>
                    <a:pt x="1391" y="1460"/>
                  </a:lnTo>
                  <a:lnTo>
                    <a:pt x="1393" y="1460"/>
                  </a:lnTo>
                  <a:lnTo>
                    <a:pt x="1393" y="1468"/>
                  </a:lnTo>
                  <a:lnTo>
                    <a:pt x="1391" y="1468"/>
                  </a:lnTo>
                  <a:lnTo>
                    <a:pt x="1389" y="1470"/>
                  </a:lnTo>
                  <a:lnTo>
                    <a:pt x="1388" y="1470"/>
                  </a:lnTo>
                  <a:lnTo>
                    <a:pt x="1384" y="1472"/>
                  </a:lnTo>
                  <a:lnTo>
                    <a:pt x="1384" y="1474"/>
                  </a:lnTo>
                  <a:lnTo>
                    <a:pt x="1382" y="1474"/>
                  </a:lnTo>
                  <a:lnTo>
                    <a:pt x="1382" y="1468"/>
                  </a:lnTo>
                  <a:lnTo>
                    <a:pt x="1381" y="1468"/>
                  </a:lnTo>
                  <a:lnTo>
                    <a:pt x="1379" y="1467"/>
                  </a:lnTo>
                  <a:lnTo>
                    <a:pt x="1379" y="1465"/>
                  </a:lnTo>
                  <a:lnTo>
                    <a:pt x="1379" y="1465"/>
                  </a:lnTo>
                  <a:lnTo>
                    <a:pt x="1379" y="1461"/>
                  </a:lnTo>
                  <a:lnTo>
                    <a:pt x="1375" y="1461"/>
                  </a:lnTo>
                  <a:lnTo>
                    <a:pt x="1375" y="1460"/>
                  </a:lnTo>
                  <a:lnTo>
                    <a:pt x="1377" y="1460"/>
                  </a:lnTo>
                  <a:lnTo>
                    <a:pt x="1377" y="1458"/>
                  </a:lnTo>
                  <a:lnTo>
                    <a:pt x="1377" y="1458"/>
                  </a:lnTo>
                  <a:lnTo>
                    <a:pt x="1375" y="1456"/>
                  </a:lnTo>
                  <a:lnTo>
                    <a:pt x="1375" y="1454"/>
                  </a:lnTo>
                  <a:lnTo>
                    <a:pt x="1377" y="1451"/>
                  </a:lnTo>
                  <a:lnTo>
                    <a:pt x="1379" y="1449"/>
                  </a:lnTo>
                  <a:lnTo>
                    <a:pt x="1381" y="1447"/>
                  </a:lnTo>
                  <a:lnTo>
                    <a:pt x="1384" y="1447"/>
                  </a:lnTo>
                  <a:lnTo>
                    <a:pt x="1384" y="1444"/>
                  </a:lnTo>
                  <a:lnTo>
                    <a:pt x="1382" y="1442"/>
                  </a:lnTo>
                  <a:lnTo>
                    <a:pt x="1381" y="1442"/>
                  </a:lnTo>
                  <a:lnTo>
                    <a:pt x="1381" y="1439"/>
                  </a:lnTo>
                  <a:lnTo>
                    <a:pt x="1381" y="1439"/>
                  </a:lnTo>
                  <a:lnTo>
                    <a:pt x="1382" y="1437"/>
                  </a:lnTo>
                  <a:lnTo>
                    <a:pt x="1381" y="1437"/>
                  </a:lnTo>
                  <a:lnTo>
                    <a:pt x="1381" y="1435"/>
                  </a:lnTo>
                  <a:lnTo>
                    <a:pt x="1379" y="1435"/>
                  </a:lnTo>
                  <a:lnTo>
                    <a:pt x="1375" y="1435"/>
                  </a:lnTo>
                  <a:lnTo>
                    <a:pt x="1375" y="1432"/>
                  </a:lnTo>
                  <a:lnTo>
                    <a:pt x="1377" y="1430"/>
                  </a:lnTo>
                  <a:lnTo>
                    <a:pt x="1379" y="1428"/>
                  </a:lnTo>
                  <a:lnTo>
                    <a:pt x="1381" y="1426"/>
                  </a:lnTo>
                  <a:lnTo>
                    <a:pt x="1382" y="1426"/>
                  </a:lnTo>
                  <a:lnTo>
                    <a:pt x="1382" y="1423"/>
                  </a:lnTo>
                  <a:lnTo>
                    <a:pt x="1386" y="1423"/>
                  </a:lnTo>
                  <a:lnTo>
                    <a:pt x="1386" y="1423"/>
                  </a:lnTo>
                  <a:lnTo>
                    <a:pt x="1388" y="1421"/>
                  </a:lnTo>
                  <a:lnTo>
                    <a:pt x="1388" y="1418"/>
                  </a:lnTo>
                  <a:lnTo>
                    <a:pt x="1386" y="1418"/>
                  </a:lnTo>
                  <a:lnTo>
                    <a:pt x="1386" y="1418"/>
                  </a:lnTo>
                  <a:lnTo>
                    <a:pt x="1384" y="1416"/>
                  </a:lnTo>
                  <a:lnTo>
                    <a:pt x="1384" y="1414"/>
                  </a:lnTo>
                  <a:lnTo>
                    <a:pt x="1382" y="1414"/>
                  </a:lnTo>
                  <a:lnTo>
                    <a:pt x="1382" y="1414"/>
                  </a:lnTo>
                  <a:lnTo>
                    <a:pt x="1381" y="1414"/>
                  </a:lnTo>
                  <a:lnTo>
                    <a:pt x="1381" y="1414"/>
                  </a:lnTo>
                  <a:lnTo>
                    <a:pt x="1377" y="1414"/>
                  </a:lnTo>
                  <a:lnTo>
                    <a:pt x="1375" y="1418"/>
                  </a:lnTo>
                  <a:lnTo>
                    <a:pt x="1374" y="1418"/>
                  </a:lnTo>
                  <a:lnTo>
                    <a:pt x="1374" y="1421"/>
                  </a:lnTo>
                  <a:lnTo>
                    <a:pt x="1372" y="1421"/>
                  </a:lnTo>
                  <a:lnTo>
                    <a:pt x="1372" y="1423"/>
                  </a:lnTo>
                  <a:lnTo>
                    <a:pt x="1372" y="1425"/>
                  </a:lnTo>
                  <a:lnTo>
                    <a:pt x="1370" y="1425"/>
                  </a:lnTo>
                  <a:lnTo>
                    <a:pt x="1370" y="1425"/>
                  </a:lnTo>
                  <a:lnTo>
                    <a:pt x="1370" y="1426"/>
                  </a:lnTo>
                  <a:lnTo>
                    <a:pt x="1367" y="1426"/>
                  </a:lnTo>
                  <a:lnTo>
                    <a:pt x="1367" y="1426"/>
                  </a:lnTo>
                  <a:lnTo>
                    <a:pt x="1365" y="1426"/>
                  </a:lnTo>
                  <a:lnTo>
                    <a:pt x="1365" y="1428"/>
                  </a:lnTo>
                  <a:lnTo>
                    <a:pt x="1361" y="1428"/>
                  </a:lnTo>
                  <a:lnTo>
                    <a:pt x="1361" y="1430"/>
                  </a:lnTo>
                  <a:lnTo>
                    <a:pt x="1360" y="1430"/>
                  </a:lnTo>
                  <a:lnTo>
                    <a:pt x="1358" y="1433"/>
                  </a:lnTo>
                  <a:lnTo>
                    <a:pt x="1353" y="1435"/>
                  </a:lnTo>
                  <a:lnTo>
                    <a:pt x="1347" y="1437"/>
                  </a:lnTo>
                  <a:lnTo>
                    <a:pt x="1342" y="1437"/>
                  </a:lnTo>
                  <a:lnTo>
                    <a:pt x="1340" y="1439"/>
                  </a:lnTo>
                  <a:lnTo>
                    <a:pt x="1340" y="1442"/>
                  </a:lnTo>
                  <a:lnTo>
                    <a:pt x="1339" y="1444"/>
                  </a:lnTo>
                  <a:lnTo>
                    <a:pt x="1339" y="1444"/>
                  </a:lnTo>
                  <a:lnTo>
                    <a:pt x="1337" y="1442"/>
                  </a:lnTo>
                  <a:lnTo>
                    <a:pt x="1334" y="1442"/>
                  </a:lnTo>
                  <a:lnTo>
                    <a:pt x="1334" y="1442"/>
                  </a:lnTo>
                  <a:lnTo>
                    <a:pt x="1330" y="1444"/>
                  </a:lnTo>
                  <a:lnTo>
                    <a:pt x="1330" y="1444"/>
                  </a:lnTo>
                  <a:lnTo>
                    <a:pt x="1328" y="1446"/>
                  </a:lnTo>
                  <a:lnTo>
                    <a:pt x="1328" y="1447"/>
                  </a:lnTo>
                  <a:lnTo>
                    <a:pt x="1327" y="1451"/>
                  </a:lnTo>
                  <a:lnTo>
                    <a:pt x="1327" y="1456"/>
                  </a:lnTo>
                  <a:lnTo>
                    <a:pt x="1328" y="1460"/>
                  </a:lnTo>
                  <a:lnTo>
                    <a:pt x="1325" y="1461"/>
                  </a:lnTo>
                  <a:lnTo>
                    <a:pt x="1323" y="1461"/>
                  </a:lnTo>
                  <a:lnTo>
                    <a:pt x="1321" y="1463"/>
                  </a:lnTo>
                  <a:lnTo>
                    <a:pt x="1323" y="1468"/>
                  </a:lnTo>
                  <a:lnTo>
                    <a:pt x="1321" y="1468"/>
                  </a:lnTo>
                  <a:lnTo>
                    <a:pt x="1321" y="1470"/>
                  </a:lnTo>
                  <a:lnTo>
                    <a:pt x="1318" y="1468"/>
                  </a:lnTo>
                  <a:lnTo>
                    <a:pt x="1313" y="1481"/>
                  </a:lnTo>
                  <a:lnTo>
                    <a:pt x="1313" y="1482"/>
                  </a:lnTo>
                  <a:lnTo>
                    <a:pt x="1313" y="1484"/>
                  </a:lnTo>
                  <a:lnTo>
                    <a:pt x="1313" y="1484"/>
                  </a:lnTo>
                  <a:lnTo>
                    <a:pt x="1313" y="1484"/>
                  </a:lnTo>
                  <a:lnTo>
                    <a:pt x="1311" y="1493"/>
                  </a:lnTo>
                  <a:lnTo>
                    <a:pt x="1307" y="1493"/>
                  </a:lnTo>
                  <a:lnTo>
                    <a:pt x="1307" y="1493"/>
                  </a:lnTo>
                  <a:lnTo>
                    <a:pt x="1304" y="1489"/>
                  </a:lnTo>
                  <a:lnTo>
                    <a:pt x="1304" y="1484"/>
                  </a:lnTo>
                  <a:lnTo>
                    <a:pt x="1293" y="1479"/>
                  </a:lnTo>
                  <a:lnTo>
                    <a:pt x="1293" y="1475"/>
                  </a:lnTo>
                  <a:lnTo>
                    <a:pt x="1290" y="1474"/>
                  </a:lnTo>
                  <a:lnTo>
                    <a:pt x="1288" y="1472"/>
                  </a:lnTo>
                  <a:lnTo>
                    <a:pt x="1286" y="1470"/>
                  </a:lnTo>
                  <a:lnTo>
                    <a:pt x="1285" y="1463"/>
                  </a:lnTo>
                  <a:lnTo>
                    <a:pt x="1276" y="1461"/>
                  </a:lnTo>
                  <a:lnTo>
                    <a:pt x="1267" y="1460"/>
                  </a:lnTo>
                  <a:lnTo>
                    <a:pt x="1267" y="1465"/>
                  </a:lnTo>
                  <a:lnTo>
                    <a:pt x="1257" y="1465"/>
                  </a:lnTo>
                  <a:lnTo>
                    <a:pt x="1255" y="1468"/>
                  </a:lnTo>
                  <a:lnTo>
                    <a:pt x="1253" y="1468"/>
                  </a:lnTo>
                  <a:lnTo>
                    <a:pt x="1250" y="1472"/>
                  </a:lnTo>
                  <a:lnTo>
                    <a:pt x="1246" y="1472"/>
                  </a:lnTo>
                  <a:lnTo>
                    <a:pt x="1246" y="1474"/>
                  </a:lnTo>
                  <a:lnTo>
                    <a:pt x="1244" y="1474"/>
                  </a:lnTo>
                  <a:lnTo>
                    <a:pt x="1244" y="1472"/>
                  </a:lnTo>
                  <a:lnTo>
                    <a:pt x="1241" y="1472"/>
                  </a:lnTo>
                  <a:lnTo>
                    <a:pt x="1239" y="1470"/>
                  </a:lnTo>
                  <a:lnTo>
                    <a:pt x="1238" y="1468"/>
                  </a:lnTo>
                  <a:lnTo>
                    <a:pt x="1236" y="1468"/>
                  </a:lnTo>
                  <a:lnTo>
                    <a:pt x="1236" y="1470"/>
                  </a:lnTo>
                  <a:lnTo>
                    <a:pt x="1232" y="1470"/>
                  </a:lnTo>
                  <a:lnTo>
                    <a:pt x="1231" y="1468"/>
                  </a:lnTo>
                  <a:lnTo>
                    <a:pt x="1229" y="1467"/>
                  </a:lnTo>
                  <a:lnTo>
                    <a:pt x="1227" y="1467"/>
                  </a:lnTo>
                  <a:lnTo>
                    <a:pt x="1229" y="1463"/>
                  </a:lnTo>
                  <a:lnTo>
                    <a:pt x="1227" y="1463"/>
                  </a:lnTo>
                  <a:lnTo>
                    <a:pt x="1227" y="1460"/>
                  </a:lnTo>
                  <a:lnTo>
                    <a:pt x="1222" y="1454"/>
                  </a:lnTo>
                  <a:lnTo>
                    <a:pt x="1222" y="1453"/>
                  </a:lnTo>
                  <a:lnTo>
                    <a:pt x="1220" y="1453"/>
                  </a:lnTo>
                  <a:lnTo>
                    <a:pt x="1220" y="1451"/>
                  </a:lnTo>
                  <a:lnTo>
                    <a:pt x="1218" y="1451"/>
                  </a:lnTo>
                  <a:lnTo>
                    <a:pt x="1217" y="1451"/>
                  </a:lnTo>
                  <a:lnTo>
                    <a:pt x="1217" y="1447"/>
                  </a:lnTo>
                  <a:lnTo>
                    <a:pt x="1215" y="1446"/>
                  </a:lnTo>
                  <a:lnTo>
                    <a:pt x="1213" y="1444"/>
                  </a:lnTo>
                  <a:lnTo>
                    <a:pt x="1213" y="1444"/>
                  </a:lnTo>
                  <a:lnTo>
                    <a:pt x="1213" y="1442"/>
                  </a:lnTo>
                  <a:lnTo>
                    <a:pt x="1211" y="1442"/>
                  </a:lnTo>
                  <a:lnTo>
                    <a:pt x="1211" y="1435"/>
                  </a:lnTo>
                  <a:lnTo>
                    <a:pt x="1208" y="1433"/>
                  </a:lnTo>
                  <a:lnTo>
                    <a:pt x="1208" y="1430"/>
                  </a:lnTo>
                  <a:lnTo>
                    <a:pt x="1206" y="1430"/>
                  </a:lnTo>
                  <a:lnTo>
                    <a:pt x="1206" y="1428"/>
                  </a:lnTo>
                  <a:lnTo>
                    <a:pt x="1206" y="1426"/>
                  </a:lnTo>
                  <a:lnTo>
                    <a:pt x="1208" y="1426"/>
                  </a:lnTo>
                  <a:lnTo>
                    <a:pt x="1208" y="1426"/>
                  </a:lnTo>
                  <a:lnTo>
                    <a:pt x="1208" y="1418"/>
                  </a:lnTo>
                  <a:lnTo>
                    <a:pt x="1208" y="1418"/>
                  </a:lnTo>
                  <a:lnTo>
                    <a:pt x="1208" y="1405"/>
                  </a:lnTo>
                  <a:lnTo>
                    <a:pt x="1211" y="1405"/>
                  </a:lnTo>
                  <a:lnTo>
                    <a:pt x="1210" y="1400"/>
                  </a:lnTo>
                  <a:lnTo>
                    <a:pt x="1210" y="1397"/>
                  </a:lnTo>
                  <a:lnTo>
                    <a:pt x="1210" y="1393"/>
                  </a:lnTo>
                  <a:lnTo>
                    <a:pt x="1211" y="1390"/>
                  </a:lnTo>
                  <a:lnTo>
                    <a:pt x="1211" y="1390"/>
                  </a:lnTo>
                  <a:lnTo>
                    <a:pt x="1211" y="1383"/>
                  </a:lnTo>
                  <a:lnTo>
                    <a:pt x="1213" y="1383"/>
                  </a:lnTo>
                  <a:lnTo>
                    <a:pt x="1213" y="1381"/>
                  </a:lnTo>
                  <a:lnTo>
                    <a:pt x="1213" y="1381"/>
                  </a:lnTo>
                  <a:lnTo>
                    <a:pt x="1213" y="1379"/>
                  </a:lnTo>
                  <a:lnTo>
                    <a:pt x="1217" y="1378"/>
                  </a:lnTo>
                  <a:lnTo>
                    <a:pt x="1217" y="1374"/>
                  </a:lnTo>
                  <a:lnTo>
                    <a:pt x="1217" y="1374"/>
                  </a:lnTo>
                  <a:lnTo>
                    <a:pt x="1217" y="1372"/>
                  </a:lnTo>
                  <a:lnTo>
                    <a:pt x="1217" y="1372"/>
                  </a:lnTo>
                  <a:lnTo>
                    <a:pt x="1217" y="1369"/>
                  </a:lnTo>
                  <a:lnTo>
                    <a:pt x="1215" y="1369"/>
                  </a:lnTo>
                  <a:lnTo>
                    <a:pt x="1217" y="1364"/>
                  </a:lnTo>
                  <a:lnTo>
                    <a:pt x="1210" y="1360"/>
                  </a:lnTo>
                  <a:lnTo>
                    <a:pt x="1204" y="1358"/>
                  </a:lnTo>
                  <a:lnTo>
                    <a:pt x="1204" y="1353"/>
                  </a:lnTo>
                  <a:lnTo>
                    <a:pt x="1203" y="1353"/>
                  </a:lnTo>
                  <a:lnTo>
                    <a:pt x="1203" y="1351"/>
                  </a:lnTo>
                  <a:lnTo>
                    <a:pt x="1201" y="1350"/>
                  </a:lnTo>
                  <a:lnTo>
                    <a:pt x="1201" y="1350"/>
                  </a:lnTo>
                  <a:lnTo>
                    <a:pt x="1201" y="1350"/>
                  </a:lnTo>
                  <a:lnTo>
                    <a:pt x="1199" y="1350"/>
                  </a:lnTo>
                  <a:lnTo>
                    <a:pt x="1197" y="1348"/>
                  </a:lnTo>
                  <a:lnTo>
                    <a:pt x="1182" y="1346"/>
                  </a:lnTo>
                  <a:lnTo>
                    <a:pt x="1182" y="1346"/>
                  </a:lnTo>
                  <a:lnTo>
                    <a:pt x="1180" y="1344"/>
                  </a:lnTo>
                  <a:lnTo>
                    <a:pt x="1178" y="1344"/>
                  </a:lnTo>
                  <a:lnTo>
                    <a:pt x="1178" y="1348"/>
                  </a:lnTo>
                  <a:lnTo>
                    <a:pt x="1164" y="1348"/>
                  </a:lnTo>
                  <a:lnTo>
                    <a:pt x="1162" y="1351"/>
                  </a:lnTo>
                  <a:lnTo>
                    <a:pt x="1161" y="1351"/>
                  </a:lnTo>
                  <a:lnTo>
                    <a:pt x="1159" y="1350"/>
                  </a:lnTo>
                  <a:lnTo>
                    <a:pt x="1159" y="1350"/>
                  </a:lnTo>
                  <a:lnTo>
                    <a:pt x="1147" y="1350"/>
                  </a:lnTo>
                  <a:lnTo>
                    <a:pt x="1147" y="1350"/>
                  </a:lnTo>
                  <a:lnTo>
                    <a:pt x="1145" y="1351"/>
                  </a:lnTo>
                  <a:lnTo>
                    <a:pt x="1143" y="1351"/>
                  </a:lnTo>
                  <a:lnTo>
                    <a:pt x="1142" y="1348"/>
                  </a:lnTo>
                  <a:lnTo>
                    <a:pt x="1140" y="1350"/>
                  </a:lnTo>
                  <a:lnTo>
                    <a:pt x="1138" y="1350"/>
                  </a:lnTo>
                  <a:lnTo>
                    <a:pt x="1138" y="1351"/>
                  </a:lnTo>
                  <a:lnTo>
                    <a:pt x="1135" y="1351"/>
                  </a:lnTo>
                  <a:lnTo>
                    <a:pt x="1135" y="1350"/>
                  </a:lnTo>
                  <a:lnTo>
                    <a:pt x="1135" y="1348"/>
                  </a:lnTo>
                  <a:lnTo>
                    <a:pt x="1135" y="1348"/>
                  </a:lnTo>
                  <a:lnTo>
                    <a:pt x="1136" y="1346"/>
                  </a:lnTo>
                  <a:lnTo>
                    <a:pt x="1138" y="1344"/>
                  </a:lnTo>
                  <a:lnTo>
                    <a:pt x="1138" y="1344"/>
                  </a:lnTo>
                  <a:lnTo>
                    <a:pt x="1138" y="1341"/>
                  </a:lnTo>
                  <a:lnTo>
                    <a:pt x="1142" y="1339"/>
                  </a:lnTo>
                  <a:lnTo>
                    <a:pt x="1142" y="1337"/>
                  </a:lnTo>
                  <a:lnTo>
                    <a:pt x="1142" y="1336"/>
                  </a:lnTo>
                  <a:lnTo>
                    <a:pt x="1142" y="1332"/>
                  </a:lnTo>
                  <a:lnTo>
                    <a:pt x="1143" y="1332"/>
                  </a:lnTo>
                  <a:lnTo>
                    <a:pt x="1143" y="1330"/>
                  </a:lnTo>
                  <a:lnTo>
                    <a:pt x="1145" y="1330"/>
                  </a:lnTo>
                  <a:lnTo>
                    <a:pt x="1142" y="1325"/>
                  </a:lnTo>
                  <a:lnTo>
                    <a:pt x="1143" y="1325"/>
                  </a:lnTo>
                  <a:lnTo>
                    <a:pt x="1143" y="1322"/>
                  </a:lnTo>
                  <a:lnTo>
                    <a:pt x="1145" y="1322"/>
                  </a:lnTo>
                  <a:lnTo>
                    <a:pt x="1147" y="1309"/>
                  </a:lnTo>
                  <a:lnTo>
                    <a:pt x="1145" y="1309"/>
                  </a:lnTo>
                  <a:lnTo>
                    <a:pt x="1145" y="1306"/>
                  </a:lnTo>
                  <a:lnTo>
                    <a:pt x="1143" y="1306"/>
                  </a:lnTo>
                  <a:lnTo>
                    <a:pt x="1142" y="1304"/>
                  </a:lnTo>
                  <a:lnTo>
                    <a:pt x="1143" y="1301"/>
                  </a:lnTo>
                  <a:lnTo>
                    <a:pt x="1145" y="1297"/>
                  </a:lnTo>
                  <a:lnTo>
                    <a:pt x="1145" y="1296"/>
                  </a:lnTo>
                  <a:lnTo>
                    <a:pt x="1147" y="1296"/>
                  </a:lnTo>
                  <a:lnTo>
                    <a:pt x="1147" y="1299"/>
                  </a:lnTo>
                  <a:lnTo>
                    <a:pt x="1147" y="1301"/>
                  </a:lnTo>
                  <a:lnTo>
                    <a:pt x="1145" y="1303"/>
                  </a:lnTo>
                  <a:lnTo>
                    <a:pt x="1150" y="1304"/>
                  </a:lnTo>
                  <a:lnTo>
                    <a:pt x="1150" y="1306"/>
                  </a:lnTo>
                  <a:lnTo>
                    <a:pt x="1152" y="1306"/>
                  </a:lnTo>
                  <a:lnTo>
                    <a:pt x="1150" y="1297"/>
                  </a:lnTo>
                  <a:lnTo>
                    <a:pt x="1152" y="1292"/>
                  </a:lnTo>
                  <a:lnTo>
                    <a:pt x="1154" y="1285"/>
                  </a:lnTo>
                  <a:lnTo>
                    <a:pt x="1155" y="1278"/>
                  </a:lnTo>
                  <a:lnTo>
                    <a:pt x="1157" y="1278"/>
                  </a:lnTo>
                  <a:lnTo>
                    <a:pt x="1157" y="1276"/>
                  </a:lnTo>
                  <a:lnTo>
                    <a:pt x="1155" y="1276"/>
                  </a:lnTo>
                  <a:lnTo>
                    <a:pt x="1155" y="1275"/>
                  </a:lnTo>
                  <a:lnTo>
                    <a:pt x="1155" y="1273"/>
                  </a:lnTo>
                  <a:lnTo>
                    <a:pt x="1155" y="1271"/>
                  </a:lnTo>
                  <a:lnTo>
                    <a:pt x="1157" y="1271"/>
                  </a:lnTo>
                  <a:lnTo>
                    <a:pt x="1157" y="1262"/>
                  </a:lnTo>
                  <a:lnTo>
                    <a:pt x="1159" y="1262"/>
                  </a:lnTo>
                  <a:lnTo>
                    <a:pt x="1159" y="1259"/>
                  </a:lnTo>
                  <a:lnTo>
                    <a:pt x="1161" y="1259"/>
                  </a:lnTo>
                  <a:lnTo>
                    <a:pt x="1161" y="1255"/>
                  </a:lnTo>
                  <a:lnTo>
                    <a:pt x="1162" y="1255"/>
                  </a:lnTo>
                  <a:lnTo>
                    <a:pt x="1162" y="1252"/>
                  </a:lnTo>
                  <a:lnTo>
                    <a:pt x="1162" y="1248"/>
                  </a:lnTo>
                  <a:lnTo>
                    <a:pt x="1162" y="1247"/>
                  </a:lnTo>
                  <a:lnTo>
                    <a:pt x="1161" y="1245"/>
                  </a:lnTo>
                  <a:lnTo>
                    <a:pt x="1159" y="1241"/>
                  </a:lnTo>
                  <a:lnTo>
                    <a:pt x="1157" y="1241"/>
                  </a:lnTo>
                  <a:lnTo>
                    <a:pt x="1157" y="1241"/>
                  </a:lnTo>
                  <a:lnTo>
                    <a:pt x="1154" y="1241"/>
                  </a:lnTo>
                  <a:lnTo>
                    <a:pt x="1154" y="1240"/>
                  </a:lnTo>
                  <a:lnTo>
                    <a:pt x="1152" y="1240"/>
                  </a:lnTo>
                  <a:lnTo>
                    <a:pt x="1148" y="1240"/>
                  </a:lnTo>
                  <a:lnTo>
                    <a:pt x="1145" y="1240"/>
                  </a:lnTo>
                  <a:lnTo>
                    <a:pt x="1143" y="1241"/>
                  </a:lnTo>
                  <a:lnTo>
                    <a:pt x="1142" y="1241"/>
                  </a:lnTo>
                  <a:lnTo>
                    <a:pt x="1138" y="1247"/>
                  </a:lnTo>
                  <a:lnTo>
                    <a:pt x="1131" y="1247"/>
                  </a:lnTo>
                  <a:lnTo>
                    <a:pt x="1129" y="1250"/>
                  </a:lnTo>
                  <a:lnTo>
                    <a:pt x="1128" y="1250"/>
                  </a:lnTo>
                  <a:lnTo>
                    <a:pt x="1128" y="1250"/>
                  </a:lnTo>
                  <a:lnTo>
                    <a:pt x="1121" y="1250"/>
                  </a:lnTo>
                  <a:lnTo>
                    <a:pt x="1121" y="1252"/>
                  </a:lnTo>
                  <a:lnTo>
                    <a:pt x="1117" y="1252"/>
                  </a:lnTo>
                  <a:lnTo>
                    <a:pt x="1115" y="1269"/>
                  </a:lnTo>
                  <a:lnTo>
                    <a:pt x="1114" y="1269"/>
                  </a:lnTo>
                  <a:lnTo>
                    <a:pt x="1114" y="1275"/>
                  </a:lnTo>
                  <a:lnTo>
                    <a:pt x="1110" y="1276"/>
                  </a:lnTo>
                  <a:lnTo>
                    <a:pt x="1110" y="1280"/>
                  </a:lnTo>
                  <a:lnTo>
                    <a:pt x="1108" y="1280"/>
                  </a:lnTo>
                  <a:lnTo>
                    <a:pt x="1108" y="1289"/>
                  </a:lnTo>
                  <a:lnTo>
                    <a:pt x="1105" y="1289"/>
                  </a:lnTo>
                  <a:lnTo>
                    <a:pt x="1103" y="1290"/>
                  </a:lnTo>
                  <a:lnTo>
                    <a:pt x="1101" y="1294"/>
                  </a:lnTo>
                  <a:lnTo>
                    <a:pt x="1100" y="1297"/>
                  </a:lnTo>
                  <a:lnTo>
                    <a:pt x="1100" y="1299"/>
                  </a:lnTo>
                  <a:lnTo>
                    <a:pt x="1094" y="1299"/>
                  </a:lnTo>
                  <a:lnTo>
                    <a:pt x="1094" y="1301"/>
                  </a:lnTo>
                  <a:lnTo>
                    <a:pt x="1093" y="1299"/>
                  </a:lnTo>
                  <a:lnTo>
                    <a:pt x="1091" y="1297"/>
                  </a:lnTo>
                  <a:lnTo>
                    <a:pt x="1091" y="1296"/>
                  </a:lnTo>
                  <a:lnTo>
                    <a:pt x="1084" y="1297"/>
                  </a:lnTo>
                  <a:lnTo>
                    <a:pt x="1084" y="1297"/>
                  </a:lnTo>
                  <a:lnTo>
                    <a:pt x="1082" y="1297"/>
                  </a:lnTo>
                  <a:lnTo>
                    <a:pt x="1079" y="1299"/>
                  </a:lnTo>
                  <a:lnTo>
                    <a:pt x="1077" y="1301"/>
                  </a:lnTo>
                  <a:lnTo>
                    <a:pt x="1075" y="1304"/>
                  </a:lnTo>
                  <a:lnTo>
                    <a:pt x="1075" y="1304"/>
                  </a:lnTo>
                  <a:lnTo>
                    <a:pt x="1073" y="1304"/>
                  </a:lnTo>
                  <a:lnTo>
                    <a:pt x="1070" y="1304"/>
                  </a:lnTo>
                  <a:lnTo>
                    <a:pt x="1066" y="1304"/>
                  </a:lnTo>
                  <a:lnTo>
                    <a:pt x="1066" y="1306"/>
                  </a:lnTo>
                  <a:lnTo>
                    <a:pt x="1063" y="1306"/>
                  </a:lnTo>
                  <a:lnTo>
                    <a:pt x="1059" y="1306"/>
                  </a:lnTo>
                  <a:lnTo>
                    <a:pt x="1054" y="1306"/>
                  </a:lnTo>
                  <a:lnTo>
                    <a:pt x="1052" y="1303"/>
                  </a:lnTo>
                  <a:lnTo>
                    <a:pt x="1051" y="1299"/>
                  </a:lnTo>
                  <a:lnTo>
                    <a:pt x="1049" y="1299"/>
                  </a:lnTo>
                  <a:lnTo>
                    <a:pt x="1046" y="1297"/>
                  </a:lnTo>
                  <a:lnTo>
                    <a:pt x="1046" y="1297"/>
                  </a:lnTo>
                  <a:lnTo>
                    <a:pt x="1042" y="1297"/>
                  </a:lnTo>
                  <a:lnTo>
                    <a:pt x="1042" y="1296"/>
                  </a:lnTo>
                  <a:lnTo>
                    <a:pt x="1035" y="1297"/>
                  </a:lnTo>
                  <a:lnTo>
                    <a:pt x="1033" y="1292"/>
                  </a:lnTo>
                  <a:lnTo>
                    <a:pt x="1032" y="1289"/>
                  </a:lnTo>
                  <a:lnTo>
                    <a:pt x="1030" y="1285"/>
                  </a:lnTo>
                  <a:lnTo>
                    <a:pt x="1030" y="1282"/>
                  </a:lnTo>
                  <a:lnTo>
                    <a:pt x="1028" y="1276"/>
                  </a:lnTo>
                  <a:lnTo>
                    <a:pt x="1025" y="1276"/>
                  </a:lnTo>
                  <a:lnTo>
                    <a:pt x="1023" y="1273"/>
                  </a:lnTo>
                  <a:lnTo>
                    <a:pt x="1021" y="1271"/>
                  </a:lnTo>
                  <a:lnTo>
                    <a:pt x="1021" y="1268"/>
                  </a:lnTo>
                  <a:lnTo>
                    <a:pt x="1018" y="1268"/>
                  </a:lnTo>
                  <a:lnTo>
                    <a:pt x="1018" y="1266"/>
                  </a:lnTo>
                  <a:lnTo>
                    <a:pt x="1016" y="1266"/>
                  </a:lnTo>
                  <a:lnTo>
                    <a:pt x="1016" y="1262"/>
                  </a:lnTo>
                  <a:lnTo>
                    <a:pt x="1012" y="1261"/>
                  </a:lnTo>
                  <a:lnTo>
                    <a:pt x="1014" y="1255"/>
                  </a:lnTo>
                  <a:lnTo>
                    <a:pt x="1012" y="1255"/>
                  </a:lnTo>
                  <a:lnTo>
                    <a:pt x="1012" y="1254"/>
                  </a:lnTo>
                  <a:lnTo>
                    <a:pt x="1009" y="1252"/>
                  </a:lnTo>
                  <a:lnTo>
                    <a:pt x="1009" y="1247"/>
                  </a:lnTo>
                  <a:lnTo>
                    <a:pt x="1009" y="1247"/>
                  </a:lnTo>
                  <a:lnTo>
                    <a:pt x="1009" y="1247"/>
                  </a:lnTo>
                  <a:lnTo>
                    <a:pt x="1007" y="1247"/>
                  </a:lnTo>
                  <a:lnTo>
                    <a:pt x="1007" y="1247"/>
                  </a:lnTo>
                  <a:lnTo>
                    <a:pt x="1007" y="1248"/>
                  </a:lnTo>
                  <a:lnTo>
                    <a:pt x="1005" y="1248"/>
                  </a:lnTo>
                  <a:lnTo>
                    <a:pt x="1007" y="1241"/>
                  </a:lnTo>
                  <a:lnTo>
                    <a:pt x="1007" y="1241"/>
                  </a:lnTo>
                  <a:lnTo>
                    <a:pt x="1007" y="1231"/>
                  </a:lnTo>
                  <a:lnTo>
                    <a:pt x="1007" y="1231"/>
                  </a:lnTo>
                  <a:lnTo>
                    <a:pt x="1009" y="1220"/>
                  </a:lnTo>
                  <a:lnTo>
                    <a:pt x="1009" y="1220"/>
                  </a:lnTo>
                  <a:lnTo>
                    <a:pt x="1009" y="1217"/>
                  </a:lnTo>
                  <a:lnTo>
                    <a:pt x="1007" y="1217"/>
                  </a:lnTo>
                  <a:lnTo>
                    <a:pt x="1007" y="1208"/>
                  </a:lnTo>
                  <a:lnTo>
                    <a:pt x="1005" y="1208"/>
                  </a:lnTo>
                  <a:lnTo>
                    <a:pt x="1005" y="1205"/>
                  </a:lnTo>
                  <a:lnTo>
                    <a:pt x="1005" y="1201"/>
                  </a:lnTo>
                  <a:lnTo>
                    <a:pt x="1007" y="1201"/>
                  </a:lnTo>
                  <a:lnTo>
                    <a:pt x="1004" y="1187"/>
                  </a:lnTo>
                  <a:lnTo>
                    <a:pt x="1005" y="1187"/>
                  </a:lnTo>
                  <a:lnTo>
                    <a:pt x="1004" y="1180"/>
                  </a:lnTo>
                  <a:lnTo>
                    <a:pt x="1007" y="1180"/>
                  </a:lnTo>
                  <a:lnTo>
                    <a:pt x="1007" y="1177"/>
                  </a:lnTo>
                  <a:lnTo>
                    <a:pt x="1009" y="1173"/>
                  </a:lnTo>
                  <a:lnTo>
                    <a:pt x="1012" y="1173"/>
                  </a:lnTo>
                  <a:lnTo>
                    <a:pt x="1014" y="1170"/>
                  </a:lnTo>
                  <a:lnTo>
                    <a:pt x="1014" y="1168"/>
                  </a:lnTo>
                  <a:lnTo>
                    <a:pt x="1016" y="1166"/>
                  </a:lnTo>
                  <a:lnTo>
                    <a:pt x="1016" y="1163"/>
                  </a:lnTo>
                  <a:lnTo>
                    <a:pt x="1016" y="1161"/>
                  </a:lnTo>
                  <a:lnTo>
                    <a:pt x="1014" y="1161"/>
                  </a:lnTo>
                  <a:lnTo>
                    <a:pt x="1014" y="1161"/>
                  </a:lnTo>
                  <a:lnTo>
                    <a:pt x="1012" y="1161"/>
                  </a:lnTo>
                  <a:lnTo>
                    <a:pt x="1014" y="1158"/>
                  </a:lnTo>
                  <a:lnTo>
                    <a:pt x="1016" y="1158"/>
                  </a:lnTo>
                  <a:lnTo>
                    <a:pt x="1014" y="1154"/>
                  </a:lnTo>
                  <a:lnTo>
                    <a:pt x="1012" y="1154"/>
                  </a:lnTo>
                  <a:lnTo>
                    <a:pt x="1012" y="1152"/>
                  </a:lnTo>
                  <a:lnTo>
                    <a:pt x="1011" y="1151"/>
                  </a:lnTo>
                  <a:lnTo>
                    <a:pt x="1011" y="1151"/>
                  </a:lnTo>
                  <a:lnTo>
                    <a:pt x="1009" y="1151"/>
                  </a:lnTo>
                  <a:lnTo>
                    <a:pt x="1009" y="1147"/>
                  </a:lnTo>
                  <a:lnTo>
                    <a:pt x="1009" y="1147"/>
                  </a:lnTo>
                  <a:lnTo>
                    <a:pt x="1009" y="1142"/>
                  </a:lnTo>
                  <a:lnTo>
                    <a:pt x="1007" y="1142"/>
                  </a:lnTo>
                  <a:lnTo>
                    <a:pt x="1009" y="1133"/>
                  </a:lnTo>
                  <a:lnTo>
                    <a:pt x="1007" y="1133"/>
                  </a:lnTo>
                  <a:lnTo>
                    <a:pt x="1007" y="1131"/>
                  </a:lnTo>
                  <a:lnTo>
                    <a:pt x="1007" y="1131"/>
                  </a:lnTo>
                  <a:lnTo>
                    <a:pt x="1007" y="1131"/>
                  </a:lnTo>
                  <a:lnTo>
                    <a:pt x="1007" y="1130"/>
                  </a:lnTo>
                  <a:lnTo>
                    <a:pt x="1011" y="1131"/>
                  </a:lnTo>
                  <a:lnTo>
                    <a:pt x="1012" y="1126"/>
                  </a:lnTo>
                  <a:lnTo>
                    <a:pt x="1012" y="1121"/>
                  </a:lnTo>
                  <a:lnTo>
                    <a:pt x="1014" y="1121"/>
                  </a:lnTo>
                  <a:lnTo>
                    <a:pt x="1016" y="1121"/>
                  </a:lnTo>
                  <a:lnTo>
                    <a:pt x="1016" y="1119"/>
                  </a:lnTo>
                  <a:lnTo>
                    <a:pt x="1018" y="1117"/>
                  </a:lnTo>
                  <a:lnTo>
                    <a:pt x="1018" y="1117"/>
                  </a:lnTo>
                  <a:lnTo>
                    <a:pt x="1021" y="1117"/>
                  </a:lnTo>
                  <a:lnTo>
                    <a:pt x="1023" y="1114"/>
                  </a:lnTo>
                  <a:lnTo>
                    <a:pt x="1026" y="1114"/>
                  </a:lnTo>
                  <a:lnTo>
                    <a:pt x="1026" y="1114"/>
                  </a:lnTo>
                  <a:lnTo>
                    <a:pt x="1028" y="1114"/>
                  </a:lnTo>
                  <a:lnTo>
                    <a:pt x="1026" y="1109"/>
                  </a:lnTo>
                  <a:lnTo>
                    <a:pt x="1030" y="1109"/>
                  </a:lnTo>
                  <a:lnTo>
                    <a:pt x="1030" y="1109"/>
                  </a:lnTo>
                  <a:lnTo>
                    <a:pt x="1030" y="1107"/>
                  </a:lnTo>
                  <a:lnTo>
                    <a:pt x="1030" y="1107"/>
                  </a:lnTo>
                  <a:lnTo>
                    <a:pt x="1030" y="1105"/>
                  </a:lnTo>
                  <a:lnTo>
                    <a:pt x="1037" y="1107"/>
                  </a:lnTo>
                  <a:lnTo>
                    <a:pt x="1037" y="1105"/>
                  </a:lnTo>
                  <a:lnTo>
                    <a:pt x="1042" y="1102"/>
                  </a:lnTo>
                  <a:lnTo>
                    <a:pt x="1042" y="1103"/>
                  </a:lnTo>
                  <a:lnTo>
                    <a:pt x="1042" y="1103"/>
                  </a:lnTo>
                  <a:lnTo>
                    <a:pt x="1042" y="1102"/>
                  </a:lnTo>
                  <a:lnTo>
                    <a:pt x="1044" y="1098"/>
                  </a:lnTo>
                  <a:lnTo>
                    <a:pt x="1044" y="1097"/>
                  </a:lnTo>
                  <a:lnTo>
                    <a:pt x="1047" y="1097"/>
                  </a:lnTo>
                  <a:lnTo>
                    <a:pt x="1047" y="1090"/>
                  </a:lnTo>
                  <a:lnTo>
                    <a:pt x="1051" y="1091"/>
                  </a:lnTo>
                  <a:lnTo>
                    <a:pt x="1051" y="1091"/>
                  </a:lnTo>
                  <a:lnTo>
                    <a:pt x="1054" y="1091"/>
                  </a:lnTo>
                  <a:lnTo>
                    <a:pt x="1054" y="1093"/>
                  </a:lnTo>
                  <a:lnTo>
                    <a:pt x="1056" y="1093"/>
                  </a:lnTo>
                  <a:lnTo>
                    <a:pt x="1058" y="1091"/>
                  </a:lnTo>
                  <a:lnTo>
                    <a:pt x="1063" y="1088"/>
                  </a:lnTo>
                  <a:lnTo>
                    <a:pt x="1063" y="1084"/>
                  </a:lnTo>
                  <a:lnTo>
                    <a:pt x="1065" y="1086"/>
                  </a:lnTo>
                  <a:lnTo>
                    <a:pt x="1065" y="1086"/>
                  </a:lnTo>
                  <a:lnTo>
                    <a:pt x="1066" y="1088"/>
                  </a:lnTo>
                  <a:lnTo>
                    <a:pt x="1068" y="1088"/>
                  </a:lnTo>
                  <a:lnTo>
                    <a:pt x="1070" y="1086"/>
                  </a:lnTo>
                  <a:lnTo>
                    <a:pt x="1072" y="1086"/>
                  </a:lnTo>
                  <a:lnTo>
                    <a:pt x="1072" y="1084"/>
                  </a:lnTo>
                  <a:lnTo>
                    <a:pt x="1072" y="1084"/>
                  </a:lnTo>
                  <a:lnTo>
                    <a:pt x="1073" y="1086"/>
                  </a:lnTo>
                  <a:lnTo>
                    <a:pt x="1073" y="1086"/>
                  </a:lnTo>
                  <a:lnTo>
                    <a:pt x="1075" y="1088"/>
                  </a:lnTo>
                  <a:lnTo>
                    <a:pt x="1082" y="1088"/>
                  </a:lnTo>
                  <a:lnTo>
                    <a:pt x="1082" y="1090"/>
                  </a:lnTo>
                  <a:lnTo>
                    <a:pt x="1084" y="1090"/>
                  </a:lnTo>
                  <a:lnTo>
                    <a:pt x="1086" y="1088"/>
                  </a:lnTo>
                  <a:lnTo>
                    <a:pt x="1087" y="1086"/>
                  </a:lnTo>
                  <a:lnTo>
                    <a:pt x="1089" y="1086"/>
                  </a:lnTo>
                  <a:lnTo>
                    <a:pt x="1089" y="1091"/>
                  </a:lnTo>
                  <a:lnTo>
                    <a:pt x="1091" y="1091"/>
                  </a:lnTo>
                  <a:lnTo>
                    <a:pt x="1093" y="1091"/>
                  </a:lnTo>
                  <a:lnTo>
                    <a:pt x="1093" y="1093"/>
                  </a:lnTo>
                  <a:lnTo>
                    <a:pt x="1096" y="1093"/>
                  </a:lnTo>
                  <a:lnTo>
                    <a:pt x="1098" y="1093"/>
                  </a:lnTo>
                  <a:lnTo>
                    <a:pt x="1100" y="1091"/>
                  </a:lnTo>
                  <a:lnTo>
                    <a:pt x="1101" y="1091"/>
                  </a:lnTo>
                  <a:lnTo>
                    <a:pt x="1101" y="1093"/>
                  </a:lnTo>
                  <a:lnTo>
                    <a:pt x="1100" y="1093"/>
                  </a:lnTo>
                  <a:lnTo>
                    <a:pt x="1098" y="1095"/>
                  </a:lnTo>
                  <a:lnTo>
                    <a:pt x="1098" y="1095"/>
                  </a:lnTo>
                  <a:lnTo>
                    <a:pt x="1098" y="1095"/>
                  </a:lnTo>
                  <a:lnTo>
                    <a:pt x="1098" y="1098"/>
                  </a:lnTo>
                  <a:lnTo>
                    <a:pt x="1100" y="1098"/>
                  </a:lnTo>
                  <a:lnTo>
                    <a:pt x="1101" y="1100"/>
                  </a:lnTo>
                  <a:lnTo>
                    <a:pt x="1105" y="1100"/>
                  </a:lnTo>
                  <a:lnTo>
                    <a:pt x="1108" y="1100"/>
                  </a:lnTo>
                  <a:lnTo>
                    <a:pt x="1108" y="1098"/>
                  </a:lnTo>
                  <a:lnTo>
                    <a:pt x="1114" y="1100"/>
                  </a:lnTo>
                  <a:lnTo>
                    <a:pt x="1114" y="1098"/>
                  </a:lnTo>
                  <a:lnTo>
                    <a:pt x="1112" y="1097"/>
                  </a:lnTo>
                  <a:lnTo>
                    <a:pt x="1112" y="1097"/>
                  </a:lnTo>
                  <a:lnTo>
                    <a:pt x="1112" y="1093"/>
                  </a:lnTo>
                  <a:lnTo>
                    <a:pt x="1112" y="1091"/>
                  </a:lnTo>
                  <a:lnTo>
                    <a:pt x="1115" y="1090"/>
                  </a:lnTo>
                  <a:lnTo>
                    <a:pt x="1115" y="1088"/>
                  </a:lnTo>
                  <a:lnTo>
                    <a:pt x="1117" y="1090"/>
                  </a:lnTo>
                  <a:lnTo>
                    <a:pt x="1119" y="1091"/>
                  </a:lnTo>
                  <a:lnTo>
                    <a:pt x="1121" y="1091"/>
                  </a:lnTo>
                  <a:lnTo>
                    <a:pt x="1124" y="1093"/>
                  </a:lnTo>
                  <a:lnTo>
                    <a:pt x="1124" y="1097"/>
                  </a:lnTo>
                  <a:lnTo>
                    <a:pt x="1126" y="1097"/>
                  </a:lnTo>
                  <a:lnTo>
                    <a:pt x="1126" y="1097"/>
                  </a:lnTo>
                  <a:lnTo>
                    <a:pt x="1126" y="1097"/>
                  </a:lnTo>
                  <a:lnTo>
                    <a:pt x="1131" y="1097"/>
                  </a:lnTo>
                  <a:lnTo>
                    <a:pt x="1131" y="1102"/>
                  </a:lnTo>
                  <a:lnTo>
                    <a:pt x="1135" y="1102"/>
                  </a:lnTo>
                  <a:lnTo>
                    <a:pt x="1135" y="1100"/>
                  </a:lnTo>
                  <a:lnTo>
                    <a:pt x="1135" y="1100"/>
                  </a:lnTo>
                  <a:lnTo>
                    <a:pt x="1136" y="1100"/>
                  </a:lnTo>
                  <a:lnTo>
                    <a:pt x="1135" y="1095"/>
                  </a:lnTo>
                  <a:lnTo>
                    <a:pt x="1131" y="1095"/>
                  </a:lnTo>
                  <a:lnTo>
                    <a:pt x="1129" y="1093"/>
                  </a:lnTo>
                  <a:lnTo>
                    <a:pt x="1129" y="1091"/>
                  </a:lnTo>
                  <a:lnTo>
                    <a:pt x="1131" y="1090"/>
                  </a:lnTo>
                  <a:lnTo>
                    <a:pt x="1135" y="1088"/>
                  </a:lnTo>
                  <a:lnTo>
                    <a:pt x="1135" y="1086"/>
                  </a:lnTo>
                  <a:lnTo>
                    <a:pt x="1133" y="1086"/>
                  </a:lnTo>
                  <a:lnTo>
                    <a:pt x="1133" y="1084"/>
                  </a:lnTo>
                  <a:lnTo>
                    <a:pt x="1131" y="1084"/>
                  </a:lnTo>
                  <a:lnTo>
                    <a:pt x="1131" y="1084"/>
                  </a:lnTo>
                  <a:lnTo>
                    <a:pt x="1131" y="1084"/>
                  </a:lnTo>
                  <a:lnTo>
                    <a:pt x="1131" y="1084"/>
                  </a:lnTo>
                  <a:lnTo>
                    <a:pt x="1129" y="1086"/>
                  </a:lnTo>
                  <a:lnTo>
                    <a:pt x="1128" y="1084"/>
                  </a:lnTo>
                  <a:lnTo>
                    <a:pt x="1128" y="1084"/>
                  </a:lnTo>
                  <a:lnTo>
                    <a:pt x="1126" y="1084"/>
                  </a:lnTo>
                  <a:lnTo>
                    <a:pt x="1126" y="1081"/>
                  </a:lnTo>
                  <a:lnTo>
                    <a:pt x="1124" y="1083"/>
                  </a:lnTo>
                  <a:lnTo>
                    <a:pt x="1121" y="1083"/>
                  </a:lnTo>
                  <a:lnTo>
                    <a:pt x="1121" y="1081"/>
                  </a:lnTo>
                  <a:lnTo>
                    <a:pt x="1121" y="1081"/>
                  </a:lnTo>
                  <a:lnTo>
                    <a:pt x="1119" y="1081"/>
                  </a:lnTo>
                  <a:lnTo>
                    <a:pt x="1119" y="1079"/>
                  </a:lnTo>
                  <a:lnTo>
                    <a:pt x="1119" y="1079"/>
                  </a:lnTo>
                  <a:lnTo>
                    <a:pt x="1119" y="1079"/>
                  </a:lnTo>
                  <a:lnTo>
                    <a:pt x="1117" y="1079"/>
                  </a:lnTo>
                  <a:lnTo>
                    <a:pt x="1121" y="1077"/>
                  </a:lnTo>
                  <a:lnTo>
                    <a:pt x="1124" y="1077"/>
                  </a:lnTo>
                  <a:lnTo>
                    <a:pt x="1129" y="1079"/>
                  </a:lnTo>
                  <a:lnTo>
                    <a:pt x="1129" y="1076"/>
                  </a:lnTo>
                  <a:lnTo>
                    <a:pt x="1138" y="1072"/>
                  </a:lnTo>
                  <a:lnTo>
                    <a:pt x="1138" y="1074"/>
                  </a:lnTo>
                  <a:lnTo>
                    <a:pt x="1142" y="1074"/>
                  </a:lnTo>
                  <a:lnTo>
                    <a:pt x="1142" y="1076"/>
                  </a:lnTo>
                  <a:lnTo>
                    <a:pt x="1145" y="1076"/>
                  </a:lnTo>
                  <a:lnTo>
                    <a:pt x="1145" y="1077"/>
                  </a:lnTo>
                  <a:lnTo>
                    <a:pt x="1148" y="1076"/>
                  </a:lnTo>
                  <a:lnTo>
                    <a:pt x="1148" y="1072"/>
                  </a:lnTo>
                  <a:lnTo>
                    <a:pt x="1150" y="1072"/>
                  </a:lnTo>
                  <a:lnTo>
                    <a:pt x="1152" y="1079"/>
                  </a:lnTo>
                  <a:lnTo>
                    <a:pt x="1157" y="1079"/>
                  </a:lnTo>
                  <a:lnTo>
                    <a:pt x="1157" y="1076"/>
                  </a:lnTo>
                  <a:lnTo>
                    <a:pt x="1161" y="1076"/>
                  </a:lnTo>
                  <a:lnTo>
                    <a:pt x="1161" y="1072"/>
                  </a:lnTo>
                  <a:lnTo>
                    <a:pt x="1162" y="1072"/>
                  </a:lnTo>
                  <a:lnTo>
                    <a:pt x="1164" y="1076"/>
                  </a:lnTo>
                  <a:lnTo>
                    <a:pt x="1166" y="1076"/>
                  </a:lnTo>
                  <a:lnTo>
                    <a:pt x="1168" y="1076"/>
                  </a:lnTo>
                  <a:lnTo>
                    <a:pt x="1168" y="1072"/>
                  </a:lnTo>
                  <a:lnTo>
                    <a:pt x="1175" y="1074"/>
                  </a:lnTo>
                  <a:lnTo>
                    <a:pt x="1175" y="1076"/>
                  </a:lnTo>
                  <a:lnTo>
                    <a:pt x="1175" y="1076"/>
                  </a:lnTo>
                  <a:lnTo>
                    <a:pt x="1175" y="1076"/>
                  </a:lnTo>
                  <a:lnTo>
                    <a:pt x="1175" y="1079"/>
                  </a:lnTo>
                  <a:lnTo>
                    <a:pt x="1178" y="1081"/>
                  </a:lnTo>
                  <a:lnTo>
                    <a:pt x="1182" y="1081"/>
                  </a:lnTo>
                  <a:lnTo>
                    <a:pt x="1185" y="1081"/>
                  </a:lnTo>
                  <a:lnTo>
                    <a:pt x="1187" y="1088"/>
                  </a:lnTo>
                  <a:lnTo>
                    <a:pt x="1190" y="1088"/>
                  </a:lnTo>
                  <a:lnTo>
                    <a:pt x="1192" y="1091"/>
                  </a:lnTo>
                  <a:lnTo>
                    <a:pt x="1197" y="1090"/>
                  </a:lnTo>
                  <a:lnTo>
                    <a:pt x="1197" y="1091"/>
                  </a:lnTo>
                  <a:lnTo>
                    <a:pt x="1201" y="1090"/>
                  </a:lnTo>
                  <a:lnTo>
                    <a:pt x="1203" y="1086"/>
                  </a:lnTo>
                  <a:lnTo>
                    <a:pt x="1204" y="1084"/>
                  </a:lnTo>
                  <a:lnTo>
                    <a:pt x="1210" y="1084"/>
                  </a:lnTo>
                  <a:lnTo>
                    <a:pt x="1211" y="1086"/>
                  </a:lnTo>
                  <a:lnTo>
                    <a:pt x="1213" y="1086"/>
                  </a:lnTo>
                  <a:lnTo>
                    <a:pt x="1213" y="1090"/>
                  </a:lnTo>
                  <a:lnTo>
                    <a:pt x="1215" y="1091"/>
                  </a:lnTo>
                  <a:lnTo>
                    <a:pt x="1215" y="1093"/>
                  </a:lnTo>
                  <a:lnTo>
                    <a:pt x="1217" y="1097"/>
                  </a:lnTo>
                  <a:lnTo>
                    <a:pt x="1217" y="1097"/>
                  </a:lnTo>
                  <a:lnTo>
                    <a:pt x="1218" y="1098"/>
                  </a:lnTo>
                  <a:lnTo>
                    <a:pt x="1220" y="1098"/>
                  </a:lnTo>
                  <a:lnTo>
                    <a:pt x="1222" y="1098"/>
                  </a:lnTo>
                  <a:lnTo>
                    <a:pt x="1222" y="1100"/>
                  </a:lnTo>
                  <a:lnTo>
                    <a:pt x="1224" y="1114"/>
                  </a:lnTo>
                  <a:lnTo>
                    <a:pt x="1222" y="1114"/>
                  </a:lnTo>
                  <a:lnTo>
                    <a:pt x="1222" y="1117"/>
                  </a:lnTo>
                  <a:lnTo>
                    <a:pt x="1222" y="1121"/>
                  </a:lnTo>
                  <a:lnTo>
                    <a:pt x="1222" y="1124"/>
                  </a:lnTo>
                  <a:lnTo>
                    <a:pt x="1222" y="1126"/>
                  </a:lnTo>
                  <a:lnTo>
                    <a:pt x="1224" y="1126"/>
                  </a:lnTo>
                  <a:lnTo>
                    <a:pt x="1224" y="1128"/>
                  </a:lnTo>
                  <a:lnTo>
                    <a:pt x="1224" y="1128"/>
                  </a:lnTo>
                  <a:lnTo>
                    <a:pt x="1225" y="1128"/>
                  </a:lnTo>
                  <a:lnTo>
                    <a:pt x="1225" y="1126"/>
                  </a:lnTo>
                  <a:lnTo>
                    <a:pt x="1227" y="1123"/>
                  </a:lnTo>
                  <a:lnTo>
                    <a:pt x="1232" y="1123"/>
                  </a:lnTo>
                  <a:lnTo>
                    <a:pt x="1231" y="1126"/>
                  </a:lnTo>
                  <a:lnTo>
                    <a:pt x="1229" y="1130"/>
                  </a:lnTo>
                  <a:lnTo>
                    <a:pt x="1227" y="1133"/>
                  </a:lnTo>
                  <a:lnTo>
                    <a:pt x="1227" y="1137"/>
                  </a:lnTo>
                  <a:lnTo>
                    <a:pt x="1229" y="1140"/>
                  </a:lnTo>
                  <a:lnTo>
                    <a:pt x="1231" y="1142"/>
                  </a:lnTo>
                  <a:lnTo>
                    <a:pt x="1231" y="1144"/>
                  </a:lnTo>
                  <a:lnTo>
                    <a:pt x="1232" y="1144"/>
                  </a:lnTo>
                  <a:lnTo>
                    <a:pt x="1232" y="1144"/>
                  </a:lnTo>
                  <a:lnTo>
                    <a:pt x="1232" y="1144"/>
                  </a:lnTo>
                  <a:lnTo>
                    <a:pt x="1234" y="1144"/>
                  </a:lnTo>
                  <a:lnTo>
                    <a:pt x="1234" y="1145"/>
                  </a:lnTo>
                  <a:lnTo>
                    <a:pt x="1236" y="1145"/>
                  </a:lnTo>
                  <a:lnTo>
                    <a:pt x="1236" y="1151"/>
                  </a:lnTo>
                  <a:lnTo>
                    <a:pt x="1238" y="1151"/>
                  </a:lnTo>
                  <a:lnTo>
                    <a:pt x="1238" y="1154"/>
                  </a:lnTo>
                  <a:lnTo>
                    <a:pt x="1239" y="1154"/>
                  </a:lnTo>
                  <a:lnTo>
                    <a:pt x="1239" y="1159"/>
                  </a:lnTo>
                  <a:lnTo>
                    <a:pt x="1243" y="1161"/>
                  </a:lnTo>
                  <a:lnTo>
                    <a:pt x="1244" y="1168"/>
                  </a:lnTo>
                  <a:lnTo>
                    <a:pt x="1248" y="1168"/>
                  </a:lnTo>
                  <a:lnTo>
                    <a:pt x="1250" y="1170"/>
                  </a:lnTo>
                  <a:lnTo>
                    <a:pt x="1250" y="1172"/>
                  </a:lnTo>
                  <a:lnTo>
                    <a:pt x="1251" y="1173"/>
                  </a:lnTo>
                  <a:lnTo>
                    <a:pt x="1251" y="1175"/>
                  </a:lnTo>
                  <a:lnTo>
                    <a:pt x="1253" y="1173"/>
                  </a:lnTo>
                  <a:lnTo>
                    <a:pt x="1253" y="1173"/>
                  </a:lnTo>
                  <a:lnTo>
                    <a:pt x="1255" y="1175"/>
                  </a:lnTo>
                  <a:lnTo>
                    <a:pt x="1255" y="1170"/>
                  </a:lnTo>
                  <a:lnTo>
                    <a:pt x="1255" y="1170"/>
                  </a:lnTo>
                  <a:lnTo>
                    <a:pt x="1255" y="1170"/>
                  </a:lnTo>
                  <a:lnTo>
                    <a:pt x="1255" y="1168"/>
                  </a:lnTo>
                  <a:lnTo>
                    <a:pt x="1255" y="1168"/>
                  </a:lnTo>
                  <a:lnTo>
                    <a:pt x="1255" y="1166"/>
                  </a:lnTo>
                  <a:lnTo>
                    <a:pt x="1258" y="1165"/>
                  </a:lnTo>
                  <a:lnTo>
                    <a:pt x="1258" y="1161"/>
                  </a:lnTo>
                  <a:lnTo>
                    <a:pt x="1258" y="1161"/>
                  </a:lnTo>
                  <a:lnTo>
                    <a:pt x="1258" y="1151"/>
                  </a:lnTo>
                  <a:lnTo>
                    <a:pt x="1260" y="1151"/>
                  </a:lnTo>
                  <a:lnTo>
                    <a:pt x="1260" y="1147"/>
                  </a:lnTo>
                  <a:lnTo>
                    <a:pt x="1262" y="1147"/>
                  </a:lnTo>
                  <a:lnTo>
                    <a:pt x="1262" y="1145"/>
                  </a:lnTo>
                  <a:lnTo>
                    <a:pt x="1260" y="1145"/>
                  </a:lnTo>
                  <a:lnTo>
                    <a:pt x="1260" y="1138"/>
                  </a:lnTo>
                  <a:lnTo>
                    <a:pt x="1258" y="1138"/>
                  </a:lnTo>
                  <a:lnTo>
                    <a:pt x="1257" y="1126"/>
                  </a:lnTo>
                  <a:lnTo>
                    <a:pt x="1255" y="1126"/>
                  </a:lnTo>
                  <a:lnTo>
                    <a:pt x="1255" y="1123"/>
                  </a:lnTo>
                  <a:lnTo>
                    <a:pt x="1253" y="1121"/>
                  </a:lnTo>
                  <a:lnTo>
                    <a:pt x="1253" y="1116"/>
                  </a:lnTo>
                  <a:lnTo>
                    <a:pt x="1253" y="1116"/>
                  </a:lnTo>
                  <a:lnTo>
                    <a:pt x="1253" y="1114"/>
                  </a:lnTo>
                  <a:lnTo>
                    <a:pt x="1250" y="1112"/>
                  </a:lnTo>
                  <a:lnTo>
                    <a:pt x="1250" y="1105"/>
                  </a:lnTo>
                  <a:lnTo>
                    <a:pt x="1250" y="1105"/>
                  </a:lnTo>
                  <a:lnTo>
                    <a:pt x="1250" y="1102"/>
                  </a:lnTo>
                  <a:lnTo>
                    <a:pt x="1248" y="1102"/>
                  </a:lnTo>
                  <a:lnTo>
                    <a:pt x="1248" y="1100"/>
                  </a:lnTo>
                  <a:lnTo>
                    <a:pt x="1246" y="1100"/>
                  </a:lnTo>
                  <a:lnTo>
                    <a:pt x="1246" y="1093"/>
                  </a:lnTo>
                  <a:lnTo>
                    <a:pt x="1244" y="1093"/>
                  </a:lnTo>
                  <a:lnTo>
                    <a:pt x="1244" y="1084"/>
                  </a:lnTo>
                  <a:lnTo>
                    <a:pt x="1243" y="1084"/>
                  </a:lnTo>
                  <a:lnTo>
                    <a:pt x="1243" y="1081"/>
                  </a:lnTo>
                  <a:lnTo>
                    <a:pt x="1243" y="1081"/>
                  </a:lnTo>
                  <a:lnTo>
                    <a:pt x="1241" y="1079"/>
                  </a:lnTo>
                  <a:lnTo>
                    <a:pt x="1241" y="1079"/>
                  </a:lnTo>
                  <a:lnTo>
                    <a:pt x="1239" y="1077"/>
                  </a:lnTo>
                  <a:lnTo>
                    <a:pt x="1239" y="1076"/>
                  </a:lnTo>
                  <a:lnTo>
                    <a:pt x="1239" y="1076"/>
                  </a:lnTo>
                  <a:lnTo>
                    <a:pt x="1239" y="1076"/>
                  </a:lnTo>
                  <a:lnTo>
                    <a:pt x="1241" y="1074"/>
                  </a:lnTo>
                  <a:lnTo>
                    <a:pt x="1243" y="1072"/>
                  </a:lnTo>
                  <a:lnTo>
                    <a:pt x="1243" y="1063"/>
                  </a:lnTo>
                  <a:lnTo>
                    <a:pt x="1244" y="1063"/>
                  </a:lnTo>
                  <a:lnTo>
                    <a:pt x="1246" y="1053"/>
                  </a:lnTo>
                  <a:lnTo>
                    <a:pt x="1248" y="1053"/>
                  </a:lnTo>
                  <a:lnTo>
                    <a:pt x="1246" y="1049"/>
                  </a:lnTo>
                  <a:lnTo>
                    <a:pt x="1250" y="1049"/>
                  </a:lnTo>
                  <a:lnTo>
                    <a:pt x="1251" y="1048"/>
                  </a:lnTo>
                  <a:lnTo>
                    <a:pt x="1253" y="1046"/>
                  </a:lnTo>
                  <a:lnTo>
                    <a:pt x="1251" y="1044"/>
                  </a:lnTo>
                  <a:lnTo>
                    <a:pt x="1251" y="1042"/>
                  </a:lnTo>
                  <a:lnTo>
                    <a:pt x="1251" y="1042"/>
                  </a:lnTo>
                  <a:lnTo>
                    <a:pt x="1255" y="1041"/>
                  </a:lnTo>
                  <a:lnTo>
                    <a:pt x="1257" y="1041"/>
                  </a:lnTo>
                  <a:lnTo>
                    <a:pt x="1258" y="1037"/>
                  </a:lnTo>
                  <a:lnTo>
                    <a:pt x="1258" y="1034"/>
                  </a:lnTo>
                  <a:lnTo>
                    <a:pt x="1262" y="1035"/>
                  </a:lnTo>
                  <a:lnTo>
                    <a:pt x="1269" y="1030"/>
                  </a:lnTo>
                  <a:lnTo>
                    <a:pt x="1269" y="1027"/>
                  </a:lnTo>
                  <a:lnTo>
                    <a:pt x="1274" y="1027"/>
                  </a:lnTo>
                  <a:lnTo>
                    <a:pt x="1274" y="1023"/>
                  </a:lnTo>
                  <a:lnTo>
                    <a:pt x="1274" y="1021"/>
                  </a:lnTo>
                  <a:lnTo>
                    <a:pt x="1274" y="1020"/>
                  </a:lnTo>
                  <a:lnTo>
                    <a:pt x="1276" y="1018"/>
                  </a:lnTo>
                  <a:lnTo>
                    <a:pt x="1279" y="1018"/>
                  </a:lnTo>
                  <a:lnTo>
                    <a:pt x="1283" y="1016"/>
                  </a:lnTo>
                  <a:lnTo>
                    <a:pt x="1285" y="1014"/>
                  </a:lnTo>
                  <a:lnTo>
                    <a:pt x="1288" y="1013"/>
                  </a:lnTo>
                  <a:lnTo>
                    <a:pt x="1292" y="1013"/>
                  </a:lnTo>
                  <a:lnTo>
                    <a:pt x="1292" y="1013"/>
                  </a:lnTo>
                  <a:lnTo>
                    <a:pt x="1292" y="1011"/>
                  </a:lnTo>
                  <a:lnTo>
                    <a:pt x="1293" y="1009"/>
                  </a:lnTo>
                  <a:lnTo>
                    <a:pt x="1293" y="1009"/>
                  </a:lnTo>
                  <a:lnTo>
                    <a:pt x="1295" y="1009"/>
                  </a:lnTo>
                  <a:lnTo>
                    <a:pt x="1297" y="1006"/>
                  </a:lnTo>
                  <a:lnTo>
                    <a:pt x="1297" y="1006"/>
                  </a:lnTo>
                  <a:lnTo>
                    <a:pt x="1299" y="1004"/>
                  </a:lnTo>
                  <a:lnTo>
                    <a:pt x="1299" y="1001"/>
                  </a:lnTo>
                  <a:lnTo>
                    <a:pt x="1302" y="1001"/>
                  </a:lnTo>
                  <a:lnTo>
                    <a:pt x="1304" y="997"/>
                  </a:lnTo>
                  <a:lnTo>
                    <a:pt x="1306" y="997"/>
                  </a:lnTo>
                  <a:lnTo>
                    <a:pt x="1306" y="995"/>
                  </a:lnTo>
                  <a:lnTo>
                    <a:pt x="1304" y="994"/>
                  </a:lnTo>
                  <a:lnTo>
                    <a:pt x="1302" y="992"/>
                  </a:lnTo>
                  <a:lnTo>
                    <a:pt x="1302" y="990"/>
                  </a:lnTo>
                  <a:lnTo>
                    <a:pt x="1307" y="990"/>
                  </a:lnTo>
                  <a:lnTo>
                    <a:pt x="1307" y="988"/>
                  </a:lnTo>
                  <a:lnTo>
                    <a:pt x="1309" y="988"/>
                  </a:lnTo>
                  <a:lnTo>
                    <a:pt x="1309" y="985"/>
                  </a:lnTo>
                  <a:lnTo>
                    <a:pt x="1307" y="983"/>
                  </a:lnTo>
                  <a:lnTo>
                    <a:pt x="1304" y="981"/>
                  </a:lnTo>
                  <a:lnTo>
                    <a:pt x="1304" y="980"/>
                  </a:lnTo>
                  <a:lnTo>
                    <a:pt x="1307" y="981"/>
                  </a:lnTo>
                  <a:lnTo>
                    <a:pt x="1309" y="980"/>
                  </a:lnTo>
                  <a:lnTo>
                    <a:pt x="1313" y="980"/>
                  </a:lnTo>
                  <a:lnTo>
                    <a:pt x="1313" y="983"/>
                  </a:lnTo>
                  <a:lnTo>
                    <a:pt x="1316" y="983"/>
                  </a:lnTo>
                  <a:lnTo>
                    <a:pt x="1316" y="983"/>
                  </a:lnTo>
                  <a:lnTo>
                    <a:pt x="1316" y="983"/>
                  </a:lnTo>
                  <a:lnTo>
                    <a:pt x="1318" y="983"/>
                  </a:lnTo>
                  <a:lnTo>
                    <a:pt x="1320" y="981"/>
                  </a:lnTo>
                  <a:lnTo>
                    <a:pt x="1321" y="980"/>
                  </a:lnTo>
                  <a:lnTo>
                    <a:pt x="1321" y="980"/>
                  </a:lnTo>
                  <a:lnTo>
                    <a:pt x="1321" y="980"/>
                  </a:lnTo>
                  <a:lnTo>
                    <a:pt x="1318" y="980"/>
                  </a:lnTo>
                  <a:lnTo>
                    <a:pt x="1318" y="976"/>
                  </a:lnTo>
                  <a:lnTo>
                    <a:pt x="1318" y="976"/>
                  </a:lnTo>
                  <a:lnTo>
                    <a:pt x="1318" y="976"/>
                  </a:lnTo>
                  <a:lnTo>
                    <a:pt x="1318" y="974"/>
                  </a:lnTo>
                  <a:lnTo>
                    <a:pt x="1314" y="974"/>
                  </a:lnTo>
                  <a:lnTo>
                    <a:pt x="1313" y="974"/>
                  </a:lnTo>
                  <a:lnTo>
                    <a:pt x="1309" y="974"/>
                  </a:lnTo>
                  <a:lnTo>
                    <a:pt x="1309" y="971"/>
                  </a:lnTo>
                  <a:lnTo>
                    <a:pt x="1314" y="969"/>
                  </a:lnTo>
                  <a:lnTo>
                    <a:pt x="1318" y="967"/>
                  </a:lnTo>
                  <a:lnTo>
                    <a:pt x="1318" y="967"/>
                  </a:lnTo>
                  <a:lnTo>
                    <a:pt x="1318" y="964"/>
                  </a:lnTo>
                  <a:lnTo>
                    <a:pt x="1316" y="964"/>
                  </a:lnTo>
                  <a:lnTo>
                    <a:pt x="1318" y="959"/>
                  </a:lnTo>
                  <a:lnTo>
                    <a:pt x="1314" y="957"/>
                  </a:lnTo>
                  <a:lnTo>
                    <a:pt x="1313" y="957"/>
                  </a:lnTo>
                  <a:lnTo>
                    <a:pt x="1309" y="955"/>
                  </a:lnTo>
                  <a:lnTo>
                    <a:pt x="1307" y="953"/>
                  </a:lnTo>
                  <a:lnTo>
                    <a:pt x="1307" y="952"/>
                  </a:lnTo>
                  <a:lnTo>
                    <a:pt x="1306" y="950"/>
                  </a:lnTo>
                  <a:lnTo>
                    <a:pt x="1304" y="948"/>
                  </a:lnTo>
                  <a:lnTo>
                    <a:pt x="1304" y="946"/>
                  </a:lnTo>
                  <a:lnTo>
                    <a:pt x="1313" y="946"/>
                  </a:lnTo>
                  <a:lnTo>
                    <a:pt x="1313" y="943"/>
                  </a:lnTo>
                  <a:lnTo>
                    <a:pt x="1309" y="939"/>
                  </a:lnTo>
                  <a:lnTo>
                    <a:pt x="1307" y="938"/>
                  </a:lnTo>
                  <a:lnTo>
                    <a:pt x="1307" y="938"/>
                  </a:lnTo>
                  <a:lnTo>
                    <a:pt x="1309" y="938"/>
                  </a:lnTo>
                  <a:lnTo>
                    <a:pt x="1309" y="934"/>
                  </a:lnTo>
                  <a:lnTo>
                    <a:pt x="1307" y="934"/>
                  </a:lnTo>
                  <a:lnTo>
                    <a:pt x="1306" y="932"/>
                  </a:lnTo>
                  <a:lnTo>
                    <a:pt x="1306" y="931"/>
                  </a:lnTo>
                  <a:lnTo>
                    <a:pt x="1304" y="931"/>
                  </a:lnTo>
                  <a:lnTo>
                    <a:pt x="1302" y="929"/>
                  </a:lnTo>
                  <a:lnTo>
                    <a:pt x="1302" y="927"/>
                  </a:lnTo>
                  <a:lnTo>
                    <a:pt x="1306" y="927"/>
                  </a:lnTo>
                  <a:lnTo>
                    <a:pt x="1304" y="920"/>
                  </a:lnTo>
                  <a:lnTo>
                    <a:pt x="1307" y="920"/>
                  </a:lnTo>
                  <a:lnTo>
                    <a:pt x="1309" y="910"/>
                  </a:lnTo>
                  <a:lnTo>
                    <a:pt x="1309" y="910"/>
                  </a:lnTo>
                  <a:lnTo>
                    <a:pt x="1309" y="901"/>
                  </a:lnTo>
                  <a:lnTo>
                    <a:pt x="1314" y="901"/>
                  </a:lnTo>
                  <a:lnTo>
                    <a:pt x="1316" y="899"/>
                  </a:lnTo>
                  <a:lnTo>
                    <a:pt x="1321" y="899"/>
                  </a:lnTo>
                  <a:lnTo>
                    <a:pt x="1321" y="896"/>
                  </a:lnTo>
                  <a:lnTo>
                    <a:pt x="1321" y="896"/>
                  </a:lnTo>
                  <a:lnTo>
                    <a:pt x="1323" y="896"/>
                  </a:lnTo>
                  <a:lnTo>
                    <a:pt x="1323" y="896"/>
                  </a:lnTo>
                  <a:lnTo>
                    <a:pt x="1323" y="896"/>
                  </a:lnTo>
                  <a:lnTo>
                    <a:pt x="1323" y="896"/>
                  </a:lnTo>
                  <a:lnTo>
                    <a:pt x="1323" y="896"/>
                  </a:lnTo>
                  <a:lnTo>
                    <a:pt x="1325" y="896"/>
                  </a:lnTo>
                  <a:lnTo>
                    <a:pt x="1323" y="901"/>
                  </a:lnTo>
                  <a:lnTo>
                    <a:pt x="1321" y="903"/>
                  </a:lnTo>
                  <a:lnTo>
                    <a:pt x="1320" y="904"/>
                  </a:lnTo>
                  <a:lnTo>
                    <a:pt x="1318" y="904"/>
                  </a:lnTo>
                  <a:lnTo>
                    <a:pt x="1318" y="908"/>
                  </a:lnTo>
                  <a:lnTo>
                    <a:pt x="1316" y="908"/>
                  </a:lnTo>
                  <a:lnTo>
                    <a:pt x="1316" y="910"/>
                  </a:lnTo>
                  <a:lnTo>
                    <a:pt x="1318" y="910"/>
                  </a:lnTo>
                  <a:lnTo>
                    <a:pt x="1318" y="911"/>
                  </a:lnTo>
                  <a:lnTo>
                    <a:pt x="1313" y="917"/>
                  </a:lnTo>
                  <a:lnTo>
                    <a:pt x="1313" y="918"/>
                  </a:lnTo>
                  <a:lnTo>
                    <a:pt x="1314" y="920"/>
                  </a:lnTo>
                  <a:lnTo>
                    <a:pt x="1314" y="922"/>
                  </a:lnTo>
                  <a:lnTo>
                    <a:pt x="1313" y="922"/>
                  </a:lnTo>
                  <a:lnTo>
                    <a:pt x="1313" y="925"/>
                  </a:lnTo>
                  <a:lnTo>
                    <a:pt x="1314" y="925"/>
                  </a:lnTo>
                  <a:lnTo>
                    <a:pt x="1313" y="931"/>
                  </a:lnTo>
                  <a:lnTo>
                    <a:pt x="1314" y="931"/>
                  </a:lnTo>
                  <a:lnTo>
                    <a:pt x="1314" y="931"/>
                  </a:lnTo>
                  <a:lnTo>
                    <a:pt x="1318" y="931"/>
                  </a:lnTo>
                  <a:lnTo>
                    <a:pt x="1318" y="929"/>
                  </a:lnTo>
                  <a:lnTo>
                    <a:pt x="1321" y="929"/>
                  </a:lnTo>
                  <a:lnTo>
                    <a:pt x="1321" y="936"/>
                  </a:lnTo>
                  <a:lnTo>
                    <a:pt x="1327" y="934"/>
                  </a:lnTo>
                  <a:lnTo>
                    <a:pt x="1330" y="932"/>
                  </a:lnTo>
                  <a:lnTo>
                    <a:pt x="1330" y="927"/>
                  </a:lnTo>
                  <a:lnTo>
                    <a:pt x="1330" y="927"/>
                  </a:lnTo>
                  <a:lnTo>
                    <a:pt x="1330" y="925"/>
                  </a:lnTo>
                  <a:lnTo>
                    <a:pt x="1332" y="925"/>
                  </a:lnTo>
                  <a:lnTo>
                    <a:pt x="1332" y="924"/>
                  </a:lnTo>
                  <a:lnTo>
                    <a:pt x="1334" y="922"/>
                  </a:lnTo>
                  <a:lnTo>
                    <a:pt x="1334" y="920"/>
                  </a:lnTo>
                  <a:lnTo>
                    <a:pt x="1330" y="920"/>
                  </a:lnTo>
                  <a:lnTo>
                    <a:pt x="1332" y="918"/>
                  </a:lnTo>
                  <a:lnTo>
                    <a:pt x="1332" y="917"/>
                  </a:lnTo>
                  <a:lnTo>
                    <a:pt x="1332" y="915"/>
                  </a:lnTo>
                  <a:lnTo>
                    <a:pt x="1334" y="913"/>
                  </a:lnTo>
                  <a:lnTo>
                    <a:pt x="1330" y="911"/>
                  </a:lnTo>
                  <a:lnTo>
                    <a:pt x="1328" y="910"/>
                  </a:lnTo>
                  <a:lnTo>
                    <a:pt x="1328" y="908"/>
                  </a:lnTo>
                  <a:lnTo>
                    <a:pt x="1328" y="904"/>
                  </a:lnTo>
                  <a:lnTo>
                    <a:pt x="1328" y="901"/>
                  </a:lnTo>
                  <a:lnTo>
                    <a:pt x="1332" y="903"/>
                  </a:lnTo>
                  <a:lnTo>
                    <a:pt x="1334" y="904"/>
                  </a:lnTo>
                  <a:lnTo>
                    <a:pt x="1337" y="906"/>
                  </a:lnTo>
                  <a:lnTo>
                    <a:pt x="1342" y="906"/>
                  </a:lnTo>
                  <a:lnTo>
                    <a:pt x="1344" y="904"/>
                  </a:lnTo>
                  <a:lnTo>
                    <a:pt x="1346" y="901"/>
                  </a:lnTo>
                  <a:lnTo>
                    <a:pt x="1346" y="898"/>
                  </a:lnTo>
                  <a:lnTo>
                    <a:pt x="1347" y="896"/>
                  </a:lnTo>
                  <a:lnTo>
                    <a:pt x="1351" y="896"/>
                  </a:lnTo>
                  <a:lnTo>
                    <a:pt x="1354" y="885"/>
                  </a:lnTo>
                  <a:lnTo>
                    <a:pt x="1353" y="878"/>
                  </a:lnTo>
                  <a:lnTo>
                    <a:pt x="1349" y="878"/>
                  </a:lnTo>
                  <a:lnTo>
                    <a:pt x="1349" y="875"/>
                  </a:lnTo>
                  <a:lnTo>
                    <a:pt x="1351" y="875"/>
                  </a:lnTo>
                  <a:lnTo>
                    <a:pt x="1351" y="873"/>
                  </a:lnTo>
                  <a:lnTo>
                    <a:pt x="1358" y="868"/>
                  </a:lnTo>
                  <a:lnTo>
                    <a:pt x="1358" y="866"/>
                  </a:lnTo>
                  <a:lnTo>
                    <a:pt x="1360" y="864"/>
                  </a:lnTo>
                  <a:lnTo>
                    <a:pt x="1360" y="863"/>
                  </a:lnTo>
                  <a:lnTo>
                    <a:pt x="1365" y="863"/>
                  </a:lnTo>
                  <a:lnTo>
                    <a:pt x="1367" y="859"/>
                  </a:lnTo>
                  <a:lnTo>
                    <a:pt x="1368" y="861"/>
                  </a:lnTo>
                  <a:lnTo>
                    <a:pt x="1370" y="861"/>
                  </a:lnTo>
                  <a:lnTo>
                    <a:pt x="1372" y="861"/>
                  </a:lnTo>
                  <a:lnTo>
                    <a:pt x="1374" y="859"/>
                  </a:lnTo>
                  <a:lnTo>
                    <a:pt x="1375" y="856"/>
                  </a:lnTo>
                  <a:lnTo>
                    <a:pt x="1377" y="856"/>
                  </a:lnTo>
                  <a:lnTo>
                    <a:pt x="1379" y="856"/>
                  </a:lnTo>
                  <a:lnTo>
                    <a:pt x="1381" y="856"/>
                  </a:lnTo>
                  <a:lnTo>
                    <a:pt x="1384" y="856"/>
                  </a:lnTo>
                  <a:lnTo>
                    <a:pt x="1384" y="859"/>
                  </a:lnTo>
                  <a:lnTo>
                    <a:pt x="1388" y="859"/>
                  </a:lnTo>
                  <a:lnTo>
                    <a:pt x="1388" y="857"/>
                  </a:lnTo>
                  <a:lnTo>
                    <a:pt x="1388" y="857"/>
                  </a:lnTo>
                  <a:lnTo>
                    <a:pt x="1388" y="856"/>
                  </a:lnTo>
                  <a:lnTo>
                    <a:pt x="1388" y="856"/>
                  </a:lnTo>
                  <a:lnTo>
                    <a:pt x="1386" y="854"/>
                  </a:lnTo>
                  <a:lnTo>
                    <a:pt x="1386" y="854"/>
                  </a:lnTo>
                  <a:lnTo>
                    <a:pt x="1388" y="854"/>
                  </a:lnTo>
                  <a:lnTo>
                    <a:pt x="1388" y="852"/>
                  </a:lnTo>
                  <a:lnTo>
                    <a:pt x="1388" y="850"/>
                  </a:lnTo>
                  <a:lnTo>
                    <a:pt x="1388" y="849"/>
                  </a:lnTo>
                  <a:lnTo>
                    <a:pt x="1393" y="850"/>
                  </a:lnTo>
                  <a:lnTo>
                    <a:pt x="1393" y="854"/>
                  </a:lnTo>
                  <a:lnTo>
                    <a:pt x="1395" y="854"/>
                  </a:lnTo>
                  <a:lnTo>
                    <a:pt x="1395" y="854"/>
                  </a:lnTo>
                  <a:lnTo>
                    <a:pt x="1395" y="854"/>
                  </a:lnTo>
                  <a:lnTo>
                    <a:pt x="1400" y="854"/>
                  </a:lnTo>
                  <a:lnTo>
                    <a:pt x="1400" y="850"/>
                  </a:lnTo>
                  <a:lnTo>
                    <a:pt x="1405" y="850"/>
                  </a:lnTo>
                  <a:lnTo>
                    <a:pt x="1405" y="850"/>
                  </a:lnTo>
                  <a:lnTo>
                    <a:pt x="1405" y="850"/>
                  </a:lnTo>
                  <a:lnTo>
                    <a:pt x="1403" y="850"/>
                  </a:lnTo>
                  <a:lnTo>
                    <a:pt x="1402" y="847"/>
                  </a:lnTo>
                  <a:lnTo>
                    <a:pt x="1396" y="847"/>
                  </a:lnTo>
                  <a:lnTo>
                    <a:pt x="1396" y="845"/>
                  </a:lnTo>
                  <a:lnTo>
                    <a:pt x="1396" y="843"/>
                  </a:lnTo>
                  <a:lnTo>
                    <a:pt x="1393" y="843"/>
                  </a:lnTo>
                  <a:lnTo>
                    <a:pt x="1393" y="840"/>
                  </a:lnTo>
                  <a:lnTo>
                    <a:pt x="1396" y="840"/>
                  </a:lnTo>
                  <a:lnTo>
                    <a:pt x="1398" y="838"/>
                  </a:lnTo>
                  <a:lnTo>
                    <a:pt x="1400" y="838"/>
                  </a:lnTo>
                  <a:lnTo>
                    <a:pt x="1400" y="835"/>
                  </a:lnTo>
                  <a:lnTo>
                    <a:pt x="1400" y="835"/>
                  </a:lnTo>
                  <a:lnTo>
                    <a:pt x="1398" y="833"/>
                  </a:lnTo>
                  <a:lnTo>
                    <a:pt x="1396" y="831"/>
                  </a:lnTo>
                  <a:lnTo>
                    <a:pt x="1400" y="829"/>
                  </a:lnTo>
                  <a:lnTo>
                    <a:pt x="1402" y="828"/>
                  </a:lnTo>
                  <a:lnTo>
                    <a:pt x="1402" y="826"/>
                  </a:lnTo>
                  <a:lnTo>
                    <a:pt x="1403" y="826"/>
                  </a:lnTo>
                  <a:lnTo>
                    <a:pt x="1403" y="824"/>
                  </a:lnTo>
                  <a:lnTo>
                    <a:pt x="1405" y="824"/>
                  </a:lnTo>
                  <a:lnTo>
                    <a:pt x="1405" y="822"/>
                  </a:lnTo>
                  <a:lnTo>
                    <a:pt x="1405" y="821"/>
                  </a:lnTo>
                  <a:lnTo>
                    <a:pt x="1403" y="821"/>
                  </a:lnTo>
                  <a:lnTo>
                    <a:pt x="1405" y="819"/>
                  </a:lnTo>
                  <a:lnTo>
                    <a:pt x="1405" y="815"/>
                  </a:lnTo>
                  <a:lnTo>
                    <a:pt x="1407" y="812"/>
                  </a:lnTo>
                  <a:lnTo>
                    <a:pt x="1409" y="812"/>
                  </a:lnTo>
                  <a:lnTo>
                    <a:pt x="1410" y="814"/>
                  </a:lnTo>
                  <a:lnTo>
                    <a:pt x="1412" y="814"/>
                  </a:lnTo>
                  <a:lnTo>
                    <a:pt x="1414" y="814"/>
                  </a:lnTo>
                  <a:lnTo>
                    <a:pt x="1414" y="812"/>
                  </a:lnTo>
                  <a:lnTo>
                    <a:pt x="1414" y="812"/>
                  </a:lnTo>
                  <a:lnTo>
                    <a:pt x="1416" y="812"/>
                  </a:lnTo>
                  <a:lnTo>
                    <a:pt x="1416" y="814"/>
                  </a:lnTo>
                  <a:lnTo>
                    <a:pt x="1417" y="814"/>
                  </a:lnTo>
                  <a:lnTo>
                    <a:pt x="1417" y="812"/>
                  </a:lnTo>
                  <a:lnTo>
                    <a:pt x="1421" y="812"/>
                  </a:lnTo>
                  <a:lnTo>
                    <a:pt x="1424" y="812"/>
                  </a:lnTo>
                  <a:lnTo>
                    <a:pt x="1424" y="808"/>
                  </a:lnTo>
                  <a:lnTo>
                    <a:pt x="1424" y="805"/>
                  </a:lnTo>
                  <a:lnTo>
                    <a:pt x="1426" y="803"/>
                  </a:lnTo>
                  <a:lnTo>
                    <a:pt x="1426" y="800"/>
                  </a:lnTo>
                  <a:lnTo>
                    <a:pt x="1428" y="800"/>
                  </a:lnTo>
                  <a:lnTo>
                    <a:pt x="1430" y="807"/>
                  </a:lnTo>
                  <a:lnTo>
                    <a:pt x="1430" y="807"/>
                  </a:lnTo>
                  <a:lnTo>
                    <a:pt x="1431" y="807"/>
                  </a:lnTo>
                  <a:lnTo>
                    <a:pt x="1431" y="805"/>
                  </a:lnTo>
                  <a:lnTo>
                    <a:pt x="1433" y="805"/>
                  </a:lnTo>
                  <a:lnTo>
                    <a:pt x="1431" y="803"/>
                  </a:lnTo>
                  <a:lnTo>
                    <a:pt x="1433" y="803"/>
                  </a:lnTo>
                  <a:lnTo>
                    <a:pt x="1433" y="801"/>
                  </a:lnTo>
                  <a:lnTo>
                    <a:pt x="1433" y="803"/>
                  </a:lnTo>
                  <a:lnTo>
                    <a:pt x="1435" y="803"/>
                  </a:lnTo>
                  <a:lnTo>
                    <a:pt x="1436" y="805"/>
                  </a:lnTo>
                  <a:lnTo>
                    <a:pt x="1438" y="805"/>
                  </a:lnTo>
                  <a:lnTo>
                    <a:pt x="1438" y="805"/>
                  </a:lnTo>
                  <a:lnTo>
                    <a:pt x="1442" y="805"/>
                  </a:lnTo>
                  <a:lnTo>
                    <a:pt x="1442" y="801"/>
                  </a:lnTo>
                  <a:lnTo>
                    <a:pt x="1443" y="801"/>
                  </a:lnTo>
                  <a:lnTo>
                    <a:pt x="1445" y="800"/>
                  </a:lnTo>
                  <a:lnTo>
                    <a:pt x="1447" y="798"/>
                  </a:lnTo>
                  <a:lnTo>
                    <a:pt x="1449" y="798"/>
                  </a:lnTo>
                  <a:lnTo>
                    <a:pt x="1449" y="793"/>
                  </a:lnTo>
                  <a:lnTo>
                    <a:pt x="1447" y="789"/>
                  </a:lnTo>
                  <a:lnTo>
                    <a:pt x="1445" y="786"/>
                  </a:lnTo>
                  <a:lnTo>
                    <a:pt x="1447" y="786"/>
                  </a:lnTo>
                  <a:lnTo>
                    <a:pt x="1447" y="786"/>
                  </a:lnTo>
                  <a:lnTo>
                    <a:pt x="1447" y="784"/>
                  </a:lnTo>
                  <a:lnTo>
                    <a:pt x="1450" y="786"/>
                  </a:lnTo>
                  <a:lnTo>
                    <a:pt x="1452" y="788"/>
                  </a:lnTo>
                  <a:lnTo>
                    <a:pt x="1456" y="788"/>
                  </a:lnTo>
                  <a:lnTo>
                    <a:pt x="1459" y="789"/>
                  </a:lnTo>
                  <a:lnTo>
                    <a:pt x="1459" y="788"/>
                  </a:lnTo>
                  <a:lnTo>
                    <a:pt x="1463" y="788"/>
                  </a:lnTo>
                  <a:lnTo>
                    <a:pt x="1463" y="788"/>
                  </a:lnTo>
                  <a:lnTo>
                    <a:pt x="1463" y="788"/>
                  </a:lnTo>
                  <a:lnTo>
                    <a:pt x="1464" y="784"/>
                  </a:lnTo>
                  <a:lnTo>
                    <a:pt x="1463" y="784"/>
                  </a:lnTo>
                  <a:lnTo>
                    <a:pt x="1463" y="784"/>
                  </a:lnTo>
                  <a:lnTo>
                    <a:pt x="1459" y="784"/>
                  </a:lnTo>
                  <a:lnTo>
                    <a:pt x="1459" y="782"/>
                  </a:lnTo>
                  <a:lnTo>
                    <a:pt x="1463" y="781"/>
                  </a:lnTo>
                  <a:lnTo>
                    <a:pt x="1463" y="779"/>
                  </a:lnTo>
                  <a:lnTo>
                    <a:pt x="1464" y="777"/>
                  </a:lnTo>
                  <a:lnTo>
                    <a:pt x="1466" y="775"/>
                  </a:lnTo>
                  <a:lnTo>
                    <a:pt x="1466" y="777"/>
                  </a:lnTo>
                  <a:lnTo>
                    <a:pt x="1466" y="777"/>
                  </a:lnTo>
                  <a:lnTo>
                    <a:pt x="1466" y="777"/>
                  </a:lnTo>
                  <a:lnTo>
                    <a:pt x="1466" y="779"/>
                  </a:lnTo>
                  <a:lnTo>
                    <a:pt x="1464" y="781"/>
                  </a:lnTo>
                  <a:lnTo>
                    <a:pt x="1464" y="782"/>
                  </a:lnTo>
                  <a:lnTo>
                    <a:pt x="1466" y="782"/>
                  </a:lnTo>
                  <a:lnTo>
                    <a:pt x="1466" y="784"/>
                  </a:lnTo>
                  <a:lnTo>
                    <a:pt x="1470" y="784"/>
                  </a:lnTo>
                  <a:lnTo>
                    <a:pt x="1471" y="781"/>
                  </a:lnTo>
                  <a:lnTo>
                    <a:pt x="1471" y="779"/>
                  </a:lnTo>
                  <a:lnTo>
                    <a:pt x="1475" y="777"/>
                  </a:lnTo>
                  <a:lnTo>
                    <a:pt x="1478" y="774"/>
                  </a:lnTo>
                  <a:lnTo>
                    <a:pt x="1478" y="770"/>
                  </a:lnTo>
                  <a:lnTo>
                    <a:pt x="1478" y="767"/>
                  </a:lnTo>
                  <a:lnTo>
                    <a:pt x="1480" y="767"/>
                  </a:lnTo>
                  <a:lnTo>
                    <a:pt x="1482" y="768"/>
                  </a:lnTo>
                  <a:lnTo>
                    <a:pt x="1482" y="768"/>
                  </a:lnTo>
                  <a:lnTo>
                    <a:pt x="1484" y="768"/>
                  </a:lnTo>
                  <a:lnTo>
                    <a:pt x="1485" y="767"/>
                  </a:lnTo>
                  <a:lnTo>
                    <a:pt x="1485" y="772"/>
                  </a:lnTo>
                  <a:lnTo>
                    <a:pt x="1482" y="772"/>
                  </a:lnTo>
                  <a:lnTo>
                    <a:pt x="1484" y="775"/>
                  </a:lnTo>
                  <a:lnTo>
                    <a:pt x="1482" y="775"/>
                  </a:lnTo>
                  <a:lnTo>
                    <a:pt x="1482" y="777"/>
                  </a:lnTo>
                  <a:lnTo>
                    <a:pt x="1480" y="779"/>
                  </a:lnTo>
                  <a:lnTo>
                    <a:pt x="1480" y="781"/>
                  </a:lnTo>
                  <a:lnTo>
                    <a:pt x="1478" y="781"/>
                  </a:lnTo>
                  <a:lnTo>
                    <a:pt x="1478" y="782"/>
                  </a:lnTo>
                  <a:lnTo>
                    <a:pt x="1485" y="781"/>
                  </a:lnTo>
                  <a:lnTo>
                    <a:pt x="1492" y="779"/>
                  </a:lnTo>
                  <a:lnTo>
                    <a:pt x="1501" y="779"/>
                  </a:lnTo>
                  <a:lnTo>
                    <a:pt x="1501" y="781"/>
                  </a:lnTo>
                  <a:lnTo>
                    <a:pt x="1498" y="782"/>
                  </a:lnTo>
                  <a:lnTo>
                    <a:pt x="1496" y="784"/>
                  </a:lnTo>
                  <a:lnTo>
                    <a:pt x="1496" y="784"/>
                  </a:lnTo>
                  <a:lnTo>
                    <a:pt x="1494" y="786"/>
                  </a:lnTo>
                  <a:lnTo>
                    <a:pt x="1494" y="788"/>
                  </a:lnTo>
                  <a:lnTo>
                    <a:pt x="1494" y="788"/>
                  </a:lnTo>
                  <a:lnTo>
                    <a:pt x="1494" y="788"/>
                  </a:lnTo>
                  <a:lnTo>
                    <a:pt x="1492" y="788"/>
                  </a:lnTo>
                  <a:lnTo>
                    <a:pt x="1492" y="789"/>
                  </a:lnTo>
                  <a:lnTo>
                    <a:pt x="1487" y="788"/>
                  </a:lnTo>
                  <a:lnTo>
                    <a:pt x="1487" y="784"/>
                  </a:lnTo>
                  <a:lnTo>
                    <a:pt x="1484" y="786"/>
                  </a:lnTo>
                  <a:lnTo>
                    <a:pt x="1480" y="786"/>
                  </a:lnTo>
                  <a:lnTo>
                    <a:pt x="1478" y="788"/>
                  </a:lnTo>
                  <a:lnTo>
                    <a:pt x="1475" y="789"/>
                  </a:lnTo>
                  <a:lnTo>
                    <a:pt x="1473" y="791"/>
                  </a:lnTo>
                  <a:lnTo>
                    <a:pt x="1473" y="793"/>
                  </a:lnTo>
                  <a:lnTo>
                    <a:pt x="1471" y="795"/>
                  </a:lnTo>
                  <a:lnTo>
                    <a:pt x="1471" y="796"/>
                  </a:lnTo>
                  <a:lnTo>
                    <a:pt x="1466" y="796"/>
                  </a:lnTo>
                  <a:lnTo>
                    <a:pt x="1466" y="800"/>
                  </a:lnTo>
                  <a:lnTo>
                    <a:pt x="1459" y="803"/>
                  </a:lnTo>
                  <a:lnTo>
                    <a:pt x="1459" y="807"/>
                  </a:lnTo>
                  <a:lnTo>
                    <a:pt x="1459" y="807"/>
                  </a:lnTo>
                  <a:lnTo>
                    <a:pt x="1459" y="812"/>
                  </a:lnTo>
                  <a:lnTo>
                    <a:pt x="1461" y="812"/>
                  </a:lnTo>
                  <a:lnTo>
                    <a:pt x="1461" y="814"/>
                  </a:lnTo>
                  <a:lnTo>
                    <a:pt x="1464" y="815"/>
                  </a:lnTo>
                  <a:lnTo>
                    <a:pt x="1468" y="815"/>
                  </a:lnTo>
                  <a:lnTo>
                    <a:pt x="1470" y="817"/>
                  </a:lnTo>
                  <a:lnTo>
                    <a:pt x="1471" y="819"/>
                  </a:lnTo>
                  <a:lnTo>
                    <a:pt x="1473" y="821"/>
                  </a:lnTo>
                  <a:lnTo>
                    <a:pt x="1475" y="817"/>
                  </a:lnTo>
                  <a:lnTo>
                    <a:pt x="1478" y="817"/>
                  </a:lnTo>
                  <a:lnTo>
                    <a:pt x="1478" y="817"/>
                  </a:lnTo>
                  <a:lnTo>
                    <a:pt x="1477" y="819"/>
                  </a:lnTo>
                  <a:lnTo>
                    <a:pt x="1477" y="821"/>
                  </a:lnTo>
                  <a:lnTo>
                    <a:pt x="1478" y="821"/>
                  </a:lnTo>
                  <a:lnTo>
                    <a:pt x="1478" y="821"/>
                  </a:lnTo>
                  <a:lnTo>
                    <a:pt x="1478" y="821"/>
                  </a:lnTo>
                  <a:lnTo>
                    <a:pt x="1480" y="819"/>
                  </a:lnTo>
                  <a:lnTo>
                    <a:pt x="1482" y="817"/>
                  </a:lnTo>
                  <a:lnTo>
                    <a:pt x="1484" y="814"/>
                  </a:lnTo>
                  <a:lnTo>
                    <a:pt x="1485" y="814"/>
                  </a:lnTo>
                  <a:lnTo>
                    <a:pt x="1489" y="814"/>
                  </a:lnTo>
                  <a:lnTo>
                    <a:pt x="1489" y="808"/>
                  </a:lnTo>
                  <a:lnTo>
                    <a:pt x="1489" y="808"/>
                  </a:lnTo>
                  <a:lnTo>
                    <a:pt x="1489" y="803"/>
                  </a:lnTo>
                  <a:lnTo>
                    <a:pt x="1492" y="803"/>
                  </a:lnTo>
                  <a:lnTo>
                    <a:pt x="1492" y="800"/>
                  </a:lnTo>
                  <a:lnTo>
                    <a:pt x="1494" y="800"/>
                  </a:lnTo>
                  <a:lnTo>
                    <a:pt x="1494" y="800"/>
                  </a:lnTo>
                  <a:lnTo>
                    <a:pt x="1494" y="800"/>
                  </a:lnTo>
                  <a:lnTo>
                    <a:pt x="1496" y="800"/>
                  </a:lnTo>
                  <a:lnTo>
                    <a:pt x="1496" y="801"/>
                  </a:lnTo>
                  <a:lnTo>
                    <a:pt x="1499" y="805"/>
                  </a:lnTo>
                  <a:lnTo>
                    <a:pt x="1499" y="805"/>
                  </a:lnTo>
                  <a:lnTo>
                    <a:pt x="1499" y="805"/>
                  </a:lnTo>
                  <a:lnTo>
                    <a:pt x="1499" y="805"/>
                  </a:lnTo>
                  <a:lnTo>
                    <a:pt x="1501" y="803"/>
                  </a:lnTo>
                  <a:lnTo>
                    <a:pt x="1499" y="801"/>
                  </a:lnTo>
                  <a:lnTo>
                    <a:pt x="1499" y="801"/>
                  </a:lnTo>
                  <a:lnTo>
                    <a:pt x="1499" y="800"/>
                  </a:lnTo>
                  <a:lnTo>
                    <a:pt x="1501" y="800"/>
                  </a:lnTo>
                  <a:lnTo>
                    <a:pt x="1517" y="796"/>
                  </a:lnTo>
                  <a:lnTo>
                    <a:pt x="1522" y="789"/>
                  </a:lnTo>
                  <a:lnTo>
                    <a:pt x="1526" y="788"/>
                  </a:lnTo>
                  <a:lnTo>
                    <a:pt x="1526" y="782"/>
                  </a:lnTo>
                  <a:lnTo>
                    <a:pt x="1527" y="782"/>
                  </a:lnTo>
                  <a:lnTo>
                    <a:pt x="1527" y="782"/>
                  </a:lnTo>
                  <a:lnTo>
                    <a:pt x="1531" y="782"/>
                  </a:lnTo>
                  <a:lnTo>
                    <a:pt x="1529" y="779"/>
                  </a:lnTo>
                  <a:lnTo>
                    <a:pt x="1526" y="779"/>
                  </a:lnTo>
                  <a:lnTo>
                    <a:pt x="1526" y="770"/>
                  </a:lnTo>
                  <a:lnTo>
                    <a:pt x="1522" y="770"/>
                  </a:lnTo>
                  <a:lnTo>
                    <a:pt x="1519" y="774"/>
                  </a:lnTo>
                  <a:lnTo>
                    <a:pt x="1517" y="777"/>
                  </a:lnTo>
                  <a:lnTo>
                    <a:pt x="1513" y="779"/>
                  </a:lnTo>
                  <a:lnTo>
                    <a:pt x="1512" y="779"/>
                  </a:lnTo>
                  <a:lnTo>
                    <a:pt x="1512" y="777"/>
                  </a:lnTo>
                  <a:lnTo>
                    <a:pt x="1512" y="777"/>
                  </a:lnTo>
                  <a:lnTo>
                    <a:pt x="1510" y="775"/>
                  </a:lnTo>
                  <a:lnTo>
                    <a:pt x="1506" y="775"/>
                  </a:lnTo>
                  <a:lnTo>
                    <a:pt x="1505" y="772"/>
                  </a:lnTo>
                  <a:lnTo>
                    <a:pt x="1501" y="772"/>
                  </a:lnTo>
                  <a:lnTo>
                    <a:pt x="1501" y="772"/>
                  </a:lnTo>
                  <a:lnTo>
                    <a:pt x="1499" y="772"/>
                  </a:lnTo>
                  <a:lnTo>
                    <a:pt x="1499" y="770"/>
                  </a:lnTo>
                  <a:lnTo>
                    <a:pt x="1499" y="770"/>
                  </a:lnTo>
                  <a:lnTo>
                    <a:pt x="1498" y="772"/>
                  </a:lnTo>
                  <a:lnTo>
                    <a:pt x="1496" y="772"/>
                  </a:lnTo>
                  <a:lnTo>
                    <a:pt x="1496" y="772"/>
                  </a:lnTo>
                  <a:lnTo>
                    <a:pt x="1494" y="770"/>
                  </a:lnTo>
                  <a:lnTo>
                    <a:pt x="1494" y="770"/>
                  </a:lnTo>
                  <a:lnTo>
                    <a:pt x="1494" y="770"/>
                  </a:lnTo>
                  <a:lnTo>
                    <a:pt x="1496" y="770"/>
                  </a:lnTo>
                  <a:lnTo>
                    <a:pt x="1496" y="768"/>
                  </a:lnTo>
                  <a:lnTo>
                    <a:pt x="1499" y="768"/>
                  </a:lnTo>
                  <a:lnTo>
                    <a:pt x="1499" y="767"/>
                  </a:lnTo>
                  <a:lnTo>
                    <a:pt x="1499" y="767"/>
                  </a:lnTo>
                  <a:lnTo>
                    <a:pt x="1499" y="767"/>
                  </a:lnTo>
                  <a:lnTo>
                    <a:pt x="1499" y="765"/>
                  </a:lnTo>
                  <a:lnTo>
                    <a:pt x="1499" y="765"/>
                  </a:lnTo>
                  <a:lnTo>
                    <a:pt x="1499" y="763"/>
                  </a:lnTo>
                  <a:lnTo>
                    <a:pt x="1492" y="765"/>
                  </a:lnTo>
                  <a:lnTo>
                    <a:pt x="1492" y="763"/>
                  </a:lnTo>
                  <a:lnTo>
                    <a:pt x="1487" y="763"/>
                  </a:lnTo>
                  <a:lnTo>
                    <a:pt x="1487" y="760"/>
                  </a:lnTo>
                  <a:lnTo>
                    <a:pt x="1484" y="760"/>
                  </a:lnTo>
                  <a:lnTo>
                    <a:pt x="1485" y="753"/>
                  </a:lnTo>
                  <a:lnTo>
                    <a:pt x="1484" y="753"/>
                  </a:lnTo>
                  <a:lnTo>
                    <a:pt x="1484" y="751"/>
                  </a:lnTo>
                  <a:lnTo>
                    <a:pt x="1485" y="749"/>
                  </a:lnTo>
                  <a:lnTo>
                    <a:pt x="1487" y="749"/>
                  </a:lnTo>
                  <a:lnTo>
                    <a:pt x="1487" y="744"/>
                  </a:lnTo>
                  <a:lnTo>
                    <a:pt x="1484" y="744"/>
                  </a:lnTo>
                  <a:lnTo>
                    <a:pt x="1482" y="746"/>
                  </a:lnTo>
                  <a:lnTo>
                    <a:pt x="1480" y="746"/>
                  </a:lnTo>
                  <a:lnTo>
                    <a:pt x="1478" y="746"/>
                  </a:lnTo>
                  <a:lnTo>
                    <a:pt x="1478" y="744"/>
                  </a:lnTo>
                  <a:lnTo>
                    <a:pt x="1480" y="742"/>
                  </a:lnTo>
                  <a:lnTo>
                    <a:pt x="1480" y="740"/>
                  </a:lnTo>
                  <a:lnTo>
                    <a:pt x="1484" y="740"/>
                  </a:lnTo>
                  <a:lnTo>
                    <a:pt x="1484" y="739"/>
                  </a:lnTo>
                  <a:lnTo>
                    <a:pt x="1482" y="739"/>
                  </a:lnTo>
                  <a:lnTo>
                    <a:pt x="1482" y="739"/>
                  </a:lnTo>
                  <a:lnTo>
                    <a:pt x="1482" y="735"/>
                  </a:lnTo>
                  <a:lnTo>
                    <a:pt x="1484" y="732"/>
                  </a:lnTo>
                  <a:lnTo>
                    <a:pt x="1485" y="732"/>
                  </a:lnTo>
                  <a:lnTo>
                    <a:pt x="1485" y="730"/>
                  </a:lnTo>
                  <a:lnTo>
                    <a:pt x="1485" y="730"/>
                  </a:lnTo>
                  <a:lnTo>
                    <a:pt x="1484" y="730"/>
                  </a:lnTo>
                  <a:lnTo>
                    <a:pt x="1484" y="726"/>
                  </a:lnTo>
                  <a:lnTo>
                    <a:pt x="1480" y="726"/>
                  </a:lnTo>
                  <a:lnTo>
                    <a:pt x="1477" y="726"/>
                  </a:lnTo>
                  <a:lnTo>
                    <a:pt x="1475" y="728"/>
                  </a:lnTo>
                  <a:lnTo>
                    <a:pt x="1471" y="730"/>
                  </a:lnTo>
                  <a:lnTo>
                    <a:pt x="1471" y="730"/>
                  </a:lnTo>
                  <a:lnTo>
                    <a:pt x="1466" y="732"/>
                  </a:lnTo>
                  <a:lnTo>
                    <a:pt x="1466" y="728"/>
                  </a:lnTo>
                  <a:lnTo>
                    <a:pt x="1468" y="728"/>
                  </a:lnTo>
                  <a:lnTo>
                    <a:pt x="1466" y="725"/>
                  </a:lnTo>
                  <a:lnTo>
                    <a:pt x="1466" y="723"/>
                  </a:lnTo>
                  <a:lnTo>
                    <a:pt x="1463" y="723"/>
                  </a:lnTo>
                  <a:lnTo>
                    <a:pt x="1464" y="721"/>
                  </a:lnTo>
                  <a:lnTo>
                    <a:pt x="1464" y="719"/>
                  </a:lnTo>
                  <a:lnTo>
                    <a:pt x="1466" y="719"/>
                  </a:lnTo>
                  <a:lnTo>
                    <a:pt x="1466" y="718"/>
                  </a:lnTo>
                  <a:lnTo>
                    <a:pt x="1466" y="718"/>
                  </a:lnTo>
                  <a:lnTo>
                    <a:pt x="1468" y="718"/>
                  </a:lnTo>
                  <a:lnTo>
                    <a:pt x="1470" y="721"/>
                  </a:lnTo>
                  <a:lnTo>
                    <a:pt x="1471" y="725"/>
                  </a:lnTo>
                  <a:lnTo>
                    <a:pt x="1471" y="725"/>
                  </a:lnTo>
                  <a:lnTo>
                    <a:pt x="1475" y="725"/>
                  </a:lnTo>
                  <a:lnTo>
                    <a:pt x="1475" y="723"/>
                  </a:lnTo>
                  <a:lnTo>
                    <a:pt x="1480" y="723"/>
                  </a:lnTo>
                  <a:lnTo>
                    <a:pt x="1480" y="712"/>
                  </a:lnTo>
                  <a:lnTo>
                    <a:pt x="1482" y="712"/>
                  </a:lnTo>
                  <a:lnTo>
                    <a:pt x="1482" y="714"/>
                  </a:lnTo>
                  <a:lnTo>
                    <a:pt x="1484" y="714"/>
                  </a:lnTo>
                  <a:lnTo>
                    <a:pt x="1487" y="714"/>
                  </a:lnTo>
                  <a:lnTo>
                    <a:pt x="1487" y="712"/>
                  </a:lnTo>
                  <a:lnTo>
                    <a:pt x="1489" y="712"/>
                  </a:lnTo>
                  <a:lnTo>
                    <a:pt x="1487" y="709"/>
                  </a:lnTo>
                  <a:lnTo>
                    <a:pt x="1489" y="709"/>
                  </a:lnTo>
                  <a:lnTo>
                    <a:pt x="1489" y="707"/>
                  </a:lnTo>
                  <a:lnTo>
                    <a:pt x="1489" y="705"/>
                  </a:lnTo>
                  <a:lnTo>
                    <a:pt x="1489" y="704"/>
                  </a:lnTo>
                  <a:lnTo>
                    <a:pt x="1487" y="704"/>
                  </a:lnTo>
                  <a:lnTo>
                    <a:pt x="1487" y="700"/>
                  </a:lnTo>
                  <a:lnTo>
                    <a:pt x="1489" y="702"/>
                  </a:lnTo>
                  <a:lnTo>
                    <a:pt x="1491" y="702"/>
                  </a:lnTo>
                  <a:lnTo>
                    <a:pt x="1492" y="704"/>
                  </a:lnTo>
                  <a:lnTo>
                    <a:pt x="1492" y="700"/>
                  </a:lnTo>
                  <a:lnTo>
                    <a:pt x="1491" y="699"/>
                  </a:lnTo>
                  <a:lnTo>
                    <a:pt x="1491" y="699"/>
                  </a:lnTo>
                  <a:lnTo>
                    <a:pt x="1489" y="697"/>
                  </a:lnTo>
                  <a:lnTo>
                    <a:pt x="1487" y="697"/>
                  </a:lnTo>
                  <a:lnTo>
                    <a:pt x="1485" y="692"/>
                  </a:lnTo>
                  <a:lnTo>
                    <a:pt x="1471" y="692"/>
                  </a:lnTo>
                  <a:lnTo>
                    <a:pt x="1471" y="692"/>
                  </a:lnTo>
                  <a:lnTo>
                    <a:pt x="1471" y="690"/>
                  </a:lnTo>
                  <a:lnTo>
                    <a:pt x="1470" y="690"/>
                  </a:lnTo>
                  <a:lnTo>
                    <a:pt x="1468" y="690"/>
                  </a:lnTo>
                  <a:lnTo>
                    <a:pt x="1468" y="692"/>
                  </a:lnTo>
                  <a:lnTo>
                    <a:pt x="1466" y="692"/>
                  </a:lnTo>
                  <a:lnTo>
                    <a:pt x="1466" y="692"/>
                  </a:lnTo>
                  <a:lnTo>
                    <a:pt x="1459" y="693"/>
                  </a:lnTo>
                  <a:lnTo>
                    <a:pt x="1459" y="695"/>
                  </a:lnTo>
                  <a:lnTo>
                    <a:pt x="1452" y="697"/>
                  </a:lnTo>
                  <a:lnTo>
                    <a:pt x="1452" y="697"/>
                  </a:lnTo>
                  <a:lnTo>
                    <a:pt x="1450" y="697"/>
                  </a:lnTo>
                  <a:lnTo>
                    <a:pt x="1447" y="700"/>
                  </a:lnTo>
                  <a:lnTo>
                    <a:pt x="1442" y="702"/>
                  </a:lnTo>
                  <a:lnTo>
                    <a:pt x="1440" y="705"/>
                  </a:lnTo>
                  <a:lnTo>
                    <a:pt x="1436" y="705"/>
                  </a:lnTo>
                  <a:lnTo>
                    <a:pt x="1436" y="707"/>
                  </a:lnTo>
                  <a:lnTo>
                    <a:pt x="1435" y="707"/>
                  </a:lnTo>
                  <a:lnTo>
                    <a:pt x="1435" y="709"/>
                  </a:lnTo>
                  <a:lnTo>
                    <a:pt x="1433" y="711"/>
                  </a:lnTo>
                  <a:lnTo>
                    <a:pt x="1431" y="712"/>
                  </a:lnTo>
                  <a:lnTo>
                    <a:pt x="1428" y="714"/>
                  </a:lnTo>
                  <a:lnTo>
                    <a:pt x="1424" y="716"/>
                  </a:lnTo>
                  <a:lnTo>
                    <a:pt x="1423" y="716"/>
                  </a:lnTo>
                  <a:lnTo>
                    <a:pt x="1423" y="718"/>
                  </a:lnTo>
                  <a:lnTo>
                    <a:pt x="1421" y="718"/>
                  </a:lnTo>
                  <a:lnTo>
                    <a:pt x="1421" y="718"/>
                  </a:lnTo>
                  <a:lnTo>
                    <a:pt x="1423" y="721"/>
                  </a:lnTo>
                  <a:lnTo>
                    <a:pt x="1423" y="721"/>
                  </a:lnTo>
                  <a:lnTo>
                    <a:pt x="1421" y="723"/>
                  </a:lnTo>
                  <a:lnTo>
                    <a:pt x="1419" y="725"/>
                  </a:lnTo>
                  <a:lnTo>
                    <a:pt x="1414" y="725"/>
                  </a:lnTo>
                  <a:lnTo>
                    <a:pt x="1412" y="728"/>
                  </a:lnTo>
                  <a:lnTo>
                    <a:pt x="1412" y="730"/>
                  </a:lnTo>
                  <a:lnTo>
                    <a:pt x="1410" y="733"/>
                  </a:lnTo>
                  <a:lnTo>
                    <a:pt x="1409" y="735"/>
                  </a:lnTo>
                  <a:lnTo>
                    <a:pt x="1409" y="739"/>
                  </a:lnTo>
                  <a:lnTo>
                    <a:pt x="1405" y="740"/>
                  </a:lnTo>
                  <a:lnTo>
                    <a:pt x="1403" y="742"/>
                  </a:lnTo>
                  <a:lnTo>
                    <a:pt x="1403" y="744"/>
                  </a:lnTo>
                  <a:lnTo>
                    <a:pt x="1402" y="746"/>
                  </a:lnTo>
                  <a:lnTo>
                    <a:pt x="1400" y="746"/>
                  </a:lnTo>
                  <a:lnTo>
                    <a:pt x="1398" y="747"/>
                  </a:lnTo>
                  <a:lnTo>
                    <a:pt x="1396" y="747"/>
                  </a:lnTo>
                  <a:lnTo>
                    <a:pt x="1395" y="749"/>
                  </a:lnTo>
                  <a:lnTo>
                    <a:pt x="1391" y="749"/>
                  </a:lnTo>
                  <a:lnTo>
                    <a:pt x="1391" y="749"/>
                  </a:lnTo>
                  <a:lnTo>
                    <a:pt x="1391" y="749"/>
                  </a:lnTo>
                  <a:lnTo>
                    <a:pt x="1393" y="749"/>
                  </a:lnTo>
                  <a:lnTo>
                    <a:pt x="1395" y="746"/>
                  </a:lnTo>
                  <a:lnTo>
                    <a:pt x="1396" y="746"/>
                  </a:lnTo>
                  <a:lnTo>
                    <a:pt x="1396" y="744"/>
                  </a:lnTo>
                  <a:lnTo>
                    <a:pt x="1402" y="744"/>
                  </a:lnTo>
                  <a:lnTo>
                    <a:pt x="1402" y="742"/>
                  </a:lnTo>
                  <a:lnTo>
                    <a:pt x="1402" y="742"/>
                  </a:lnTo>
                  <a:lnTo>
                    <a:pt x="1402" y="742"/>
                  </a:lnTo>
                  <a:lnTo>
                    <a:pt x="1402" y="742"/>
                  </a:lnTo>
                  <a:lnTo>
                    <a:pt x="1402" y="740"/>
                  </a:lnTo>
                  <a:lnTo>
                    <a:pt x="1403" y="739"/>
                  </a:lnTo>
                  <a:lnTo>
                    <a:pt x="1403" y="737"/>
                  </a:lnTo>
                  <a:lnTo>
                    <a:pt x="1405" y="735"/>
                  </a:lnTo>
                  <a:lnTo>
                    <a:pt x="1405" y="733"/>
                  </a:lnTo>
                  <a:lnTo>
                    <a:pt x="1409" y="730"/>
                  </a:lnTo>
                  <a:lnTo>
                    <a:pt x="1409" y="728"/>
                  </a:lnTo>
                  <a:lnTo>
                    <a:pt x="1410" y="726"/>
                  </a:lnTo>
                  <a:lnTo>
                    <a:pt x="1412" y="725"/>
                  </a:lnTo>
                  <a:lnTo>
                    <a:pt x="1412" y="723"/>
                  </a:lnTo>
                  <a:lnTo>
                    <a:pt x="1412" y="719"/>
                  </a:lnTo>
                  <a:lnTo>
                    <a:pt x="1409" y="718"/>
                  </a:lnTo>
                  <a:lnTo>
                    <a:pt x="1409" y="718"/>
                  </a:lnTo>
                  <a:lnTo>
                    <a:pt x="1409" y="718"/>
                  </a:lnTo>
                  <a:lnTo>
                    <a:pt x="1409" y="718"/>
                  </a:lnTo>
                  <a:lnTo>
                    <a:pt x="1409" y="716"/>
                  </a:lnTo>
                  <a:lnTo>
                    <a:pt x="1414" y="716"/>
                  </a:lnTo>
                  <a:lnTo>
                    <a:pt x="1414" y="716"/>
                  </a:lnTo>
                  <a:lnTo>
                    <a:pt x="1414" y="714"/>
                  </a:lnTo>
                  <a:lnTo>
                    <a:pt x="1417" y="714"/>
                  </a:lnTo>
                  <a:lnTo>
                    <a:pt x="1417" y="711"/>
                  </a:lnTo>
                  <a:lnTo>
                    <a:pt x="1419" y="709"/>
                  </a:lnTo>
                  <a:lnTo>
                    <a:pt x="1419" y="709"/>
                  </a:lnTo>
                  <a:lnTo>
                    <a:pt x="1421" y="707"/>
                  </a:lnTo>
                  <a:lnTo>
                    <a:pt x="1424" y="707"/>
                  </a:lnTo>
                  <a:lnTo>
                    <a:pt x="1424" y="705"/>
                  </a:lnTo>
                  <a:lnTo>
                    <a:pt x="1424" y="705"/>
                  </a:lnTo>
                  <a:lnTo>
                    <a:pt x="1424" y="704"/>
                  </a:lnTo>
                  <a:lnTo>
                    <a:pt x="1424" y="704"/>
                  </a:lnTo>
                  <a:lnTo>
                    <a:pt x="1430" y="704"/>
                  </a:lnTo>
                  <a:lnTo>
                    <a:pt x="1430" y="702"/>
                  </a:lnTo>
                  <a:lnTo>
                    <a:pt x="1431" y="702"/>
                  </a:lnTo>
                  <a:lnTo>
                    <a:pt x="1431" y="700"/>
                  </a:lnTo>
                  <a:lnTo>
                    <a:pt x="1431" y="699"/>
                  </a:lnTo>
                  <a:lnTo>
                    <a:pt x="1433" y="697"/>
                  </a:lnTo>
                  <a:lnTo>
                    <a:pt x="1433" y="697"/>
                  </a:lnTo>
                  <a:lnTo>
                    <a:pt x="1438" y="695"/>
                  </a:lnTo>
                  <a:lnTo>
                    <a:pt x="1438" y="692"/>
                  </a:lnTo>
                  <a:lnTo>
                    <a:pt x="1445" y="690"/>
                  </a:lnTo>
                  <a:lnTo>
                    <a:pt x="1449" y="681"/>
                  </a:lnTo>
                  <a:lnTo>
                    <a:pt x="1447" y="679"/>
                  </a:lnTo>
                  <a:lnTo>
                    <a:pt x="1450" y="679"/>
                  </a:lnTo>
                  <a:lnTo>
                    <a:pt x="1450" y="676"/>
                  </a:lnTo>
                  <a:lnTo>
                    <a:pt x="1452" y="678"/>
                  </a:lnTo>
                  <a:lnTo>
                    <a:pt x="1452" y="676"/>
                  </a:lnTo>
                  <a:lnTo>
                    <a:pt x="1454" y="676"/>
                  </a:lnTo>
                  <a:lnTo>
                    <a:pt x="1457" y="674"/>
                  </a:lnTo>
                  <a:lnTo>
                    <a:pt x="1457" y="672"/>
                  </a:lnTo>
                  <a:lnTo>
                    <a:pt x="1459" y="672"/>
                  </a:lnTo>
                  <a:lnTo>
                    <a:pt x="1461" y="674"/>
                  </a:lnTo>
                  <a:lnTo>
                    <a:pt x="1461" y="672"/>
                  </a:lnTo>
                  <a:lnTo>
                    <a:pt x="1471" y="674"/>
                  </a:lnTo>
                  <a:lnTo>
                    <a:pt x="1471" y="674"/>
                  </a:lnTo>
                  <a:lnTo>
                    <a:pt x="1475" y="674"/>
                  </a:lnTo>
                  <a:lnTo>
                    <a:pt x="1478" y="674"/>
                  </a:lnTo>
                  <a:lnTo>
                    <a:pt x="1480" y="674"/>
                  </a:lnTo>
                  <a:lnTo>
                    <a:pt x="1480" y="674"/>
                  </a:lnTo>
                  <a:lnTo>
                    <a:pt x="1484" y="674"/>
                  </a:lnTo>
                  <a:lnTo>
                    <a:pt x="1484" y="672"/>
                  </a:lnTo>
                  <a:lnTo>
                    <a:pt x="1484" y="672"/>
                  </a:lnTo>
                  <a:lnTo>
                    <a:pt x="1485" y="671"/>
                  </a:lnTo>
                  <a:lnTo>
                    <a:pt x="1487" y="671"/>
                  </a:lnTo>
                  <a:lnTo>
                    <a:pt x="1487" y="672"/>
                  </a:lnTo>
                  <a:lnTo>
                    <a:pt x="1489" y="672"/>
                  </a:lnTo>
                  <a:lnTo>
                    <a:pt x="1489" y="674"/>
                  </a:lnTo>
                  <a:lnTo>
                    <a:pt x="1496" y="674"/>
                  </a:lnTo>
                  <a:lnTo>
                    <a:pt x="1496" y="672"/>
                  </a:lnTo>
                  <a:lnTo>
                    <a:pt x="1499" y="672"/>
                  </a:lnTo>
                  <a:lnTo>
                    <a:pt x="1501" y="672"/>
                  </a:lnTo>
                  <a:lnTo>
                    <a:pt x="1505" y="674"/>
                  </a:lnTo>
                  <a:lnTo>
                    <a:pt x="1505" y="671"/>
                  </a:lnTo>
                  <a:lnTo>
                    <a:pt x="1506" y="671"/>
                  </a:lnTo>
                  <a:lnTo>
                    <a:pt x="1508" y="669"/>
                  </a:lnTo>
                  <a:lnTo>
                    <a:pt x="1512" y="671"/>
                  </a:lnTo>
                  <a:lnTo>
                    <a:pt x="1512" y="671"/>
                  </a:lnTo>
                  <a:lnTo>
                    <a:pt x="1513" y="672"/>
                  </a:lnTo>
                  <a:lnTo>
                    <a:pt x="1515" y="674"/>
                  </a:lnTo>
                  <a:lnTo>
                    <a:pt x="1519" y="674"/>
                  </a:lnTo>
                  <a:lnTo>
                    <a:pt x="1519" y="672"/>
                  </a:lnTo>
                  <a:lnTo>
                    <a:pt x="1520" y="672"/>
                  </a:lnTo>
                  <a:lnTo>
                    <a:pt x="1520" y="671"/>
                  </a:lnTo>
                  <a:lnTo>
                    <a:pt x="1522" y="671"/>
                  </a:lnTo>
                  <a:lnTo>
                    <a:pt x="1524" y="671"/>
                  </a:lnTo>
                  <a:lnTo>
                    <a:pt x="1526" y="671"/>
                  </a:lnTo>
                  <a:lnTo>
                    <a:pt x="1526" y="672"/>
                  </a:lnTo>
                  <a:lnTo>
                    <a:pt x="1527" y="674"/>
                  </a:lnTo>
                  <a:lnTo>
                    <a:pt x="1527" y="676"/>
                  </a:lnTo>
                  <a:lnTo>
                    <a:pt x="1531" y="676"/>
                  </a:lnTo>
                  <a:lnTo>
                    <a:pt x="1532" y="676"/>
                  </a:lnTo>
                  <a:lnTo>
                    <a:pt x="1532" y="674"/>
                  </a:lnTo>
                  <a:lnTo>
                    <a:pt x="1532" y="674"/>
                  </a:lnTo>
                  <a:lnTo>
                    <a:pt x="1534" y="676"/>
                  </a:lnTo>
                  <a:lnTo>
                    <a:pt x="1534" y="674"/>
                  </a:lnTo>
                  <a:lnTo>
                    <a:pt x="1534" y="672"/>
                  </a:lnTo>
                  <a:lnTo>
                    <a:pt x="1534" y="671"/>
                  </a:lnTo>
                  <a:lnTo>
                    <a:pt x="1536" y="671"/>
                  </a:lnTo>
                  <a:lnTo>
                    <a:pt x="1538" y="672"/>
                  </a:lnTo>
                  <a:lnTo>
                    <a:pt x="1539" y="672"/>
                  </a:lnTo>
                  <a:lnTo>
                    <a:pt x="1539" y="674"/>
                  </a:lnTo>
                  <a:lnTo>
                    <a:pt x="1541" y="674"/>
                  </a:lnTo>
                  <a:lnTo>
                    <a:pt x="1541" y="674"/>
                  </a:lnTo>
                  <a:lnTo>
                    <a:pt x="1545" y="674"/>
                  </a:lnTo>
                  <a:lnTo>
                    <a:pt x="1545" y="674"/>
                  </a:lnTo>
                  <a:lnTo>
                    <a:pt x="1546" y="672"/>
                  </a:lnTo>
                  <a:lnTo>
                    <a:pt x="1546" y="671"/>
                  </a:lnTo>
                  <a:lnTo>
                    <a:pt x="1546" y="671"/>
                  </a:lnTo>
                  <a:lnTo>
                    <a:pt x="1550" y="671"/>
                  </a:lnTo>
                  <a:lnTo>
                    <a:pt x="1552" y="671"/>
                  </a:lnTo>
                  <a:lnTo>
                    <a:pt x="1553" y="671"/>
                  </a:lnTo>
                  <a:lnTo>
                    <a:pt x="1553" y="671"/>
                  </a:lnTo>
                  <a:lnTo>
                    <a:pt x="1555" y="671"/>
                  </a:lnTo>
                  <a:lnTo>
                    <a:pt x="1555" y="669"/>
                  </a:lnTo>
                  <a:lnTo>
                    <a:pt x="1557" y="667"/>
                  </a:lnTo>
                  <a:lnTo>
                    <a:pt x="1557" y="662"/>
                  </a:lnTo>
                  <a:lnTo>
                    <a:pt x="1559" y="662"/>
                  </a:lnTo>
                  <a:lnTo>
                    <a:pt x="1559" y="664"/>
                  </a:lnTo>
                  <a:lnTo>
                    <a:pt x="1560" y="664"/>
                  </a:lnTo>
                  <a:lnTo>
                    <a:pt x="1562" y="662"/>
                  </a:lnTo>
                  <a:lnTo>
                    <a:pt x="1564" y="660"/>
                  </a:lnTo>
                  <a:lnTo>
                    <a:pt x="1566" y="660"/>
                  </a:lnTo>
                  <a:lnTo>
                    <a:pt x="1567" y="658"/>
                  </a:lnTo>
                  <a:lnTo>
                    <a:pt x="1566" y="653"/>
                  </a:lnTo>
                  <a:lnTo>
                    <a:pt x="1567" y="653"/>
                  </a:lnTo>
                  <a:lnTo>
                    <a:pt x="1567" y="651"/>
                  </a:lnTo>
                  <a:lnTo>
                    <a:pt x="1569" y="650"/>
                  </a:lnTo>
                  <a:lnTo>
                    <a:pt x="1569" y="648"/>
                  </a:lnTo>
                  <a:lnTo>
                    <a:pt x="1571" y="646"/>
                  </a:lnTo>
                  <a:lnTo>
                    <a:pt x="1576" y="644"/>
                  </a:lnTo>
                  <a:lnTo>
                    <a:pt x="1576" y="641"/>
                  </a:lnTo>
                  <a:lnTo>
                    <a:pt x="1580" y="643"/>
                  </a:lnTo>
                  <a:lnTo>
                    <a:pt x="1583" y="643"/>
                  </a:lnTo>
                  <a:lnTo>
                    <a:pt x="1585" y="639"/>
                  </a:lnTo>
                  <a:lnTo>
                    <a:pt x="1595" y="641"/>
                  </a:lnTo>
                  <a:lnTo>
                    <a:pt x="1595" y="637"/>
                  </a:lnTo>
                  <a:lnTo>
                    <a:pt x="1604" y="634"/>
                  </a:lnTo>
                  <a:lnTo>
                    <a:pt x="1604" y="632"/>
                  </a:lnTo>
                  <a:lnTo>
                    <a:pt x="1608" y="632"/>
                  </a:lnTo>
                  <a:lnTo>
                    <a:pt x="1609" y="629"/>
                  </a:lnTo>
                  <a:lnTo>
                    <a:pt x="1609" y="629"/>
                  </a:lnTo>
                  <a:lnTo>
                    <a:pt x="1609" y="625"/>
                  </a:lnTo>
                  <a:lnTo>
                    <a:pt x="1613" y="625"/>
                  </a:lnTo>
                  <a:lnTo>
                    <a:pt x="1611" y="622"/>
                  </a:lnTo>
                  <a:lnTo>
                    <a:pt x="1611" y="620"/>
                  </a:lnTo>
                  <a:lnTo>
                    <a:pt x="1609" y="618"/>
                  </a:lnTo>
                  <a:lnTo>
                    <a:pt x="1609" y="615"/>
                  </a:lnTo>
                  <a:lnTo>
                    <a:pt x="1611" y="615"/>
                  </a:lnTo>
                  <a:lnTo>
                    <a:pt x="1611" y="611"/>
                  </a:lnTo>
                  <a:lnTo>
                    <a:pt x="1611" y="609"/>
                  </a:lnTo>
                  <a:lnTo>
                    <a:pt x="1611" y="608"/>
                  </a:lnTo>
                  <a:lnTo>
                    <a:pt x="1611" y="606"/>
                  </a:lnTo>
                  <a:lnTo>
                    <a:pt x="1609" y="604"/>
                  </a:lnTo>
                  <a:lnTo>
                    <a:pt x="1609" y="604"/>
                  </a:lnTo>
                  <a:lnTo>
                    <a:pt x="1608" y="604"/>
                  </a:lnTo>
                  <a:lnTo>
                    <a:pt x="1606" y="604"/>
                  </a:lnTo>
                  <a:lnTo>
                    <a:pt x="1604" y="604"/>
                  </a:lnTo>
                  <a:lnTo>
                    <a:pt x="1604" y="608"/>
                  </a:lnTo>
                  <a:lnTo>
                    <a:pt x="1602" y="608"/>
                  </a:lnTo>
                  <a:lnTo>
                    <a:pt x="1602" y="606"/>
                  </a:lnTo>
                  <a:lnTo>
                    <a:pt x="1602" y="604"/>
                  </a:lnTo>
                  <a:lnTo>
                    <a:pt x="1602" y="602"/>
                  </a:lnTo>
                  <a:lnTo>
                    <a:pt x="1601" y="601"/>
                  </a:lnTo>
                  <a:lnTo>
                    <a:pt x="1601" y="601"/>
                  </a:lnTo>
                  <a:lnTo>
                    <a:pt x="1597" y="601"/>
                  </a:lnTo>
                  <a:lnTo>
                    <a:pt x="1597" y="599"/>
                  </a:lnTo>
                  <a:lnTo>
                    <a:pt x="1594" y="599"/>
                  </a:lnTo>
                  <a:lnTo>
                    <a:pt x="1592" y="596"/>
                  </a:lnTo>
                  <a:lnTo>
                    <a:pt x="1588" y="596"/>
                  </a:lnTo>
                  <a:lnTo>
                    <a:pt x="1588" y="594"/>
                  </a:lnTo>
                  <a:lnTo>
                    <a:pt x="1583" y="594"/>
                  </a:lnTo>
                  <a:lnTo>
                    <a:pt x="1581" y="594"/>
                  </a:lnTo>
                  <a:lnTo>
                    <a:pt x="1581" y="596"/>
                  </a:lnTo>
                  <a:lnTo>
                    <a:pt x="1581" y="599"/>
                  </a:lnTo>
                  <a:lnTo>
                    <a:pt x="1573" y="599"/>
                  </a:lnTo>
                  <a:lnTo>
                    <a:pt x="1573" y="599"/>
                  </a:lnTo>
                  <a:lnTo>
                    <a:pt x="1571" y="599"/>
                  </a:lnTo>
                  <a:lnTo>
                    <a:pt x="1566" y="604"/>
                  </a:lnTo>
                  <a:lnTo>
                    <a:pt x="1564" y="604"/>
                  </a:lnTo>
                  <a:lnTo>
                    <a:pt x="1564" y="606"/>
                  </a:lnTo>
                  <a:lnTo>
                    <a:pt x="1560" y="606"/>
                  </a:lnTo>
                  <a:lnTo>
                    <a:pt x="1559" y="608"/>
                  </a:lnTo>
                  <a:lnTo>
                    <a:pt x="1555" y="608"/>
                  </a:lnTo>
                  <a:lnTo>
                    <a:pt x="1553" y="609"/>
                  </a:lnTo>
                  <a:lnTo>
                    <a:pt x="1552" y="611"/>
                  </a:lnTo>
                  <a:lnTo>
                    <a:pt x="1552" y="613"/>
                  </a:lnTo>
                  <a:lnTo>
                    <a:pt x="1550" y="615"/>
                  </a:lnTo>
                  <a:lnTo>
                    <a:pt x="1546" y="615"/>
                  </a:lnTo>
                  <a:lnTo>
                    <a:pt x="1545" y="613"/>
                  </a:lnTo>
                  <a:lnTo>
                    <a:pt x="1545" y="611"/>
                  </a:lnTo>
                  <a:lnTo>
                    <a:pt x="1545" y="609"/>
                  </a:lnTo>
                  <a:lnTo>
                    <a:pt x="1543" y="606"/>
                  </a:lnTo>
                  <a:lnTo>
                    <a:pt x="1550" y="604"/>
                  </a:lnTo>
                  <a:lnTo>
                    <a:pt x="1550" y="606"/>
                  </a:lnTo>
                  <a:lnTo>
                    <a:pt x="1555" y="606"/>
                  </a:lnTo>
                  <a:lnTo>
                    <a:pt x="1555" y="604"/>
                  </a:lnTo>
                  <a:lnTo>
                    <a:pt x="1559" y="602"/>
                  </a:lnTo>
                  <a:lnTo>
                    <a:pt x="1559" y="601"/>
                  </a:lnTo>
                  <a:lnTo>
                    <a:pt x="1564" y="601"/>
                  </a:lnTo>
                  <a:lnTo>
                    <a:pt x="1564" y="599"/>
                  </a:lnTo>
                  <a:lnTo>
                    <a:pt x="1567" y="599"/>
                  </a:lnTo>
                  <a:lnTo>
                    <a:pt x="1571" y="596"/>
                  </a:lnTo>
                  <a:lnTo>
                    <a:pt x="1573" y="596"/>
                  </a:lnTo>
                  <a:lnTo>
                    <a:pt x="1573" y="594"/>
                  </a:lnTo>
                  <a:lnTo>
                    <a:pt x="1574" y="594"/>
                  </a:lnTo>
                  <a:lnTo>
                    <a:pt x="1574" y="596"/>
                  </a:lnTo>
                  <a:lnTo>
                    <a:pt x="1576" y="596"/>
                  </a:lnTo>
                  <a:lnTo>
                    <a:pt x="1578" y="592"/>
                  </a:lnTo>
                  <a:lnTo>
                    <a:pt x="1580" y="592"/>
                  </a:lnTo>
                  <a:lnTo>
                    <a:pt x="1580" y="592"/>
                  </a:lnTo>
                  <a:lnTo>
                    <a:pt x="1583" y="592"/>
                  </a:lnTo>
                  <a:lnTo>
                    <a:pt x="1583" y="590"/>
                  </a:lnTo>
                  <a:lnTo>
                    <a:pt x="1585" y="589"/>
                  </a:lnTo>
                  <a:lnTo>
                    <a:pt x="1585" y="587"/>
                  </a:lnTo>
                  <a:lnTo>
                    <a:pt x="1588" y="587"/>
                  </a:lnTo>
                  <a:lnTo>
                    <a:pt x="1588" y="583"/>
                  </a:lnTo>
                  <a:lnTo>
                    <a:pt x="1588" y="585"/>
                  </a:lnTo>
                  <a:lnTo>
                    <a:pt x="1587" y="585"/>
                  </a:lnTo>
                  <a:lnTo>
                    <a:pt x="1585" y="585"/>
                  </a:lnTo>
                  <a:lnTo>
                    <a:pt x="1585" y="583"/>
                  </a:lnTo>
                  <a:lnTo>
                    <a:pt x="1583" y="583"/>
                  </a:lnTo>
                  <a:lnTo>
                    <a:pt x="1583" y="583"/>
                  </a:lnTo>
                  <a:lnTo>
                    <a:pt x="1583" y="578"/>
                  </a:lnTo>
                  <a:lnTo>
                    <a:pt x="1581" y="578"/>
                  </a:lnTo>
                  <a:lnTo>
                    <a:pt x="1581" y="576"/>
                  </a:lnTo>
                  <a:lnTo>
                    <a:pt x="1580" y="576"/>
                  </a:lnTo>
                  <a:lnTo>
                    <a:pt x="1580" y="578"/>
                  </a:lnTo>
                  <a:lnTo>
                    <a:pt x="1578" y="580"/>
                  </a:lnTo>
                  <a:lnTo>
                    <a:pt x="1576" y="583"/>
                  </a:lnTo>
                  <a:lnTo>
                    <a:pt x="1569" y="580"/>
                  </a:lnTo>
                  <a:lnTo>
                    <a:pt x="1569" y="578"/>
                  </a:lnTo>
                  <a:lnTo>
                    <a:pt x="1567" y="576"/>
                  </a:lnTo>
                  <a:lnTo>
                    <a:pt x="1567" y="575"/>
                  </a:lnTo>
                  <a:lnTo>
                    <a:pt x="1567" y="571"/>
                  </a:lnTo>
                  <a:lnTo>
                    <a:pt x="1566" y="571"/>
                  </a:lnTo>
                  <a:lnTo>
                    <a:pt x="1564" y="571"/>
                  </a:lnTo>
                  <a:lnTo>
                    <a:pt x="1562" y="573"/>
                  </a:lnTo>
                  <a:lnTo>
                    <a:pt x="1562" y="571"/>
                  </a:lnTo>
                  <a:lnTo>
                    <a:pt x="1560" y="571"/>
                  </a:lnTo>
                  <a:lnTo>
                    <a:pt x="1560" y="573"/>
                  </a:lnTo>
                  <a:lnTo>
                    <a:pt x="1559" y="573"/>
                  </a:lnTo>
                  <a:lnTo>
                    <a:pt x="1559" y="575"/>
                  </a:lnTo>
                  <a:lnTo>
                    <a:pt x="1559" y="575"/>
                  </a:lnTo>
                  <a:lnTo>
                    <a:pt x="1557" y="575"/>
                  </a:lnTo>
                  <a:lnTo>
                    <a:pt x="1557" y="571"/>
                  </a:lnTo>
                  <a:lnTo>
                    <a:pt x="1555" y="571"/>
                  </a:lnTo>
                  <a:lnTo>
                    <a:pt x="1555" y="571"/>
                  </a:lnTo>
                  <a:lnTo>
                    <a:pt x="1553" y="571"/>
                  </a:lnTo>
                  <a:lnTo>
                    <a:pt x="1552" y="569"/>
                  </a:lnTo>
                  <a:lnTo>
                    <a:pt x="1545" y="571"/>
                  </a:lnTo>
                  <a:lnTo>
                    <a:pt x="1546" y="564"/>
                  </a:lnTo>
                  <a:lnTo>
                    <a:pt x="1545" y="564"/>
                  </a:lnTo>
                  <a:lnTo>
                    <a:pt x="1545" y="559"/>
                  </a:lnTo>
                  <a:lnTo>
                    <a:pt x="1541" y="557"/>
                  </a:lnTo>
                  <a:lnTo>
                    <a:pt x="1539" y="557"/>
                  </a:lnTo>
                  <a:lnTo>
                    <a:pt x="1538" y="555"/>
                  </a:lnTo>
                  <a:lnTo>
                    <a:pt x="1538" y="554"/>
                  </a:lnTo>
                  <a:lnTo>
                    <a:pt x="1529" y="554"/>
                  </a:lnTo>
                  <a:lnTo>
                    <a:pt x="1529" y="545"/>
                  </a:lnTo>
                  <a:lnTo>
                    <a:pt x="1524" y="545"/>
                  </a:lnTo>
                  <a:lnTo>
                    <a:pt x="1524" y="543"/>
                  </a:lnTo>
                  <a:lnTo>
                    <a:pt x="1526" y="543"/>
                  </a:lnTo>
                  <a:lnTo>
                    <a:pt x="1526" y="541"/>
                  </a:lnTo>
                  <a:lnTo>
                    <a:pt x="1522" y="541"/>
                  </a:lnTo>
                  <a:lnTo>
                    <a:pt x="1520" y="543"/>
                  </a:lnTo>
                  <a:lnTo>
                    <a:pt x="1520" y="543"/>
                  </a:lnTo>
                  <a:lnTo>
                    <a:pt x="1519" y="541"/>
                  </a:lnTo>
                  <a:lnTo>
                    <a:pt x="1520" y="540"/>
                  </a:lnTo>
                  <a:lnTo>
                    <a:pt x="1520" y="538"/>
                  </a:lnTo>
                  <a:lnTo>
                    <a:pt x="1522" y="538"/>
                  </a:lnTo>
                  <a:lnTo>
                    <a:pt x="1522" y="536"/>
                  </a:lnTo>
                  <a:lnTo>
                    <a:pt x="1517" y="536"/>
                  </a:lnTo>
                  <a:lnTo>
                    <a:pt x="1517" y="533"/>
                  </a:lnTo>
                  <a:lnTo>
                    <a:pt x="1527" y="533"/>
                  </a:lnTo>
                  <a:lnTo>
                    <a:pt x="1527" y="533"/>
                  </a:lnTo>
                  <a:lnTo>
                    <a:pt x="1527" y="531"/>
                  </a:lnTo>
                  <a:lnTo>
                    <a:pt x="1529" y="531"/>
                  </a:lnTo>
                  <a:lnTo>
                    <a:pt x="1531" y="533"/>
                  </a:lnTo>
                  <a:lnTo>
                    <a:pt x="1531" y="533"/>
                  </a:lnTo>
                  <a:lnTo>
                    <a:pt x="1532" y="527"/>
                  </a:lnTo>
                  <a:lnTo>
                    <a:pt x="1531" y="527"/>
                  </a:lnTo>
                  <a:lnTo>
                    <a:pt x="1531" y="524"/>
                  </a:lnTo>
                  <a:lnTo>
                    <a:pt x="1524" y="524"/>
                  </a:lnTo>
                  <a:lnTo>
                    <a:pt x="1524" y="522"/>
                  </a:lnTo>
                  <a:lnTo>
                    <a:pt x="1524" y="522"/>
                  </a:lnTo>
                  <a:lnTo>
                    <a:pt x="1522" y="520"/>
                  </a:lnTo>
                  <a:lnTo>
                    <a:pt x="1522" y="520"/>
                  </a:lnTo>
                  <a:lnTo>
                    <a:pt x="1517" y="520"/>
                  </a:lnTo>
                  <a:lnTo>
                    <a:pt x="1517" y="519"/>
                  </a:lnTo>
                  <a:lnTo>
                    <a:pt x="1520" y="517"/>
                  </a:lnTo>
                  <a:lnTo>
                    <a:pt x="1522" y="513"/>
                  </a:lnTo>
                  <a:lnTo>
                    <a:pt x="1522" y="508"/>
                  </a:lnTo>
                  <a:lnTo>
                    <a:pt x="1520" y="508"/>
                  </a:lnTo>
                  <a:lnTo>
                    <a:pt x="1519" y="506"/>
                  </a:lnTo>
                  <a:lnTo>
                    <a:pt x="1517" y="505"/>
                  </a:lnTo>
                  <a:lnTo>
                    <a:pt x="1517" y="505"/>
                  </a:lnTo>
                  <a:lnTo>
                    <a:pt x="1513" y="505"/>
                  </a:lnTo>
                  <a:lnTo>
                    <a:pt x="1513" y="501"/>
                  </a:lnTo>
                  <a:lnTo>
                    <a:pt x="1513" y="501"/>
                  </a:lnTo>
                  <a:lnTo>
                    <a:pt x="1512" y="499"/>
                  </a:lnTo>
                  <a:lnTo>
                    <a:pt x="1510" y="499"/>
                  </a:lnTo>
                  <a:lnTo>
                    <a:pt x="1510" y="499"/>
                  </a:lnTo>
                  <a:lnTo>
                    <a:pt x="1512" y="499"/>
                  </a:lnTo>
                  <a:lnTo>
                    <a:pt x="1513" y="496"/>
                  </a:lnTo>
                  <a:lnTo>
                    <a:pt x="1513" y="493"/>
                  </a:lnTo>
                  <a:lnTo>
                    <a:pt x="1510" y="493"/>
                  </a:lnTo>
                  <a:lnTo>
                    <a:pt x="1505" y="493"/>
                  </a:lnTo>
                  <a:lnTo>
                    <a:pt x="1505" y="493"/>
                  </a:lnTo>
                  <a:lnTo>
                    <a:pt x="1503" y="493"/>
                  </a:lnTo>
                  <a:lnTo>
                    <a:pt x="1501" y="493"/>
                  </a:lnTo>
                  <a:lnTo>
                    <a:pt x="1499" y="493"/>
                  </a:lnTo>
                  <a:lnTo>
                    <a:pt x="1501" y="489"/>
                  </a:lnTo>
                  <a:lnTo>
                    <a:pt x="1501" y="489"/>
                  </a:lnTo>
                  <a:lnTo>
                    <a:pt x="1503" y="489"/>
                  </a:lnTo>
                  <a:lnTo>
                    <a:pt x="1505" y="489"/>
                  </a:lnTo>
                  <a:lnTo>
                    <a:pt x="1506" y="487"/>
                  </a:lnTo>
                  <a:lnTo>
                    <a:pt x="1506" y="487"/>
                  </a:lnTo>
                  <a:lnTo>
                    <a:pt x="1508" y="486"/>
                  </a:lnTo>
                  <a:lnTo>
                    <a:pt x="1508" y="484"/>
                  </a:lnTo>
                  <a:lnTo>
                    <a:pt x="1508" y="482"/>
                  </a:lnTo>
                  <a:lnTo>
                    <a:pt x="1506" y="482"/>
                  </a:lnTo>
                  <a:lnTo>
                    <a:pt x="1505" y="482"/>
                  </a:lnTo>
                  <a:lnTo>
                    <a:pt x="1505" y="480"/>
                  </a:lnTo>
                  <a:lnTo>
                    <a:pt x="1503" y="480"/>
                  </a:lnTo>
                  <a:lnTo>
                    <a:pt x="1505" y="479"/>
                  </a:lnTo>
                  <a:lnTo>
                    <a:pt x="1505" y="477"/>
                  </a:lnTo>
                  <a:lnTo>
                    <a:pt x="1505" y="475"/>
                  </a:lnTo>
                  <a:lnTo>
                    <a:pt x="1501" y="475"/>
                  </a:lnTo>
                  <a:lnTo>
                    <a:pt x="1501" y="472"/>
                  </a:lnTo>
                  <a:lnTo>
                    <a:pt x="1499" y="472"/>
                  </a:lnTo>
                  <a:lnTo>
                    <a:pt x="1498" y="472"/>
                  </a:lnTo>
                  <a:lnTo>
                    <a:pt x="1496" y="472"/>
                  </a:lnTo>
                  <a:lnTo>
                    <a:pt x="1496" y="473"/>
                  </a:lnTo>
                  <a:lnTo>
                    <a:pt x="1494" y="473"/>
                  </a:lnTo>
                  <a:lnTo>
                    <a:pt x="1494" y="470"/>
                  </a:lnTo>
                  <a:lnTo>
                    <a:pt x="1492" y="470"/>
                  </a:lnTo>
                  <a:lnTo>
                    <a:pt x="1492" y="465"/>
                  </a:lnTo>
                  <a:lnTo>
                    <a:pt x="1491" y="463"/>
                  </a:lnTo>
                  <a:lnTo>
                    <a:pt x="1491" y="459"/>
                  </a:lnTo>
                  <a:lnTo>
                    <a:pt x="1491" y="458"/>
                  </a:lnTo>
                  <a:lnTo>
                    <a:pt x="1492" y="456"/>
                  </a:lnTo>
                  <a:lnTo>
                    <a:pt x="1492" y="452"/>
                  </a:lnTo>
                  <a:lnTo>
                    <a:pt x="1491" y="451"/>
                  </a:lnTo>
                  <a:lnTo>
                    <a:pt x="1489" y="451"/>
                  </a:lnTo>
                  <a:lnTo>
                    <a:pt x="1489" y="445"/>
                  </a:lnTo>
                  <a:lnTo>
                    <a:pt x="1487" y="445"/>
                  </a:lnTo>
                  <a:lnTo>
                    <a:pt x="1489" y="440"/>
                  </a:lnTo>
                  <a:lnTo>
                    <a:pt x="1482" y="440"/>
                  </a:lnTo>
                  <a:lnTo>
                    <a:pt x="1480" y="449"/>
                  </a:lnTo>
                  <a:lnTo>
                    <a:pt x="1480" y="449"/>
                  </a:lnTo>
                  <a:lnTo>
                    <a:pt x="1480" y="449"/>
                  </a:lnTo>
                  <a:lnTo>
                    <a:pt x="1478" y="449"/>
                  </a:lnTo>
                  <a:lnTo>
                    <a:pt x="1478" y="449"/>
                  </a:lnTo>
                  <a:lnTo>
                    <a:pt x="1478" y="454"/>
                  </a:lnTo>
                  <a:lnTo>
                    <a:pt x="1477" y="454"/>
                  </a:lnTo>
                  <a:lnTo>
                    <a:pt x="1475" y="456"/>
                  </a:lnTo>
                  <a:lnTo>
                    <a:pt x="1473" y="458"/>
                  </a:lnTo>
                  <a:lnTo>
                    <a:pt x="1473" y="459"/>
                  </a:lnTo>
                  <a:lnTo>
                    <a:pt x="1473" y="461"/>
                  </a:lnTo>
                  <a:lnTo>
                    <a:pt x="1475" y="463"/>
                  </a:lnTo>
                  <a:lnTo>
                    <a:pt x="1475" y="465"/>
                  </a:lnTo>
                  <a:lnTo>
                    <a:pt x="1473" y="465"/>
                  </a:lnTo>
                  <a:lnTo>
                    <a:pt x="1473" y="468"/>
                  </a:lnTo>
                  <a:lnTo>
                    <a:pt x="1466" y="473"/>
                  </a:lnTo>
                  <a:lnTo>
                    <a:pt x="1466" y="480"/>
                  </a:lnTo>
                  <a:lnTo>
                    <a:pt x="1464" y="479"/>
                  </a:lnTo>
                  <a:lnTo>
                    <a:pt x="1463" y="479"/>
                  </a:lnTo>
                  <a:lnTo>
                    <a:pt x="1461" y="479"/>
                  </a:lnTo>
                  <a:lnTo>
                    <a:pt x="1459" y="482"/>
                  </a:lnTo>
                  <a:lnTo>
                    <a:pt x="1459" y="482"/>
                  </a:lnTo>
                  <a:lnTo>
                    <a:pt x="1459" y="486"/>
                  </a:lnTo>
                  <a:lnTo>
                    <a:pt x="1457" y="486"/>
                  </a:lnTo>
                  <a:lnTo>
                    <a:pt x="1457" y="486"/>
                  </a:lnTo>
                  <a:lnTo>
                    <a:pt x="1457" y="486"/>
                  </a:lnTo>
                  <a:lnTo>
                    <a:pt x="1457" y="487"/>
                  </a:lnTo>
                  <a:lnTo>
                    <a:pt x="1457" y="487"/>
                  </a:lnTo>
                  <a:lnTo>
                    <a:pt x="1454" y="487"/>
                  </a:lnTo>
                  <a:lnTo>
                    <a:pt x="1454" y="489"/>
                  </a:lnTo>
                  <a:lnTo>
                    <a:pt x="1450" y="489"/>
                  </a:lnTo>
                  <a:lnTo>
                    <a:pt x="1450" y="491"/>
                  </a:lnTo>
                  <a:lnTo>
                    <a:pt x="1447" y="493"/>
                  </a:lnTo>
                  <a:lnTo>
                    <a:pt x="1447" y="489"/>
                  </a:lnTo>
                  <a:lnTo>
                    <a:pt x="1445" y="487"/>
                  </a:lnTo>
                  <a:lnTo>
                    <a:pt x="1445" y="486"/>
                  </a:lnTo>
                  <a:lnTo>
                    <a:pt x="1442" y="484"/>
                  </a:lnTo>
                  <a:lnTo>
                    <a:pt x="1442" y="482"/>
                  </a:lnTo>
                  <a:lnTo>
                    <a:pt x="1438" y="480"/>
                  </a:lnTo>
                  <a:lnTo>
                    <a:pt x="1438" y="482"/>
                  </a:lnTo>
                  <a:lnTo>
                    <a:pt x="1436" y="484"/>
                  </a:lnTo>
                  <a:lnTo>
                    <a:pt x="1436" y="486"/>
                  </a:lnTo>
                  <a:lnTo>
                    <a:pt x="1436" y="486"/>
                  </a:lnTo>
                  <a:lnTo>
                    <a:pt x="1435" y="486"/>
                  </a:lnTo>
                  <a:lnTo>
                    <a:pt x="1435" y="484"/>
                  </a:lnTo>
                  <a:lnTo>
                    <a:pt x="1433" y="482"/>
                  </a:lnTo>
                  <a:lnTo>
                    <a:pt x="1433" y="477"/>
                  </a:lnTo>
                  <a:lnTo>
                    <a:pt x="1433" y="477"/>
                  </a:lnTo>
                  <a:lnTo>
                    <a:pt x="1431" y="473"/>
                  </a:lnTo>
                  <a:lnTo>
                    <a:pt x="1424" y="473"/>
                  </a:lnTo>
                  <a:lnTo>
                    <a:pt x="1424" y="472"/>
                  </a:lnTo>
                  <a:lnTo>
                    <a:pt x="1421" y="472"/>
                  </a:lnTo>
                  <a:lnTo>
                    <a:pt x="1421" y="472"/>
                  </a:lnTo>
                  <a:lnTo>
                    <a:pt x="1419" y="472"/>
                  </a:lnTo>
                  <a:lnTo>
                    <a:pt x="1417" y="472"/>
                  </a:lnTo>
                  <a:lnTo>
                    <a:pt x="1416" y="470"/>
                  </a:lnTo>
                  <a:lnTo>
                    <a:pt x="1414" y="468"/>
                  </a:lnTo>
                  <a:lnTo>
                    <a:pt x="1412" y="466"/>
                  </a:lnTo>
                  <a:lnTo>
                    <a:pt x="1412" y="466"/>
                  </a:lnTo>
                  <a:lnTo>
                    <a:pt x="1412" y="465"/>
                  </a:lnTo>
                  <a:lnTo>
                    <a:pt x="1412" y="461"/>
                  </a:lnTo>
                  <a:lnTo>
                    <a:pt x="1414" y="459"/>
                  </a:lnTo>
                  <a:lnTo>
                    <a:pt x="1414" y="456"/>
                  </a:lnTo>
                  <a:lnTo>
                    <a:pt x="1414" y="452"/>
                  </a:lnTo>
                  <a:lnTo>
                    <a:pt x="1412" y="451"/>
                  </a:lnTo>
                  <a:lnTo>
                    <a:pt x="1410" y="449"/>
                  </a:lnTo>
                  <a:lnTo>
                    <a:pt x="1410" y="447"/>
                  </a:lnTo>
                  <a:lnTo>
                    <a:pt x="1410" y="444"/>
                  </a:lnTo>
                  <a:lnTo>
                    <a:pt x="1414" y="444"/>
                  </a:lnTo>
                  <a:lnTo>
                    <a:pt x="1414" y="442"/>
                  </a:lnTo>
                  <a:lnTo>
                    <a:pt x="1416" y="442"/>
                  </a:lnTo>
                  <a:lnTo>
                    <a:pt x="1416" y="440"/>
                  </a:lnTo>
                  <a:lnTo>
                    <a:pt x="1412" y="440"/>
                  </a:lnTo>
                  <a:lnTo>
                    <a:pt x="1414" y="437"/>
                  </a:lnTo>
                  <a:lnTo>
                    <a:pt x="1414" y="437"/>
                  </a:lnTo>
                  <a:lnTo>
                    <a:pt x="1414" y="435"/>
                  </a:lnTo>
                  <a:lnTo>
                    <a:pt x="1416" y="435"/>
                  </a:lnTo>
                  <a:lnTo>
                    <a:pt x="1416" y="431"/>
                  </a:lnTo>
                  <a:lnTo>
                    <a:pt x="1417" y="431"/>
                  </a:lnTo>
                  <a:lnTo>
                    <a:pt x="1419" y="430"/>
                  </a:lnTo>
                  <a:lnTo>
                    <a:pt x="1419" y="428"/>
                  </a:lnTo>
                  <a:lnTo>
                    <a:pt x="1421" y="426"/>
                  </a:lnTo>
                  <a:lnTo>
                    <a:pt x="1417" y="426"/>
                  </a:lnTo>
                  <a:lnTo>
                    <a:pt x="1416" y="428"/>
                  </a:lnTo>
                  <a:lnTo>
                    <a:pt x="1416" y="428"/>
                  </a:lnTo>
                  <a:lnTo>
                    <a:pt x="1414" y="430"/>
                  </a:lnTo>
                  <a:lnTo>
                    <a:pt x="1414" y="428"/>
                  </a:lnTo>
                  <a:lnTo>
                    <a:pt x="1412" y="428"/>
                  </a:lnTo>
                  <a:lnTo>
                    <a:pt x="1412" y="428"/>
                  </a:lnTo>
                  <a:lnTo>
                    <a:pt x="1403" y="428"/>
                  </a:lnTo>
                  <a:lnTo>
                    <a:pt x="1403" y="426"/>
                  </a:lnTo>
                  <a:lnTo>
                    <a:pt x="1403" y="426"/>
                  </a:lnTo>
                  <a:lnTo>
                    <a:pt x="1403" y="423"/>
                  </a:lnTo>
                  <a:lnTo>
                    <a:pt x="1409" y="421"/>
                  </a:lnTo>
                  <a:lnTo>
                    <a:pt x="1409" y="419"/>
                  </a:lnTo>
                  <a:lnTo>
                    <a:pt x="1403" y="419"/>
                  </a:lnTo>
                  <a:lnTo>
                    <a:pt x="1403" y="417"/>
                  </a:lnTo>
                  <a:lnTo>
                    <a:pt x="1396" y="417"/>
                  </a:lnTo>
                  <a:lnTo>
                    <a:pt x="1396" y="419"/>
                  </a:lnTo>
                  <a:lnTo>
                    <a:pt x="1386" y="417"/>
                  </a:lnTo>
                  <a:lnTo>
                    <a:pt x="1386" y="416"/>
                  </a:lnTo>
                  <a:lnTo>
                    <a:pt x="1384" y="412"/>
                  </a:lnTo>
                  <a:lnTo>
                    <a:pt x="1382" y="412"/>
                  </a:lnTo>
                  <a:lnTo>
                    <a:pt x="1381" y="407"/>
                  </a:lnTo>
                  <a:lnTo>
                    <a:pt x="1379" y="405"/>
                  </a:lnTo>
                  <a:lnTo>
                    <a:pt x="1377" y="405"/>
                  </a:lnTo>
                  <a:lnTo>
                    <a:pt x="1374" y="403"/>
                  </a:lnTo>
                  <a:lnTo>
                    <a:pt x="1374" y="400"/>
                  </a:lnTo>
                  <a:lnTo>
                    <a:pt x="1370" y="398"/>
                  </a:lnTo>
                  <a:lnTo>
                    <a:pt x="1367" y="395"/>
                  </a:lnTo>
                  <a:lnTo>
                    <a:pt x="1361" y="393"/>
                  </a:lnTo>
                  <a:lnTo>
                    <a:pt x="1361" y="391"/>
                  </a:lnTo>
                  <a:lnTo>
                    <a:pt x="1358" y="391"/>
                  </a:lnTo>
                  <a:lnTo>
                    <a:pt x="1358" y="391"/>
                  </a:lnTo>
                  <a:lnTo>
                    <a:pt x="1356" y="390"/>
                  </a:lnTo>
                  <a:lnTo>
                    <a:pt x="1353" y="393"/>
                  </a:lnTo>
                  <a:lnTo>
                    <a:pt x="1351" y="395"/>
                  </a:lnTo>
                  <a:lnTo>
                    <a:pt x="1347" y="397"/>
                  </a:lnTo>
                  <a:lnTo>
                    <a:pt x="1344" y="400"/>
                  </a:lnTo>
                  <a:lnTo>
                    <a:pt x="1340" y="400"/>
                  </a:lnTo>
                  <a:lnTo>
                    <a:pt x="1337" y="398"/>
                  </a:lnTo>
                  <a:lnTo>
                    <a:pt x="1334" y="397"/>
                  </a:lnTo>
                  <a:lnTo>
                    <a:pt x="1320" y="398"/>
                  </a:lnTo>
                  <a:lnTo>
                    <a:pt x="1320" y="397"/>
                  </a:lnTo>
                  <a:lnTo>
                    <a:pt x="1318" y="397"/>
                  </a:lnTo>
                  <a:lnTo>
                    <a:pt x="1316" y="395"/>
                  </a:lnTo>
                  <a:lnTo>
                    <a:pt x="1314" y="397"/>
                  </a:lnTo>
                  <a:lnTo>
                    <a:pt x="1313" y="397"/>
                  </a:lnTo>
                  <a:lnTo>
                    <a:pt x="1311" y="397"/>
                  </a:lnTo>
                  <a:lnTo>
                    <a:pt x="1309" y="395"/>
                  </a:lnTo>
                  <a:lnTo>
                    <a:pt x="1306" y="395"/>
                  </a:lnTo>
                  <a:lnTo>
                    <a:pt x="1302" y="395"/>
                  </a:lnTo>
                  <a:lnTo>
                    <a:pt x="1302" y="395"/>
                  </a:lnTo>
                  <a:lnTo>
                    <a:pt x="1300" y="395"/>
                  </a:lnTo>
                  <a:lnTo>
                    <a:pt x="1300" y="397"/>
                  </a:lnTo>
                  <a:lnTo>
                    <a:pt x="1297" y="397"/>
                  </a:lnTo>
                  <a:lnTo>
                    <a:pt x="1295" y="397"/>
                  </a:lnTo>
                  <a:lnTo>
                    <a:pt x="1293" y="398"/>
                  </a:lnTo>
                  <a:lnTo>
                    <a:pt x="1293" y="398"/>
                  </a:lnTo>
                  <a:lnTo>
                    <a:pt x="1293" y="398"/>
                  </a:lnTo>
                  <a:lnTo>
                    <a:pt x="1293" y="402"/>
                  </a:lnTo>
                  <a:lnTo>
                    <a:pt x="1295" y="403"/>
                  </a:lnTo>
                  <a:lnTo>
                    <a:pt x="1295" y="405"/>
                  </a:lnTo>
                  <a:lnTo>
                    <a:pt x="1297" y="405"/>
                  </a:lnTo>
                  <a:lnTo>
                    <a:pt x="1299" y="405"/>
                  </a:lnTo>
                  <a:lnTo>
                    <a:pt x="1299" y="405"/>
                  </a:lnTo>
                  <a:lnTo>
                    <a:pt x="1300" y="405"/>
                  </a:lnTo>
                  <a:lnTo>
                    <a:pt x="1300" y="409"/>
                  </a:lnTo>
                  <a:lnTo>
                    <a:pt x="1300" y="410"/>
                  </a:lnTo>
                  <a:lnTo>
                    <a:pt x="1299" y="410"/>
                  </a:lnTo>
                  <a:lnTo>
                    <a:pt x="1299" y="410"/>
                  </a:lnTo>
                  <a:lnTo>
                    <a:pt x="1297" y="410"/>
                  </a:lnTo>
                  <a:lnTo>
                    <a:pt x="1299" y="412"/>
                  </a:lnTo>
                  <a:lnTo>
                    <a:pt x="1299" y="414"/>
                  </a:lnTo>
                  <a:lnTo>
                    <a:pt x="1299" y="416"/>
                  </a:lnTo>
                  <a:lnTo>
                    <a:pt x="1297" y="416"/>
                  </a:lnTo>
                  <a:lnTo>
                    <a:pt x="1297" y="417"/>
                  </a:lnTo>
                  <a:lnTo>
                    <a:pt x="1293" y="421"/>
                  </a:lnTo>
                  <a:lnTo>
                    <a:pt x="1292" y="426"/>
                  </a:lnTo>
                  <a:lnTo>
                    <a:pt x="1292" y="426"/>
                  </a:lnTo>
                  <a:lnTo>
                    <a:pt x="1292" y="428"/>
                  </a:lnTo>
                  <a:lnTo>
                    <a:pt x="1295" y="430"/>
                  </a:lnTo>
                  <a:lnTo>
                    <a:pt x="1299" y="430"/>
                  </a:lnTo>
                  <a:lnTo>
                    <a:pt x="1297" y="431"/>
                  </a:lnTo>
                  <a:lnTo>
                    <a:pt x="1295" y="433"/>
                  </a:lnTo>
                  <a:lnTo>
                    <a:pt x="1297" y="444"/>
                  </a:lnTo>
                  <a:lnTo>
                    <a:pt x="1297" y="444"/>
                  </a:lnTo>
                  <a:lnTo>
                    <a:pt x="1297" y="447"/>
                  </a:lnTo>
                  <a:lnTo>
                    <a:pt x="1297" y="447"/>
                  </a:lnTo>
                  <a:lnTo>
                    <a:pt x="1297" y="449"/>
                  </a:lnTo>
                  <a:lnTo>
                    <a:pt x="1300" y="449"/>
                  </a:lnTo>
                  <a:lnTo>
                    <a:pt x="1300" y="452"/>
                  </a:lnTo>
                  <a:lnTo>
                    <a:pt x="1299" y="452"/>
                  </a:lnTo>
                  <a:lnTo>
                    <a:pt x="1299" y="456"/>
                  </a:lnTo>
                  <a:lnTo>
                    <a:pt x="1297" y="456"/>
                  </a:lnTo>
                  <a:lnTo>
                    <a:pt x="1297" y="458"/>
                  </a:lnTo>
                  <a:lnTo>
                    <a:pt x="1297" y="456"/>
                  </a:lnTo>
                  <a:lnTo>
                    <a:pt x="1295" y="456"/>
                  </a:lnTo>
                  <a:lnTo>
                    <a:pt x="1293" y="456"/>
                  </a:lnTo>
                  <a:lnTo>
                    <a:pt x="1293" y="459"/>
                  </a:lnTo>
                  <a:lnTo>
                    <a:pt x="1295" y="459"/>
                  </a:lnTo>
                  <a:lnTo>
                    <a:pt x="1295" y="465"/>
                  </a:lnTo>
                  <a:lnTo>
                    <a:pt x="1293" y="465"/>
                  </a:lnTo>
                  <a:lnTo>
                    <a:pt x="1283" y="468"/>
                  </a:lnTo>
                  <a:lnTo>
                    <a:pt x="1283" y="470"/>
                  </a:lnTo>
                  <a:lnTo>
                    <a:pt x="1281" y="472"/>
                  </a:lnTo>
                  <a:lnTo>
                    <a:pt x="1281" y="475"/>
                  </a:lnTo>
                  <a:lnTo>
                    <a:pt x="1281" y="477"/>
                  </a:lnTo>
                  <a:lnTo>
                    <a:pt x="1281" y="480"/>
                  </a:lnTo>
                  <a:lnTo>
                    <a:pt x="1286" y="480"/>
                  </a:lnTo>
                  <a:lnTo>
                    <a:pt x="1286" y="482"/>
                  </a:lnTo>
                  <a:lnTo>
                    <a:pt x="1288" y="482"/>
                  </a:lnTo>
                  <a:lnTo>
                    <a:pt x="1288" y="484"/>
                  </a:lnTo>
                  <a:lnTo>
                    <a:pt x="1290" y="487"/>
                  </a:lnTo>
                  <a:lnTo>
                    <a:pt x="1293" y="487"/>
                  </a:lnTo>
                  <a:lnTo>
                    <a:pt x="1297" y="489"/>
                  </a:lnTo>
                  <a:lnTo>
                    <a:pt x="1297" y="494"/>
                  </a:lnTo>
                  <a:lnTo>
                    <a:pt x="1300" y="496"/>
                  </a:lnTo>
                  <a:lnTo>
                    <a:pt x="1300" y="503"/>
                  </a:lnTo>
                  <a:lnTo>
                    <a:pt x="1304" y="505"/>
                  </a:lnTo>
                  <a:lnTo>
                    <a:pt x="1309" y="517"/>
                  </a:lnTo>
                  <a:lnTo>
                    <a:pt x="1313" y="519"/>
                  </a:lnTo>
                  <a:lnTo>
                    <a:pt x="1313" y="520"/>
                  </a:lnTo>
                  <a:lnTo>
                    <a:pt x="1314" y="520"/>
                  </a:lnTo>
                  <a:lnTo>
                    <a:pt x="1313" y="524"/>
                  </a:lnTo>
                  <a:lnTo>
                    <a:pt x="1311" y="527"/>
                  </a:lnTo>
                  <a:lnTo>
                    <a:pt x="1309" y="531"/>
                  </a:lnTo>
                  <a:lnTo>
                    <a:pt x="1309" y="533"/>
                  </a:lnTo>
                  <a:lnTo>
                    <a:pt x="1309" y="534"/>
                  </a:lnTo>
                  <a:lnTo>
                    <a:pt x="1309" y="538"/>
                  </a:lnTo>
                  <a:lnTo>
                    <a:pt x="1309" y="541"/>
                  </a:lnTo>
                  <a:lnTo>
                    <a:pt x="1313" y="541"/>
                  </a:lnTo>
                  <a:lnTo>
                    <a:pt x="1313" y="534"/>
                  </a:lnTo>
                  <a:lnTo>
                    <a:pt x="1313" y="534"/>
                  </a:lnTo>
                  <a:lnTo>
                    <a:pt x="1314" y="538"/>
                  </a:lnTo>
                  <a:lnTo>
                    <a:pt x="1316" y="540"/>
                  </a:lnTo>
                  <a:lnTo>
                    <a:pt x="1316" y="543"/>
                  </a:lnTo>
                  <a:lnTo>
                    <a:pt x="1314" y="543"/>
                  </a:lnTo>
                  <a:lnTo>
                    <a:pt x="1313" y="543"/>
                  </a:lnTo>
                  <a:lnTo>
                    <a:pt x="1309" y="545"/>
                  </a:lnTo>
                  <a:lnTo>
                    <a:pt x="1309" y="545"/>
                  </a:lnTo>
                  <a:lnTo>
                    <a:pt x="1307" y="545"/>
                  </a:lnTo>
                  <a:lnTo>
                    <a:pt x="1307" y="550"/>
                  </a:lnTo>
                  <a:lnTo>
                    <a:pt x="1300" y="555"/>
                  </a:lnTo>
                  <a:lnTo>
                    <a:pt x="1300" y="559"/>
                  </a:lnTo>
                  <a:lnTo>
                    <a:pt x="1297" y="561"/>
                  </a:lnTo>
                  <a:lnTo>
                    <a:pt x="1292" y="568"/>
                  </a:lnTo>
                  <a:lnTo>
                    <a:pt x="1290" y="568"/>
                  </a:lnTo>
                  <a:lnTo>
                    <a:pt x="1290" y="569"/>
                  </a:lnTo>
                  <a:lnTo>
                    <a:pt x="1283" y="571"/>
                  </a:lnTo>
                  <a:lnTo>
                    <a:pt x="1278" y="575"/>
                  </a:lnTo>
                  <a:lnTo>
                    <a:pt x="1272" y="578"/>
                  </a:lnTo>
                  <a:lnTo>
                    <a:pt x="1272" y="592"/>
                  </a:lnTo>
                  <a:lnTo>
                    <a:pt x="1274" y="594"/>
                  </a:lnTo>
                  <a:lnTo>
                    <a:pt x="1276" y="596"/>
                  </a:lnTo>
                  <a:lnTo>
                    <a:pt x="1279" y="597"/>
                  </a:lnTo>
                  <a:lnTo>
                    <a:pt x="1279" y="613"/>
                  </a:lnTo>
                  <a:lnTo>
                    <a:pt x="1279" y="613"/>
                  </a:lnTo>
                  <a:lnTo>
                    <a:pt x="1279" y="620"/>
                  </a:lnTo>
                  <a:lnTo>
                    <a:pt x="1281" y="620"/>
                  </a:lnTo>
                  <a:lnTo>
                    <a:pt x="1281" y="623"/>
                  </a:lnTo>
                  <a:lnTo>
                    <a:pt x="1279" y="623"/>
                  </a:lnTo>
                  <a:lnTo>
                    <a:pt x="1281" y="625"/>
                  </a:lnTo>
                  <a:lnTo>
                    <a:pt x="1281" y="627"/>
                  </a:lnTo>
                  <a:lnTo>
                    <a:pt x="1283" y="629"/>
                  </a:lnTo>
                  <a:lnTo>
                    <a:pt x="1283" y="629"/>
                  </a:lnTo>
                  <a:lnTo>
                    <a:pt x="1283" y="629"/>
                  </a:lnTo>
                  <a:lnTo>
                    <a:pt x="1283" y="634"/>
                  </a:lnTo>
                  <a:lnTo>
                    <a:pt x="1279" y="634"/>
                  </a:lnTo>
                  <a:lnTo>
                    <a:pt x="1279" y="637"/>
                  </a:lnTo>
                  <a:lnTo>
                    <a:pt x="1279" y="637"/>
                  </a:lnTo>
                  <a:lnTo>
                    <a:pt x="1279" y="639"/>
                  </a:lnTo>
                  <a:lnTo>
                    <a:pt x="1278" y="639"/>
                  </a:lnTo>
                  <a:lnTo>
                    <a:pt x="1279" y="646"/>
                  </a:lnTo>
                  <a:lnTo>
                    <a:pt x="1278" y="646"/>
                  </a:lnTo>
                  <a:lnTo>
                    <a:pt x="1278" y="646"/>
                  </a:lnTo>
                  <a:lnTo>
                    <a:pt x="1272" y="646"/>
                  </a:lnTo>
                  <a:lnTo>
                    <a:pt x="1271" y="648"/>
                  </a:lnTo>
                  <a:lnTo>
                    <a:pt x="1269" y="650"/>
                  </a:lnTo>
                  <a:lnTo>
                    <a:pt x="1269" y="653"/>
                  </a:lnTo>
                  <a:lnTo>
                    <a:pt x="1255" y="651"/>
                  </a:lnTo>
                  <a:lnTo>
                    <a:pt x="1255" y="648"/>
                  </a:lnTo>
                  <a:lnTo>
                    <a:pt x="1255" y="648"/>
                  </a:lnTo>
                  <a:lnTo>
                    <a:pt x="1253" y="644"/>
                  </a:lnTo>
                  <a:lnTo>
                    <a:pt x="1250" y="641"/>
                  </a:lnTo>
                  <a:lnTo>
                    <a:pt x="1246" y="641"/>
                  </a:lnTo>
                  <a:lnTo>
                    <a:pt x="1244" y="637"/>
                  </a:lnTo>
                  <a:lnTo>
                    <a:pt x="1243" y="636"/>
                  </a:lnTo>
                  <a:lnTo>
                    <a:pt x="1241" y="634"/>
                  </a:lnTo>
                  <a:lnTo>
                    <a:pt x="1241" y="632"/>
                  </a:lnTo>
                  <a:lnTo>
                    <a:pt x="1241" y="630"/>
                  </a:lnTo>
                  <a:lnTo>
                    <a:pt x="1243" y="629"/>
                  </a:lnTo>
                  <a:lnTo>
                    <a:pt x="1241" y="627"/>
                  </a:lnTo>
                  <a:lnTo>
                    <a:pt x="1239" y="625"/>
                  </a:lnTo>
                  <a:lnTo>
                    <a:pt x="1238" y="622"/>
                  </a:lnTo>
                  <a:lnTo>
                    <a:pt x="1236" y="620"/>
                  </a:lnTo>
                  <a:lnTo>
                    <a:pt x="1232" y="620"/>
                  </a:lnTo>
                  <a:lnTo>
                    <a:pt x="1234" y="608"/>
                  </a:lnTo>
                  <a:lnTo>
                    <a:pt x="1232" y="608"/>
                  </a:lnTo>
                  <a:lnTo>
                    <a:pt x="1232" y="601"/>
                  </a:lnTo>
                  <a:lnTo>
                    <a:pt x="1234" y="599"/>
                  </a:lnTo>
                  <a:lnTo>
                    <a:pt x="1234" y="597"/>
                  </a:lnTo>
                  <a:lnTo>
                    <a:pt x="1234" y="594"/>
                  </a:lnTo>
                  <a:lnTo>
                    <a:pt x="1232" y="594"/>
                  </a:lnTo>
                  <a:lnTo>
                    <a:pt x="1232" y="590"/>
                  </a:lnTo>
                  <a:lnTo>
                    <a:pt x="1231" y="590"/>
                  </a:lnTo>
                  <a:lnTo>
                    <a:pt x="1232" y="585"/>
                  </a:lnTo>
                  <a:lnTo>
                    <a:pt x="1232" y="585"/>
                  </a:lnTo>
                  <a:lnTo>
                    <a:pt x="1234" y="571"/>
                  </a:lnTo>
                  <a:lnTo>
                    <a:pt x="1229" y="569"/>
                  </a:lnTo>
                  <a:lnTo>
                    <a:pt x="1225" y="568"/>
                  </a:lnTo>
                  <a:lnTo>
                    <a:pt x="1225" y="568"/>
                  </a:lnTo>
                  <a:lnTo>
                    <a:pt x="1222" y="568"/>
                  </a:lnTo>
                  <a:lnTo>
                    <a:pt x="1222" y="566"/>
                  </a:lnTo>
                  <a:lnTo>
                    <a:pt x="1217" y="568"/>
                  </a:lnTo>
                  <a:lnTo>
                    <a:pt x="1217" y="566"/>
                  </a:lnTo>
                  <a:lnTo>
                    <a:pt x="1213" y="566"/>
                  </a:lnTo>
                  <a:lnTo>
                    <a:pt x="1213" y="564"/>
                  </a:lnTo>
                  <a:lnTo>
                    <a:pt x="1203" y="566"/>
                  </a:lnTo>
                  <a:lnTo>
                    <a:pt x="1203" y="564"/>
                  </a:lnTo>
                  <a:lnTo>
                    <a:pt x="1203" y="564"/>
                  </a:lnTo>
                  <a:lnTo>
                    <a:pt x="1201" y="564"/>
                  </a:lnTo>
                  <a:lnTo>
                    <a:pt x="1201" y="566"/>
                  </a:lnTo>
                  <a:lnTo>
                    <a:pt x="1196" y="566"/>
                  </a:lnTo>
                  <a:lnTo>
                    <a:pt x="1194" y="562"/>
                  </a:lnTo>
                  <a:lnTo>
                    <a:pt x="1189" y="562"/>
                  </a:lnTo>
                  <a:lnTo>
                    <a:pt x="1189" y="559"/>
                  </a:lnTo>
                  <a:lnTo>
                    <a:pt x="1182" y="559"/>
                  </a:lnTo>
                  <a:lnTo>
                    <a:pt x="1180" y="554"/>
                  </a:lnTo>
                  <a:lnTo>
                    <a:pt x="1178" y="554"/>
                  </a:lnTo>
                  <a:lnTo>
                    <a:pt x="1175" y="554"/>
                  </a:lnTo>
                  <a:lnTo>
                    <a:pt x="1173" y="555"/>
                  </a:lnTo>
                  <a:lnTo>
                    <a:pt x="1169" y="554"/>
                  </a:lnTo>
                  <a:lnTo>
                    <a:pt x="1169" y="554"/>
                  </a:lnTo>
                  <a:lnTo>
                    <a:pt x="1168" y="552"/>
                  </a:lnTo>
                  <a:lnTo>
                    <a:pt x="1168" y="552"/>
                  </a:lnTo>
                  <a:lnTo>
                    <a:pt x="1168" y="552"/>
                  </a:lnTo>
                  <a:lnTo>
                    <a:pt x="1168" y="552"/>
                  </a:lnTo>
                  <a:lnTo>
                    <a:pt x="1166" y="550"/>
                  </a:lnTo>
                  <a:lnTo>
                    <a:pt x="1166" y="550"/>
                  </a:lnTo>
                  <a:lnTo>
                    <a:pt x="1164" y="547"/>
                  </a:lnTo>
                  <a:lnTo>
                    <a:pt x="1161" y="547"/>
                  </a:lnTo>
                  <a:lnTo>
                    <a:pt x="1157" y="547"/>
                  </a:lnTo>
                  <a:lnTo>
                    <a:pt x="1154" y="547"/>
                  </a:lnTo>
                  <a:lnTo>
                    <a:pt x="1154" y="543"/>
                  </a:lnTo>
                  <a:lnTo>
                    <a:pt x="1154" y="540"/>
                  </a:lnTo>
                  <a:lnTo>
                    <a:pt x="1152" y="538"/>
                  </a:lnTo>
                  <a:lnTo>
                    <a:pt x="1150" y="536"/>
                  </a:lnTo>
                  <a:lnTo>
                    <a:pt x="1150" y="536"/>
                  </a:lnTo>
                  <a:lnTo>
                    <a:pt x="1150" y="533"/>
                  </a:lnTo>
                  <a:lnTo>
                    <a:pt x="1148" y="533"/>
                  </a:lnTo>
                  <a:lnTo>
                    <a:pt x="1148" y="531"/>
                  </a:lnTo>
                  <a:lnTo>
                    <a:pt x="1142" y="531"/>
                  </a:lnTo>
                  <a:lnTo>
                    <a:pt x="1136" y="526"/>
                  </a:lnTo>
                  <a:lnTo>
                    <a:pt x="1131" y="526"/>
                  </a:lnTo>
                  <a:lnTo>
                    <a:pt x="1131" y="524"/>
                  </a:lnTo>
                  <a:lnTo>
                    <a:pt x="1126" y="524"/>
                  </a:lnTo>
                  <a:lnTo>
                    <a:pt x="1124" y="520"/>
                  </a:lnTo>
                  <a:lnTo>
                    <a:pt x="1117" y="520"/>
                  </a:lnTo>
                  <a:lnTo>
                    <a:pt x="1117" y="517"/>
                  </a:lnTo>
                  <a:lnTo>
                    <a:pt x="1115" y="517"/>
                  </a:lnTo>
                  <a:lnTo>
                    <a:pt x="1114" y="515"/>
                  </a:lnTo>
                  <a:lnTo>
                    <a:pt x="1112" y="515"/>
                  </a:lnTo>
                  <a:lnTo>
                    <a:pt x="1110" y="513"/>
                  </a:lnTo>
                  <a:lnTo>
                    <a:pt x="1100" y="513"/>
                  </a:lnTo>
                  <a:lnTo>
                    <a:pt x="1100" y="515"/>
                  </a:lnTo>
                  <a:lnTo>
                    <a:pt x="1098" y="515"/>
                  </a:lnTo>
                  <a:lnTo>
                    <a:pt x="1098" y="517"/>
                  </a:lnTo>
                  <a:lnTo>
                    <a:pt x="1093" y="517"/>
                  </a:lnTo>
                  <a:lnTo>
                    <a:pt x="1093" y="517"/>
                  </a:lnTo>
                  <a:lnTo>
                    <a:pt x="1091" y="519"/>
                  </a:lnTo>
                  <a:lnTo>
                    <a:pt x="1089" y="519"/>
                  </a:lnTo>
                  <a:lnTo>
                    <a:pt x="1089" y="517"/>
                  </a:lnTo>
                  <a:lnTo>
                    <a:pt x="1087" y="515"/>
                  </a:lnTo>
                  <a:lnTo>
                    <a:pt x="1087" y="513"/>
                  </a:lnTo>
                  <a:lnTo>
                    <a:pt x="1089" y="513"/>
                  </a:lnTo>
                  <a:lnTo>
                    <a:pt x="1089" y="512"/>
                  </a:lnTo>
                  <a:lnTo>
                    <a:pt x="1087" y="512"/>
                  </a:lnTo>
                  <a:lnTo>
                    <a:pt x="1087" y="508"/>
                  </a:lnTo>
                  <a:lnTo>
                    <a:pt x="1087" y="508"/>
                  </a:lnTo>
                  <a:lnTo>
                    <a:pt x="1087" y="505"/>
                  </a:lnTo>
                  <a:lnTo>
                    <a:pt x="1084" y="505"/>
                  </a:lnTo>
                  <a:lnTo>
                    <a:pt x="1084" y="503"/>
                  </a:lnTo>
                  <a:lnTo>
                    <a:pt x="1084" y="503"/>
                  </a:lnTo>
                  <a:lnTo>
                    <a:pt x="1084" y="499"/>
                  </a:lnTo>
                  <a:lnTo>
                    <a:pt x="1082" y="499"/>
                  </a:lnTo>
                  <a:lnTo>
                    <a:pt x="1082" y="493"/>
                  </a:lnTo>
                  <a:lnTo>
                    <a:pt x="1079" y="491"/>
                  </a:lnTo>
                  <a:lnTo>
                    <a:pt x="1079" y="487"/>
                  </a:lnTo>
                  <a:lnTo>
                    <a:pt x="1079" y="487"/>
                  </a:lnTo>
                  <a:lnTo>
                    <a:pt x="1079" y="486"/>
                  </a:lnTo>
                  <a:lnTo>
                    <a:pt x="1077" y="486"/>
                  </a:lnTo>
                  <a:lnTo>
                    <a:pt x="1077" y="484"/>
                  </a:lnTo>
                  <a:lnTo>
                    <a:pt x="1075" y="482"/>
                  </a:lnTo>
                  <a:lnTo>
                    <a:pt x="1075" y="479"/>
                  </a:lnTo>
                  <a:lnTo>
                    <a:pt x="1073" y="479"/>
                  </a:lnTo>
                  <a:lnTo>
                    <a:pt x="1073" y="479"/>
                  </a:lnTo>
                  <a:lnTo>
                    <a:pt x="1061" y="479"/>
                  </a:lnTo>
                  <a:lnTo>
                    <a:pt x="1061" y="479"/>
                  </a:lnTo>
                  <a:lnTo>
                    <a:pt x="1061" y="479"/>
                  </a:lnTo>
                  <a:lnTo>
                    <a:pt x="1059" y="479"/>
                  </a:lnTo>
                  <a:lnTo>
                    <a:pt x="1058" y="479"/>
                  </a:lnTo>
                  <a:lnTo>
                    <a:pt x="1058" y="480"/>
                  </a:lnTo>
                  <a:lnTo>
                    <a:pt x="1056" y="480"/>
                  </a:lnTo>
                  <a:lnTo>
                    <a:pt x="1054" y="479"/>
                  </a:lnTo>
                  <a:lnTo>
                    <a:pt x="1052" y="477"/>
                  </a:lnTo>
                  <a:lnTo>
                    <a:pt x="1051" y="473"/>
                  </a:lnTo>
                  <a:lnTo>
                    <a:pt x="1051" y="468"/>
                  </a:lnTo>
                  <a:lnTo>
                    <a:pt x="1051" y="465"/>
                  </a:lnTo>
                  <a:lnTo>
                    <a:pt x="1047" y="463"/>
                  </a:lnTo>
                  <a:lnTo>
                    <a:pt x="1047" y="461"/>
                  </a:lnTo>
                  <a:lnTo>
                    <a:pt x="1046" y="461"/>
                  </a:lnTo>
                  <a:lnTo>
                    <a:pt x="1047" y="459"/>
                  </a:lnTo>
                  <a:lnTo>
                    <a:pt x="1049" y="459"/>
                  </a:lnTo>
                  <a:lnTo>
                    <a:pt x="1049" y="458"/>
                  </a:lnTo>
                  <a:lnTo>
                    <a:pt x="1049" y="449"/>
                  </a:lnTo>
                  <a:lnTo>
                    <a:pt x="1051" y="449"/>
                  </a:lnTo>
                  <a:lnTo>
                    <a:pt x="1051" y="445"/>
                  </a:lnTo>
                  <a:lnTo>
                    <a:pt x="1052" y="445"/>
                  </a:lnTo>
                  <a:lnTo>
                    <a:pt x="1054" y="442"/>
                  </a:lnTo>
                  <a:lnTo>
                    <a:pt x="1056" y="442"/>
                  </a:lnTo>
                  <a:lnTo>
                    <a:pt x="1056" y="437"/>
                  </a:lnTo>
                  <a:lnTo>
                    <a:pt x="1054" y="437"/>
                  </a:lnTo>
                  <a:lnTo>
                    <a:pt x="1054" y="437"/>
                  </a:lnTo>
                  <a:lnTo>
                    <a:pt x="1054" y="437"/>
                  </a:lnTo>
                  <a:lnTo>
                    <a:pt x="1052" y="435"/>
                  </a:lnTo>
                  <a:lnTo>
                    <a:pt x="1052" y="435"/>
                  </a:lnTo>
                  <a:lnTo>
                    <a:pt x="1052" y="433"/>
                  </a:lnTo>
                  <a:lnTo>
                    <a:pt x="1056" y="433"/>
                  </a:lnTo>
                  <a:lnTo>
                    <a:pt x="1059" y="433"/>
                  </a:lnTo>
                  <a:lnTo>
                    <a:pt x="1063" y="433"/>
                  </a:lnTo>
                  <a:lnTo>
                    <a:pt x="1063" y="430"/>
                  </a:lnTo>
                  <a:lnTo>
                    <a:pt x="1061" y="430"/>
                  </a:lnTo>
                  <a:lnTo>
                    <a:pt x="1061" y="428"/>
                  </a:lnTo>
                  <a:lnTo>
                    <a:pt x="1063" y="426"/>
                  </a:lnTo>
                  <a:lnTo>
                    <a:pt x="1063" y="424"/>
                  </a:lnTo>
                  <a:lnTo>
                    <a:pt x="1063" y="423"/>
                  </a:lnTo>
                  <a:lnTo>
                    <a:pt x="1065" y="421"/>
                  </a:lnTo>
                  <a:lnTo>
                    <a:pt x="1066" y="419"/>
                  </a:lnTo>
                  <a:lnTo>
                    <a:pt x="1068" y="419"/>
                  </a:lnTo>
                  <a:lnTo>
                    <a:pt x="1072" y="417"/>
                  </a:lnTo>
                  <a:lnTo>
                    <a:pt x="1072" y="412"/>
                  </a:lnTo>
                  <a:lnTo>
                    <a:pt x="1075" y="412"/>
                  </a:lnTo>
                  <a:lnTo>
                    <a:pt x="1077" y="412"/>
                  </a:lnTo>
                  <a:lnTo>
                    <a:pt x="1079" y="410"/>
                  </a:lnTo>
                  <a:lnTo>
                    <a:pt x="1080" y="410"/>
                  </a:lnTo>
                  <a:lnTo>
                    <a:pt x="1079" y="407"/>
                  </a:lnTo>
                  <a:lnTo>
                    <a:pt x="1080" y="407"/>
                  </a:lnTo>
                  <a:lnTo>
                    <a:pt x="1080" y="402"/>
                  </a:lnTo>
                  <a:lnTo>
                    <a:pt x="1084" y="402"/>
                  </a:lnTo>
                  <a:lnTo>
                    <a:pt x="1084" y="397"/>
                  </a:lnTo>
                  <a:lnTo>
                    <a:pt x="1086" y="398"/>
                  </a:lnTo>
                  <a:lnTo>
                    <a:pt x="1086" y="398"/>
                  </a:lnTo>
                  <a:lnTo>
                    <a:pt x="1087" y="398"/>
                  </a:lnTo>
                  <a:lnTo>
                    <a:pt x="1093" y="398"/>
                  </a:lnTo>
                  <a:lnTo>
                    <a:pt x="1093" y="397"/>
                  </a:lnTo>
                  <a:lnTo>
                    <a:pt x="1091" y="397"/>
                  </a:lnTo>
                  <a:lnTo>
                    <a:pt x="1091" y="395"/>
                  </a:lnTo>
                  <a:lnTo>
                    <a:pt x="1089" y="395"/>
                  </a:lnTo>
                  <a:lnTo>
                    <a:pt x="1089" y="395"/>
                  </a:lnTo>
                  <a:lnTo>
                    <a:pt x="1096" y="395"/>
                  </a:lnTo>
                  <a:lnTo>
                    <a:pt x="1096" y="391"/>
                  </a:lnTo>
                  <a:lnTo>
                    <a:pt x="1093" y="391"/>
                  </a:lnTo>
                  <a:lnTo>
                    <a:pt x="1093" y="390"/>
                  </a:lnTo>
                  <a:lnTo>
                    <a:pt x="1093" y="390"/>
                  </a:lnTo>
                  <a:lnTo>
                    <a:pt x="1093" y="390"/>
                  </a:lnTo>
                  <a:lnTo>
                    <a:pt x="1093" y="388"/>
                  </a:lnTo>
                  <a:lnTo>
                    <a:pt x="1094" y="388"/>
                  </a:lnTo>
                  <a:lnTo>
                    <a:pt x="1094" y="388"/>
                  </a:lnTo>
                  <a:lnTo>
                    <a:pt x="1096" y="388"/>
                  </a:lnTo>
                  <a:lnTo>
                    <a:pt x="1098" y="388"/>
                  </a:lnTo>
                  <a:lnTo>
                    <a:pt x="1101" y="390"/>
                  </a:lnTo>
                  <a:lnTo>
                    <a:pt x="1103" y="390"/>
                  </a:lnTo>
                  <a:lnTo>
                    <a:pt x="1107" y="390"/>
                  </a:lnTo>
                  <a:lnTo>
                    <a:pt x="1107" y="388"/>
                  </a:lnTo>
                  <a:lnTo>
                    <a:pt x="1108" y="388"/>
                  </a:lnTo>
                  <a:lnTo>
                    <a:pt x="1108" y="388"/>
                  </a:lnTo>
                  <a:lnTo>
                    <a:pt x="1110" y="386"/>
                  </a:lnTo>
                  <a:lnTo>
                    <a:pt x="1112" y="386"/>
                  </a:lnTo>
                  <a:lnTo>
                    <a:pt x="1114" y="386"/>
                  </a:lnTo>
                  <a:lnTo>
                    <a:pt x="1115" y="383"/>
                  </a:lnTo>
                  <a:lnTo>
                    <a:pt x="1115" y="379"/>
                  </a:lnTo>
                  <a:lnTo>
                    <a:pt x="1115" y="376"/>
                  </a:lnTo>
                  <a:lnTo>
                    <a:pt x="1110" y="376"/>
                  </a:lnTo>
                  <a:lnTo>
                    <a:pt x="1110" y="370"/>
                  </a:lnTo>
                  <a:lnTo>
                    <a:pt x="1108" y="370"/>
                  </a:lnTo>
                  <a:lnTo>
                    <a:pt x="1108" y="369"/>
                  </a:lnTo>
                  <a:lnTo>
                    <a:pt x="1117" y="370"/>
                  </a:lnTo>
                  <a:lnTo>
                    <a:pt x="1117" y="369"/>
                  </a:lnTo>
                  <a:lnTo>
                    <a:pt x="1119" y="367"/>
                  </a:lnTo>
                  <a:lnTo>
                    <a:pt x="1121" y="367"/>
                  </a:lnTo>
                  <a:lnTo>
                    <a:pt x="1121" y="362"/>
                  </a:lnTo>
                  <a:lnTo>
                    <a:pt x="1121" y="362"/>
                  </a:lnTo>
                  <a:lnTo>
                    <a:pt x="1119" y="362"/>
                  </a:lnTo>
                  <a:lnTo>
                    <a:pt x="1119" y="362"/>
                  </a:lnTo>
                  <a:lnTo>
                    <a:pt x="1119" y="360"/>
                  </a:lnTo>
                  <a:lnTo>
                    <a:pt x="1119" y="356"/>
                  </a:lnTo>
                  <a:lnTo>
                    <a:pt x="1121" y="353"/>
                  </a:lnTo>
                  <a:lnTo>
                    <a:pt x="1122" y="353"/>
                  </a:lnTo>
                  <a:lnTo>
                    <a:pt x="1124" y="353"/>
                  </a:lnTo>
                  <a:lnTo>
                    <a:pt x="1126" y="353"/>
                  </a:lnTo>
                  <a:lnTo>
                    <a:pt x="1128" y="353"/>
                  </a:lnTo>
                  <a:lnTo>
                    <a:pt x="1128" y="349"/>
                  </a:lnTo>
                  <a:lnTo>
                    <a:pt x="1129" y="349"/>
                  </a:lnTo>
                  <a:lnTo>
                    <a:pt x="1129" y="349"/>
                  </a:lnTo>
                  <a:lnTo>
                    <a:pt x="1131" y="349"/>
                  </a:lnTo>
                  <a:lnTo>
                    <a:pt x="1131" y="349"/>
                  </a:lnTo>
                  <a:lnTo>
                    <a:pt x="1136" y="349"/>
                  </a:lnTo>
                  <a:lnTo>
                    <a:pt x="1138" y="353"/>
                  </a:lnTo>
                  <a:lnTo>
                    <a:pt x="1142" y="353"/>
                  </a:lnTo>
                  <a:lnTo>
                    <a:pt x="1142" y="353"/>
                  </a:lnTo>
                  <a:lnTo>
                    <a:pt x="1143" y="353"/>
                  </a:lnTo>
                  <a:lnTo>
                    <a:pt x="1143" y="355"/>
                  </a:lnTo>
                  <a:lnTo>
                    <a:pt x="1145" y="355"/>
                  </a:lnTo>
                  <a:lnTo>
                    <a:pt x="1145" y="353"/>
                  </a:lnTo>
                  <a:lnTo>
                    <a:pt x="1147" y="353"/>
                  </a:lnTo>
                  <a:lnTo>
                    <a:pt x="1152" y="351"/>
                  </a:lnTo>
                  <a:lnTo>
                    <a:pt x="1155" y="349"/>
                  </a:lnTo>
                  <a:lnTo>
                    <a:pt x="1157" y="346"/>
                  </a:lnTo>
                  <a:lnTo>
                    <a:pt x="1159" y="344"/>
                  </a:lnTo>
                  <a:lnTo>
                    <a:pt x="1159" y="342"/>
                  </a:lnTo>
                  <a:lnTo>
                    <a:pt x="1157" y="341"/>
                  </a:lnTo>
                  <a:lnTo>
                    <a:pt x="1157" y="339"/>
                  </a:lnTo>
                  <a:lnTo>
                    <a:pt x="1157" y="337"/>
                  </a:lnTo>
                  <a:lnTo>
                    <a:pt x="1159" y="334"/>
                  </a:lnTo>
                  <a:lnTo>
                    <a:pt x="1162" y="332"/>
                  </a:lnTo>
                  <a:lnTo>
                    <a:pt x="1164" y="332"/>
                  </a:lnTo>
                  <a:lnTo>
                    <a:pt x="1164" y="330"/>
                  </a:lnTo>
                  <a:lnTo>
                    <a:pt x="1162" y="330"/>
                  </a:lnTo>
                  <a:lnTo>
                    <a:pt x="1162" y="328"/>
                  </a:lnTo>
                  <a:lnTo>
                    <a:pt x="1162" y="328"/>
                  </a:lnTo>
                  <a:lnTo>
                    <a:pt x="1155" y="328"/>
                  </a:lnTo>
                  <a:lnTo>
                    <a:pt x="1154" y="327"/>
                  </a:lnTo>
                  <a:lnTo>
                    <a:pt x="1136" y="325"/>
                  </a:lnTo>
                  <a:lnTo>
                    <a:pt x="1133" y="327"/>
                  </a:lnTo>
                  <a:lnTo>
                    <a:pt x="1128" y="327"/>
                  </a:lnTo>
                  <a:lnTo>
                    <a:pt x="1124" y="327"/>
                  </a:lnTo>
                  <a:lnTo>
                    <a:pt x="1119" y="327"/>
                  </a:lnTo>
                  <a:lnTo>
                    <a:pt x="1117" y="327"/>
                  </a:lnTo>
                  <a:lnTo>
                    <a:pt x="1115" y="327"/>
                  </a:lnTo>
                  <a:lnTo>
                    <a:pt x="1115" y="323"/>
                  </a:lnTo>
                  <a:lnTo>
                    <a:pt x="1122" y="325"/>
                  </a:lnTo>
                  <a:lnTo>
                    <a:pt x="1122" y="323"/>
                  </a:lnTo>
                  <a:lnTo>
                    <a:pt x="1128" y="323"/>
                  </a:lnTo>
                  <a:lnTo>
                    <a:pt x="1128" y="323"/>
                  </a:lnTo>
                  <a:lnTo>
                    <a:pt x="1128" y="323"/>
                  </a:lnTo>
                  <a:lnTo>
                    <a:pt x="1129" y="321"/>
                  </a:lnTo>
                  <a:lnTo>
                    <a:pt x="1129" y="320"/>
                  </a:lnTo>
                  <a:lnTo>
                    <a:pt x="1126" y="320"/>
                  </a:lnTo>
                  <a:lnTo>
                    <a:pt x="1128" y="320"/>
                  </a:lnTo>
                  <a:lnTo>
                    <a:pt x="1128" y="318"/>
                  </a:lnTo>
                  <a:lnTo>
                    <a:pt x="1129" y="318"/>
                  </a:lnTo>
                  <a:lnTo>
                    <a:pt x="1128" y="314"/>
                  </a:lnTo>
                  <a:lnTo>
                    <a:pt x="1129" y="314"/>
                  </a:lnTo>
                  <a:lnTo>
                    <a:pt x="1129" y="313"/>
                  </a:lnTo>
                  <a:lnTo>
                    <a:pt x="1129" y="314"/>
                  </a:lnTo>
                  <a:lnTo>
                    <a:pt x="1131" y="316"/>
                  </a:lnTo>
                  <a:lnTo>
                    <a:pt x="1133" y="316"/>
                  </a:lnTo>
                  <a:lnTo>
                    <a:pt x="1136" y="316"/>
                  </a:lnTo>
                  <a:lnTo>
                    <a:pt x="1136" y="318"/>
                  </a:lnTo>
                  <a:lnTo>
                    <a:pt x="1138" y="318"/>
                  </a:lnTo>
                  <a:lnTo>
                    <a:pt x="1140" y="318"/>
                  </a:lnTo>
                  <a:lnTo>
                    <a:pt x="1140" y="316"/>
                  </a:lnTo>
                  <a:lnTo>
                    <a:pt x="1142" y="316"/>
                  </a:lnTo>
                  <a:lnTo>
                    <a:pt x="1143" y="316"/>
                  </a:lnTo>
                  <a:lnTo>
                    <a:pt x="1145" y="316"/>
                  </a:lnTo>
                  <a:lnTo>
                    <a:pt x="1145" y="318"/>
                  </a:lnTo>
                  <a:lnTo>
                    <a:pt x="1145" y="318"/>
                  </a:lnTo>
                  <a:lnTo>
                    <a:pt x="1150" y="318"/>
                  </a:lnTo>
                  <a:lnTo>
                    <a:pt x="1150" y="320"/>
                  </a:lnTo>
                  <a:lnTo>
                    <a:pt x="1155" y="318"/>
                  </a:lnTo>
                  <a:lnTo>
                    <a:pt x="1162" y="327"/>
                  </a:lnTo>
                  <a:lnTo>
                    <a:pt x="1166" y="327"/>
                  </a:lnTo>
                  <a:lnTo>
                    <a:pt x="1166" y="328"/>
                  </a:lnTo>
                  <a:lnTo>
                    <a:pt x="1168" y="328"/>
                  </a:lnTo>
                  <a:lnTo>
                    <a:pt x="1169" y="327"/>
                  </a:lnTo>
                  <a:lnTo>
                    <a:pt x="1169" y="325"/>
                  </a:lnTo>
                  <a:lnTo>
                    <a:pt x="1168" y="323"/>
                  </a:lnTo>
                  <a:lnTo>
                    <a:pt x="1169" y="323"/>
                  </a:lnTo>
                  <a:lnTo>
                    <a:pt x="1171" y="321"/>
                  </a:lnTo>
                  <a:lnTo>
                    <a:pt x="1171" y="320"/>
                  </a:lnTo>
                  <a:lnTo>
                    <a:pt x="1173" y="318"/>
                  </a:lnTo>
                  <a:lnTo>
                    <a:pt x="1175" y="316"/>
                  </a:lnTo>
                  <a:lnTo>
                    <a:pt x="1175" y="313"/>
                  </a:lnTo>
                  <a:lnTo>
                    <a:pt x="1175" y="309"/>
                  </a:lnTo>
                  <a:lnTo>
                    <a:pt x="1173" y="306"/>
                  </a:lnTo>
                  <a:lnTo>
                    <a:pt x="1169" y="304"/>
                  </a:lnTo>
                  <a:lnTo>
                    <a:pt x="1169" y="304"/>
                  </a:lnTo>
                  <a:lnTo>
                    <a:pt x="1173" y="302"/>
                  </a:lnTo>
                  <a:lnTo>
                    <a:pt x="1176" y="302"/>
                  </a:lnTo>
                  <a:lnTo>
                    <a:pt x="1180" y="302"/>
                  </a:lnTo>
                  <a:lnTo>
                    <a:pt x="1180" y="300"/>
                  </a:lnTo>
                  <a:lnTo>
                    <a:pt x="1183" y="300"/>
                  </a:lnTo>
                  <a:lnTo>
                    <a:pt x="1185" y="304"/>
                  </a:lnTo>
                  <a:lnTo>
                    <a:pt x="1189" y="306"/>
                  </a:lnTo>
                  <a:lnTo>
                    <a:pt x="1192" y="307"/>
                  </a:lnTo>
                  <a:lnTo>
                    <a:pt x="1194" y="311"/>
                  </a:lnTo>
                  <a:lnTo>
                    <a:pt x="1199" y="311"/>
                  </a:lnTo>
                  <a:lnTo>
                    <a:pt x="1199" y="309"/>
                  </a:lnTo>
                  <a:lnTo>
                    <a:pt x="1208" y="307"/>
                  </a:lnTo>
                  <a:lnTo>
                    <a:pt x="1208" y="307"/>
                  </a:lnTo>
                  <a:lnTo>
                    <a:pt x="1208" y="306"/>
                  </a:lnTo>
                  <a:lnTo>
                    <a:pt x="1208" y="306"/>
                  </a:lnTo>
                  <a:lnTo>
                    <a:pt x="1208" y="306"/>
                  </a:lnTo>
                  <a:lnTo>
                    <a:pt x="1206" y="306"/>
                  </a:lnTo>
                  <a:lnTo>
                    <a:pt x="1206" y="306"/>
                  </a:lnTo>
                  <a:lnTo>
                    <a:pt x="1204" y="304"/>
                  </a:lnTo>
                  <a:lnTo>
                    <a:pt x="1204" y="304"/>
                  </a:lnTo>
                  <a:lnTo>
                    <a:pt x="1203" y="302"/>
                  </a:lnTo>
                  <a:lnTo>
                    <a:pt x="1203" y="302"/>
                  </a:lnTo>
                  <a:lnTo>
                    <a:pt x="1203" y="300"/>
                  </a:lnTo>
                  <a:lnTo>
                    <a:pt x="1199" y="300"/>
                  </a:lnTo>
                  <a:lnTo>
                    <a:pt x="1199" y="299"/>
                  </a:lnTo>
                  <a:lnTo>
                    <a:pt x="1197" y="297"/>
                  </a:lnTo>
                  <a:lnTo>
                    <a:pt x="1197" y="297"/>
                  </a:lnTo>
                  <a:lnTo>
                    <a:pt x="1196" y="294"/>
                  </a:lnTo>
                  <a:lnTo>
                    <a:pt x="1192" y="295"/>
                  </a:lnTo>
                  <a:lnTo>
                    <a:pt x="1192" y="294"/>
                  </a:lnTo>
                  <a:lnTo>
                    <a:pt x="1192" y="292"/>
                  </a:lnTo>
                  <a:lnTo>
                    <a:pt x="1196" y="292"/>
                  </a:lnTo>
                  <a:lnTo>
                    <a:pt x="1196" y="290"/>
                  </a:lnTo>
                  <a:lnTo>
                    <a:pt x="1197" y="290"/>
                  </a:lnTo>
                  <a:lnTo>
                    <a:pt x="1197" y="292"/>
                  </a:lnTo>
                  <a:lnTo>
                    <a:pt x="1199" y="294"/>
                  </a:lnTo>
                  <a:lnTo>
                    <a:pt x="1199" y="294"/>
                  </a:lnTo>
                  <a:lnTo>
                    <a:pt x="1203" y="292"/>
                  </a:lnTo>
                  <a:lnTo>
                    <a:pt x="1203" y="294"/>
                  </a:lnTo>
                  <a:lnTo>
                    <a:pt x="1204" y="295"/>
                  </a:lnTo>
                  <a:lnTo>
                    <a:pt x="1204" y="297"/>
                  </a:lnTo>
                  <a:lnTo>
                    <a:pt x="1204" y="297"/>
                  </a:lnTo>
                  <a:lnTo>
                    <a:pt x="1204" y="299"/>
                  </a:lnTo>
                  <a:lnTo>
                    <a:pt x="1206" y="300"/>
                  </a:lnTo>
                  <a:lnTo>
                    <a:pt x="1208" y="300"/>
                  </a:lnTo>
                  <a:lnTo>
                    <a:pt x="1211" y="300"/>
                  </a:lnTo>
                  <a:lnTo>
                    <a:pt x="1211" y="300"/>
                  </a:lnTo>
                  <a:lnTo>
                    <a:pt x="1211" y="302"/>
                  </a:lnTo>
                  <a:lnTo>
                    <a:pt x="1211" y="304"/>
                  </a:lnTo>
                  <a:lnTo>
                    <a:pt x="1213" y="304"/>
                  </a:lnTo>
                  <a:lnTo>
                    <a:pt x="1215" y="304"/>
                  </a:lnTo>
                  <a:lnTo>
                    <a:pt x="1215" y="302"/>
                  </a:lnTo>
                  <a:lnTo>
                    <a:pt x="1222" y="297"/>
                  </a:lnTo>
                  <a:lnTo>
                    <a:pt x="1222" y="294"/>
                  </a:lnTo>
                  <a:lnTo>
                    <a:pt x="1225" y="294"/>
                  </a:lnTo>
                  <a:lnTo>
                    <a:pt x="1225" y="292"/>
                  </a:lnTo>
                  <a:lnTo>
                    <a:pt x="1231" y="292"/>
                  </a:lnTo>
                  <a:lnTo>
                    <a:pt x="1232" y="290"/>
                  </a:lnTo>
                  <a:lnTo>
                    <a:pt x="1236" y="290"/>
                  </a:lnTo>
                  <a:lnTo>
                    <a:pt x="1238" y="287"/>
                  </a:lnTo>
                  <a:lnTo>
                    <a:pt x="1239" y="287"/>
                  </a:lnTo>
                  <a:lnTo>
                    <a:pt x="1239" y="287"/>
                  </a:lnTo>
                  <a:lnTo>
                    <a:pt x="1250" y="285"/>
                  </a:lnTo>
                  <a:lnTo>
                    <a:pt x="1250" y="283"/>
                  </a:lnTo>
                  <a:lnTo>
                    <a:pt x="1250" y="281"/>
                  </a:lnTo>
                  <a:lnTo>
                    <a:pt x="1251" y="280"/>
                  </a:lnTo>
                  <a:lnTo>
                    <a:pt x="1253" y="280"/>
                  </a:lnTo>
                  <a:lnTo>
                    <a:pt x="1253" y="278"/>
                  </a:lnTo>
                  <a:lnTo>
                    <a:pt x="1253" y="278"/>
                  </a:lnTo>
                  <a:lnTo>
                    <a:pt x="1253" y="273"/>
                  </a:lnTo>
                  <a:lnTo>
                    <a:pt x="1253" y="271"/>
                  </a:lnTo>
                  <a:lnTo>
                    <a:pt x="1251" y="269"/>
                  </a:lnTo>
                  <a:lnTo>
                    <a:pt x="1250" y="266"/>
                  </a:lnTo>
                  <a:lnTo>
                    <a:pt x="1248" y="266"/>
                  </a:lnTo>
                  <a:lnTo>
                    <a:pt x="1248" y="266"/>
                  </a:lnTo>
                  <a:lnTo>
                    <a:pt x="1246" y="266"/>
                  </a:lnTo>
                  <a:lnTo>
                    <a:pt x="1246" y="266"/>
                  </a:lnTo>
                  <a:lnTo>
                    <a:pt x="1244" y="266"/>
                  </a:lnTo>
                  <a:lnTo>
                    <a:pt x="1243" y="264"/>
                  </a:lnTo>
                  <a:lnTo>
                    <a:pt x="1243" y="264"/>
                  </a:lnTo>
                  <a:lnTo>
                    <a:pt x="1243" y="264"/>
                  </a:lnTo>
                  <a:lnTo>
                    <a:pt x="1243" y="262"/>
                  </a:lnTo>
                  <a:lnTo>
                    <a:pt x="1241" y="262"/>
                  </a:lnTo>
                  <a:lnTo>
                    <a:pt x="1238" y="259"/>
                  </a:lnTo>
                  <a:lnTo>
                    <a:pt x="1238" y="257"/>
                  </a:lnTo>
                  <a:lnTo>
                    <a:pt x="1238" y="257"/>
                  </a:lnTo>
                  <a:lnTo>
                    <a:pt x="1238" y="253"/>
                  </a:lnTo>
                  <a:lnTo>
                    <a:pt x="1236" y="253"/>
                  </a:lnTo>
                  <a:lnTo>
                    <a:pt x="1236" y="252"/>
                  </a:lnTo>
                  <a:lnTo>
                    <a:pt x="1236" y="248"/>
                  </a:lnTo>
                  <a:lnTo>
                    <a:pt x="1238" y="245"/>
                  </a:lnTo>
                  <a:lnTo>
                    <a:pt x="1244" y="241"/>
                  </a:lnTo>
                  <a:lnTo>
                    <a:pt x="1244" y="238"/>
                  </a:lnTo>
                  <a:lnTo>
                    <a:pt x="1239" y="238"/>
                  </a:lnTo>
                  <a:lnTo>
                    <a:pt x="1239" y="236"/>
                  </a:lnTo>
                  <a:lnTo>
                    <a:pt x="1238" y="236"/>
                  </a:lnTo>
                  <a:lnTo>
                    <a:pt x="1239" y="234"/>
                  </a:lnTo>
                  <a:lnTo>
                    <a:pt x="1239" y="232"/>
                  </a:lnTo>
                  <a:lnTo>
                    <a:pt x="1241" y="231"/>
                  </a:lnTo>
                  <a:lnTo>
                    <a:pt x="1243" y="231"/>
                  </a:lnTo>
                  <a:lnTo>
                    <a:pt x="1243" y="225"/>
                  </a:lnTo>
                  <a:lnTo>
                    <a:pt x="1244" y="225"/>
                  </a:lnTo>
                  <a:lnTo>
                    <a:pt x="1246" y="225"/>
                  </a:lnTo>
                  <a:lnTo>
                    <a:pt x="1246" y="224"/>
                  </a:lnTo>
                  <a:lnTo>
                    <a:pt x="1246" y="222"/>
                  </a:lnTo>
                  <a:lnTo>
                    <a:pt x="1246" y="220"/>
                  </a:lnTo>
                  <a:lnTo>
                    <a:pt x="1244" y="220"/>
                  </a:lnTo>
                  <a:lnTo>
                    <a:pt x="1244" y="218"/>
                  </a:lnTo>
                  <a:lnTo>
                    <a:pt x="1239" y="220"/>
                  </a:lnTo>
                  <a:lnTo>
                    <a:pt x="1232" y="220"/>
                  </a:lnTo>
                  <a:lnTo>
                    <a:pt x="1232" y="217"/>
                  </a:lnTo>
                  <a:lnTo>
                    <a:pt x="1229" y="215"/>
                  </a:lnTo>
                  <a:lnTo>
                    <a:pt x="1229" y="215"/>
                  </a:lnTo>
                  <a:lnTo>
                    <a:pt x="1232" y="215"/>
                  </a:lnTo>
                  <a:lnTo>
                    <a:pt x="1232" y="213"/>
                  </a:lnTo>
                  <a:lnTo>
                    <a:pt x="1229" y="211"/>
                  </a:lnTo>
                  <a:lnTo>
                    <a:pt x="1227" y="208"/>
                  </a:lnTo>
                  <a:lnTo>
                    <a:pt x="1225" y="208"/>
                  </a:lnTo>
                  <a:lnTo>
                    <a:pt x="1227" y="204"/>
                  </a:lnTo>
                  <a:lnTo>
                    <a:pt x="1217" y="204"/>
                  </a:lnTo>
                  <a:lnTo>
                    <a:pt x="1215" y="204"/>
                  </a:lnTo>
                  <a:lnTo>
                    <a:pt x="1215" y="206"/>
                  </a:lnTo>
                  <a:lnTo>
                    <a:pt x="1213" y="208"/>
                  </a:lnTo>
                  <a:lnTo>
                    <a:pt x="1213" y="206"/>
                  </a:lnTo>
                  <a:lnTo>
                    <a:pt x="1211" y="204"/>
                  </a:lnTo>
                  <a:lnTo>
                    <a:pt x="1211" y="204"/>
                  </a:lnTo>
                  <a:lnTo>
                    <a:pt x="1210" y="204"/>
                  </a:lnTo>
                  <a:lnTo>
                    <a:pt x="1206" y="203"/>
                  </a:lnTo>
                  <a:lnTo>
                    <a:pt x="1203" y="203"/>
                  </a:lnTo>
                  <a:lnTo>
                    <a:pt x="1201" y="203"/>
                  </a:lnTo>
                  <a:lnTo>
                    <a:pt x="1199" y="203"/>
                  </a:lnTo>
                  <a:lnTo>
                    <a:pt x="1199" y="203"/>
                  </a:lnTo>
                  <a:lnTo>
                    <a:pt x="1189" y="203"/>
                  </a:lnTo>
                  <a:lnTo>
                    <a:pt x="1190" y="204"/>
                  </a:lnTo>
                  <a:lnTo>
                    <a:pt x="1192" y="204"/>
                  </a:lnTo>
                  <a:lnTo>
                    <a:pt x="1192" y="204"/>
                  </a:lnTo>
                  <a:lnTo>
                    <a:pt x="1192" y="208"/>
                  </a:lnTo>
                  <a:lnTo>
                    <a:pt x="1192" y="208"/>
                  </a:lnTo>
                  <a:lnTo>
                    <a:pt x="1194" y="220"/>
                  </a:lnTo>
                  <a:lnTo>
                    <a:pt x="1196" y="220"/>
                  </a:lnTo>
                  <a:lnTo>
                    <a:pt x="1196" y="222"/>
                  </a:lnTo>
                  <a:lnTo>
                    <a:pt x="1196" y="222"/>
                  </a:lnTo>
                  <a:lnTo>
                    <a:pt x="1197" y="222"/>
                  </a:lnTo>
                  <a:lnTo>
                    <a:pt x="1197" y="225"/>
                  </a:lnTo>
                  <a:lnTo>
                    <a:pt x="1199" y="225"/>
                  </a:lnTo>
                  <a:lnTo>
                    <a:pt x="1199" y="227"/>
                  </a:lnTo>
                  <a:lnTo>
                    <a:pt x="1199" y="229"/>
                  </a:lnTo>
                  <a:lnTo>
                    <a:pt x="1199" y="229"/>
                  </a:lnTo>
                  <a:lnTo>
                    <a:pt x="1201" y="231"/>
                  </a:lnTo>
                  <a:lnTo>
                    <a:pt x="1201" y="232"/>
                  </a:lnTo>
                  <a:lnTo>
                    <a:pt x="1197" y="232"/>
                  </a:lnTo>
                  <a:lnTo>
                    <a:pt x="1199" y="236"/>
                  </a:lnTo>
                  <a:lnTo>
                    <a:pt x="1196" y="236"/>
                  </a:lnTo>
                  <a:lnTo>
                    <a:pt x="1192" y="236"/>
                  </a:lnTo>
                  <a:lnTo>
                    <a:pt x="1189" y="236"/>
                  </a:lnTo>
                  <a:lnTo>
                    <a:pt x="1187" y="246"/>
                  </a:lnTo>
                  <a:lnTo>
                    <a:pt x="1185" y="248"/>
                  </a:lnTo>
                  <a:lnTo>
                    <a:pt x="1187" y="253"/>
                  </a:lnTo>
                  <a:lnTo>
                    <a:pt x="1185" y="253"/>
                  </a:lnTo>
                  <a:lnTo>
                    <a:pt x="1183" y="253"/>
                  </a:lnTo>
                  <a:lnTo>
                    <a:pt x="1183" y="253"/>
                  </a:lnTo>
                  <a:lnTo>
                    <a:pt x="1183" y="255"/>
                  </a:lnTo>
                  <a:lnTo>
                    <a:pt x="1183" y="257"/>
                  </a:lnTo>
                  <a:lnTo>
                    <a:pt x="1182" y="257"/>
                  </a:lnTo>
                  <a:lnTo>
                    <a:pt x="1182" y="259"/>
                  </a:lnTo>
                  <a:lnTo>
                    <a:pt x="1178" y="260"/>
                  </a:lnTo>
                  <a:lnTo>
                    <a:pt x="1178" y="262"/>
                  </a:lnTo>
                  <a:lnTo>
                    <a:pt x="1178" y="262"/>
                  </a:lnTo>
                  <a:lnTo>
                    <a:pt x="1176" y="264"/>
                  </a:lnTo>
                  <a:lnTo>
                    <a:pt x="1176" y="266"/>
                  </a:lnTo>
                  <a:lnTo>
                    <a:pt x="1175" y="267"/>
                  </a:lnTo>
                  <a:lnTo>
                    <a:pt x="1175" y="269"/>
                  </a:lnTo>
                  <a:lnTo>
                    <a:pt x="1176" y="271"/>
                  </a:lnTo>
                  <a:lnTo>
                    <a:pt x="1178" y="273"/>
                  </a:lnTo>
                  <a:lnTo>
                    <a:pt x="1178" y="274"/>
                  </a:lnTo>
                  <a:lnTo>
                    <a:pt x="1175" y="274"/>
                  </a:lnTo>
                  <a:lnTo>
                    <a:pt x="1173" y="276"/>
                  </a:lnTo>
                  <a:lnTo>
                    <a:pt x="1168" y="276"/>
                  </a:lnTo>
                  <a:lnTo>
                    <a:pt x="1168" y="276"/>
                  </a:lnTo>
                  <a:lnTo>
                    <a:pt x="1168" y="276"/>
                  </a:lnTo>
                  <a:lnTo>
                    <a:pt x="1168" y="278"/>
                  </a:lnTo>
                  <a:lnTo>
                    <a:pt x="1168" y="281"/>
                  </a:lnTo>
                  <a:lnTo>
                    <a:pt x="1166" y="281"/>
                  </a:lnTo>
                  <a:lnTo>
                    <a:pt x="1164" y="280"/>
                  </a:lnTo>
                  <a:lnTo>
                    <a:pt x="1159" y="280"/>
                  </a:lnTo>
                  <a:lnTo>
                    <a:pt x="1157" y="276"/>
                  </a:lnTo>
                  <a:lnTo>
                    <a:pt x="1154" y="273"/>
                  </a:lnTo>
                  <a:lnTo>
                    <a:pt x="1154" y="269"/>
                  </a:lnTo>
                  <a:lnTo>
                    <a:pt x="1147" y="267"/>
                  </a:lnTo>
                  <a:lnTo>
                    <a:pt x="1147" y="264"/>
                  </a:lnTo>
                  <a:lnTo>
                    <a:pt x="1145" y="264"/>
                  </a:lnTo>
                  <a:lnTo>
                    <a:pt x="1145" y="262"/>
                  </a:lnTo>
                  <a:lnTo>
                    <a:pt x="1143" y="260"/>
                  </a:lnTo>
                  <a:lnTo>
                    <a:pt x="1143" y="257"/>
                  </a:lnTo>
                  <a:lnTo>
                    <a:pt x="1142" y="257"/>
                  </a:lnTo>
                  <a:lnTo>
                    <a:pt x="1142" y="253"/>
                  </a:lnTo>
                  <a:lnTo>
                    <a:pt x="1143" y="253"/>
                  </a:lnTo>
                  <a:lnTo>
                    <a:pt x="1143" y="250"/>
                  </a:lnTo>
                  <a:lnTo>
                    <a:pt x="1147" y="250"/>
                  </a:lnTo>
                  <a:lnTo>
                    <a:pt x="1147" y="248"/>
                  </a:lnTo>
                  <a:lnTo>
                    <a:pt x="1147" y="245"/>
                  </a:lnTo>
                  <a:lnTo>
                    <a:pt x="1147" y="241"/>
                  </a:lnTo>
                  <a:lnTo>
                    <a:pt x="1147" y="239"/>
                  </a:lnTo>
                  <a:lnTo>
                    <a:pt x="1150" y="238"/>
                  </a:lnTo>
                  <a:lnTo>
                    <a:pt x="1152" y="236"/>
                  </a:lnTo>
                  <a:lnTo>
                    <a:pt x="1152" y="234"/>
                  </a:lnTo>
                  <a:lnTo>
                    <a:pt x="1154" y="232"/>
                  </a:lnTo>
                  <a:lnTo>
                    <a:pt x="1152" y="229"/>
                  </a:lnTo>
                  <a:lnTo>
                    <a:pt x="1150" y="224"/>
                  </a:lnTo>
                  <a:lnTo>
                    <a:pt x="1148" y="220"/>
                  </a:lnTo>
                  <a:lnTo>
                    <a:pt x="1147" y="217"/>
                  </a:lnTo>
                  <a:lnTo>
                    <a:pt x="1145" y="217"/>
                  </a:lnTo>
                  <a:lnTo>
                    <a:pt x="1145" y="217"/>
                  </a:lnTo>
                  <a:lnTo>
                    <a:pt x="1145" y="217"/>
                  </a:lnTo>
                  <a:lnTo>
                    <a:pt x="1142" y="218"/>
                  </a:lnTo>
                  <a:lnTo>
                    <a:pt x="1140" y="218"/>
                  </a:lnTo>
                  <a:lnTo>
                    <a:pt x="1136" y="220"/>
                  </a:lnTo>
                  <a:lnTo>
                    <a:pt x="1135" y="222"/>
                  </a:lnTo>
                  <a:lnTo>
                    <a:pt x="1133" y="222"/>
                  </a:lnTo>
                  <a:lnTo>
                    <a:pt x="1133" y="227"/>
                  </a:lnTo>
                  <a:lnTo>
                    <a:pt x="1133" y="227"/>
                  </a:lnTo>
                  <a:lnTo>
                    <a:pt x="1133" y="229"/>
                  </a:lnTo>
                  <a:lnTo>
                    <a:pt x="1131" y="229"/>
                  </a:lnTo>
                  <a:lnTo>
                    <a:pt x="1133" y="241"/>
                  </a:lnTo>
                  <a:lnTo>
                    <a:pt x="1129" y="241"/>
                  </a:lnTo>
                  <a:lnTo>
                    <a:pt x="1129" y="243"/>
                  </a:lnTo>
                  <a:lnTo>
                    <a:pt x="1126" y="245"/>
                  </a:lnTo>
                  <a:lnTo>
                    <a:pt x="1126" y="252"/>
                  </a:lnTo>
                  <a:lnTo>
                    <a:pt x="1119" y="250"/>
                  </a:lnTo>
                  <a:lnTo>
                    <a:pt x="1119" y="250"/>
                  </a:lnTo>
                  <a:lnTo>
                    <a:pt x="1119" y="248"/>
                  </a:lnTo>
                  <a:lnTo>
                    <a:pt x="1121" y="248"/>
                  </a:lnTo>
                  <a:lnTo>
                    <a:pt x="1119" y="241"/>
                  </a:lnTo>
                  <a:lnTo>
                    <a:pt x="1117" y="241"/>
                  </a:lnTo>
                  <a:lnTo>
                    <a:pt x="1117" y="236"/>
                  </a:lnTo>
                  <a:lnTo>
                    <a:pt x="1114" y="232"/>
                  </a:lnTo>
                  <a:lnTo>
                    <a:pt x="1115" y="229"/>
                  </a:lnTo>
                  <a:lnTo>
                    <a:pt x="1114" y="227"/>
                  </a:lnTo>
                  <a:lnTo>
                    <a:pt x="1114" y="225"/>
                  </a:lnTo>
                  <a:lnTo>
                    <a:pt x="1112" y="224"/>
                  </a:lnTo>
                  <a:lnTo>
                    <a:pt x="1112" y="224"/>
                  </a:lnTo>
                  <a:lnTo>
                    <a:pt x="1112" y="224"/>
                  </a:lnTo>
                  <a:lnTo>
                    <a:pt x="1112" y="224"/>
                  </a:lnTo>
                  <a:lnTo>
                    <a:pt x="1112" y="220"/>
                  </a:lnTo>
                  <a:lnTo>
                    <a:pt x="1110" y="220"/>
                  </a:lnTo>
                  <a:lnTo>
                    <a:pt x="1110" y="217"/>
                  </a:lnTo>
                  <a:lnTo>
                    <a:pt x="1103" y="217"/>
                  </a:lnTo>
                  <a:lnTo>
                    <a:pt x="1103" y="217"/>
                  </a:lnTo>
                  <a:lnTo>
                    <a:pt x="1100" y="217"/>
                  </a:lnTo>
                  <a:lnTo>
                    <a:pt x="1100" y="215"/>
                  </a:lnTo>
                  <a:lnTo>
                    <a:pt x="1096" y="215"/>
                  </a:lnTo>
                  <a:lnTo>
                    <a:pt x="1094" y="213"/>
                  </a:lnTo>
                  <a:lnTo>
                    <a:pt x="1091" y="211"/>
                  </a:lnTo>
                  <a:lnTo>
                    <a:pt x="1087" y="210"/>
                  </a:lnTo>
                  <a:lnTo>
                    <a:pt x="1087" y="208"/>
                  </a:lnTo>
                  <a:lnTo>
                    <a:pt x="1087" y="206"/>
                  </a:lnTo>
                  <a:lnTo>
                    <a:pt x="1086" y="204"/>
                  </a:lnTo>
                  <a:lnTo>
                    <a:pt x="1089" y="203"/>
                  </a:lnTo>
                  <a:lnTo>
                    <a:pt x="1091" y="203"/>
                  </a:lnTo>
                  <a:lnTo>
                    <a:pt x="1094" y="201"/>
                  </a:lnTo>
                  <a:lnTo>
                    <a:pt x="1094" y="199"/>
                  </a:lnTo>
                  <a:lnTo>
                    <a:pt x="1096" y="197"/>
                  </a:lnTo>
                  <a:lnTo>
                    <a:pt x="1098" y="197"/>
                  </a:lnTo>
                  <a:lnTo>
                    <a:pt x="1100" y="192"/>
                  </a:lnTo>
                  <a:lnTo>
                    <a:pt x="1096" y="192"/>
                  </a:lnTo>
                  <a:lnTo>
                    <a:pt x="1094" y="194"/>
                  </a:lnTo>
                  <a:lnTo>
                    <a:pt x="1093" y="194"/>
                  </a:lnTo>
                  <a:lnTo>
                    <a:pt x="1091" y="196"/>
                  </a:lnTo>
                  <a:lnTo>
                    <a:pt x="1093" y="185"/>
                  </a:lnTo>
                  <a:lnTo>
                    <a:pt x="1094" y="187"/>
                  </a:lnTo>
                  <a:lnTo>
                    <a:pt x="1096" y="187"/>
                  </a:lnTo>
                  <a:lnTo>
                    <a:pt x="1098" y="187"/>
                  </a:lnTo>
                  <a:lnTo>
                    <a:pt x="1098" y="189"/>
                  </a:lnTo>
                  <a:lnTo>
                    <a:pt x="1100" y="189"/>
                  </a:lnTo>
                  <a:lnTo>
                    <a:pt x="1100" y="189"/>
                  </a:lnTo>
                  <a:lnTo>
                    <a:pt x="1100" y="187"/>
                  </a:lnTo>
                  <a:lnTo>
                    <a:pt x="1105" y="189"/>
                  </a:lnTo>
                  <a:lnTo>
                    <a:pt x="1107" y="187"/>
                  </a:lnTo>
                  <a:lnTo>
                    <a:pt x="1107" y="187"/>
                  </a:lnTo>
                  <a:lnTo>
                    <a:pt x="1107" y="187"/>
                  </a:lnTo>
                  <a:lnTo>
                    <a:pt x="1107" y="182"/>
                  </a:lnTo>
                  <a:lnTo>
                    <a:pt x="1105" y="182"/>
                  </a:lnTo>
                  <a:lnTo>
                    <a:pt x="1105" y="182"/>
                  </a:lnTo>
                  <a:lnTo>
                    <a:pt x="1101" y="182"/>
                  </a:lnTo>
                  <a:lnTo>
                    <a:pt x="1100" y="180"/>
                  </a:lnTo>
                  <a:lnTo>
                    <a:pt x="1100" y="178"/>
                  </a:lnTo>
                  <a:lnTo>
                    <a:pt x="1098" y="175"/>
                  </a:lnTo>
                  <a:lnTo>
                    <a:pt x="1094" y="175"/>
                  </a:lnTo>
                  <a:lnTo>
                    <a:pt x="1093" y="175"/>
                  </a:lnTo>
                  <a:lnTo>
                    <a:pt x="1091" y="175"/>
                  </a:lnTo>
                  <a:lnTo>
                    <a:pt x="1089" y="173"/>
                  </a:lnTo>
                  <a:lnTo>
                    <a:pt x="1087" y="171"/>
                  </a:lnTo>
                  <a:lnTo>
                    <a:pt x="1087" y="170"/>
                  </a:lnTo>
                  <a:lnTo>
                    <a:pt x="1086" y="170"/>
                  </a:lnTo>
                  <a:lnTo>
                    <a:pt x="1084" y="168"/>
                  </a:lnTo>
                  <a:lnTo>
                    <a:pt x="1079" y="168"/>
                  </a:lnTo>
                  <a:lnTo>
                    <a:pt x="1077" y="166"/>
                  </a:lnTo>
                  <a:lnTo>
                    <a:pt x="1075" y="166"/>
                  </a:lnTo>
                  <a:lnTo>
                    <a:pt x="1075" y="164"/>
                  </a:lnTo>
                  <a:lnTo>
                    <a:pt x="1073" y="163"/>
                  </a:lnTo>
                  <a:lnTo>
                    <a:pt x="1072" y="163"/>
                  </a:lnTo>
                  <a:lnTo>
                    <a:pt x="1070" y="163"/>
                  </a:lnTo>
                  <a:lnTo>
                    <a:pt x="1068" y="161"/>
                  </a:lnTo>
                  <a:lnTo>
                    <a:pt x="1068" y="159"/>
                  </a:lnTo>
                  <a:lnTo>
                    <a:pt x="1066" y="159"/>
                  </a:lnTo>
                  <a:lnTo>
                    <a:pt x="1066" y="157"/>
                  </a:lnTo>
                  <a:lnTo>
                    <a:pt x="1065" y="157"/>
                  </a:lnTo>
                  <a:lnTo>
                    <a:pt x="1061" y="154"/>
                  </a:lnTo>
                  <a:lnTo>
                    <a:pt x="1059" y="154"/>
                  </a:lnTo>
                  <a:lnTo>
                    <a:pt x="1059" y="150"/>
                  </a:lnTo>
                  <a:lnTo>
                    <a:pt x="1058" y="150"/>
                  </a:lnTo>
                  <a:lnTo>
                    <a:pt x="1058" y="150"/>
                  </a:lnTo>
                  <a:lnTo>
                    <a:pt x="1054" y="150"/>
                  </a:lnTo>
                  <a:lnTo>
                    <a:pt x="1054" y="147"/>
                  </a:lnTo>
                  <a:lnTo>
                    <a:pt x="1058" y="147"/>
                  </a:lnTo>
                  <a:lnTo>
                    <a:pt x="1059" y="143"/>
                  </a:lnTo>
                  <a:lnTo>
                    <a:pt x="1058" y="143"/>
                  </a:lnTo>
                  <a:lnTo>
                    <a:pt x="1058" y="140"/>
                  </a:lnTo>
                  <a:lnTo>
                    <a:pt x="1061" y="138"/>
                  </a:lnTo>
                  <a:lnTo>
                    <a:pt x="1063" y="136"/>
                  </a:lnTo>
                  <a:lnTo>
                    <a:pt x="1065" y="136"/>
                  </a:lnTo>
                  <a:lnTo>
                    <a:pt x="1065" y="136"/>
                  </a:lnTo>
                  <a:lnTo>
                    <a:pt x="1066" y="133"/>
                  </a:lnTo>
                  <a:lnTo>
                    <a:pt x="1063" y="133"/>
                  </a:lnTo>
                  <a:lnTo>
                    <a:pt x="1061" y="131"/>
                  </a:lnTo>
                  <a:lnTo>
                    <a:pt x="1059" y="131"/>
                  </a:lnTo>
                  <a:lnTo>
                    <a:pt x="1059" y="131"/>
                  </a:lnTo>
                  <a:lnTo>
                    <a:pt x="1059" y="129"/>
                  </a:lnTo>
                  <a:lnTo>
                    <a:pt x="1059" y="128"/>
                  </a:lnTo>
                  <a:lnTo>
                    <a:pt x="1058" y="128"/>
                  </a:lnTo>
                  <a:lnTo>
                    <a:pt x="1058" y="126"/>
                  </a:lnTo>
                  <a:lnTo>
                    <a:pt x="1063" y="124"/>
                  </a:lnTo>
                  <a:lnTo>
                    <a:pt x="1063" y="122"/>
                  </a:lnTo>
                  <a:lnTo>
                    <a:pt x="1079" y="122"/>
                  </a:lnTo>
                  <a:lnTo>
                    <a:pt x="1093" y="119"/>
                  </a:lnTo>
                  <a:lnTo>
                    <a:pt x="1096" y="119"/>
                  </a:lnTo>
                  <a:lnTo>
                    <a:pt x="1100" y="117"/>
                  </a:lnTo>
                  <a:lnTo>
                    <a:pt x="1101" y="115"/>
                  </a:lnTo>
                  <a:lnTo>
                    <a:pt x="1105" y="115"/>
                  </a:lnTo>
                  <a:lnTo>
                    <a:pt x="1105" y="112"/>
                  </a:lnTo>
                  <a:lnTo>
                    <a:pt x="1107" y="110"/>
                  </a:lnTo>
                  <a:lnTo>
                    <a:pt x="1108" y="108"/>
                  </a:lnTo>
                  <a:lnTo>
                    <a:pt x="1110" y="107"/>
                  </a:lnTo>
                  <a:lnTo>
                    <a:pt x="1112" y="107"/>
                  </a:lnTo>
                  <a:lnTo>
                    <a:pt x="1112" y="101"/>
                  </a:lnTo>
                  <a:lnTo>
                    <a:pt x="1114" y="100"/>
                  </a:lnTo>
                  <a:lnTo>
                    <a:pt x="1117" y="91"/>
                  </a:lnTo>
                  <a:lnTo>
                    <a:pt x="1107" y="91"/>
                  </a:lnTo>
                  <a:lnTo>
                    <a:pt x="1105" y="88"/>
                  </a:lnTo>
                  <a:lnTo>
                    <a:pt x="1093" y="88"/>
                  </a:lnTo>
                  <a:lnTo>
                    <a:pt x="1093" y="89"/>
                  </a:lnTo>
                  <a:lnTo>
                    <a:pt x="1093" y="89"/>
                  </a:lnTo>
                  <a:lnTo>
                    <a:pt x="1093" y="89"/>
                  </a:lnTo>
                  <a:lnTo>
                    <a:pt x="1093" y="91"/>
                  </a:lnTo>
                  <a:lnTo>
                    <a:pt x="1091" y="91"/>
                  </a:lnTo>
                  <a:lnTo>
                    <a:pt x="1089" y="86"/>
                  </a:lnTo>
                  <a:lnTo>
                    <a:pt x="1087" y="86"/>
                  </a:lnTo>
                  <a:lnTo>
                    <a:pt x="1087" y="86"/>
                  </a:lnTo>
                  <a:lnTo>
                    <a:pt x="1082" y="86"/>
                  </a:lnTo>
                  <a:lnTo>
                    <a:pt x="1082" y="84"/>
                  </a:lnTo>
                  <a:lnTo>
                    <a:pt x="1079" y="84"/>
                  </a:lnTo>
                  <a:lnTo>
                    <a:pt x="1079" y="82"/>
                  </a:lnTo>
                  <a:lnTo>
                    <a:pt x="1075" y="82"/>
                  </a:lnTo>
                  <a:lnTo>
                    <a:pt x="1075" y="82"/>
                  </a:lnTo>
                  <a:lnTo>
                    <a:pt x="1066" y="82"/>
                  </a:lnTo>
                  <a:lnTo>
                    <a:pt x="1066" y="82"/>
                  </a:lnTo>
                  <a:lnTo>
                    <a:pt x="1065" y="81"/>
                  </a:lnTo>
                  <a:lnTo>
                    <a:pt x="1063" y="81"/>
                  </a:lnTo>
                  <a:lnTo>
                    <a:pt x="1061" y="84"/>
                  </a:lnTo>
                  <a:lnTo>
                    <a:pt x="1058" y="88"/>
                  </a:lnTo>
                  <a:lnTo>
                    <a:pt x="1058" y="89"/>
                  </a:lnTo>
                  <a:lnTo>
                    <a:pt x="1058" y="89"/>
                  </a:lnTo>
                  <a:lnTo>
                    <a:pt x="1058" y="88"/>
                  </a:lnTo>
                  <a:lnTo>
                    <a:pt x="1056" y="88"/>
                  </a:lnTo>
                  <a:lnTo>
                    <a:pt x="1056" y="86"/>
                  </a:lnTo>
                  <a:lnTo>
                    <a:pt x="1042" y="88"/>
                  </a:lnTo>
                  <a:lnTo>
                    <a:pt x="1042" y="91"/>
                  </a:lnTo>
                  <a:lnTo>
                    <a:pt x="1044" y="93"/>
                  </a:lnTo>
                  <a:lnTo>
                    <a:pt x="1044" y="96"/>
                  </a:lnTo>
                  <a:lnTo>
                    <a:pt x="1039" y="95"/>
                  </a:lnTo>
                  <a:lnTo>
                    <a:pt x="1039" y="100"/>
                  </a:lnTo>
                  <a:lnTo>
                    <a:pt x="1040" y="101"/>
                  </a:lnTo>
                  <a:lnTo>
                    <a:pt x="1040" y="101"/>
                  </a:lnTo>
                  <a:lnTo>
                    <a:pt x="1040" y="101"/>
                  </a:lnTo>
                  <a:lnTo>
                    <a:pt x="1040" y="103"/>
                  </a:lnTo>
                  <a:lnTo>
                    <a:pt x="1040" y="108"/>
                  </a:lnTo>
                  <a:lnTo>
                    <a:pt x="1042" y="108"/>
                  </a:lnTo>
                  <a:lnTo>
                    <a:pt x="1042" y="110"/>
                  </a:lnTo>
                  <a:lnTo>
                    <a:pt x="1042" y="110"/>
                  </a:lnTo>
                  <a:lnTo>
                    <a:pt x="1042" y="112"/>
                  </a:lnTo>
                  <a:lnTo>
                    <a:pt x="1042" y="114"/>
                  </a:lnTo>
                  <a:lnTo>
                    <a:pt x="1042" y="115"/>
                  </a:lnTo>
                  <a:lnTo>
                    <a:pt x="1042" y="115"/>
                  </a:lnTo>
                  <a:lnTo>
                    <a:pt x="1044" y="115"/>
                  </a:lnTo>
                  <a:lnTo>
                    <a:pt x="1044" y="117"/>
                  </a:lnTo>
                  <a:lnTo>
                    <a:pt x="1044" y="119"/>
                  </a:lnTo>
                  <a:lnTo>
                    <a:pt x="1046" y="119"/>
                  </a:lnTo>
                  <a:lnTo>
                    <a:pt x="1046" y="124"/>
                  </a:lnTo>
                  <a:lnTo>
                    <a:pt x="1046" y="126"/>
                  </a:lnTo>
                  <a:lnTo>
                    <a:pt x="1046" y="126"/>
                  </a:lnTo>
                  <a:lnTo>
                    <a:pt x="1046" y="126"/>
                  </a:lnTo>
                  <a:lnTo>
                    <a:pt x="1042" y="126"/>
                  </a:lnTo>
                  <a:lnTo>
                    <a:pt x="1044" y="129"/>
                  </a:lnTo>
                  <a:lnTo>
                    <a:pt x="1046" y="131"/>
                  </a:lnTo>
                  <a:lnTo>
                    <a:pt x="1049" y="133"/>
                  </a:lnTo>
                  <a:lnTo>
                    <a:pt x="1049" y="136"/>
                  </a:lnTo>
                  <a:lnTo>
                    <a:pt x="1047" y="136"/>
                  </a:lnTo>
                  <a:lnTo>
                    <a:pt x="1047" y="136"/>
                  </a:lnTo>
                  <a:lnTo>
                    <a:pt x="1047" y="138"/>
                  </a:lnTo>
                  <a:lnTo>
                    <a:pt x="1049" y="138"/>
                  </a:lnTo>
                  <a:lnTo>
                    <a:pt x="1047" y="140"/>
                  </a:lnTo>
                  <a:lnTo>
                    <a:pt x="1047" y="140"/>
                  </a:lnTo>
                  <a:lnTo>
                    <a:pt x="1047" y="140"/>
                  </a:lnTo>
                  <a:lnTo>
                    <a:pt x="1047" y="142"/>
                  </a:lnTo>
                  <a:lnTo>
                    <a:pt x="1047" y="143"/>
                  </a:lnTo>
                  <a:lnTo>
                    <a:pt x="1049" y="143"/>
                  </a:lnTo>
                  <a:lnTo>
                    <a:pt x="1047" y="149"/>
                  </a:lnTo>
                  <a:lnTo>
                    <a:pt x="1042" y="150"/>
                  </a:lnTo>
                  <a:lnTo>
                    <a:pt x="1040" y="154"/>
                  </a:lnTo>
                  <a:lnTo>
                    <a:pt x="1039" y="154"/>
                  </a:lnTo>
                  <a:lnTo>
                    <a:pt x="1039" y="156"/>
                  </a:lnTo>
                  <a:lnTo>
                    <a:pt x="1042" y="157"/>
                  </a:lnTo>
                  <a:lnTo>
                    <a:pt x="1044" y="159"/>
                  </a:lnTo>
                  <a:lnTo>
                    <a:pt x="1046" y="161"/>
                  </a:lnTo>
                  <a:lnTo>
                    <a:pt x="1046" y="163"/>
                  </a:lnTo>
                  <a:lnTo>
                    <a:pt x="1042" y="163"/>
                  </a:lnTo>
                  <a:lnTo>
                    <a:pt x="1040" y="161"/>
                  </a:lnTo>
                  <a:lnTo>
                    <a:pt x="1039" y="161"/>
                  </a:lnTo>
                  <a:lnTo>
                    <a:pt x="1035" y="161"/>
                  </a:lnTo>
                  <a:lnTo>
                    <a:pt x="1035" y="164"/>
                  </a:lnTo>
                  <a:lnTo>
                    <a:pt x="1033" y="166"/>
                  </a:lnTo>
                  <a:lnTo>
                    <a:pt x="1032" y="168"/>
                  </a:lnTo>
                  <a:lnTo>
                    <a:pt x="1030" y="170"/>
                  </a:lnTo>
                  <a:lnTo>
                    <a:pt x="1033" y="170"/>
                  </a:lnTo>
                  <a:lnTo>
                    <a:pt x="1032" y="171"/>
                  </a:lnTo>
                  <a:lnTo>
                    <a:pt x="1032" y="173"/>
                  </a:lnTo>
                  <a:lnTo>
                    <a:pt x="1030" y="173"/>
                  </a:lnTo>
                  <a:lnTo>
                    <a:pt x="1032" y="178"/>
                  </a:lnTo>
                  <a:lnTo>
                    <a:pt x="1032" y="182"/>
                  </a:lnTo>
                  <a:lnTo>
                    <a:pt x="1035" y="184"/>
                  </a:lnTo>
                  <a:lnTo>
                    <a:pt x="1035" y="184"/>
                  </a:lnTo>
                  <a:lnTo>
                    <a:pt x="1026" y="185"/>
                  </a:lnTo>
                  <a:lnTo>
                    <a:pt x="1026" y="191"/>
                  </a:lnTo>
                  <a:lnTo>
                    <a:pt x="1028" y="191"/>
                  </a:lnTo>
                  <a:lnTo>
                    <a:pt x="1028" y="194"/>
                  </a:lnTo>
                  <a:lnTo>
                    <a:pt x="1030" y="194"/>
                  </a:lnTo>
                  <a:lnTo>
                    <a:pt x="1032" y="196"/>
                  </a:lnTo>
                  <a:lnTo>
                    <a:pt x="1033" y="196"/>
                  </a:lnTo>
                  <a:lnTo>
                    <a:pt x="1033" y="197"/>
                  </a:lnTo>
                  <a:lnTo>
                    <a:pt x="1037" y="197"/>
                  </a:lnTo>
                  <a:lnTo>
                    <a:pt x="1039" y="197"/>
                  </a:lnTo>
                  <a:lnTo>
                    <a:pt x="1039" y="197"/>
                  </a:lnTo>
                  <a:lnTo>
                    <a:pt x="1039" y="199"/>
                  </a:lnTo>
                  <a:lnTo>
                    <a:pt x="1037" y="201"/>
                  </a:lnTo>
                  <a:lnTo>
                    <a:pt x="1035" y="203"/>
                  </a:lnTo>
                  <a:lnTo>
                    <a:pt x="1035" y="204"/>
                  </a:lnTo>
                  <a:lnTo>
                    <a:pt x="1033" y="206"/>
                  </a:lnTo>
                  <a:lnTo>
                    <a:pt x="1033" y="210"/>
                  </a:lnTo>
                  <a:lnTo>
                    <a:pt x="1037" y="210"/>
                  </a:lnTo>
                  <a:lnTo>
                    <a:pt x="1037" y="208"/>
                  </a:lnTo>
                  <a:lnTo>
                    <a:pt x="1037" y="206"/>
                  </a:lnTo>
                  <a:lnTo>
                    <a:pt x="1040" y="206"/>
                  </a:lnTo>
                  <a:lnTo>
                    <a:pt x="1040" y="210"/>
                  </a:lnTo>
                  <a:lnTo>
                    <a:pt x="1042" y="210"/>
                  </a:lnTo>
                  <a:lnTo>
                    <a:pt x="1042" y="201"/>
                  </a:lnTo>
                  <a:lnTo>
                    <a:pt x="1042" y="201"/>
                  </a:lnTo>
                  <a:lnTo>
                    <a:pt x="1042" y="199"/>
                  </a:lnTo>
                  <a:lnTo>
                    <a:pt x="1044" y="201"/>
                  </a:lnTo>
                  <a:lnTo>
                    <a:pt x="1046" y="201"/>
                  </a:lnTo>
                  <a:lnTo>
                    <a:pt x="1047" y="201"/>
                  </a:lnTo>
                  <a:lnTo>
                    <a:pt x="1047" y="203"/>
                  </a:lnTo>
                  <a:lnTo>
                    <a:pt x="1051" y="203"/>
                  </a:lnTo>
                  <a:lnTo>
                    <a:pt x="1054" y="208"/>
                  </a:lnTo>
                  <a:lnTo>
                    <a:pt x="1056" y="208"/>
                  </a:lnTo>
                  <a:lnTo>
                    <a:pt x="1056" y="211"/>
                  </a:lnTo>
                  <a:lnTo>
                    <a:pt x="1058" y="211"/>
                  </a:lnTo>
                  <a:lnTo>
                    <a:pt x="1059" y="215"/>
                  </a:lnTo>
                  <a:lnTo>
                    <a:pt x="1063" y="215"/>
                  </a:lnTo>
                  <a:lnTo>
                    <a:pt x="1063" y="211"/>
                  </a:lnTo>
                  <a:lnTo>
                    <a:pt x="1066" y="211"/>
                  </a:lnTo>
                  <a:lnTo>
                    <a:pt x="1068" y="210"/>
                  </a:lnTo>
                  <a:lnTo>
                    <a:pt x="1070" y="210"/>
                  </a:lnTo>
                  <a:lnTo>
                    <a:pt x="1070" y="208"/>
                  </a:lnTo>
                  <a:lnTo>
                    <a:pt x="1072" y="208"/>
                  </a:lnTo>
                  <a:lnTo>
                    <a:pt x="1072" y="208"/>
                  </a:lnTo>
                  <a:lnTo>
                    <a:pt x="1079" y="206"/>
                  </a:lnTo>
                  <a:lnTo>
                    <a:pt x="1079" y="204"/>
                  </a:lnTo>
                  <a:lnTo>
                    <a:pt x="1080" y="206"/>
                  </a:lnTo>
                  <a:lnTo>
                    <a:pt x="1080" y="206"/>
                  </a:lnTo>
                  <a:lnTo>
                    <a:pt x="1082" y="206"/>
                  </a:lnTo>
                  <a:lnTo>
                    <a:pt x="1082" y="208"/>
                  </a:lnTo>
                  <a:lnTo>
                    <a:pt x="1082" y="208"/>
                  </a:lnTo>
                  <a:lnTo>
                    <a:pt x="1075" y="208"/>
                  </a:lnTo>
                  <a:lnTo>
                    <a:pt x="1073" y="210"/>
                  </a:lnTo>
                  <a:lnTo>
                    <a:pt x="1073" y="211"/>
                  </a:lnTo>
                  <a:lnTo>
                    <a:pt x="1072" y="211"/>
                  </a:lnTo>
                  <a:lnTo>
                    <a:pt x="1072" y="220"/>
                  </a:lnTo>
                  <a:lnTo>
                    <a:pt x="1072" y="220"/>
                  </a:lnTo>
                  <a:lnTo>
                    <a:pt x="1072" y="222"/>
                  </a:lnTo>
                  <a:lnTo>
                    <a:pt x="1070" y="222"/>
                  </a:lnTo>
                  <a:lnTo>
                    <a:pt x="1068" y="220"/>
                  </a:lnTo>
                  <a:lnTo>
                    <a:pt x="1068" y="220"/>
                  </a:lnTo>
                  <a:lnTo>
                    <a:pt x="1068" y="222"/>
                  </a:lnTo>
                  <a:lnTo>
                    <a:pt x="1066" y="222"/>
                  </a:lnTo>
                  <a:lnTo>
                    <a:pt x="1065" y="222"/>
                  </a:lnTo>
                  <a:lnTo>
                    <a:pt x="1065" y="220"/>
                  </a:lnTo>
                  <a:lnTo>
                    <a:pt x="1061" y="220"/>
                  </a:lnTo>
                  <a:lnTo>
                    <a:pt x="1058" y="222"/>
                  </a:lnTo>
                  <a:lnTo>
                    <a:pt x="1056" y="224"/>
                  </a:lnTo>
                  <a:lnTo>
                    <a:pt x="1056" y="225"/>
                  </a:lnTo>
                  <a:lnTo>
                    <a:pt x="1058" y="227"/>
                  </a:lnTo>
                  <a:lnTo>
                    <a:pt x="1059" y="229"/>
                  </a:lnTo>
                  <a:lnTo>
                    <a:pt x="1058" y="231"/>
                  </a:lnTo>
                  <a:lnTo>
                    <a:pt x="1058" y="232"/>
                  </a:lnTo>
                  <a:lnTo>
                    <a:pt x="1056" y="236"/>
                  </a:lnTo>
                  <a:lnTo>
                    <a:pt x="1056" y="238"/>
                  </a:lnTo>
                  <a:lnTo>
                    <a:pt x="1061" y="238"/>
                  </a:lnTo>
                  <a:lnTo>
                    <a:pt x="1065" y="236"/>
                  </a:lnTo>
                  <a:lnTo>
                    <a:pt x="1066" y="234"/>
                  </a:lnTo>
                  <a:lnTo>
                    <a:pt x="1068" y="234"/>
                  </a:lnTo>
                  <a:lnTo>
                    <a:pt x="1068" y="236"/>
                  </a:lnTo>
                  <a:lnTo>
                    <a:pt x="1068" y="236"/>
                  </a:lnTo>
                  <a:lnTo>
                    <a:pt x="1068" y="238"/>
                  </a:lnTo>
                  <a:lnTo>
                    <a:pt x="1068" y="238"/>
                  </a:lnTo>
                  <a:lnTo>
                    <a:pt x="1068" y="238"/>
                  </a:lnTo>
                  <a:lnTo>
                    <a:pt x="1070" y="239"/>
                  </a:lnTo>
                  <a:lnTo>
                    <a:pt x="1068" y="241"/>
                  </a:lnTo>
                  <a:lnTo>
                    <a:pt x="1068" y="243"/>
                  </a:lnTo>
                  <a:lnTo>
                    <a:pt x="1068" y="243"/>
                  </a:lnTo>
                  <a:lnTo>
                    <a:pt x="1066" y="243"/>
                  </a:lnTo>
                  <a:lnTo>
                    <a:pt x="1065" y="243"/>
                  </a:lnTo>
                  <a:lnTo>
                    <a:pt x="1063" y="245"/>
                  </a:lnTo>
                  <a:lnTo>
                    <a:pt x="1059" y="245"/>
                  </a:lnTo>
                  <a:lnTo>
                    <a:pt x="1059" y="246"/>
                  </a:lnTo>
                  <a:lnTo>
                    <a:pt x="1054" y="246"/>
                  </a:lnTo>
                  <a:lnTo>
                    <a:pt x="1054" y="248"/>
                  </a:lnTo>
                  <a:lnTo>
                    <a:pt x="1049" y="252"/>
                  </a:lnTo>
                  <a:lnTo>
                    <a:pt x="1049" y="253"/>
                  </a:lnTo>
                  <a:lnTo>
                    <a:pt x="1049" y="253"/>
                  </a:lnTo>
                  <a:lnTo>
                    <a:pt x="1047" y="255"/>
                  </a:lnTo>
                  <a:lnTo>
                    <a:pt x="1047" y="255"/>
                  </a:lnTo>
                  <a:lnTo>
                    <a:pt x="1047" y="257"/>
                  </a:lnTo>
                  <a:lnTo>
                    <a:pt x="1046" y="257"/>
                  </a:lnTo>
                  <a:lnTo>
                    <a:pt x="1046" y="259"/>
                  </a:lnTo>
                  <a:lnTo>
                    <a:pt x="1044" y="257"/>
                  </a:lnTo>
                  <a:lnTo>
                    <a:pt x="1040" y="257"/>
                  </a:lnTo>
                  <a:lnTo>
                    <a:pt x="1040" y="260"/>
                  </a:lnTo>
                  <a:lnTo>
                    <a:pt x="1040" y="260"/>
                  </a:lnTo>
                  <a:lnTo>
                    <a:pt x="1040" y="262"/>
                  </a:lnTo>
                  <a:lnTo>
                    <a:pt x="1037" y="262"/>
                  </a:lnTo>
                  <a:lnTo>
                    <a:pt x="1037" y="267"/>
                  </a:lnTo>
                  <a:lnTo>
                    <a:pt x="1035" y="267"/>
                  </a:lnTo>
                  <a:lnTo>
                    <a:pt x="1033" y="269"/>
                  </a:lnTo>
                  <a:lnTo>
                    <a:pt x="1033" y="271"/>
                  </a:lnTo>
                  <a:lnTo>
                    <a:pt x="1037" y="271"/>
                  </a:lnTo>
                  <a:lnTo>
                    <a:pt x="1037" y="273"/>
                  </a:lnTo>
                  <a:lnTo>
                    <a:pt x="1039" y="274"/>
                  </a:lnTo>
                  <a:lnTo>
                    <a:pt x="1039" y="274"/>
                  </a:lnTo>
                  <a:lnTo>
                    <a:pt x="1039" y="276"/>
                  </a:lnTo>
                  <a:lnTo>
                    <a:pt x="1037" y="276"/>
                  </a:lnTo>
                  <a:lnTo>
                    <a:pt x="1037" y="278"/>
                  </a:lnTo>
                  <a:lnTo>
                    <a:pt x="1037" y="280"/>
                  </a:lnTo>
                  <a:lnTo>
                    <a:pt x="1039" y="280"/>
                  </a:lnTo>
                  <a:lnTo>
                    <a:pt x="1044" y="281"/>
                  </a:lnTo>
                  <a:lnTo>
                    <a:pt x="1044" y="283"/>
                  </a:lnTo>
                  <a:lnTo>
                    <a:pt x="1042" y="285"/>
                  </a:lnTo>
                  <a:lnTo>
                    <a:pt x="1040" y="285"/>
                  </a:lnTo>
                  <a:lnTo>
                    <a:pt x="1037" y="287"/>
                  </a:lnTo>
                  <a:lnTo>
                    <a:pt x="1037" y="283"/>
                  </a:lnTo>
                  <a:lnTo>
                    <a:pt x="1030" y="281"/>
                  </a:lnTo>
                  <a:lnTo>
                    <a:pt x="1030" y="280"/>
                  </a:lnTo>
                  <a:lnTo>
                    <a:pt x="1030" y="280"/>
                  </a:lnTo>
                  <a:lnTo>
                    <a:pt x="1030" y="278"/>
                  </a:lnTo>
                  <a:lnTo>
                    <a:pt x="1028" y="276"/>
                  </a:lnTo>
                  <a:lnTo>
                    <a:pt x="1025" y="276"/>
                  </a:lnTo>
                  <a:lnTo>
                    <a:pt x="1023" y="274"/>
                  </a:lnTo>
                  <a:lnTo>
                    <a:pt x="1021" y="271"/>
                  </a:lnTo>
                  <a:lnTo>
                    <a:pt x="1019" y="271"/>
                  </a:lnTo>
                  <a:lnTo>
                    <a:pt x="1019" y="269"/>
                  </a:lnTo>
                  <a:lnTo>
                    <a:pt x="1019" y="269"/>
                  </a:lnTo>
                  <a:lnTo>
                    <a:pt x="1021" y="269"/>
                  </a:lnTo>
                  <a:lnTo>
                    <a:pt x="1021" y="266"/>
                  </a:lnTo>
                  <a:lnTo>
                    <a:pt x="1023" y="266"/>
                  </a:lnTo>
                  <a:lnTo>
                    <a:pt x="1023" y="259"/>
                  </a:lnTo>
                  <a:lnTo>
                    <a:pt x="1025" y="259"/>
                  </a:lnTo>
                  <a:lnTo>
                    <a:pt x="1025" y="253"/>
                  </a:lnTo>
                  <a:lnTo>
                    <a:pt x="1023" y="253"/>
                  </a:lnTo>
                  <a:lnTo>
                    <a:pt x="1023" y="253"/>
                  </a:lnTo>
                  <a:lnTo>
                    <a:pt x="1023" y="253"/>
                  </a:lnTo>
                  <a:lnTo>
                    <a:pt x="1021" y="255"/>
                  </a:lnTo>
                  <a:lnTo>
                    <a:pt x="1021" y="255"/>
                  </a:lnTo>
                  <a:lnTo>
                    <a:pt x="1021" y="257"/>
                  </a:lnTo>
                  <a:lnTo>
                    <a:pt x="1018" y="257"/>
                  </a:lnTo>
                  <a:lnTo>
                    <a:pt x="1019" y="255"/>
                  </a:lnTo>
                  <a:lnTo>
                    <a:pt x="1021" y="255"/>
                  </a:lnTo>
                  <a:lnTo>
                    <a:pt x="1021" y="253"/>
                  </a:lnTo>
                  <a:lnTo>
                    <a:pt x="1021" y="253"/>
                  </a:lnTo>
                  <a:lnTo>
                    <a:pt x="1021" y="248"/>
                  </a:lnTo>
                  <a:lnTo>
                    <a:pt x="1021" y="248"/>
                  </a:lnTo>
                  <a:lnTo>
                    <a:pt x="1021" y="246"/>
                  </a:lnTo>
                  <a:lnTo>
                    <a:pt x="1019" y="246"/>
                  </a:lnTo>
                  <a:lnTo>
                    <a:pt x="1019" y="250"/>
                  </a:lnTo>
                  <a:lnTo>
                    <a:pt x="1018" y="250"/>
                  </a:lnTo>
                  <a:lnTo>
                    <a:pt x="1018" y="253"/>
                  </a:lnTo>
                  <a:lnTo>
                    <a:pt x="1012" y="253"/>
                  </a:lnTo>
                  <a:lnTo>
                    <a:pt x="1012" y="250"/>
                  </a:lnTo>
                  <a:lnTo>
                    <a:pt x="1011" y="248"/>
                  </a:lnTo>
                  <a:lnTo>
                    <a:pt x="1009" y="246"/>
                  </a:lnTo>
                  <a:lnTo>
                    <a:pt x="1005" y="245"/>
                  </a:lnTo>
                  <a:lnTo>
                    <a:pt x="1004" y="245"/>
                  </a:lnTo>
                  <a:lnTo>
                    <a:pt x="1002" y="243"/>
                  </a:lnTo>
                  <a:lnTo>
                    <a:pt x="998" y="241"/>
                  </a:lnTo>
                  <a:lnTo>
                    <a:pt x="998" y="243"/>
                  </a:lnTo>
                  <a:lnTo>
                    <a:pt x="998" y="243"/>
                  </a:lnTo>
                  <a:lnTo>
                    <a:pt x="998" y="245"/>
                  </a:lnTo>
                  <a:lnTo>
                    <a:pt x="998" y="246"/>
                  </a:lnTo>
                  <a:lnTo>
                    <a:pt x="995" y="245"/>
                  </a:lnTo>
                  <a:lnTo>
                    <a:pt x="997" y="252"/>
                  </a:lnTo>
                  <a:lnTo>
                    <a:pt x="997" y="255"/>
                  </a:lnTo>
                  <a:lnTo>
                    <a:pt x="998" y="260"/>
                  </a:lnTo>
                  <a:lnTo>
                    <a:pt x="997" y="260"/>
                  </a:lnTo>
                  <a:lnTo>
                    <a:pt x="997" y="262"/>
                  </a:lnTo>
                  <a:lnTo>
                    <a:pt x="995" y="260"/>
                  </a:lnTo>
                  <a:lnTo>
                    <a:pt x="995" y="260"/>
                  </a:lnTo>
                  <a:lnTo>
                    <a:pt x="993" y="260"/>
                  </a:lnTo>
                  <a:lnTo>
                    <a:pt x="991" y="262"/>
                  </a:lnTo>
                  <a:lnTo>
                    <a:pt x="991" y="262"/>
                  </a:lnTo>
                  <a:lnTo>
                    <a:pt x="990" y="264"/>
                  </a:lnTo>
                  <a:lnTo>
                    <a:pt x="990" y="264"/>
                  </a:lnTo>
                  <a:lnTo>
                    <a:pt x="990" y="264"/>
                  </a:lnTo>
                  <a:lnTo>
                    <a:pt x="990" y="266"/>
                  </a:lnTo>
                  <a:lnTo>
                    <a:pt x="988" y="266"/>
                  </a:lnTo>
                  <a:lnTo>
                    <a:pt x="988" y="264"/>
                  </a:lnTo>
                  <a:lnTo>
                    <a:pt x="983" y="264"/>
                  </a:lnTo>
                  <a:lnTo>
                    <a:pt x="983" y="262"/>
                  </a:lnTo>
                  <a:lnTo>
                    <a:pt x="974" y="262"/>
                  </a:lnTo>
                  <a:lnTo>
                    <a:pt x="972" y="262"/>
                  </a:lnTo>
                  <a:lnTo>
                    <a:pt x="970" y="260"/>
                  </a:lnTo>
                  <a:lnTo>
                    <a:pt x="970" y="259"/>
                  </a:lnTo>
                  <a:lnTo>
                    <a:pt x="967" y="259"/>
                  </a:lnTo>
                  <a:lnTo>
                    <a:pt x="965" y="259"/>
                  </a:lnTo>
                  <a:lnTo>
                    <a:pt x="965" y="260"/>
                  </a:lnTo>
                  <a:lnTo>
                    <a:pt x="962" y="260"/>
                  </a:lnTo>
                  <a:lnTo>
                    <a:pt x="962" y="262"/>
                  </a:lnTo>
                  <a:lnTo>
                    <a:pt x="955" y="262"/>
                  </a:lnTo>
                  <a:lnTo>
                    <a:pt x="955" y="264"/>
                  </a:lnTo>
                  <a:lnTo>
                    <a:pt x="951" y="267"/>
                  </a:lnTo>
                  <a:lnTo>
                    <a:pt x="950" y="264"/>
                  </a:lnTo>
                  <a:lnTo>
                    <a:pt x="946" y="262"/>
                  </a:lnTo>
                  <a:lnTo>
                    <a:pt x="946" y="262"/>
                  </a:lnTo>
                  <a:lnTo>
                    <a:pt x="946" y="262"/>
                  </a:lnTo>
                  <a:lnTo>
                    <a:pt x="946" y="262"/>
                  </a:lnTo>
                  <a:lnTo>
                    <a:pt x="944" y="264"/>
                  </a:lnTo>
                  <a:lnTo>
                    <a:pt x="943" y="264"/>
                  </a:lnTo>
                  <a:lnTo>
                    <a:pt x="941" y="262"/>
                  </a:lnTo>
                  <a:lnTo>
                    <a:pt x="941" y="260"/>
                  </a:lnTo>
                  <a:lnTo>
                    <a:pt x="937" y="260"/>
                  </a:lnTo>
                  <a:lnTo>
                    <a:pt x="934" y="260"/>
                  </a:lnTo>
                  <a:lnTo>
                    <a:pt x="932" y="260"/>
                  </a:lnTo>
                  <a:lnTo>
                    <a:pt x="932" y="257"/>
                  </a:lnTo>
                  <a:lnTo>
                    <a:pt x="929" y="257"/>
                  </a:lnTo>
                  <a:lnTo>
                    <a:pt x="929" y="257"/>
                  </a:lnTo>
                  <a:lnTo>
                    <a:pt x="927" y="257"/>
                  </a:lnTo>
                  <a:lnTo>
                    <a:pt x="927" y="253"/>
                  </a:lnTo>
                  <a:lnTo>
                    <a:pt x="923" y="253"/>
                  </a:lnTo>
                  <a:lnTo>
                    <a:pt x="923" y="253"/>
                  </a:lnTo>
                  <a:lnTo>
                    <a:pt x="922" y="252"/>
                  </a:lnTo>
                  <a:lnTo>
                    <a:pt x="920" y="255"/>
                  </a:lnTo>
                  <a:lnTo>
                    <a:pt x="913" y="255"/>
                  </a:lnTo>
                  <a:lnTo>
                    <a:pt x="913" y="257"/>
                  </a:lnTo>
                  <a:lnTo>
                    <a:pt x="909" y="257"/>
                  </a:lnTo>
                  <a:lnTo>
                    <a:pt x="911" y="253"/>
                  </a:lnTo>
                  <a:lnTo>
                    <a:pt x="913" y="252"/>
                  </a:lnTo>
                  <a:lnTo>
                    <a:pt x="911" y="248"/>
                  </a:lnTo>
                  <a:lnTo>
                    <a:pt x="909" y="246"/>
                  </a:lnTo>
                  <a:lnTo>
                    <a:pt x="908" y="246"/>
                  </a:lnTo>
                  <a:lnTo>
                    <a:pt x="908" y="248"/>
                  </a:lnTo>
                  <a:lnTo>
                    <a:pt x="904" y="248"/>
                  </a:lnTo>
                  <a:lnTo>
                    <a:pt x="904" y="250"/>
                  </a:lnTo>
                  <a:lnTo>
                    <a:pt x="904" y="252"/>
                  </a:lnTo>
                  <a:lnTo>
                    <a:pt x="901" y="252"/>
                  </a:lnTo>
                  <a:lnTo>
                    <a:pt x="901" y="250"/>
                  </a:lnTo>
                  <a:lnTo>
                    <a:pt x="899" y="250"/>
                  </a:lnTo>
                  <a:lnTo>
                    <a:pt x="897" y="250"/>
                  </a:lnTo>
                  <a:lnTo>
                    <a:pt x="895" y="245"/>
                  </a:lnTo>
                  <a:lnTo>
                    <a:pt x="897" y="245"/>
                  </a:lnTo>
                  <a:lnTo>
                    <a:pt x="897" y="243"/>
                  </a:lnTo>
                  <a:lnTo>
                    <a:pt x="897" y="241"/>
                  </a:lnTo>
                  <a:lnTo>
                    <a:pt x="895" y="241"/>
                  </a:lnTo>
                  <a:lnTo>
                    <a:pt x="895" y="239"/>
                  </a:lnTo>
                  <a:lnTo>
                    <a:pt x="894" y="238"/>
                  </a:lnTo>
                  <a:lnTo>
                    <a:pt x="894" y="236"/>
                  </a:lnTo>
                  <a:lnTo>
                    <a:pt x="895" y="234"/>
                  </a:lnTo>
                  <a:lnTo>
                    <a:pt x="883" y="229"/>
                  </a:lnTo>
                  <a:lnTo>
                    <a:pt x="883" y="231"/>
                  </a:lnTo>
                  <a:lnTo>
                    <a:pt x="878" y="231"/>
                  </a:lnTo>
                  <a:lnTo>
                    <a:pt x="878" y="232"/>
                  </a:lnTo>
                  <a:lnTo>
                    <a:pt x="869" y="231"/>
                  </a:lnTo>
                  <a:lnTo>
                    <a:pt x="869" y="232"/>
                  </a:lnTo>
                  <a:lnTo>
                    <a:pt x="866" y="232"/>
                  </a:lnTo>
                  <a:lnTo>
                    <a:pt x="866" y="234"/>
                  </a:lnTo>
                  <a:lnTo>
                    <a:pt x="864" y="234"/>
                  </a:lnTo>
                  <a:lnTo>
                    <a:pt x="864" y="234"/>
                  </a:lnTo>
                  <a:lnTo>
                    <a:pt x="862" y="232"/>
                  </a:lnTo>
                  <a:lnTo>
                    <a:pt x="859" y="232"/>
                  </a:lnTo>
                  <a:lnTo>
                    <a:pt x="855" y="232"/>
                  </a:lnTo>
                  <a:lnTo>
                    <a:pt x="854" y="234"/>
                  </a:lnTo>
                  <a:lnTo>
                    <a:pt x="852" y="234"/>
                  </a:lnTo>
                  <a:lnTo>
                    <a:pt x="854" y="238"/>
                  </a:lnTo>
                  <a:lnTo>
                    <a:pt x="852" y="238"/>
                  </a:lnTo>
                  <a:lnTo>
                    <a:pt x="850" y="245"/>
                  </a:lnTo>
                  <a:lnTo>
                    <a:pt x="850" y="245"/>
                  </a:lnTo>
                  <a:lnTo>
                    <a:pt x="848" y="246"/>
                  </a:lnTo>
                  <a:lnTo>
                    <a:pt x="848" y="246"/>
                  </a:lnTo>
                  <a:lnTo>
                    <a:pt x="847" y="246"/>
                  </a:lnTo>
                  <a:lnTo>
                    <a:pt x="845" y="252"/>
                  </a:lnTo>
                  <a:lnTo>
                    <a:pt x="848" y="253"/>
                  </a:lnTo>
                  <a:lnTo>
                    <a:pt x="848" y="252"/>
                  </a:lnTo>
                  <a:lnTo>
                    <a:pt x="852" y="250"/>
                  </a:lnTo>
                  <a:lnTo>
                    <a:pt x="852" y="252"/>
                  </a:lnTo>
                  <a:lnTo>
                    <a:pt x="855" y="253"/>
                  </a:lnTo>
                  <a:lnTo>
                    <a:pt x="857" y="250"/>
                  </a:lnTo>
                  <a:lnTo>
                    <a:pt x="854" y="250"/>
                  </a:lnTo>
                  <a:lnTo>
                    <a:pt x="855" y="248"/>
                  </a:lnTo>
                  <a:lnTo>
                    <a:pt x="855" y="246"/>
                  </a:lnTo>
                  <a:lnTo>
                    <a:pt x="857" y="246"/>
                  </a:lnTo>
                  <a:lnTo>
                    <a:pt x="857" y="245"/>
                  </a:lnTo>
                  <a:lnTo>
                    <a:pt x="859" y="246"/>
                  </a:lnTo>
                  <a:lnTo>
                    <a:pt x="859" y="246"/>
                  </a:lnTo>
                  <a:lnTo>
                    <a:pt x="862" y="248"/>
                  </a:lnTo>
                  <a:lnTo>
                    <a:pt x="864" y="246"/>
                  </a:lnTo>
                  <a:lnTo>
                    <a:pt x="866" y="246"/>
                  </a:lnTo>
                  <a:lnTo>
                    <a:pt x="867" y="243"/>
                  </a:lnTo>
                  <a:lnTo>
                    <a:pt x="874" y="245"/>
                  </a:lnTo>
                  <a:lnTo>
                    <a:pt x="874" y="243"/>
                  </a:lnTo>
                  <a:lnTo>
                    <a:pt x="880" y="243"/>
                  </a:lnTo>
                  <a:lnTo>
                    <a:pt x="880" y="241"/>
                  </a:lnTo>
                  <a:lnTo>
                    <a:pt x="880" y="241"/>
                  </a:lnTo>
                  <a:lnTo>
                    <a:pt x="880" y="239"/>
                  </a:lnTo>
                  <a:lnTo>
                    <a:pt x="880" y="238"/>
                  </a:lnTo>
                  <a:lnTo>
                    <a:pt x="878" y="238"/>
                  </a:lnTo>
                  <a:lnTo>
                    <a:pt x="878" y="236"/>
                  </a:lnTo>
                  <a:lnTo>
                    <a:pt x="880" y="236"/>
                  </a:lnTo>
                  <a:lnTo>
                    <a:pt x="881" y="236"/>
                  </a:lnTo>
                  <a:lnTo>
                    <a:pt x="883" y="238"/>
                  </a:lnTo>
                  <a:lnTo>
                    <a:pt x="883" y="238"/>
                  </a:lnTo>
                  <a:lnTo>
                    <a:pt x="888" y="239"/>
                  </a:lnTo>
                  <a:lnTo>
                    <a:pt x="888" y="241"/>
                  </a:lnTo>
                  <a:lnTo>
                    <a:pt x="888" y="241"/>
                  </a:lnTo>
                  <a:lnTo>
                    <a:pt x="887" y="241"/>
                  </a:lnTo>
                  <a:lnTo>
                    <a:pt x="885" y="243"/>
                  </a:lnTo>
                  <a:lnTo>
                    <a:pt x="883" y="243"/>
                  </a:lnTo>
                  <a:lnTo>
                    <a:pt x="881" y="243"/>
                  </a:lnTo>
                  <a:lnTo>
                    <a:pt x="881" y="243"/>
                  </a:lnTo>
                  <a:lnTo>
                    <a:pt x="880" y="246"/>
                  </a:lnTo>
                  <a:lnTo>
                    <a:pt x="876" y="246"/>
                  </a:lnTo>
                  <a:lnTo>
                    <a:pt x="874" y="246"/>
                  </a:lnTo>
                  <a:lnTo>
                    <a:pt x="873" y="248"/>
                  </a:lnTo>
                  <a:lnTo>
                    <a:pt x="871" y="250"/>
                  </a:lnTo>
                  <a:lnTo>
                    <a:pt x="869" y="250"/>
                  </a:lnTo>
                  <a:lnTo>
                    <a:pt x="869" y="253"/>
                  </a:lnTo>
                  <a:lnTo>
                    <a:pt x="862" y="253"/>
                  </a:lnTo>
                  <a:lnTo>
                    <a:pt x="862" y="255"/>
                  </a:lnTo>
                  <a:lnTo>
                    <a:pt x="860" y="255"/>
                  </a:lnTo>
                  <a:lnTo>
                    <a:pt x="860" y="257"/>
                  </a:lnTo>
                  <a:lnTo>
                    <a:pt x="859" y="259"/>
                  </a:lnTo>
                  <a:lnTo>
                    <a:pt x="855" y="259"/>
                  </a:lnTo>
                  <a:lnTo>
                    <a:pt x="855" y="262"/>
                  </a:lnTo>
                  <a:lnTo>
                    <a:pt x="854" y="262"/>
                  </a:lnTo>
                  <a:lnTo>
                    <a:pt x="850" y="264"/>
                  </a:lnTo>
                  <a:lnTo>
                    <a:pt x="852" y="271"/>
                  </a:lnTo>
                  <a:lnTo>
                    <a:pt x="854" y="271"/>
                  </a:lnTo>
                  <a:lnTo>
                    <a:pt x="854" y="273"/>
                  </a:lnTo>
                  <a:lnTo>
                    <a:pt x="855" y="274"/>
                  </a:lnTo>
                  <a:lnTo>
                    <a:pt x="855" y="276"/>
                  </a:lnTo>
                  <a:lnTo>
                    <a:pt x="854" y="276"/>
                  </a:lnTo>
                  <a:lnTo>
                    <a:pt x="854" y="280"/>
                  </a:lnTo>
                  <a:lnTo>
                    <a:pt x="854" y="281"/>
                  </a:lnTo>
                  <a:lnTo>
                    <a:pt x="855" y="281"/>
                  </a:lnTo>
                  <a:lnTo>
                    <a:pt x="857" y="281"/>
                  </a:lnTo>
                  <a:lnTo>
                    <a:pt x="857" y="283"/>
                  </a:lnTo>
                  <a:lnTo>
                    <a:pt x="859" y="287"/>
                  </a:lnTo>
                  <a:lnTo>
                    <a:pt x="855" y="287"/>
                  </a:lnTo>
                  <a:lnTo>
                    <a:pt x="854" y="287"/>
                  </a:lnTo>
                  <a:lnTo>
                    <a:pt x="854" y="288"/>
                  </a:lnTo>
                  <a:lnTo>
                    <a:pt x="854" y="292"/>
                  </a:lnTo>
                  <a:lnTo>
                    <a:pt x="852" y="292"/>
                  </a:lnTo>
                  <a:lnTo>
                    <a:pt x="852" y="292"/>
                  </a:lnTo>
                  <a:lnTo>
                    <a:pt x="852" y="292"/>
                  </a:lnTo>
                  <a:lnTo>
                    <a:pt x="848" y="288"/>
                  </a:lnTo>
                  <a:lnTo>
                    <a:pt x="847" y="285"/>
                  </a:lnTo>
                  <a:lnTo>
                    <a:pt x="847" y="281"/>
                  </a:lnTo>
                  <a:lnTo>
                    <a:pt x="845" y="280"/>
                  </a:lnTo>
                  <a:lnTo>
                    <a:pt x="843" y="266"/>
                  </a:lnTo>
                  <a:lnTo>
                    <a:pt x="841" y="269"/>
                  </a:lnTo>
                  <a:lnTo>
                    <a:pt x="841" y="273"/>
                  </a:lnTo>
                  <a:lnTo>
                    <a:pt x="841" y="278"/>
                  </a:lnTo>
                  <a:lnTo>
                    <a:pt x="838" y="278"/>
                  </a:lnTo>
                  <a:lnTo>
                    <a:pt x="836" y="271"/>
                  </a:lnTo>
                  <a:lnTo>
                    <a:pt x="838" y="271"/>
                  </a:lnTo>
                  <a:lnTo>
                    <a:pt x="838" y="269"/>
                  </a:lnTo>
                  <a:lnTo>
                    <a:pt x="836" y="267"/>
                  </a:lnTo>
                  <a:lnTo>
                    <a:pt x="836" y="262"/>
                  </a:lnTo>
                  <a:lnTo>
                    <a:pt x="831" y="262"/>
                  </a:lnTo>
                  <a:lnTo>
                    <a:pt x="831" y="262"/>
                  </a:lnTo>
                  <a:lnTo>
                    <a:pt x="827" y="260"/>
                  </a:lnTo>
                  <a:lnTo>
                    <a:pt x="826" y="260"/>
                  </a:lnTo>
                  <a:lnTo>
                    <a:pt x="824" y="259"/>
                  </a:lnTo>
                  <a:lnTo>
                    <a:pt x="824" y="257"/>
                  </a:lnTo>
                  <a:lnTo>
                    <a:pt x="822" y="255"/>
                  </a:lnTo>
                  <a:lnTo>
                    <a:pt x="822" y="253"/>
                  </a:lnTo>
                  <a:lnTo>
                    <a:pt x="819" y="253"/>
                  </a:lnTo>
                  <a:lnTo>
                    <a:pt x="819" y="257"/>
                  </a:lnTo>
                  <a:lnTo>
                    <a:pt x="815" y="257"/>
                  </a:lnTo>
                  <a:lnTo>
                    <a:pt x="813" y="259"/>
                  </a:lnTo>
                  <a:lnTo>
                    <a:pt x="812" y="259"/>
                  </a:lnTo>
                  <a:lnTo>
                    <a:pt x="812" y="260"/>
                  </a:lnTo>
                  <a:lnTo>
                    <a:pt x="805" y="260"/>
                  </a:lnTo>
                  <a:lnTo>
                    <a:pt x="805" y="262"/>
                  </a:lnTo>
                  <a:lnTo>
                    <a:pt x="801" y="262"/>
                  </a:lnTo>
                  <a:lnTo>
                    <a:pt x="801" y="262"/>
                  </a:lnTo>
                  <a:lnTo>
                    <a:pt x="796" y="262"/>
                  </a:lnTo>
                  <a:lnTo>
                    <a:pt x="796" y="264"/>
                  </a:lnTo>
                  <a:lnTo>
                    <a:pt x="794" y="262"/>
                  </a:lnTo>
                  <a:lnTo>
                    <a:pt x="794" y="264"/>
                  </a:lnTo>
                  <a:lnTo>
                    <a:pt x="791" y="264"/>
                  </a:lnTo>
                  <a:lnTo>
                    <a:pt x="791" y="266"/>
                  </a:lnTo>
                  <a:lnTo>
                    <a:pt x="780" y="266"/>
                  </a:lnTo>
                  <a:lnTo>
                    <a:pt x="780" y="266"/>
                  </a:lnTo>
                  <a:lnTo>
                    <a:pt x="778" y="266"/>
                  </a:lnTo>
                  <a:lnTo>
                    <a:pt x="777" y="266"/>
                  </a:lnTo>
                  <a:lnTo>
                    <a:pt x="777" y="266"/>
                  </a:lnTo>
                  <a:lnTo>
                    <a:pt x="775" y="266"/>
                  </a:lnTo>
                  <a:lnTo>
                    <a:pt x="771" y="266"/>
                  </a:lnTo>
                  <a:lnTo>
                    <a:pt x="768" y="266"/>
                  </a:lnTo>
                  <a:lnTo>
                    <a:pt x="766" y="266"/>
                  </a:lnTo>
                  <a:lnTo>
                    <a:pt x="766" y="266"/>
                  </a:lnTo>
                  <a:lnTo>
                    <a:pt x="759" y="264"/>
                  </a:lnTo>
                  <a:lnTo>
                    <a:pt x="759" y="255"/>
                  </a:lnTo>
                  <a:lnTo>
                    <a:pt x="763" y="253"/>
                  </a:lnTo>
                  <a:lnTo>
                    <a:pt x="763" y="252"/>
                  </a:lnTo>
                  <a:lnTo>
                    <a:pt x="763" y="250"/>
                  </a:lnTo>
                  <a:lnTo>
                    <a:pt x="763" y="248"/>
                  </a:lnTo>
                  <a:lnTo>
                    <a:pt x="766" y="250"/>
                  </a:lnTo>
                  <a:lnTo>
                    <a:pt x="770" y="250"/>
                  </a:lnTo>
                  <a:lnTo>
                    <a:pt x="773" y="250"/>
                  </a:lnTo>
                  <a:lnTo>
                    <a:pt x="775" y="246"/>
                  </a:lnTo>
                  <a:lnTo>
                    <a:pt x="771" y="245"/>
                  </a:lnTo>
                  <a:lnTo>
                    <a:pt x="771" y="243"/>
                  </a:lnTo>
                  <a:lnTo>
                    <a:pt x="770" y="241"/>
                  </a:lnTo>
                  <a:lnTo>
                    <a:pt x="770" y="239"/>
                  </a:lnTo>
                  <a:lnTo>
                    <a:pt x="770" y="238"/>
                  </a:lnTo>
                  <a:lnTo>
                    <a:pt x="766" y="238"/>
                  </a:lnTo>
                  <a:lnTo>
                    <a:pt x="763" y="234"/>
                  </a:lnTo>
                  <a:lnTo>
                    <a:pt x="759" y="236"/>
                  </a:lnTo>
                  <a:lnTo>
                    <a:pt x="756" y="231"/>
                  </a:lnTo>
                  <a:lnTo>
                    <a:pt x="745" y="232"/>
                  </a:lnTo>
                  <a:lnTo>
                    <a:pt x="747" y="234"/>
                  </a:lnTo>
                  <a:lnTo>
                    <a:pt x="749" y="236"/>
                  </a:lnTo>
                  <a:lnTo>
                    <a:pt x="749" y="238"/>
                  </a:lnTo>
                  <a:lnTo>
                    <a:pt x="747" y="238"/>
                  </a:lnTo>
                  <a:lnTo>
                    <a:pt x="747" y="238"/>
                  </a:lnTo>
                  <a:lnTo>
                    <a:pt x="747" y="238"/>
                  </a:lnTo>
                  <a:lnTo>
                    <a:pt x="740" y="238"/>
                  </a:lnTo>
                  <a:lnTo>
                    <a:pt x="740" y="236"/>
                  </a:lnTo>
                  <a:lnTo>
                    <a:pt x="737" y="236"/>
                  </a:lnTo>
                  <a:lnTo>
                    <a:pt x="737" y="234"/>
                  </a:lnTo>
                  <a:lnTo>
                    <a:pt x="730" y="234"/>
                  </a:lnTo>
                  <a:lnTo>
                    <a:pt x="730" y="232"/>
                  </a:lnTo>
                  <a:lnTo>
                    <a:pt x="724" y="231"/>
                  </a:lnTo>
                  <a:lnTo>
                    <a:pt x="724" y="229"/>
                  </a:lnTo>
                  <a:lnTo>
                    <a:pt x="723" y="229"/>
                  </a:lnTo>
                  <a:lnTo>
                    <a:pt x="719" y="229"/>
                  </a:lnTo>
                  <a:lnTo>
                    <a:pt x="719" y="227"/>
                  </a:lnTo>
                  <a:lnTo>
                    <a:pt x="712" y="227"/>
                  </a:lnTo>
                  <a:lnTo>
                    <a:pt x="712" y="224"/>
                  </a:lnTo>
                  <a:lnTo>
                    <a:pt x="709" y="224"/>
                  </a:lnTo>
                  <a:lnTo>
                    <a:pt x="709" y="222"/>
                  </a:lnTo>
                  <a:lnTo>
                    <a:pt x="698" y="220"/>
                  </a:lnTo>
                  <a:lnTo>
                    <a:pt x="698" y="220"/>
                  </a:lnTo>
                  <a:lnTo>
                    <a:pt x="693" y="218"/>
                  </a:lnTo>
                  <a:lnTo>
                    <a:pt x="693" y="217"/>
                  </a:lnTo>
                  <a:lnTo>
                    <a:pt x="689" y="217"/>
                  </a:lnTo>
                  <a:lnTo>
                    <a:pt x="688" y="215"/>
                  </a:lnTo>
                  <a:lnTo>
                    <a:pt x="686" y="215"/>
                  </a:lnTo>
                  <a:lnTo>
                    <a:pt x="686" y="211"/>
                  </a:lnTo>
                  <a:lnTo>
                    <a:pt x="672" y="208"/>
                  </a:lnTo>
                  <a:lnTo>
                    <a:pt x="672" y="208"/>
                  </a:lnTo>
                  <a:lnTo>
                    <a:pt x="670" y="208"/>
                  </a:lnTo>
                  <a:lnTo>
                    <a:pt x="670" y="206"/>
                  </a:lnTo>
                  <a:lnTo>
                    <a:pt x="667" y="206"/>
                  </a:lnTo>
                  <a:lnTo>
                    <a:pt x="667" y="204"/>
                  </a:lnTo>
                  <a:lnTo>
                    <a:pt x="658" y="204"/>
                  </a:lnTo>
                  <a:lnTo>
                    <a:pt x="658" y="206"/>
                  </a:lnTo>
                  <a:lnTo>
                    <a:pt x="651" y="204"/>
                  </a:lnTo>
                  <a:lnTo>
                    <a:pt x="651" y="210"/>
                  </a:lnTo>
                  <a:lnTo>
                    <a:pt x="648" y="211"/>
                  </a:lnTo>
                  <a:lnTo>
                    <a:pt x="644" y="213"/>
                  </a:lnTo>
                  <a:lnTo>
                    <a:pt x="642" y="217"/>
                  </a:lnTo>
                  <a:lnTo>
                    <a:pt x="641" y="217"/>
                  </a:lnTo>
                  <a:lnTo>
                    <a:pt x="639" y="215"/>
                  </a:lnTo>
                  <a:lnTo>
                    <a:pt x="639" y="217"/>
                  </a:lnTo>
                  <a:lnTo>
                    <a:pt x="639" y="215"/>
                  </a:lnTo>
                  <a:lnTo>
                    <a:pt x="639" y="211"/>
                  </a:lnTo>
                  <a:lnTo>
                    <a:pt x="635" y="208"/>
                  </a:lnTo>
                  <a:lnTo>
                    <a:pt x="637" y="204"/>
                  </a:lnTo>
                  <a:lnTo>
                    <a:pt x="635" y="204"/>
                  </a:lnTo>
                  <a:lnTo>
                    <a:pt x="634" y="199"/>
                  </a:lnTo>
                  <a:lnTo>
                    <a:pt x="635" y="199"/>
                  </a:lnTo>
                  <a:lnTo>
                    <a:pt x="635" y="199"/>
                  </a:lnTo>
                  <a:lnTo>
                    <a:pt x="637" y="199"/>
                  </a:lnTo>
                  <a:lnTo>
                    <a:pt x="637" y="197"/>
                  </a:lnTo>
                  <a:lnTo>
                    <a:pt x="637" y="197"/>
                  </a:lnTo>
                  <a:lnTo>
                    <a:pt x="637" y="196"/>
                  </a:lnTo>
                  <a:lnTo>
                    <a:pt x="637" y="196"/>
                  </a:lnTo>
                  <a:lnTo>
                    <a:pt x="635" y="196"/>
                  </a:lnTo>
                  <a:lnTo>
                    <a:pt x="634" y="196"/>
                  </a:lnTo>
                  <a:lnTo>
                    <a:pt x="634" y="197"/>
                  </a:lnTo>
                  <a:lnTo>
                    <a:pt x="630" y="199"/>
                  </a:lnTo>
                  <a:lnTo>
                    <a:pt x="630" y="201"/>
                  </a:lnTo>
                  <a:lnTo>
                    <a:pt x="632" y="203"/>
                  </a:lnTo>
                  <a:lnTo>
                    <a:pt x="632" y="204"/>
                  </a:lnTo>
                  <a:lnTo>
                    <a:pt x="630" y="204"/>
                  </a:lnTo>
                  <a:lnTo>
                    <a:pt x="630" y="206"/>
                  </a:lnTo>
                  <a:lnTo>
                    <a:pt x="628" y="208"/>
                  </a:lnTo>
                  <a:lnTo>
                    <a:pt x="632" y="208"/>
                  </a:lnTo>
                  <a:lnTo>
                    <a:pt x="630" y="210"/>
                  </a:lnTo>
                  <a:lnTo>
                    <a:pt x="630" y="211"/>
                  </a:lnTo>
                  <a:lnTo>
                    <a:pt x="630" y="213"/>
                  </a:lnTo>
                  <a:lnTo>
                    <a:pt x="628" y="215"/>
                  </a:lnTo>
                  <a:lnTo>
                    <a:pt x="628" y="215"/>
                  </a:lnTo>
                  <a:lnTo>
                    <a:pt x="628" y="218"/>
                  </a:lnTo>
                  <a:lnTo>
                    <a:pt x="628" y="218"/>
                  </a:lnTo>
                  <a:lnTo>
                    <a:pt x="628" y="220"/>
                  </a:lnTo>
                  <a:lnTo>
                    <a:pt x="625" y="220"/>
                  </a:lnTo>
                  <a:lnTo>
                    <a:pt x="625" y="217"/>
                  </a:lnTo>
                  <a:lnTo>
                    <a:pt x="623" y="217"/>
                  </a:lnTo>
                  <a:lnTo>
                    <a:pt x="621" y="217"/>
                  </a:lnTo>
                  <a:lnTo>
                    <a:pt x="621" y="217"/>
                  </a:lnTo>
                  <a:lnTo>
                    <a:pt x="621" y="215"/>
                  </a:lnTo>
                  <a:lnTo>
                    <a:pt x="621" y="215"/>
                  </a:lnTo>
                  <a:lnTo>
                    <a:pt x="620" y="215"/>
                  </a:lnTo>
                  <a:lnTo>
                    <a:pt x="620" y="213"/>
                  </a:lnTo>
                  <a:lnTo>
                    <a:pt x="618" y="213"/>
                  </a:lnTo>
                  <a:lnTo>
                    <a:pt x="609" y="203"/>
                  </a:lnTo>
                  <a:lnTo>
                    <a:pt x="607" y="203"/>
                  </a:lnTo>
                  <a:lnTo>
                    <a:pt x="604" y="201"/>
                  </a:lnTo>
                  <a:lnTo>
                    <a:pt x="604" y="199"/>
                  </a:lnTo>
                  <a:lnTo>
                    <a:pt x="602" y="199"/>
                  </a:lnTo>
                  <a:lnTo>
                    <a:pt x="602" y="197"/>
                  </a:lnTo>
                  <a:lnTo>
                    <a:pt x="602" y="197"/>
                  </a:lnTo>
                  <a:lnTo>
                    <a:pt x="602" y="196"/>
                  </a:lnTo>
                  <a:lnTo>
                    <a:pt x="599" y="194"/>
                  </a:lnTo>
                  <a:lnTo>
                    <a:pt x="599" y="194"/>
                  </a:lnTo>
                  <a:lnTo>
                    <a:pt x="592" y="191"/>
                  </a:lnTo>
                  <a:lnTo>
                    <a:pt x="585" y="184"/>
                  </a:lnTo>
                  <a:lnTo>
                    <a:pt x="583" y="184"/>
                  </a:lnTo>
                  <a:lnTo>
                    <a:pt x="581" y="182"/>
                  </a:lnTo>
                  <a:lnTo>
                    <a:pt x="581" y="178"/>
                  </a:lnTo>
                  <a:lnTo>
                    <a:pt x="579" y="175"/>
                  </a:lnTo>
                  <a:lnTo>
                    <a:pt x="578" y="175"/>
                  </a:lnTo>
                  <a:lnTo>
                    <a:pt x="576" y="173"/>
                  </a:lnTo>
                  <a:lnTo>
                    <a:pt x="574" y="171"/>
                  </a:lnTo>
                  <a:lnTo>
                    <a:pt x="572" y="171"/>
                  </a:lnTo>
                  <a:lnTo>
                    <a:pt x="571" y="170"/>
                  </a:lnTo>
                  <a:lnTo>
                    <a:pt x="571" y="170"/>
                  </a:lnTo>
                  <a:lnTo>
                    <a:pt x="566" y="171"/>
                  </a:lnTo>
                  <a:lnTo>
                    <a:pt x="566" y="175"/>
                  </a:lnTo>
                  <a:lnTo>
                    <a:pt x="566" y="177"/>
                  </a:lnTo>
                  <a:lnTo>
                    <a:pt x="566" y="180"/>
                  </a:lnTo>
                  <a:lnTo>
                    <a:pt x="569" y="180"/>
                  </a:lnTo>
                  <a:lnTo>
                    <a:pt x="567" y="185"/>
                  </a:lnTo>
                  <a:lnTo>
                    <a:pt x="564" y="191"/>
                  </a:lnTo>
                  <a:lnTo>
                    <a:pt x="562" y="196"/>
                  </a:lnTo>
                  <a:lnTo>
                    <a:pt x="559" y="199"/>
                  </a:lnTo>
                  <a:lnTo>
                    <a:pt x="559" y="199"/>
                  </a:lnTo>
                  <a:lnTo>
                    <a:pt x="557" y="199"/>
                  </a:lnTo>
                  <a:lnTo>
                    <a:pt x="553" y="199"/>
                  </a:lnTo>
                  <a:lnTo>
                    <a:pt x="550" y="199"/>
                  </a:lnTo>
                  <a:lnTo>
                    <a:pt x="550" y="199"/>
                  </a:lnTo>
                  <a:lnTo>
                    <a:pt x="548" y="199"/>
                  </a:lnTo>
                  <a:lnTo>
                    <a:pt x="548" y="203"/>
                  </a:lnTo>
                  <a:lnTo>
                    <a:pt x="541" y="203"/>
                  </a:lnTo>
                  <a:lnTo>
                    <a:pt x="541" y="204"/>
                  </a:lnTo>
                  <a:lnTo>
                    <a:pt x="539" y="204"/>
                  </a:lnTo>
                  <a:lnTo>
                    <a:pt x="539" y="210"/>
                  </a:lnTo>
                  <a:lnTo>
                    <a:pt x="539" y="210"/>
                  </a:lnTo>
                  <a:lnTo>
                    <a:pt x="538" y="211"/>
                  </a:lnTo>
                  <a:lnTo>
                    <a:pt x="538" y="213"/>
                  </a:lnTo>
                  <a:lnTo>
                    <a:pt x="534" y="213"/>
                  </a:lnTo>
                  <a:lnTo>
                    <a:pt x="532" y="215"/>
                  </a:lnTo>
                  <a:lnTo>
                    <a:pt x="532" y="215"/>
                  </a:lnTo>
                  <a:lnTo>
                    <a:pt x="529" y="215"/>
                  </a:lnTo>
                  <a:lnTo>
                    <a:pt x="529" y="217"/>
                  </a:lnTo>
                  <a:lnTo>
                    <a:pt x="527" y="217"/>
                  </a:lnTo>
                  <a:lnTo>
                    <a:pt x="525" y="213"/>
                  </a:lnTo>
                  <a:lnTo>
                    <a:pt x="520" y="215"/>
                  </a:lnTo>
                  <a:lnTo>
                    <a:pt x="520" y="218"/>
                  </a:lnTo>
                  <a:lnTo>
                    <a:pt x="517" y="220"/>
                  </a:lnTo>
                  <a:lnTo>
                    <a:pt x="515" y="222"/>
                  </a:lnTo>
                  <a:lnTo>
                    <a:pt x="511" y="220"/>
                  </a:lnTo>
                  <a:lnTo>
                    <a:pt x="511" y="225"/>
                  </a:lnTo>
                  <a:lnTo>
                    <a:pt x="510" y="225"/>
                  </a:lnTo>
                  <a:lnTo>
                    <a:pt x="508" y="229"/>
                  </a:lnTo>
                  <a:lnTo>
                    <a:pt x="508" y="229"/>
                  </a:lnTo>
                  <a:lnTo>
                    <a:pt x="508" y="231"/>
                  </a:lnTo>
                  <a:lnTo>
                    <a:pt x="508" y="234"/>
                  </a:lnTo>
                  <a:lnTo>
                    <a:pt x="499" y="236"/>
                  </a:lnTo>
                  <a:lnTo>
                    <a:pt x="499" y="232"/>
                  </a:lnTo>
                  <a:lnTo>
                    <a:pt x="499" y="231"/>
                  </a:lnTo>
                  <a:lnTo>
                    <a:pt x="499" y="229"/>
                  </a:lnTo>
                  <a:lnTo>
                    <a:pt x="503" y="227"/>
                  </a:lnTo>
                  <a:lnTo>
                    <a:pt x="503" y="227"/>
                  </a:lnTo>
                  <a:lnTo>
                    <a:pt x="506" y="225"/>
                  </a:lnTo>
                  <a:lnTo>
                    <a:pt x="504" y="220"/>
                  </a:lnTo>
                  <a:lnTo>
                    <a:pt x="508" y="218"/>
                  </a:lnTo>
                  <a:lnTo>
                    <a:pt x="510" y="217"/>
                  </a:lnTo>
                  <a:lnTo>
                    <a:pt x="510" y="215"/>
                  </a:lnTo>
                  <a:lnTo>
                    <a:pt x="510" y="215"/>
                  </a:lnTo>
                  <a:lnTo>
                    <a:pt x="511" y="211"/>
                  </a:lnTo>
                  <a:lnTo>
                    <a:pt x="511" y="208"/>
                  </a:lnTo>
                  <a:lnTo>
                    <a:pt x="520" y="206"/>
                  </a:lnTo>
                  <a:lnTo>
                    <a:pt x="529" y="206"/>
                  </a:lnTo>
                  <a:lnTo>
                    <a:pt x="538" y="204"/>
                  </a:lnTo>
                  <a:lnTo>
                    <a:pt x="538" y="203"/>
                  </a:lnTo>
                  <a:lnTo>
                    <a:pt x="539" y="203"/>
                  </a:lnTo>
                  <a:lnTo>
                    <a:pt x="541" y="199"/>
                  </a:lnTo>
                  <a:lnTo>
                    <a:pt x="541" y="199"/>
                  </a:lnTo>
                  <a:lnTo>
                    <a:pt x="543" y="197"/>
                  </a:lnTo>
                  <a:lnTo>
                    <a:pt x="543" y="196"/>
                  </a:lnTo>
                  <a:lnTo>
                    <a:pt x="546" y="196"/>
                  </a:lnTo>
                  <a:lnTo>
                    <a:pt x="546" y="194"/>
                  </a:lnTo>
                  <a:lnTo>
                    <a:pt x="548" y="194"/>
                  </a:lnTo>
                  <a:lnTo>
                    <a:pt x="548" y="187"/>
                  </a:lnTo>
                  <a:lnTo>
                    <a:pt x="543" y="189"/>
                  </a:lnTo>
                  <a:lnTo>
                    <a:pt x="543" y="187"/>
                  </a:lnTo>
                  <a:lnTo>
                    <a:pt x="531" y="187"/>
                  </a:lnTo>
                  <a:lnTo>
                    <a:pt x="527" y="199"/>
                  </a:lnTo>
                  <a:lnTo>
                    <a:pt x="524" y="199"/>
                  </a:lnTo>
                  <a:lnTo>
                    <a:pt x="524" y="199"/>
                  </a:lnTo>
                  <a:lnTo>
                    <a:pt x="522" y="199"/>
                  </a:lnTo>
                  <a:lnTo>
                    <a:pt x="522" y="197"/>
                  </a:lnTo>
                  <a:lnTo>
                    <a:pt x="520" y="197"/>
                  </a:lnTo>
                  <a:lnTo>
                    <a:pt x="520" y="196"/>
                  </a:lnTo>
                  <a:lnTo>
                    <a:pt x="518" y="197"/>
                  </a:lnTo>
                  <a:lnTo>
                    <a:pt x="515" y="197"/>
                  </a:lnTo>
                  <a:lnTo>
                    <a:pt x="515" y="199"/>
                  </a:lnTo>
                  <a:lnTo>
                    <a:pt x="515" y="199"/>
                  </a:lnTo>
                  <a:lnTo>
                    <a:pt x="508" y="199"/>
                  </a:lnTo>
                  <a:lnTo>
                    <a:pt x="506" y="203"/>
                  </a:lnTo>
                  <a:lnTo>
                    <a:pt x="501" y="203"/>
                  </a:lnTo>
                  <a:lnTo>
                    <a:pt x="501" y="206"/>
                  </a:lnTo>
                  <a:lnTo>
                    <a:pt x="501" y="206"/>
                  </a:lnTo>
                  <a:lnTo>
                    <a:pt x="501" y="208"/>
                  </a:lnTo>
                  <a:lnTo>
                    <a:pt x="499" y="211"/>
                  </a:lnTo>
                  <a:lnTo>
                    <a:pt x="489" y="213"/>
                  </a:lnTo>
                  <a:lnTo>
                    <a:pt x="489" y="210"/>
                  </a:lnTo>
                  <a:lnTo>
                    <a:pt x="487" y="208"/>
                  </a:lnTo>
                  <a:lnTo>
                    <a:pt x="487" y="208"/>
                  </a:lnTo>
                  <a:lnTo>
                    <a:pt x="485" y="208"/>
                  </a:lnTo>
                  <a:lnTo>
                    <a:pt x="483" y="206"/>
                  </a:lnTo>
                  <a:lnTo>
                    <a:pt x="482" y="204"/>
                  </a:lnTo>
                  <a:lnTo>
                    <a:pt x="482" y="204"/>
                  </a:lnTo>
                  <a:lnTo>
                    <a:pt x="482" y="203"/>
                  </a:lnTo>
                  <a:lnTo>
                    <a:pt x="480" y="203"/>
                  </a:lnTo>
                  <a:lnTo>
                    <a:pt x="478" y="208"/>
                  </a:lnTo>
                  <a:lnTo>
                    <a:pt x="480" y="208"/>
                  </a:lnTo>
                  <a:lnTo>
                    <a:pt x="480" y="210"/>
                  </a:lnTo>
                  <a:lnTo>
                    <a:pt x="478" y="210"/>
                  </a:lnTo>
                  <a:lnTo>
                    <a:pt x="478" y="211"/>
                  </a:lnTo>
                  <a:lnTo>
                    <a:pt x="476" y="213"/>
                  </a:lnTo>
                  <a:lnTo>
                    <a:pt x="476" y="215"/>
                  </a:lnTo>
                  <a:lnTo>
                    <a:pt x="471" y="215"/>
                  </a:lnTo>
                  <a:lnTo>
                    <a:pt x="471" y="220"/>
                  </a:lnTo>
                  <a:lnTo>
                    <a:pt x="468" y="220"/>
                  </a:lnTo>
                  <a:lnTo>
                    <a:pt x="466" y="217"/>
                  </a:lnTo>
                  <a:lnTo>
                    <a:pt x="463" y="217"/>
                  </a:lnTo>
                  <a:lnTo>
                    <a:pt x="463" y="218"/>
                  </a:lnTo>
                  <a:lnTo>
                    <a:pt x="457" y="217"/>
                  </a:lnTo>
                  <a:lnTo>
                    <a:pt x="457" y="222"/>
                  </a:lnTo>
                  <a:lnTo>
                    <a:pt x="459" y="224"/>
                  </a:lnTo>
                  <a:lnTo>
                    <a:pt x="466" y="225"/>
                  </a:lnTo>
                  <a:lnTo>
                    <a:pt x="466" y="229"/>
                  </a:lnTo>
                  <a:lnTo>
                    <a:pt x="468" y="229"/>
                  </a:lnTo>
                  <a:lnTo>
                    <a:pt x="468" y="234"/>
                  </a:lnTo>
                  <a:lnTo>
                    <a:pt x="466" y="234"/>
                  </a:lnTo>
                  <a:lnTo>
                    <a:pt x="468" y="236"/>
                  </a:lnTo>
                  <a:lnTo>
                    <a:pt x="466" y="236"/>
                  </a:lnTo>
                  <a:lnTo>
                    <a:pt x="466" y="234"/>
                  </a:lnTo>
                  <a:lnTo>
                    <a:pt x="461" y="231"/>
                  </a:lnTo>
                  <a:lnTo>
                    <a:pt x="461" y="229"/>
                  </a:lnTo>
                  <a:lnTo>
                    <a:pt x="459" y="225"/>
                  </a:lnTo>
                  <a:lnTo>
                    <a:pt x="457" y="225"/>
                  </a:lnTo>
                  <a:lnTo>
                    <a:pt x="456" y="224"/>
                  </a:lnTo>
                  <a:lnTo>
                    <a:pt x="449" y="224"/>
                  </a:lnTo>
                  <a:lnTo>
                    <a:pt x="449" y="222"/>
                  </a:lnTo>
                  <a:lnTo>
                    <a:pt x="447" y="222"/>
                  </a:lnTo>
                  <a:lnTo>
                    <a:pt x="447" y="220"/>
                  </a:lnTo>
                  <a:lnTo>
                    <a:pt x="442" y="220"/>
                  </a:lnTo>
                  <a:lnTo>
                    <a:pt x="442" y="218"/>
                  </a:lnTo>
                  <a:lnTo>
                    <a:pt x="438" y="218"/>
                  </a:lnTo>
                  <a:lnTo>
                    <a:pt x="435" y="215"/>
                  </a:lnTo>
                  <a:lnTo>
                    <a:pt x="433" y="213"/>
                  </a:lnTo>
                  <a:lnTo>
                    <a:pt x="429" y="213"/>
                  </a:lnTo>
                  <a:lnTo>
                    <a:pt x="428" y="213"/>
                  </a:lnTo>
                  <a:lnTo>
                    <a:pt x="428" y="211"/>
                  </a:lnTo>
                  <a:lnTo>
                    <a:pt x="424" y="211"/>
                  </a:lnTo>
                  <a:lnTo>
                    <a:pt x="421" y="208"/>
                  </a:lnTo>
                  <a:lnTo>
                    <a:pt x="417" y="208"/>
                  </a:lnTo>
                  <a:lnTo>
                    <a:pt x="412" y="203"/>
                  </a:lnTo>
                  <a:lnTo>
                    <a:pt x="410" y="201"/>
                  </a:lnTo>
                  <a:lnTo>
                    <a:pt x="407" y="201"/>
                  </a:lnTo>
                  <a:lnTo>
                    <a:pt x="401" y="201"/>
                  </a:lnTo>
                  <a:lnTo>
                    <a:pt x="398" y="201"/>
                  </a:lnTo>
                  <a:lnTo>
                    <a:pt x="394" y="203"/>
                  </a:lnTo>
                  <a:lnTo>
                    <a:pt x="394" y="203"/>
                  </a:lnTo>
                  <a:lnTo>
                    <a:pt x="393" y="203"/>
                  </a:lnTo>
                  <a:lnTo>
                    <a:pt x="391" y="203"/>
                  </a:lnTo>
                  <a:lnTo>
                    <a:pt x="391" y="201"/>
                  </a:lnTo>
                  <a:lnTo>
                    <a:pt x="386" y="201"/>
                  </a:lnTo>
                  <a:lnTo>
                    <a:pt x="386" y="199"/>
                  </a:lnTo>
                  <a:lnTo>
                    <a:pt x="382" y="199"/>
                  </a:lnTo>
                  <a:lnTo>
                    <a:pt x="382" y="199"/>
                  </a:lnTo>
                  <a:lnTo>
                    <a:pt x="379" y="199"/>
                  </a:lnTo>
                  <a:lnTo>
                    <a:pt x="379" y="196"/>
                  </a:lnTo>
                  <a:lnTo>
                    <a:pt x="375" y="196"/>
                  </a:lnTo>
                  <a:lnTo>
                    <a:pt x="375" y="196"/>
                  </a:lnTo>
                  <a:lnTo>
                    <a:pt x="374" y="196"/>
                  </a:lnTo>
                  <a:lnTo>
                    <a:pt x="372" y="194"/>
                  </a:lnTo>
                  <a:lnTo>
                    <a:pt x="368" y="194"/>
                  </a:lnTo>
                  <a:lnTo>
                    <a:pt x="367" y="191"/>
                  </a:lnTo>
                  <a:lnTo>
                    <a:pt x="365" y="191"/>
                  </a:lnTo>
                  <a:lnTo>
                    <a:pt x="365" y="192"/>
                  </a:lnTo>
                  <a:lnTo>
                    <a:pt x="363" y="192"/>
                  </a:lnTo>
                  <a:lnTo>
                    <a:pt x="363" y="194"/>
                  </a:lnTo>
                  <a:lnTo>
                    <a:pt x="361" y="192"/>
                  </a:lnTo>
                  <a:lnTo>
                    <a:pt x="361" y="192"/>
                  </a:lnTo>
                  <a:lnTo>
                    <a:pt x="361" y="192"/>
                  </a:lnTo>
                  <a:lnTo>
                    <a:pt x="358" y="192"/>
                  </a:lnTo>
                  <a:lnTo>
                    <a:pt x="358" y="192"/>
                  </a:lnTo>
                  <a:lnTo>
                    <a:pt x="356" y="192"/>
                  </a:lnTo>
                  <a:lnTo>
                    <a:pt x="354" y="192"/>
                  </a:lnTo>
                  <a:lnTo>
                    <a:pt x="353" y="191"/>
                  </a:lnTo>
                  <a:lnTo>
                    <a:pt x="351" y="191"/>
                  </a:lnTo>
                  <a:lnTo>
                    <a:pt x="349" y="192"/>
                  </a:lnTo>
                  <a:lnTo>
                    <a:pt x="347" y="194"/>
                  </a:lnTo>
                  <a:lnTo>
                    <a:pt x="347" y="196"/>
                  </a:lnTo>
                  <a:lnTo>
                    <a:pt x="346" y="196"/>
                  </a:lnTo>
                  <a:lnTo>
                    <a:pt x="344" y="196"/>
                  </a:lnTo>
                  <a:lnTo>
                    <a:pt x="344" y="194"/>
                  </a:lnTo>
                  <a:lnTo>
                    <a:pt x="342" y="194"/>
                  </a:lnTo>
                  <a:lnTo>
                    <a:pt x="340" y="194"/>
                  </a:lnTo>
                  <a:lnTo>
                    <a:pt x="340" y="196"/>
                  </a:lnTo>
                  <a:lnTo>
                    <a:pt x="337" y="196"/>
                  </a:lnTo>
                  <a:lnTo>
                    <a:pt x="337" y="192"/>
                  </a:lnTo>
                  <a:lnTo>
                    <a:pt x="332" y="192"/>
                  </a:lnTo>
                  <a:lnTo>
                    <a:pt x="326" y="192"/>
                  </a:lnTo>
                  <a:lnTo>
                    <a:pt x="323" y="191"/>
                  </a:lnTo>
                  <a:lnTo>
                    <a:pt x="318" y="191"/>
                  </a:lnTo>
                  <a:lnTo>
                    <a:pt x="316" y="187"/>
                  </a:lnTo>
                  <a:lnTo>
                    <a:pt x="309" y="187"/>
                  </a:lnTo>
                  <a:lnTo>
                    <a:pt x="309" y="189"/>
                  </a:lnTo>
                  <a:lnTo>
                    <a:pt x="307" y="189"/>
                  </a:lnTo>
                  <a:lnTo>
                    <a:pt x="307" y="189"/>
                  </a:lnTo>
                  <a:lnTo>
                    <a:pt x="307" y="187"/>
                  </a:lnTo>
                  <a:lnTo>
                    <a:pt x="295" y="187"/>
                  </a:lnTo>
                  <a:lnTo>
                    <a:pt x="295" y="187"/>
                  </a:lnTo>
                  <a:lnTo>
                    <a:pt x="284" y="187"/>
                  </a:lnTo>
                  <a:lnTo>
                    <a:pt x="283" y="185"/>
                  </a:lnTo>
                  <a:lnTo>
                    <a:pt x="278" y="187"/>
                  </a:lnTo>
                  <a:lnTo>
                    <a:pt x="276" y="184"/>
                  </a:lnTo>
                  <a:lnTo>
                    <a:pt x="272" y="184"/>
                  </a:lnTo>
                  <a:lnTo>
                    <a:pt x="271" y="182"/>
                  </a:lnTo>
                  <a:lnTo>
                    <a:pt x="265" y="182"/>
                  </a:lnTo>
                  <a:lnTo>
                    <a:pt x="265" y="180"/>
                  </a:lnTo>
                  <a:lnTo>
                    <a:pt x="262" y="180"/>
                  </a:lnTo>
                  <a:lnTo>
                    <a:pt x="260" y="180"/>
                  </a:lnTo>
                  <a:lnTo>
                    <a:pt x="258" y="182"/>
                  </a:lnTo>
                  <a:lnTo>
                    <a:pt x="257" y="184"/>
                  </a:lnTo>
                  <a:lnTo>
                    <a:pt x="250" y="184"/>
                  </a:lnTo>
                  <a:lnTo>
                    <a:pt x="250" y="184"/>
                  </a:lnTo>
                  <a:lnTo>
                    <a:pt x="246" y="185"/>
                  </a:lnTo>
                  <a:lnTo>
                    <a:pt x="246" y="184"/>
                  </a:lnTo>
                  <a:lnTo>
                    <a:pt x="243" y="184"/>
                  </a:lnTo>
                  <a:lnTo>
                    <a:pt x="243" y="184"/>
                  </a:lnTo>
                  <a:lnTo>
                    <a:pt x="237" y="184"/>
                  </a:lnTo>
                  <a:lnTo>
                    <a:pt x="237" y="182"/>
                  </a:lnTo>
                  <a:lnTo>
                    <a:pt x="234" y="182"/>
                  </a:lnTo>
                  <a:lnTo>
                    <a:pt x="234" y="182"/>
                  </a:lnTo>
                  <a:lnTo>
                    <a:pt x="227" y="182"/>
                  </a:lnTo>
                  <a:lnTo>
                    <a:pt x="227" y="180"/>
                  </a:lnTo>
                  <a:lnTo>
                    <a:pt x="225" y="180"/>
                  </a:lnTo>
                  <a:lnTo>
                    <a:pt x="225" y="178"/>
                  </a:lnTo>
                  <a:lnTo>
                    <a:pt x="216" y="178"/>
                  </a:lnTo>
                  <a:lnTo>
                    <a:pt x="218" y="175"/>
                  </a:lnTo>
                  <a:lnTo>
                    <a:pt x="206" y="173"/>
                  </a:lnTo>
                  <a:lnTo>
                    <a:pt x="206" y="175"/>
                  </a:lnTo>
                  <a:lnTo>
                    <a:pt x="202" y="175"/>
                  </a:lnTo>
                  <a:lnTo>
                    <a:pt x="202" y="175"/>
                  </a:lnTo>
                  <a:lnTo>
                    <a:pt x="194" y="175"/>
                  </a:lnTo>
                  <a:lnTo>
                    <a:pt x="194" y="177"/>
                  </a:lnTo>
                  <a:lnTo>
                    <a:pt x="188" y="175"/>
                  </a:lnTo>
                  <a:lnTo>
                    <a:pt x="188" y="175"/>
                  </a:lnTo>
                  <a:lnTo>
                    <a:pt x="187" y="175"/>
                  </a:lnTo>
                  <a:lnTo>
                    <a:pt x="187" y="170"/>
                  </a:lnTo>
                  <a:lnTo>
                    <a:pt x="185" y="170"/>
                  </a:lnTo>
                  <a:lnTo>
                    <a:pt x="183" y="170"/>
                  </a:lnTo>
                  <a:lnTo>
                    <a:pt x="183" y="170"/>
                  </a:lnTo>
                  <a:lnTo>
                    <a:pt x="183" y="171"/>
                  </a:lnTo>
                  <a:lnTo>
                    <a:pt x="183" y="171"/>
                  </a:lnTo>
                  <a:lnTo>
                    <a:pt x="178" y="171"/>
                  </a:lnTo>
                  <a:lnTo>
                    <a:pt x="178" y="175"/>
                  </a:lnTo>
                  <a:lnTo>
                    <a:pt x="175" y="175"/>
                  </a:lnTo>
                  <a:lnTo>
                    <a:pt x="175" y="175"/>
                  </a:lnTo>
                  <a:lnTo>
                    <a:pt x="173" y="177"/>
                  </a:lnTo>
                  <a:lnTo>
                    <a:pt x="173" y="171"/>
                  </a:lnTo>
                  <a:lnTo>
                    <a:pt x="173" y="171"/>
                  </a:lnTo>
                  <a:lnTo>
                    <a:pt x="173" y="168"/>
                  </a:lnTo>
                  <a:lnTo>
                    <a:pt x="173" y="168"/>
                  </a:lnTo>
                  <a:lnTo>
                    <a:pt x="173" y="166"/>
                  </a:lnTo>
                  <a:lnTo>
                    <a:pt x="166" y="166"/>
                  </a:lnTo>
                  <a:lnTo>
                    <a:pt x="166" y="164"/>
                  </a:lnTo>
                  <a:lnTo>
                    <a:pt x="164" y="164"/>
                  </a:lnTo>
                  <a:lnTo>
                    <a:pt x="164" y="163"/>
                  </a:lnTo>
                  <a:lnTo>
                    <a:pt x="155" y="163"/>
                  </a:lnTo>
                  <a:lnTo>
                    <a:pt x="154" y="166"/>
                  </a:lnTo>
                  <a:lnTo>
                    <a:pt x="152" y="166"/>
                  </a:lnTo>
                  <a:lnTo>
                    <a:pt x="150" y="170"/>
                  </a:lnTo>
                  <a:lnTo>
                    <a:pt x="148" y="170"/>
                  </a:lnTo>
                  <a:lnTo>
                    <a:pt x="147" y="171"/>
                  </a:lnTo>
                  <a:lnTo>
                    <a:pt x="145" y="171"/>
                  </a:lnTo>
                  <a:lnTo>
                    <a:pt x="145" y="171"/>
                  </a:lnTo>
                  <a:lnTo>
                    <a:pt x="138" y="175"/>
                  </a:lnTo>
                  <a:lnTo>
                    <a:pt x="138" y="175"/>
                  </a:lnTo>
                  <a:lnTo>
                    <a:pt x="127" y="175"/>
                  </a:lnTo>
                  <a:lnTo>
                    <a:pt x="126" y="177"/>
                  </a:lnTo>
                  <a:lnTo>
                    <a:pt x="126" y="178"/>
                  </a:lnTo>
                  <a:lnTo>
                    <a:pt x="124" y="178"/>
                  </a:lnTo>
                  <a:lnTo>
                    <a:pt x="122" y="177"/>
                  </a:lnTo>
                  <a:lnTo>
                    <a:pt x="120" y="175"/>
                  </a:lnTo>
                  <a:lnTo>
                    <a:pt x="120" y="175"/>
                  </a:lnTo>
                  <a:lnTo>
                    <a:pt x="120" y="175"/>
                  </a:lnTo>
                  <a:lnTo>
                    <a:pt x="120" y="175"/>
                  </a:lnTo>
                  <a:lnTo>
                    <a:pt x="119" y="177"/>
                  </a:lnTo>
                  <a:lnTo>
                    <a:pt x="119" y="180"/>
                  </a:lnTo>
                  <a:lnTo>
                    <a:pt x="112" y="178"/>
                  </a:lnTo>
                  <a:lnTo>
                    <a:pt x="112" y="182"/>
                  </a:lnTo>
                  <a:lnTo>
                    <a:pt x="108" y="184"/>
                  </a:lnTo>
                  <a:lnTo>
                    <a:pt x="108" y="184"/>
                  </a:lnTo>
                  <a:lnTo>
                    <a:pt x="96" y="184"/>
                  </a:lnTo>
                  <a:lnTo>
                    <a:pt x="94" y="185"/>
                  </a:lnTo>
                  <a:lnTo>
                    <a:pt x="92" y="187"/>
                  </a:lnTo>
                  <a:lnTo>
                    <a:pt x="91" y="189"/>
                  </a:lnTo>
                  <a:lnTo>
                    <a:pt x="87" y="189"/>
                  </a:lnTo>
                  <a:lnTo>
                    <a:pt x="86" y="192"/>
                  </a:lnTo>
                  <a:lnTo>
                    <a:pt x="84" y="196"/>
                  </a:lnTo>
                  <a:lnTo>
                    <a:pt x="82" y="199"/>
                  </a:lnTo>
                  <a:lnTo>
                    <a:pt x="79" y="199"/>
                  </a:lnTo>
                  <a:lnTo>
                    <a:pt x="77" y="201"/>
                  </a:lnTo>
                  <a:lnTo>
                    <a:pt x="75" y="203"/>
                  </a:lnTo>
                  <a:lnTo>
                    <a:pt x="73" y="213"/>
                  </a:lnTo>
                  <a:lnTo>
                    <a:pt x="70" y="215"/>
                  </a:lnTo>
                  <a:lnTo>
                    <a:pt x="70" y="222"/>
                  </a:lnTo>
                  <a:lnTo>
                    <a:pt x="68" y="222"/>
                  </a:lnTo>
                  <a:lnTo>
                    <a:pt x="68" y="225"/>
                  </a:lnTo>
                  <a:lnTo>
                    <a:pt x="68" y="227"/>
                  </a:lnTo>
                  <a:lnTo>
                    <a:pt x="68" y="227"/>
                  </a:lnTo>
                  <a:lnTo>
                    <a:pt x="66" y="227"/>
                  </a:lnTo>
                  <a:lnTo>
                    <a:pt x="66" y="227"/>
                  </a:lnTo>
                  <a:lnTo>
                    <a:pt x="65" y="229"/>
                  </a:lnTo>
                  <a:lnTo>
                    <a:pt x="65" y="229"/>
                  </a:lnTo>
                  <a:lnTo>
                    <a:pt x="58" y="229"/>
                  </a:lnTo>
                  <a:lnTo>
                    <a:pt x="58" y="229"/>
                  </a:lnTo>
                  <a:lnTo>
                    <a:pt x="56" y="229"/>
                  </a:lnTo>
                  <a:lnTo>
                    <a:pt x="56" y="231"/>
                  </a:lnTo>
                  <a:lnTo>
                    <a:pt x="51" y="231"/>
                  </a:lnTo>
                  <a:lnTo>
                    <a:pt x="51" y="232"/>
                  </a:lnTo>
                  <a:lnTo>
                    <a:pt x="49" y="232"/>
                  </a:lnTo>
                  <a:lnTo>
                    <a:pt x="47" y="231"/>
                  </a:lnTo>
                  <a:lnTo>
                    <a:pt x="45" y="231"/>
                  </a:lnTo>
                  <a:lnTo>
                    <a:pt x="44" y="231"/>
                  </a:lnTo>
                  <a:lnTo>
                    <a:pt x="44" y="232"/>
                  </a:lnTo>
                  <a:lnTo>
                    <a:pt x="40" y="232"/>
                  </a:lnTo>
                  <a:lnTo>
                    <a:pt x="40" y="232"/>
                  </a:lnTo>
                  <a:lnTo>
                    <a:pt x="35" y="232"/>
                  </a:lnTo>
                  <a:lnTo>
                    <a:pt x="35" y="232"/>
                  </a:lnTo>
                  <a:lnTo>
                    <a:pt x="30" y="232"/>
                  </a:lnTo>
                  <a:lnTo>
                    <a:pt x="30" y="232"/>
                  </a:lnTo>
                  <a:lnTo>
                    <a:pt x="24" y="232"/>
                  </a:lnTo>
                  <a:lnTo>
                    <a:pt x="26" y="245"/>
                  </a:lnTo>
                  <a:lnTo>
                    <a:pt x="23" y="246"/>
                  </a:lnTo>
                  <a:lnTo>
                    <a:pt x="23" y="248"/>
                  </a:lnTo>
                  <a:lnTo>
                    <a:pt x="23" y="248"/>
                  </a:lnTo>
                  <a:lnTo>
                    <a:pt x="23" y="248"/>
                  </a:lnTo>
                  <a:lnTo>
                    <a:pt x="24" y="250"/>
                  </a:lnTo>
                  <a:lnTo>
                    <a:pt x="24" y="250"/>
                  </a:lnTo>
                  <a:lnTo>
                    <a:pt x="26" y="250"/>
                  </a:lnTo>
                  <a:lnTo>
                    <a:pt x="28" y="250"/>
                  </a:lnTo>
                  <a:lnTo>
                    <a:pt x="31" y="255"/>
                  </a:lnTo>
                  <a:lnTo>
                    <a:pt x="35" y="255"/>
                  </a:lnTo>
                  <a:lnTo>
                    <a:pt x="35" y="257"/>
                  </a:lnTo>
                  <a:lnTo>
                    <a:pt x="40" y="257"/>
                  </a:lnTo>
                  <a:lnTo>
                    <a:pt x="44" y="262"/>
                  </a:lnTo>
                  <a:lnTo>
                    <a:pt x="49" y="262"/>
                  </a:lnTo>
                  <a:lnTo>
                    <a:pt x="52" y="267"/>
                  </a:lnTo>
                  <a:lnTo>
                    <a:pt x="58" y="267"/>
                  </a:lnTo>
                  <a:lnTo>
                    <a:pt x="58" y="269"/>
                  </a:lnTo>
                  <a:lnTo>
                    <a:pt x="59" y="269"/>
                  </a:lnTo>
                  <a:lnTo>
                    <a:pt x="59" y="269"/>
                  </a:lnTo>
                  <a:lnTo>
                    <a:pt x="58" y="271"/>
                  </a:lnTo>
                  <a:lnTo>
                    <a:pt x="58" y="274"/>
                  </a:lnTo>
                  <a:lnTo>
                    <a:pt x="58" y="276"/>
                  </a:lnTo>
                  <a:lnTo>
                    <a:pt x="59" y="276"/>
                  </a:lnTo>
                  <a:lnTo>
                    <a:pt x="59" y="278"/>
                  </a:lnTo>
                  <a:lnTo>
                    <a:pt x="66" y="278"/>
                  </a:lnTo>
                  <a:lnTo>
                    <a:pt x="66" y="276"/>
                  </a:lnTo>
                  <a:lnTo>
                    <a:pt x="75" y="274"/>
                  </a:lnTo>
                  <a:lnTo>
                    <a:pt x="75" y="276"/>
                  </a:lnTo>
                  <a:lnTo>
                    <a:pt x="77" y="276"/>
                  </a:lnTo>
                  <a:lnTo>
                    <a:pt x="77" y="278"/>
                  </a:lnTo>
                  <a:lnTo>
                    <a:pt x="82" y="278"/>
                  </a:lnTo>
                  <a:lnTo>
                    <a:pt x="86" y="276"/>
                  </a:lnTo>
                  <a:lnTo>
                    <a:pt x="89" y="276"/>
                  </a:lnTo>
                  <a:lnTo>
                    <a:pt x="89" y="278"/>
                  </a:lnTo>
                  <a:lnTo>
                    <a:pt x="89" y="278"/>
                  </a:lnTo>
                  <a:lnTo>
                    <a:pt x="89" y="278"/>
                  </a:lnTo>
                  <a:lnTo>
                    <a:pt x="89" y="278"/>
                  </a:lnTo>
                  <a:lnTo>
                    <a:pt x="87" y="281"/>
                  </a:lnTo>
                  <a:lnTo>
                    <a:pt x="86" y="281"/>
                  </a:lnTo>
                  <a:lnTo>
                    <a:pt x="84" y="283"/>
                  </a:lnTo>
                  <a:lnTo>
                    <a:pt x="84" y="283"/>
                  </a:lnTo>
                  <a:lnTo>
                    <a:pt x="84" y="285"/>
                  </a:lnTo>
                  <a:lnTo>
                    <a:pt x="86" y="285"/>
                  </a:lnTo>
                  <a:lnTo>
                    <a:pt x="86" y="287"/>
                  </a:lnTo>
                  <a:lnTo>
                    <a:pt x="87" y="287"/>
                  </a:lnTo>
                  <a:lnTo>
                    <a:pt x="87" y="285"/>
                  </a:lnTo>
                  <a:lnTo>
                    <a:pt x="89" y="285"/>
                  </a:lnTo>
                  <a:lnTo>
                    <a:pt x="91" y="288"/>
                  </a:lnTo>
                  <a:lnTo>
                    <a:pt x="103" y="288"/>
                  </a:lnTo>
                  <a:lnTo>
                    <a:pt x="103" y="290"/>
                  </a:lnTo>
                  <a:lnTo>
                    <a:pt x="103" y="290"/>
                  </a:lnTo>
                  <a:lnTo>
                    <a:pt x="103" y="290"/>
                  </a:lnTo>
                  <a:lnTo>
                    <a:pt x="103" y="290"/>
                  </a:lnTo>
                  <a:lnTo>
                    <a:pt x="103" y="294"/>
                  </a:lnTo>
                  <a:lnTo>
                    <a:pt x="94" y="294"/>
                  </a:lnTo>
                  <a:lnTo>
                    <a:pt x="94" y="292"/>
                  </a:lnTo>
                  <a:lnTo>
                    <a:pt x="89" y="294"/>
                  </a:lnTo>
                  <a:lnTo>
                    <a:pt x="87" y="294"/>
                  </a:lnTo>
                  <a:lnTo>
                    <a:pt x="84" y="295"/>
                  </a:lnTo>
                  <a:lnTo>
                    <a:pt x="84" y="295"/>
                  </a:lnTo>
                  <a:lnTo>
                    <a:pt x="86" y="297"/>
                  </a:lnTo>
                  <a:lnTo>
                    <a:pt x="86" y="297"/>
                  </a:lnTo>
                  <a:lnTo>
                    <a:pt x="89" y="297"/>
                  </a:lnTo>
                  <a:lnTo>
                    <a:pt x="89" y="297"/>
                  </a:lnTo>
                  <a:lnTo>
                    <a:pt x="89" y="295"/>
                  </a:lnTo>
                  <a:lnTo>
                    <a:pt x="91" y="295"/>
                  </a:lnTo>
                  <a:lnTo>
                    <a:pt x="91" y="297"/>
                  </a:lnTo>
                  <a:lnTo>
                    <a:pt x="94" y="297"/>
                  </a:lnTo>
                  <a:lnTo>
                    <a:pt x="94" y="299"/>
                  </a:lnTo>
                  <a:lnTo>
                    <a:pt x="94" y="299"/>
                  </a:lnTo>
                  <a:lnTo>
                    <a:pt x="94" y="304"/>
                  </a:lnTo>
                  <a:lnTo>
                    <a:pt x="91" y="304"/>
                  </a:lnTo>
                  <a:lnTo>
                    <a:pt x="91" y="300"/>
                  </a:lnTo>
                  <a:lnTo>
                    <a:pt x="89" y="302"/>
                  </a:lnTo>
                  <a:lnTo>
                    <a:pt x="87" y="302"/>
                  </a:lnTo>
                  <a:lnTo>
                    <a:pt x="87" y="302"/>
                  </a:lnTo>
                  <a:lnTo>
                    <a:pt x="86" y="304"/>
                  </a:lnTo>
                  <a:lnTo>
                    <a:pt x="86" y="306"/>
                  </a:lnTo>
                  <a:lnTo>
                    <a:pt x="86" y="307"/>
                  </a:lnTo>
                  <a:lnTo>
                    <a:pt x="84" y="307"/>
                  </a:lnTo>
                  <a:lnTo>
                    <a:pt x="84" y="304"/>
                  </a:lnTo>
                  <a:lnTo>
                    <a:pt x="61" y="304"/>
                  </a:lnTo>
                  <a:lnTo>
                    <a:pt x="61" y="302"/>
                  </a:lnTo>
                  <a:lnTo>
                    <a:pt x="59" y="300"/>
                  </a:lnTo>
                  <a:lnTo>
                    <a:pt x="59" y="300"/>
                  </a:lnTo>
                  <a:lnTo>
                    <a:pt x="58" y="300"/>
                  </a:lnTo>
                  <a:lnTo>
                    <a:pt x="54" y="300"/>
                  </a:lnTo>
                  <a:lnTo>
                    <a:pt x="54" y="299"/>
                  </a:lnTo>
                  <a:lnTo>
                    <a:pt x="58" y="299"/>
                  </a:lnTo>
                  <a:lnTo>
                    <a:pt x="58" y="292"/>
                  </a:lnTo>
                  <a:lnTo>
                    <a:pt x="56" y="292"/>
                  </a:lnTo>
                  <a:lnTo>
                    <a:pt x="56" y="290"/>
                  </a:lnTo>
                  <a:lnTo>
                    <a:pt x="56" y="288"/>
                  </a:lnTo>
                  <a:lnTo>
                    <a:pt x="56" y="287"/>
                  </a:lnTo>
                  <a:lnTo>
                    <a:pt x="54" y="285"/>
                  </a:lnTo>
                  <a:lnTo>
                    <a:pt x="51" y="285"/>
                  </a:lnTo>
                  <a:lnTo>
                    <a:pt x="49" y="285"/>
                  </a:lnTo>
                  <a:lnTo>
                    <a:pt x="45" y="287"/>
                  </a:lnTo>
                  <a:lnTo>
                    <a:pt x="45" y="288"/>
                  </a:lnTo>
                  <a:lnTo>
                    <a:pt x="44" y="288"/>
                  </a:lnTo>
                  <a:lnTo>
                    <a:pt x="44" y="290"/>
                  </a:lnTo>
                  <a:lnTo>
                    <a:pt x="40" y="290"/>
                  </a:lnTo>
                  <a:lnTo>
                    <a:pt x="40" y="290"/>
                  </a:lnTo>
                  <a:lnTo>
                    <a:pt x="37" y="290"/>
                  </a:lnTo>
                  <a:lnTo>
                    <a:pt x="37" y="292"/>
                  </a:lnTo>
                  <a:lnTo>
                    <a:pt x="35" y="292"/>
                  </a:lnTo>
                  <a:lnTo>
                    <a:pt x="35" y="292"/>
                  </a:lnTo>
                  <a:lnTo>
                    <a:pt x="31" y="292"/>
                  </a:lnTo>
                  <a:lnTo>
                    <a:pt x="31" y="294"/>
                  </a:lnTo>
                  <a:lnTo>
                    <a:pt x="28" y="295"/>
                  </a:lnTo>
                  <a:lnTo>
                    <a:pt x="28" y="300"/>
                  </a:lnTo>
                  <a:lnTo>
                    <a:pt x="23" y="302"/>
                  </a:lnTo>
                  <a:lnTo>
                    <a:pt x="21" y="302"/>
                  </a:lnTo>
                  <a:lnTo>
                    <a:pt x="21" y="300"/>
                  </a:lnTo>
                  <a:lnTo>
                    <a:pt x="19" y="300"/>
                  </a:lnTo>
                  <a:lnTo>
                    <a:pt x="17" y="300"/>
                  </a:lnTo>
                  <a:lnTo>
                    <a:pt x="17" y="300"/>
                  </a:lnTo>
                  <a:lnTo>
                    <a:pt x="10" y="302"/>
                  </a:lnTo>
                  <a:lnTo>
                    <a:pt x="10" y="304"/>
                  </a:lnTo>
                  <a:lnTo>
                    <a:pt x="7" y="304"/>
                  </a:lnTo>
                  <a:lnTo>
                    <a:pt x="7" y="307"/>
                  </a:lnTo>
                  <a:lnTo>
                    <a:pt x="3" y="307"/>
                  </a:lnTo>
                  <a:lnTo>
                    <a:pt x="2" y="307"/>
                  </a:lnTo>
                  <a:lnTo>
                    <a:pt x="2" y="309"/>
                  </a:lnTo>
                  <a:lnTo>
                    <a:pt x="0" y="311"/>
                  </a:lnTo>
                  <a:lnTo>
                    <a:pt x="0" y="313"/>
                  </a:lnTo>
                  <a:lnTo>
                    <a:pt x="0" y="313"/>
                  </a:lnTo>
                  <a:lnTo>
                    <a:pt x="2" y="313"/>
                  </a:lnTo>
                  <a:lnTo>
                    <a:pt x="2" y="314"/>
                  </a:lnTo>
                  <a:lnTo>
                    <a:pt x="3" y="314"/>
                  </a:lnTo>
                  <a:lnTo>
                    <a:pt x="5" y="314"/>
                  </a:lnTo>
                  <a:lnTo>
                    <a:pt x="9" y="314"/>
                  </a:lnTo>
                  <a:lnTo>
                    <a:pt x="10" y="313"/>
                  </a:lnTo>
                  <a:lnTo>
                    <a:pt x="10" y="314"/>
                  </a:lnTo>
                  <a:lnTo>
                    <a:pt x="14" y="316"/>
                  </a:lnTo>
                  <a:lnTo>
                    <a:pt x="17" y="316"/>
                  </a:lnTo>
                  <a:lnTo>
                    <a:pt x="21" y="316"/>
                  </a:lnTo>
                  <a:lnTo>
                    <a:pt x="23" y="320"/>
                  </a:lnTo>
                  <a:lnTo>
                    <a:pt x="19" y="321"/>
                  </a:lnTo>
                  <a:lnTo>
                    <a:pt x="16" y="321"/>
                  </a:lnTo>
                  <a:lnTo>
                    <a:pt x="14" y="321"/>
                  </a:lnTo>
                  <a:lnTo>
                    <a:pt x="14" y="325"/>
                  </a:lnTo>
                  <a:lnTo>
                    <a:pt x="16" y="325"/>
                  </a:lnTo>
                  <a:lnTo>
                    <a:pt x="19" y="328"/>
                  </a:lnTo>
                  <a:lnTo>
                    <a:pt x="19" y="328"/>
                  </a:lnTo>
                  <a:lnTo>
                    <a:pt x="21" y="334"/>
                  </a:lnTo>
                  <a:lnTo>
                    <a:pt x="23" y="334"/>
                  </a:lnTo>
                  <a:lnTo>
                    <a:pt x="24" y="335"/>
                  </a:lnTo>
                  <a:lnTo>
                    <a:pt x="26" y="337"/>
                  </a:lnTo>
                  <a:lnTo>
                    <a:pt x="31" y="337"/>
                  </a:lnTo>
                  <a:lnTo>
                    <a:pt x="35" y="339"/>
                  </a:lnTo>
                  <a:lnTo>
                    <a:pt x="38" y="339"/>
                  </a:lnTo>
                  <a:lnTo>
                    <a:pt x="40" y="341"/>
                  </a:lnTo>
                  <a:lnTo>
                    <a:pt x="40" y="337"/>
                  </a:lnTo>
                  <a:lnTo>
                    <a:pt x="42" y="337"/>
                  </a:lnTo>
                  <a:lnTo>
                    <a:pt x="44" y="337"/>
                  </a:lnTo>
                  <a:lnTo>
                    <a:pt x="52" y="337"/>
                  </a:lnTo>
                  <a:lnTo>
                    <a:pt x="52" y="335"/>
                  </a:lnTo>
                  <a:lnTo>
                    <a:pt x="56" y="335"/>
                  </a:lnTo>
                  <a:lnTo>
                    <a:pt x="56" y="334"/>
                  </a:lnTo>
                  <a:lnTo>
                    <a:pt x="56" y="335"/>
                  </a:lnTo>
                  <a:lnTo>
                    <a:pt x="59" y="335"/>
                  </a:lnTo>
                  <a:lnTo>
                    <a:pt x="63" y="335"/>
                  </a:lnTo>
                  <a:lnTo>
                    <a:pt x="65" y="335"/>
                  </a:lnTo>
                  <a:lnTo>
                    <a:pt x="65" y="332"/>
                  </a:lnTo>
                  <a:lnTo>
                    <a:pt x="72" y="337"/>
                  </a:lnTo>
                  <a:lnTo>
                    <a:pt x="72" y="339"/>
                  </a:lnTo>
                  <a:lnTo>
                    <a:pt x="72" y="341"/>
                  </a:lnTo>
                  <a:lnTo>
                    <a:pt x="72" y="341"/>
                  </a:lnTo>
                  <a:lnTo>
                    <a:pt x="73" y="341"/>
                  </a:lnTo>
                  <a:lnTo>
                    <a:pt x="75" y="342"/>
                  </a:lnTo>
                  <a:lnTo>
                    <a:pt x="77" y="341"/>
                  </a:lnTo>
                  <a:lnTo>
                    <a:pt x="77" y="339"/>
                  </a:lnTo>
                  <a:lnTo>
                    <a:pt x="79" y="337"/>
                  </a:lnTo>
                  <a:lnTo>
                    <a:pt x="80" y="335"/>
                  </a:lnTo>
                  <a:lnTo>
                    <a:pt x="91" y="335"/>
                  </a:lnTo>
                  <a:lnTo>
                    <a:pt x="91" y="334"/>
                  </a:lnTo>
                  <a:lnTo>
                    <a:pt x="94" y="334"/>
                  </a:lnTo>
                  <a:lnTo>
                    <a:pt x="94" y="334"/>
                  </a:lnTo>
                  <a:lnTo>
                    <a:pt x="103" y="334"/>
                  </a:lnTo>
                  <a:lnTo>
                    <a:pt x="101" y="339"/>
                  </a:lnTo>
                  <a:lnTo>
                    <a:pt x="101" y="341"/>
                  </a:lnTo>
                  <a:lnTo>
                    <a:pt x="98" y="342"/>
                  </a:lnTo>
                  <a:lnTo>
                    <a:pt x="101" y="353"/>
                  </a:lnTo>
                  <a:lnTo>
                    <a:pt x="101" y="362"/>
                  </a:lnTo>
                  <a:lnTo>
                    <a:pt x="99" y="362"/>
                  </a:lnTo>
                  <a:lnTo>
                    <a:pt x="99" y="363"/>
                  </a:lnTo>
                  <a:lnTo>
                    <a:pt x="99" y="363"/>
                  </a:lnTo>
                  <a:lnTo>
                    <a:pt x="99" y="365"/>
                  </a:lnTo>
                  <a:lnTo>
                    <a:pt x="98" y="365"/>
                  </a:lnTo>
                  <a:lnTo>
                    <a:pt x="98" y="365"/>
                  </a:lnTo>
                  <a:lnTo>
                    <a:pt x="92" y="367"/>
                  </a:lnTo>
                  <a:lnTo>
                    <a:pt x="87" y="367"/>
                  </a:lnTo>
                  <a:lnTo>
                    <a:pt x="82" y="367"/>
                  </a:lnTo>
                  <a:lnTo>
                    <a:pt x="82" y="370"/>
                  </a:lnTo>
                  <a:lnTo>
                    <a:pt x="77" y="372"/>
                  </a:lnTo>
                  <a:lnTo>
                    <a:pt x="73" y="376"/>
                  </a:lnTo>
                  <a:lnTo>
                    <a:pt x="65" y="376"/>
                  </a:lnTo>
                  <a:lnTo>
                    <a:pt x="65" y="374"/>
                  </a:lnTo>
                  <a:lnTo>
                    <a:pt x="63" y="372"/>
                  </a:lnTo>
                  <a:lnTo>
                    <a:pt x="61" y="372"/>
                  </a:lnTo>
                  <a:lnTo>
                    <a:pt x="61" y="372"/>
                  </a:lnTo>
                  <a:lnTo>
                    <a:pt x="61" y="372"/>
                  </a:lnTo>
                  <a:lnTo>
                    <a:pt x="61" y="370"/>
                  </a:lnTo>
                  <a:lnTo>
                    <a:pt x="54" y="369"/>
                  </a:lnTo>
                  <a:lnTo>
                    <a:pt x="51" y="370"/>
                  </a:lnTo>
                  <a:lnTo>
                    <a:pt x="47" y="374"/>
                  </a:lnTo>
                  <a:lnTo>
                    <a:pt x="49" y="376"/>
                  </a:lnTo>
                  <a:lnTo>
                    <a:pt x="49" y="377"/>
                  </a:lnTo>
                  <a:lnTo>
                    <a:pt x="51" y="379"/>
                  </a:lnTo>
                  <a:lnTo>
                    <a:pt x="52" y="379"/>
                  </a:lnTo>
                  <a:lnTo>
                    <a:pt x="52" y="381"/>
                  </a:lnTo>
                  <a:lnTo>
                    <a:pt x="52" y="384"/>
                  </a:lnTo>
                  <a:lnTo>
                    <a:pt x="52" y="388"/>
                  </a:lnTo>
                  <a:lnTo>
                    <a:pt x="52" y="388"/>
                  </a:lnTo>
                  <a:lnTo>
                    <a:pt x="52" y="386"/>
                  </a:lnTo>
                  <a:lnTo>
                    <a:pt x="45" y="384"/>
                  </a:lnTo>
                  <a:lnTo>
                    <a:pt x="45" y="386"/>
                  </a:lnTo>
                  <a:lnTo>
                    <a:pt x="44" y="388"/>
                  </a:lnTo>
                  <a:lnTo>
                    <a:pt x="44" y="391"/>
                  </a:lnTo>
                  <a:lnTo>
                    <a:pt x="40" y="393"/>
                  </a:lnTo>
                  <a:lnTo>
                    <a:pt x="38" y="395"/>
                  </a:lnTo>
                  <a:lnTo>
                    <a:pt x="35" y="397"/>
                  </a:lnTo>
                  <a:lnTo>
                    <a:pt x="33" y="398"/>
                  </a:lnTo>
                  <a:lnTo>
                    <a:pt x="33" y="405"/>
                  </a:lnTo>
                  <a:lnTo>
                    <a:pt x="31" y="405"/>
                  </a:lnTo>
                  <a:lnTo>
                    <a:pt x="31" y="405"/>
                  </a:lnTo>
                  <a:lnTo>
                    <a:pt x="31" y="407"/>
                  </a:lnTo>
                  <a:lnTo>
                    <a:pt x="28" y="407"/>
                  </a:lnTo>
                  <a:lnTo>
                    <a:pt x="26" y="409"/>
                  </a:lnTo>
                  <a:lnTo>
                    <a:pt x="26" y="412"/>
                  </a:lnTo>
                  <a:lnTo>
                    <a:pt x="31" y="412"/>
                  </a:lnTo>
                  <a:lnTo>
                    <a:pt x="30" y="416"/>
                  </a:lnTo>
                  <a:lnTo>
                    <a:pt x="31" y="416"/>
                  </a:lnTo>
                  <a:lnTo>
                    <a:pt x="33" y="417"/>
                  </a:lnTo>
                  <a:lnTo>
                    <a:pt x="35" y="417"/>
                  </a:lnTo>
                  <a:lnTo>
                    <a:pt x="35" y="416"/>
                  </a:lnTo>
                  <a:lnTo>
                    <a:pt x="37" y="416"/>
                  </a:lnTo>
                  <a:lnTo>
                    <a:pt x="38" y="419"/>
                  </a:lnTo>
                  <a:lnTo>
                    <a:pt x="38" y="421"/>
                  </a:lnTo>
                  <a:lnTo>
                    <a:pt x="49" y="421"/>
                  </a:lnTo>
                  <a:lnTo>
                    <a:pt x="51" y="423"/>
                  </a:lnTo>
                  <a:lnTo>
                    <a:pt x="51" y="423"/>
                  </a:lnTo>
                  <a:lnTo>
                    <a:pt x="52" y="424"/>
                  </a:lnTo>
                  <a:lnTo>
                    <a:pt x="54" y="424"/>
                  </a:lnTo>
                  <a:lnTo>
                    <a:pt x="54" y="423"/>
                  </a:lnTo>
                  <a:lnTo>
                    <a:pt x="56" y="423"/>
                  </a:lnTo>
                  <a:lnTo>
                    <a:pt x="59" y="421"/>
                  </a:lnTo>
                  <a:lnTo>
                    <a:pt x="61" y="424"/>
                  </a:lnTo>
                  <a:lnTo>
                    <a:pt x="56" y="430"/>
                  </a:lnTo>
                  <a:lnTo>
                    <a:pt x="54" y="433"/>
                  </a:lnTo>
                  <a:lnTo>
                    <a:pt x="52" y="433"/>
                  </a:lnTo>
                  <a:lnTo>
                    <a:pt x="52" y="437"/>
                  </a:lnTo>
                  <a:lnTo>
                    <a:pt x="51" y="437"/>
                  </a:lnTo>
                  <a:lnTo>
                    <a:pt x="51" y="438"/>
                  </a:lnTo>
                  <a:lnTo>
                    <a:pt x="51" y="440"/>
                  </a:lnTo>
                  <a:lnTo>
                    <a:pt x="52" y="442"/>
                  </a:lnTo>
                  <a:lnTo>
                    <a:pt x="52" y="444"/>
                  </a:lnTo>
                  <a:lnTo>
                    <a:pt x="56" y="444"/>
                  </a:lnTo>
                  <a:lnTo>
                    <a:pt x="56" y="447"/>
                  </a:lnTo>
                  <a:lnTo>
                    <a:pt x="58" y="449"/>
                  </a:lnTo>
                  <a:lnTo>
                    <a:pt x="58" y="449"/>
                  </a:lnTo>
                  <a:lnTo>
                    <a:pt x="59" y="451"/>
                  </a:lnTo>
                  <a:lnTo>
                    <a:pt x="72" y="451"/>
                  </a:lnTo>
                  <a:lnTo>
                    <a:pt x="72" y="449"/>
                  </a:lnTo>
                  <a:lnTo>
                    <a:pt x="77" y="445"/>
                  </a:lnTo>
                  <a:lnTo>
                    <a:pt x="77" y="442"/>
                  </a:lnTo>
                  <a:lnTo>
                    <a:pt x="77" y="442"/>
                  </a:lnTo>
                  <a:lnTo>
                    <a:pt x="77" y="440"/>
                  </a:lnTo>
                  <a:lnTo>
                    <a:pt x="77" y="438"/>
                  </a:lnTo>
                  <a:lnTo>
                    <a:pt x="77" y="438"/>
                  </a:lnTo>
                  <a:lnTo>
                    <a:pt x="77" y="435"/>
                  </a:lnTo>
                  <a:lnTo>
                    <a:pt x="79" y="437"/>
                  </a:lnTo>
                  <a:lnTo>
                    <a:pt x="79" y="435"/>
                  </a:lnTo>
                  <a:lnTo>
                    <a:pt x="80" y="435"/>
                  </a:lnTo>
                  <a:lnTo>
                    <a:pt x="82" y="440"/>
                  </a:lnTo>
                  <a:lnTo>
                    <a:pt x="79" y="442"/>
                  </a:lnTo>
                  <a:lnTo>
                    <a:pt x="79" y="447"/>
                  </a:lnTo>
                  <a:lnTo>
                    <a:pt x="84" y="451"/>
                  </a:lnTo>
                  <a:lnTo>
                    <a:pt x="84" y="454"/>
                  </a:lnTo>
                  <a:lnTo>
                    <a:pt x="86" y="454"/>
                  </a:lnTo>
                  <a:lnTo>
                    <a:pt x="86" y="456"/>
                  </a:lnTo>
                  <a:lnTo>
                    <a:pt x="86" y="456"/>
                  </a:lnTo>
                  <a:lnTo>
                    <a:pt x="86" y="458"/>
                  </a:lnTo>
                  <a:lnTo>
                    <a:pt x="87" y="458"/>
                  </a:lnTo>
                  <a:lnTo>
                    <a:pt x="87" y="459"/>
                  </a:lnTo>
                  <a:lnTo>
                    <a:pt x="87" y="461"/>
                  </a:lnTo>
                  <a:lnTo>
                    <a:pt x="86" y="461"/>
                  </a:lnTo>
                  <a:lnTo>
                    <a:pt x="86" y="463"/>
                  </a:lnTo>
                  <a:lnTo>
                    <a:pt x="86" y="468"/>
                  </a:lnTo>
                  <a:lnTo>
                    <a:pt x="91" y="466"/>
                  </a:lnTo>
                  <a:lnTo>
                    <a:pt x="91" y="470"/>
                  </a:lnTo>
                  <a:lnTo>
                    <a:pt x="89" y="470"/>
                  </a:lnTo>
                  <a:lnTo>
                    <a:pt x="89" y="470"/>
                  </a:lnTo>
                  <a:lnTo>
                    <a:pt x="87" y="472"/>
                  </a:lnTo>
                  <a:lnTo>
                    <a:pt x="87" y="472"/>
                  </a:lnTo>
                  <a:lnTo>
                    <a:pt x="87" y="473"/>
                  </a:lnTo>
                  <a:lnTo>
                    <a:pt x="87" y="475"/>
                  </a:lnTo>
                  <a:lnTo>
                    <a:pt x="89" y="475"/>
                  </a:lnTo>
                  <a:lnTo>
                    <a:pt x="89" y="473"/>
                  </a:lnTo>
                  <a:lnTo>
                    <a:pt x="89" y="473"/>
                  </a:lnTo>
                  <a:lnTo>
                    <a:pt x="89" y="479"/>
                  </a:lnTo>
                  <a:lnTo>
                    <a:pt x="91" y="479"/>
                  </a:lnTo>
                  <a:lnTo>
                    <a:pt x="92" y="477"/>
                  </a:lnTo>
                  <a:lnTo>
                    <a:pt x="94" y="477"/>
                  </a:lnTo>
                  <a:lnTo>
                    <a:pt x="98" y="475"/>
                  </a:lnTo>
                  <a:lnTo>
                    <a:pt x="99" y="472"/>
                  </a:lnTo>
                  <a:lnTo>
                    <a:pt x="103" y="470"/>
                  </a:lnTo>
                  <a:lnTo>
                    <a:pt x="108" y="466"/>
                  </a:lnTo>
                  <a:lnTo>
                    <a:pt x="112" y="466"/>
                  </a:lnTo>
                  <a:lnTo>
                    <a:pt x="113" y="470"/>
                  </a:lnTo>
                  <a:lnTo>
                    <a:pt x="115" y="472"/>
                  </a:lnTo>
                  <a:lnTo>
                    <a:pt x="117" y="472"/>
                  </a:lnTo>
                  <a:lnTo>
                    <a:pt x="119" y="472"/>
                  </a:lnTo>
                  <a:lnTo>
                    <a:pt x="120" y="470"/>
                  </a:lnTo>
                  <a:lnTo>
                    <a:pt x="122" y="470"/>
                  </a:lnTo>
                  <a:lnTo>
                    <a:pt x="122" y="472"/>
                  </a:lnTo>
                  <a:lnTo>
                    <a:pt x="124" y="473"/>
                  </a:lnTo>
                  <a:lnTo>
                    <a:pt x="127" y="475"/>
                  </a:lnTo>
                  <a:lnTo>
                    <a:pt x="127" y="479"/>
                  </a:lnTo>
                  <a:lnTo>
                    <a:pt x="127" y="479"/>
                  </a:lnTo>
                  <a:lnTo>
                    <a:pt x="131" y="482"/>
                  </a:lnTo>
                  <a:lnTo>
                    <a:pt x="131" y="480"/>
                  </a:lnTo>
                  <a:lnTo>
                    <a:pt x="133" y="480"/>
                  </a:lnTo>
                  <a:lnTo>
                    <a:pt x="134" y="480"/>
                  </a:lnTo>
                  <a:lnTo>
                    <a:pt x="134" y="480"/>
                  </a:lnTo>
                  <a:lnTo>
                    <a:pt x="133" y="480"/>
                  </a:lnTo>
                  <a:lnTo>
                    <a:pt x="133" y="480"/>
                  </a:lnTo>
                  <a:lnTo>
                    <a:pt x="133" y="475"/>
                  </a:lnTo>
                  <a:lnTo>
                    <a:pt x="133" y="475"/>
                  </a:lnTo>
                  <a:lnTo>
                    <a:pt x="133" y="475"/>
                  </a:lnTo>
                  <a:lnTo>
                    <a:pt x="136" y="475"/>
                  </a:lnTo>
                  <a:lnTo>
                    <a:pt x="138" y="475"/>
                  </a:lnTo>
                  <a:lnTo>
                    <a:pt x="138" y="473"/>
                  </a:lnTo>
                  <a:lnTo>
                    <a:pt x="140" y="472"/>
                  </a:lnTo>
                  <a:lnTo>
                    <a:pt x="140" y="472"/>
                  </a:lnTo>
                  <a:lnTo>
                    <a:pt x="140" y="477"/>
                  </a:lnTo>
                  <a:lnTo>
                    <a:pt x="140" y="477"/>
                  </a:lnTo>
                  <a:lnTo>
                    <a:pt x="141" y="477"/>
                  </a:lnTo>
                  <a:lnTo>
                    <a:pt x="141" y="479"/>
                  </a:lnTo>
                  <a:lnTo>
                    <a:pt x="147" y="477"/>
                  </a:lnTo>
                  <a:lnTo>
                    <a:pt x="150" y="477"/>
                  </a:lnTo>
                  <a:lnTo>
                    <a:pt x="154" y="473"/>
                  </a:lnTo>
                  <a:lnTo>
                    <a:pt x="155" y="473"/>
                  </a:lnTo>
                  <a:lnTo>
                    <a:pt x="155" y="472"/>
                  </a:lnTo>
                  <a:lnTo>
                    <a:pt x="157" y="470"/>
                  </a:lnTo>
                  <a:lnTo>
                    <a:pt x="161" y="470"/>
                  </a:lnTo>
                  <a:lnTo>
                    <a:pt x="159" y="477"/>
                  </a:lnTo>
                  <a:lnTo>
                    <a:pt x="157" y="477"/>
                  </a:lnTo>
                  <a:lnTo>
                    <a:pt x="157" y="480"/>
                  </a:lnTo>
                  <a:lnTo>
                    <a:pt x="157" y="480"/>
                  </a:lnTo>
                  <a:lnTo>
                    <a:pt x="155" y="482"/>
                  </a:lnTo>
                  <a:lnTo>
                    <a:pt x="154" y="482"/>
                  </a:lnTo>
                  <a:lnTo>
                    <a:pt x="152" y="484"/>
                  </a:lnTo>
                  <a:lnTo>
                    <a:pt x="150" y="486"/>
                  </a:lnTo>
                  <a:lnTo>
                    <a:pt x="150" y="489"/>
                  </a:lnTo>
                  <a:lnTo>
                    <a:pt x="150" y="493"/>
                  </a:lnTo>
                  <a:lnTo>
                    <a:pt x="148" y="493"/>
                  </a:lnTo>
                  <a:lnTo>
                    <a:pt x="148" y="493"/>
                  </a:lnTo>
                  <a:lnTo>
                    <a:pt x="148" y="493"/>
                  </a:lnTo>
                  <a:lnTo>
                    <a:pt x="147" y="493"/>
                  </a:lnTo>
                  <a:lnTo>
                    <a:pt x="145" y="505"/>
                  </a:lnTo>
                  <a:lnTo>
                    <a:pt x="147" y="505"/>
                  </a:lnTo>
                  <a:lnTo>
                    <a:pt x="143" y="506"/>
                  </a:lnTo>
                  <a:lnTo>
                    <a:pt x="141" y="512"/>
                  </a:lnTo>
                  <a:lnTo>
                    <a:pt x="140" y="513"/>
                  </a:lnTo>
                  <a:lnTo>
                    <a:pt x="138" y="515"/>
                  </a:lnTo>
                  <a:lnTo>
                    <a:pt x="136" y="517"/>
                  </a:lnTo>
                  <a:lnTo>
                    <a:pt x="136" y="519"/>
                  </a:lnTo>
                  <a:lnTo>
                    <a:pt x="136" y="522"/>
                  </a:lnTo>
                  <a:lnTo>
                    <a:pt x="133" y="522"/>
                  </a:lnTo>
                  <a:lnTo>
                    <a:pt x="131" y="524"/>
                  </a:lnTo>
                  <a:lnTo>
                    <a:pt x="129" y="524"/>
                  </a:lnTo>
                  <a:lnTo>
                    <a:pt x="127" y="526"/>
                  </a:lnTo>
                  <a:lnTo>
                    <a:pt x="126" y="529"/>
                  </a:lnTo>
                  <a:lnTo>
                    <a:pt x="119" y="529"/>
                  </a:lnTo>
                  <a:lnTo>
                    <a:pt x="110" y="536"/>
                  </a:lnTo>
                  <a:lnTo>
                    <a:pt x="110" y="540"/>
                  </a:lnTo>
                  <a:lnTo>
                    <a:pt x="110" y="545"/>
                  </a:lnTo>
                  <a:lnTo>
                    <a:pt x="103" y="545"/>
                  </a:lnTo>
                  <a:lnTo>
                    <a:pt x="103" y="547"/>
                  </a:lnTo>
                  <a:lnTo>
                    <a:pt x="101" y="547"/>
                  </a:lnTo>
                  <a:lnTo>
                    <a:pt x="103" y="543"/>
                  </a:lnTo>
                  <a:lnTo>
                    <a:pt x="96" y="543"/>
                  </a:lnTo>
                  <a:lnTo>
                    <a:pt x="91" y="545"/>
                  </a:lnTo>
                  <a:lnTo>
                    <a:pt x="86" y="547"/>
                  </a:lnTo>
                  <a:lnTo>
                    <a:pt x="82" y="554"/>
                  </a:lnTo>
                  <a:lnTo>
                    <a:pt x="79" y="554"/>
                  </a:lnTo>
                  <a:lnTo>
                    <a:pt x="79" y="559"/>
                  </a:lnTo>
                  <a:lnTo>
                    <a:pt x="77" y="559"/>
                  </a:lnTo>
                  <a:lnTo>
                    <a:pt x="77" y="562"/>
                  </a:lnTo>
                  <a:lnTo>
                    <a:pt x="73" y="562"/>
                  </a:lnTo>
                  <a:lnTo>
                    <a:pt x="72" y="564"/>
                  </a:lnTo>
                  <a:lnTo>
                    <a:pt x="70" y="564"/>
                  </a:lnTo>
                  <a:lnTo>
                    <a:pt x="68" y="566"/>
                  </a:lnTo>
                  <a:lnTo>
                    <a:pt x="68" y="568"/>
                  </a:lnTo>
                  <a:lnTo>
                    <a:pt x="70" y="568"/>
                  </a:lnTo>
                  <a:lnTo>
                    <a:pt x="70" y="566"/>
                  </a:lnTo>
                  <a:lnTo>
                    <a:pt x="72" y="566"/>
                  </a:lnTo>
                  <a:lnTo>
                    <a:pt x="73" y="568"/>
                  </a:lnTo>
                  <a:lnTo>
                    <a:pt x="75" y="568"/>
                  </a:lnTo>
                  <a:lnTo>
                    <a:pt x="75" y="566"/>
                  </a:lnTo>
                  <a:lnTo>
                    <a:pt x="77" y="564"/>
                  </a:lnTo>
                  <a:lnTo>
                    <a:pt x="79" y="564"/>
                  </a:lnTo>
                  <a:lnTo>
                    <a:pt x="79" y="566"/>
                  </a:lnTo>
                  <a:lnTo>
                    <a:pt x="80" y="568"/>
                  </a:lnTo>
                  <a:lnTo>
                    <a:pt x="82" y="568"/>
                  </a:lnTo>
                  <a:lnTo>
                    <a:pt x="82" y="566"/>
                  </a:lnTo>
                  <a:lnTo>
                    <a:pt x="82" y="564"/>
                  </a:lnTo>
                  <a:lnTo>
                    <a:pt x="82" y="562"/>
                  </a:lnTo>
                  <a:lnTo>
                    <a:pt x="84" y="562"/>
                  </a:lnTo>
                  <a:lnTo>
                    <a:pt x="84" y="559"/>
                  </a:lnTo>
                  <a:lnTo>
                    <a:pt x="87" y="557"/>
                  </a:lnTo>
                  <a:lnTo>
                    <a:pt x="87" y="554"/>
                  </a:lnTo>
                  <a:lnTo>
                    <a:pt x="89" y="554"/>
                  </a:lnTo>
                  <a:lnTo>
                    <a:pt x="89" y="552"/>
                  </a:lnTo>
                  <a:lnTo>
                    <a:pt x="89" y="552"/>
                  </a:lnTo>
                  <a:lnTo>
                    <a:pt x="91" y="550"/>
                  </a:lnTo>
                  <a:lnTo>
                    <a:pt x="96" y="550"/>
                  </a:lnTo>
                  <a:lnTo>
                    <a:pt x="96" y="552"/>
                  </a:lnTo>
                  <a:lnTo>
                    <a:pt x="94" y="554"/>
                  </a:lnTo>
                  <a:lnTo>
                    <a:pt x="94" y="555"/>
                  </a:lnTo>
                  <a:lnTo>
                    <a:pt x="99" y="555"/>
                  </a:lnTo>
                  <a:lnTo>
                    <a:pt x="101" y="554"/>
                  </a:lnTo>
                  <a:lnTo>
                    <a:pt x="101" y="554"/>
                  </a:lnTo>
                  <a:lnTo>
                    <a:pt x="101" y="554"/>
                  </a:lnTo>
                  <a:lnTo>
                    <a:pt x="101" y="552"/>
                  </a:lnTo>
                  <a:lnTo>
                    <a:pt x="108" y="554"/>
                  </a:lnTo>
                  <a:lnTo>
                    <a:pt x="108" y="552"/>
                  </a:lnTo>
                  <a:lnTo>
                    <a:pt x="110" y="552"/>
                  </a:lnTo>
                  <a:lnTo>
                    <a:pt x="110" y="550"/>
                  </a:lnTo>
                  <a:lnTo>
                    <a:pt x="112" y="548"/>
                  </a:lnTo>
                  <a:lnTo>
                    <a:pt x="115" y="547"/>
                  </a:lnTo>
                  <a:lnTo>
                    <a:pt x="119" y="547"/>
                  </a:lnTo>
                  <a:lnTo>
                    <a:pt x="119" y="550"/>
                  </a:lnTo>
                  <a:lnTo>
                    <a:pt x="119" y="550"/>
                  </a:lnTo>
                  <a:lnTo>
                    <a:pt x="120" y="548"/>
                  </a:lnTo>
                  <a:lnTo>
                    <a:pt x="120" y="547"/>
                  </a:lnTo>
                  <a:lnTo>
                    <a:pt x="120" y="545"/>
                  </a:lnTo>
                  <a:lnTo>
                    <a:pt x="122" y="545"/>
                  </a:lnTo>
                  <a:lnTo>
                    <a:pt x="122" y="545"/>
                  </a:lnTo>
                  <a:lnTo>
                    <a:pt x="122" y="547"/>
                  </a:lnTo>
                  <a:lnTo>
                    <a:pt x="126" y="545"/>
                  </a:lnTo>
                  <a:lnTo>
                    <a:pt x="127" y="545"/>
                  </a:lnTo>
                  <a:lnTo>
                    <a:pt x="127" y="541"/>
                  </a:lnTo>
                  <a:lnTo>
                    <a:pt x="127" y="538"/>
                  </a:lnTo>
                  <a:lnTo>
                    <a:pt x="133" y="541"/>
                  </a:lnTo>
                  <a:lnTo>
                    <a:pt x="133" y="541"/>
                  </a:lnTo>
                  <a:lnTo>
                    <a:pt x="133" y="541"/>
                  </a:lnTo>
                  <a:lnTo>
                    <a:pt x="133" y="538"/>
                  </a:lnTo>
                  <a:lnTo>
                    <a:pt x="133" y="538"/>
                  </a:lnTo>
                  <a:lnTo>
                    <a:pt x="133" y="536"/>
                  </a:lnTo>
                  <a:lnTo>
                    <a:pt x="133" y="536"/>
                  </a:lnTo>
                  <a:lnTo>
                    <a:pt x="131" y="536"/>
                  </a:lnTo>
                  <a:lnTo>
                    <a:pt x="131" y="534"/>
                  </a:lnTo>
                  <a:lnTo>
                    <a:pt x="141" y="531"/>
                  </a:lnTo>
                  <a:lnTo>
                    <a:pt x="140" y="527"/>
                  </a:lnTo>
                  <a:lnTo>
                    <a:pt x="147" y="526"/>
                  </a:lnTo>
                  <a:lnTo>
                    <a:pt x="147" y="524"/>
                  </a:lnTo>
                  <a:lnTo>
                    <a:pt x="148" y="524"/>
                  </a:lnTo>
                  <a:lnTo>
                    <a:pt x="148" y="520"/>
                  </a:lnTo>
                  <a:lnTo>
                    <a:pt x="148" y="520"/>
                  </a:lnTo>
                  <a:lnTo>
                    <a:pt x="148" y="522"/>
                  </a:lnTo>
                  <a:lnTo>
                    <a:pt x="154" y="520"/>
                  </a:lnTo>
                  <a:lnTo>
                    <a:pt x="155" y="519"/>
                  </a:lnTo>
                  <a:lnTo>
                    <a:pt x="159" y="519"/>
                  </a:lnTo>
                  <a:lnTo>
                    <a:pt x="159" y="515"/>
                  </a:lnTo>
                  <a:lnTo>
                    <a:pt x="159" y="513"/>
                  </a:lnTo>
                  <a:lnTo>
                    <a:pt x="159" y="510"/>
                  </a:lnTo>
                  <a:lnTo>
                    <a:pt x="161" y="510"/>
                  </a:lnTo>
                  <a:lnTo>
                    <a:pt x="162" y="508"/>
                  </a:lnTo>
                  <a:lnTo>
                    <a:pt x="164" y="508"/>
                  </a:lnTo>
                  <a:lnTo>
                    <a:pt x="166" y="508"/>
                  </a:lnTo>
                  <a:lnTo>
                    <a:pt x="166" y="505"/>
                  </a:lnTo>
                  <a:lnTo>
                    <a:pt x="169" y="505"/>
                  </a:lnTo>
                  <a:lnTo>
                    <a:pt x="169" y="503"/>
                  </a:lnTo>
                  <a:lnTo>
                    <a:pt x="175" y="498"/>
                  </a:lnTo>
                  <a:lnTo>
                    <a:pt x="175" y="496"/>
                  </a:lnTo>
                  <a:lnTo>
                    <a:pt x="176" y="496"/>
                  </a:lnTo>
                  <a:lnTo>
                    <a:pt x="178" y="496"/>
                  </a:lnTo>
                  <a:lnTo>
                    <a:pt x="180" y="496"/>
                  </a:lnTo>
                  <a:lnTo>
                    <a:pt x="180" y="494"/>
                  </a:lnTo>
                  <a:lnTo>
                    <a:pt x="180" y="493"/>
                  </a:lnTo>
                  <a:lnTo>
                    <a:pt x="182" y="491"/>
                  </a:lnTo>
                  <a:lnTo>
                    <a:pt x="183" y="491"/>
                  </a:lnTo>
                  <a:lnTo>
                    <a:pt x="185" y="489"/>
                  </a:lnTo>
                  <a:lnTo>
                    <a:pt x="188" y="489"/>
                  </a:lnTo>
                  <a:lnTo>
                    <a:pt x="188" y="487"/>
                  </a:lnTo>
                  <a:lnTo>
                    <a:pt x="195" y="486"/>
                  </a:lnTo>
                  <a:lnTo>
                    <a:pt x="195" y="480"/>
                  </a:lnTo>
                  <a:lnTo>
                    <a:pt x="195" y="479"/>
                  </a:lnTo>
                  <a:lnTo>
                    <a:pt x="195" y="479"/>
                  </a:lnTo>
                  <a:lnTo>
                    <a:pt x="197" y="477"/>
                  </a:lnTo>
                  <a:lnTo>
                    <a:pt x="201" y="475"/>
                  </a:lnTo>
                  <a:lnTo>
                    <a:pt x="201" y="473"/>
                  </a:lnTo>
                  <a:lnTo>
                    <a:pt x="206" y="472"/>
                  </a:lnTo>
                  <a:lnTo>
                    <a:pt x="206" y="468"/>
                  </a:lnTo>
                  <a:lnTo>
                    <a:pt x="199" y="468"/>
                  </a:lnTo>
                  <a:lnTo>
                    <a:pt x="195" y="466"/>
                  </a:lnTo>
                  <a:lnTo>
                    <a:pt x="195" y="458"/>
                  </a:lnTo>
                  <a:lnTo>
                    <a:pt x="197" y="458"/>
                  </a:lnTo>
                  <a:lnTo>
                    <a:pt x="197" y="456"/>
                  </a:lnTo>
                  <a:lnTo>
                    <a:pt x="199" y="456"/>
                  </a:lnTo>
                  <a:lnTo>
                    <a:pt x="199" y="454"/>
                  </a:lnTo>
                  <a:lnTo>
                    <a:pt x="199" y="451"/>
                  </a:lnTo>
                  <a:lnTo>
                    <a:pt x="202" y="451"/>
                  </a:lnTo>
                  <a:lnTo>
                    <a:pt x="204" y="451"/>
                  </a:lnTo>
                  <a:lnTo>
                    <a:pt x="206" y="451"/>
                  </a:lnTo>
                  <a:lnTo>
                    <a:pt x="208" y="451"/>
                  </a:lnTo>
                  <a:lnTo>
                    <a:pt x="209" y="445"/>
                  </a:lnTo>
                  <a:lnTo>
                    <a:pt x="211" y="445"/>
                  </a:lnTo>
                  <a:lnTo>
                    <a:pt x="213" y="445"/>
                  </a:lnTo>
                  <a:lnTo>
                    <a:pt x="215" y="444"/>
                  </a:lnTo>
                  <a:lnTo>
                    <a:pt x="213" y="438"/>
                  </a:lnTo>
                  <a:lnTo>
                    <a:pt x="216" y="440"/>
                  </a:lnTo>
                  <a:lnTo>
                    <a:pt x="216" y="440"/>
                  </a:lnTo>
                  <a:lnTo>
                    <a:pt x="220" y="440"/>
                  </a:lnTo>
                  <a:lnTo>
                    <a:pt x="222" y="431"/>
                  </a:lnTo>
                  <a:lnTo>
                    <a:pt x="223" y="431"/>
                  </a:lnTo>
                  <a:lnTo>
                    <a:pt x="225" y="430"/>
                  </a:lnTo>
                  <a:lnTo>
                    <a:pt x="229" y="426"/>
                  </a:lnTo>
                  <a:lnTo>
                    <a:pt x="232" y="426"/>
                  </a:lnTo>
                  <a:lnTo>
                    <a:pt x="232" y="423"/>
                  </a:lnTo>
                  <a:lnTo>
                    <a:pt x="234" y="423"/>
                  </a:lnTo>
                  <a:lnTo>
                    <a:pt x="236" y="419"/>
                  </a:lnTo>
                  <a:lnTo>
                    <a:pt x="236" y="419"/>
                  </a:lnTo>
                  <a:lnTo>
                    <a:pt x="237" y="419"/>
                  </a:lnTo>
                  <a:lnTo>
                    <a:pt x="241" y="417"/>
                  </a:lnTo>
                  <a:lnTo>
                    <a:pt x="248" y="409"/>
                  </a:lnTo>
                  <a:lnTo>
                    <a:pt x="250" y="409"/>
                  </a:lnTo>
                  <a:lnTo>
                    <a:pt x="250" y="412"/>
                  </a:lnTo>
                  <a:lnTo>
                    <a:pt x="250" y="412"/>
                  </a:lnTo>
                  <a:lnTo>
                    <a:pt x="250" y="412"/>
                  </a:lnTo>
                  <a:lnTo>
                    <a:pt x="260" y="412"/>
                  </a:lnTo>
                  <a:lnTo>
                    <a:pt x="262" y="409"/>
                  </a:lnTo>
                  <a:lnTo>
                    <a:pt x="265" y="409"/>
                  </a:lnTo>
                  <a:lnTo>
                    <a:pt x="265" y="409"/>
                  </a:lnTo>
                  <a:lnTo>
                    <a:pt x="262" y="410"/>
                  </a:lnTo>
                  <a:lnTo>
                    <a:pt x="262" y="412"/>
                  </a:lnTo>
                  <a:lnTo>
                    <a:pt x="262" y="412"/>
                  </a:lnTo>
                  <a:lnTo>
                    <a:pt x="260" y="412"/>
                  </a:lnTo>
                  <a:lnTo>
                    <a:pt x="260" y="416"/>
                  </a:lnTo>
                  <a:lnTo>
                    <a:pt x="260" y="416"/>
                  </a:lnTo>
                  <a:lnTo>
                    <a:pt x="262" y="417"/>
                  </a:lnTo>
                  <a:lnTo>
                    <a:pt x="264" y="419"/>
                  </a:lnTo>
                  <a:lnTo>
                    <a:pt x="265" y="423"/>
                  </a:lnTo>
                  <a:lnTo>
                    <a:pt x="255" y="421"/>
                  </a:lnTo>
                  <a:lnTo>
                    <a:pt x="253" y="419"/>
                  </a:lnTo>
                  <a:lnTo>
                    <a:pt x="250" y="419"/>
                  </a:lnTo>
                  <a:lnTo>
                    <a:pt x="248" y="423"/>
                  </a:lnTo>
                  <a:lnTo>
                    <a:pt x="244" y="423"/>
                  </a:lnTo>
                  <a:lnTo>
                    <a:pt x="244" y="424"/>
                  </a:lnTo>
                  <a:lnTo>
                    <a:pt x="243" y="424"/>
                  </a:lnTo>
                  <a:lnTo>
                    <a:pt x="241" y="426"/>
                  </a:lnTo>
                  <a:lnTo>
                    <a:pt x="237" y="426"/>
                  </a:lnTo>
                  <a:lnTo>
                    <a:pt x="237" y="428"/>
                  </a:lnTo>
                  <a:lnTo>
                    <a:pt x="237" y="430"/>
                  </a:lnTo>
                  <a:lnTo>
                    <a:pt x="237" y="433"/>
                  </a:lnTo>
                  <a:lnTo>
                    <a:pt x="237" y="437"/>
                  </a:lnTo>
                  <a:lnTo>
                    <a:pt x="237" y="440"/>
                  </a:lnTo>
                  <a:lnTo>
                    <a:pt x="237" y="440"/>
                  </a:lnTo>
                  <a:lnTo>
                    <a:pt x="239" y="442"/>
                  </a:lnTo>
                  <a:lnTo>
                    <a:pt x="237" y="442"/>
                  </a:lnTo>
                  <a:lnTo>
                    <a:pt x="234" y="445"/>
                  </a:lnTo>
                  <a:lnTo>
                    <a:pt x="234" y="449"/>
                  </a:lnTo>
                  <a:lnTo>
                    <a:pt x="232" y="449"/>
                  </a:lnTo>
                  <a:lnTo>
                    <a:pt x="234" y="451"/>
                  </a:lnTo>
                  <a:lnTo>
                    <a:pt x="234" y="452"/>
                  </a:lnTo>
                  <a:lnTo>
                    <a:pt x="236" y="454"/>
                  </a:lnTo>
                  <a:lnTo>
                    <a:pt x="236" y="454"/>
                  </a:lnTo>
                  <a:lnTo>
                    <a:pt x="239" y="454"/>
                  </a:lnTo>
                  <a:lnTo>
                    <a:pt x="239" y="454"/>
                  </a:lnTo>
                  <a:lnTo>
                    <a:pt x="241" y="454"/>
                  </a:lnTo>
                  <a:lnTo>
                    <a:pt x="239" y="458"/>
                  </a:lnTo>
                  <a:lnTo>
                    <a:pt x="237" y="459"/>
                  </a:lnTo>
                  <a:lnTo>
                    <a:pt x="236" y="459"/>
                  </a:lnTo>
                  <a:lnTo>
                    <a:pt x="232" y="459"/>
                  </a:lnTo>
                  <a:lnTo>
                    <a:pt x="232" y="459"/>
                  </a:lnTo>
                  <a:lnTo>
                    <a:pt x="230" y="465"/>
                  </a:lnTo>
                  <a:lnTo>
                    <a:pt x="237" y="466"/>
                  </a:lnTo>
                  <a:lnTo>
                    <a:pt x="237" y="465"/>
                  </a:lnTo>
                  <a:lnTo>
                    <a:pt x="241" y="463"/>
                  </a:lnTo>
                  <a:lnTo>
                    <a:pt x="241" y="463"/>
                  </a:lnTo>
                  <a:lnTo>
                    <a:pt x="248" y="463"/>
                  </a:lnTo>
                  <a:lnTo>
                    <a:pt x="248" y="461"/>
                  </a:lnTo>
                  <a:lnTo>
                    <a:pt x="250" y="459"/>
                  </a:lnTo>
                  <a:lnTo>
                    <a:pt x="250" y="459"/>
                  </a:lnTo>
                  <a:lnTo>
                    <a:pt x="251" y="458"/>
                  </a:lnTo>
                  <a:lnTo>
                    <a:pt x="253" y="458"/>
                  </a:lnTo>
                  <a:lnTo>
                    <a:pt x="253" y="454"/>
                  </a:lnTo>
                  <a:lnTo>
                    <a:pt x="257" y="454"/>
                  </a:lnTo>
                  <a:lnTo>
                    <a:pt x="258" y="452"/>
                  </a:lnTo>
                  <a:lnTo>
                    <a:pt x="262" y="452"/>
                  </a:lnTo>
                  <a:lnTo>
                    <a:pt x="262" y="451"/>
                  </a:lnTo>
                  <a:lnTo>
                    <a:pt x="260" y="449"/>
                  </a:lnTo>
                  <a:lnTo>
                    <a:pt x="260" y="449"/>
                  </a:lnTo>
                  <a:lnTo>
                    <a:pt x="264" y="447"/>
                  </a:lnTo>
                  <a:lnTo>
                    <a:pt x="264" y="449"/>
                  </a:lnTo>
                  <a:lnTo>
                    <a:pt x="265" y="449"/>
                  </a:lnTo>
                  <a:lnTo>
                    <a:pt x="267" y="447"/>
                  </a:lnTo>
                  <a:lnTo>
                    <a:pt x="267" y="445"/>
                  </a:lnTo>
                  <a:lnTo>
                    <a:pt x="269" y="444"/>
                  </a:lnTo>
                  <a:lnTo>
                    <a:pt x="269" y="442"/>
                  </a:lnTo>
                  <a:lnTo>
                    <a:pt x="271" y="442"/>
                  </a:lnTo>
                  <a:lnTo>
                    <a:pt x="271" y="445"/>
                  </a:lnTo>
                  <a:lnTo>
                    <a:pt x="272" y="445"/>
                  </a:lnTo>
                  <a:lnTo>
                    <a:pt x="274" y="442"/>
                  </a:lnTo>
                  <a:lnTo>
                    <a:pt x="276" y="444"/>
                  </a:lnTo>
                  <a:lnTo>
                    <a:pt x="278" y="444"/>
                  </a:lnTo>
                  <a:lnTo>
                    <a:pt x="281" y="444"/>
                  </a:lnTo>
                  <a:lnTo>
                    <a:pt x="284" y="445"/>
                  </a:lnTo>
                  <a:lnTo>
                    <a:pt x="286" y="440"/>
                  </a:lnTo>
                  <a:lnTo>
                    <a:pt x="290" y="440"/>
                  </a:lnTo>
                  <a:lnTo>
                    <a:pt x="290" y="437"/>
                  </a:lnTo>
                  <a:lnTo>
                    <a:pt x="288" y="435"/>
                  </a:lnTo>
                  <a:lnTo>
                    <a:pt x="288" y="435"/>
                  </a:lnTo>
                  <a:lnTo>
                    <a:pt x="290" y="433"/>
                  </a:lnTo>
                  <a:lnTo>
                    <a:pt x="290" y="430"/>
                  </a:lnTo>
                  <a:lnTo>
                    <a:pt x="288" y="430"/>
                  </a:lnTo>
                  <a:lnTo>
                    <a:pt x="288" y="430"/>
                  </a:lnTo>
                  <a:lnTo>
                    <a:pt x="286" y="430"/>
                  </a:lnTo>
                  <a:lnTo>
                    <a:pt x="286" y="428"/>
                  </a:lnTo>
                  <a:lnTo>
                    <a:pt x="283" y="428"/>
                  </a:lnTo>
                  <a:lnTo>
                    <a:pt x="283" y="428"/>
                  </a:lnTo>
                  <a:lnTo>
                    <a:pt x="281" y="428"/>
                  </a:lnTo>
                  <a:lnTo>
                    <a:pt x="281" y="417"/>
                  </a:lnTo>
                  <a:lnTo>
                    <a:pt x="284" y="419"/>
                  </a:lnTo>
                  <a:lnTo>
                    <a:pt x="286" y="419"/>
                  </a:lnTo>
                  <a:lnTo>
                    <a:pt x="286" y="419"/>
                  </a:lnTo>
                  <a:lnTo>
                    <a:pt x="288" y="419"/>
                  </a:lnTo>
                  <a:lnTo>
                    <a:pt x="291" y="417"/>
                  </a:lnTo>
                  <a:lnTo>
                    <a:pt x="291" y="421"/>
                  </a:lnTo>
                  <a:lnTo>
                    <a:pt x="297" y="421"/>
                  </a:lnTo>
                  <a:lnTo>
                    <a:pt x="297" y="417"/>
                  </a:lnTo>
                  <a:lnTo>
                    <a:pt x="300" y="419"/>
                  </a:lnTo>
                  <a:lnTo>
                    <a:pt x="302" y="419"/>
                  </a:lnTo>
                  <a:lnTo>
                    <a:pt x="304" y="419"/>
                  </a:lnTo>
                  <a:lnTo>
                    <a:pt x="307" y="416"/>
                  </a:lnTo>
                  <a:lnTo>
                    <a:pt x="307" y="416"/>
                  </a:lnTo>
                  <a:lnTo>
                    <a:pt x="307" y="421"/>
                  </a:lnTo>
                  <a:lnTo>
                    <a:pt x="312" y="423"/>
                  </a:lnTo>
                  <a:lnTo>
                    <a:pt x="312" y="424"/>
                  </a:lnTo>
                  <a:lnTo>
                    <a:pt x="309" y="424"/>
                  </a:lnTo>
                  <a:lnTo>
                    <a:pt x="309" y="424"/>
                  </a:lnTo>
                  <a:lnTo>
                    <a:pt x="307" y="424"/>
                  </a:lnTo>
                  <a:lnTo>
                    <a:pt x="307" y="426"/>
                  </a:lnTo>
                  <a:lnTo>
                    <a:pt x="314" y="426"/>
                  </a:lnTo>
                  <a:lnTo>
                    <a:pt x="314" y="428"/>
                  </a:lnTo>
                  <a:lnTo>
                    <a:pt x="318" y="428"/>
                  </a:lnTo>
                  <a:lnTo>
                    <a:pt x="318" y="430"/>
                  </a:lnTo>
                  <a:lnTo>
                    <a:pt x="319" y="430"/>
                  </a:lnTo>
                  <a:lnTo>
                    <a:pt x="318" y="431"/>
                  </a:lnTo>
                  <a:lnTo>
                    <a:pt x="318" y="433"/>
                  </a:lnTo>
                  <a:lnTo>
                    <a:pt x="316" y="433"/>
                  </a:lnTo>
                  <a:lnTo>
                    <a:pt x="318" y="437"/>
                  </a:lnTo>
                  <a:lnTo>
                    <a:pt x="323" y="437"/>
                  </a:lnTo>
                  <a:lnTo>
                    <a:pt x="325" y="437"/>
                  </a:lnTo>
                  <a:lnTo>
                    <a:pt x="328" y="433"/>
                  </a:lnTo>
                  <a:lnTo>
                    <a:pt x="328" y="433"/>
                  </a:lnTo>
                  <a:lnTo>
                    <a:pt x="328" y="438"/>
                  </a:lnTo>
                  <a:lnTo>
                    <a:pt x="330" y="438"/>
                  </a:lnTo>
                  <a:lnTo>
                    <a:pt x="332" y="440"/>
                  </a:lnTo>
                  <a:lnTo>
                    <a:pt x="332" y="442"/>
                  </a:lnTo>
                  <a:lnTo>
                    <a:pt x="337" y="442"/>
                  </a:lnTo>
                  <a:lnTo>
                    <a:pt x="337" y="442"/>
                  </a:lnTo>
                  <a:lnTo>
                    <a:pt x="340" y="442"/>
                  </a:lnTo>
                  <a:lnTo>
                    <a:pt x="342" y="445"/>
                  </a:lnTo>
                  <a:lnTo>
                    <a:pt x="346" y="445"/>
                  </a:lnTo>
                  <a:lnTo>
                    <a:pt x="346" y="447"/>
                  </a:lnTo>
                  <a:lnTo>
                    <a:pt x="354" y="449"/>
                  </a:lnTo>
                  <a:lnTo>
                    <a:pt x="354" y="449"/>
                  </a:lnTo>
                  <a:lnTo>
                    <a:pt x="354" y="449"/>
                  </a:lnTo>
                  <a:lnTo>
                    <a:pt x="354" y="449"/>
                  </a:lnTo>
                  <a:lnTo>
                    <a:pt x="356" y="449"/>
                  </a:lnTo>
                  <a:lnTo>
                    <a:pt x="358" y="449"/>
                  </a:lnTo>
                  <a:lnTo>
                    <a:pt x="360" y="445"/>
                  </a:lnTo>
                  <a:lnTo>
                    <a:pt x="365" y="445"/>
                  </a:lnTo>
                  <a:lnTo>
                    <a:pt x="365" y="445"/>
                  </a:lnTo>
                  <a:lnTo>
                    <a:pt x="367" y="445"/>
                  </a:lnTo>
                  <a:lnTo>
                    <a:pt x="367" y="445"/>
                  </a:lnTo>
                  <a:lnTo>
                    <a:pt x="367" y="445"/>
                  </a:lnTo>
                  <a:lnTo>
                    <a:pt x="370" y="445"/>
                  </a:lnTo>
                  <a:lnTo>
                    <a:pt x="370" y="447"/>
                  </a:lnTo>
                  <a:lnTo>
                    <a:pt x="374" y="447"/>
                  </a:lnTo>
                  <a:lnTo>
                    <a:pt x="374" y="449"/>
                  </a:lnTo>
                  <a:lnTo>
                    <a:pt x="375" y="449"/>
                  </a:lnTo>
                  <a:lnTo>
                    <a:pt x="375" y="449"/>
                  </a:lnTo>
                  <a:lnTo>
                    <a:pt x="380" y="449"/>
                  </a:lnTo>
                  <a:lnTo>
                    <a:pt x="382" y="451"/>
                  </a:lnTo>
                  <a:lnTo>
                    <a:pt x="386" y="451"/>
                  </a:lnTo>
                  <a:lnTo>
                    <a:pt x="386" y="452"/>
                  </a:lnTo>
                  <a:lnTo>
                    <a:pt x="387" y="452"/>
                  </a:lnTo>
                  <a:lnTo>
                    <a:pt x="387" y="454"/>
                  </a:lnTo>
                  <a:lnTo>
                    <a:pt x="394" y="454"/>
                  </a:lnTo>
                  <a:lnTo>
                    <a:pt x="398" y="454"/>
                  </a:lnTo>
                  <a:lnTo>
                    <a:pt x="403" y="454"/>
                  </a:lnTo>
                  <a:lnTo>
                    <a:pt x="405" y="454"/>
                  </a:lnTo>
                  <a:lnTo>
                    <a:pt x="408" y="451"/>
                  </a:lnTo>
                  <a:lnTo>
                    <a:pt x="408" y="451"/>
                  </a:lnTo>
                  <a:lnTo>
                    <a:pt x="408" y="454"/>
                  </a:lnTo>
                  <a:lnTo>
                    <a:pt x="408" y="454"/>
                  </a:lnTo>
                  <a:lnTo>
                    <a:pt x="408" y="456"/>
                  </a:lnTo>
                  <a:lnTo>
                    <a:pt x="408" y="458"/>
                  </a:lnTo>
                  <a:lnTo>
                    <a:pt x="408" y="458"/>
                  </a:lnTo>
                  <a:lnTo>
                    <a:pt x="408" y="459"/>
                  </a:lnTo>
                  <a:lnTo>
                    <a:pt x="407" y="461"/>
                  </a:lnTo>
                  <a:lnTo>
                    <a:pt x="408" y="463"/>
                  </a:lnTo>
                  <a:lnTo>
                    <a:pt x="410" y="463"/>
                  </a:lnTo>
                  <a:lnTo>
                    <a:pt x="412" y="463"/>
                  </a:lnTo>
                  <a:lnTo>
                    <a:pt x="414" y="463"/>
                  </a:lnTo>
                  <a:lnTo>
                    <a:pt x="415" y="463"/>
                  </a:lnTo>
                  <a:lnTo>
                    <a:pt x="415" y="466"/>
                  </a:lnTo>
                  <a:lnTo>
                    <a:pt x="419" y="466"/>
                  </a:lnTo>
                  <a:lnTo>
                    <a:pt x="421" y="468"/>
                  </a:lnTo>
                  <a:lnTo>
                    <a:pt x="424" y="466"/>
                  </a:lnTo>
                  <a:lnTo>
                    <a:pt x="422" y="463"/>
                  </a:lnTo>
                  <a:lnTo>
                    <a:pt x="429" y="463"/>
                  </a:lnTo>
                  <a:lnTo>
                    <a:pt x="429" y="466"/>
                  </a:lnTo>
                  <a:lnTo>
                    <a:pt x="428" y="468"/>
                  </a:lnTo>
                  <a:lnTo>
                    <a:pt x="426" y="470"/>
                  </a:lnTo>
                  <a:lnTo>
                    <a:pt x="428" y="473"/>
                  </a:lnTo>
                  <a:lnTo>
                    <a:pt x="429" y="475"/>
                  </a:lnTo>
                  <a:lnTo>
                    <a:pt x="431" y="479"/>
                  </a:lnTo>
                  <a:lnTo>
                    <a:pt x="433" y="479"/>
                  </a:lnTo>
                  <a:lnTo>
                    <a:pt x="433" y="482"/>
                  </a:lnTo>
                  <a:lnTo>
                    <a:pt x="436" y="482"/>
                  </a:lnTo>
                  <a:lnTo>
                    <a:pt x="438" y="487"/>
                  </a:lnTo>
                  <a:lnTo>
                    <a:pt x="442" y="487"/>
                  </a:lnTo>
                  <a:lnTo>
                    <a:pt x="445" y="486"/>
                  </a:lnTo>
                  <a:lnTo>
                    <a:pt x="447" y="487"/>
                  </a:lnTo>
                  <a:lnTo>
                    <a:pt x="447" y="491"/>
                  </a:lnTo>
                  <a:lnTo>
                    <a:pt x="450" y="491"/>
                  </a:lnTo>
                  <a:lnTo>
                    <a:pt x="450" y="493"/>
                  </a:lnTo>
                  <a:lnTo>
                    <a:pt x="452" y="494"/>
                  </a:lnTo>
                  <a:lnTo>
                    <a:pt x="452" y="494"/>
                  </a:lnTo>
                  <a:lnTo>
                    <a:pt x="452" y="494"/>
                  </a:lnTo>
                  <a:lnTo>
                    <a:pt x="454" y="496"/>
                  </a:lnTo>
                  <a:lnTo>
                    <a:pt x="456" y="501"/>
                  </a:lnTo>
                  <a:lnTo>
                    <a:pt x="454" y="501"/>
                  </a:lnTo>
                  <a:lnTo>
                    <a:pt x="456" y="503"/>
                  </a:lnTo>
                  <a:lnTo>
                    <a:pt x="456" y="505"/>
                  </a:lnTo>
                  <a:lnTo>
                    <a:pt x="457" y="505"/>
                  </a:lnTo>
                  <a:lnTo>
                    <a:pt x="459" y="506"/>
                  </a:lnTo>
                  <a:lnTo>
                    <a:pt x="463" y="506"/>
                  </a:lnTo>
                  <a:lnTo>
                    <a:pt x="463" y="510"/>
                  </a:lnTo>
                  <a:lnTo>
                    <a:pt x="464" y="512"/>
                  </a:lnTo>
                  <a:lnTo>
                    <a:pt x="464" y="512"/>
                  </a:lnTo>
                  <a:lnTo>
                    <a:pt x="466" y="512"/>
                  </a:lnTo>
                  <a:lnTo>
                    <a:pt x="466" y="512"/>
                  </a:lnTo>
                  <a:lnTo>
                    <a:pt x="468" y="510"/>
                  </a:lnTo>
                  <a:lnTo>
                    <a:pt x="468" y="506"/>
                  </a:lnTo>
                  <a:lnTo>
                    <a:pt x="471" y="508"/>
                  </a:lnTo>
                  <a:lnTo>
                    <a:pt x="471" y="510"/>
                  </a:lnTo>
                  <a:lnTo>
                    <a:pt x="473" y="510"/>
                  </a:lnTo>
                  <a:lnTo>
                    <a:pt x="475" y="512"/>
                  </a:lnTo>
                  <a:lnTo>
                    <a:pt x="476" y="512"/>
                  </a:lnTo>
                  <a:lnTo>
                    <a:pt x="478" y="512"/>
                  </a:lnTo>
                  <a:lnTo>
                    <a:pt x="480" y="508"/>
                  </a:lnTo>
                  <a:lnTo>
                    <a:pt x="478" y="508"/>
                  </a:lnTo>
                  <a:lnTo>
                    <a:pt x="478" y="505"/>
                  </a:lnTo>
                  <a:lnTo>
                    <a:pt x="476" y="503"/>
                  </a:lnTo>
                  <a:lnTo>
                    <a:pt x="473" y="503"/>
                  </a:lnTo>
                  <a:lnTo>
                    <a:pt x="475" y="501"/>
                  </a:lnTo>
                  <a:lnTo>
                    <a:pt x="476" y="499"/>
                  </a:lnTo>
                  <a:lnTo>
                    <a:pt x="473" y="498"/>
                  </a:lnTo>
                  <a:lnTo>
                    <a:pt x="471" y="496"/>
                  </a:lnTo>
                  <a:lnTo>
                    <a:pt x="456" y="494"/>
                  </a:lnTo>
                  <a:lnTo>
                    <a:pt x="454" y="491"/>
                  </a:lnTo>
                  <a:lnTo>
                    <a:pt x="456" y="491"/>
                  </a:lnTo>
                  <a:lnTo>
                    <a:pt x="457" y="491"/>
                  </a:lnTo>
                  <a:lnTo>
                    <a:pt x="457" y="493"/>
                  </a:lnTo>
                  <a:lnTo>
                    <a:pt x="461" y="493"/>
                  </a:lnTo>
                  <a:lnTo>
                    <a:pt x="463" y="491"/>
                  </a:lnTo>
                  <a:lnTo>
                    <a:pt x="463" y="491"/>
                  </a:lnTo>
                  <a:lnTo>
                    <a:pt x="463" y="489"/>
                  </a:lnTo>
                  <a:lnTo>
                    <a:pt x="464" y="489"/>
                  </a:lnTo>
                  <a:lnTo>
                    <a:pt x="466" y="489"/>
                  </a:lnTo>
                  <a:lnTo>
                    <a:pt x="468" y="487"/>
                  </a:lnTo>
                  <a:lnTo>
                    <a:pt x="470" y="487"/>
                  </a:lnTo>
                  <a:lnTo>
                    <a:pt x="470" y="487"/>
                  </a:lnTo>
                  <a:lnTo>
                    <a:pt x="471" y="491"/>
                  </a:lnTo>
                  <a:lnTo>
                    <a:pt x="473" y="491"/>
                  </a:lnTo>
                  <a:lnTo>
                    <a:pt x="473" y="489"/>
                  </a:lnTo>
                  <a:lnTo>
                    <a:pt x="473" y="486"/>
                  </a:lnTo>
                  <a:lnTo>
                    <a:pt x="473" y="482"/>
                  </a:lnTo>
                  <a:lnTo>
                    <a:pt x="473" y="480"/>
                  </a:lnTo>
                  <a:lnTo>
                    <a:pt x="473" y="475"/>
                  </a:lnTo>
                  <a:lnTo>
                    <a:pt x="475" y="475"/>
                  </a:lnTo>
                  <a:lnTo>
                    <a:pt x="476" y="480"/>
                  </a:lnTo>
                  <a:lnTo>
                    <a:pt x="476" y="487"/>
                  </a:lnTo>
                  <a:lnTo>
                    <a:pt x="480" y="487"/>
                  </a:lnTo>
                  <a:lnTo>
                    <a:pt x="482" y="489"/>
                  </a:lnTo>
                  <a:lnTo>
                    <a:pt x="485" y="489"/>
                  </a:lnTo>
                  <a:lnTo>
                    <a:pt x="487" y="489"/>
                  </a:lnTo>
                  <a:lnTo>
                    <a:pt x="487" y="491"/>
                  </a:lnTo>
                  <a:lnTo>
                    <a:pt x="489" y="491"/>
                  </a:lnTo>
                  <a:lnTo>
                    <a:pt x="489" y="494"/>
                  </a:lnTo>
                  <a:lnTo>
                    <a:pt x="490" y="494"/>
                  </a:lnTo>
                  <a:lnTo>
                    <a:pt x="490" y="496"/>
                  </a:lnTo>
                  <a:lnTo>
                    <a:pt x="494" y="494"/>
                  </a:lnTo>
                  <a:lnTo>
                    <a:pt x="494" y="501"/>
                  </a:lnTo>
                  <a:lnTo>
                    <a:pt x="496" y="501"/>
                  </a:lnTo>
                  <a:lnTo>
                    <a:pt x="496" y="503"/>
                  </a:lnTo>
                  <a:lnTo>
                    <a:pt x="497" y="505"/>
                  </a:lnTo>
                  <a:lnTo>
                    <a:pt x="497" y="505"/>
                  </a:lnTo>
                  <a:lnTo>
                    <a:pt x="499" y="505"/>
                  </a:lnTo>
                  <a:lnTo>
                    <a:pt x="497" y="506"/>
                  </a:lnTo>
                  <a:lnTo>
                    <a:pt x="497" y="508"/>
                  </a:lnTo>
                  <a:lnTo>
                    <a:pt x="497" y="512"/>
                  </a:lnTo>
                  <a:lnTo>
                    <a:pt x="499" y="512"/>
                  </a:lnTo>
                  <a:lnTo>
                    <a:pt x="499" y="517"/>
                  </a:lnTo>
                  <a:lnTo>
                    <a:pt x="501" y="519"/>
                  </a:lnTo>
                  <a:lnTo>
                    <a:pt x="501" y="519"/>
                  </a:lnTo>
                  <a:lnTo>
                    <a:pt x="503" y="520"/>
                  </a:lnTo>
                  <a:lnTo>
                    <a:pt x="506" y="520"/>
                  </a:lnTo>
                  <a:lnTo>
                    <a:pt x="506" y="524"/>
                  </a:lnTo>
                  <a:lnTo>
                    <a:pt x="506" y="524"/>
                  </a:lnTo>
                  <a:lnTo>
                    <a:pt x="506" y="526"/>
                  </a:lnTo>
                  <a:lnTo>
                    <a:pt x="506" y="527"/>
                  </a:lnTo>
                  <a:lnTo>
                    <a:pt x="508" y="529"/>
                  </a:lnTo>
                  <a:lnTo>
                    <a:pt x="511" y="529"/>
                  </a:lnTo>
                  <a:lnTo>
                    <a:pt x="511" y="533"/>
                  </a:lnTo>
                  <a:lnTo>
                    <a:pt x="520" y="538"/>
                  </a:lnTo>
                  <a:lnTo>
                    <a:pt x="520" y="547"/>
                  </a:lnTo>
                  <a:lnTo>
                    <a:pt x="518" y="547"/>
                  </a:lnTo>
                  <a:lnTo>
                    <a:pt x="518" y="554"/>
                  </a:lnTo>
                  <a:lnTo>
                    <a:pt x="524" y="552"/>
                  </a:lnTo>
                  <a:lnTo>
                    <a:pt x="524" y="547"/>
                  </a:lnTo>
                  <a:lnTo>
                    <a:pt x="525" y="547"/>
                  </a:lnTo>
                  <a:lnTo>
                    <a:pt x="525" y="547"/>
                  </a:lnTo>
                  <a:lnTo>
                    <a:pt x="527" y="545"/>
                  </a:lnTo>
                  <a:lnTo>
                    <a:pt x="529" y="545"/>
                  </a:lnTo>
                  <a:lnTo>
                    <a:pt x="529" y="547"/>
                  </a:lnTo>
                  <a:lnTo>
                    <a:pt x="531" y="547"/>
                  </a:lnTo>
                  <a:lnTo>
                    <a:pt x="531" y="547"/>
                  </a:lnTo>
                  <a:lnTo>
                    <a:pt x="527" y="547"/>
                  </a:lnTo>
                  <a:lnTo>
                    <a:pt x="527" y="552"/>
                  </a:lnTo>
                  <a:lnTo>
                    <a:pt x="525" y="552"/>
                  </a:lnTo>
                  <a:lnTo>
                    <a:pt x="525" y="554"/>
                  </a:lnTo>
                  <a:lnTo>
                    <a:pt x="527" y="555"/>
                  </a:lnTo>
                  <a:lnTo>
                    <a:pt x="527" y="559"/>
                  </a:lnTo>
                  <a:lnTo>
                    <a:pt x="529" y="562"/>
                  </a:lnTo>
                  <a:lnTo>
                    <a:pt x="531" y="561"/>
                  </a:lnTo>
                  <a:lnTo>
                    <a:pt x="532" y="561"/>
                  </a:lnTo>
                  <a:lnTo>
                    <a:pt x="532" y="561"/>
                  </a:lnTo>
                  <a:lnTo>
                    <a:pt x="534" y="562"/>
                  </a:lnTo>
                  <a:lnTo>
                    <a:pt x="534" y="561"/>
                  </a:lnTo>
                  <a:lnTo>
                    <a:pt x="536" y="561"/>
                  </a:lnTo>
                  <a:lnTo>
                    <a:pt x="534" y="554"/>
                  </a:lnTo>
                  <a:lnTo>
                    <a:pt x="532" y="554"/>
                  </a:lnTo>
                  <a:lnTo>
                    <a:pt x="532" y="552"/>
                  </a:lnTo>
                  <a:lnTo>
                    <a:pt x="536" y="554"/>
                  </a:lnTo>
                  <a:lnTo>
                    <a:pt x="536" y="557"/>
                  </a:lnTo>
                  <a:lnTo>
                    <a:pt x="538" y="559"/>
                  </a:lnTo>
                  <a:lnTo>
                    <a:pt x="538" y="559"/>
                  </a:lnTo>
                  <a:lnTo>
                    <a:pt x="538" y="566"/>
                  </a:lnTo>
                  <a:lnTo>
                    <a:pt x="532" y="566"/>
                  </a:lnTo>
                  <a:lnTo>
                    <a:pt x="532" y="568"/>
                  </a:lnTo>
                  <a:lnTo>
                    <a:pt x="538" y="569"/>
                  </a:lnTo>
                  <a:lnTo>
                    <a:pt x="536" y="571"/>
                  </a:lnTo>
                  <a:lnTo>
                    <a:pt x="536" y="571"/>
                  </a:lnTo>
                  <a:lnTo>
                    <a:pt x="536" y="571"/>
                  </a:lnTo>
                  <a:lnTo>
                    <a:pt x="536" y="573"/>
                  </a:lnTo>
                  <a:lnTo>
                    <a:pt x="536" y="573"/>
                  </a:lnTo>
                  <a:lnTo>
                    <a:pt x="536" y="575"/>
                  </a:lnTo>
                  <a:lnTo>
                    <a:pt x="536" y="575"/>
                  </a:lnTo>
                  <a:lnTo>
                    <a:pt x="541" y="576"/>
                  </a:lnTo>
                  <a:lnTo>
                    <a:pt x="543" y="575"/>
                  </a:lnTo>
                  <a:lnTo>
                    <a:pt x="543" y="573"/>
                  </a:lnTo>
                  <a:lnTo>
                    <a:pt x="543" y="571"/>
                  </a:lnTo>
                  <a:lnTo>
                    <a:pt x="546" y="571"/>
                  </a:lnTo>
                  <a:lnTo>
                    <a:pt x="548" y="569"/>
                  </a:lnTo>
                  <a:lnTo>
                    <a:pt x="548" y="566"/>
                  </a:lnTo>
                  <a:lnTo>
                    <a:pt x="552" y="568"/>
                  </a:lnTo>
                  <a:lnTo>
                    <a:pt x="553" y="571"/>
                  </a:lnTo>
                  <a:lnTo>
                    <a:pt x="552" y="571"/>
                  </a:lnTo>
                  <a:lnTo>
                    <a:pt x="550" y="571"/>
                  </a:lnTo>
                  <a:lnTo>
                    <a:pt x="548" y="571"/>
                  </a:lnTo>
                  <a:lnTo>
                    <a:pt x="548" y="573"/>
                  </a:lnTo>
                  <a:lnTo>
                    <a:pt x="545" y="576"/>
                  </a:lnTo>
                  <a:lnTo>
                    <a:pt x="545" y="580"/>
                  </a:lnTo>
                  <a:lnTo>
                    <a:pt x="541" y="580"/>
                  </a:lnTo>
                  <a:lnTo>
                    <a:pt x="539" y="587"/>
                  </a:lnTo>
                  <a:lnTo>
                    <a:pt x="541" y="587"/>
                  </a:lnTo>
                  <a:lnTo>
                    <a:pt x="543" y="587"/>
                  </a:lnTo>
                  <a:lnTo>
                    <a:pt x="545" y="589"/>
                  </a:lnTo>
                  <a:lnTo>
                    <a:pt x="545" y="589"/>
                  </a:lnTo>
                  <a:lnTo>
                    <a:pt x="545" y="596"/>
                  </a:lnTo>
                  <a:lnTo>
                    <a:pt x="548" y="596"/>
                  </a:lnTo>
                  <a:lnTo>
                    <a:pt x="548" y="599"/>
                  </a:lnTo>
                  <a:lnTo>
                    <a:pt x="545" y="599"/>
                  </a:lnTo>
                  <a:lnTo>
                    <a:pt x="548" y="608"/>
                  </a:lnTo>
                  <a:lnTo>
                    <a:pt x="550" y="609"/>
                  </a:lnTo>
                  <a:lnTo>
                    <a:pt x="552" y="609"/>
                  </a:lnTo>
                  <a:lnTo>
                    <a:pt x="553" y="611"/>
                  </a:lnTo>
                  <a:lnTo>
                    <a:pt x="553" y="613"/>
                  </a:lnTo>
                  <a:lnTo>
                    <a:pt x="557" y="611"/>
                  </a:lnTo>
                  <a:lnTo>
                    <a:pt x="555" y="609"/>
                  </a:lnTo>
                  <a:lnTo>
                    <a:pt x="553" y="608"/>
                  </a:lnTo>
                  <a:lnTo>
                    <a:pt x="553" y="606"/>
                  </a:lnTo>
                  <a:lnTo>
                    <a:pt x="557" y="608"/>
                  </a:lnTo>
                  <a:lnTo>
                    <a:pt x="559" y="604"/>
                  </a:lnTo>
                  <a:lnTo>
                    <a:pt x="562" y="604"/>
                  </a:lnTo>
                  <a:lnTo>
                    <a:pt x="562" y="604"/>
                  </a:lnTo>
                  <a:lnTo>
                    <a:pt x="562" y="604"/>
                  </a:lnTo>
                  <a:lnTo>
                    <a:pt x="564" y="608"/>
                  </a:lnTo>
                  <a:lnTo>
                    <a:pt x="560" y="608"/>
                  </a:lnTo>
                  <a:lnTo>
                    <a:pt x="560" y="613"/>
                  </a:lnTo>
                  <a:lnTo>
                    <a:pt x="562" y="615"/>
                  </a:lnTo>
                  <a:lnTo>
                    <a:pt x="566" y="616"/>
                  </a:lnTo>
                  <a:lnTo>
                    <a:pt x="566" y="616"/>
                  </a:lnTo>
                  <a:lnTo>
                    <a:pt x="564" y="616"/>
                  </a:lnTo>
                  <a:lnTo>
                    <a:pt x="562" y="616"/>
                  </a:lnTo>
                  <a:lnTo>
                    <a:pt x="562" y="615"/>
                  </a:lnTo>
                  <a:lnTo>
                    <a:pt x="560" y="615"/>
                  </a:lnTo>
                  <a:lnTo>
                    <a:pt x="559" y="615"/>
                  </a:lnTo>
                  <a:lnTo>
                    <a:pt x="557" y="616"/>
                  </a:lnTo>
                  <a:lnTo>
                    <a:pt x="559" y="618"/>
                  </a:lnTo>
                  <a:lnTo>
                    <a:pt x="559" y="622"/>
                  </a:lnTo>
                  <a:lnTo>
                    <a:pt x="560" y="623"/>
                  </a:lnTo>
                  <a:lnTo>
                    <a:pt x="562" y="625"/>
                  </a:lnTo>
                  <a:lnTo>
                    <a:pt x="567" y="625"/>
                  </a:lnTo>
                  <a:lnTo>
                    <a:pt x="567" y="623"/>
                  </a:lnTo>
                  <a:lnTo>
                    <a:pt x="569" y="623"/>
                  </a:lnTo>
                  <a:lnTo>
                    <a:pt x="567" y="622"/>
                  </a:lnTo>
                  <a:lnTo>
                    <a:pt x="569" y="622"/>
                  </a:lnTo>
                  <a:lnTo>
                    <a:pt x="569" y="623"/>
                  </a:lnTo>
                  <a:lnTo>
                    <a:pt x="569" y="625"/>
                  </a:lnTo>
                  <a:lnTo>
                    <a:pt x="569" y="625"/>
                  </a:lnTo>
                  <a:lnTo>
                    <a:pt x="571" y="627"/>
                  </a:lnTo>
                  <a:lnTo>
                    <a:pt x="571" y="632"/>
                  </a:lnTo>
                  <a:lnTo>
                    <a:pt x="574" y="632"/>
                  </a:lnTo>
                  <a:lnTo>
                    <a:pt x="576" y="632"/>
                  </a:lnTo>
                  <a:lnTo>
                    <a:pt x="578" y="634"/>
                  </a:lnTo>
                  <a:lnTo>
                    <a:pt x="578" y="634"/>
                  </a:lnTo>
                  <a:lnTo>
                    <a:pt x="578" y="636"/>
                  </a:lnTo>
                  <a:lnTo>
                    <a:pt x="576" y="637"/>
                  </a:lnTo>
                  <a:lnTo>
                    <a:pt x="576" y="637"/>
                  </a:lnTo>
                  <a:lnTo>
                    <a:pt x="579" y="637"/>
                  </a:lnTo>
                  <a:lnTo>
                    <a:pt x="579" y="641"/>
                  </a:lnTo>
                  <a:lnTo>
                    <a:pt x="578" y="641"/>
                  </a:lnTo>
                  <a:lnTo>
                    <a:pt x="578" y="646"/>
                  </a:lnTo>
                  <a:lnTo>
                    <a:pt x="579" y="646"/>
                  </a:lnTo>
                  <a:lnTo>
                    <a:pt x="581" y="648"/>
                  </a:lnTo>
                  <a:lnTo>
                    <a:pt x="583" y="648"/>
                  </a:lnTo>
                  <a:lnTo>
                    <a:pt x="583" y="650"/>
                  </a:lnTo>
                  <a:lnTo>
                    <a:pt x="578" y="650"/>
                  </a:lnTo>
                  <a:lnTo>
                    <a:pt x="579" y="650"/>
                  </a:lnTo>
                  <a:lnTo>
                    <a:pt x="579" y="651"/>
                  </a:lnTo>
                  <a:lnTo>
                    <a:pt x="579" y="651"/>
                  </a:lnTo>
                  <a:lnTo>
                    <a:pt x="578" y="651"/>
                  </a:lnTo>
                  <a:lnTo>
                    <a:pt x="576" y="653"/>
                  </a:lnTo>
                  <a:lnTo>
                    <a:pt x="576" y="657"/>
                  </a:lnTo>
                  <a:lnTo>
                    <a:pt x="576" y="658"/>
                  </a:lnTo>
                  <a:lnTo>
                    <a:pt x="578" y="662"/>
                  </a:lnTo>
                  <a:lnTo>
                    <a:pt x="578" y="662"/>
                  </a:lnTo>
                  <a:lnTo>
                    <a:pt x="578" y="662"/>
                  </a:lnTo>
                  <a:lnTo>
                    <a:pt x="579" y="662"/>
                  </a:lnTo>
                  <a:lnTo>
                    <a:pt x="579" y="662"/>
                  </a:lnTo>
                  <a:lnTo>
                    <a:pt x="583" y="662"/>
                  </a:lnTo>
                  <a:lnTo>
                    <a:pt x="583" y="660"/>
                  </a:lnTo>
                  <a:lnTo>
                    <a:pt x="590" y="658"/>
                  </a:lnTo>
                  <a:lnTo>
                    <a:pt x="590" y="660"/>
                  </a:lnTo>
                  <a:lnTo>
                    <a:pt x="593" y="660"/>
                  </a:lnTo>
                  <a:lnTo>
                    <a:pt x="595" y="662"/>
                  </a:lnTo>
                  <a:lnTo>
                    <a:pt x="595" y="664"/>
                  </a:lnTo>
                  <a:lnTo>
                    <a:pt x="592" y="664"/>
                  </a:lnTo>
                  <a:lnTo>
                    <a:pt x="593" y="665"/>
                  </a:lnTo>
                  <a:lnTo>
                    <a:pt x="593" y="665"/>
                  </a:lnTo>
                  <a:lnTo>
                    <a:pt x="595" y="667"/>
                  </a:lnTo>
                  <a:lnTo>
                    <a:pt x="595" y="667"/>
                  </a:lnTo>
                  <a:lnTo>
                    <a:pt x="595" y="667"/>
                  </a:lnTo>
                  <a:lnTo>
                    <a:pt x="595" y="667"/>
                  </a:lnTo>
                  <a:lnTo>
                    <a:pt x="602" y="667"/>
                  </a:lnTo>
                  <a:lnTo>
                    <a:pt x="602" y="665"/>
                  </a:lnTo>
                  <a:lnTo>
                    <a:pt x="604" y="665"/>
                  </a:lnTo>
                  <a:lnTo>
                    <a:pt x="606" y="665"/>
                  </a:lnTo>
                  <a:lnTo>
                    <a:pt x="609" y="667"/>
                  </a:lnTo>
                  <a:lnTo>
                    <a:pt x="611" y="665"/>
                  </a:lnTo>
                  <a:lnTo>
                    <a:pt x="611" y="664"/>
                  </a:lnTo>
                  <a:lnTo>
                    <a:pt x="613" y="664"/>
                  </a:lnTo>
                  <a:lnTo>
                    <a:pt x="614" y="664"/>
                  </a:lnTo>
                  <a:lnTo>
                    <a:pt x="616" y="662"/>
                  </a:lnTo>
                  <a:lnTo>
                    <a:pt x="616" y="667"/>
                  </a:lnTo>
                  <a:lnTo>
                    <a:pt x="616" y="667"/>
                  </a:lnTo>
                  <a:lnTo>
                    <a:pt x="618" y="669"/>
                  </a:lnTo>
                  <a:lnTo>
                    <a:pt x="620" y="669"/>
                  </a:lnTo>
                  <a:lnTo>
                    <a:pt x="620" y="669"/>
                  </a:lnTo>
                  <a:lnTo>
                    <a:pt x="620" y="671"/>
                  </a:lnTo>
                  <a:lnTo>
                    <a:pt x="620" y="672"/>
                  </a:lnTo>
                  <a:lnTo>
                    <a:pt x="623" y="674"/>
                  </a:lnTo>
                  <a:lnTo>
                    <a:pt x="623" y="674"/>
                  </a:lnTo>
                  <a:lnTo>
                    <a:pt x="625" y="674"/>
                  </a:lnTo>
                  <a:lnTo>
                    <a:pt x="625" y="676"/>
                  </a:lnTo>
                  <a:lnTo>
                    <a:pt x="632" y="674"/>
                  </a:lnTo>
                  <a:lnTo>
                    <a:pt x="632" y="676"/>
                  </a:lnTo>
                  <a:lnTo>
                    <a:pt x="634" y="676"/>
                  </a:lnTo>
                  <a:lnTo>
                    <a:pt x="634" y="679"/>
                  </a:lnTo>
                  <a:lnTo>
                    <a:pt x="632" y="681"/>
                  </a:lnTo>
                  <a:lnTo>
                    <a:pt x="632" y="683"/>
                  </a:lnTo>
                  <a:lnTo>
                    <a:pt x="632" y="683"/>
                  </a:lnTo>
                  <a:lnTo>
                    <a:pt x="632" y="683"/>
                  </a:lnTo>
                  <a:lnTo>
                    <a:pt x="632" y="685"/>
                  </a:lnTo>
                  <a:lnTo>
                    <a:pt x="637" y="683"/>
                  </a:lnTo>
                  <a:lnTo>
                    <a:pt x="637" y="679"/>
                  </a:lnTo>
                  <a:lnTo>
                    <a:pt x="639" y="679"/>
                  </a:lnTo>
                  <a:lnTo>
                    <a:pt x="641" y="681"/>
                  </a:lnTo>
                  <a:lnTo>
                    <a:pt x="642" y="681"/>
                  </a:lnTo>
                  <a:lnTo>
                    <a:pt x="642" y="683"/>
                  </a:lnTo>
                  <a:lnTo>
                    <a:pt x="641" y="683"/>
                  </a:lnTo>
                  <a:lnTo>
                    <a:pt x="641" y="685"/>
                  </a:lnTo>
                  <a:lnTo>
                    <a:pt x="641" y="686"/>
                  </a:lnTo>
                  <a:lnTo>
                    <a:pt x="642" y="688"/>
                  </a:lnTo>
                  <a:lnTo>
                    <a:pt x="646" y="688"/>
                  </a:lnTo>
                  <a:lnTo>
                    <a:pt x="646" y="692"/>
                  </a:lnTo>
                  <a:lnTo>
                    <a:pt x="649" y="692"/>
                  </a:lnTo>
                  <a:lnTo>
                    <a:pt x="649" y="695"/>
                  </a:lnTo>
                  <a:lnTo>
                    <a:pt x="655" y="700"/>
                  </a:lnTo>
                  <a:lnTo>
                    <a:pt x="653" y="702"/>
                  </a:lnTo>
                  <a:lnTo>
                    <a:pt x="653" y="704"/>
                  </a:lnTo>
                  <a:lnTo>
                    <a:pt x="649" y="705"/>
                  </a:lnTo>
                  <a:lnTo>
                    <a:pt x="651" y="707"/>
                  </a:lnTo>
                  <a:lnTo>
                    <a:pt x="653" y="709"/>
                  </a:lnTo>
                  <a:lnTo>
                    <a:pt x="655" y="711"/>
                  </a:lnTo>
                  <a:lnTo>
                    <a:pt x="655" y="712"/>
                  </a:lnTo>
                  <a:lnTo>
                    <a:pt x="653" y="714"/>
                  </a:lnTo>
                  <a:lnTo>
                    <a:pt x="655" y="714"/>
                  </a:lnTo>
                  <a:lnTo>
                    <a:pt x="656" y="714"/>
                  </a:lnTo>
                  <a:lnTo>
                    <a:pt x="658" y="712"/>
                  </a:lnTo>
                  <a:lnTo>
                    <a:pt x="658" y="714"/>
                  </a:lnTo>
                  <a:lnTo>
                    <a:pt x="658" y="714"/>
                  </a:lnTo>
                  <a:lnTo>
                    <a:pt x="658" y="718"/>
                  </a:lnTo>
                  <a:lnTo>
                    <a:pt x="656" y="719"/>
                  </a:lnTo>
                  <a:lnTo>
                    <a:pt x="656" y="723"/>
                  </a:lnTo>
                  <a:lnTo>
                    <a:pt x="656" y="725"/>
                  </a:lnTo>
                  <a:lnTo>
                    <a:pt x="656" y="728"/>
                  </a:lnTo>
                  <a:lnTo>
                    <a:pt x="655" y="728"/>
                  </a:lnTo>
                  <a:lnTo>
                    <a:pt x="655" y="726"/>
                  </a:lnTo>
                  <a:lnTo>
                    <a:pt x="653" y="725"/>
                  </a:lnTo>
                  <a:lnTo>
                    <a:pt x="651" y="723"/>
                  </a:lnTo>
                  <a:lnTo>
                    <a:pt x="651" y="723"/>
                  </a:lnTo>
                  <a:lnTo>
                    <a:pt x="651" y="723"/>
                  </a:lnTo>
                  <a:lnTo>
                    <a:pt x="653" y="721"/>
                  </a:lnTo>
                  <a:lnTo>
                    <a:pt x="651" y="718"/>
                  </a:lnTo>
                  <a:lnTo>
                    <a:pt x="653" y="718"/>
                  </a:lnTo>
                  <a:lnTo>
                    <a:pt x="653" y="718"/>
                  </a:lnTo>
                  <a:lnTo>
                    <a:pt x="653" y="718"/>
                  </a:lnTo>
                  <a:lnTo>
                    <a:pt x="655" y="718"/>
                  </a:lnTo>
                  <a:lnTo>
                    <a:pt x="655" y="716"/>
                  </a:lnTo>
                  <a:lnTo>
                    <a:pt x="653" y="714"/>
                  </a:lnTo>
                  <a:lnTo>
                    <a:pt x="653" y="712"/>
                  </a:lnTo>
                  <a:lnTo>
                    <a:pt x="649" y="712"/>
                  </a:lnTo>
                  <a:lnTo>
                    <a:pt x="648" y="716"/>
                  </a:lnTo>
                  <a:lnTo>
                    <a:pt x="641" y="716"/>
                  </a:lnTo>
                  <a:lnTo>
                    <a:pt x="641" y="716"/>
                  </a:lnTo>
                  <a:lnTo>
                    <a:pt x="634" y="716"/>
                  </a:lnTo>
                  <a:lnTo>
                    <a:pt x="634" y="714"/>
                  </a:lnTo>
                  <a:lnTo>
                    <a:pt x="628" y="716"/>
                  </a:lnTo>
                  <a:lnTo>
                    <a:pt x="628" y="714"/>
                  </a:lnTo>
                  <a:lnTo>
                    <a:pt x="625" y="714"/>
                  </a:lnTo>
                  <a:lnTo>
                    <a:pt x="625" y="712"/>
                  </a:lnTo>
                  <a:lnTo>
                    <a:pt x="620" y="712"/>
                  </a:lnTo>
                  <a:lnTo>
                    <a:pt x="621" y="723"/>
                  </a:lnTo>
                  <a:lnTo>
                    <a:pt x="623" y="725"/>
                  </a:lnTo>
                  <a:lnTo>
                    <a:pt x="625" y="728"/>
                  </a:lnTo>
                  <a:lnTo>
                    <a:pt x="628" y="732"/>
                  </a:lnTo>
                  <a:lnTo>
                    <a:pt x="630" y="735"/>
                  </a:lnTo>
                  <a:lnTo>
                    <a:pt x="630" y="739"/>
                  </a:lnTo>
                  <a:lnTo>
                    <a:pt x="632" y="739"/>
                  </a:lnTo>
                  <a:lnTo>
                    <a:pt x="632" y="746"/>
                  </a:lnTo>
                  <a:lnTo>
                    <a:pt x="634" y="746"/>
                  </a:lnTo>
                  <a:lnTo>
                    <a:pt x="634" y="753"/>
                  </a:lnTo>
                  <a:lnTo>
                    <a:pt x="634" y="753"/>
                  </a:lnTo>
                  <a:lnTo>
                    <a:pt x="634" y="753"/>
                  </a:lnTo>
                  <a:lnTo>
                    <a:pt x="632" y="751"/>
                  </a:lnTo>
                  <a:lnTo>
                    <a:pt x="632" y="751"/>
                  </a:lnTo>
                  <a:lnTo>
                    <a:pt x="632" y="760"/>
                  </a:lnTo>
                  <a:lnTo>
                    <a:pt x="634" y="760"/>
                  </a:lnTo>
                  <a:lnTo>
                    <a:pt x="634" y="761"/>
                  </a:lnTo>
                  <a:lnTo>
                    <a:pt x="632" y="761"/>
                  </a:lnTo>
                  <a:lnTo>
                    <a:pt x="632" y="774"/>
                  </a:lnTo>
                  <a:lnTo>
                    <a:pt x="634" y="774"/>
                  </a:lnTo>
                  <a:lnTo>
                    <a:pt x="632" y="777"/>
                  </a:lnTo>
                  <a:lnTo>
                    <a:pt x="632" y="777"/>
                  </a:lnTo>
                  <a:lnTo>
                    <a:pt x="632" y="786"/>
                  </a:lnTo>
                  <a:lnTo>
                    <a:pt x="632" y="786"/>
                  </a:lnTo>
                  <a:lnTo>
                    <a:pt x="632" y="793"/>
                  </a:lnTo>
                  <a:lnTo>
                    <a:pt x="630" y="793"/>
                  </a:lnTo>
                  <a:lnTo>
                    <a:pt x="630" y="795"/>
                  </a:lnTo>
                  <a:lnTo>
                    <a:pt x="630" y="796"/>
                  </a:lnTo>
                  <a:lnTo>
                    <a:pt x="632" y="798"/>
                  </a:lnTo>
                  <a:lnTo>
                    <a:pt x="630" y="798"/>
                  </a:lnTo>
                  <a:lnTo>
                    <a:pt x="630" y="800"/>
                  </a:lnTo>
                  <a:lnTo>
                    <a:pt x="628" y="805"/>
                  </a:lnTo>
                  <a:lnTo>
                    <a:pt x="628" y="808"/>
                  </a:lnTo>
                  <a:lnTo>
                    <a:pt x="628" y="812"/>
                  </a:lnTo>
                  <a:lnTo>
                    <a:pt x="628" y="815"/>
                  </a:lnTo>
                  <a:lnTo>
                    <a:pt x="628" y="817"/>
                  </a:lnTo>
                  <a:lnTo>
                    <a:pt x="628" y="819"/>
                  </a:lnTo>
                  <a:lnTo>
                    <a:pt x="628" y="819"/>
                  </a:lnTo>
                  <a:lnTo>
                    <a:pt x="627" y="819"/>
                  </a:lnTo>
                  <a:lnTo>
                    <a:pt x="627" y="821"/>
                  </a:lnTo>
                  <a:lnTo>
                    <a:pt x="627" y="822"/>
                  </a:lnTo>
                  <a:lnTo>
                    <a:pt x="627" y="826"/>
                  </a:lnTo>
                  <a:lnTo>
                    <a:pt x="627" y="829"/>
                  </a:lnTo>
                  <a:lnTo>
                    <a:pt x="628" y="833"/>
                  </a:lnTo>
                  <a:lnTo>
                    <a:pt x="628" y="838"/>
                  </a:lnTo>
                  <a:lnTo>
                    <a:pt x="628" y="842"/>
                  </a:lnTo>
                  <a:lnTo>
                    <a:pt x="630" y="845"/>
                  </a:lnTo>
                  <a:lnTo>
                    <a:pt x="634" y="847"/>
                  </a:lnTo>
                  <a:lnTo>
                    <a:pt x="634" y="849"/>
                  </a:lnTo>
                  <a:lnTo>
                    <a:pt x="632" y="849"/>
                  </a:lnTo>
                  <a:lnTo>
                    <a:pt x="632" y="850"/>
                  </a:lnTo>
                  <a:lnTo>
                    <a:pt x="630" y="852"/>
                  </a:lnTo>
                  <a:lnTo>
                    <a:pt x="632" y="854"/>
                  </a:lnTo>
                  <a:lnTo>
                    <a:pt x="632" y="854"/>
                  </a:lnTo>
                  <a:lnTo>
                    <a:pt x="632" y="859"/>
                  </a:lnTo>
                  <a:lnTo>
                    <a:pt x="632" y="861"/>
                  </a:lnTo>
                  <a:lnTo>
                    <a:pt x="634" y="861"/>
                  </a:lnTo>
                  <a:lnTo>
                    <a:pt x="634" y="863"/>
                  </a:lnTo>
                  <a:lnTo>
                    <a:pt x="632" y="863"/>
                  </a:lnTo>
                  <a:lnTo>
                    <a:pt x="632" y="868"/>
                  </a:lnTo>
                  <a:lnTo>
                    <a:pt x="632" y="873"/>
                  </a:lnTo>
                  <a:lnTo>
                    <a:pt x="632" y="878"/>
                  </a:lnTo>
                  <a:lnTo>
                    <a:pt x="628" y="878"/>
                  </a:lnTo>
                  <a:lnTo>
                    <a:pt x="628" y="880"/>
                  </a:lnTo>
                  <a:lnTo>
                    <a:pt x="628" y="880"/>
                  </a:lnTo>
                  <a:lnTo>
                    <a:pt x="628" y="884"/>
                  </a:lnTo>
                  <a:lnTo>
                    <a:pt x="630" y="884"/>
                  </a:lnTo>
                  <a:lnTo>
                    <a:pt x="630" y="887"/>
                  </a:lnTo>
                  <a:lnTo>
                    <a:pt x="632" y="887"/>
                  </a:lnTo>
                  <a:lnTo>
                    <a:pt x="632" y="889"/>
                  </a:lnTo>
                  <a:lnTo>
                    <a:pt x="634" y="889"/>
                  </a:lnTo>
                  <a:lnTo>
                    <a:pt x="634" y="892"/>
                  </a:lnTo>
                  <a:lnTo>
                    <a:pt x="635" y="894"/>
                  </a:lnTo>
                  <a:lnTo>
                    <a:pt x="635" y="899"/>
                  </a:lnTo>
                  <a:lnTo>
                    <a:pt x="637" y="899"/>
                  </a:lnTo>
                  <a:lnTo>
                    <a:pt x="639" y="911"/>
                  </a:lnTo>
                  <a:lnTo>
                    <a:pt x="642" y="913"/>
                  </a:lnTo>
                  <a:lnTo>
                    <a:pt x="642" y="913"/>
                  </a:lnTo>
                  <a:lnTo>
                    <a:pt x="642" y="915"/>
                  </a:lnTo>
                  <a:lnTo>
                    <a:pt x="644" y="915"/>
                  </a:lnTo>
                  <a:lnTo>
                    <a:pt x="644" y="917"/>
                  </a:lnTo>
                  <a:lnTo>
                    <a:pt x="644" y="918"/>
                  </a:lnTo>
                  <a:lnTo>
                    <a:pt x="646" y="918"/>
                  </a:lnTo>
                  <a:lnTo>
                    <a:pt x="646" y="927"/>
                  </a:lnTo>
                  <a:lnTo>
                    <a:pt x="653" y="929"/>
                  </a:lnTo>
                  <a:lnTo>
                    <a:pt x="653" y="924"/>
                  </a:lnTo>
                  <a:lnTo>
                    <a:pt x="653" y="924"/>
                  </a:lnTo>
                  <a:lnTo>
                    <a:pt x="653" y="922"/>
                  </a:lnTo>
                  <a:lnTo>
                    <a:pt x="656" y="922"/>
                  </a:lnTo>
                  <a:lnTo>
                    <a:pt x="656" y="924"/>
                  </a:lnTo>
                  <a:lnTo>
                    <a:pt x="658" y="924"/>
                  </a:lnTo>
                  <a:lnTo>
                    <a:pt x="658" y="927"/>
                  </a:lnTo>
                  <a:lnTo>
                    <a:pt x="656" y="929"/>
                  </a:lnTo>
                  <a:lnTo>
                    <a:pt x="658" y="931"/>
                  </a:lnTo>
                  <a:lnTo>
                    <a:pt x="660" y="934"/>
                  </a:lnTo>
                  <a:lnTo>
                    <a:pt x="660" y="936"/>
                  </a:lnTo>
                  <a:lnTo>
                    <a:pt x="655" y="932"/>
                  </a:lnTo>
                  <a:lnTo>
                    <a:pt x="655" y="932"/>
                  </a:lnTo>
                  <a:lnTo>
                    <a:pt x="655" y="934"/>
                  </a:lnTo>
                  <a:lnTo>
                    <a:pt x="653" y="934"/>
                  </a:lnTo>
                  <a:lnTo>
                    <a:pt x="653" y="936"/>
                  </a:lnTo>
                  <a:lnTo>
                    <a:pt x="653" y="939"/>
                  </a:lnTo>
                  <a:lnTo>
                    <a:pt x="655" y="941"/>
                  </a:lnTo>
                  <a:lnTo>
                    <a:pt x="656" y="941"/>
                  </a:lnTo>
                  <a:lnTo>
                    <a:pt x="658" y="943"/>
                  </a:lnTo>
                  <a:lnTo>
                    <a:pt x="665" y="945"/>
                  </a:lnTo>
                  <a:lnTo>
                    <a:pt x="665" y="946"/>
                  </a:lnTo>
                  <a:lnTo>
                    <a:pt x="665" y="946"/>
                  </a:lnTo>
                  <a:lnTo>
                    <a:pt x="665" y="950"/>
                  </a:lnTo>
                  <a:lnTo>
                    <a:pt x="662" y="950"/>
                  </a:lnTo>
                  <a:lnTo>
                    <a:pt x="660" y="955"/>
                  </a:lnTo>
                  <a:lnTo>
                    <a:pt x="662" y="955"/>
                  </a:lnTo>
                  <a:lnTo>
                    <a:pt x="663" y="959"/>
                  </a:lnTo>
                  <a:lnTo>
                    <a:pt x="665" y="960"/>
                  </a:lnTo>
                  <a:lnTo>
                    <a:pt x="665" y="962"/>
                  </a:lnTo>
                  <a:lnTo>
                    <a:pt x="665" y="964"/>
                  </a:lnTo>
                  <a:lnTo>
                    <a:pt x="667" y="964"/>
                  </a:lnTo>
                  <a:lnTo>
                    <a:pt x="667" y="967"/>
                  </a:lnTo>
                  <a:lnTo>
                    <a:pt x="668" y="967"/>
                  </a:lnTo>
                  <a:lnTo>
                    <a:pt x="670" y="973"/>
                  </a:lnTo>
                  <a:lnTo>
                    <a:pt x="674" y="974"/>
                  </a:lnTo>
                  <a:lnTo>
                    <a:pt x="675" y="976"/>
                  </a:lnTo>
                  <a:lnTo>
                    <a:pt x="675" y="978"/>
                  </a:lnTo>
                  <a:lnTo>
                    <a:pt x="677" y="980"/>
                  </a:lnTo>
                  <a:lnTo>
                    <a:pt x="675" y="983"/>
                  </a:lnTo>
                  <a:lnTo>
                    <a:pt x="682" y="985"/>
                  </a:lnTo>
                  <a:lnTo>
                    <a:pt x="682" y="987"/>
                  </a:lnTo>
                  <a:lnTo>
                    <a:pt x="681" y="987"/>
                  </a:lnTo>
                  <a:lnTo>
                    <a:pt x="682" y="992"/>
                  </a:lnTo>
                  <a:lnTo>
                    <a:pt x="681" y="992"/>
                  </a:lnTo>
                  <a:lnTo>
                    <a:pt x="681" y="997"/>
                  </a:lnTo>
                  <a:lnTo>
                    <a:pt x="682" y="997"/>
                  </a:lnTo>
                  <a:lnTo>
                    <a:pt x="684" y="997"/>
                  </a:lnTo>
                  <a:lnTo>
                    <a:pt x="686" y="997"/>
                  </a:lnTo>
                  <a:lnTo>
                    <a:pt x="688" y="997"/>
                  </a:lnTo>
                  <a:lnTo>
                    <a:pt x="688" y="997"/>
                  </a:lnTo>
                  <a:lnTo>
                    <a:pt x="691" y="997"/>
                  </a:lnTo>
                  <a:lnTo>
                    <a:pt x="691" y="999"/>
                  </a:lnTo>
                  <a:lnTo>
                    <a:pt x="695" y="999"/>
                  </a:lnTo>
                  <a:lnTo>
                    <a:pt x="695" y="1001"/>
                  </a:lnTo>
                  <a:lnTo>
                    <a:pt x="707" y="1002"/>
                  </a:lnTo>
                  <a:lnTo>
                    <a:pt x="707" y="1009"/>
                  </a:lnTo>
                  <a:lnTo>
                    <a:pt x="709" y="1009"/>
                  </a:lnTo>
                  <a:lnTo>
                    <a:pt x="709" y="1009"/>
                  </a:lnTo>
                  <a:lnTo>
                    <a:pt x="710" y="1009"/>
                  </a:lnTo>
                  <a:lnTo>
                    <a:pt x="710" y="1009"/>
                  </a:lnTo>
                  <a:lnTo>
                    <a:pt x="712" y="1007"/>
                  </a:lnTo>
                  <a:lnTo>
                    <a:pt x="714" y="1009"/>
                  </a:lnTo>
                  <a:lnTo>
                    <a:pt x="716" y="1009"/>
                  </a:lnTo>
                  <a:lnTo>
                    <a:pt x="716" y="1011"/>
                  </a:lnTo>
                  <a:lnTo>
                    <a:pt x="717" y="1013"/>
                  </a:lnTo>
                  <a:lnTo>
                    <a:pt x="721" y="1016"/>
                  </a:lnTo>
                  <a:lnTo>
                    <a:pt x="721" y="1018"/>
                  </a:lnTo>
                  <a:lnTo>
                    <a:pt x="724" y="1018"/>
                  </a:lnTo>
                  <a:lnTo>
                    <a:pt x="726" y="1021"/>
                  </a:lnTo>
                  <a:lnTo>
                    <a:pt x="728" y="1021"/>
                  </a:lnTo>
                  <a:lnTo>
                    <a:pt x="728" y="1028"/>
                  </a:lnTo>
                  <a:lnTo>
                    <a:pt x="728" y="1028"/>
                  </a:lnTo>
                  <a:lnTo>
                    <a:pt x="728" y="1030"/>
                  </a:lnTo>
                  <a:lnTo>
                    <a:pt x="730" y="1030"/>
                  </a:lnTo>
                  <a:lnTo>
                    <a:pt x="730" y="1032"/>
                  </a:lnTo>
                  <a:lnTo>
                    <a:pt x="730" y="1034"/>
                  </a:lnTo>
                  <a:lnTo>
                    <a:pt x="728" y="1034"/>
                  </a:lnTo>
                  <a:lnTo>
                    <a:pt x="730" y="1037"/>
                  </a:lnTo>
                  <a:lnTo>
                    <a:pt x="730" y="1037"/>
                  </a:lnTo>
                  <a:lnTo>
                    <a:pt x="730" y="1041"/>
                  </a:lnTo>
                  <a:lnTo>
                    <a:pt x="731" y="1041"/>
                  </a:lnTo>
                  <a:lnTo>
                    <a:pt x="731" y="1042"/>
                  </a:lnTo>
                  <a:lnTo>
                    <a:pt x="737" y="1046"/>
                  </a:lnTo>
                  <a:lnTo>
                    <a:pt x="737" y="1051"/>
                  </a:lnTo>
                  <a:lnTo>
                    <a:pt x="740" y="1055"/>
                  </a:lnTo>
                  <a:lnTo>
                    <a:pt x="742" y="1056"/>
                  </a:lnTo>
                  <a:lnTo>
                    <a:pt x="740" y="1058"/>
                  </a:lnTo>
                  <a:lnTo>
                    <a:pt x="740" y="1060"/>
                  </a:lnTo>
                  <a:lnTo>
                    <a:pt x="740" y="1063"/>
                  </a:lnTo>
                  <a:lnTo>
                    <a:pt x="742" y="1063"/>
                  </a:lnTo>
                  <a:lnTo>
                    <a:pt x="744" y="1070"/>
                  </a:lnTo>
                  <a:lnTo>
                    <a:pt x="745" y="1070"/>
                  </a:lnTo>
                  <a:lnTo>
                    <a:pt x="747" y="1070"/>
                  </a:lnTo>
                  <a:lnTo>
                    <a:pt x="747" y="1070"/>
                  </a:lnTo>
                  <a:lnTo>
                    <a:pt x="747" y="1072"/>
                  </a:lnTo>
                  <a:lnTo>
                    <a:pt x="747" y="1072"/>
                  </a:lnTo>
                  <a:lnTo>
                    <a:pt x="749" y="1072"/>
                  </a:lnTo>
                  <a:lnTo>
                    <a:pt x="749" y="1076"/>
                  </a:lnTo>
                  <a:lnTo>
                    <a:pt x="752" y="1077"/>
                  </a:lnTo>
                  <a:lnTo>
                    <a:pt x="752" y="1079"/>
                  </a:lnTo>
                  <a:lnTo>
                    <a:pt x="761" y="1081"/>
                  </a:lnTo>
                  <a:lnTo>
                    <a:pt x="761" y="1084"/>
                  </a:lnTo>
                  <a:lnTo>
                    <a:pt x="763" y="1084"/>
                  </a:lnTo>
                  <a:lnTo>
                    <a:pt x="770" y="1093"/>
                  </a:lnTo>
                  <a:lnTo>
                    <a:pt x="768" y="1100"/>
                  </a:lnTo>
                  <a:lnTo>
                    <a:pt x="770" y="1102"/>
                  </a:lnTo>
                  <a:lnTo>
                    <a:pt x="771" y="1109"/>
                  </a:lnTo>
                  <a:lnTo>
                    <a:pt x="770" y="1109"/>
                  </a:lnTo>
                  <a:lnTo>
                    <a:pt x="771" y="1116"/>
                  </a:lnTo>
                  <a:lnTo>
                    <a:pt x="770" y="1116"/>
                  </a:lnTo>
                  <a:lnTo>
                    <a:pt x="770" y="1119"/>
                  </a:lnTo>
                  <a:lnTo>
                    <a:pt x="770" y="1119"/>
                  </a:lnTo>
                  <a:lnTo>
                    <a:pt x="770" y="1121"/>
                  </a:lnTo>
                  <a:lnTo>
                    <a:pt x="768" y="1121"/>
                  </a:lnTo>
                  <a:lnTo>
                    <a:pt x="764" y="1121"/>
                  </a:lnTo>
                  <a:lnTo>
                    <a:pt x="761" y="1121"/>
                  </a:lnTo>
                  <a:lnTo>
                    <a:pt x="758" y="1121"/>
                  </a:lnTo>
                  <a:lnTo>
                    <a:pt x="759" y="1124"/>
                  </a:lnTo>
                  <a:lnTo>
                    <a:pt x="761" y="1124"/>
                  </a:lnTo>
                  <a:lnTo>
                    <a:pt x="763" y="1126"/>
                  </a:lnTo>
                  <a:lnTo>
                    <a:pt x="764" y="1126"/>
                  </a:lnTo>
                  <a:lnTo>
                    <a:pt x="771" y="1135"/>
                  </a:lnTo>
                  <a:lnTo>
                    <a:pt x="775" y="1135"/>
                  </a:lnTo>
                  <a:lnTo>
                    <a:pt x="775" y="1138"/>
                  </a:lnTo>
                  <a:lnTo>
                    <a:pt x="775" y="1140"/>
                  </a:lnTo>
                  <a:lnTo>
                    <a:pt x="782" y="1140"/>
                  </a:lnTo>
                  <a:lnTo>
                    <a:pt x="782" y="1142"/>
                  </a:lnTo>
                  <a:lnTo>
                    <a:pt x="787" y="1144"/>
                  </a:lnTo>
                  <a:lnTo>
                    <a:pt x="789" y="1147"/>
                  </a:lnTo>
                  <a:lnTo>
                    <a:pt x="791" y="1147"/>
                  </a:lnTo>
                  <a:lnTo>
                    <a:pt x="794" y="1149"/>
                  </a:lnTo>
                  <a:lnTo>
                    <a:pt x="794" y="1151"/>
                  </a:lnTo>
                  <a:lnTo>
                    <a:pt x="798" y="1154"/>
                  </a:lnTo>
                  <a:lnTo>
                    <a:pt x="798" y="1156"/>
                  </a:lnTo>
                  <a:lnTo>
                    <a:pt x="798" y="1158"/>
                  </a:lnTo>
                  <a:lnTo>
                    <a:pt x="798" y="1159"/>
                  </a:lnTo>
                  <a:lnTo>
                    <a:pt x="798" y="1161"/>
                  </a:lnTo>
                  <a:lnTo>
                    <a:pt x="799" y="1161"/>
                  </a:lnTo>
                  <a:lnTo>
                    <a:pt x="799" y="1166"/>
                  </a:lnTo>
                  <a:lnTo>
                    <a:pt x="799" y="1166"/>
                  </a:lnTo>
                  <a:lnTo>
                    <a:pt x="799" y="1179"/>
                  </a:lnTo>
                  <a:lnTo>
                    <a:pt x="801" y="1179"/>
                  </a:lnTo>
                  <a:lnTo>
                    <a:pt x="803" y="1180"/>
                  </a:lnTo>
                  <a:lnTo>
                    <a:pt x="803" y="1182"/>
                  </a:lnTo>
                  <a:lnTo>
                    <a:pt x="806" y="1182"/>
                  </a:lnTo>
                  <a:lnTo>
                    <a:pt x="808" y="1187"/>
                  </a:lnTo>
                  <a:lnTo>
                    <a:pt x="810" y="1187"/>
                  </a:lnTo>
                  <a:lnTo>
                    <a:pt x="812" y="1189"/>
                  </a:lnTo>
                  <a:lnTo>
                    <a:pt x="813" y="1191"/>
                  </a:lnTo>
                  <a:lnTo>
                    <a:pt x="815" y="1193"/>
                  </a:lnTo>
                  <a:lnTo>
                    <a:pt x="817" y="1196"/>
                  </a:lnTo>
                  <a:lnTo>
                    <a:pt x="819" y="1198"/>
                  </a:lnTo>
                  <a:lnTo>
                    <a:pt x="820" y="1200"/>
                  </a:lnTo>
                  <a:lnTo>
                    <a:pt x="820" y="1200"/>
                  </a:lnTo>
                  <a:lnTo>
                    <a:pt x="824" y="1201"/>
                  </a:lnTo>
                  <a:lnTo>
                    <a:pt x="826" y="1208"/>
                  </a:lnTo>
                  <a:lnTo>
                    <a:pt x="826" y="1208"/>
                  </a:lnTo>
                  <a:lnTo>
                    <a:pt x="826" y="1213"/>
                  </a:lnTo>
                  <a:lnTo>
                    <a:pt x="827" y="1213"/>
                  </a:lnTo>
                  <a:lnTo>
                    <a:pt x="827" y="1213"/>
                  </a:lnTo>
                  <a:lnTo>
                    <a:pt x="831" y="1213"/>
                  </a:lnTo>
                  <a:lnTo>
                    <a:pt x="831" y="1210"/>
                  </a:lnTo>
                  <a:lnTo>
                    <a:pt x="834" y="1210"/>
                  </a:lnTo>
                  <a:lnTo>
                    <a:pt x="834" y="1206"/>
                  </a:lnTo>
                  <a:lnTo>
                    <a:pt x="834" y="1205"/>
                  </a:lnTo>
                  <a:lnTo>
                    <a:pt x="834" y="1203"/>
                  </a:lnTo>
                  <a:lnTo>
                    <a:pt x="834" y="1201"/>
                  </a:lnTo>
                  <a:lnTo>
                    <a:pt x="833" y="1200"/>
                  </a:lnTo>
                  <a:lnTo>
                    <a:pt x="831" y="1200"/>
                  </a:lnTo>
                  <a:lnTo>
                    <a:pt x="831" y="1198"/>
                  </a:lnTo>
                  <a:lnTo>
                    <a:pt x="827" y="1196"/>
                  </a:lnTo>
                  <a:lnTo>
                    <a:pt x="827" y="1196"/>
                  </a:lnTo>
                  <a:lnTo>
                    <a:pt x="827" y="1194"/>
                  </a:lnTo>
                  <a:lnTo>
                    <a:pt x="827" y="1193"/>
                  </a:lnTo>
                  <a:lnTo>
                    <a:pt x="826" y="1191"/>
                  </a:lnTo>
                  <a:lnTo>
                    <a:pt x="824" y="1189"/>
                  </a:lnTo>
                  <a:lnTo>
                    <a:pt x="822" y="1189"/>
                  </a:lnTo>
                  <a:lnTo>
                    <a:pt x="819" y="1187"/>
                  </a:lnTo>
                  <a:lnTo>
                    <a:pt x="817" y="1184"/>
                  </a:lnTo>
                  <a:lnTo>
                    <a:pt x="819" y="1184"/>
                  </a:lnTo>
                  <a:lnTo>
                    <a:pt x="820" y="1179"/>
                  </a:lnTo>
                  <a:lnTo>
                    <a:pt x="815" y="1175"/>
                  </a:lnTo>
                  <a:lnTo>
                    <a:pt x="817" y="1168"/>
                  </a:lnTo>
                  <a:lnTo>
                    <a:pt x="815" y="1166"/>
                  </a:lnTo>
                  <a:lnTo>
                    <a:pt x="815" y="1165"/>
                  </a:lnTo>
                  <a:lnTo>
                    <a:pt x="813" y="1165"/>
                  </a:lnTo>
                  <a:lnTo>
                    <a:pt x="813" y="1161"/>
                  </a:lnTo>
                  <a:lnTo>
                    <a:pt x="810" y="1159"/>
                  </a:lnTo>
                  <a:lnTo>
                    <a:pt x="810" y="1154"/>
                  </a:lnTo>
                  <a:lnTo>
                    <a:pt x="808" y="1154"/>
                  </a:lnTo>
                  <a:lnTo>
                    <a:pt x="808" y="1151"/>
                  </a:lnTo>
                  <a:lnTo>
                    <a:pt x="808" y="1151"/>
                  </a:lnTo>
                  <a:lnTo>
                    <a:pt x="808" y="1147"/>
                  </a:lnTo>
                  <a:lnTo>
                    <a:pt x="806" y="1147"/>
                  </a:lnTo>
                  <a:lnTo>
                    <a:pt x="805" y="1142"/>
                  </a:lnTo>
                  <a:lnTo>
                    <a:pt x="805" y="1142"/>
                  </a:lnTo>
                  <a:lnTo>
                    <a:pt x="803" y="1140"/>
                  </a:lnTo>
                  <a:lnTo>
                    <a:pt x="799" y="1140"/>
                  </a:lnTo>
                  <a:lnTo>
                    <a:pt x="799" y="1133"/>
                  </a:lnTo>
                  <a:lnTo>
                    <a:pt x="799" y="1133"/>
                  </a:lnTo>
                  <a:lnTo>
                    <a:pt x="799" y="1130"/>
                  </a:lnTo>
                  <a:lnTo>
                    <a:pt x="798" y="1130"/>
                  </a:lnTo>
                  <a:lnTo>
                    <a:pt x="796" y="1128"/>
                  </a:lnTo>
                  <a:lnTo>
                    <a:pt x="796" y="1124"/>
                  </a:lnTo>
                  <a:lnTo>
                    <a:pt x="794" y="1123"/>
                  </a:lnTo>
                  <a:lnTo>
                    <a:pt x="794" y="1123"/>
                  </a:lnTo>
                  <a:lnTo>
                    <a:pt x="792" y="1123"/>
                  </a:lnTo>
                  <a:lnTo>
                    <a:pt x="791" y="1121"/>
                  </a:lnTo>
                  <a:lnTo>
                    <a:pt x="791" y="1119"/>
                  </a:lnTo>
                  <a:lnTo>
                    <a:pt x="789" y="1116"/>
                  </a:lnTo>
                  <a:lnTo>
                    <a:pt x="789" y="1110"/>
                  </a:lnTo>
                  <a:lnTo>
                    <a:pt x="789" y="1107"/>
                  </a:lnTo>
                  <a:lnTo>
                    <a:pt x="787" y="1107"/>
                  </a:lnTo>
                  <a:lnTo>
                    <a:pt x="785" y="1105"/>
                  </a:lnTo>
                  <a:lnTo>
                    <a:pt x="785" y="1105"/>
                  </a:lnTo>
                  <a:lnTo>
                    <a:pt x="785" y="1103"/>
                  </a:lnTo>
                  <a:lnTo>
                    <a:pt x="785" y="1102"/>
                  </a:lnTo>
                  <a:lnTo>
                    <a:pt x="784" y="1102"/>
                  </a:lnTo>
                  <a:lnTo>
                    <a:pt x="782" y="1102"/>
                  </a:lnTo>
                  <a:lnTo>
                    <a:pt x="782" y="1102"/>
                  </a:lnTo>
                  <a:lnTo>
                    <a:pt x="782" y="1100"/>
                  </a:lnTo>
                  <a:lnTo>
                    <a:pt x="780" y="1100"/>
                  </a:lnTo>
                  <a:lnTo>
                    <a:pt x="780" y="1098"/>
                  </a:lnTo>
                  <a:lnTo>
                    <a:pt x="780" y="1097"/>
                  </a:lnTo>
                  <a:lnTo>
                    <a:pt x="782" y="1095"/>
                  </a:lnTo>
                  <a:lnTo>
                    <a:pt x="782" y="1093"/>
                  </a:lnTo>
                  <a:lnTo>
                    <a:pt x="778" y="1091"/>
                  </a:lnTo>
                  <a:lnTo>
                    <a:pt x="777" y="1084"/>
                  </a:lnTo>
                  <a:lnTo>
                    <a:pt x="771" y="1084"/>
                  </a:lnTo>
                  <a:lnTo>
                    <a:pt x="771" y="1083"/>
                  </a:lnTo>
                  <a:lnTo>
                    <a:pt x="771" y="1081"/>
                  </a:lnTo>
                  <a:lnTo>
                    <a:pt x="770" y="1079"/>
                  </a:lnTo>
                  <a:lnTo>
                    <a:pt x="770" y="1079"/>
                  </a:lnTo>
                  <a:lnTo>
                    <a:pt x="770" y="1077"/>
                  </a:lnTo>
                  <a:lnTo>
                    <a:pt x="768" y="1077"/>
                  </a:lnTo>
                  <a:lnTo>
                    <a:pt x="768" y="1076"/>
                  </a:lnTo>
                  <a:lnTo>
                    <a:pt x="766" y="1076"/>
                  </a:lnTo>
                  <a:lnTo>
                    <a:pt x="766" y="1070"/>
                  </a:lnTo>
                  <a:lnTo>
                    <a:pt x="764" y="1070"/>
                  </a:lnTo>
                  <a:lnTo>
                    <a:pt x="763" y="1063"/>
                  </a:lnTo>
                  <a:lnTo>
                    <a:pt x="761" y="1063"/>
                  </a:lnTo>
                  <a:lnTo>
                    <a:pt x="761" y="1060"/>
                  </a:lnTo>
                  <a:lnTo>
                    <a:pt x="758" y="1058"/>
                  </a:lnTo>
                  <a:lnTo>
                    <a:pt x="759" y="1056"/>
                  </a:lnTo>
                  <a:lnTo>
                    <a:pt x="759" y="1053"/>
                  </a:lnTo>
                  <a:lnTo>
                    <a:pt x="759" y="1049"/>
                  </a:lnTo>
                  <a:lnTo>
                    <a:pt x="761" y="1049"/>
                  </a:lnTo>
                  <a:lnTo>
                    <a:pt x="759" y="1049"/>
                  </a:lnTo>
                  <a:lnTo>
                    <a:pt x="759" y="1048"/>
                  </a:lnTo>
                  <a:lnTo>
                    <a:pt x="763" y="1048"/>
                  </a:lnTo>
                  <a:lnTo>
                    <a:pt x="766" y="1049"/>
                  </a:lnTo>
                  <a:lnTo>
                    <a:pt x="768" y="1049"/>
                  </a:lnTo>
                  <a:lnTo>
                    <a:pt x="770" y="1051"/>
                  </a:lnTo>
                  <a:lnTo>
                    <a:pt x="771" y="1051"/>
                  </a:lnTo>
                  <a:lnTo>
                    <a:pt x="773" y="1053"/>
                  </a:lnTo>
                  <a:lnTo>
                    <a:pt x="775" y="1049"/>
                  </a:lnTo>
                  <a:lnTo>
                    <a:pt x="782" y="1049"/>
                  </a:lnTo>
                  <a:lnTo>
                    <a:pt x="782" y="1051"/>
                  </a:lnTo>
                  <a:lnTo>
                    <a:pt x="782" y="1053"/>
                  </a:lnTo>
                  <a:lnTo>
                    <a:pt x="784" y="1055"/>
                  </a:lnTo>
                  <a:lnTo>
                    <a:pt x="784" y="1056"/>
                  </a:lnTo>
                  <a:lnTo>
                    <a:pt x="785" y="1058"/>
                  </a:lnTo>
                  <a:lnTo>
                    <a:pt x="787" y="1058"/>
                  </a:lnTo>
                  <a:lnTo>
                    <a:pt x="785" y="1067"/>
                  </a:lnTo>
                  <a:lnTo>
                    <a:pt x="787" y="1069"/>
                  </a:lnTo>
                  <a:lnTo>
                    <a:pt x="791" y="1076"/>
                  </a:lnTo>
                  <a:lnTo>
                    <a:pt x="792" y="1076"/>
                  </a:lnTo>
                  <a:lnTo>
                    <a:pt x="792" y="1081"/>
                  </a:lnTo>
                  <a:lnTo>
                    <a:pt x="796" y="1086"/>
                  </a:lnTo>
                  <a:lnTo>
                    <a:pt x="798" y="1091"/>
                  </a:lnTo>
                  <a:lnTo>
                    <a:pt x="801" y="1093"/>
                  </a:lnTo>
                  <a:lnTo>
                    <a:pt x="801" y="1095"/>
                  </a:lnTo>
                  <a:lnTo>
                    <a:pt x="801" y="1095"/>
                  </a:lnTo>
                  <a:lnTo>
                    <a:pt x="801" y="1095"/>
                  </a:lnTo>
                  <a:lnTo>
                    <a:pt x="801" y="1097"/>
                  </a:lnTo>
                  <a:lnTo>
                    <a:pt x="803" y="1097"/>
                  </a:lnTo>
                  <a:lnTo>
                    <a:pt x="803" y="1098"/>
                  </a:lnTo>
                  <a:lnTo>
                    <a:pt x="806" y="1098"/>
                  </a:lnTo>
                  <a:lnTo>
                    <a:pt x="806" y="1102"/>
                  </a:lnTo>
                  <a:lnTo>
                    <a:pt x="805" y="1102"/>
                  </a:lnTo>
                  <a:lnTo>
                    <a:pt x="806" y="1107"/>
                  </a:lnTo>
                  <a:lnTo>
                    <a:pt x="815" y="1109"/>
                  </a:lnTo>
                  <a:lnTo>
                    <a:pt x="815" y="1112"/>
                  </a:lnTo>
                  <a:lnTo>
                    <a:pt x="815" y="1114"/>
                  </a:lnTo>
                  <a:lnTo>
                    <a:pt x="817" y="1114"/>
                  </a:lnTo>
                  <a:lnTo>
                    <a:pt x="817" y="1117"/>
                  </a:lnTo>
                  <a:lnTo>
                    <a:pt x="817" y="1117"/>
                  </a:lnTo>
                  <a:lnTo>
                    <a:pt x="820" y="1121"/>
                  </a:lnTo>
                  <a:lnTo>
                    <a:pt x="826" y="1121"/>
                  </a:lnTo>
                  <a:lnTo>
                    <a:pt x="826" y="1128"/>
                  </a:lnTo>
                  <a:lnTo>
                    <a:pt x="826" y="1128"/>
                  </a:lnTo>
                  <a:lnTo>
                    <a:pt x="826" y="1131"/>
                  </a:lnTo>
                  <a:lnTo>
                    <a:pt x="827" y="1133"/>
                  </a:lnTo>
                  <a:lnTo>
                    <a:pt x="831" y="1133"/>
                  </a:lnTo>
                  <a:lnTo>
                    <a:pt x="833" y="1135"/>
                  </a:lnTo>
                  <a:lnTo>
                    <a:pt x="834" y="1142"/>
                  </a:lnTo>
                  <a:lnTo>
                    <a:pt x="838" y="1142"/>
                  </a:lnTo>
                  <a:lnTo>
                    <a:pt x="841" y="1142"/>
                  </a:lnTo>
                  <a:lnTo>
                    <a:pt x="843" y="1144"/>
                  </a:lnTo>
                  <a:lnTo>
                    <a:pt x="843" y="1145"/>
                  </a:lnTo>
                  <a:lnTo>
                    <a:pt x="845" y="1145"/>
                  </a:lnTo>
                  <a:lnTo>
                    <a:pt x="845" y="1149"/>
                  </a:lnTo>
                  <a:lnTo>
                    <a:pt x="843" y="1151"/>
                  </a:lnTo>
                  <a:lnTo>
                    <a:pt x="840" y="1152"/>
                  </a:lnTo>
                  <a:lnTo>
                    <a:pt x="840" y="1156"/>
                  </a:lnTo>
                  <a:lnTo>
                    <a:pt x="841" y="1159"/>
                  </a:lnTo>
                  <a:lnTo>
                    <a:pt x="845" y="1159"/>
                  </a:lnTo>
                  <a:lnTo>
                    <a:pt x="847" y="1165"/>
                  </a:lnTo>
                  <a:lnTo>
                    <a:pt x="848" y="1165"/>
                  </a:lnTo>
                  <a:lnTo>
                    <a:pt x="850" y="1166"/>
                  </a:lnTo>
                  <a:lnTo>
                    <a:pt x="850" y="1166"/>
                  </a:lnTo>
                  <a:lnTo>
                    <a:pt x="850" y="1168"/>
                  </a:lnTo>
                  <a:lnTo>
                    <a:pt x="854" y="1168"/>
                  </a:lnTo>
                  <a:lnTo>
                    <a:pt x="855" y="1170"/>
                  </a:lnTo>
                  <a:lnTo>
                    <a:pt x="855" y="1172"/>
                  </a:lnTo>
                  <a:lnTo>
                    <a:pt x="855" y="1172"/>
                  </a:lnTo>
                  <a:lnTo>
                    <a:pt x="855" y="1172"/>
                  </a:lnTo>
                  <a:lnTo>
                    <a:pt x="857" y="1172"/>
                  </a:lnTo>
                  <a:lnTo>
                    <a:pt x="859" y="1175"/>
                  </a:lnTo>
                  <a:lnTo>
                    <a:pt x="860" y="1179"/>
                  </a:lnTo>
                  <a:lnTo>
                    <a:pt x="862" y="1182"/>
                  </a:lnTo>
                  <a:lnTo>
                    <a:pt x="864" y="1186"/>
                  </a:lnTo>
                  <a:lnTo>
                    <a:pt x="866" y="1187"/>
                  </a:lnTo>
                  <a:lnTo>
                    <a:pt x="869" y="1187"/>
                  </a:lnTo>
                  <a:lnTo>
                    <a:pt x="869" y="1189"/>
                  </a:lnTo>
                  <a:lnTo>
                    <a:pt x="873" y="1193"/>
                  </a:lnTo>
                  <a:lnTo>
                    <a:pt x="873" y="1196"/>
                  </a:lnTo>
                  <a:lnTo>
                    <a:pt x="878" y="1198"/>
                  </a:lnTo>
                  <a:lnTo>
                    <a:pt x="878" y="1201"/>
                  </a:lnTo>
                  <a:lnTo>
                    <a:pt x="880" y="1201"/>
                  </a:lnTo>
                  <a:lnTo>
                    <a:pt x="880" y="1205"/>
                  </a:lnTo>
                  <a:lnTo>
                    <a:pt x="883" y="1208"/>
                  </a:lnTo>
                  <a:lnTo>
                    <a:pt x="883" y="1210"/>
                  </a:lnTo>
                  <a:lnTo>
                    <a:pt x="883" y="1210"/>
                  </a:lnTo>
                  <a:lnTo>
                    <a:pt x="883" y="1213"/>
                  </a:lnTo>
                  <a:lnTo>
                    <a:pt x="885" y="1213"/>
                  </a:lnTo>
                  <a:lnTo>
                    <a:pt x="885" y="1215"/>
                  </a:lnTo>
                  <a:lnTo>
                    <a:pt x="887" y="1217"/>
                  </a:lnTo>
                  <a:lnTo>
                    <a:pt x="887" y="1219"/>
                  </a:lnTo>
                  <a:lnTo>
                    <a:pt x="890" y="1220"/>
                  </a:lnTo>
                  <a:lnTo>
                    <a:pt x="890" y="1222"/>
                  </a:lnTo>
                  <a:lnTo>
                    <a:pt x="892" y="1224"/>
                  </a:lnTo>
                  <a:lnTo>
                    <a:pt x="894" y="1229"/>
                  </a:lnTo>
                  <a:lnTo>
                    <a:pt x="895" y="1231"/>
                  </a:lnTo>
                  <a:lnTo>
                    <a:pt x="895" y="1238"/>
                  </a:lnTo>
                  <a:lnTo>
                    <a:pt x="899" y="1240"/>
                  </a:lnTo>
                  <a:lnTo>
                    <a:pt x="899" y="1241"/>
                  </a:lnTo>
                  <a:lnTo>
                    <a:pt x="899" y="1247"/>
                  </a:lnTo>
                  <a:lnTo>
                    <a:pt x="899" y="1250"/>
                  </a:lnTo>
                  <a:lnTo>
                    <a:pt x="899" y="1252"/>
                  </a:lnTo>
                  <a:lnTo>
                    <a:pt x="897" y="1254"/>
                  </a:lnTo>
                  <a:lnTo>
                    <a:pt x="895" y="1255"/>
                  </a:lnTo>
                  <a:lnTo>
                    <a:pt x="895" y="1259"/>
                  </a:lnTo>
                  <a:lnTo>
                    <a:pt x="897" y="1259"/>
                  </a:lnTo>
                  <a:lnTo>
                    <a:pt x="897" y="1261"/>
                  </a:lnTo>
                  <a:lnTo>
                    <a:pt x="895" y="1262"/>
                  </a:lnTo>
                  <a:lnTo>
                    <a:pt x="894" y="1264"/>
                  </a:lnTo>
                  <a:lnTo>
                    <a:pt x="895" y="1273"/>
                  </a:lnTo>
                  <a:lnTo>
                    <a:pt x="899" y="1275"/>
                  </a:lnTo>
                  <a:lnTo>
                    <a:pt x="901" y="1278"/>
                  </a:lnTo>
                  <a:lnTo>
                    <a:pt x="902" y="1282"/>
                  </a:lnTo>
                  <a:lnTo>
                    <a:pt x="904" y="1283"/>
                  </a:lnTo>
                  <a:lnTo>
                    <a:pt x="906" y="1285"/>
                  </a:lnTo>
                  <a:lnTo>
                    <a:pt x="908" y="1285"/>
                  </a:lnTo>
                  <a:lnTo>
                    <a:pt x="909" y="1289"/>
                  </a:lnTo>
                  <a:lnTo>
                    <a:pt x="911" y="1289"/>
                  </a:lnTo>
                  <a:lnTo>
                    <a:pt x="911" y="1289"/>
                  </a:lnTo>
                  <a:lnTo>
                    <a:pt x="915" y="1289"/>
                  </a:lnTo>
                  <a:lnTo>
                    <a:pt x="915" y="1290"/>
                  </a:lnTo>
                  <a:lnTo>
                    <a:pt x="915" y="1292"/>
                  </a:lnTo>
                  <a:lnTo>
                    <a:pt x="916" y="1294"/>
                  </a:lnTo>
                  <a:lnTo>
                    <a:pt x="916" y="1294"/>
                  </a:lnTo>
                  <a:lnTo>
                    <a:pt x="918" y="1296"/>
                  </a:lnTo>
                  <a:lnTo>
                    <a:pt x="920" y="1296"/>
                  </a:lnTo>
                  <a:lnTo>
                    <a:pt x="922" y="1297"/>
                  </a:lnTo>
                  <a:lnTo>
                    <a:pt x="923" y="1297"/>
                  </a:lnTo>
                  <a:lnTo>
                    <a:pt x="925" y="1299"/>
                  </a:lnTo>
                  <a:lnTo>
                    <a:pt x="925" y="1301"/>
                  </a:lnTo>
                  <a:lnTo>
                    <a:pt x="925" y="1304"/>
                  </a:lnTo>
                  <a:lnTo>
                    <a:pt x="929" y="1304"/>
                  </a:lnTo>
                  <a:lnTo>
                    <a:pt x="929" y="1306"/>
                  </a:lnTo>
                  <a:lnTo>
                    <a:pt x="930" y="1306"/>
                  </a:lnTo>
                  <a:lnTo>
                    <a:pt x="932" y="1308"/>
                  </a:lnTo>
                  <a:lnTo>
                    <a:pt x="932" y="1309"/>
                  </a:lnTo>
                  <a:lnTo>
                    <a:pt x="941" y="1309"/>
                  </a:lnTo>
                  <a:lnTo>
                    <a:pt x="941" y="1311"/>
                  </a:lnTo>
                  <a:lnTo>
                    <a:pt x="943" y="1311"/>
                  </a:lnTo>
                  <a:lnTo>
                    <a:pt x="943" y="1313"/>
                  </a:lnTo>
                  <a:lnTo>
                    <a:pt x="946" y="1313"/>
                  </a:lnTo>
                  <a:lnTo>
                    <a:pt x="953" y="1318"/>
                  </a:lnTo>
                  <a:lnTo>
                    <a:pt x="956" y="1320"/>
                  </a:lnTo>
                  <a:lnTo>
                    <a:pt x="956" y="1322"/>
                  </a:lnTo>
                  <a:lnTo>
                    <a:pt x="960" y="1322"/>
                  </a:lnTo>
                  <a:lnTo>
                    <a:pt x="962" y="1325"/>
                  </a:lnTo>
                  <a:lnTo>
                    <a:pt x="965" y="1325"/>
                  </a:lnTo>
                  <a:lnTo>
                    <a:pt x="965" y="1325"/>
                  </a:lnTo>
                  <a:lnTo>
                    <a:pt x="967" y="1325"/>
                  </a:lnTo>
                  <a:lnTo>
                    <a:pt x="969" y="1329"/>
                  </a:lnTo>
                  <a:lnTo>
                    <a:pt x="979" y="1332"/>
                  </a:lnTo>
                  <a:lnTo>
                    <a:pt x="984" y="1332"/>
                  </a:lnTo>
                  <a:lnTo>
                    <a:pt x="984" y="1334"/>
                  </a:lnTo>
                  <a:lnTo>
                    <a:pt x="986" y="1334"/>
                  </a:lnTo>
                  <a:lnTo>
                    <a:pt x="986" y="1334"/>
                  </a:lnTo>
                  <a:lnTo>
                    <a:pt x="991" y="1334"/>
                  </a:lnTo>
                  <a:lnTo>
                    <a:pt x="993" y="1337"/>
                  </a:lnTo>
                  <a:lnTo>
                    <a:pt x="995" y="1337"/>
                  </a:lnTo>
                  <a:lnTo>
                    <a:pt x="997" y="1337"/>
                  </a:lnTo>
                  <a:lnTo>
                    <a:pt x="998" y="1337"/>
                  </a:lnTo>
                  <a:lnTo>
                    <a:pt x="1000" y="1339"/>
                  </a:lnTo>
                  <a:lnTo>
                    <a:pt x="1000" y="1341"/>
                  </a:lnTo>
                  <a:lnTo>
                    <a:pt x="1002" y="1341"/>
                  </a:lnTo>
                  <a:lnTo>
                    <a:pt x="1002" y="1343"/>
                  </a:lnTo>
                  <a:lnTo>
                    <a:pt x="1009" y="1343"/>
                  </a:lnTo>
                  <a:lnTo>
                    <a:pt x="1011" y="1344"/>
                  </a:lnTo>
                  <a:lnTo>
                    <a:pt x="1014" y="1344"/>
                  </a:lnTo>
                  <a:lnTo>
                    <a:pt x="1018" y="1344"/>
                  </a:lnTo>
                  <a:lnTo>
                    <a:pt x="1019" y="1343"/>
                  </a:lnTo>
                  <a:lnTo>
                    <a:pt x="1021" y="1346"/>
                  </a:lnTo>
                  <a:lnTo>
                    <a:pt x="1030" y="1348"/>
                  </a:lnTo>
                  <a:lnTo>
                    <a:pt x="1030" y="1346"/>
                  </a:lnTo>
                  <a:lnTo>
                    <a:pt x="1033" y="1346"/>
                  </a:lnTo>
                  <a:lnTo>
                    <a:pt x="1035" y="1343"/>
                  </a:lnTo>
                  <a:lnTo>
                    <a:pt x="1046" y="1343"/>
                  </a:lnTo>
                  <a:lnTo>
                    <a:pt x="1046" y="1343"/>
                  </a:lnTo>
                  <a:lnTo>
                    <a:pt x="1049" y="1343"/>
                  </a:lnTo>
                  <a:lnTo>
                    <a:pt x="1051" y="1339"/>
                  </a:lnTo>
                  <a:lnTo>
                    <a:pt x="1052" y="1339"/>
                  </a:lnTo>
                  <a:lnTo>
                    <a:pt x="1052" y="1341"/>
                  </a:lnTo>
                  <a:lnTo>
                    <a:pt x="1052" y="1341"/>
                  </a:lnTo>
                  <a:lnTo>
                    <a:pt x="1054" y="1343"/>
                  </a:lnTo>
                  <a:lnTo>
                    <a:pt x="1063" y="1343"/>
                  </a:lnTo>
                  <a:lnTo>
                    <a:pt x="1063" y="1343"/>
                  </a:lnTo>
                  <a:lnTo>
                    <a:pt x="1066" y="1343"/>
                  </a:lnTo>
                  <a:lnTo>
                    <a:pt x="1070" y="1348"/>
                  </a:lnTo>
                  <a:lnTo>
                    <a:pt x="1075" y="1348"/>
                  </a:lnTo>
                  <a:lnTo>
                    <a:pt x="1080" y="1355"/>
                  </a:lnTo>
                  <a:lnTo>
                    <a:pt x="1082" y="1355"/>
                  </a:lnTo>
                  <a:lnTo>
                    <a:pt x="1082" y="1360"/>
                  </a:lnTo>
                  <a:lnTo>
                    <a:pt x="1084" y="1360"/>
                  </a:lnTo>
                  <a:lnTo>
                    <a:pt x="1084" y="1362"/>
                  </a:lnTo>
                  <a:lnTo>
                    <a:pt x="1086" y="1362"/>
                  </a:lnTo>
                  <a:lnTo>
                    <a:pt x="1087" y="1364"/>
                  </a:lnTo>
                  <a:lnTo>
                    <a:pt x="1087" y="1365"/>
                  </a:lnTo>
                  <a:lnTo>
                    <a:pt x="1089" y="1367"/>
                  </a:lnTo>
                  <a:lnTo>
                    <a:pt x="1093" y="1369"/>
                  </a:lnTo>
                  <a:lnTo>
                    <a:pt x="1094" y="1371"/>
                  </a:lnTo>
                  <a:lnTo>
                    <a:pt x="1096" y="1372"/>
                  </a:lnTo>
                  <a:lnTo>
                    <a:pt x="1098" y="1374"/>
                  </a:lnTo>
                  <a:lnTo>
                    <a:pt x="1100" y="1376"/>
                  </a:lnTo>
                  <a:lnTo>
                    <a:pt x="1100" y="1376"/>
                  </a:lnTo>
                  <a:lnTo>
                    <a:pt x="1101" y="1376"/>
                  </a:lnTo>
                  <a:lnTo>
                    <a:pt x="1100" y="1379"/>
                  </a:lnTo>
                  <a:lnTo>
                    <a:pt x="1101" y="1379"/>
                  </a:lnTo>
                  <a:lnTo>
                    <a:pt x="1101" y="1379"/>
                  </a:lnTo>
                  <a:lnTo>
                    <a:pt x="1108" y="1381"/>
                  </a:lnTo>
                  <a:lnTo>
                    <a:pt x="1108" y="1381"/>
                  </a:lnTo>
                  <a:lnTo>
                    <a:pt x="1108" y="1381"/>
                  </a:lnTo>
                  <a:lnTo>
                    <a:pt x="1110" y="1381"/>
                  </a:lnTo>
                  <a:lnTo>
                    <a:pt x="1112" y="1383"/>
                  </a:lnTo>
                  <a:lnTo>
                    <a:pt x="1115" y="1383"/>
                  </a:lnTo>
                  <a:lnTo>
                    <a:pt x="1115" y="1385"/>
                  </a:lnTo>
                  <a:lnTo>
                    <a:pt x="1122" y="1388"/>
                  </a:lnTo>
                  <a:lnTo>
                    <a:pt x="1122" y="1392"/>
                  </a:lnTo>
                  <a:lnTo>
                    <a:pt x="1124" y="1392"/>
                  </a:lnTo>
                  <a:lnTo>
                    <a:pt x="1128" y="1392"/>
                  </a:lnTo>
                  <a:lnTo>
                    <a:pt x="1133" y="1392"/>
                  </a:lnTo>
                  <a:lnTo>
                    <a:pt x="1133" y="1392"/>
                  </a:lnTo>
                  <a:lnTo>
                    <a:pt x="1147" y="1393"/>
                  </a:lnTo>
                  <a:lnTo>
                    <a:pt x="1147" y="1395"/>
                  </a:lnTo>
                  <a:lnTo>
                    <a:pt x="1150" y="1395"/>
                  </a:lnTo>
                  <a:lnTo>
                    <a:pt x="1152" y="1393"/>
                  </a:lnTo>
                  <a:lnTo>
                    <a:pt x="1154" y="1392"/>
                  </a:lnTo>
                  <a:lnTo>
                    <a:pt x="1159" y="1392"/>
                  </a:lnTo>
                  <a:lnTo>
                    <a:pt x="1157" y="1392"/>
                  </a:lnTo>
                  <a:lnTo>
                    <a:pt x="1157" y="1397"/>
                  </a:lnTo>
                  <a:lnTo>
                    <a:pt x="1157" y="1397"/>
                  </a:lnTo>
                  <a:lnTo>
                    <a:pt x="1157" y="1402"/>
                  </a:lnTo>
                  <a:lnTo>
                    <a:pt x="1159" y="1402"/>
                  </a:lnTo>
                  <a:lnTo>
                    <a:pt x="1161" y="1405"/>
                  </a:lnTo>
                  <a:lnTo>
                    <a:pt x="1166" y="1409"/>
                  </a:lnTo>
                  <a:lnTo>
                    <a:pt x="1166" y="1411"/>
                  </a:lnTo>
                  <a:lnTo>
                    <a:pt x="1166" y="1411"/>
                  </a:lnTo>
                  <a:lnTo>
                    <a:pt x="1166" y="1412"/>
                  </a:lnTo>
                  <a:lnTo>
                    <a:pt x="1168" y="1412"/>
                  </a:lnTo>
                  <a:lnTo>
                    <a:pt x="1168" y="1416"/>
                  </a:lnTo>
                  <a:lnTo>
                    <a:pt x="1169" y="1418"/>
                  </a:lnTo>
                  <a:lnTo>
                    <a:pt x="1169" y="1421"/>
                  </a:lnTo>
                  <a:lnTo>
                    <a:pt x="1171" y="1421"/>
                  </a:lnTo>
                  <a:lnTo>
                    <a:pt x="1171" y="1423"/>
                  </a:lnTo>
                  <a:lnTo>
                    <a:pt x="1176" y="1426"/>
                  </a:lnTo>
                  <a:lnTo>
                    <a:pt x="1176" y="1430"/>
                  </a:lnTo>
                  <a:lnTo>
                    <a:pt x="1178" y="1430"/>
                  </a:lnTo>
                  <a:lnTo>
                    <a:pt x="1178" y="1433"/>
                  </a:lnTo>
                  <a:lnTo>
                    <a:pt x="1180" y="1433"/>
                  </a:lnTo>
                  <a:lnTo>
                    <a:pt x="1180" y="1437"/>
                  </a:lnTo>
                  <a:lnTo>
                    <a:pt x="1180" y="1437"/>
                  </a:lnTo>
                  <a:lnTo>
                    <a:pt x="1180" y="1439"/>
                  </a:lnTo>
                  <a:lnTo>
                    <a:pt x="1180" y="1440"/>
                  </a:lnTo>
                  <a:lnTo>
                    <a:pt x="1180" y="1440"/>
                  </a:lnTo>
                  <a:lnTo>
                    <a:pt x="1182" y="1442"/>
                  </a:lnTo>
                  <a:lnTo>
                    <a:pt x="1182" y="1444"/>
                  </a:lnTo>
                  <a:lnTo>
                    <a:pt x="1180" y="1444"/>
                  </a:lnTo>
                  <a:lnTo>
                    <a:pt x="1178" y="1444"/>
                  </a:lnTo>
                  <a:lnTo>
                    <a:pt x="1178" y="1446"/>
                  </a:lnTo>
                  <a:lnTo>
                    <a:pt x="1178" y="1446"/>
                  </a:lnTo>
                  <a:lnTo>
                    <a:pt x="1178" y="1447"/>
                  </a:lnTo>
                  <a:lnTo>
                    <a:pt x="1178" y="1451"/>
                  </a:lnTo>
                  <a:lnTo>
                    <a:pt x="1178" y="1453"/>
                  </a:lnTo>
                  <a:lnTo>
                    <a:pt x="1178" y="1453"/>
                  </a:lnTo>
                  <a:lnTo>
                    <a:pt x="1180" y="1453"/>
                  </a:lnTo>
                  <a:lnTo>
                    <a:pt x="1182" y="1454"/>
                  </a:lnTo>
                  <a:lnTo>
                    <a:pt x="1183" y="1456"/>
                  </a:lnTo>
                  <a:lnTo>
                    <a:pt x="1185" y="1460"/>
                  </a:lnTo>
                  <a:lnTo>
                    <a:pt x="1185" y="1460"/>
                  </a:lnTo>
                  <a:lnTo>
                    <a:pt x="1189" y="1460"/>
                  </a:lnTo>
                  <a:lnTo>
                    <a:pt x="1189" y="1458"/>
                  </a:lnTo>
                  <a:lnTo>
                    <a:pt x="1190" y="1456"/>
                  </a:lnTo>
                  <a:lnTo>
                    <a:pt x="1190" y="1454"/>
                  </a:lnTo>
                  <a:lnTo>
                    <a:pt x="1189" y="1451"/>
                  </a:lnTo>
                  <a:lnTo>
                    <a:pt x="1190" y="1451"/>
                  </a:lnTo>
                  <a:lnTo>
                    <a:pt x="1190" y="1453"/>
                  </a:lnTo>
                  <a:lnTo>
                    <a:pt x="1192" y="1453"/>
                  </a:lnTo>
                  <a:lnTo>
                    <a:pt x="1194" y="1453"/>
                  </a:lnTo>
                  <a:lnTo>
                    <a:pt x="1199" y="1461"/>
                  </a:lnTo>
                  <a:lnTo>
                    <a:pt x="1204" y="1463"/>
                  </a:lnTo>
                  <a:lnTo>
                    <a:pt x="1204" y="1465"/>
                  </a:lnTo>
                  <a:lnTo>
                    <a:pt x="1206" y="1465"/>
                  </a:lnTo>
                  <a:lnTo>
                    <a:pt x="1208" y="1467"/>
                  </a:lnTo>
                  <a:lnTo>
                    <a:pt x="1210" y="1468"/>
                  </a:lnTo>
                  <a:lnTo>
                    <a:pt x="1211" y="1468"/>
                  </a:lnTo>
                  <a:lnTo>
                    <a:pt x="1210" y="1475"/>
                  </a:lnTo>
                  <a:lnTo>
                    <a:pt x="1208" y="1475"/>
                  </a:lnTo>
                  <a:lnTo>
                    <a:pt x="1208" y="1477"/>
                  </a:lnTo>
                  <a:lnTo>
                    <a:pt x="1208" y="1477"/>
                  </a:lnTo>
                  <a:lnTo>
                    <a:pt x="1210" y="1479"/>
                  </a:lnTo>
                  <a:lnTo>
                    <a:pt x="1211" y="1479"/>
                  </a:lnTo>
                  <a:lnTo>
                    <a:pt x="1211" y="1481"/>
                  </a:lnTo>
                  <a:lnTo>
                    <a:pt x="1211" y="1481"/>
                  </a:lnTo>
                  <a:lnTo>
                    <a:pt x="1211" y="1482"/>
                  </a:lnTo>
                  <a:lnTo>
                    <a:pt x="1213" y="1482"/>
                  </a:lnTo>
                  <a:lnTo>
                    <a:pt x="1213" y="1475"/>
                  </a:lnTo>
                  <a:lnTo>
                    <a:pt x="1215" y="1475"/>
                  </a:lnTo>
                  <a:lnTo>
                    <a:pt x="1217" y="1477"/>
                  </a:lnTo>
                  <a:lnTo>
                    <a:pt x="1217" y="1479"/>
                  </a:lnTo>
                  <a:lnTo>
                    <a:pt x="1217" y="1481"/>
                  </a:lnTo>
                  <a:lnTo>
                    <a:pt x="1217" y="1482"/>
                  </a:lnTo>
                  <a:lnTo>
                    <a:pt x="1218" y="1482"/>
                  </a:lnTo>
                  <a:lnTo>
                    <a:pt x="1218" y="1484"/>
                  </a:lnTo>
                  <a:lnTo>
                    <a:pt x="1220" y="1484"/>
                  </a:lnTo>
                  <a:lnTo>
                    <a:pt x="1222" y="1484"/>
                  </a:lnTo>
                  <a:lnTo>
                    <a:pt x="1224" y="1482"/>
                  </a:lnTo>
                  <a:lnTo>
                    <a:pt x="1224" y="1482"/>
                  </a:lnTo>
                  <a:lnTo>
                    <a:pt x="1227" y="1481"/>
                  </a:lnTo>
                  <a:lnTo>
                    <a:pt x="1227" y="1482"/>
                  </a:lnTo>
                  <a:lnTo>
                    <a:pt x="1227" y="1482"/>
                  </a:lnTo>
                  <a:lnTo>
                    <a:pt x="1229" y="1484"/>
                  </a:lnTo>
                  <a:lnTo>
                    <a:pt x="1231" y="1484"/>
                  </a:lnTo>
                  <a:lnTo>
                    <a:pt x="1232" y="1484"/>
                  </a:lnTo>
                  <a:lnTo>
                    <a:pt x="1236" y="1484"/>
                  </a:lnTo>
                  <a:lnTo>
                    <a:pt x="1238" y="1484"/>
                  </a:lnTo>
                  <a:lnTo>
                    <a:pt x="1241" y="1493"/>
                  </a:lnTo>
                  <a:lnTo>
                    <a:pt x="1248" y="1491"/>
                  </a:lnTo>
                  <a:lnTo>
                    <a:pt x="1248" y="1495"/>
                  </a:lnTo>
                  <a:lnTo>
                    <a:pt x="1250" y="1496"/>
                  </a:lnTo>
                  <a:lnTo>
                    <a:pt x="1250" y="1500"/>
                  </a:lnTo>
                  <a:lnTo>
                    <a:pt x="1255" y="1498"/>
                  </a:lnTo>
                  <a:lnTo>
                    <a:pt x="1255" y="1498"/>
                  </a:lnTo>
                  <a:lnTo>
                    <a:pt x="1257" y="1496"/>
                  </a:lnTo>
                  <a:lnTo>
                    <a:pt x="1258" y="1496"/>
                  </a:lnTo>
                  <a:lnTo>
                    <a:pt x="1258" y="1495"/>
                  </a:lnTo>
                  <a:lnTo>
                    <a:pt x="1262" y="1495"/>
                  </a:lnTo>
                  <a:lnTo>
                    <a:pt x="1260" y="1491"/>
                  </a:lnTo>
                  <a:lnTo>
                    <a:pt x="1260" y="1489"/>
                  </a:lnTo>
                  <a:lnTo>
                    <a:pt x="1258" y="1488"/>
                  </a:lnTo>
                  <a:lnTo>
                    <a:pt x="1258" y="1488"/>
                  </a:lnTo>
                  <a:lnTo>
                    <a:pt x="1255" y="1488"/>
                  </a:lnTo>
                  <a:lnTo>
                    <a:pt x="1255" y="1486"/>
                  </a:lnTo>
                  <a:lnTo>
                    <a:pt x="1253" y="1486"/>
                  </a:lnTo>
                  <a:lnTo>
                    <a:pt x="1253" y="1484"/>
                  </a:lnTo>
                  <a:lnTo>
                    <a:pt x="1253" y="1484"/>
                  </a:lnTo>
                  <a:lnTo>
                    <a:pt x="1255" y="1482"/>
                  </a:lnTo>
                  <a:lnTo>
                    <a:pt x="1258" y="1482"/>
                  </a:lnTo>
                  <a:lnTo>
                    <a:pt x="1258" y="1481"/>
                  </a:lnTo>
                  <a:lnTo>
                    <a:pt x="1262" y="1481"/>
                  </a:lnTo>
                  <a:lnTo>
                    <a:pt x="1262" y="1481"/>
                  </a:lnTo>
                  <a:lnTo>
                    <a:pt x="1264" y="1477"/>
                  </a:lnTo>
                  <a:lnTo>
                    <a:pt x="1264" y="1475"/>
                  </a:lnTo>
                  <a:lnTo>
                    <a:pt x="1271" y="1472"/>
                  </a:lnTo>
                  <a:lnTo>
                    <a:pt x="1271" y="1470"/>
                  </a:lnTo>
                  <a:lnTo>
                    <a:pt x="1271" y="1472"/>
                  </a:lnTo>
                  <a:lnTo>
                    <a:pt x="1272" y="1472"/>
                  </a:lnTo>
                  <a:lnTo>
                    <a:pt x="1274" y="1472"/>
                  </a:lnTo>
                  <a:lnTo>
                    <a:pt x="1276" y="1475"/>
                  </a:lnTo>
                  <a:lnTo>
                    <a:pt x="1276" y="1477"/>
                  </a:lnTo>
                  <a:lnTo>
                    <a:pt x="1278" y="1479"/>
                  </a:lnTo>
                  <a:lnTo>
                    <a:pt x="1278" y="1481"/>
                  </a:lnTo>
                  <a:lnTo>
                    <a:pt x="1279" y="1481"/>
                  </a:lnTo>
                  <a:lnTo>
                    <a:pt x="1281" y="1486"/>
                  </a:lnTo>
                  <a:lnTo>
                    <a:pt x="1285" y="1484"/>
                  </a:lnTo>
                  <a:lnTo>
                    <a:pt x="1286" y="1484"/>
                  </a:lnTo>
                  <a:lnTo>
                    <a:pt x="1290" y="1484"/>
                  </a:lnTo>
                  <a:lnTo>
                    <a:pt x="1290" y="1488"/>
                  </a:lnTo>
                  <a:lnTo>
                    <a:pt x="1286" y="1488"/>
                  </a:lnTo>
                  <a:lnTo>
                    <a:pt x="1286" y="1491"/>
                  </a:lnTo>
                  <a:lnTo>
                    <a:pt x="1285" y="1493"/>
                  </a:lnTo>
                  <a:lnTo>
                    <a:pt x="1285" y="1498"/>
                  </a:lnTo>
                  <a:lnTo>
                    <a:pt x="1286" y="1498"/>
                  </a:lnTo>
                  <a:lnTo>
                    <a:pt x="1286" y="1502"/>
                  </a:lnTo>
                  <a:lnTo>
                    <a:pt x="1290" y="1503"/>
                  </a:lnTo>
                  <a:lnTo>
                    <a:pt x="1292" y="1505"/>
                  </a:lnTo>
                  <a:lnTo>
                    <a:pt x="1292" y="1507"/>
                  </a:lnTo>
                  <a:lnTo>
                    <a:pt x="1297" y="1507"/>
                  </a:lnTo>
                  <a:lnTo>
                    <a:pt x="1297" y="1508"/>
                  </a:lnTo>
                  <a:lnTo>
                    <a:pt x="1299" y="1508"/>
                  </a:lnTo>
                  <a:lnTo>
                    <a:pt x="1299" y="1512"/>
                  </a:lnTo>
                  <a:lnTo>
                    <a:pt x="1300" y="1519"/>
                  </a:lnTo>
                  <a:lnTo>
                    <a:pt x="1299" y="1519"/>
                  </a:lnTo>
                  <a:lnTo>
                    <a:pt x="1297" y="1526"/>
                  </a:lnTo>
                  <a:lnTo>
                    <a:pt x="1300" y="1528"/>
                  </a:lnTo>
                  <a:lnTo>
                    <a:pt x="1299" y="1531"/>
                  </a:lnTo>
                  <a:lnTo>
                    <a:pt x="1299" y="1533"/>
                  </a:lnTo>
                  <a:lnTo>
                    <a:pt x="1295" y="1535"/>
                  </a:lnTo>
                  <a:lnTo>
                    <a:pt x="1295" y="1536"/>
                  </a:lnTo>
                  <a:lnTo>
                    <a:pt x="1297" y="1538"/>
                  </a:lnTo>
                  <a:lnTo>
                    <a:pt x="1297" y="1543"/>
                  </a:lnTo>
                  <a:lnTo>
                    <a:pt x="1295" y="1543"/>
                  </a:lnTo>
                  <a:lnTo>
                    <a:pt x="1295" y="1545"/>
                  </a:lnTo>
                  <a:lnTo>
                    <a:pt x="1297" y="1545"/>
                  </a:lnTo>
                  <a:lnTo>
                    <a:pt x="1297" y="1547"/>
                  </a:lnTo>
                  <a:lnTo>
                    <a:pt x="1297" y="1549"/>
                  </a:lnTo>
                  <a:lnTo>
                    <a:pt x="1295" y="1552"/>
                  </a:lnTo>
                  <a:lnTo>
                    <a:pt x="1295" y="1556"/>
                  </a:lnTo>
                  <a:lnTo>
                    <a:pt x="1295" y="1557"/>
                  </a:lnTo>
                  <a:lnTo>
                    <a:pt x="1292" y="1559"/>
                  </a:lnTo>
                  <a:lnTo>
                    <a:pt x="1292" y="1563"/>
                  </a:lnTo>
                  <a:lnTo>
                    <a:pt x="1293" y="1566"/>
                  </a:lnTo>
                  <a:lnTo>
                    <a:pt x="1297" y="1566"/>
                  </a:lnTo>
                  <a:lnTo>
                    <a:pt x="1300" y="1566"/>
                  </a:lnTo>
                  <a:lnTo>
                    <a:pt x="1299" y="1570"/>
                  </a:lnTo>
                  <a:lnTo>
                    <a:pt x="1297" y="1571"/>
                  </a:lnTo>
                  <a:lnTo>
                    <a:pt x="1295" y="1573"/>
                  </a:lnTo>
                  <a:lnTo>
                    <a:pt x="1293" y="1573"/>
                  </a:lnTo>
                  <a:lnTo>
                    <a:pt x="1293" y="1577"/>
                  </a:lnTo>
                  <a:lnTo>
                    <a:pt x="1292" y="1577"/>
                  </a:lnTo>
                  <a:lnTo>
                    <a:pt x="1292" y="1582"/>
                  </a:lnTo>
                  <a:lnTo>
                    <a:pt x="1285" y="1584"/>
                  </a:lnTo>
                  <a:lnTo>
                    <a:pt x="1285" y="1584"/>
                  </a:lnTo>
                  <a:lnTo>
                    <a:pt x="1283" y="1584"/>
                  </a:lnTo>
                  <a:lnTo>
                    <a:pt x="1279" y="1589"/>
                  </a:lnTo>
                  <a:lnTo>
                    <a:pt x="1278" y="1589"/>
                  </a:lnTo>
                  <a:lnTo>
                    <a:pt x="1278" y="1591"/>
                  </a:lnTo>
                  <a:lnTo>
                    <a:pt x="1278" y="1591"/>
                  </a:lnTo>
                  <a:lnTo>
                    <a:pt x="1278" y="1592"/>
                  </a:lnTo>
                  <a:lnTo>
                    <a:pt x="1278" y="1594"/>
                  </a:lnTo>
                  <a:lnTo>
                    <a:pt x="1276" y="1594"/>
                  </a:lnTo>
                  <a:lnTo>
                    <a:pt x="1276" y="1596"/>
                  </a:lnTo>
                  <a:lnTo>
                    <a:pt x="1278" y="1598"/>
                  </a:lnTo>
                  <a:lnTo>
                    <a:pt x="1279" y="1598"/>
                  </a:lnTo>
                  <a:lnTo>
                    <a:pt x="1279" y="1601"/>
                  </a:lnTo>
                  <a:lnTo>
                    <a:pt x="1272" y="1601"/>
                  </a:lnTo>
                  <a:lnTo>
                    <a:pt x="1272" y="1605"/>
                  </a:lnTo>
                  <a:lnTo>
                    <a:pt x="1274" y="1605"/>
                  </a:lnTo>
                  <a:lnTo>
                    <a:pt x="1272" y="1606"/>
                  </a:lnTo>
                  <a:lnTo>
                    <a:pt x="1271" y="1608"/>
                  </a:lnTo>
                  <a:lnTo>
                    <a:pt x="1269" y="1610"/>
                  </a:lnTo>
                  <a:lnTo>
                    <a:pt x="1267" y="1611"/>
                  </a:lnTo>
                  <a:lnTo>
                    <a:pt x="1265" y="1613"/>
                  </a:lnTo>
                  <a:lnTo>
                    <a:pt x="1262" y="1613"/>
                  </a:lnTo>
                  <a:lnTo>
                    <a:pt x="1262" y="1615"/>
                  </a:lnTo>
                  <a:lnTo>
                    <a:pt x="1260" y="1615"/>
                  </a:lnTo>
                  <a:lnTo>
                    <a:pt x="1260" y="1618"/>
                  </a:lnTo>
                  <a:lnTo>
                    <a:pt x="1258" y="1620"/>
                  </a:lnTo>
                  <a:lnTo>
                    <a:pt x="1258" y="1620"/>
                  </a:lnTo>
                  <a:lnTo>
                    <a:pt x="1260" y="1620"/>
                  </a:lnTo>
                  <a:lnTo>
                    <a:pt x="1260" y="1622"/>
                  </a:lnTo>
                  <a:lnTo>
                    <a:pt x="1262" y="1622"/>
                  </a:lnTo>
                  <a:lnTo>
                    <a:pt x="1262" y="1627"/>
                  </a:lnTo>
                  <a:lnTo>
                    <a:pt x="1262" y="1627"/>
                  </a:lnTo>
                  <a:lnTo>
                    <a:pt x="1262" y="1629"/>
                  </a:lnTo>
                  <a:lnTo>
                    <a:pt x="1262" y="1631"/>
                  </a:lnTo>
                  <a:lnTo>
                    <a:pt x="1260" y="1632"/>
                  </a:lnTo>
                  <a:lnTo>
                    <a:pt x="1258" y="1634"/>
                  </a:lnTo>
                  <a:lnTo>
                    <a:pt x="1255" y="1634"/>
                  </a:lnTo>
                  <a:lnTo>
                    <a:pt x="1253" y="1645"/>
                  </a:lnTo>
                  <a:lnTo>
                    <a:pt x="1255" y="1646"/>
                  </a:lnTo>
                  <a:lnTo>
                    <a:pt x="1257" y="1650"/>
                  </a:lnTo>
                  <a:lnTo>
                    <a:pt x="1253" y="1650"/>
                  </a:lnTo>
                  <a:lnTo>
                    <a:pt x="1251" y="1653"/>
                  </a:lnTo>
                  <a:lnTo>
                    <a:pt x="1250" y="1655"/>
                  </a:lnTo>
                  <a:lnTo>
                    <a:pt x="1248" y="1655"/>
                  </a:lnTo>
                  <a:lnTo>
                    <a:pt x="1248" y="1659"/>
                  </a:lnTo>
                  <a:lnTo>
                    <a:pt x="1250" y="1660"/>
                  </a:lnTo>
                  <a:lnTo>
                    <a:pt x="1250" y="1660"/>
                  </a:lnTo>
                  <a:lnTo>
                    <a:pt x="1251" y="1662"/>
                  </a:lnTo>
                  <a:lnTo>
                    <a:pt x="1251" y="1664"/>
                  </a:lnTo>
                  <a:lnTo>
                    <a:pt x="1250" y="1664"/>
                  </a:lnTo>
                  <a:lnTo>
                    <a:pt x="1248" y="1667"/>
                  </a:lnTo>
                  <a:lnTo>
                    <a:pt x="1246" y="1667"/>
                  </a:lnTo>
                  <a:lnTo>
                    <a:pt x="1250" y="1674"/>
                  </a:lnTo>
                  <a:lnTo>
                    <a:pt x="1251" y="1674"/>
                  </a:lnTo>
                  <a:lnTo>
                    <a:pt x="1251" y="1680"/>
                  </a:lnTo>
                  <a:lnTo>
                    <a:pt x="1250" y="1680"/>
                  </a:lnTo>
                  <a:lnTo>
                    <a:pt x="1248" y="1680"/>
                  </a:lnTo>
                  <a:lnTo>
                    <a:pt x="1246" y="1681"/>
                  </a:lnTo>
                  <a:lnTo>
                    <a:pt x="1246" y="1681"/>
                  </a:lnTo>
                  <a:lnTo>
                    <a:pt x="1246" y="1681"/>
                  </a:lnTo>
                  <a:lnTo>
                    <a:pt x="1246" y="1681"/>
                  </a:lnTo>
                  <a:lnTo>
                    <a:pt x="1250" y="1683"/>
                  </a:lnTo>
                  <a:lnTo>
                    <a:pt x="1253" y="1685"/>
                  </a:lnTo>
                  <a:lnTo>
                    <a:pt x="1255" y="1688"/>
                  </a:lnTo>
                  <a:lnTo>
                    <a:pt x="1257" y="1688"/>
                  </a:lnTo>
                  <a:lnTo>
                    <a:pt x="1257" y="1688"/>
                  </a:lnTo>
                  <a:lnTo>
                    <a:pt x="1257" y="1688"/>
                  </a:lnTo>
                  <a:lnTo>
                    <a:pt x="1257" y="1688"/>
                  </a:lnTo>
                  <a:lnTo>
                    <a:pt x="1260" y="1687"/>
                  </a:lnTo>
                  <a:lnTo>
                    <a:pt x="1262" y="1685"/>
                  </a:lnTo>
                  <a:lnTo>
                    <a:pt x="1262" y="1683"/>
                  </a:lnTo>
                  <a:lnTo>
                    <a:pt x="1262" y="1681"/>
                  </a:lnTo>
                  <a:lnTo>
                    <a:pt x="1264" y="1681"/>
                  </a:lnTo>
                  <a:lnTo>
                    <a:pt x="1264" y="1688"/>
                  </a:lnTo>
                  <a:lnTo>
                    <a:pt x="1258" y="1688"/>
                  </a:lnTo>
                  <a:lnTo>
                    <a:pt x="1258" y="1688"/>
                  </a:lnTo>
                  <a:lnTo>
                    <a:pt x="1258" y="1688"/>
                  </a:lnTo>
                  <a:lnTo>
                    <a:pt x="1258" y="1692"/>
                  </a:lnTo>
                  <a:lnTo>
                    <a:pt x="1258" y="1692"/>
                  </a:lnTo>
                  <a:lnTo>
                    <a:pt x="1260" y="1692"/>
                  </a:lnTo>
                  <a:lnTo>
                    <a:pt x="1260" y="1694"/>
                  </a:lnTo>
                  <a:lnTo>
                    <a:pt x="1258" y="1695"/>
                  </a:lnTo>
                  <a:lnTo>
                    <a:pt x="1255" y="1697"/>
                  </a:lnTo>
                  <a:lnTo>
                    <a:pt x="1251" y="1701"/>
                  </a:lnTo>
                  <a:lnTo>
                    <a:pt x="1248" y="1704"/>
                  </a:lnTo>
                  <a:lnTo>
                    <a:pt x="1246" y="1707"/>
                  </a:lnTo>
                  <a:lnTo>
                    <a:pt x="1243" y="1709"/>
                  </a:lnTo>
                  <a:lnTo>
                    <a:pt x="1241" y="1720"/>
                  </a:lnTo>
                  <a:lnTo>
                    <a:pt x="1241" y="1720"/>
                  </a:lnTo>
                  <a:lnTo>
                    <a:pt x="1241" y="1720"/>
                  </a:lnTo>
                  <a:lnTo>
                    <a:pt x="1241" y="1721"/>
                  </a:lnTo>
                  <a:lnTo>
                    <a:pt x="1241" y="1721"/>
                  </a:lnTo>
                  <a:lnTo>
                    <a:pt x="1244" y="1723"/>
                  </a:lnTo>
                  <a:lnTo>
                    <a:pt x="1244" y="1725"/>
                  </a:lnTo>
                  <a:lnTo>
                    <a:pt x="1243" y="1727"/>
                  </a:lnTo>
                  <a:lnTo>
                    <a:pt x="1243" y="1730"/>
                  </a:lnTo>
                  <a:lnTo>
                    <a:pt x="1244" y="1732"/>
                  </a:lnTo>
                  <a:lnTo>
                    <a:pt x="1246" y="1734"/>
                  </a:lnTo>
                  <a:lnTo>
                    <a:pt x="1248" y="1735"/>
                  </a:lnTo>
                  <a:lnTo>
                    <a:pt x="1246" y="1739"/>
                  </a:lnTo>
                  <a:lnTo>
                    <a:pt x="1244" y="1739"/>
                  </a:lnTo>
                  <a:lnTo>
                    <a:pt x="1244" y="1744"/>
                  </a:lnTo>
                  <a:lnTo>
                    <a:pt x="1255" y="1749"/>
                  </a:lnTo>
                  <a:lnTo>
                    <a:pt x="1255" y="1753"/>
                  </a:lnTo>
                  <a:lnTo>
                    <a:pt x="1258" y="1753"/>
                  </a:lnTo>
                  <a:lnTo>
                    <a:pt x="1258" y="1755"/>
                  </a:lnTo>
                  <a:lnTo>
                    <a:pt x="1262" y="1756"/>
                  </a:lnTo>
                  <a:lnTo>
                    <a:pt x="1262" y="1758"/>
                  </a:lnTo>
                  <a:lnTo>
                    <a:pt x="1264" y="1760"/>
                  </a:lnTo>
                  <a:lnTo>
                    <a:pt x="1264" y="1763"/>
                  </a:lnTo>
                  <a:lnTo>
                    <a:pt x="1272" y="1769"/>
                  </a:lnTo>
                  <a:lnTo>
                    <a:pt x="1274" y="1774"/>
                  </a:lnTo>
                  <a:lnTo>
                    <a:pt x="1283" y="1781"/>
                  </a:lnTo>
                  <a:lnTo>
                    <a:pt x="1283" y="1784"/>
                  </a:lnTo>
                  <a:lnTo>
                    <a:pt x="1285" y="1784"/>
                  </a:lnTo>
                  <a:lnTo>
                    <a:pt x="1285" y="1786"/>
                  </a:lnTo>
                  <a:lnTo>
                    <a:pt x="1288" y="1790"/>
                  </a:lnTo>
                  <a:lnTo>
                    <a:pt x="1288" y="1791"/>
                  </a:lnTo>
                  <a:lnTo>
                    <a:pt x="1290" y="1793"/>
                  </a:lnTo>
                  <a:lnTo>
                    <a:pt x="1292" y="1798"/>
                  </a:lnTo>
                  <a:lnTo>
                    <a:pt x="1295" y="1802"/>
                  </a:lnTo>
                  <a:lnTo>
                    <a:pt x="1295" y="1809"/>
                  </a:lnTo>
                  <a:lnTo>
                    <a:pt x="1295" y="1809"/>
                  </a:lnTo>
                  <a:lnTo>
                    <a:pt x="1297" y="1814"/>
                  </a:lnTo>
                  <a:lnTo>
                    <a:pt x="1297" y="1814"/>
                  </a:lnTo>
                  <a:lnTo>
                    <a:pt x="1297" y="1821"/>
                  </a:lnTo>
                  <a:lnTo>
                    <a:pt x="1299" y="1821"/>
                  </a:lnTo>
                  <a:lnTo>
                    <a:pt x="1299" y="1824"/>
                  </a:lnTo>
                  <a:lnTo>
                    <a:pt x="1300" y="1824"/>
                  </a:lnTo>
                  <a:lnTo>
                    <a:pt x="1300" y="1826"/>
                  </a:lnTo>
                  <a:lnTo>
                    <a:pt x="1300" y="1826"/>
                  </a:lnTo>
                  <a:lnTo>
                    <a:pt x="1300" y="1833"/>
                  </a:lnTo>
                  <a:lnTo>
                    <a:pt x="1300" y="1833"/>
                  </a:lnTo>
                  <a:lnTo>
                    <a:pt x="1300" y="1833"/>
                  </a:lnTo>
                  <a:lnTo>
                    <a:pt x="1300" y="1835"/>
                  </a:lnTo>
                  <a:lnTo>
                    <a:pt x="1304" y="1837"/>
                  </a:lnTo>
                  <a:lnTo>
                    <a:pt x="1304" y="1838"/>
                  </a:lnTo>
                  <a:lnTo>
                    <a:pt x="1304" y="1840"/>
                  </a:lnTo>
                  <a:lnTo>
                    <a:pt x="1306" y="1840"/>
                  </a:lnTo>
                  <a:lnTo>
                    <a:pt x="1307" y="1840"/>
                  </a:lnTo>
                  <a:lnTo>
                    <a:pt x="1307" y="1844"/>
                  </a:lnTo>
                  <a:lnTo>
                    <a:pt x="1307" y="1847"/>
                  </a:lnTo>
                  <a:lnTo>
                    <a:pt x="1307" y="1851"/>
                  </a:lnTo>
                  <a:lnTo>
                    <a:pt x="1309" y="1852"/>
                  </a:lnTo>
                  <a:lnTo>
                    <a:pt x="1311" y="1852"/>
                  </a:lnTo>
                  <a:lnTo>
                    <a:pt x="1313" y="1852"/>
                  </a:lnTo>
                  <a:lnTo>
                    <a:pt x="1313" y="1859"/>
                  </a:lnTo>
                  <a:lnTo>
                    <a:pt x="1314" y="1859"/>
                  </a:lnTo>
                  <a:lnTo>
                    <a:pt x="1314" y="1863"/>
                  </a:lnTo>
                  <a:lnTo>
                    <a:pt x="1316" y="1865"/>
                  </a:lnTo>
                  <a:lnTo>
                    <a:pt x="1318" y="1865"/>
                  </a:lnTo>
                  <a:lnTo>
                    <a:pt x="1318" y="1870"/>
                  </a:lnTo>
                  <a:lnTo>
                    <a:pt x="1320" y="1877"/>
                  </a:lnTo>
                  <a:lnTo>
                    <a:pt x="1320" y="1882"/>
                  </a:lnTo>
                  <a:lnTo>
                    <a:pt x="1318" y="1882"/>
                  </a:lnTo>
                  <a:lnTo>
                    <a:pt x="1318" y="1886"/>
                  </a:lnTo>
                  <a:lnTo>
                    <a:pt x="1318" y="1887"/>
                  </a:lnTo>
                  <a:lnTo>
                    <a:pt x="1321" y="1887"/>
                  </a:lnTo>
                  <a:lnTo>
                    <a:pt x="1321" y="1889"/>
                  </a:lnTo>
                  <a:lnTo>
                    <a:pt x="1321" y="1889"/>
                  </a:lnTo>
                  <a:lnTo>
                    <a:pt x="1321" y="1891"/>
                  </a:lnTo>
                  <a:lnTo>
                    <a:pt x="1323" y="1891"/>
                  </a:lnTo>
                  <a:lnTo>
                    <a:pt x="1325" y="1894"/>
                  </a:lnTo>
                  <a:lnTo>
                    <a:pt x="1327" y="1896"/>
                  </a:lnTo>
                  <a:lnTo>
                    <a:pt x="1327" y="1898"/>
                  </a:lnTo>
                  <a:lnTo>
                    <a:pt x="1328" y="1898"/>
                  </a:lnTo>
                  <a:lnTo>
                    <a:pt x="1328" y="1901"/>
                  </a:lnTo>
                  <a:lnTo>
                    <a:pt x="1328" y="1901"/>
                  </a:lnTo>
                  <a:lnTo>
                    <a:pt x="1330" y="1907"/>
                  </a:lnTo>
                  <a:lnTo>
                    <a:pt x="1334" y="1907"/>
                  </a:lnTo>
                  <a:lnTo>
                    <a:pt x="1334" y="1910"/>
                  </a:lnTo>
                  <a:lnTo>
                    <a:pt x="1337" y="1910"/>
                  </a:lnTo>
                  <a:lnTo>
                    <a:pt x="1339" y="1913"/>
                  </a:lnTo>
                  <a:lnTo>
                    <a:pt x="1342" y="1913"/>
                  </a:lnTo>
                  <a:lnTo>
                    <a:pt x="1342" y="1915"/>
                  </a:lnTo>
                  <a:lnTo>
                    <a:pt x="1344" y="1917"/>
                  </a:lnTo>
                  <a:lnTo>
                    <a:pt x="1346" y="1919"/>
                  </a:lnTo>
                  <a:lnTo>
                    <a:pt x="1349" y="1920"/>
                  </a:lnTo>
                  <a:lnTo>
                    <a:pt x="1349" y="1922"/>
                  </a:lnTo>
                  <a:lnTo>
                    <a:pt x="1356" y="1926"/>
                  </a:lnTo>
                  <a:lnTo>
                    <a:pt x="1358" y="1927"/>
                  </a:lnTo>
                  <a:lnTo>
                    <a:pt x="1360" y="1927"/>
                  </a:lnTo>
                  <a:lnTo>
                    <a:pt x="1360" y="1927"/>
                  </a:lnTo>
                  <a:lnTo>
                    <a:pt x="1363" y="1927"/>
                  </a:lnTo>
                  <a:lnTo>
                    <a:pt x="1365" y="1931"/>
                  </a:lnTo>
                  <a:lnTo>
                    <a:pt x="1368" y="1931"/>
                  </a:lnTo>
                  <a:lnTo>
                    <a:pt x="1370" y="1933"/>
                  </a:lnTo>
                  <a:lnTo>
                    <a:pt x="1374" y="1934"/>
                  </a:lnTo>
                  <a:lnTo>
                    <a:pt x="1375" y="1936"/>
                  </a:lnTo>
                  <a:lnTo>
                    <a:pt x="1381" y="1936"/>
                  </a:lnTo>
                  <a:lnTo>
                    <a:pt x="1382" y="1940"/>
                  </a:lnTo>
                  <a:lnTo>
                    <a:pt x="1384" y="1940"/>
                  </a:lnTo>
                  <a:lnTo>
                    <a:pt x="1384" y="1940"/>
                  </a:lnTo>
                  <a:lnTo>
                    <a:pt x="1386" y="1940"/>
                  </a:lnTo>
                  <a:lnTo>
                    <a:pt x="1386" y="1941"/>
                  </a:lnTo>
                  <a:lnTo>
                    <a:pt x="1389" y="1941"/>
                  </a:lnTo>
                  <a:lnTo>
                    <a:pt x="1389" y="1943"/>
                  </a:lnTo>
                  <a:lnTo>
                    <a:pt x="1391" y="1943"/>
                  </a:lnTo>
                  <a:lnTo>
                    <a:pt x="1391" y="1945"/>
                  </a:lnTo>
                  <a:lnTo>
                    <a:pt x="1391" y="1945"/>
                  </a:lnTo>
                  <a:lnTo>
                    <a:pt x="1391" y="1945"/>
                  </a:lnTo>
                  <a:lnTo>
                    <a:pt x="1391" y="1947"/>
                  </a:lnTo>
                  <a:lnTo>
                    <a:pt x="1393" y="1948"/>
                  </a:lnTo>
                  <a:lnTo>
                    <a:pt x="1393" y="1952"/>
                  </a:lnTo>
                  <a:lnTo>
                    <a:pt x="1400" y="1955"/>
                  </a:lnTo>
                  <a:lnTo>
                    <a:pt x="1400" y="1959"/>
                  </a:lnTo>
                  <a:lnTo>
                    <a:pt x="1403" y="1961"/>
                  </a:lnTo>
                  <a:lnTo>
                    <a:pt x="1403" y="1973"/>
                  </a:lnTo>
                  <a:lnTo>
                    <a:pt x="1405" y="1989"/>
                  </a:lnTo>
                  <a:lnTo>
                    <a:pt x="1403" y="2006"/>
                  </a:lnTo>
                  <a:lnTo>
                    <a:pt x="1403" y="2009"/>
                  </a:lnTo>
                  <a:lnTo>
                    <a:pt x="1405" y="2013"/>
                  </a:lnTo>
                  <a:lnTo>
                    <a:pt x="1405" y="2018"/>
                  </a:lnTo>
                  <a:lnTo>
                    <a:pt x="1403" y="2018"/>
                  </a:lnTo>
                  <a:lnTo>
                    <a:pt x="1403" y="2023"/>
                  </a:lnTo>
                  <a:lnTo>
                    <a:pt x="1402" y="2023"/>
                  </a:lnTo>
                  <a:lnTo>
                    <a:pt x="1400" y="2048"/>
                  </a:lnTo>
                  <a:lnTo>
                    <a:pt x="1396" y="2050"/>
                  </a:lnTo>
                  <a:lnTo>
                    <a:pt x="1396" y="2053"/>
                  </a:lnTo>
                  <a:lnTo>
                    <a:pt x="1398" y="2055"/>
                  </a:lnTo>
                  <a:lnTo>
                    <a:pt x="1398" y="2057"/>
                  </a:lnTo>
                  <a:lnTo>
                    <a:pt x="1400" y="2058"/>
                  </a:lnTo>
                  <a:lnTo>
                    <a:pt x="1396" y="2076"/>
                  </a:lnTo>
                  <a:lnTo>
                    <a:pt x="1396" y="2090"/>
                  </a:lnTo>
                  <a:lnTo>
                    <a:pt x="1396" y="2090"/>
                  </a:lnTo>
                  <a:lnTo>
                    <a:pt x="1398" y="2097"/>
                  </a:lnTo>
                  <a:lnTo>
                    <a:pt x="1396" y="2097"/>
                  </a:lnTo>
                  <a:lnTo>
                    <a:pt x="1396" y="2102"/>
                  </a:lnTo>
                  <a:lnTo>
                    <a:pt x="1395" y="2102"/>
                  </a:lnTo>
                  <a:lnTo>
                    <a:pt x="1395" y="2106"/>
                  </a:lnTo>
                  <a:lnTo>
                    <a:pt x="1396" y="2107"/>
                  </a:lnTo>
                  <a:lnTo>
                    <a:pt x="1396" y="2111"/>
                  </a:lnTo>
                  <a:lnTo>
                    <a:pt x="1395" y="2111"/>
                  </a:lnTo>
                  <a:lnTo>
                    <a:pt x="1395" y="2114"/>
                  </a:lnTo>
                  <a:lnTo>
                    <a:pt x="1393" y="2114"/>
                  </a:lnTo>
                  <a:lnTo>
                    <a:pt x="1393" y="2116"/>
                  </a:lnTo>
                  <a:lnTo>
                    <a:pt x="1395" y="2116"/>
                  </a:lnTo>
                  <a:lnTo>
                    <a:pt x="1395" y="2118"/>
                  </a:lnTo>
                  <a:lnTo>
                    <a:pt x="1393" y="2126"/>
                  </a:lnTo>
                  <a:lnTo>
                    <a:pt x="1391" y="2128"/>
                  </a:lnTo>
                  <a:lnTo>
                    <a:pt x="1391" y="2139"/>
                  </a:lnTo>
                  <a:lnTo>
                    <a:pt x="1389" y="2140"/>
                  </a:lnTo>
                  <a:lnTo>
                    <a:pt x="1389" y="2149"/>
                  </a:lnTo>
                  <a:lnTo>
                    <a:pt x="1388" y="2149"/>
                  </a:lnTo>
                  <a:lnTo>
                    <a:pt x="1388" y="2151"/>
                  </a:lnTo>
                  <a:lnTo>
                    <a:pt x="1388" y="2151"/>
                  </a:lnTo>
                  <a:lnTo>
                    <a:pt x="1388" y="2156"/>
                  </a:lnTo>
                  <a:lnTo>
                    <a:pt x="1386" y="2156"/>
                  </a:lnTo>
                  <a:lnTo>
                    <a:pt x="1386" y="2160"/>
                  </a:lnTo>
                  <a:lnTo>
                    <a:pt x="1384" y="2160"/>
                  </a:lnTo>
                  <a:lnTo>
                    <a:pt x="1384" y="2163"/>
                  </a:lnTo>
                  <a:lnTo>
                    <a:pt x="1386" y="2167"/>
                  </a:lnTo>
                  <a:lnTo>
                    <a:pt x="1386" y="2168"/>
                  </a:lnTo>
                  <a:lnTo>
                    <a:pt x="1388" y="2172"/>
                  </a:lnTo>
                  <a:lnTo>
                    <a:pt x="1389" y="2174"/>
                  </a:lnTo>
                  <a:lnTo>
                    <a:pt x="1389" y="2177"/>
                  </a:lnTo>
                  <a:lnTo>
                    <a:pt x="1388" y="2177"/>
                  </a:lnTo>
                  <a:lnTo>
                    <a:pt x="1388" y="2188"/>
                  </a:lnTo>
                  <a:lnTo>
                    <a:pt x="1386" y="2189"/>
                  </a:lnTo>
                  <a:lnTo>
                    <a:pt x="1384" y="2195"/>
                  </a:lnTo>
                  <a:lnTo>
                    <a:pt x="1384" y="2195"/>
                  </a:lnTo>
                  <a:lnTo>
                    <a:pt x="1388" y="2210"/>
                  </a:lnTo>
                  <a:lnTo>
                    <a:pt x="1388" y="2210"/>
                  </a:lnTo>
                  <a:lnTo>
                    <a:pt x="1388" y="2210"/>
                  </a:lnTo>
                  <a:lnTo>
                    <a:pt x="1388" y="2212"/>
                  </a:lnTo>
                  <a:lnTo>
                    <a:pt x="1388" y="2212"/>
                  </a:lnTo>
                  <a:lnTo>
                    <a:pt x="1388" y="2235"/>
                  </a:lnTo>
                  <a:lnTo>
                    <a:pt x="1384" y="2235"/>
                  </a:lnTo>
                  <a:lnTo>
                    <a:pt x="1384" y="2236"/>
                  </a:lnTo>
                  <a:lnTo>
                    <a:pt x="1382" y="2236"/>
                  </a:lnTo>
                  <a:lnTo>
                    <a:pt x="1382" y="2238"/>
                  </a:lnTo>
                  <a:lnTo>
                    <a:pt x="1382" y="2243"/>
                  </a:lnTo>
                  <a:lnTo>
                    <a:pt x="1381" y="2245"/>
                  </a:lnTo>
                  <a:lnTo>
                    <a:pt x="1381" y="2245"/>
                  </a:lnTo>
                  <a:lnTo>
                    <a:pt x="1381" y="2245"/>
                  </a:lnTo>
                  <a:lnTo>
                    <a:pt x="1381" y="2245"/>
                  </a:lnTo>
                  <a:lnTo>
                    <a:pt x="1382" y="2245"/>
                  </a:lnTo>
                  <a:lnTo>
                    <a:pt x="1382" y="2247"/>
                  </a:lnTo>
                  <a:lnTo>
                    <a:pt x="1382" y="2249"/>
                  </a:lnTo>
                  <a:lnTo>
                    <a:pt x="1381" y="2249"/>
                  </a:lnTo>
                  <a:lnTo>
                    <a:pt x="1381" y="2252"/>
                  </a:lnTo>
                  <a:lnTo>
                    <a:pt x="1377" y="2256"/>
                  </a:lnTo>
                  <a:lnTo>
                    <a:pt x="1377" y="2264"/>
                  </a:lnTo>
                  <a:lnTo>
                    <a:pt x="1375" y="2264"/>
                  </a:lnTo>
                  <a:lnTo>
                    <a:pt x="1375" y="2268"/>
                  </a:lnTo>
                  <a:lnTo>
                    <a:pt x="1375" y="2268"/>
                  </a:lnTo>
                  <a:lnTo>
                    <a:pt x="1372" y="2277"/>
                  </a:lnTo>
                  <a:lnTo>
                    <a:pt x="1370" y="2277"/>
                  </a:lnTo>
                  <a:lnTo>
                    <a:pt x="1370" y="2278"/>
                  </a:lnTo>
                  <a:lnTo>
                    <a:pt x="1370" y="2278"/>
                  </a:lnTo>
                  <a:lnTo>
                    <a:pt x="1368" y="2282"/>
                  </a:lnTo>
                  <a:lnTo>
                    <a:pt x="1370" y="2284"/>
                  </a:lnTo>
                  <a:lnTo>
                    <a:pt x="1370" y="2284"/>
                  </a:lnTo>
                  <a:lnTo>
                    <a:pt x="1372" y="2285"/>
                  </a:lnTo>
                  <a:lnTo>
                    <a:pt x="1370" y="2298"/>
                  </a:lnTo>
                  <a:lnTo>
                    <a:pt x="1368" y="2299"/>
                  </a:lnTo>
                  <a:lnTo>
                    <a:pt x="1368" y="2301"/>
                  </a:lnTo>
                  <a:lnTo>
                    <a:pt x="1367" y="2303"/>
                  </a:lnTo>
                  <a:lnTo>
                    <a:pt x="1365" y="2305"/>
                  </a:lnTo>
                  <a:lnTo>
                    <a:pt x="1365" y="2308"/>
                  </a:lnTo>
                  <a:lnTo>
                    <a:pt x="1365" y="2310"/>
                  </a:lnTo>
                  <a:lnTo>
                    <a:pt x="1360" y="2311"/>
                  </a:lnTo>
                  <a:lnTo>
                    <a:pt x="1363" y="2322"/>
                  </a:lnTo>
                  <a:lnTo>
                    <a:pt x="1360" y="2322"/>
                  </a:lnTo>
                  <a:lnTo>
                    <a:pt x="1358" y="2322"/>
                  </a:lnTo>
                  <a:lnTo>
                    <a:pt x="1356" y="2324"/>
                  </a:lnTo>
                  <a:lnTo>
                    <a:pt x="1354" y="2324"/>
                  </a:lnTo>
                  <a:lnTo>
                    <a:pt x="1354" y="2327"/>
                  </a:lnTo>
                  <a:lnTo>
                    <a:pt x="1358" y="2327"/>
                  </a:lnTo>
                  <a:lnTo>
                    <a:pt x="1356" y="2329"/>
                  </a:lnTo>
                  <a:lnTo>
                    <a:pt x="1356" y="2331"/>
                  </a:lnTo>
                  <a:lnTo>
                    <a:pt x="1356" y="2332"/>
                  </a:lnTo>
                  <a:lnTo>
                    <a:pt x="1356" y="2334"/>
                  </a:lnTo>
                  <a:lnTo>
                    <a:pt x="1360" y="2336"/>
                  </a:lnTo>
                  <a:lnTo>
                    <a:pt x="1360" y="2339"/>
                  </a:lnTo>
                  <a:lnTo>
                    <a:pt x="1360" y="2341"/>
                  </a:lnTo>
                  <a:lnTo>
                    <a:pt x="1358" y="2343"/>
                  </a:lnTo>
                  <a:lnTo>
                    <a:pt x="1358" y="2345"/>
                  </a:lnTo>
                  <a:lnTo>
                    <a:pt x="1358" y="2346"/>
                  </a:lnTo>
                  <a:lnTo>
                    <a:pt x="1358" y="2346"/>
                  </a:lnTo>
                  <a:lnTo>
                    <a:pt x="1358" y="2348"/>
                  </a:lnTo>
                  <a:lnTo>
                    <a:pt x="1360" y="2348"/>
                  </a:lnTo>
                  <a:lnTo>
                    <a:pt x="1360" y="2350"/>
                  </a:lnTo>
                  <a:lnTo>
                    <a:pt x="1360" y="2350"/>
                  </a:lnTo>
                  <a:lnTo>
                    <a:pt x="1358" y="2350"/>
                  </a:lnTo>
                  <a:lnTo>
                    <a:pt x="1358" y="2350"/>
                  </a:lnTo>
                  <a:lnTo>
                    <a:pt x="1360" y="2350"/>
                  </a:lnTo>
                  <a:lnTo>
                    <a:pt x="1360" y="2352"/>
                  </a:lnTo>
                  <a:lnTo>
                    <a:pt x="1360" y="2357"/>
                  </a:lnTo>
                  <a:lnTo>
                    <a:pt x="1360" y="2357"/>
                  </a:lnTo>
                  <a:lnTo>
                    <a:pt x="1360" y="2360"/>
                  </a:lnTo>
                  <a:lnTo>
                    <a:pt x="1361" y="2360"/>
                  </a:lnTo>
                  <a:lnTo>
                    <a:pt x="1360" y="2373"/>
                  </a:lnTo>
                  <a:lnTo>
                    <a:pt x="1358" y="2373"/>
                  </a:lnTo>
                  <a:lnTo>
                    <a:pt x="1356" y="2374"/>
                  </a:lnTo>
                  <a:lnTo>
                    <a:pt x="1356" y="2374"/>
                  </a:lnTo>
                  <a:lnTo>
                    <a:pt x="1356" y="2383"/>
                  </a:lnTo>
                  <a:lnTo>
                    <a:pt x="1354" y="2383"/>
                  </a:lnTo>
                  <a:lnTo>
                    <a:pt x="1351" y="2397"/>
                  </a:lnTo>
                  <a:lnTo>
                    <a:pt x="1353" y="2397"/>
                  </a:lnTo>
                  <a:lnTo>
                    <a:pt x="1353" y="2406"/>
                  </a:lnTo>
                  <a:lnTo>
                    <a:pt x="1354" y="2406"/>
                  </a:lnTo>
                  <a:lnTo>
                    <a:pt x="1354" y="2411"/>
                  </a:lnTo>
                  <a:lnTo>
                    <a:pt x="1360" y="2411"/>
                  </a:lnTo>
                  <a:lnTo>
                    <a:pt x="1360" y="2408"/>
                  </a:lnTo>
                  <a:lnTo>
                    <a:pt x="1361" y="2406"/>
                  </a:lnTo>
                  <a:lnTo>
                    <a:pt x="1363" y="2404"/>
                  </a:lnTo>
                  <a:lnTo>
                    <a:pt x="1365" y="2404"/>
                  </a:lnTo>
                  <a:lnTo>
                    <a:pt x="1365" y="2406"/>
                  </a:lnTo>
                  <a:lnTo>
                    <a:pt x="1367" y="2406"/>
                  </a:lnTo>
                  <a:lnTo>
                    <a:pt x="1367" y="2408"/>
                  </a:lnTo>
                  <a:lnTo>
                    <a:pt x="1367" y="2408"/>
                  </a:lnTo>
                  <a:lnTo>
                    <a:pt x="1370" y="2408"/>
                  </a:lnTo>
                  <a:lnTo>
                    <a:pt x="1368" y="2411"/>
                  </a:lnTo>
                  <a:lnTo>
                    <a:pt x="1368" y="2411"/>
                  </a:lnTo>
                  <a:lnTo>
                    <a:pt x="1368" y="2413"/>
                  </a:lnTo>
                  <a:lnTo>
                    <a:pt x="1367" y="2413"/>
                  </a:lnTo>
                  <a:lnTo>
                    <a:pt x="1367" y="2414"/>
                  </a:lnTo>
                  <a:lnTo>
                    <a:pt x="1365" y="2414"/>
                  </a:lnTo>
                  <a:lnTo>
                    <a:pt x="1367" y="2420"/>
                  </a:lnTo>
                  <a:lnTo>
                    <a:pt x="1365" y="2423"/>
                  </a:lnTo>
                  <a:lnTo>
                    <a:pt x="1365" y="2427"/>
                  </a:lnTo>
                  <a:lnTo>
                    <a:pt x="1365" y="2430"/>
                  </a:lnTo>
                  <a:lnTo>
                    <a:pt x="1367" y="2434"/>
                  </a:lnTo>
                  <a:lnTo>
                    <a:pt x="1367" y="2434"/>
                  </a:lnTo>
                  <a:lnTo>
                    <a:pt x="1367" y="2435"/>
                  </a:lnTo>
                  <a:lnTo>
                    <a:pt x="1367" y="2435"/>
                  </a:lnTo>
                  <a:lnTo>
                    <a:pt x="1365" y="2435"/>
                  </a:lnTo>
                  <a:lnTo>
                    <a:pt x="1365" y="2435"/>
                  </a:lnTo>
                  <a:lnTo>
                    <a:pt x="1365" y="2434"/>
                  </a:lnTo>
                  <a:lnTo>
                    <a:pt x="1363" y="2435"/>
                  </a:lnTo>
                  <a:lnTo>
                    <a:pt x="1363" y="2437"/>
                  </a:lnTo>
                  <a:lnTo>
                    <a:pt x="1361" y="2441"/>
                  </a:lnTo>
                  <a:lnTo>
                    <a:pt x="1360" y="2442"/>
                  </a:lnTo>
                  <a:lnTo>
                    <a:pt x="1363" y="2442"/>
                  </a:lnTo>
                  <a:lnTo>
                    <a:pt x="1363" y="2446"/>
                  </a:lnTo>
                  <a:lnTo>
                    <a:pt x="1363" y="2448"/>
                  </a:lnTo>
                  <a:lnTo>
                    <a:pt x="1365" y="2449"/>
                  </a:lnTo>
                  <a:lnTo>
                    <a:pt x="1367" y="2453"/>
                  </a:lnTo>
                  <a:lnTo>
                    <a:pt x="1363" y="2455"/>
                  </a:lnTo>
                  <a:lnTo>
                    <a:pt x="1358" y="2456"/>
                  </a:lnTo>
                  <a:lnTo>
                    <a:pt x="1358" y="2460"/>
                  </a:lnTo>
                  <a:lnTo>
                    <a:pt x="1360" y="2460"/>
                  </a:lnTo>
                  <a:lnTo>
                    <a:pt x="1361" y="2462"/>
                  </a:lnTo>
                  <a:lnTo>
                    <a:pt x="1361" y="2463"/>
                  </a:lnTo>
                  <a:lnTo>
                    <a:pt x="1361" y="2463"/>
                  </a:lnTo>
                  <a:lnTo>
                    <a:pt x="1360" y="2463"/>
                  </a:lnTo>
                  <a:lnTo>
                    <a:pt x="1360" y="2465"/>
                  </a:lnTo>
                  <a:lnTo>
                    <a:pt x="1354" y="2463"/>
                  </a:lnTo>
                  <a:lnTo>
                    <a:pt x="1356" y="2465"/>
                  </a:lnTo>
                  <a:lnTo>
                    <a:pt x="1356" y="2467"/>
                  </a:lnTo>
                  <a:lnTo>
                    <a:pt x="1358" y="2467"/>
                  </a:lnTo>
                  <a:lnTo>
                    <a:pt x="1358" y="2469"/>
                  </a:lnTo>
                  <a:lnTo>
                    <a:pt x="1354" y="2469"/>
                  </a:lnTo>
                  <a:lnTo>
                    <a:pt x="1356" y="2481"/>
                  </a:lnTo>
                  <a:lnTo>
                    <a:pt x="1354" y="2481"/>
                  </a:lnTo>
                  <a:lnTo>
                    <a:pt x="1354" y="2486"/>
                  </a:lnTo>
                  <a:lnTo>
                    <a:pt x="1358" y="2486"/>
                  </a:lnTo>
                  <a:lnTo>
                    <a:pt x="1356" y="2491"/>
                  </a:lnTo>
                  <a:lnTo>
                    <a:pt x="1354" y="2491"/>
                  </a:lnTo>
                  <a:lnTo>
                    <a:pt x="1354" y="2505"/>
                  </a:lnTo>
                  <a:lnTo>
                    <a:pt x="1353" y="2505"/>
                  </a:lnTo>
                  <a:lnTo>
                    <a:pt x="1353" y="2507"/>
                  </a:lnTo>
                  <a:lnTo>
                    <a:pt x="1351" y="2507"/>
                  </a:lnTo>
                  <a:lnTo>
                    <a:pt x="1351" y="2507"/>
                  </a:lnTo>
                  <a:lnTo>
                    <a:pt x="1351" y="2504"/>
                  </a:lnTo>
                  <a:lnTo>
                    <a:pt x="1346" y="2504"/>
                  </a:lnTo>
                  <a:lnTo>
                    <a:pt x="1346" y="2507"/>
                  </a:lnTo>
                  <a:lnTo>
                    <a:pt x="1342" y="2507"/>
                  </a:lnTo>
                  <a:lnTo>
                    <a:pt x="1342" y="2505"/>
                  </a:lnTo>
                  <a:lnTo>
                    <a:pt x="1342" y="2505"/>
                  </a:lnTo>
                  <a:lnTo>
                    <a:pt x="1344" y="2504"/>
                  </a:lnTo>
                  <a:lnTo>
                    <a:pt x="1344" y="2502"/>
                  </a:lnTo>
                  <a:lnTo>
                    <a:pt x="1342" y="2504"/>
                  </a:lnTo>
                  <a:lnTo>
                    <a:pt x="1340" y="2504"/>
                  </a:lnTo>
                  <a:lnTo>
                    <a:pt x="1339" y="2505"/>
                  </a:lnTo>
                  <a:lnTo>
                    <a:pt x="1339" y="2500"/>
                  </a:lnTo>
                  <a:lnTo>
                    <a:pt x="1337" y="2500"/>
                  </a:lnTo>
                  <a:lnTo>
                    <a:pt x="1337" y="2498"/>
                  </a:lnTo>
                  <a:lnTo>
                    <a:pt x="1328" y="2502"/>
                  </a:lnTo>
                  <a:lnTo>
                    <a:pt x="1330" y="2504"/>
                  </a:lnTo>
                  <a:lnTo>
                    <a:pt x="1332" y="2505"/>
                  </a:lnTo>
                  <a:lnTo>
                    <a:pt x="1330" y="2509"/>
                  </a:lnTo>
                  <a:lnTo>
                    <a:pt x="1330" y="2511"/>
                  </a:lnTo>
                  <a:lnTo>
                    <a:pt x="1328" y="2512"/>
                  </a:lnTo>
                  <a:lnTo>
                    <a:pt x="1327" y="2516"/>
                  </a:lnTo>
                  <a:lnTo>
                    <a:pt x="1327" y="2519"/>
                  </a:lnTo>
                  <a:lnTo>
                    <a:pt x="1328" y="2519"/>
                  </a:lnTo>
                  <a:lnTo>
                    <a:pt x="1328" y="2514"/>
                  </a:lnTo>
                  <a:lnTo>
                    <a:pt x="1334" y="2514"/>
                  </a:lnTo>
                  <a:lnTo>
                    <a:pt x="1334" y="2512"/>
                  </a:lnTo>
                  <a:lnTo>
                    <a:pt x="1334" y="2512"/>
                  </a:lnTo>
                  <a:lnTo>
                    <a:pt x="1334" y="2514"/>
                  </a:lnTo>
                  <a:lnTo>
                    <a:pt x="1334" y="2514"/>
                  </a:lnTo>
                  <a:lnTo>
                    <a:pt x="1332" y="2516"/>
                  </a:lnTo>
                  <a:lnTo>
                    <a:pt x="1332" y="2517"/>
                  </a:lnTo>
                  <a:lnTo>
                    <a:pt x="1332" y="2519"/>
                  </a:lnTo>
                  <a:lnTo>
                    <a:pt x="1334" y="2519"/>
                  </a:lnTo>
                  <a:lnTo>
                    <a:pt x="1339" y="2519"/>
                  </a:lnTo>
                  <a:lnTo>
                    <a:pt x="1339" y="2516"/>
                  </a:lnTo>
                  <a:lnTo>
                    <a:pt x="1342" y="2516"/>
                  </a:lnTo>
                  <a:lnTo>
                    <a:pt x="1344" y="2517"/>
                  </a:lnTo>
                  <a:lnTo>
                    <a:pt x="1346" y="2517"/>
                  </a:lnTo>
                  <a:lnTo>
                    <a:pt x="1346" y="2519"/>
                  </a:lnTo>
                  <a:lnTo>
                    <a:pt x="1349" y="2521"/>
                  </a:lnTo>
                  <a:lnTo>
                    <a:pt x="1347" y="2524"/>
                  </a:lnTo>
                  <a:lnTo>
                    <a:pt x="1349" y="2526"/>
                  </a:lnTo>
                  <a:lnTo>
                    <a:pt x="1347" y="2528"/>
                  </a:lnTo>
                  <a:lnTo>
                    <a:pt x="1347" y="2530"/>
                  </a:lnTo>
                  <a:lnTo>
                    <a:pt x="1347" y="2530"/>
                  </a:lnTo>
                  <a:lnTo>
                    <a:pt x="1346" y="2533"/>
                  </a:lnTo>
                  <a:lnTo>
                    <a:pt x="1347" y="2533"/>
                  </a:lnTo>
                  <a:lnTo>
                    <a:pt x="1347" y="2533"/>
                  </a:lnTo>
                  <a:lnTo>
                    <a:pt x="1349" y="2535"/>
                  </a:lnTo>
                  <a:lnTo>
                    <a:pt x="1349" y="2535"/>
                  </a:lnTo>
                  <a:lnTo>
                    <a:pt x="1349" y="2537"/>
                  </a:lnTo>
                  <a:lnTo>
                    <a:pt x="1346" y="2537"/>
                  </a:lnTo>
                  <a:lnTo>
                    <a:pt x="1346" y="2537"/>
                  </a:lnTo>
                  <a:lnTo>
                    <a:pt x="1344" y="2535"/>
                  </a:lnTo>
                  <a:lnTo>
                    <a:pt x="1344" y="2537"/>
                  </a:lnTo>
                  <a:lnTo>
                    <a:pt x="1342" y="2537"/>
                  </a:lnTo>
                  <a:lnTo>
                    <a:pt x="1342" y="2540"/>
                  </a:lnTo>
                  <a:lnTo>
                    <a:pt x="1344" y="2540"/>
                  </a:lnTo>
                  <a:lnTo>
                    <a:pt x="1344" y="2552"/>
                  </a:lnTo>
                  <a:lnTo>
                    <a:pt x="1346" y="2552"/>
                  </a:lnTo>
                  <a:lnTo>
                    <a:pt x="1346" y="2556"/>
                  </a:lnTo>
                  <a:lnTo>
                    <a:pt x="1344" y="2556"/>
                  </a:lnTo>
                  <a:lnTo>
                    <a:pt x="1342" y="2570"/>
                  </a:lnTo>
                  <a:lnTo>
                    <a:pt x="1346" y="2570"/>
                  </a:lnTo>
                  <a:lnTo>
                    <a:pt x="1346" y="2566"/>
                  </a:lnTo>
                  <a:lnTo>
                    <a:pt x="1347" y="2566"/>
                  </a:lnTo>
                  <a:lnTo>
                    <a:pt x="1349" y="2565"/>
                  </a:lnTo>
                  <a:lnTo>
                    <a:pt x="1351" y="2565"/>
                  </a:lnTo>
                  <a:lnTo>
                    <a:pt x="1349" y="2568"/>
                  </a:lnTo>
                  <a:lnTo>
                    <a:pt x="1347" y="2568"/>
                  </a:lnTo>
                  <a:lnTo>
                    <a:pt x="1347" y="2570"/>
                  </a:lnTo>
                  <a:lnTo>
                    <a:pt x="1349" y="2573"/>
                  </a:lnTo>
                  <a:lnTo>
                    <a:pt x="1346" y="2573"/>
                  </a:lnTo>
                  <a:lnTo>
                    <a:pt x="1346" y="2575"/>
                  </a:lnTo>
                  <a:lnTo>
                    <a:pt x="1344" y="2575"/>
                  </a:lnTo>
                  <a:lnTo>
                    <a:pt x="1342" y="2577"/>
                  </a:lnTo>
                  <a:lnTo>
                    <a:pt x="1342" y="2582"/>
                  </a:lnTo>
                  <a:lnTo>
                    <a:pt x="1342" y="2582"/>
                  </a:lnTo>
                  <a:lnTo>
                    <a:pt x="1340" y="2584"/>
                  </a:lnTo>
                  <a:lnTo>
                    <a:pt x="1340" y="2587"/>
                  </a:lnTo>
                  <a:lnTo>
                    <a:pt x="1339" y="2591"/>
                  </a:lnTo>
                  <a:lnTo>
                    <a:pt x="1342" y="2591"/>
                  </a:lnTo>
                  <a:lnTo>
                    <a:pt x="1346" y="2593"/>
                  </a:lnTo>
                  <a:lnTo>
                    <a:pt x="1349" y="2594"/>
                  </a:lnTo>
                  <a:lnTo>
                    <a:pt x="1346" y="2594"/>
                  </a:lnTo>
                  <a:lnTo>
                    <a:pt x="1346" y="2598"/>
                  </a:lnTo>
                  <a:lnTo>
                    <a:pt x="1347" y="2598"/>
                  </a:lnTo>
                  <a:lnTo>
                    <a:pt x="1349" y="2600"/>
                  </a:lnTo>
                  <a:lnTo>
                    <a:pt x="1351" y="2600"/>
                  </a:lnTo>
                  <a:lnTo>
                    <a:pt x="1353" y="2600"/>
                  </a:lnTo>
                  <a:lnTo>
                    <a:pt x="1353" y="2601"/>
                  </a:lnTo>
                  <a:lnTo>
                    <a:pt x="1349" y="2603"/>
                  </a:lnTo>
                  <a:lnTo>
                    <a:pt x="1346" y="2605"/>
                  </a:lnTo>
                  <a:lnTo>
                    <a:pt x="1346" y="2608"/>
                  </a:lnTo>
                  <a:lnTo>
                    <a:pt x="1346" y="2610"/>
                  </a:lnTo>
                  <a:lnTo>
                    <a:pt x="1347" y="2610"/>
                  </a:lnTo>
                  <a:lnTo>
                    <a:pt x="1347" y="2610"/>
                  </a:lnTo>
                  <a:lnTo>
                    <a:pt x="1349" y="2612"/>
                  </a:lnTo>
                  <a:lnTo>
                    <a:pt x="1351" y="2612"/>
                  </a:lnTo>
                  <a:lnTo>
                    <a:pt x="1351" y="2617"/>
                  </a:lnTo>
                  <a:lnTo>
                    <a:pt x="1351" y="2617"/>
                  </a:lnTo>
                  <a:lnTo>
                    <a:pt x="1351" y="2619"/>
                  </a:lnTo>
                  <a:lnTo>
                    <a:pt x="1347" y="2619"/>
                  </a:lnTo>
                  <a:lnTo>
                    <a:pt x="1347" y="2622"/>
                  </a:lnTo>
                  <a:lnTo>
                    <a:pt x="1346" y="2622"/>
                  </a:lnTo>
                  <a:lnTo>
                    <a:pt x="1344" y="2620"/>
                  </a:lnTo>
                  <a:lnTo>
                    <a:pt x="1342" y="2620"/>
                  </a:lnTo>
                  <a:lnTo>
                    <a:pt x="1342" y="2620"/>
                  </a:lnTo>
                  <a:lnTo>
                    <a:pt x="1340" y="2620"/>
                  </a:lnTo>
                  <a:lnTo>
                    <a:pt x="1342" y="2622"/>
                  </a:lnTo>
                  <a:lnTo>
                    <a:pt x="1342" y="2624"/>
                  </a:lnTo>
                  <a:lnTo>
                    <a:pt x="1346" y="2624"/>
                  </a:lnTo>
                  <a:lnTo>
                    <a:pt x="1346" y="2626"/>
                  </a:lnTo>
                  <a:lnTo>
                    <a:pt x="1346" y="2626"/>
                  </a:lnTo>
                  <a:lnTo>
                    <a:pt x="1347" y="2624"/>
                  </a:lnTo>
                  <a:lnTo>
                    <a:pt x="1347" y="2624"/>
                  </a:lnTo>
                  <a:lnTo>
                    <a:pt x="1349" y="2624"/>
                  </a:lnTo>
                  <a:lnTo>
                    <a:pt x="1351" y="2622"/>
                  </a:lnTo>
                  <a:lnTo>
                    <a:pt x="1353" y="2622"/>
                  </a:lnTo>
                  <a:lnTo>
                    <a:pt x="1353" y="2627"/>
                  </a:lnTo>
                  <a:lnTo>
                    <a:pt x="1354" y="2627"/>
                  </a:lnTo>
                  <a:lnTo>
                    <a:pt x="1354" y="2627"/>
                  </a:lnTo>
                  <a:lnTo>
                    <a:pt x="1358" y="2624"/>
                  </a:lnTo>
                  <a:lnTo>
                    <a:pt x="1358" y="2626"/>
                  </a:lnTo>
                  <a:lnTo>
                    <a:pt x="1360" y="2626"/>
                  </a:lnTo>
                  <a:lnTo>
                    <a:pt x="1360" y="2622"/>
                  </a:lnTo>
                  <a:lnTo>
                    <a:pt x="1360" y="2622"/>
                  </a:lnTo>
                  <a:lnTo>
                    <a:pt x="1361" y="2620"/>
                  </a:lnTo>
                  <a:lnTo>
                    <a:pt x="1361" y="2620"/>
                  </a:lnTo>
                  <a:lnTo>
                    <a:pt x="1361" y="2619"/>
                  </a:lnTo>
                  <a:lnTo>
                    <a:pt x="1363" y="2619"/>
                  </a:lnTo>
                  <a:lnTo>
                    <a:pt x="1363" y="2620"/>
                  </a:lnTo>
                  <a:lnTo>
                    <a:pt x="1365" y="2620"/>
                  </a:lnTo>
                  <a:lnTo>
                    <a:pt x="1367" y="2620"/>
                  </a:lnTo>
                  <a:lnTo>
                    <a:pt x="1367" y="2620"/>
                  </a:lnTo>
                  <a:lnTo>
                    <a:pt x="1370" y="2620"/>
                  </a:lnTo>
                  <a:lnTo>
                    <a:pt x="1370" y="2622"/>
                  </a:lnTo>
                  <a:lnTo>
                    <a:pt x="1367" y="2622"/>
                  </a:lnTo>
                  <a:lnTo>
                    <a:pt x="1367" y="2624"/>
                  </a:lnTo>
                  <a:lnTo>
                    <a:pt x="1365" y="2624"/>
                  </a:lnTo>
                  <a:lnTo>
                    <a:pt x="1365" y="2626"/>
                  </a:lnTo>
                  <a:lnTo>
                    <a:pt x="1361" y="2624"/>
                  </a:lnTo>
                  <a:lnTo>
                    <a:pt x="1361" y="2627"/>
                  </a:lnTo>
                  <a:lnTo>
                    <a:pt x="1361" y="2629"/>
                  </a:lnTo>
                  <a:lnTo>
                    <a:pt x="1360" y="2633"/>
                  </a:lnTo>
                  <a:lnTo>
                    <a:pt x="1358" y="2633"/>
                  </a:lnTo>
                  <a:lnTo>
                    <a:pt x="1358" y="2629"/>
                  </a:lnTo>
                  <a:lnTo>
                    <a:pt x="1356" y="2629"/>
                  </a:lnTo>
                  <a:lnTo>
                    <a:pt x="1354" y="2629"/>
                  </a:lnTo>
                  <a:lnTo>
                    <a:pt x="1353" y="2629"/>
                  </a:lnTo>
                  <a:lnTo>
                    <a:pt x="1351" y="2631"/>
                  </a:lnTo>
                  <a:lnTo>
                    <a:pt x="1351" y="2636"/>
                  </a:lnTo>
                  <a:lnTo>
                    <a:pt x="1353" y="2636"/>
                  </a:lnTo>
                  <a:lnTo>
                    <a:pt x="1351" y="2640"/>
                  </a:lnTo>
                  <a:lnTo>
                    <a:pt x="1354" y="2641"/>
                  </a:lnTo>
                  <a:lnTo>
                    <a:pt x="1353" y="2641"/>
                  </a:lnTo>
                  <a:lnTo>
                    <a:pt x="1353" y="2647"/>
                  </a:lnTo>
                  <a:lnTo>
                    <a:pt x="1354" y="2647"/>
                  </a:lnTo>
                  <a:lnTo>
                    <a:pt x="1354" y="2648"/>
                  </a:lnTo>
                  <a:lnTo>
                    <a:pt x="1358" y="2648"/>
                  </a:lnTo>
                  <a:lnTo>
                    <a:pt x="1358" y="2647"/>
                  </a:lnTo>
                  <a:lnTo>
                    <a:pt x="1358" y="2648"/>
                  </a:lnTo>
                  <a:lnTo>
                    <a:pt x="1360" y="2648"/>
                  </a:lnTo>
                  <a:lnTo>
                    <a:pt x="1360" y="2648"/>
                  </a:lnTo>
                  <a:lnTo>
                    <a:pt x="1360" y="2648"/>
                  </a:lnTo>
                  <a:lnTo>
                    <a:pt x="1360" y="2652"/>
                  </a:lnTo>
                  <a:lnTo>
                    <a:pt x="1367" y="2655"/>
                  </a:lnTo>
                  <a:lnTo>
                    <a:pt x="1367" y="2657"/>
                  </a:lnTo>
                  <a:lnTo>
                    <a:pt x="1370" y="2657"/>
                  </a:lnTo>
                  <a:lnTo>
                    <a:pt x="1368" y="2654"/>
                  </a:lnTo>
                  <a:lnTo>
                    <a:pt x="1370" y="2654"/>
                  </a:lnTo>
                  <a:lnTo>
                    <a:pt x="1370" y="2654"/>
                  </a:lnTo>
                  <a:lnTo>
                    <a:pt x="1370" y="2652"/>
                  </a:lnTo>
                  <a:lnTo>
                    <a:pt x="1372" y="2652"/>
                  </a:lnTo>
                  <a:lnTo>
                    <a:pt x="1372" y="2654"/>
                  </a:lnTo>
                  <a:lnTo>
                    <a:pt x="1372" y="2654"/>
                  </a:lnTo>
                  <a:lnTo>
                    <a:pt x="1372" y="2655"/>
                  </a:lnTo>
                  <a:lnTo>
                    <a:pt x="1372" y="2657"/>
                  </a:lnTo>
                  <a:lnTo>
                    <a:pt x="1372" y="2657"/>
                  </a:lnTo>
                  <a:lnTo>
                    <a:pt x="1375" y="2661"/>
                  </a:lnTo>
                  <a:lnTo>
                    <a:pt x="1377" y="2661"/>
                  </a:lnTo>
                  <a:lnTo>
                    <a:pt x="1379" y="2662"/>
                  </a:lnTo>
                  <a:lnTo>
                    <a:pt x="1382" y="2664"/>
                  </a:lnTo>
                  <a:lnTo>
                    <a:pt x="1384" y="2664"/>
                  </a:lnTo>
                  <a:lnTo>
                    <a:pt x="1386" y="2662"/>
                  </a:lnTo>
                  <a:lnTo>
                    <a:pt x="1388" y="2662"/>
                  </a:lnTo>
                  <a:lnTo>
                    <a:pt x="1388" y="2650"/>
                  </a:lnTo>
                  <a:lnTo>
                    <a:pt x="1388" y="2650"/>
                  </a:lnTo>
                  <a:lnTo>
                    <a:pt x="1388" y="2647"/>
                  </a:lnTo>
                  <a:lnTo>
                    <a:pt x="1389" y="2647"/>
                  </a:lnTo>
                  <a:lnTo>
                    <a:pt x="1389" y="2641"/>
                  </a:lnTo>
                  <a:lnTo>
                    <a:pt x="1391" y="2641"/>
                  </a:lnTo>
                  <a:lnTo>
                    <a:pt x="1391" y="2641"/>
                  </a:lnTo>
                  <a:lnTo>
                    <a:pt x="1389" y="2641"/>
                  </a:lnTo>
                  <a:lnTo>
                    <a:pt x="1389" y="2640"/>
                  </a:lnTo>
                  <a:lnTo>
                    <a:pt x="1403" y="2636"/>
                  </a:lnTo>
                  <a:lnTo>
                    <a:pt x="1403" y="2638"/>
                  </a:lnTo>
                  <a:lnTo>
                    <a:pt x="1407" y="2638"/>
                  </a:lnTo>
                  <a:lnTo>
                    <a:pt x="1412" y="2629"/>
                  </a:lnTo>
                  <a:lnTo>
                    <a:pt x="1424" y="2631"/>
                  </a:lnTo>
                  <a:lnTo>
                    <a:pt x="1424" y="2627"/>
                  </a:lnTo>
                  <a:lnTo>
                    <a:pt x="1423" y="2626"/>
                  </a:lnTo>
                  <a:lnTo>
                    <a:pt x="1421" y="2622"/>
                  </a:lnTo>
                  <a:lnTo>
                    <a:pt x="1421" y="2619"/>
                  </a:lnTo>
                  <a:lnTo>
                    <a:pt x="1414" y="2620"/>
                  </a:lnTo>
                  <a:lnTo>
                    <a:pt x="1414" y="2619"/>
                  </a:lnTo>
                  <a:lnTo>
                    <a:pt x="1414" y="2619"/>
                  </a:lnTo>
                  <a:lnTo>
                    <a:pt x="1414" y="2619"/>
                  </a:lnTo>
                  <a:lnTo>
                    <a:pt x="1412" y="2619"/>
                  </a:lnTo>
                  <a:lnTo>
                    <a:pt x="1417" y="2617"/>
                  </a:lnTo>
                  <a:lnTo>
                    <a:pt x="1417" y="2613"/>
                  </a:lnTo>
                  <a:lnTo>
                    <a:pt x="1416" y="2610"/>
                  </a:lnTo>
                  <a:lnTo>
                    <a:pt x="1414" y="2608"/>
                  </a:lnTo>
                  <a:lnTo>
                    <a:pt x="1414" y="2607"/>
                  </a:lnTo>
                  <a:lnTo>
                    <a:pt x="1412" y="2608"/>
                  </a:lnTo>
                  <a:lnTo>
                    <a:pt x="1412" y="2607"/>
                  </a:lnTo>
                  <a:lnTo>
                    <a:pt x="1412" y="2605"/>
                  </a:lnTo>
                  <a:lnTo>
                    <a:pt x="1414" y="2605"/>
                  </a:lnTo>
                  <a:lnTo>
                    <a:pt x="1414" y="2603"/>
                  </a:lnTo>
                  <a:lnTo>
                    <a:pt x="1416" y="2603"/>
                  </a:lnTo>
                  <a:lnTo>
                    <a:pt x="1417" y="2598"/>
                  </a:lnTo>
                  <a:lnTo>
                    <a:pt x="1417" y="2598"/>
                  </a:lnTo>
                  <a:lnTo>
                    <a:pt x="1421" y="2594"/>
                  </a:lnTo>
                  <a:lnTo>
                    <a:pt x="1423" y="2593"/>
                  </a:lnTo>
                  <a:lnTo>
                    <a:pt x="1424" y="2593"/>
                  </a:lnTo>
                  <a:lnTo>
                    <a:pt x="1424" y="2589"/>
                  </a:lnTo>
                  <a:lnTo>
                    <a:pt x="1423" y="2587"/>
                  </a:lnTo>
                  <a:lnTo>
                    <a:pt x="1423" y="2587"/>
                  </a:lnTo>
                  <a:lnTo>
                    <a:pt x="1419" y="2586"/>
                  </a:lnTo>
                  <a:lnTo>
                    <a:pt x="1419" y="2584"/>
                  </a:lnTo>
                  <a:lnTo>
                    <a:pt x="1419" y="2580"/>
                  </a:lnTo>
                  <a:lnTo>
                    <a:pt x="1421" y="2579"/>
                  </a:lnTo>
                  <a:lnTo>
                    <a:pt x="1421" y="2579"/>
                  </a:lnTo>
                  <a:lnTo>
                    <a:pt x="1423" y="2579"/>
                  </a:lnTo>
                  <a:lnTo>
                    <a:pt x="1423" y="2579"/>
                  </a:lnTo>
                  <a:lnTo>
                    <a:pt x="1426" y="2582"/>
                  </a:lnTo>
                  <a:lnTo>
                    <a:pt x="1426" y="2587"/>
                  </a:lnTo>
                  <a:lnTo>
                    <a:pt x="1430" y="2586"/>
                  </a:lnTo>
                  <a:lnTo>
                    <a:pt x="1433" y="2586"/>
                  </a:lnTo>
                  <a:lnTo>
                    <a:pt x="1435" y="2584"/>
                  </a:lnTo>
                  <a:lnTo>
                    <a:pt x="1436" y="2582"/>
                  </a:lnTo>
                  <a:lnTo>
                    <a:pt x="1436" y="2580"/>
                  </a:lnTo>
                  <a:lnTo>
                    <a:pt x="1436" y="2580"/>
                  </a:lnTo>
                  <a:lnTo>
                    <a:pt x="1438" y="2579"/>
                  </a:lnTo>
                  <a:lnTo>
                    <a:pt x="1438" y="2573"/>
                  </a:lnTo>
                  <a:lnTo>
                    <a:pt x="1436" y="2573"/>
                  </a:lnTo>
                  <a:lnTo>
                    <a:pt x="1436" y="2572"/>
                  </a:lnTo>
                  <a:lnTo>
                    <a:pt x="1433" y="2573"/>
                  </a:lnTo>
                  <a:lnTo>
                    <a:pt x="1435" y="2570"/>
                  </a:lnTo>
                  <a:lnTo>
                    <a:pt x="1435" y="2568"/>
                  </a:lnTo>
                  <a:lnTo>
                    <a:pt x="1436" y="2566"/>
                  </a:lnTo>
                  <a:lnTo>
                    <a:pt x="1436" y="2566"/>
                  </a:lnTo>
                  <a:lnTo>
                    <a:pt x="1438" y="2565"/>
                  </a:lnTo>
                  <a:lnTo>
                    <a:pt x="1440" y="2563"/>
                  </a:lnTo>
                  <a:lnTo>
                    <a:pt x="1442" y="2561"/>
                  </a:lnTo>
                  <a:lnTo>
                    <a:pt x="1443" y="2559"/>
                  </a:lnTo>
                  <a:lnTo>
                    <a:pt x="1443" y="2558"/>
                  </a:lnTo>
                  <a:lnTo>
                    <a:pt x="1445" y="2554"/>
                  </a:lnTo>
                  <a:lnTo>
                    <a:pt x="1447" y="2552"/>
                  </a:lnTo>
                  <a:lnTo>
                    <a:pt x="1450" y="2551"/>
                  </a:lnTo>
                  <a:lnTo>
                    <a:pt x="1452" y="2549"/>
                  </a:lnTo>
                  <a:lnTo>
                    <a:pt x="1452" y="2549"/>
                  </a:lnTo>
                  <a:lnTo>
                    <a:pt x="1456" y="2549"/>
                  </a:lnTo>
                  <a:lnTo>
                    <a:pt x="1457" y="2545"/>
                  </a:lnTo>
                  <a:lnTo>
                    <a:pt x="1459" y="2544"/>
                  </a:lnTo>
                  <a:lnTo>
                    <a:pt x="1463" y="2544"/>
                  </a:lnTo>
                  <a:lnTo>
                    <a:pt x="1464" y="2540"/>
                  </a:lnTo>
                  <a:lnTo>
                    <a:pt x="1464" y="2540"/>
                  </a:lnTo>
                  <a:lnTo>
                    <a:pt x="1466" y="2538"/>
                  </a:lnTo>
                  <a:lnTo>
                    <a:pt x="1459" y="2535"/>
                  </a:lnTo>
                  <a:lnTo>
                    <a:pt x="1459" y="2535"/>
                  </a:lnTo>
                  <a:lnTo>
                    <a:pt x="1457" y="2537"/>
                  </a:lnTo>
                  <a:lnTo>
                    <a:pt x="1457" y="2535"/>
                  </a:lnTo>
                  <a:lnTo>
                    <a:pt x="1461" y="2535"/>
                  </a:lnTo>
                  <a:lnTo>
                    <a:pt x="1461" y="2530"/>
                  </a:lnTo>
                  <a:lnTo>
                    <a:pt x="1461" y="2528"/>
                  </a:lnTo>
                  <a:lnTo>
                    <a:pt x="1461" y="2524"/>
                  </a:lnTo>
                  <a:lnTo>
                    <a:pt x="1459" y="2523"/>
                  </a:lnTo>
                  <a:lnTo>
                    <a:pt x="1457" y="2521"/>
                  </a:lnTo>
                  <a:lnTo>
                    <a:pt x="1454" y="2521"/>
                  </a:lnTo>
                  <a:lnTo>
                    <a:pt x="1454" y="2519"/>
                  </a:lnTo>
                  <a:lnTo>
                    <a:pt x="1449" y="2519"/>
                  </a:lnTo>
                  <a:lnTo>
                    <a:pt x="1447" y="2516"/>
                  </a:lnTo>
                  <a:lnTo>
                    <a:pt x="1447" y="2516"/>
                  </a:lnTo>
                  <a:lnTo>
                    <a:pt x="1445" y="2516"/>
                  </a:lnTo>
                  <a:lnTo>
                    <a:pt x="1443" y="2514"/>
                  </a:lnTo>
                  <a:lnTo>
                    <a:pt x="1442" y="2514"/>
                  </a:lnTo>
                  <a:lnTo>
                    <a:pt x="1440" y="2511"/>
                  </a:lnTo>
                  <a:lnTo>
                    <a:pt x="1440" y="2511"/>
                  </a:lnTo>
                  <a:lnTo>
                    <a:pt x="1438" y="2509"/>
                  </a:lnTo>
                  <a:lnTo>
                    <a:pt x="1438" y="2509"/>
                  </a:lnTo>
                  <a:lnTo>
                    <a:pt x="1436" y="2507"/>
                  </a:lnTo>
                  <a:lnTo>
                    <a:pt x="1436" y="2505"/>
                  </a:lnTo>
                  <a:lnTo>
                    <a:pt x="1436" y="2505"/>
                  </a:lnTo>
                  <a:lnTo>
                    <a:pt x="1435" y="2504"/>
                  </a:lnTo>
                  <a:lnTo>
                    <a:pt x="1436" y="2500"/>
                  </a:lnTo>
                  <a:lnTo>
                    <a:pt x="1436" y="2497"/>
                  </a:lnTo>
                  <a:lnTo>
                    <a:pt x="1438" y="2495"/>
                  </a:lnTo>
                  <a:lnTo>
                    <a:pt x="1442" y="2493"/>
                  </a:lnTo>
                  <a:lnTo>
                    <a:pt x="1442" y="2490"/>
                  </a:lnTo>
                  <a:lnTo>
                    <a:pt x="1445" y="2488"/>
                  </a:lnTo>
                  <a:lnTo>
                    <a:pt x="1449" y="2486"/>
                  </a:lnTo>
                  <a:lnTo>
                    <a:pt x="1450" y="2483"/>
                  </a:lnTo>
                  <a:lnTo>
                    <a:pt x="1454" y="2483"/>
                  </a:lnTo>
                  <a:lnTo>
                    <a:pt x="1454" y="2477"/>
                  </a:lnTo>
                  <a:lnTo>
                    <a:pt x="1459" y="2477"/>
                  </a:lnTo>
                  <a:lnTo>
                    <a:pt x="1463" y="2477"/>
                  </a:lnTo>
                  <a:lnTo>
                    <a:pt x="1468" y="2477"/>
                  </a:lnTo>
                  <a:lnTo>
                    <a:pt x="1468" y="2472"/>
                  </a:lnTo>
                  <a:lnTo>
                    <a:pt x="1466" y="2472"/>
                  </a:lnTo>
                  <a:lnTo>
                    <a:pt x="1466" y="2472"/>
                  </a:lnTo>
                  <a:lnTo>
                    <a:pt x="1466" y="2470"/>
                  </a:lnTo>
                  <a:lnTo>
                    <a:pt x="1464" y="2470"/>
                  </a:lnTo>
                  <a:lnTo>
                    <a:pt x="1464" y="2469"/>
                  </a:lnTo>
                  <a:lnTo>
                    <a:pt x="1466" y="2469"/>
                  </a:lnTo>
                  <a:lnTo>
                    <a:pt x="1468" y="2467"/>
                  </a:lnTo>
                  <a:lnTo>
                    <a:pt x="1468" y="2465"/>
                  </a:lnTo>
                  <a:lnTo>
                    <a:pt x="1471" y="2465"/>
                  </a:lnTo>
                  <a:lnTo>
                    <a:pt x="1471" y="2462"/>
                  </a:lnTo>
                  <a:lnTo>
                    <a:pt x="1471" y="2462"/>
                  </a:lnTo>
                  <a:lnTo>
                    <a:pt x="1471" y="2448"/>
                  </a:lnTo>
                  <a:lnTo>
                    <a:pt x="1471" y="2448"/>
                  </a:lnTo>
                  <a:lnTo>
                    <a:pt x="1475" y="2439"/>
                  </a:lnTo>
                  <a:lnTo>
                    <a:pt x="1477" y="2439"/>
                  </a:lnTo>
                  <a:lnTo>
                    <a:pt x="1478" y="2435"/>
                  </a:lnTo>
                  <a:lnTo>
                    <a:pt x="1484" y="2434"/>
                  </a:lnTo>
                  <a:lnTo>
                    <a:pt x="1485" y="2430"/>
                  </a:lnTo>
                  <a:lnTo>
                    <a:pt x="1484" y="2430"/>
                  </a:lnTo>
                  <a:lnTo>
                    <a:pt x="1482" y="2428"/>
                  </a:lnTo>
                  <a:lnTo>
                    <a:pt x="1478" y="2428"/>
                  </a:lnTo>
                  <a:lnTo>
                    <a:pt x="1478" y="2430"/>
                  </a:lnTo>
                  <a:lnTo>
                    <a:pt x="1478" y="2430"/>
                  </a:lnTo>
                  <a:lnTo>
                    <a:pt x="1477" y="2430"/>
                  </a:lnTo>
                  <a:lnTo>
                    <a:pt x="1477" y="2428"/>
                  </a:lnTo>
                  <a:lnTo>
                    <a:pt x="1475" y="2428"/>
                  </a:lnTo>
                  <a:lnTo>
                    <a:pt x="1475" y="2428"/>
                  </a:lnTo>
                  <a:lnTo>
                    <a:pt x="1477" y="2427"/>
                  </a:lnTo>
                  <a:lnTo>
                    <a:pt x="1478" y="2427"/>
                  </a:lnTo>
                  <a:lnTo>
                    <a:pt x="1484" y="2427"/>
                  </a:lnTo>
                  <a:lnTo>
                    <a:pt x="1485" y="2427"/>
                  </a:lnTo>
                  <a:lnTo>
                    <a:pt x="1489" y="2428"/>
                  </a:lnTo>
                  <a:lnTo>
                    <a:pt x="1489" y="2432"/>
                  </a:lnTo>
                  <a:lnTo>
                    <a:pt x="1492" y="2432"/>
                  </a:lnTo>
                  <a:lnTo>
                    <a:pt x="1494" y="2432"/>
                  </a:lnTo>
                  <a:lnTo>
                    <a:pt x="1496" y="2428"/>
                  </a:lnTo>
                  <a:lnTo>
                    <a:pt x="1496" y="2428"/>
                  </a:lnTo>
                  <a:lnTo>
                    <a:pt x="1496" y="2427"/>
                  </a:lnTo>
                  <a:lnTo>
                    <a:pt x="1498" y="2427"/>
                  </a:lnTo>
                  <a:lnTo>
                    <a:pt x="1498" y="2421"/>
                  </a:lnTo>
                  <a:lnTo>
                    <a:pt x="1496" y="2421"/>
                  </a:lnTo>
                  <a:lnTo>
                    <a:pt x="1496" y="2418"/>
                  </a:lnTo>
                  <a:lnTo>
                    <a:pt x="1489" y="2418"/>
                  </a:lnTo>
                  <a:lnTo>
                    <a:pt x="1489" y="2423"/>
                  </a:lnTo>
                  <a:lnTo>
                    <a:pt x="1485" y="2421"/>
                  </a:lnTo>
                  <a:lnTo>
                    <a:pt x="1482" y="2420"/>
                  </a:lnTo>
                  <a:lnTo>
                    <a:pt x="1480" y="2418"/>
                  </a:lnTo>
                  <a:lnTo>
                    <a:pt x="1477" y="2416"/>
                  </a:lnTo>
                  <a:lnTo>
                    <a:pt x="1478" y="2406"/>
                  </a:lnTo>
                  <a:lnTo>
                    <a:pt x="1471" y="2406"/>
                  </a:lnTo>
                  <a:lnTo>
                    <a:pt x="1471" y="2406"/>
                  </a:lnTo>
                  <a:lnTo>
                    <a:pt x="1471" y="2406"/>
                  </a:lnTo>
                  <a:lnTo>
                    <a:pt x="1473" y="2401"/>
                  </a:lnTo>
                  <a:lnTo>
                    <a:pt x="1475" y="2401"/>
                  </a:lnTo>
                  <a:lnTo>
                    <a:pt x="1475" y="2399"/>
                  </a:lnTo>
                  <a:lnTo>
                    <a:pt x="1475" y="2399"/>
                  </a:lnTo>
                  <a:lnTo>
                    <a:pt x="1475" y="2394"/>
                  </a:lnTo>
                  <a:lnTo>
                    <a:pt x="1475" y="2394"/>
                  </a:lnTo>
                  <a:lnTo>
                    <a:pt x="1475" y="2392"/>
                  </a:lnTo>
                  <a:lnTo>
                    <a:pt x="1477" y="2390"/>
                  </a:lnTo>
                  <a:lnTo>
                    <a:pt x="1478" y="2390"/>
                  </a:lnTo>
                  <a:lnTo>
                    <a:pt x="1480" y="2390"/>
                  </a:lnTo>
                  <a:lnTo>
                    <a:pt x="1480" y="2394"/>
                  </a:lnTo>
                  <a:lnTo>
                    <a:pt x="1485" y="2394"/>
                  </a:lnTo>
                  <a:lnTo>
                    <a:pt x="1485" y="2394"/>
                  </a:lnTo>
                  <a:lnTo>
                    <a:pt x="1487" y="2394"/>
                  </a:lnTo>
                  <a:lnTo>
                    <a:pt x="1487" y="2399"/>
                  </a:lnTo>
                  <a:lnTo>
                    <a:pt x="1498" y="2399"/>
                  </a:lnTo>
                  <a:lnTo>
                    <a:pt x="1498" y="2401"/>
                  </a:lnTo>
                  <a:lnTo>
                    <a:pt x="1498" y="2401"/>
                  </a:lnTo>
                  <a:lnTo>
                    <a:pt x="1499" y="2401"/>
                  </a:lnTo>
                  <a:lnTo>
                    <a:pt x="1499" y="2399"/>
                  </a:lnTo>
                  <a:lnTo>
                    <a:pt x="1503" y="2399"/>
                  </a:lnTo>
                  <a:lnTo>
                    <a:pt x="1503" y="2399"/>
                  </a:lnTo>
                  <a:lnTo>
                    <a:pt x="1505" y="2399"/>
                  </a:lnTo>
                  <a:lnTo>
                    <a:pt x="1506" y="2397"/>
                  </a:lnTo>
                  <a:lnTo>
                    <a:pt x="1506" y="2394"/>
                  </a:lnTo>
                  <a:lnTo>
                    <a:pt x="1508" y="2394"/>
                  </a:lnTo>
                  <a:lnTo>
                    <a:pt x="1512" y="2392"/>
                  </a:lnTo>
                  <a:lnTo>
                    <a:pt x="1513" y="2390"/>
                  </a:lnTo>
                  <a:lnTo>
                    <a:pt x="1513" y="2378"/>
                  </a:lnTo>
                  <a:lnTo>
                    <a:pt x="1513" y="2374"/>
                  </a:lnTo>
                  <a:lnTo>
                    <a:pt x="1513" y="2374"/>
                  </a:lnTo>
                  <a:lnTo>
                    <a:pt x="1513" y="2369"/>
                  </a:lnTo>
                  <a:lnTo>
                    <a:pt x="1515" y="2367"/>
                  </a:lnTo>
                  <a:lnTo>
                    <a:pt x="1517" y="2360"/>
                  </a:lnTo>
                  <a:lnTo>
                    <a:pt x="1513" y="2360"/>
                  </a:lnTo>
                  <a:lnTo>
                    <a:pt x="1512" y="2359"/>
                  </a:lnTo>
                  <a:lnTo>
                    <a:pt x="1510" y="2357"/>
                  </a:lnTo>
                  <a:lnTo>
                    <a:pt x="1510" y="2353"/>
                  </a:lnTo>
                  <a:lnTo>
                    <a:pt x="1510" y="2352"/>
                  </a:lnTo>
                  <a:lnTo>
                    <a:pt x="1510" y="2350"/>
                  </a:lnTo>
                  <a:lnTo>
                    <a:pt x="1512" y="2348"/>
                  </a:lnTo>
                  <a:lnTo>
                    <a:pt x="1513" y="2348"/>
                  </a:lnTo>
                  <a:lnTo>
                    <a:pt x="1515" y="2352"/>
                  </a:lnTo>
                  <a:lnTo>
                    <a:pt x="1517" y="2353"/>
                  </a:lnTo>
                  <a:lnTo>
                    <a:pt x="1520" y="2355"/>
                  </a:lnTo>
                  <a:lnTo>
                    <a:pt x="1520" y="2353"/>
                  </a:lnTo>
                  <a:lnTo>
                    <a:pt x="1520" y="2353"/>
                  </a:lnTo>
                  <a:lnTo>
                    <a:pt x="1519" y="2352"/>
                  </a:lnTo>
                  <a:lnTo>
                    <a:pt x="1519" y="2352"/>
                  </a:lnTo>
                  <a:lnTo>
                    <a:pt x="1522" y="2352"/>
                  </a:lnTo>
                  <a:lnTo>
                    <a:pt x="1527" y="2352"/>
                  </a:lnTo>
                  <a:lnTo>
                    <a:pt x="1531" y="2350"/>
                  </a:lnTo>
                  <a:lnTo>
                    <a:pt x="1534" y="2350"/>
                  </a:lnTo>
                  <a:lnTo>
                    <a:pt x="1534" y="2348"/>
                  </a:lnTo>
                  <a:lnTo>
                    <a:pt x="1546" y="2348"/>
                  </a:lnTo>
                  <a:lnTo>
                    <a:pt x="1546" y="2348"/>
                  </a:lnTo>
                  <a:lnTo>
                    <a:pt x="1552" y="2348"/>
                  </a:lnTo>
                  <a:lnTo>
                    <a:pt x="1552" y="2346"/>
                  </a:lnTo>
                  <a:lnTo>
                    <a:pt x="1557" y="2346"/>
                  </a:lnTo>
                  <a:lnTo>
                    <a:pt x="1559" y="2345"/>
                  </a:lnTo>
                  <a:lnTo>
                    <a:pt x="1562" y="2345"/>
                  </a:lnTo>
                  <a:lnTo>
                    <a:pt x="1562" y="2343"/>
                  </a:lnTo>
                  <a:lnTo>
                    <a:pt x="1564" y="2343"/>
                  </a:lnTo>
                  <a:lnTo>
                    <a:pt x="1564" y="2343"/>
                  </a:lnTo>
                  <a:lnTo>
                    <a:pt x="1571" y="2343"/>
                  </a:lnTo>
                  <a:lnTo>
                    <a:pt x="1571" y="2341"/>
                  </a:lnTo>
                  <a:lnTo>
                    <a:pt x="1573" y="2341"/>
                  </a:lnTo>
                  <a:lnTo>
                    <a:pt x="1574" y="2339"/>
                  </a:lnTo>
                  <a:lnTo>
                    <a:pt x="1576" y="2339"/>
                  </a:lnTo>
                  <a:lnTo>
                    <a:pt x="1576" y="2336"/>
                  </a:lnTo>
                  <a:lnTo>
                    <a:pt x="1580" y="2336"/>
                  </a:lnTo>
                  <a:lnTo>
                    <a:pt x="1581" y="2331"/>
                  </a:lnTo>
                  <a:lnTo>
                    <a:pt x="1585" y="2327"/>
                  </a:lnTo>
                  <a:lnTo>
                    <a:pt x="1585" y="2322"/>
                  </a:lnTo>
                  <a:lnTo>
                    <a:pt x="1588" y="2320"/>
                  </a:lnTo>
                  <a:lnTo>
                    <a:pt x="1588" y="2315"/>
                  </a:lnTo>
                  <a:lnTo>
                    <a:pt x="1590" y="2315"/>
                  </a:lnTo>
                  <a:lnTo>
                    <a:pt x="1590" y="2313"/>
                  </a:lnTo>
                  <a:lnTo>
                    <a:pt x="1592" y="2311"/>
                  </a:lnTo>
                  <a:lnTo>
                    <a:pt x="1594" y="2308"/>
                  </a:lnTo>
                  <a:lnTo>
                    <a:pt x="1594" y="2305"/>
                  </a:lnTo>
                  <a:lnTo>
                    <a:pt x="1594" y="2299"/>
                  </a:lnTo>
                  <a:lnTo>
                    <a:pt x="1590" y="2299"/>
                  </a:lnTo>
                  <a:lnTo>
                    <a:pt x="1588" y="2299"/>
                  </a:lnTo>
                  <a:lnTo>
                    <a:pt x="1585" y="2298"/>
                  </a:lnTo>
                  <a:lnTo>
                    <a:pt x="1585" y="2296"/>
                  </a:lnTo>
                  <a:lnTo>
                    <a:pt x="1585" y="2296"/>
                  </a:lnTo>
                  <a:lnTo>
                    <a:pt x="1583" y="2294"/>
                  </a:lnTo>
                  <a:lnTo>
                    <a:pt x="1581" y="2291"/>
                  </a:lnTo>
                  <a:lnTo>
                    <a:pt x="1581" y="2289"/>
                  </a:lnTo>
                  <a:lnTo>
                    <a:pt x="1581" y="2287"/>
                  </a:lnTo>
                  <a:lnTo>
                    <a:pt x="1585" y="2285"/>
                  </a:lnTo>
                  <a:lnTo>
                    <a:pt x="1583" y="2284"/>
                  </a:lnTo>
                  <a:lnTo>
                    <a:pt x="1583" y="2282"/>
                  </a:lnTo>
                  <a:lnTo>
                    <a:pt x="1581" y="2280"/>
                  </a:lnTo>
                  <a:lnTo>
                    <a:pt x="1581" y="2280"/>
                  </a:lnTo>
                  <a:lnTo>
                    <a:pt x="1580" y="2278"/>
                  </a:lnTo>
                  <a:lnTo>
                    <a:pt x="1578" y="2275"/>
                  </a:lnTo>
                  <a:lnTo>
                    <a:pt x="1576" y="2275"/>
                  </a:lnTo>
                  <a:lnTo>
                    <a:pt x="1576" y="2273"/>
                  </a:lnTo>
                  <a:lnTo>
                    <a:pt x="1571" y="2270"/>
                  </a:lnTo>
                  <a:lnTo>
                    <a:pt x="1571" y="2268"/>
                  </a:lnTo>
                  <a:lnTo>
                    <a:pt x="1571" y="2268"/>
                  </a:lnTo>
                  <a:lnTo>
                    <a:pt x="1569" y="2264"/>
                  </a:lnTo>
                  <a:lnTo>
                    <a:pt x="1569" y="2263"/>
                  </a:lnTo>
                  <a:lnTo>
                    <a:pt x="1569" y="2263"/>
                  </a:lnTo>
                  <a:lnTo>
                    <a:pt x="1566" y="2261"/>
                  </a:lnTo>
                  <a:lnTo>
                    <a:pt x="1567" y="2257"/>
                  </a:lnTo>
                  <a:lnTo>
                    <a:pt x="1566" y="2257"/>
                  </a:lnTo>
                  <a:lnTo>
                    <a:pt x="1564" y="2252"/>
                  </a:lnTo>
                  <a:lnTo>
                    <a:pt x="1566" y="2250"/>
                  </a:lnTo>
                  <a:lnTo>
                    <a:pt x="1566" y="2250"/>
                  </a:lnTo>
                  <a:lnTo>
                    <a:pt x="1567" y="2250"/>
                  </a:lnTo>
                  <a:lnTo>
                    <a:pt x="1569" y="2247"/>
                  </a:lnTo>
                  <a:lnTo>
                    <a:pt x="1569" y="2243"/>
                  </a:lnTo>
                  <a:lnTo>
                    <a:pt x="1569" y="2238"/>
                  </a:lnTo>
                  <a:lnTo>
                    <a:pt x="1569" y="2233"/>
                  </a:lnTo>
                  <a:lnTo>
                    <a:pt x="1571" y="2233"/>
                  </a:lnTo>
                  <a:lnTo>
                    <a:pt x="1571" y="2235"/>
                  </a:lnTo>
                  <a:lnTo>
                    <a:pt x="1571" y="2235"/>
                  </a:lnTo>
                  <a:lnTo>
                    <a:pt x="1571" y="2236"/>
                  </a:lnTo>
                  <a:lnTo>
                    <a:pt x="1571" y="2238"/>
                  </a:lnTo>
                  <a:lnTo>
                    <a:pt x="1571" y="2240"/>
                  </a:lnTo>
                  <a:lnTo>
                    <a:pt x="1571" y="2245"/>
                  </a:lnTo>
                  <a:lnTo>
                    <a:pt x="1571" y="2250"/>
                  </a:lnTo>
                  <a:lnTo>
                    <a:pt x="1571" y="2254"/>
                  </a:lnTo>
                  <a:lnTo>
                    <a:pt x="1574" y="2256"/>
                  </a:lnTo>
                  <a:lnTo>
                    <a:pt x="1574" y="2259"/>
                  </a:lnTo>
                  <a:lnTo>
                    <a:pt x="1576" y="2259"/>
                  </a:lnTo>
                  <a:lnTo>
                    <a:pt x="1576" y="2259"/>
                  </a:lnTo>
                  <a:lnTo>
                    <a:pt x="1580" y="2261"/>
                  </a:lnTo>
                  <a:lnTo>
                    <a:pt x="1580" y="2261"/>
                  </a:lnTo>
                  <a:lnTo>
                    <a:pt x="1583" y="2261"/>
                  </a:lnTo>
                  <a:lnTo>
                    <a:pt x="1588" y="2268"/>
                  </a:lnTo>
                  <a:lnTo>
                    <a:pt x="1595" y="2270"/>
                  </a:lnTo>
                  <a:lnTo>
                    <a:pt x="1597" y="2271"/>
                  </a:lnTo>
                  <a:lnTo>
                    <a:pt x="1604" y="2271"/>
                  </a:lnTo>
                  <a:lnTo>
                    <a:pt x="1604" y="2270"/>
                  </a:lnTo>
                  <a:lnTo>
                    <a:pt x="1608" y="2268"/>
                  </a:lnTo>
                  <a:lnTo>
                    <a:pt x="1611" y="2270"/>
                  </a:lnTo>
                  <a:lnTo>
                    <a:pt x="1615" y="2271"/>
                  </a:lnTo>
                  <a:lnTo>
                    <a:pt x="1618" y="2271"/>
                  </a:lnTo>
                  <a:lnTo>
                    <a:pt x="1622" y="2271"/>
                  </a:lnTo>
                  <a:lnTo>
                    <a:pt x="1622" y="2270"/>
                  </a:lnTo>
                  <a:lnTo>
                    <a:pt x="1632" y="2266"/>
                  </a:lnTo>
                  <a:lnTo>
                    <a:pt x="1632" y="2264"/>
                  </a:lnTo>
                  <a:lnTo>
                    <a:pt x="1634" y="2263"/>
                  </a:lnTo>
                  <a:lnTo>
                    <a:pt x="1634" y="2261"/>
                  </a:lnTo>
                  <a:lnTo>
                    <a:pt x="1635" y="2261"/>
                  </a:lnTo>
                  <a:lnTo>
                    <a:pt x="1637" y="2257"/>
                  </a:lnTo>
                  <a:lnTo>
                    <a:pt x="1637" y="2257"/>
                  </a:lnTo>
                  <a:lnTo>
                    <a:pt x="1639" y="2250"/>
                  </a:lnTo>
                  <a:lnTo>
                    <a:pt x="1641" y="2249"/>
                  </a:lnTo>
                  <a:lnTo>
                    <a:pt x="1641" y="2249"/>
                  </a:lnTo>
                  <a:lnTo>
                    <a:pt x="1642" y="2247"/>
                  </a:lnTo>
                  <a:lnTo>
                    <a:pt x="1642" y="2245"/>
                  </a:lnTo>
                  <a:lnTo>
                    <a:pt x="1648" y="2242"/>
                  </a:lnTo>
                  <a:lnTo>
                    <a:pt x="1648" y="2240"/>
                  </a:lnTo>
                  <a:lnTo>
                    <a:pt x="1649" y="2240"/>
                  </a:lnTo>
                  <a:lnTo>
                    <a:pt x="1649" y="2238"/>
                  </a:lnTo>
                  <a:lnTo>
                    <a:pt x="1649" y="2236"/>
                  </a:lnTo>
                  <a:lnTo>
                    <a:pt x="1651" y="2235"/>
                  </a:lnTo>
                  <a:lnTo>
                    <a:pt x="1651" y="2231"/>
                  </a:lnTo>
                  <a:lnTo>
                    <a:pt x="1651" y="2229"/>
                  </a:lnTo>
                  <a:lnTo>
                    <a:pt x="1649" y="2228"/>
                  </a:lnTo>
                  <a:lnTo>
                    <a:pt x="1649" y="2224"/>
                  </a:lnTo>
                  <a:lnTo>
                    <a:pt x="1649" y="2224"/>
                  </a:lnTo>
                  <a:lnTo>
                    <a:pt x="1651" y="2222"/>
                  </a:lnTo>
                  <a:lnTo>
                    <a:pt x="1653" y="2221"/>
                  </a:lnTo>
                  <a:lnTo>
                    <a:pt x="1653" y="2219"/>
                  </a:lnTo>
                  <a:lnTo>
                    <a:pt x="1655" y="2219"/>
                  </a:lnTo>
                  <a:lnTo>
                    <a:pt x="1655" y="2219"/>
                  </a:lnTo>
                  <a:lnTo>
                    <a:pt x="1655" y="2215"/>
                  </a:lnTo>
                  <a:lnTo>
                    <a:pt x="1658" y="2214"/>
                  </a:lnTo>
                  <a:lnTo>
                    <a:pt x="1660" y="2207"/>
                  </a:lnTo>
                  <a:lnTo>
                    <a:pt x="1663" y="2205"/>
                  </a:lnTo>
                  <a:lnTo>
                    <a:pt x="1663" y="2203"/>
                  </a:lnTo>
                  <a:lnTo>
                    <a:pt x="1667" y="2202"/>
                  </a:lnTo>
                  <a:lnTo>
                    <a:pt x="1669" y="2198"/>
                  </a:lnTo>
                  <a:lnTo>
                    <a:pt x="1669" y="2196"/>
                  </a:lnTo>
                  <a:lnTo>
                    <a:pt x="1669" y="2193"/>
                  </a:lnTo>
                  <a:lnTo>
                    <a:pt x="1670" y="2189"/>
                  </a:lnTo>
                  <a:lnTo>
                    <a:pt x="1672" y="2189"/>
                  </a:lnTo>
                  <a:lnTo>
                    <a:pt x="1674" y="2191"/>
                  </a:lnTo>
                  <a:lnTo>
                    <a:pt x="1676" y="2193"/>
                  </a:lnTo>
                  <a:lnTo>
                    <a:pt x="1677" y="2193"/>
                  </a:lnTo>
                  <a:lnTo>
                    <a:pt x="1677" y="2191"/>
                  </a:lnTo>
                  <a:lnTo>
                    <a:pt x="1679" y="2191"/>
                  </a:lnTo>
                  <a:lnTo>
                    <a:pt x="1679" y="2189"/>
                  </a:lnTo>
                  <a:lnTo>
                    <a:pt x="1679" y="2191"/>
                  </a:lnTo>
                  <a:lnTo>
                    <a:pt x="1681" y="2191"/>
                  </a:lnTo>
                  <a:lnTo>
                    <a:pt x="1679" y="2203"/>
                  </a:lnTo>
                  <a:lnTo>
                    <a:pt x="1677" y="2203"/>
                  </a:lnTo>
                  <a:lnTo>
                    <a:pt x="1677" y="2207"/>
                  </a:lnTo>
                  <a:lnTo>
                    <a:pt x="1676" y="2207"/>
                  </a:lnTo>
                  <a:lnTo>
                    <a:pt x="1676" y="2210"/>
                  </a:lnTo>
                  <a:lnTo>
                    <a:pt x="1674" y="2210"/>
                  </a:lnTo>
                  <a:lnTo>
                    <a:pt x="1672" y="2214"/>
                  </a:lnTo>
                  <a:lnTo>
                    <a:pt x="1676" y="2214"/>
                  </a:lnTo>
                  <a:lnTo>
                    <a:pt x="1676" y="2210"/>
                  </a:lnTo>
                  <a:lnTo>
                    <a:pt x="1676" y="2210"/>
                  </a:lnTo>
                  <a:lnTo>
                    <a:pt x="1677" y="2209"/>
                  </a:lnTo>
                  <a:lnTo>
                    <a:pt x="1679" y="2209"/>
                  </a:lnTo>
                  <a:lnTo>
                    <a:pt x="1679" y="2207"/>
                  </a:lnTo>
                  <a:lnTo>
                    <a:pt x="1681" y="2205"/>
                  </a:lnTo>
                  <a:lnTo>
                    <a:pt x="1681" y="2202"/>
                  </a:lnTo>
                  <a:lnTo>
                    <a:pt x="1681" y="2202"/>
                  </a:lnTo>
                  <a:lnTo>
                    <a:pt x="1681" y="2198"/>
                  </a:lnTo>
                  <a:lnTo>
                    <a:pt x="1683" y="2198"/>
                  </a:lnTo>
                  <a:lnTo>
                    <a:pt x="1683" y="2195"/>
                  </a:lnTo>
                  <a:lnTo>
                    <a:pt x="1684" y="2195"/>
                  </a:lnTo>
                  <a:lnTo>
                    <a:pt x="1684" y="2191"/>
                  </a:lnTo>
                  <a:lnTo>
                    <a:pt x="1684" y="2191"/>
                  </a:lnTo>
                  <a:lnTo>
                    <a:pt x="1684" y="2188"/>
                  </a:lnTo>
                  <a:lnTo>
                    <a:pt x="1686" y="2188"/>
                  </a:lnTo>
                  <a:lnTo>
                    <a:pt x="1686" y="2184"/>
                  </a:lnTo>
                  <a:lnTo>
                    <a:pt x="1688" y="2184"/>
                  </a:lnTo>
                  <a:lnTo>
                    <a:pt x="1688" y="2181"/>
                  </a:lnTo>
                  <a:lnTo>
                    <a:pt x="1688" y="2179"/>
                  </a:lnTo>
                  <a:lnTo>
                    <a:pt x="1690" y="2175"/>
                  </a:lnTo>
                  <a:lnTo>
                    <a:pt x="1691" y="2174"/>
                  </a:lnTo>
                  <a:lnTo>
                    <a:pt x="1691" y="2172"/>
                  </a:lnTo>
                  <a:lnTo>
                    <a:pt x="1697" y="2168"/>
                  </a:lnTo>
                  <a:lnTo>
                    <a:pt x="1697" y="2167"/>
                  </a:lnTo>
                  <a:lnTo>
                    <a:pt x="1702" y="2161"/>
                  </a:lnTo>
                  <a:lnTo>
                    <a:pt x="1702" y="2161"/>
                  </a:lnTo>
                  <a:lnTo>
                    <a:pt x="1705" y="2160"/>
                  </a:lnTo>
                  <a:lnTo>
                    <a:pt x="1705" y="2153"/>
                  </a:lnTo>
                  <a:lnTo>
                    <a:pt x="1709" y="2153"/>
                  </a:lnTo>
                  <a:lnTo>
                    <a:pt x="1709" y="2151"/>
                  </a:lnTo>
                  <a:lnTo>
                    <a:pt x="1707" y="2147"/>
                  </a:lnTo>
                  <a:lnTo>
                    <a:pt x="1707" y="2144"/>
                  </a:lnTo>
                  <a:lnTo>
                    <a:pt x="1709" y="2144"/>
                  </a:lnTo>
                  <a:lnTo>
                    <a:pt x="1707" y="2142"/>
                  </a:lnTo>
                  <a:lnTo>
                    <a:pt x="1707" y="2142"/>
                  </a:lnTo>
                  <a:lnTo>
                    <a:pt x="1707" y="2139"/>
                  </a:lnTo>
                  <a:lnTo>
                    <a:pt x="1709" y="2139"/>
                  </a:lnTo>
                  <a:lnTo>
                    <a:pt x="1709" y="2130"/>
                  </a:lnTo>
                  <a:lnTo>
                    <a:pt x="1707" y="2130"/>
                  </a:lnTo>
                  <a:lnTo>
                    <a:pt x="1707" y="2130"/>
                  </a:lnTo>
                  <a:lnTo>
                    <a:pt x="1705" y="2128"/>
                  </a:lnTo>
                  <a:lnTo>
                    <a:pt x="1705" y="2128"/>
                  </a:lnTo>
                  <a:lnTo>
                    <a:pt x="1705" y="2126"/>
                  </a:lnTo>
                  <a:lnTo>
                    <a:pt x="1705" y="2125"/>
                  </a:lnTo>
                  <a:lnTo>
                    <a:pt x="1705" y="2123"/>
                  </a:lnTo>
                  <a:lnTo>
                    <a:pt x="1704" y="2123"/>
                  </a:lnTo>
                  <a:lnTo>
                    <a:pt x="1704" y="2119"/>
                  </a:lnTo>
                  <a:lnTo>
                    <a:pt x="1705" y="2119"/>
                  </a:lnTo>
                  <a:lnTo>
                    <a:pt x="1705" y="2118"/>
                  </a:lnTo>
                  <a:lnTo>
                    <a:pt x="1705" y="2118"/>
                  </a:lnTo>
                  <a:lnTo>
                    <a:pt x="1704" y="2111"/>
                  </a:lnTo>
                  <a:lnTo>
                    <a:pt x="1705" y="2111"/>
                  </a:lnTo>
                  <a:lnTo>
                    <a:pt x="1705" y="2111"/>
                  </a:lnTo>
                  <a:lnTo>
                    <a:pt x="1704" y="2109"/>
                  </a:lnTo>
                  <a:lnTo>
                    <a:pt x="1704" y="2109"/>
                  </a:lnTo>
                  <a:lnTo>
                    <a:pt x="1702" y="2109"/>
                  </a:lnTo>
                  <a:lnTo>
                    <a:pt x="1702" y="2107"/>
                  </a:lnTo>
                  <a:lnTo>
                    <a:pt x="1704" y="2107"/>
                  </a:lnTo>
                  <a:lnTo>
                    <a:pt x="1704" y="2106"/>
                  </a:lnTo>
                  <a:lnTo>
                    <a:pt x="1705" y="2104"/>
                  </a:lnTo>
                  <a:lnTo>
                    <a:pt x="1707" y="2100"/>
                  </a:lnTo>
                  <a:lnTo>
                    <a:pt x="1707" y="2099"/>
                  </a:lnTo>
                  <a:lnTo>
                    <a:pt x="1705" y="2097"/>
                  </a:lnTo>
                  <a:lnTo>
                    <a:pt x="1709" y="2095"/>
                  </a:lnTo>
                  <a:lnTo>
                    <a:pt x="1714" y="2093"/>
                  </a:lnTo>
                  <a:lnTo>
                    <a:pt x="1716" y="2092"/>
                  </a:lnTo>
                  <a:lnTo>
                    <a:pt x="1718" y="2090"/>
                  </a:lnTo>
                  <a:lnTo>
                    <a:pt x="1719" y="2088"/>
                  </a:lnTo>
                  <a:lnTo>
                    <a:pt x="1721" y="2086"/>
                  </a:lnTo>
                  <a:lnTo>
                    <a:pt x="1724" y="2083"/>
                  </a:lnTo>
                  <a:lnTo>
                    <a:pt x="1728" y="2083"/>
                  </a:lnTo>
                  <a:lnTo>
                    <a:pt x="1730" y="2081"/>
                  </a:lnTo>
                  <a:lnTo>
                    <a:pt x="1733" y="2081"/>
                  </a:lnTo>
                  <a:lnTo>
                    <a:pt x="1733" y="2079"/>
                  </a:lnTo>
                  <a:lnTo>
                    <a:pt x="1735" y="2079"/>
                  </a:lnTo>
                  <a:lnTo>
                    <a:pt x="1735" y="2078"/>
                  </a:lnTo>
                  <a:lnTo>
                    <a:pt x="1737" y="2078"/>
                  </a:lnTo>
                  <a:lnTo>
                    <a:pt x="1737" y="2078"/>
                  </a:lnTo>
                  <a:lnTo>
                    <a:pt x="1740" y="2076"/>
                  </a:lnTo>
                  <a:lnTo>
                    <a:pt x="1740" y="2071"/>
                  </a:lnTo>
                  <a:lnTo>
                    <a:pt x="1747" y="2069"/>
                  </a:lnTo>
                  <a:lnTo>
                    <a:pt x="1747" y="2069"/>
                  </a:lnTo>
                  <a:lnTo>
                    <a:pt x="1749" y="2069"/>
                  </a:lnTo>
                  <a:lnTo>
                    <a:pt x="1751" y="2069"/>
                  </a:lnTo>
                  <a:lnTo>
                    <a:pt x="1752" y="2069"/>
                  </a:lnTo>
                  <a:lnTo>
                    <a:pt x="1754" y="2065"/>
                  </a:lnTo>
                  <a:lnTo>
                    <a:pt x="1766" y="2065"/>
                  </a:lnTo>
                  <a:lnTo>
                    <a:pt x="1765" y="2062"/>
                  </a:lnTo>
                  <a:lnTo>
                    <a:pt x="1763" y="2060"/>
                  </a:lnTo>
                  <a:lnTo>
                    <a:pt x="1763" y="2057"/>
                  </a:lnTo>
                  <a:lnTo>
                    <a:pt x="1765" y="2057"/>
                  </a:lnTo>
                  <a:lnTo>
                    <a:pt x="1765" y="2057"/>
                  </a:lnTo>
                  <a:lnTo>
                    <a:pt x="1766" y="2057"/>
                  </a:lnTo>
                  <a:lnTo>
                    <a:pt x="1766" y="2055"/>
                  </a:lnTo>
                  <a:lnTo>
                    <a:pt x="1768" y="2055"/>
                  </a:lnTo>
                  <a:lnTo>
                    <a:pt x="1768" y="2053"/>
                  </a:lnTo>
                  <a:lnTo>
                    <a:pt x="1770" y="2055"/>
                  </a:lnTo>
                  <a:lnTo>
                    <a:pt x="1772" y="2055"/>
                  </a:lnTo>
                  <a:lnTo>
                    <a:pt x="1775" y="2055"/>
                  </a:lnTo>
                  <a:lnTo>
                    <a:pt x="1775" y="2053"/>
                  </a:lnTo>
                  <a:lnTo>
                    <a:pt x="1777" y="2053"/>
                  </a:lnTo>
                  <a:lnTo>
                    <a:pt x="1777" y="2051"/>
                  </a:lnTo>
                  <a:lnTo>
                    <a:pt x="1782" y="2051"/>
                  </a:lnTo>
                  <a:lnTo>
                    <a:pt x="1782" y="2053"/>
                  </a:lnTo>
                  <a:lnTo>
                    <a:pt x="1789" y="2051"/>
                  </a:lnTo>
                  <a:lnTo>
                    <a:pt x="1789" y="2046"/>
                  </a:lnTo>
                  <a:lnTo>
                    <a:pt x="1793" y="2046"/>
                  </a:lnTo>
                  <a:lnTo>
                    <a:pt x="1793" y="2048"/>
                  </a:lnTo>
                  <a:lnTo>
                    <a:pt x="1793" y="2050"/>
                  </a:lnTo>
                  <a:lnTo>
                    <a:pt x="1794" y="2051"/>
                  </a:lnTo>
                  <a:lnTo>
                    <a:pt x="1798" y="2051"/>
                  </a:lnTo>
                  <a:lnTo>
                    <a:pt x="1801" y="2051"/>
                  </a:lnTo>
                  <a:lnTo>
                    <a:pt x="1803" y="2050"/>
                  </a:lnTo>
                  <a:lnTo>
                    <a:pt x="1803" y="2050"/>
                  </a:lnTo>
                  <a:lnTo>
                    <a:pt x="1803" y="2048"/>
                  </a:lnTo>
                  <a:lnTo>
                    <a:pt x="1803" y="2048"/>
                  </a:lnTo>
                  <a:lnTo>
                    <a:pt x="1805" y="2046"/>
                  </a:lnTo>
                  <a:lnTo>
                    <a:pt x="1805" y="2041"/>
                  </a:lnTo>
                  <a:lnTo>
                    <a:pt x="1810" y="2039"/>
                  </a:lnTo>
                  <a:lnTo>
                    <a:pt x="1812" y="2037"/>
                  </a:lnTo>
                  <a:lnTo>
                    <a:pt x="1814" y="2034"/>
                  </a:lnTo>
                  <a:lnTo>
                    <a:pt x="1814" y="2034"/>
                  </a:lnTo>
                  <a:lnTo>
                    <a:pt x="1814" y="2032"/>
                  </a:lnTo>
                  <a:lnTo>
                    <a:pt x="1812" y="2032"/>
                  </a:lnTo>
                  <a:lnTo>
                    <a:pt x="1812" y="2032"/>
                  </a:lnTo>
                  <a:lnTo>
                    <a:pt x="1814" y="2029"/>
                  </a:lnTo>
                  <a:lnTo>
                    <a:pt x="1812" y="2029"/>
                  </a:lnTo>
                  <a:lnTo>
                    <a:pt x="1812" y="2025"/>
                  </a:lnTo>
                  <a:lnTo>
                    <a:pt x="1812" y="2022"/>
                  </a:lnTo>
                  <a:lnTo>
                    <a:pt x="1812" y="2020"/>
                  </a:lnTo>
                  <a:lnTo>
                    <a:pt x="1817" y="2016"/>
                  </a:lnTo>
                  <a:lnTo>
                    <a:pt x="1817" y="2008"/>
                  </a:lnTo>
                  <a:lnTo>
                    <a:pt x="1820" y="2006"/>
                  </a:lnTo>
                  <a:lnTo>
                    <a:pt x="1822" y="2004"/>
                  </a:lnTo>
                  <a:lnTo>
                    <a:pt x="1824" y="2003"/>
                  </a:lnTo>
                  <a:lnTo>
                    <a:pt x="1824" y="1999"/>
                  </a:lnTo>
                  <a:lnTo>
                    <a:pt x="1826" y="1996"/>
                  </a:lnTo>
                  <a:lnTo>
                    <a:pt x="1827" y="1996"/>
                  </a:lnTo>
                  <a:lnTo>
                    <a:pt x="1827" y="1994"/>
                  </a:lnTo>
                  <a:lnTo>
                    <a:pt x="1827" y="1994"/>
                  </a:lnTo>
                  <a:lnTo>
                    <a:pt x="1827" y="1992"/>
                  </a:lnTo>
                  <a:lnTo>
                    <a:pt x="1829" y="1990"/>
                  </a:lnTo>
                  <a:lnTo>
                    <a:pt x="1834" y="1987"/>
                  </a:lnTo>
                  <a:lnTo>
                    <a:pt x="1834" y="1985"/>
                  </a:lnTo>
                  <a:lnTo>
                    <a:pt x="1838" y="1982"/>
                  </a:lnTo>
                  <a:lnTo>
                    <a:pt x="1838" y="1980"/>
                  </a:lnTo>
                  <a:lnTo>
                    <a:pt x="1838" y="1980"/>
                  </a:lnTo>
                  <a:lnTo>
                    <a:pt x="1838" y="1964"/>
                  </a:lnTo>
                  <a:lnTo>
                    <a:pt x="1840" y="1961"/>
                  </a:lnTo>
                  <a:lnTo>
                    <a:pt x="1843" y="1959"/>
                  </a:lnTo>
                  <a:lnTo>
                    <a:pt x="1845" y="1957"/>
                  </a:lnTo>
                  <a:lnTo>
                    <a:pt x="1847" y="1955"/>
                  </a:lnTo>
                  <a:lnTo>
                    <a:pt x="1847" y="1954"/>
                  </a:lnTo>
                  <a:lnTo>
                    <a:pt x="1847" y="1952"/>
                  </a:lnTo>
                  <a:lnTo>
                    <a:pt x="1845" y="1950"/>
                  </a:lnTo>
                  <a:lnTo>
                    <a:pt x="1843" y="1950"/>
                  </a:lnTo>
                  <a:lnTo>
                    <a:pt x="1843" y="1947"/>
                  </a:lnTo>
                  <a:lnTo>
                    <a:pt x="1845" y="1947"/>
                  </a:lnTo>
                  <a:lnTo>
                    <a:pt x="1845" y="1945"/>
                  </a:lnTo>
                  <a:lnTo>
                    <a:pt x="1845" y="1943"/>
                  </a:lnTo>
                  <a:lnTo>
                    <a:pt x="1843" y="1943"/>
                  </a:lnTo>
                  <a:lnTo>
                    <a:pt x="1845" y="1936"/>
                  </a:lnTo>
                  <a:lnTo>
                    <a:pt x="1848" y="1934"/>
                  </a:lnTo>
                  <a:lnTo>
                    <a:pt x="1848" y="1931"/>
                  </a:lnTo>
                  <a:lnTo>
                    <a:pt x="1850" y="1931"/>
                  </a:lnTo>
                  <a:lnTo>
                    <a:pt x="1848" y="1924"/>
                  </a:lnTo>
                  <a:lnTo>
                    <a:pt x="1850" y="1924"/>
                  </a:lnTo>
                  <a:lnTo>
                    <a:pt x="1850" y="1919"/>
                  </a:lnTo>
                  <a:lnTo>
                    <a:pt x="1850" y="1919"/>
                  </a:lnTo>
                  <a:lnTo>
                    <a:pt x="1850" y="1915"/>
                  </a:lnTo>
                  <a:lnTo>
                    <a:pt x="1850" y="1912"/>
                  </a:lnTo>
                  <a:lnTo>
                    <a:pt x="1848" y="1908"/>
                  </a:lnTo>
                  <a:lnTo>
                    <a:pt x="1848" y="1896"/>
                  </a:lnTo>
                  <a:lnTo>
                    <a:pt x="1847" y="1896"/>
                  </a:lnTo>
                  <a:lnTo>
                    <a:pt x="1848" y="1884"/>
                  </a:lnTo>
                  <a:lnTo>
                    <a:pt x="1843" y="1884"/>
                  </a:lnTo>
                  <a:lnTo>
                    <a:pt x="1845" y="1880"/>
                  </a:lnTo>
                  <a:lnTo>
                    <a:pt x="1848" y="1879"/>
                  </a:lnTo>
                  <a:lnTo>
                    <a:pt x="1848" y="1877"/>
                  </a:lnTo>
                  <a:lnTo>
                    <a:pt x="1848" y="1875"/>
                  </a:lnTo>
                  <a:lnTo>
                    <a:pt x="1847" y="1873"/>
                  </a:lnTo>
                  <a:lnTo>
                    <a:pt x="1848" y="1873"/>
                  </a:lnTo>
                  <a:lnTo>
                    <a:pt x="1848" y="1872"/>
                  </a:lnTo>
                  <a:lnTo>
                    <a:pt x="1850" y="1872"/>
                  </a:lnTo>
                  <a:lnTo>
                    <a:pt x="1850" y="1870"/>
                  </a:lnTo>
                  <a:lnTo>
                    <a:pt x="1850" y="1870"/>
                  </a:lnTo>
                  <a:lnTo>
                    <a:pt x="1852" y="1868"/>
                  </a:lnTo>
                  <a:lnTo>
                    <a:pt x="1854" y="1861"/>
                  </a:lnTo>
                  <a:lnTo>
                    <a:pt x="1855" y="1861"/>
                  </a:lnTo>
                  <a:lnTo>
                    <a:pt x="1854" y="1856"/>
                  </a:lnTo>
                  <a:lnTo>
                    <a:pt x="1857" y="1858"/>
                  </a:lnTo>
                  <a:lnTo>
                    <a:pt x="1859" y="1858"/>
                  </a:lnTo>
                  <a:lnTo>
                    <a:pt x="1861" y="1859"/>
                  </a:lnTo>
                  <a:lnTo>
                    <a:pt x="1861" y="1861"/>
                  </a:lnTo>
                  <a:lnTo>
                    <a:pt x="1862" y="1863"/>
                  </a:lnTo>
                  <a:lnTo>
                    <a:pt x="1864" y="1856"/>
                  </a:lnTo>
                  <a:lnTo>
                    <a:pt x="1868" y="1856"/>
                  </a:lnTo>
                  <a:lnTo>
                    <a:pt x="1868" y="1852"/>
                  </a:lnTo>
                  <a:lnTo>
                    <a:pt x="1871" y="1851"/>
                  </a:lnTo>
                  <a:lnTo>
                    <a:pt x="1871" y="1840"/>
                  </a:lnTo>
                  <a:lnTo>
                    <a:pt x="1873" y="1840"/>
                  </a:lnTo>
                  <a:lnTo>
                    <a:pt x="1873" y="1838"/>
                  </a:lnTo>
                  <a:lnTo>
                    <a:pt x="1876" y="1835"/>
                  </a:lnTo>
                  <a:lnTo>
                    <a:pt x="1880" y="1826"/>
                  </a:lnTo>
                  <a:lnTo>
                    <a:pt x="1883" y="1823"/>
                  </a:lnTo>
                  <a:lnTo>
                    <a:pt x="1883" y="1821"/>
                  </a:lnTo>
                  <a:lnTo>
                    <a:pt x="1885" y="1821"/>
                  </a:lnTo>
                  <a:lnTo>
                    <a:pt x="1889" y="1817"/>
                  </a:lnTo>
                  <a:lnTo>
                    <a:pt x="1896" y="1816"/>
                  </a:lnTo>
                  <a:lnTo>
                    <a:pt x="1901" y="1807"/>
                  </a:lnTo>
                  <a:lnTo>
                    <a:pt x="1903" y="1807"/>
                  </a:lnTo>
                  <a:lnTo>
                    <a:pt x="1904" y="1802"/>
                  </a:lnTo>
                  <a:lnTo>
                    <a:pt x="1906" y="1800"/>
                  </a:lnTo>
                  <a:lnTo>
                    <a:pt x="1906" y="1797"/>
                  </a:lnTo>
                  <a:lnTo>
                    <a:pt x="1906" y="1797"/>
                  </a:lnTo>
                  <a:lnTo>
                    <a:pt x="1906" y="1795"/>
                  </a:lnTo>
                  <a:lnTo>
                    <a:pt x="1908" y="1795"/>
                  </a:lnTo>
                  <a:lnTo>
                    <a:pt x="1910" y="1788"/>
                  </a:lnTo>
                  <a:lnTo>
                    <a:pt x="1911" y="1788"/>
                  </a:lnTo>
                  <a:lnTo>
                    <a:pt x="1911" y="1784"/>
                  </a:lnTo>
                  <a:lnTo>
                    <a:pt x="1913" y="1784"/>
                  </a:lnTo>
                  <a:lnTo>
                    <a:pt x="1913" y="1783"/>
                  </a:lnTo>
                  <a:lnTo>
                    <a:pt x="1913" y="1783"/>
                  </a:lnTo>
                  <a:lnTo>
                    <a:pt x="1913" y="1781"/>
                  </a:lnTo>
                  <a:lnTo>
                    <a:pt x="1913" y="1777"/>
                  </a:lnTo>
                  <a:lnTo>
                    <a:pt x="1913" y="1776"/>
                  </a:lnTo>
                  <a:lnTo>
                    <a:pt x="1913" y="1776"/>
                  </a:lnTo>
                  <a:lnTo>
                    <a:pt x="1913" y="1774"/>
                  </a:lnTo>
                  <a:lnTo>
                    <a:pt x="1913" y="177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b="1">
                <a:solidFill>
                  <a:prstClr val="black"/>
                </a:solidFill>
                <a:latin typeface="Arial" panose="020B0604020202020204" pitchFamily="34" charset="0"/>
                <a:cs typeface="Arial" panose="020B0604020202020204" pitchFamily="34" charset="0"/>
              </a:endParaRPr>
            </a:p>
          </p:txBody>
        </p:sp>
        <p:sp>
          <p:nvSpPr>
            <p:cNvPr id="87" name="Freeform 11"/>
            <p:cNvSpPr>
              <a:spLocks noEditPoints="1"/>
            </p:cNvSpPr>
            <p:nvPr/>
          </p:nvSpPr>
          <p:spPr bwMode="auto">
            <a:xfrm>
              <a:off x="996950" y="1655763"/>
              <a:ext cx="6797675" cy="4073525"/>
            </a:xfrm>
            <a:custGeom>
              <a:avLst/>
              <a:gdLst>
                <a:gd name="T0" fmla="*/ 1276 w 4282"/>
                <a:gd name="T1" fmla="*/ 539 h 2566"/>
                <a:gd name="T2" fmla="*/ 1220 w 4282"/>
                <a:gd name="T3" fmla="*/ 469 h 2566"/>
                <a:gd name="T4" fmla="*/ 1212 w 4282"/>
                <a:gd name="T5" fmla="*/ 693 h 2566"/>
                <a:gd name="T6" fmla="*/ 1165 w 4282"/>
                <a:gd name="T7" fmla="*/ 719 h 2566"/>
                <a:gd name="T8" fmla="*/ 1112 w 4282"/>
                <a:gd name="T9" fmla="*/ 763 h 2566"/>
                <a:gd name="T10" fmla="*/ 1098 w 4282"/>
                <a:gd name="T11" fmla="*/ 752 h 2566"/>
                <a:gd name="T12" fmla="*/ 1126 w 4282"/>
                <a:gd name="T13" fmla="*/ 674 h 2566"/>
                <a:gd name="T14" fmla="*/ 980 w 4282"/>
                <a:gd name="T15" fmla="*/ 642 h 2566"/>
                <a:gd name="T16" fmla="*/ 1037 w 4282"/>
                <a:gd name="T17" fmla="*/ 637 h 2566"/>
                <a:gd name="T18" fmla="*/ 1117 w 4282"/>
                <a:gd name="T19" fmla="*/ 689 h 2566"/>
                <a:gd name="T20" fmla="*/ 1081 w 4282"/>
                <a:gd name="T21" fmla="*/ 724 h 2566"/>
                <a:gd name="T22" fmla="*/ 1034 w 4282"/>
                <a:gd name="T23" fmla="*/ 714 h 2566"/>
                <a:gd name="T24" fmla="*/ 1009 w 4282"/>
                <a:gd name="T25" fmla="*/ 712 h 2566"/>
                <a:gd name="T26" fmla="*/ 1034 w 4282"/>
                <a:gd name="T27" fmla="*/ 668 h 2566"/>
                <a:gd name="T28" fmla="*/ 953 w 4282"/>
                <a:gd name="T29" fmla="*/ 658 h 2566"/>
                <a:gd name="T30" fmla="*/ 395 w 4282"/>
                <a:gd name="T31" fmla="*/ 131 h 2566"/>
                <a:gd name="T32" fmla="*/ 552 w 4282"/>
                <a:gd name="T33" fmla="*/ 276 h 2566"/>
                <a:gd name="T34" fmla="*/ 534 w 4282"/>
                <a:gd name="T35" fmla="*/ 253 h 2566"/>
                <a:gd name="T36" fmla="*/ 517 w 4282"/>
                <a:gd name="T37" fmla="*/ 227 h 2566"/>
                <a:gd name="T38" fmla="*/ 554 w 4282"/>
                <a:gd name="T39" fmla="*/ 192 h 2566"/>
                <a:gd name="T40" fmla="*/ 653 w 4282"/>
                <a:gd name="T41" fmla="*/ 768 h 2566"/>
                <a:gd name="T42" fmla="*/ 606 w 4282"/>
                <a:gd name="T43" fmla="*/ 338 h 2566"/>
                <a:gd name="T44" fmla="*/ 623 w 4282"/>
                <a:gd name="T45" fmla="*/ 288 h 2566"/>
                <a:gd name="T46" fmla="*/ 674 w 4282"/>
                <a:gd name="T47" fmla="*/ 309 h 2566"/>
                <a:gd name="T48" fmla="*/ 725 w 4282"/>
                <a:gd name="T49" fmla="*/ 370 h 2566"/>
                <a:gd name="T50" fmla="*/ 803 w 4282"/>
                <a:gd name="T51" fmla="*/ 438 h 2566"/>
                <a:gd name="T52" fmla="*/ 857 w 4282"/>
                <a:gd name="T53" fmla="*/ 496 h 2566"/>
                <a:gd name="T54" fmla="*/ 878 w 4282"/>
                <a:gd name="T55" fmla="*/ 567 h 2566"/>
                <a:gd name="T56" fmla="*/ 829 w 4282"/>
                <a:gd name="T57" fmla="*/ 544 h 2566"/>
                <a:gd name="T58" fmla="*/ 842 w 4282"/>
                <a:gd name="T59" fmla="*/ 555 h 2566"/>
                <a:gd name="T60" fmla="*/ 1048 w 4282"/>
                <a:gd name="T61" fmla="*/ 1335 h 2566"/>
                <a:gd name="T62" fmla="*/ 1268 w 4282"/>
                <a:gd name="T63" fmla="*/ 1824 h 2566"/>
                <a:gd name="T64" fmla="*/ 1133 w 4282"/>
                <a:gd name="T65" fmla="*/ 3 h 2566"/>
                <a:gd name="T66" fmla="*/ 1166 w 4282"/>
                <a:gd name="T67" fmla="*/ 24 h 2566"/>
                <a:gd name="T68" fmla="*/ 1247 w 4282"/>
                <a:gd name="T69" fmla="*/ 77 h 2566"/>
                <a:gd name="T70" fmla="*/ 1212 w 4282"/>
                <a:gd name="T71" fmla="*/ 50 h 2566"/>
                <a:gd name="T72" fmla="*/ 1142 w 4282"/>
                <a:gd name="T73" fmla="*/ 45 h 2566"/>
                <a:gd name="T74" fmla="*/ 1105 w 4282"/>
                <a:gd name="T75" fmla="*/ 63 h 2566"/>
                <a:gd name="T76" fmla="*/ 1062 w 4282"/>
                <a:gd name="T77" fmla="*/ 17 h 2566"/>
                <a:gd name="T78" fmla="*/ 1053 w 4282"/>
                <a:gd name="T79" fmla="*/ 78 h 2566"/>
                <a:gd name="T80" fmla="*/ 1063 w 4282"/>
                <a:gd name="T81" fmla="*/ 5 h 2566"/>
                <a:gd name="T82" fmla="*/ 980 w 4282"/>
                <a:gd name="T83" fmla="*/ 64 h 2566"/>
                <a:gd name="T84" fmla="*/ 1035 w 4282"/>
                <a:gd name="T85" fmla="*/ 99 h 2566"/>
                <a:gd name="T86" fmla="*/ 1100 w 4282"/>
                <a:gd name="T87" fmla="*/ 106 h 2566"/>
                <a:gd name="T88" fmla="*/ 1149 w 4282"/>
                <a:gd name="T89" fmla="*/ 99 h 2566"/>
                <a:gd name="T90" fmla="*/ 1189 w 4282"/>
                <a:gd name="T91" fmla="*/ 118 h 2566"/>
                <a:gd name="T92" fmla="*/ 1224 w 4282"/>
                <a:gd name="T93" fmla="*/ 157 h 2566"/>
                <a:gd name="T94" fmla="*/ 1217 w 4282"/>
                <a:gd name="T95" fmla="*/ 213 h 2566"/>
                <a:gd name="T96" fmla="*/ 1159 w 4282"/>
                <a:gd name="T97" fmla="*/ 251 h 2566"/>
                <a:gd name="T98" fmla="*/ 1203 w 4282"/>
                <a:gd name="T99" fmla="*/ 269 h 2566"/>
                <a:gd name="T100" fmla="*/ 1241 w 4282"/>
                <a:gd name="T101" fmla="*/ 309 h 2566"/>
                <a:gd name="T102" fmla="*/ 1330 w 4282"/>
                <a:gd name="T103" fmla="*/ 307 h 2566"/>
                <a:gd name="T104" fmla="*/ 1315 w 4282"/>
                <a:gd name="T105" fmla="*/ 279 h 2566"/>
                <a:gd name="T106" fmla="*/ 1327 w 4282"/>
                <a:gd name="T107" fmla="*/ 253 h 2566"/>
                <a:gd name="T108" fmla="*/ 1308 w 4282"/>
                <a:gd name="T109" fmla="*/ 211 h 2566"/>
                <a:gd name="T110" fmla="*/ 1341 w 4282"/>
                <a:gd name="T111" fmla="*/ 228 h 2566"/>
                <a:gd name="T112" fmla="*/ 1374 w 4282"/>
                <a:gd name="T113" fmla="*/ 223 h 2566"/>
                <a:gd name="T114" fmla="*/ 1385 w 4282"/>
                <a:gd name="T115" fmla="*/ 183 h 2566"/>
                <a:gd name="T116" fmla="*/ 1353 w 4282"/>
                <a:gd name="T117" fmla="*/ 183 h 2566"/>
                <a:gd name="T118" fmla="*/ 1318 w 4282"/>
                <a:gd name="T119" fmla="*/ 178 h 2566"/>
                <a:gd name="T120" fmla="*/ 1292 w 4282"/>
                <a:gd name="T121" fmla="*/ 131 h 2566"/>
                <a:gd name="T122" fmla="*/ 1278 w 4282"/>
                <a:gd name="T123" fmla="*/ 105 h 2566"/>
                <a:gd name="T124" fmla="*/ 1255 w 4282"/>
                <a:gd name="T125" fmla="*/ 80 h 2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82" h="2566">
                  <a:moveTo>
                    <a:pt x="1297" y="681"/>
                  </a:moveTo>
                  <a:lnTo>
                    <a:pt x="1297" y="681"/>
                  </a:lnTo>
                  <a:lnTo>
                    <a:pt x="1297" y="684"/>
                  </a:lnTo>
                  <a:lnTo>
                    <a:pt x="1297" y="684"/>
                  </a:lnTo>
                  <a:lnTo>
                    <a:pt x="1297" y="681"/>
                  </a:lnTo>
                  <a:close/>
                  <a:moveTo>
                    <a:pt x="1355" y="520"/>
                  </a:moveTo>
                  <a:lnTo>
                    <a:pt x="1355" y="523"/>
                  </a:lnTo>
                  <a:lnTo>
                    <a:pt x="1351" y="525"/>
                  </a:lnTo>
                  <a:lnTo>
                    <a:pt x="1348" y="525"/>
                  </a:lnTo>
                  <a:lnTo>
                    <a:pt x="1348" y="522"/>
                  </a:lnTo>
                  <a:lnTo>
                    <a:pt x="1346" y="520"/>
                  </a:lnTo>
                  <a:lnTo>
                    <a:pt x="1346" y="518"/>
                  </a:lnTo>
                  <a:lnTo>
                    <a:pt x="1346" y="515"/>
                  </a:lnTo>
                  <a:lnTo>
                    <a:pt x="1348" y="516"/>
                  </a:lnTo>
                  <a:lnTo>
                    <a:pt x="1350" y="518"/>
                  </a:lnTo>
                  <a:lnTo>
                    <a:pt x="1351" y="518"/>
                  </a:lnTo>
                  <a:lnTo>
                    <a:pt x="1355" y="520"/>
                  </a:lnTo>
                  <a:close/>
                  <a:moveTo>
                    <a:pt x="1322" y="482"/>
                  </a:moveTo>
                  <a:lnTo>
                    <a:pt x="1322" y="482"/>
                  </a:lnTo>
                  <a:lnTo>
                    <a:pt x="1322" y="485"/>
                  </a:lnTo>
                  <a:lnTo>
                    <a:pt x="1322" y="485"/>
                  </a:lnTo>
                  <a:lnTo>
                    <a:pt x="1318" y="482"/>
                  </a:lnTo>
                  <a:lnTo>
                    <a:pt x="1320" y="482"/>
                  </a:lnTo>
                  <a:lnTo>
                    <a:pt x="1320" y="482"/>
                  </a:lnTo>
                  <a:lnTo>
                    <a:pt x="1322" y="482"/>
                  </a:lnTo>
                  <a:close/>
                  <a:moveTo>
                    <a:pt x="1285" y="506"/>
                  </a:moveTo>
                  <a:lnTo>
                    <a:pt x="1289" y="504"/>
                  </a:lnTo>
                  <a:lnTo>
                    <a:pt x="1289" y="501"/>
                  </a:lnTo>
                  <a:lnTo>
                    <a:pt x="1290" y="501"/>
                  </a:lnTo>
                  <a:lnTo>
                    <a:pt x="1290" y="499"/>
                  </a:lnTo>
                  <a:lnTo>
                    <a:pt x="1292" y="499"/>
                  </a:lnTo>
                  <a:lnTo>
                    <a:pt x="1292" y="508"/>
                  </a:lnTo>
                  <a:lnTo>
                    <a:pt x="1289" y="510"/>
                  </a:lnTo>
                  <a:lnTo>
                    <a:pt x="1290" y="510"/>
                  </a:lnTo>
                  <a:lnTo>
                    <a:pt x="1290" y="511"/>
                  </a:lnTo>
                  <a:lnTo>
                    <a:pt x="1290" y="513"/>
                  </a:lnTo>
                  <a:lnTo>
                    <a:pt x="1285" y="513"/>
                  </a:lnTo>
                  <a:lnTo>
                    <a:pt x="1285" y="515"/>
                  </a:lnTo>
                  <a:lnTo>
                    <a:pt x="1285" y="515"/>
                  </a:lnTo>
                  <a:lnTo>
                    <a:pt x="1285" y="506"/>
                  </a:lnTo>
                  <a:close/>
                  <a:moveTo>
                    <a:pt x="1276" y="527"/>
                  </a:moveTo>
                  <a:lnTo>
                    <a:pt x="1280" y="530"/>
                  </a:lnTo>
                  <a:lnTo>
                    <a:pt x="1280" y="534"/>
                  </a:lnTo>
                  <a:lnTo>
                    <a:pt x="1278" y="536"/>
                  </a:lnTo>
                  <a:lnTo>
                    <a:pt x="1276" y="539"/>
                  </a:lnTo>
                  <a:lnTo>
                    <a:pt x="1276" y="539"/>
                  </a:lnTo>
                  <a:lnTo>
                    <a:pt x="1273" y="539"/>
                  </a:lnTo>
                  <a:lnTo>
                    <a:pt x="1273" y="539"/>
                  </a:lnTo>
                  <a:lnTo>
                    <a:pt x="1271" y="541"/>
                  </a:lnTo>
                  <a:lnTo>
                    <a:pt x="1271" y="543"/>
                  </a:lnTo>
                  <a:lnTo>
                    <a:pt x="1269" y="541"/>
                  </a:lnTo>
                  <a:lnTo>
                    <a:pt x="1269" y="541"/>
                  </a:lnTo>
                  <a:lnTo>
                    <a:pt x="1269" y="541"/>
                  </a:lnTo>
                  <a:lnTo>
                    <a:pt x="1269" y="537"/>
                  </a:lnTo>
                  <a:lnTo>
                    <a:pt x="1271" y="534"/>
                  </a:lnTo>
                  <a:lnTo>
                    <a:pt x="1273" y="532"/>
                  </a:lnTo>
                  <a:lnTo>
                    <a:pt x="1275" y="530"/>
                  </a:lnTo>
                  <a:lnTo>
                    <a:pt x="1276" y="527"/>
                  </a:lnTo>
                  <a:close/>
                  <a:moveTo>
                    <a:pt x="1220" y="717"/>
                  </a:moveTo>
                  <a:lnTo>
                    <a:pt x="1219" y="717"/>
                  </a:lnTo>
                  <a:lnTo>
                    <a:pt x="1219" y="705"/>
                  </a:lnTo>
                  <a:lnTo>
                    <a:pt x="1220" y="705"/>
                  </a:lnTo>
                  <a:lnTo>
                    <a:pt x="1220" y="709"/>
                  </a:lnTo>
                  <a:lnTo>
                    <a:pt x="1220" y="712"/>
                  </a:lnTo>
                  <a:lnTo>
                    <a:pt x="1220" y="717"/>
                  </a:lnTo>
                  <a:close/>
                  <a:moveTo>
                    <a:pt x="1236" y="569"/>
                  </a:moveTo>
                  <a:lnTo>
                    <a:pt x="1241" y="569"/>
                  </a:lnTo>
                  <a:lnTo>
                    <a:pt x="1241" y="571"/>
                  </a:lnTo>
                  <a:lnTo>
                    <a:pt x="1238" y="572"/>
                  </a:lnTo>
                  <a:lnTo>
                    <a:pt x="1236" y="574"/>
                  </a:lnTo>
                  <a:lnTo>
                    <a:pt x="1234" y="574"/>
                  </a:lnTo>
                  <a:lnTo>
                    <a:pt x="1236" y="569"/>
                  </a:lnTo>
                  <a:close/>
                  <a:moveTo>
                    <a:pt x="1222" y="490"/>
                  </a:moveTo>
                  <a:lnTo>
                    <a:pt x="1222" y="490"/>
                  </a:lnTo>
                  <a:lnTo>
                    <a:pt x="1222" y="490"/>
                  </a:lnTo>
                  <a:lnTo>
                    <a:pt x="1222" y="492"/>
                  </a:lnTo>
                  <a:lnTo>
                    <a:pt x="1220" y="492"/>
                  </a:lnTo>
                  <a:lnTo>
                    <a:pt x="1220" y="490"/>
                  </a:lnTo>
                  <a:lnTo>
                    <a:pt x="1219" y="490"/>
                  </a:lnTo>
                  <a:lnTo>
                    <a:pt x="1219" y="490"/>
                  </a:lnTo>
                  <a:lnTo>
                    <a:pt x="1220" y="490"/>
                  </a:lnTo>
                  <a:lnTo>
                    <a:pt x="1220" y="489"/>
                  </a:lnTo>
                  <a:lnTo>
                    <a:pt x="1222" y="489"/>
                  </a:lnTo>
                  <a:lnTo>
                    <a:pt x="1222" y="490"/>
                  </a:lnTo>
                  <a:lnTo>
                    <a:pt x="1222" y="490"/>
                  </a:lnTo>
                  <a:close/>
                  <a:moveTo>
                    <a:pt x="1217" y="468"/>
                  </a:moveTo>
                  <a:lnTo>
                    <a:pt x="1217" y="468"/>
                  </a:lnTo>
                  <a:lnTo>
                    <a:pt x="1219" y="464"/>
                  </a:lnTo>
                  <a:lnTo>
                    <a:pt x="1219" y="464"/>
                  </a:lnTo>
                  <a:lnTo>
                    <a:pt x="1220" y="464"/>
                  </a:lnTo>
                  <a:lnTo>
                    <a:pt x="1220" y="468"/>
                  </a:lnTo>
                  <a:lnTo>
                    <a:pt x="1220" y="469"/>
                  </a:lnTo>
                  <a:lnTo>
                    <a:pt x="1220" y="469"/>
                  </a:lnTo>
                  <a:lnTo>
                    <a:pt x="1219" y="469"/>
                  </a:lnTo>
                  <a:lnTo>
                    <a:pt x="1219" y="469"/>
                  </a:lnTo>
                  <a:lnTo>
                    <a:pt x="1219" y="469"/>
                  </a:lnTo>
                  <a:lnTo>
                    <a:pt x="1217" y="471"/>
                  </a:lnTo>
                  <a:lnTo>
                    <a:pt x="1217" y="471"/>
                  </a:lnTo>
                  <a:lnTo>
                    <a:pt x="1217" y="468"/>
                  </a:lnTo>
                  <a:close/>
                  <a:moveTo>
                    <a:pt x="1213" y="578"/>
                  </a:moveTo>
                  <a:lnTo>
                    <a:pt x="1217" y="576"/>
                  </a:lnTo>
                  <a:lnTo>
                    <a:pt x="1219" y="572"/>
                  </a:lnTo>
                  <a:lnTo>
                    <a:pt x="1222" y="571"/>
                  </a:lnTo>
                  <a:lnTo>
                    <a:pt x="1226" y="567"/>
                  </a:lnTo>
                  <a:lnTo>
                    <a:pt x="1227" y="565"/>
                  </a:lnTo>
                  <a:lnTo>
                    <a:pt x="1231" y="564"/>
                  </a:lnTo>
                  <a:lnTo>
                    <a:pt x="1233" y="564"/>
                  </a:lnTo>
                  <a:lnTo>
                    <a:pt x="1233" y="564"/>
                  </a:lnTo>
                  <a:lnTo>
                    <a:pt x="1233" y="564"/>
                  </a:lnTo>
                  <a:lnTo>
                    <a:pt x="1234" y="564"/>
                  </a:lnTo>
                  <a:lnTo>
                    <a:pt x="1233" y="567"/>
                  </a:lnTo>
                  <a:lnTo>
                    <a:pt x="1231" y="571"/>
                  </a:lnTo>
                  <a:lnTo>
                    <a:pt x="1229" y="572"/>
                  </a:lnTo>
                  <a:lnTo>
                    <a:pt x="1227" y="574"/>
                  </a:lnTo>
                  <a:lnTo>
                    <a:pt x="1226" y="576"/>
                  </a:lnTo>
                  <a:lnTo>
                    <a:pt x="1224" y="576"/>
                  </a:lnTo>
                  <a:lnTo>
                    <a:pt x="1224" y="578"/>
                  </a:lnTo>
                  <a:lnTo>
                    <a:pt x="1222" y="578"/>
                  </a:lnTo>
                  <a:lnTo>
                    <a:pt x="1222" y="578"/>
                  </a:lnTo>
                  <a:lnTo>
                    <a:pt x="1222" y="578"/>
                  </a:lnTo>
                  <a:lnTo>
                    <a:pt x="1220" y="579"/>
                  </a:lnTo>
                  <a:lnTo>
                    <a:pt x="1213" y="578"/>
                  </a:lnTo>
                  <a:lnTo>
                    <a:pt x="1213" y="578"/>
                  </a:lnTo>
                  <a:close/>
                  <a:moveTo>
                    <a:pt x="1215" y="693"/>
                  </a:moveTo>
                  <a:lnTo>
                    <a:pt x="1213" y="695"/>
                  </a:lnTo>
                  <a:lnTo>
                    <a:pt x="1210" y="696"/>
                  </a:lnTo>
                  <a:lnTo>
                    <a:pt x="1206" y="698"/>
                  </a:lnTo>
                  <a:lnTo>
                    <a:pt x="1205" y="700"/>
                  </a:lnTo>
                  <a:lnTo>
                    <a:pt x="1201" y="700"/>
                  </a:lnTo>
                  <a:lnTo>
                    <a:pt x="1201" y="698"/>
                  </a:lnTo>
                  <a:lnTo>
                    <a:pt x="1205" y="698"/>
                  </a:lnTo>
                  <a:lnTo>
                    <a:pt x="1206" y="696"/>
                  </a:lnTo>
                  <a:lnTo>
                    <a:pt x="1208" y="693"/>
                  </a:lnTo>
                  <a:lnTo>
                    <a:pt x="1203" y="693"/>
                  </a:lnTo>
                  <a:lnTo>
                    <a:pt x="1203" y="691"/>
                  </a:lnTo>
                  <a:lnTo>
                    <a:pt x="1205" y="691"/>
                  </a:lnTo>
                  <a:lnTo>
                    <a:pt x="1205" y="689"/>
                  </a:lnTo>
                  <a:lnTo>
                    <a:pt x="1212" y="693"/>
                  </a:lnTo>
                  <a:lnTo>
                    <a:pt x="1212" y="693"/>
                  </a:lnTo>
                  <a:lnTo>
                    <a:pt x="1215" y="693"/>
                  </a:lnTo>
                  <a:close/>
                  <a:moveTo>
                    <a:pt x="1198" y="452"/>
                  </a:moveTo>
                  <a:lnTo>
                    <a:pt x="1201" y="454"/>
                  </a:lnTo>
                  <a:lnTo>
                    <a:pt x="1203" y="454"/>
                  </a:lnTo>
                  <a:lnTo>
                    <a:pt x="1205" y="455"/>
                  </a:lnTo>
                  <a:lnTo>
                    <a:pt x="1208" y="455"/>
                  </a:lnTo>
                  <a:lnTo>
                    <a:pt x="1208" y="459"/>
                  </a:lnTo>
                  <a:lnTo>
                    <a:pt x="1205" y="459"/>
                  </a:lnTo>
                  <a:lnTo>
                    <a:pt x="1205" y="459"/>
                  </a:lnTo>
                  <a:lnTo>
                    <a:pt x="1199" y="457"/>
                  </a:lnTo>
                  <a:lnTo>
                    <a:pt x="1198" y="457"/>
                  </a:lnTo>
                  <a:lnTo>
                    <a:pt x="1198" y="455"/>
                  </a:lnTo>
                  <a:lnTo>
                    <a:pt x="1198" y="454"/>
                  </a:lnTo>
                  <a:lnTo>
                    <a:pt x="1198" y="452"/>
                  </a:lnTo>
                  <a:close/>
                  <a:moveTo>
                    <a:pt x="959" y="1004"/>
                  </a:moveTo>
                  <a:lnTo>
                    <a:pt x="955" y="1002"/>
                  </a:lnTo>
                  <a:lnTo>
                    <a:pt x="955" y="998"/>
                  </a:lnTo>
                  <a:lnTo>
                    <a:pt x="957" y="998"/>
                  </a:lnTo>
                  <a:lnTo>
                    <a:pt x="957" y="1002"/>
                  </a:lnTo>
                  <a:lnTo>
                    <a:pt x="959" y="1002"/>
                  </a:lnTo>
                  <a:lnTo>
                    <a:pt x="959" y="1004"/>
                  </a:lnTo>
                  <a:close/>
                  <a:moveTo>
                    <a:pt x="1137" y="726"/>
                  </a:moveTo>
                  <a:lnTo>
                    <a:pt x="1156" y="726"/>
                  </a:lnTo>
                  <a:lnTo>
                    <a:pt x="1156" y="728"/>
                  </a:lnTo>
                  <a:lnTo>
                    <a:pt x="1158" y="728"/>
                  </a:lnTo>
                  <a:lnTo>
                    <a:pt x="1158" y="729"/>
                  </a:lnTo>
                  <a:lnTo>
                    <a:pt x="1159" y="729"/>
                  </a:lnTo>
                  <a:lnTo>
                    <a:pt x="1163" y="729"/>
                  </a:lnTo>
                  <a:lnTo>
                    <a:pt x="1163" y="728"/>
                  </a:lnTo>
                  <a:lnTo>
                    <a:pt x="1165" y="726"/>
                  </a:lnTo>
                  <a:lnTo>
                    <a:pt x="1166" y="726"/>
                  </a:lnTo>
                  <a:lnTo>
                    <a:pt x="1166" y="724"/>
                  </a:lnTo>
                  <a:lnTo>
                    <a:pt x="1163" y="724"/>
                  </a:lnTo>
                  <a:lnTo>
                    <a:pt x="1161" y="724"/>
                  </a:lnTo>
                  <a:lnTo>
                    <a:pt x="1159" y="724"/>
                  </a:lnTo>
                  <a:lnTo>
                    <a:pt x="1159" y="722"/>
                  </a:lnTo>
                  <a:lnTo>
                    <a:pt x="1156" y="721"/>
                  </a:lnTo>
                  <a:lnTo>
                    <a:pt x="1154" y="721"/>
                  </a:lnTo>
                  <a:lnTo>
                    <a:pt x="1154" y="719"/>
                  </a:lnTo>
                  <a:lnTo>
                    <a:pt x="1152" y="719"/>
                  </a:lnTo>
                  <a:lnTo>
                    <a:pt x="1152" y="719"/>
                  </a:lnTo>
                  <a:lnTo>
                    <a:pt x="1163" y="717"/>
                  </a:lnTo>
                  <a:lnTo>
                    <a:pt x="1163" y="719"/>
                  </a:lnTo>
                  <a:lnTo>
                    <a:pt x="1165" y="719"/>
                  </a:lnTo>
                  <a:lnTo>
                    <a:pt x="1165" y="719"/>
                  </a:lnTo>
                  <a:lnTo>
                    <a:pt x="1173" y="719"/>
                  </a:lnTo>
                  <a:lnTo>
                    <a:pt x="1177" y="717"/>
                  </a:lnTo>
                  <a:lnTo>
                    <a:pt x="1179" y="714"/>
                  </a:lnTo>
                  <a:lnTo>
                    <a:pt x="1182" y="710"/>
                  </a:lnTo>
                  <a:lnTo>
                    <a:pt x="1184" y="710"/>
                  </a:lnTo>
                  <a:lnTo>
                    <a:pt x="1182" y="719"/>
                  </a:lnTo>
                  <a:lnTo>
                    <a:pt x="1179" y="719"/>
                  </a:lnTo>
                  <a:lnTo>
                    <a:pt x="1177" y="722"/>
                  </a:lnTo>
                  <a:lnTo>
                    <a:pt x="1179" y="724"/>
                  </a:lnTo>
                  <a:lnTo>
                    <a:pt x="1179" y="724"/>
                  </a:lnTo>
                  <a:lnTo>
                    <a:pt x="1179" y="726"/>
                  </a:lnTo>
                  <a:lnTo>
                    <a:pt x="1175" y="728"/>
                  </a:lnTo>
                  <a:lnTo>
                    <a:pt x="1175" y="729"/>
                  </a:lnTo>
                  <a:lnTo>
                    <a:pt x="1177" y="731"/>
                  </a:lnTo>
                  <a:lnTo>
                    <a:pt x="1177" y="731"/>
                  </a:lnTo>
                  <a:lnTo>
                    <a:pt x="1175" y="735"/>
                  </a:lnTo>
                  <a:lnTo>
                    <a:pt x="1170" y="735"/>
                  </a:lnTo>
                  <a:lnTo>
                    <a:pt x="1166" y="736"/>
                  </a:lnTo>
                  <a:lnTo>
                    <a:pt x="1165" y="738"/>
                  </a:lnTo>
                  <a:lnTo>
                    <a:pt x="1156" y="738"/>
                  </a:lnTo>
                  <a:lnTo>
                    <a:pt x="1156" y="740"/>
                  </a:lnTo>
                  <a:lnTo>
                    <a:pt x="1149" y="738"/>
                  </a:lnTo>
                  <a:lnTo>
                    <a:pt x="1149" y="738"/>
                  </a:lnTo>
                  <a:lnTo>
                    <a:pt x="1145" y="736"/>
                  </a:lnTo>
                  <a:lnTo>
                    <a:pt x="1144" y="738"/>
                  </a:lnTo>
                  <a:lnTo>
                    <a:pt x="1142" y="738"/>
                  </a:lnTo>
                  <a:lnTo>
                    <a:pt x="1140" y="738"/>
                  </a:lnTo>
                  <a:lnTo>
                    <a:pt x="1138" y="738"/>
                  </a:lnTo>
                  <a:lnTo>
                    <a:pt x="1135" y="738"/>
                  </a:lnTo>
                  <a:lnTo>
                    <a:pt x="1133" y="740"/>
                  </a:lnTo>
                  <a:lnTo>
                    <a:pt x="1133" y="742"/>
                  </a:lnTo>
                  <a:lnTo>
                    <a:pt x="1135" y="743"/>
                  </a:lnTo>
                  <a:lnTo>
                    <a:pt x="1135" y="747"/>
                  </a:lnTo>
                  <a:lnTo>
                    <a:pt x="1131" y="749"/>
                  </a:lnTo>
                  <a:lnTo>
                    <a:pt x="1131" y="752"/>
                  </a:lnTo>
                  <a:lnTo>
                    <a:pt x="1128" y="754"/>
                  </a:lnTo>
                  <a:lnTo>
                    <a:pt x="1126" y="756"/>
                  </a:lnTo>
                  <a:lnTo>
                    <a:pt x="1124" y="756"/>
                  </a:lnTo>
                  <a:lnTo>
                    <a:pt x="1123" y="759"/>
                  </a:lnTo>
                  <a:lnTo>
                    <a:pt x="1121" y="759"/>
                  </a:lnTo>
                  <a:lnTo>
                    <a:pt x="1121" y="759"/>
                  </a:lnTo>
                  <a:lnTo>
                    <a:pt x="1117" y="759"/>
                  </a:lnTo>
                  <a:lnTo>
                    <a:pt x="1116" y="761"/>
                  </a:lnTo>
                  <a:lnTo>
                    <a:pt x="1114" y="761"/>
                  </a:lnTo>
                  <a:lnTo>
                    <a:pt x="1114" y="763"/>
                  </a:lnTo>
                  <a:lnTo>
                    <a:pt x="1112" y="763"/>
                  </a:lnTo>
                  <a:lnTo>
                    <a:pt x="1112" y="764"/>
                  </a:lnTo>
                  <a:lnTo>
                    <a:pt x="1100" y="764"/>
                  </a:lnTo>
                  <a:lnTo>
                    <a:pt x="1098" y="770"/>
                  </a:lnTo>
                  <a:lnTo>
                    <a:pt x="1095" y="771"/>
                  </a:lnTo>
                  <a:lnTo>
                    <a:pt x="1091" y="773"/>
                  </a:lnTo>
                  <a:lnTo>
                    <a:pt x="1091" y="775"/>
                  </a:lnTo>
                  <a:lnTo>
                    <a:pt x="1088" y="775"/>
                  </a:lnTo>
                  <a:lnTo>
                    <a:pt x="1088" y="777"/>
                  </a:lnTo>
                  <a:lnTo>
                    <a:pt x="1079" y="777"/>
                  </a:lnTo>
                  <a:lnTo>
                    <a:pt x="1079" y="775"/>
                  </a:lnTo>
                  <a:lnTo>
                    <a:pt x="1077" y="775"/>
                  </a:lnTo>
                  <a:lnTo>
                    <a:pt x="1077" y="773"/>
                  </a:lnTo>
                  <a:lnTo>
                    <a:pt x="1081" y="773"/>
                  </a:lnTo>
                  <a:lnTo>
                    <a:pt x="1081" y="771"/>
                  </a:lnTo>
                  <a:lnTo>
                    <a:pt x="1077" y="771"/>
                  </a:lnTo>
                  <a:lnTo>
                    <a:pt x="1077" y="770"/>
                  </a:lnTo>
                  <a:lnTo>
                    <a:pt x="1077" y="770"/>
                  </a:lnTo>
                  <a:lnTo>
                    <a:pt x="1076" y="770"/>
                  </a:lnTo>
                  <a:lnTo>
                    <a:pt x="1076" y="768"/>
                  </a:lnTo>
                  <a:lnTo>
                    <a:pt x="1074" y="768"/>
                  </a:lnTo>
                  <a:lnTo>
                    <a:pt x="1072" y="768"/>
                  </a:lnTo>
                  <a:lnTo>
                    <a:pt x="1070" y="770"/>
                  </a:lnTo>
                  <a:lnTo>
                    <a:pt x="1072" y="763"/>
                  </a:lnTo>
                  <a:lnTo>
                    <a:pt x="1074" y="763"/>
                  </a:lnTo>
                  <a:lnTo>
                    <a:pt x="1077" y="761"/>
                  </a:lnTo>
                  <a:lnTo>
                    <a:pt x="1081" y="752"/>
                  </a:lnTo>
                  <a:lnTo>
                    <a:pt x="1081" y="749"/>
                  </a:lnTo>
                  <a:lnTo>
                    <a:pt x="1081" y="749"/>
                  </a:lnTo>
                  <a:lnTo>
                    <a:pt x="1081" y="747"/>
                  </a:lnTo>
                  <a:lnTo>
                    <a:pt x="1084" y="747"/>
                  </a:lnTo>
                  <a:lnTo>
                    <a:pt x="1084" y="750"/>
                  </a:lnTo>
                  <a:lnTo>
                    <a:pt x="1084" y="754"/>
                  </a:lnTo>
                  <a:lnTo>
                    <a:pt x="1083" y="754"/>
                  </a:lnTo>
                  <a:lnTo>
                    <a:pt x="1079" y="756"/>
                  </a:lnTo>
                  <a:lnTo>
                    <a:pt x="1079" y="761"/>
                  </a:lnTo>
                  <a:lnTo>
                    <a:pt x="1088" y="761"/>
                  </a:lnTo>
                  <a:lnTo>
                    <a:pt x="1090" y="759"/>
                  </a:lnTo>
                  <a:lnTo>
                    <a:pt x="1091" y="759"/>
                  </a:lnTo>
                  <a:lnTo>
                    <a:pt x="1091" y="759"/>
                  </a:lnTo>
                  <a:lnTo>
                    <a:pt x="1095" y="757"/>
                  </a:lnTo>
                  <a:lnTo>
                    <a:pt x="1095" y="756"/>
                  </a:lnTo>
                  <a:lnTo>
                    <a:pt x="1097" y="754"/>
                  </a:lnTo>
                  <a:lnTo>
                    <a:pt x="1097" y="754"/>
                  </a:lnTo>
                  <a:lnTo>
                    <a:pt x="1097" y="754"/>
                  </a:lnTo>
                  <a:lnTo>
                    <a:pt x="1098" y="754"/>
                  </a:lnTo>
                  <a:lnTo>
                    <a:pt x="1098" y="752"/>
                  </a:lnTo>
                  <a:lnTo>
                    <a:pt x="1100" y="752"/>
                  </a:lnTo>
                  <a:lnTo>
                    <a:pt x="1103" y="749"/>
                  </a:lnTo>
                  <a:lnTo>
                    <a:pt x="1114" y="747"/>
                  </a:lnTo>
                  <a:lnTo>
                    <a:pt x="1116" y="745"/>
                  </a:lnTo>
                  <a:lnTo>
                    <a:pt x="1117" y="743"/>
                  </a:lnTo>
                  <a:lnTo>
                    <a:pt x="1117" y="743"/>
                  </a:lnTo>
                  <a:lnTo>
                    <a:pt x="1119" y="742"/>
                  </a:lnTo>
                  <a:lnTo>
                    <a:pt x="1126" y="742"/>
                  </a:lnTo>
                  <a:lnTo>
                    <a:pt x="1126" y="743"/>
                  </a:lnTo>
                  <a:lnTo>
                    <a:pt x="1128" y="743"/>
                  </a:lnTo>
                  <a:lnTo>
                    <a:pt x="1130" y="742"/>
                  </a:lnTo>
                  <a:lnTo>
                    <a:pt x="1131" y="742"/>
                  </a:lnTo>
                  <a:lnTo>
                    <a:pt x="1131" y="738"/>
                  </a:lnTo>
                  <a:lnTo>
                    <a:pt x="1130" y="736"/>
                  </a:lnTo>
                  <a:lnTo>
                    <a:pt x="1126" y="736"/>
                  </a:lnTo>
                  <a:lnTo>
                    <a:pt x="1126" y="735"/>
                  </a:lnTo>
                  <a:lnTo>
                    <a:pt x="1128" y="733"/>
                  </a:lnTo>
                  <a:lnTo>
                    <a:pt x="1128" y="733"/>
                  </a:lnTo>
                  <a:lnTo>
                    <a:pt x="1130" y="731"/>
                  </a:lnTo>
                  <a:lnTo>
                    <a:pt x="1130" y="731"/>
                  </a:lnTo>
                  <a:lnTo>
                    <a:pt x="1130" y="729"/>
                  </a:lnTo>
                  <a:lnTo>
                    <a:pt x="1135" y="728"/>
                  </a:lnTo>
                  <a:lnTo>
                    <a:pt x="1137" y="726"/>
                  </a:lnTo>
                  <a:close/>
                  <a:moveTo>
                    <a:pt x="1131" y="710"/>
                  </a:moveTo>
                  <a:lnTo>
                    <a:pt x="1133" y="710"/>
                  </a:lnTo>
                  <a:lnTo>
                    <a:pt x="1133" y="714"/>
                  </a:lnTo>
                  <a:lnTo>
                    <a:pt x="1133" y="714"/>
                  </a:lnTo>
                  <a:lnTo>
                    <a:pt x="1133" y="715"/>
                  </a:lnTo>
                  <a:lnTo>
                    <a:pt x="1131" y="717"/>
                  </a:lnTo>
                  <a:lnTo>
                    <a:pt x="1131" y="719"/>
                  </a:lnTo>
                  <a:lnTo>
                    <a:pt x="1130" y="719"/>
                  </a:lnTo>
                  <a:lnTo>
                    <a:pt x="1128" y="717"/>
                  </a:lnTo>
                  <a:lnTo>
                    <a:pt x="1128" y="717"/>
                  </a:lnTo>
                  <a:lnTo>
                    <a:pt x="1128" y="717"/>
                  </a:lnTo>
                  <a:lnTo>
                    <a:pt x="1128" y="715"/>
                  </a:lnTo>
                  <a:lnTo>
                    <a:pt x="1130" y="714"/>
                  </a:lnTo>
                  <a:lnTo>
                    <a:pt x="1130" y="712"/>
                  </a:lnTo>
                  <a:lnTo>
                    <a:pt x="1131" y="710"/>
                  </a:lnTo>
                  <a:close/>
                  <a:moveTo>
                    <a:pt x="1114" y="672"/>
                  </a:moveTo>
                  <a:lnTo>
                    <a:pt x="1121" y="672"/>
                  </a:lnTo>
                  <a:lnTo>
                    <a:pt x="1121" y="670"/>
                  </a:lnTo>
                  <a:lnTo>
                    <a:pt x="1123" y="670"/>
                  </a:lnTo>
                  <a:lnTo>
                    <a:pt x="1124" y="670"/>
                  </a:lnTo>
                  <a:lnTo>
                    <a:pt x="1124" y="672"/>
                  </a:lnTo>
                  <a:lnTo>
                    <a:pt x="1126" y="672"/>
                  </a:lnTo>
                  <a:lnTo>
                    <a:pt x="1126" y="674"/>
                  </a:lnTo>
                  <a:lnTo>
                    <a:pt x="1126" y="675"/>
                  </a:lnTo>
                  <a:lnTo>
                    <a:pt x="1124" y="677"/>
                  </a:lnTo>
                  <a:lnTo>
                    <a:pt x="1123" y="677"/>
                  </a:lnTo>
                  <a:lnTo>
                    <a:pt x="1123" y="674"/>
                  </a:lnTo>
                  <a:lnTo>
                    <a:pt x="1119" y="674"/>
                  </a:lnTo>
                  <a:lnTo>
                    <a:pt x="1116" y="674"/>
                  </a:lnTo>
                  <a:lnTo>
                    <a:pt x="1114" y="674"/>
                  </a:lnTo>
                  <a:lnTo>
                    <a:pt x="1114" y="672"/>
                  </a:lnTo>
                  <a:close/>
                  <a:moveTo>
                    <a:pt x="997" y="595"/>
                  </a:moveTo>
                  <a:lnTo>
                    <a:pt x="997" y="590"/>
                  </a:lnTo>
                  <a:lnTo>
                    <a:pt x="999" y="590"/>
                  </a:lnTo>
                  <a:lnTo>
                    <a:pt x="1001" y="588"/>
                  </a:lnTo>
                  <a:lnTo>
                    <a:pt x="1002" y="588"/>
                  </a:lnTo>
                  <a:lnTo>
                    <a:pt x="1004" y="588"/>
                  </a:lnTo>
                  <a:lnTo>
                    <a:pt x="1006" y="590"/>
                  </a:lnTo>
                  <a:lnTo>
                    <a:pt x="1007" y="593"/>
                  </a:lnTo>
                  <a:lnTo>
                    <a:pt x="1009" y="595"/>
                  </a:lnTo>
                  <a:lnTo>
                    <a:pt x="1011" y="599"/>
                  </a:lnTo>
                  <a:lnTo>
                    <a:pt x="1011" y="604"/>
                  </a:lnTo>
                  <a:lnTo>
                    <a:pt x="1009" y="604"/>
                  </a:lnTo>
                  <a:lnTo>
                    <a:pt x="1007" y="604"/>
                  </a:lnTo>
                  <a:lnTo>
                    <a:pt x="1006" y="606"/>
                  </a:lnTo>
                  <a:lnTo>
                    <a:pt x="1006" y="602"/>
                  </a:lnTo>
                  <a:lnTo>
                    <a:pt x="1004" y="602"/>
                  </a:lnTo>
                  <a:lnTo>
                    <a:pt x="1002" y="604"/>
                  </a:lnTo>
                  <a:lnTo>
                    <a:pt x="1001" y="604"/>
                  </a:lnTo>
                  <a:lnTo>
                    <a:pt x="1001" y="602"/>
                  </a:lnTo>
                  <a:lnTo>
                    <a:pt x="1001" y="602"/>
                  </a:lnTo>
                  <a:lnTo>
                    <a:pt x="1001" y="600"/>
                  </a:lnTo>
                  <a:lnTo>
                    <a:pt x="1001" y="599"/>
                  </a:lnTo>
                  <a:lnTo>
                    <a:pt x="999" y="599"/>
                  </a:lnTo>
                  <a:lnTo>
                    <a:pt x="999" y="602"/>
                  </a:lnTo>
                  <a:lnTo>
                    <a:pt x="997" y="602"/>
                  </a:lnTo>
                  <a:lnTo>
                    <a:pt x="995" y="597"/>
                  </a:lnTo>
                  <a:lnTo>
                    <a:pt x="997" y="595"/>
                  </a:lnTo>
                  <a:close/>
                  <a:moveTo>
                    <a:pt x="953" y="658"/>
                  </a:moveTo>
                  <a:lnTo>
                    <a:pt x="955" y="658"/>
                  </a:lnTo>
                  <a:lnTo>
                    <a:pt x="959" y="656"/>
                  </a:lnTo>
                  <a:lnTo>
                    <a:pt x="959" y="653"/>
                  </a:lnTo>
                  <a:lnTo>
                    <a:pt x="964" y="651"/>
                  </a:lnTo>
                  <a:lnTo>
                    <a:pt x="964" y="649"/>
                  </a:lnTo>
                  <a:lnTo>
                    <a:pt x="969" y="647"/>
                  </a:lnTo>
                  <a:lnTo>
                    <a:pt x="971" y="644"/>
                  </a:lnTo>
                  <a:lnTo>
                    <a:pt x="976" y="644"/>
                  </a:lnTo>
                  <a:lnTo>
                    <a:pt x="976" y="642"/>
                  </a:lnTo>
                  <a:lnTo>
                    <a:pt x="980" y="642"/>
                  </a:lnTo>
                  <a:lnTo>
                    <a:pt x="983" y="639"/>
                  </a:lnTo>
                  <a:lnTo>
                    <a:pt x="985" y="639"/>
                  </a:lnTo>
                  <a:lnTo>
                    <a:pt x="987" y="635"/>
                  </a:lnTo>
                  <a:lnTo>
                    <a:pt x="988" y="633"/>
                  </a:lnTo>
                  <a:lnTo>
                    <a:pt x="988" y="628"/>
                  </a:lnTo>
                  <a:lnTo>
                    <a:pt x="990" y="628"/>
                  </a:lnTo>
                  <a:lnTo>
                    <a:pt x="990" y="626"/>
                  </a:lnTo>
                  <a:lnTo>
                    <a:pt x="995" y="628"/>
                  </a:lnTo>
                  <a:lnTo>
                    <a:pt x="995" y="626"/>
                  </a:lnTo>
                  <a:lnTo>
                    <a:pt x="997" y="626"/>
                  </a:lnTo>
                  <a:lnTo>
                    <a:pt x="999" y="625"/>
                  </a:lnTo>
                  <a:lnTo>
                    <a:pt x="1001" y="625"/>
                  </a:lnTo>
                  <a:lnTo>
                    <a:pt x="1001" y="621"/>
                  </a:lnTo>
                  <a:lnTo>
                    <a:pt x="1001" y="621"/>
                  </a:lnTo>
                  <a:lnTo>
                    <a:pt x="1001" y="619"/>
                  </a:lnTo>
                  <a:lnTo>
                    <a:pt x="1002" y="619"/>
                  </a:lnTo>
                  <a:lnTo>
                    <a:pt x="1002" y="619"/>
                  </a:lnTo>
                  <a:lnTo>
                    <a:pt x="1004" y="623"/>
                  </a:lnTo>
                  <a:lnTo>
                    <a:pt x="1002" y="623"/>
                  </a:lnTo>
                  <a:lnTo>
                    <a:pt x="1004" y="623"/>
                  </a:lnTo>
                  <a:lnTo>
                    <a:pt x="1004" y="625"/>
                  </a:lnTo>
                  <a:lnTo>
                    <a:pt x="1004" y="625"/>
                  </a:lnTo>
                  <a:lnTo>
                    <a:pt x="1004" y="625"/>
                  </a:lnTo>
                  <a:lnTo>
                    <a:pt x="1006" y="621"/>
                  </a:lnTo>
                  <a:lnTo>
                    <a:pt x="1006" y="621"/>
                  </a:lnTo>
                  <a:lnTo>
                    <a:pt x="1004" y="619"/>
                  </a:lnTo>
                  <a:lnTo>
                    <a:pt x="1004" y="618"/>
                  </a:lnTo>
                  <a:lnTo>
                    <a:pt x="1006" y="618"/>
                  </a:lnTo>
                  <a:lnTo>
                    <a:pt x="1006" y="616"/>
                  </a:lnTo>
                  <a:lnTo>
                    <a:pt x="1013" y="618"/>
                  </a:lnTo>
                  <a:lnTo>
                    <a:pt x="1013" y="618"/>
                  </a:lnTo>
                  <a:lnTo>
                    <a:pt x="1018" y="616"/>
                  </a:lnTo>
                  <a:lnTo>
                    <a:pt x="1021" y="619"/>
                  </a:lnTo>
                  <a:lnTo>
                    <a:pt x="1023" y="619"/>
                  </a:lnTo>
                  <a:lnTo>
                    <a:pt x="1023" y="619"/>
                  </a:lnTo>
                  <a:lnTo>
                    <a:pt x="1023" y="618"/>
                  </a:lnTo>
                  <a:lnTo>
                    <a:pt x="1025" y="618"/>
                  </a:lnTo>
                  <a:lnTo>
                    <a:pt x="1027" y="618"/>
                  </a:lnTo>
                  <a:lnTo>
                    <a:pt x="1028" y="623"/>
                  </a:lnTo>
                  <a:lnTo>
                    <a:pt x="1030" y="623"/>
                  </a:lnTo>
                  <a:lnTo>
                    <a:pt x="1030" y="628"/>
                  </a:lnTo>
                  <a:lnTo>
                    <a:pt x="1030" y="628"/>
                  </a:lnTo>
                  <a:lnTo>
                    <a:pt x="1030" y="630"/>
                  </a:lnTo>
                  <a:lnTo>
                    <a:pt x="1034" y="632"/>
                  </a:lnTo>
                  <a:lnTo>
                    <a:pt x="1035" y="633"/>
                  </a:lnTo>
                  <a:lnTo>
                    <a:pt x="1037" y="637"/>
                  </a:lnTo>
                  <a:lnTo>
                    <a:pt x="1037" y="639"/>
                  </a:lnTo>
                  <a:lnTo>
                    <a:pt x="1046" y="639"/>
                  </a:lnTo>
                  <a:lnTo>
                    <a:pt x="1046" y="639"/>
                  </a:lnTo>
                  <a:lnTo>
                    <a:pt x="1048" y="639"/>
                  </a:lnTo>
                  <a:lnTo>
                    <a:pt x="1048" y="639"/>
                  </a:lnTo>
                  <a:lnTo>
                    <a:pt x="1049" y="640"/>
                  </a:lnTo>
                  <a:lnTo>
                    <a:pt x="1049" y="642"/>
                  </a:lnTo>
                  <a:lnTo>
                    <a:pt x="1049" y="642"/>
                  </a:lnTo>
                  <a:lnTo>
                    <a:pt x="1049" y="644"/>
                  </a:lnTo>
                  <a:lnTo>
                    <a:pt x="1049" y="644"/>
                  </a:lnTo>
                  <a:lnTo>
                    <a:pt x="1049" y="647"/>
                  </a:lnTo>
                  <a:lnTo>
                    <a:pt x="1051" y="649"/>
                  </a:lnTo>
                  <a:lnTo>
                    <a:pt x="1055" y="651"/>
                  </a:lnTo>
                  <a:lnTo>
                    <a:pt x="1056" y="651"/>
                  </a:lnTo>
                  <a:lnTo>
                    <a:pt x="1056" y="653"/>
                  </a:lnTo>
                  <a:lnTo>
                    <a:pt x="1055" y="653"/>
                  </a:lnTo>
                  <a:lnTo>
                    <a:pt x="1055" y="653"/>
                  </a:lnTo>
                  <a:lnTo>
                    <a:pt x="1055" y="660"/>
                  </a:lnTo>
                  <a:lnTo>
                    <a:pt x="1056" y="660"/>
                  </a:lnTo>
                  <a:lnTo>
                    <a:pt x="1058" y="668"/>
                  </a:lnTo>
                  <a:lnTo>
                    <a:pt x="1063" y="670"/>
                  </a:lnTo>
                  <a:lnTo>
                    <a:pt x="1067" y="674"/>
                  </a:lnTo>
                  <a:lnTo>
                    <a:pt x="1070" y="674"/>
                  </a:lnTo>
                  <a:lnTo>
                    <a:pt x="1072" y="677"/>
                  </a:lnTo>
                  <a:lnTo>
                    <a:pt x="1072" y="677"/>
                  </a:lnTo>
                  <a:lnTo>
                    <a:pt x="1072" y="675"/>
                  </a:lnTo>
                  <a:lnTo>
                    <a:pt x="1074" y="675"/>
                  </a:lnTo>
                  <a:lnTo>
                    <a:pt x="1074" y="677"/>
                  </a:lnTo>
                  <a:lnTo>
                    <a:pt x="1084" y="677"/>
                  </a:lnTo>
                  <a:lnTo>
                    <a:pt x="1084" y="677"/>
                  </a:lnTo>
                  <a:lnTo>
                    <a:pt x="1086" y="677"/>
                  </a:lnTo>
                  <a:lnTo>
                    <a:pt x="1086" y="679"/>
                  </a:lnTo>
                  <a:lnTo>
                    <a:pt x="1095" y="679"/>
                  </a:lnTo>
                  <a:lnTo>
                    <a:pt x="1097" y="682"/>
                  </a:lnTo>
                  <a:lnTo>
                    <a:pt x="1100" y="682"/>
                  </a:lnTo>
                  <a:lnTo>
                    <a:pt x="1103" y="682"/>
                  </a:lnTo>
                  <a:lnTo>
                    <a:pt x="1107" y="681"/>
                  </a:lnTo>
                  <a:lnTo>
                    <a:pt x="1110" y="681"/>
                  </a:lnTo>
                  <a:lnTo>
                    <a:pt x="1110" y="682"/>
                  </a:lnTo>
                  <a:lnTo>
                    <a:pt x="1112" y="682"/>
                  </a:lnTo>
                  <a:lnTo>
                    <a:pt x="1112" y="684"/>
                  </a:lnTo>
                  <a:lnTo>
                    <a:pt x="1112" y="684"/>
                  </a:lnTo>
                  <a:lnTo>
                    <a:pt x="1114" y="684"/>
                  </a:lnTo>
                  <a:lnTo>
                    <a:pt x="1116" y="686"/>
                  </a:lnTo>
                  <a:lnTo>
                    <a:pt x="1117" y="686"/>
                  </a:lnTo>
                  <a:lnTo>
                    <a:pt x="1117" y="689"/>
                  </a:lnTo>
                  <a:lnTo>
                    <a:pt x="1123" y="689"/>
                  </a:lnTo>
                  <a:lnTo>
                    <a:pt x="1123" y="695"/>
                  </a:lnTo>
                  <a:lnTo>
                    <a:pt x="1123" y="700"/>
                  </a:lnTo>
                  <a:lnTo>
                    <a:pt x="1126" y="702"/>
                  </a:lnTo>
                  <a:lnTo>
                    <a:pt x="1130" y="705"/>
                  </a:lnTo>
                  <a:lnTo>
                    <a:pt x="1128" y="707"/>
                  </a:lnTo>
                  <a:lnTo>
                    <a:pt x="1126" y="709"/>
                  </a:lnTo>
                  <a:lnTo>
                    <a:pt x="1126" y="707"/>
                  </a:lnTo>
                  <a:lnTo>
                    <a:pt x="1124" y="707"/>
                  </a:lnTo>
                  <a:lnTo>
                    <a:pt x="1123" y="709"/>
                  </a:lnTo>
                  <a:lnTo>
                    <a:pt x="1123" y="709"/>
                  </a:lnTo>
                  <a:lnTo>
                    <a:pt x="1121" y="709"/>
                  </a:lnTo>
                  <a:lnTo>
                    <a:pt x="1121" y="710"/>
                  </a:lnTo>
                  <a:lnTo>
                    <a:pt x="1123" y="710"/>
                  </a:lnTo>
                  <a:lnTo>
                    <a:pt x="1123" y="712"/>
                  </a:lnTo>
                  <a:lnTo>
                    <a:pt x="1123" y="712"/>
                  </a:lnTo>
                  <a:lnTo>
                    <a:pt x="1123" y="715"/>
                  </a:lnTo>
                  <a:lnTo>
                    <a:pt x="1119" y="715"/>
                  </a:lnTo>
                  <a:lnTo>
                    <a:pt x="1117" y="714"/>
                  </a:lnTo>
                  <a:lnTo>
                    <a:pt x="1117" y="712"/>
                  </a:lnTo>
                  <a:lnTo>
                    <a:pt x="1112" y="710"/>
                  </a:lnTo>
                  <a:lnTo>
                    <a:pt x="1112" y="710"/>
                  </a:lnTo>
                  <a:lnTo>
                    <a:pt x="1109" y="710"/>
                  </a:lnTo>
                  <a:lnTo>
                    <a:pt x="1109" y="707"/>
                  </a:lnTo>
                  <a:lnTo>
                    <a:pt x="1107" y="707"/>
                  </a:lnTo>
                  <a:lnTo>
                    <a:pt x="1107" y="707"/>
                  </a:lnTo>
                  <a:lnTo>
                    <a:pt x="1105" y="707"/>
                  </a:lnTo>
                  <a:lnTo>
                    <a:pt x="1105" y="707"/>
                  </a:lnTo>
                  <a:lnTo>
                    <a:pt x="1103" y="710"/>
                  </a:lnTo>
                  <a:lnTo>
                    <a:pt x="1102" y="710"/>
                  </a:lnTo>
                  <a:lnTo>
                    <a:pt x="1100" y="712"/>
                  </a:lnTo>
                  <a:lnTo>
                    <a:pt x="1098" y="714"/>
                  </a:lnTo>
                  <a:lnTo>
                    <a:pt x="1097" y="717"/>
                  </a:lnTo>
                  <a:lnTo>
                    <a:pt x="1097" y="717"/>
                  </a:lnTo>
                  <a:lnTo>
                    <a:pt x="1095" y="726"/>
                  </a:lnTo>
                  <a:lnTo>
                    <a:pt x="1097" y="726"/>
                  </a:lnTo>
                  <a:lnTo>
                    <a:pt x="1095" y="738"/>
                  </a:lnTo>
                  <a:lnTo>
                    <a:pt x="1091" y="738"/>
                  </a:lnTo>
                  <a:lnTo>
                    <a:pt x="1090" y="740"/>
                  </a:lnTo>
                  <a:lnTo>
                    <a:pt x="1088" y="743"/>
                  </a:lnTo>
                  <a:lnTo>
                    <a:pt x="1086" y="740"/>
                  </a:lnTo>
                  <a:lnTo>
                    <a:pt x="1084" y="736"/>
                  </a:lnTo>
                  <a:lnTo>
                    <a:pt x="1084" y="731"/>
                  </a:lnTo>
                  <a:lnTo>
                    <a:pt x="1083" y="728"/>
                  </a:lnTo>
                  <a:lnTo>
                    <a:pt x="1081" y="724"/>
                  </a:lnTo>
                  <a:lnTo>
                    <a:pt x="1081" y="724"/>
                  </a:lnTo>
                  <a:lnTo>
                    <a:pt x="1081" y="724"/>
                  </a:lnTo>
                  <a:lnTo>
                    <a:pt x="1079" y="722"/>
                  </a:lnTo>
                  <a:lnTo>
                    <a:pt x="1074" y="722"/>
                  </a:lnTo>
                  <a:lnTo>
                    <a:pt x="1072" y="726"/>
                  </a:lnTo>
                  <a:lnTo>
                    <a:pt x="1067" y="729"/>
                  </a:lnTo>
                  <a:lnTo>
                    <a:pt x="1067" y="729"/>
                  </a:lnTo>
                  <a:lnTo>
                    <a:pt x="1067" y="729"/>
                  </a:lnTo>
                  <a:lnTo>
                    <a:pt x="1067" y="728"/>
                  </a:lnTo>
                  <a:lnTo>
                    <a:pt x="1067" y="724"/>
                  </a:lnTo>
                  <a:lnTo>
                    <a:pt x="1070" y="721"/>
                  </a:lnTo>
                  <a:lnTo>
                    <a:pt x="1072" y="715"/>
                  </a:lnTo>
                  <a:lnTo>
                    <a:pt x="1074" y="710"/>
                  </a:lnTo>
                  <a:lnTo>
                    <a:pt x="1072" y="705"/>
                  </a:lnTo>
                  <a:lnTo>
                    <a:pt x="1072" y="705"/>
                  </a:lnTo>
                  <a:lnTo>
                    <a:pt x="1072" y="703"/>
                  </a:lnTo>
                  <a:lnTo>
                    <a:pt x="1070" y="702"/>
                  </a:lnTo>
                  <a:lnTo>
                    <a:pt x="1069" y="700"/>
                  </a:lnTo>
                  <a:lnTo>
                    <a:pt x="1070" y="698"/>
                  </a:lnTo>
                  <a:lnTo>
                    <a:pt x="1070" y="696"/>
                  </a:lnTo>
                  <a:lnTo>
                    <a:pt x="1070" y="696"/>
                  </a:lnTo>
                  <a:lnTo>
                    <a:pt x="1069" y="695"/>
                  </a:lnTo>
                  <a:lnTo>
                    <a:pt x="1067" y="693"/>
                  </a:lnTo>
                  <a:lnTo>
                    <a:pt x="1065" y="691"/>
                  </a:lnTo>
                  <a:lnTo>
                    <a:pt x="1063" y="691"/>
                  </a:lnTo>
                  <a:lnTo>
                    <a:pt x="1060" y="691"/>
                  </a:lnTo>
                  <a:lnTo>
                    <a:pt x="1056" y="686"/>
                  </a:lnTo>
                  <a:lnTo>
                    <a:pt x="1053" y="686"/>
                  </a:lnTo>
                  <a:lnTo>
                    <a:pt x="1053" y="688"/>
                  </a:lnTo>
                  <a:lnTo>
                    <a:pt x="1051" y="689"/>
                  </a:lnTo>
                  <a:lnTo>
                    <a:pt x="1049" y="689"/>
                  </a:lnTo>
                  <a:lnTo>
                    <a:pt x="1049" y="693"/>
                  </a:lnTo>
                  <a:lnTo>
                    <a:pt x="1048" y="695"/>
                  </a:lnTo>
                  <a:lnTo>
                    <a:pt x="1048" y="695"/>
                  </a:lnTo>
                  <a:lnTo>
                    <a:pt x="1046" y="695"/>
                  </a:lnTo>
                  <a:lnTo>
                    <a:pt x="1044" y="696"/>
                  </a:lnTo>
                  <a:lnTo>
                    <a:pt x="1042" y="700"/>
                  </a:lnTo>
                  <a:lnTo>
                    <a:pt x="1042" y="702"/>
                  </a:lnTo>
                  <a:lnTo>
                    <a:pt x="1041" y="703"/>
                  </a:lnTo>
                  <a:lnTo>
                    <a:pt x="1039" y="703"/>
                  </a:lnTo>
                  <a:lnTo>
                    <a:pt x="1039" y="703"/>
                  </a:lnTo>
                  <a:lnTo>
                    <a:pt x="1037" y="702"/>
                  </a:lnTo>
                  <a:lnTo>
                    <a:pt x="1035" y="702"/>
                  </a:lnTo>
                  <a:lnTo>
                    <a:pt x="1035" y="703"/>
                  </a:lnTo>
                  <a:lnTo>
                    <a:pt x="1034" y="705"/>
                  </a:lnTo>
                  <a:lnTo>
                    <a:pt x="1034" y="709"/>
                  </a:lnTo>
                  <a:lnTo>
                    <a:pt x="1034" y="714"/>
                  </a:lnTo>
                  <a:lnTo>
                    <a:pt x="1034" y="717"/>
                  </a:lnTo>
                  <a:lnTo>
                    <a:pt x="1032" y="719"/>
                  </a:lnTo>
                  <a:lnTo>
                    <a:pt x="1030" y="719"/>
                  </a:lnTo>
                  <a:lnTo>
                    <a:pt x="1028" y="719"/>
                  </a:lnTo>
                  <a:lnTo>
                    <a:pt x="1030" y="736"/>
                  </a:lnTo>
                  <a:lnTo>
                    <a:pt x="1030" y="736"/>
                  </a:lnTo>
                  <a:lnTo>
                    <a:pt x="1030" y="738"/>
                  </a:lnTo>
                  <a:lnTo>
                    <a:pt x="1032" y="738"/>
                  </a:lnTo>
                  <a:lnTo>
                    <a:pt x="1032" y="749"/>
                  </a:lnTo>
                  <a:lnTo>
                    <a:pt x="1030" y="749"/>
                  </a:lnTo>
                  <a:lnTo>
                    <a:pt x="1030" y="750"/>
                  </a:lnTo>
                  <a:lnTo>
                    <a:pt x="1028" y="752"/>
                  </a:lnTo>
                  <a:lnTo>
                    <a:pt x="1027" y="759"/>
                  </a:lnTo>
                  <a:lnTo>
                    <a:pt x="1025" y="759"/>
                  </a:lnTo>
                  <a:lnTo>
                    <a:pt x="1025" y="764"/>
                  </a:lnTo>
                  <a:lnTo>
                    <a:pt x="1025" y="764"/>
                  </a:lnTo>
                  <a:lnTo>
                    <a:pt x="1021" y="766"/>
                  </a:lnTo>
                  <a:lnTo>
                    <a:pt x="1020" y="768"/>
                  </a:lnTo>
                  <a:lnTo>
                    <a:pt x="1016" y="768"/>
                  </a:lnTo>
                  <a:lnTo>
                    <a:pt x="1014" y="768"/>
                  </a:lnTo>
                  <a:lnTo>
                    <a:pt x="1014" y="766"/>
                  </a:lnTo>
                  <a:lnTo>
                    <a:pt x="1013" y="764"/>
                  </a:lnTo>
                  <a:lnTo>
                    <a:pt x="1011" y="756"/>
                  </a:lnTo>
                  <a:lnTo>
                    <a:pt x="1009" y="756"/>
                  </a:lnTo>
                  <a:lnTo>
                    <a:pt x="1009" y="747"/>
                  </a:lnTo>
                  <a:lnTo>
                    <a:pt x="1009" y="747"/>
                  </a:lnTo>
                  <a:lnTo>
                    <a:pt x="1009" y="743"/>
                  </a:lnTo>
                  <a:lnTo>
                    <a:pt x="1007" y="743"/>
                  </a:lnTo>
                  <a:lnTo>
                    <a:pt x="1007" y="738"/>
                  </a:lnTo>
                  <a:lnTo>
                    <a:pt x="1009" y="738"/>
                  </a:lnTo>
                  <a:lnTo>
                    <a:pt x="1007" y="736"/>
                  </a:lnTo>
                  <a:lnTo>
                    <a:pt x="1009" y="736"/>
                  </a:lnTo>
                  <a:lnTo>
                    <a:pt x="1009" y="731"/>
                  </a:lnTo>
                  <a:lnTo>
                    <a:pt x="1009" y="731"/>
                  </a:lnTo>
                  <a:lnTo>
                    <a:pt x="1011" y="722"/>
                  </a:lnTo>
                  <a:lnTo>
                    <a:pt x="1013" y="722"/>
                  </a:lnTo>
                  <a:lnTo>
                    <a:pt x="1013" y="719"/>
                  </a:lnTo>
                  <a:lnTo>
                    <a:pt x="1014" y="719"/>
                  </a:lnTo>
                  <a:lnTo>
                    <a:pt x="1016" y="709"/>
                  </a:lnTo>
                  <a:lnTo>
                    <a:pt x="1018" y="709"/>
                  </a:lnTo>
                  <a:lnTo>
                    <a:pt x="1018" y="705"/>
                  </a:lnTo>
                  <a:lnTo>
                    <a:pt x="1018" y="702"/>
                  </a:lnTo>
                  <a:lnTo>
                    <a:pt x="1014" y="703"/>
                  </a:lnTo>
                  <a:lnTo>
                    <a:pt x="1013" y="705"/>
                  </a:lnTo>
                  <a:lnTo>
                    <a:pt x="1011" y="709"/>
                  </a:lnTo>
                  <a:lnTo>
                    <a:pt x="1009" y="712"/>
                  </a:lnTo>
                  <a:lnTo>
                    <a:pt x="1006" y="712"/>
                  </a:lnTo>
                  <a:lnTo>
                    <a:pt x="1007" y="709"/>
                  </a:lnTo>
                  <a:lnTo>
                    <a:pt x="1007" y="707"/>
                  </a:lnTo>
                  <a:lnTo>
                    <a:pt x="1009" y="703"/>
                  </a:lnTo>
                  <a:lnTo>
                    <a:pt x="1011" y="702"/>
                  </a:lnTo>
                  <a:lnTo>
                    <a:pt x="1013" y="702"/>
                  </a:lnTo>
                  <a:lnTo>
                    <a:pt x="1014" y="696"/>
                  </a:lnTo>
                  <a:lnTo>
                    <a:pt x="1016" y="696"/>
                  </a:lnTo>
                  <a:lnTo>
                    <a:pt x="1018" y="689"/>
                  </a:lnTo>
                  <a:lnTo>
                    <a:pt x="1018" y="689"/>
                  </a:lnTo>
                  <a:lnTo>
                    <a:pt x="1020" y="688"/>
                  </a:lnTo>
                  <a:lnTo>
                    <a:pt x="1020" y="686"/>
                  </a:lnTo>
                  <a:lnTo>
                    <a:pt x="1021" y="684"/>
                  </a:lnTo>
                  <a:lnTo>
                    <a:pt x="1025" y="684"/>
                  </a:lnTo>
                  <a:lnTo>
                    <a:pt x="1025" y="686"/>
                  </a:lnTo>
                  <a:lnTo>
                    <a:pt x="1027" y="686"/>
                  </a:lnTo>
                  <a:lnTo>
                    <a:pt x="1027" y="684"/>
                  </a:lnTo>
                  <a:lnTo>
                    <a:pt x="1030" y="682"/>
                  </a:lnTo>
                  <a:lnTo>
                    <a:pt x="1032" y="682"/>
                  </a:lnTo>
                  <a:lnTo>
                    <a:pt x="1035" y="682"/>
                  </a:lnTo>
                  <a:lnTo>
                    <a:pt x="1039" y="682"/>
                  </a:lnTo>
                  <a:lnTo>
                    <a:pt x="1039" y="681"/>
                  </a:lnTo>
                  <a:lnTo>
                    <a:pt x="1041" y="681"/>
                  </a:lnTo>
                  <a:lnTo>
                    <a:pt x="1041" y="679"/>
                  </a:lnTo>
                  <a:lnTo>
                    <a:pt x="1041" y="677"/>
                  </a:lnTo>
                  <a:lnTo>
                    <a:pt x="1044" y="679"/>
                  </a:lnTo>
                  <a:lnTo>
                    <a:pt x="1048" y="681"/>
                  </a:lnTo>
                  <a:lnTo>
                    <a:pt x="1051" y="682"/>
                  </a:lnTo>
                  <a:lnTo>
                    <a:pt x="1055" y="682"/>
                  </a:lnTo>
                  <a:lnTo>
                    <a:pt x="1055" y="679"/>
                  </a:lnTo>
                  <a:lnTo>
                    <a:pt x="1058" y="679"/>
                  </a:lnTo>
                  <a:lnTo>
                    <a:pt x="1058" y="681"/>
                  </a:lnTo>
                  <a:lnTo>
                    <a:pt x="1063" y="682"/>
                  </a:lnTo>
                  <a:lnTo>
                    <a:pt x="1063" y="679"/>
                  </a:lnTo>
                  <a:lnTo>
                    <a:pt x="1062" y="677"/>
                  </a:lnTo>
                  <a:lnTo>
                    <a:pt x="1060" y="675"/>
                  </a:lnTo>
                  <a:lnTo>
                    <a:pt x="1058" y="672"/>
                  </a:lnTo>
                  <a:lnTo>
                    <a:pt x="1049" y="674"/>
                  </a:lnTo>
                  <a:lnTo>
                    <a:pt x="1049" y="665"/>
                  </a:lnTo>
                  <a:lnTo>
                    <a:pt x="1048" y="665"/>
                  </a:lnTo>
                  <a:lnTo>
                    <a:pt x="1048" y="663"/>
                  </a:lnTo>
                  <a:lnTo>
                    <a:pt x="1046" y="665"/>
                  </a:lnTo>
                  <a:lnTo>
                    <a:pt x="1046" y="665"/>
                  </a:lnTo>
                  <a:lnTo>
                    <a:pt x="1042" y="665"/>
                  </a:lnTo>
                  <a:lnTo>
                    <a:pt x="1042" y="667"/>
                  </a:lnTo>
                  <a:lnTo>
                    <a:pt x="1034" y="668"/>
                  </a:lnTo>
                  <a:lnTo>
                    <a:pt x="1032" y="670"/>
                  </a:lnTo>
                  <a:lnTo>
                    <a:pt x="1023" y="672"/>
                  </a:lnTo>
                  <a:lnTo>
                    <a:pt x="1023" y="672"/>
                  </a:lnTo>
                  <a:lnTo>
                    <a:pt x="1021" y="672"/>
                  </a:lnTo>
                  <a:lnTo>
                    <a:pt x="1021" y="670"/>
                  </a:lnTo>
                  <a:lnTo>
                    <a:pt x="1021" y="670"/>
                  </a:lnTo>
                  <a:lnTo>
                    <a:pt x="1014" y="670"/>
                  </a:lnTo>
                  <a:lnTo>
                    <a:pt x="1013" y="663"/>
                  </a:lnTo>
                  <a:lnTo>
                    <a:pt x="1013" y="663"/>
                  </a:lnTo>
                  <a:lnTo>
                    <a:pt x="1011" y="660"/>
                  </a:lnTo>
                  <a:lnTo>
                    <a:pt x="1004" y="661"/>
                  </a:lnTo>
                  <a:lnTo>
                    <a:pt x="999" y="663"/>
                  </a:lnTo>
                  <a:lnTo>
                    <a:pt x="999" y="661"/>
                  </a:lnTo>
                  <a:lnTo>
                    <a:pt x="997" y="661"/>
                  </a:lnTo>
                  <a:lnTo>
                    <a:pt x="999" y="660"/>
                  </a:lnTo>
                  <a:lnTo>
                    <a:pt x="999" y="656"/>
                  </a:lnTo>
                  <a:lnTo>
                    <a:pt x="1001" y="656"/>
                  </a:lnTo>
                  <a:lnTo>
                    <a:pt x="1001" y="656"/>
                  </a:lnTo>
                  <a:lnTo>
                    <a:pt x="1002" y="656"/>
                  </a:lnTo>
                  <a:lnTo>
                    <a:pt x="1006" y="654"/>
                  </a:lnTo>
                  <a:lnTo>
                    <a:pt x="1007" y="653"/>
                  </a:lnTo>
                  <a:lnTo>
                    <a:pt x="1009" y="651"/>
                  </a:lnTo>
                  <a:lnTo>
                    <a:pt x="1009" y="651"/>
                  </a:lnTo>
                  <a:lnTo>
                    <a:pt x="1009" y="647"/>
                  </a:lnTo>
                  <a:lnTo>
                    <a:pt x="1004" y="649"/>
                  </a:lnTo>
                  <a:lnTo>
                    <a:pt x="1002" y="649"/>
                  </a:lnTo>
                  <a:lnTo>
                    <a:pt x="999" y="651"/>
                  </a:lnTo>
                  <a:lnTo>
                    <a:pt x="995" y="653"/>
                  </a:lnTo>
                  <a:lnTo>
                    <a:pt x="995" y="656"/>
                  </a:lnTo>
                  <a:lnTo>
                    <a:pt x="992" y="656"/>
                  </a:lnTo>
                  <a:lnTo>
                    <a:pt x="988" y="661"/>
                  </a:lnTo>
                  <a:lnTo>
                    <a:pt x="978" y="663"/>
                  </a:lnTo>
                  <a:lnTo>
                    <a:pt x="976" y="667"/>
                  </a:lnTo>
                  <a:lnTo>
                    <a:pt x="971" y="667"/>
                  </a:lnTo>
                  <a:lnTo>
                    <a:pt x="969" y="665"/>
                  </a:lnTo>
                  <a:lnTo>
                    <a:pt x="969" y="663"/>
                  </a:lnTo>
                  <a:lnTo>
                    <a:pt x="967" y="663"/>
                  </a:lnTo>
                  <a:lnTo>
                    <a:pt x="967" y="661"/>
                  </a:lnTo>
                  <a:lnTo>
                    <a:pt x="966" y="661"/>
                  </a:lnTo>
                  <a:lnTo>
                    <a:pt x="962" y="661"/>
                  </a:lnTo>
                  <a:lnTo>
                    <a:pt x="959" y="663"/>
                  </a:lnTo>
                  <a:lnTo>
                    <a:pt x="955" y="663"/>
                  </a:lnTo>
                  <a:lnTo>
                    <a:pt x="955" y="663"/>
                  </a:lnTo>
                  <a:lnTo>
                    <a:pt x="955" y="663"/>
                  </a:lnTo>
                  <a:lnTo>
                    <a:pt x="950" y="663"/>
                  </a:lnTo>
                  <a:lnTo>
                    <a:pt x="953" y="658"/>
                  </a:lnTo>
                  <a:close/>
                  <a:moveTo>
                    <a:pt x="910" y="42"/>
                  </a:moveTo>
                  <a:lnTo>
                    <a:pt x="910" y="40"/>
                  </a:lnTo>
                  <a:lnTo>
                    <a:pt x="908" y="40"/>
                  </a:lnTo>
                  <a:lnTo>
                    <a:pt x="908" y="38"/>
                  </a:lnTo>
                  <a:lnTo>
                    <a:pt x="913" y="36"/>
                  </a:lnTo>
                  <a:lnTo>
                    <a:pt x="915" y="38"/>
                  </a:lnTo>
                  <a:lnTo>
                    <a:pt x="917" y="38"/>
                  </a:lnTo>
                  <a:lnTo>
                    <a:pt x="915" y="40"/>
                  </a:lnTo>
                  <a:lnTo>
                    <a:pt x="911" y="42"/>
                  </a:lnTo>
                  <a:lnTo>
                    <a:pt x="911" y="42"/>
                  </a:lnTo>
                  <a:lnTo>
                    <a:pt x="911" y="42"/>
                  </a:lnTo>
                  <a:lnTo>
                    <a:pt x="910" y="42"/>
                  </a:lnTo>
                  <a:close/>
                  <a:moveTo>
                    <a:pt x="2" y="382"/>
                  </a:moveTo>
                  <a:lnTo>
                    <a:pt x="0" y="382"/>
                  </a:lnTo>
                  <a:lnTo>
                    <a:pt x="0" y="384"/>
                  </a:lnTo>
                  <a:lnTo>
                    <a:pt x="0" y="384"/>
                  </a:lnTo>
                  <a:lnTo>
                    <a:pt x="0" y="380"/>
                  </a:lnTo>
                  <a:lnTo>
                    <a:pt x="2" y="380"/>
                  </a:lnTo>
                  <a:lnTo>
                    <a:pt x="2" y="382"/>
                  </a:lnTo>
                  <a:close/>
                  <a:moveTo>
                    <a:pt x="322" y="401"/>
                  </a:moveTo>
                  <a:lnTo>
                    <a:pt x="320" y="401"/>
                  </a:lnTo>
                  <a:lnTo>
                    <a:pt x="320" y="398"/>
                  </a:lnTo>
                  <a:lnTo>
                    <a:pt x="320" y="398"/>
                  </a:lnTo>
                  <a:lnTo>
                    <a:pt x="320" y="396"/>
                  </a:lnTo>
                  <a:lnTo>
                    <a:pt x="316" y="396"/>
                  </a:lnTo>
                  <a:lnTo>
                    <a:pt x="313" y="396"/>
                  </a:lnTo>
                  <a:lnTo>
                    <a:pt x="311" y="396"/>
                  </a:lnTo>
                  <a:lnTo>
                    <a:pt x="309" y="389"/>
                  </a:lnTo>
                  <a:lnTo>
                    <a:pt x="311" y="389"/>
                  </a:lnTo>
                  <a:lnTo>
                    <a:pt x="311" y="387"/>
                  </a:lnTo>
                  <a:lnTo>
                    <a:pt x="313" y="389"/>
                  </a:lnTo>
                  <a:lnTo>
                    <a:pt x="315" y="389"/>
                  </a:lnTo>
                  <a:lnTo>
                    <a:pt x="318" y="389"/>
                  </a:lnTo>
                  <a:lnTo>
                    <a:pt x="318" y="393"/>
                  </a:lnTo>
                  <a:lnTo>
                    <a:pt x="320" y="396"/>
                  </a:lnTo>
                  <a:lnTo>
                    <a:pt x="322" y="398"/>
                  </a:lnTo>
                  <a:lnTo>
                    <a:pt x="322" y="401"/>
                  </a:lnTo>
                  <a:close/>
                  <a:moveTo>
                    <a:pt x="330" y="384"/>
                  </a:moveTo>
                  <a:lnTo>
                    <a:pt x="329" y="384"/>
                  </a:lnTo>
                  <a:lnTo>
                    <a:pt x="329" y="380"/>
                  </a:lnTo>
                  <a:lnTo>
                    <a:pt x="329" y="380"/>
                  </a:lnTo>
                  <a:lnTo>
                    <a:pt x="329" y="380"/>
                  </a:lnTo>
                  <a:lnTo>
                    <a:pt x="330" y="380"/>
                  </a:lnTo>
                  <a:lnTo>
                    <a:pt x="330" y="384"/>
                  </a:lnTo>
                  <a:close/>
                  <a:moveTo>
                    <a:pt x="395" y="131"/>
                  </a:moveTo>
                  <a:lnTo>
                    <a:pt x="395" y="131"/>
                  </a:lnTo>
                  <a:lnTo>
                    <a:pt x="395" y="129"/>
                  </a:lnTo>
                  <a:lnTo>
                    <a:pt x="395" y="129"/>
                  </a:lnTo>
                  <a:lnTo>
                    <a:pt x="395" y="131"/>
                  </a:lnTo>
                  <a:close/>
                  <a:moveTo>
                    <a:pt x="423" y="515"/>
                  </a:moveTo>
                  <a:lnTo>
                    <a:pt x="421" y="515"/>
                  </a:lnTo>
                  <a:lnTo>
                    <a:pt x="421" y="513"/>
                  </a:lnTo>
                  <a:lnTo>
                    <a:pt x="423" y="513"/>
                  </a:lnTo>
                  <a:lnTo>
                    <a:pt x="423" y="515"/>
                  </a:lnTo>
                  <a:close/>
                  <a:moveTo>
                    <a:pt x="514" y="651"/>
                  </a:moveTo>
                  <a:lnTo>
                    <a:pt x="510" y="651"/>
                  </a:lnTo>
                  <a:lnTo>
                    <a:pt x="510" y="653"/>
                  </a:lnTo>
                  <a:lnTo>
                    <a:pt x="508" y="653"/>
                  </a:lnTo>
                  <a:lnTo>
                    <a:pt x="508" y="654"/>
                  </a:lnTo>
                  <a:lnTo>
                    <a:pt x="508" y="654"/>
                  </a:lnTo>
                  <a:lnTo>
                    <a:pt x="508" y="654"/>
                  </a:lnTo>
                  <a:lnTo>
                    <a:pt x="508" y="654"/>
                  </a:lnTo>
                  <a:lnTo>
                    <a:pt x="505" y="656"/>
                  </a:lnTo>
                  <a:lnTo>
                    <a:pt x="505" y="653"/>
                  </a:lnTo>
                  <a:lnTo>
                    <a:pt x="508" y="651"/>
                  </a:lnTo>
                  <a:lnTo>
                    <a:pt x="512" y="647"/>
                  </a:lnTo>
                  <a:lnTo>
                    <a:pt x="512" y="649"/>
                  </a:lnTo>
                  <a:lnTo>
                    <a:pt x="514" y="649"/>
                  </a:lnTo>
                  <a:lnTo>
                    <a:pt x="514" y="651"/>
                  </a:lnTo>
                  <a:close/>
                  <a:moveTo>
                    <a:pt x="580" y="283"/>
                  </a:moveTo>
                  <a:lnTo>
                    <a:pt x="580" y="284"/>
                  </a:lnTo>
                  <a:lnTo>
                    <a:pt x="573" y="284"/>
                  </a:lnTo>
                  <a:lnTo>
                    <a:pt x="569" y="284"/>
                  </a:lnTo>
                  <a:lnTo>
                    <a:pt x="566" y="286"/>
                  </a:lnTo>
                  <a:lnTo>
                    <a:pt x="562" y="288"/>
                  </a:lnTo>
                  <a:lnTo>
                    <a:pt x="559" y="288"/>
                  </a:lnTo>
                  <a:lnTo>
                    <a:pt x="557" y="284"/>
                  </a:lnTo>
                  <a:lnTo>
                    <a:pt x="550" y="284"/>
                  </a:lnTo>
                  <a:lnTo>
                    <a:pt x="550" y="284"/>
                  </a:lnTo>
                  <a:lnTo>
                    <a:pt x="548" y="284"/>
                  </a:lnTo>
                  <a:lnTo>
                    <a:pt x="547" y="284"/>
                  </a:lnTo>
                  <a:lnTo>
                    <a:pt x="545" y="284"/>
                  </a:lnTo>
                  <a:lnTo>
                    <a:pt x="543" y="284"/>
                  </a:lnTo>
                  <a:lnTo>
                    <a:pt x="541" y="283"/>
                  </a:lnTo>
                  <a:lnTo>
                    <a:pt x="540" y="283"/>
                  </a:lnTo>
                  <a:lnTo>
                    <a:pt x="540" y="281"/>
                  </a:lnTo>
                  <a:lnTo>
                    <a:pt x="543" y="281"/>
                  </a:lnTo>
                  <a:lnTo>
                    <a:pt x="545" y="281"/>
                  </a:lnTo>
                  <a:lnTo>
                    <a:pt x="547" y="279"/>
                  </a:lnTo>
                  <a:lnTo>
                    <a:pt x="548" y="279"/>
                  </a:lnTo>
                  <a:lnTo>
                    <a:pt x="550" y="279"/>
                  </a:lnTo>
                  <a:lnTo>
                    <a:pt x="552" y="276"/>
                  </a:lnTo>
                  <a:lnTo>
                    <a:pt x="555" y="276"/>
                  </a:lnTo>
                  <a:lnTo>
                    <a:pt x="559" y="276"/>
                  </a:lnTo>
                  <a:lnTo>
                    <a:pt x="561" y="277"/>
                  </a:lnTo>
                  <a:lnTo>
                    <a:pt x="566" y="277"/>
                  </a:lnTo>
                  <a:lnTo>
                    <a:pt x="566" y="281"/>
                  </a:lnTo>
                  <a:lnTo>
                    <a:pt x="566" y="281"/>
                  </a:lnTo>
                  <a:lnTo>
                    <a:pt x="566" y="281"/>
                  </a:lnTo>
                  <a:lnTo>
                    <a:pt x="580" y="281"/>
                  </a:lnTo>
                  <a:lnTo>
                    <a:pt x="580" y="283"/>
                  </a:lnTo>
                  <a:lnTo>
                    <a:pt x="580" y="283"/>
                  </a:lnTo>
                  <a:lnTo>
                    <a:pt x="580" y="283"/>
                  </a:lnTo>
                  <a:close/>
                  <a:moveTo>
                    <a:pt x="580" y="230"/>
                  </a:moveTo>
                  <a:lnTo>
                    <a:pt x="580" y="232"/>
                  </a:lnTo>
                  <a:lnTo>
                    <a:pt x="576" y="232"/>
                  </a:lnTo>
                  <a:lnTo>
                    <a:pt x="571" y="232"/>
                  </a:lnTo>
                  <a:lnTo>
                    <a:pt x="568" y="232"/>
                  </a:lnTo>
                  <a:lnTo>
                    <a:pt x="566" y="230"/>
                  </a:lnTo>
                  <a:lnTo>
                    <a:pt x="564" y="228"/>
                  </a:lnTo>
                  <a:lnTo>
                    <a:pt x="557" y="230"/>
                  </a:lnTo>
                  <a:lnTo>
                    <a:pt x="557" y="230"/>
                  </a:lnTo>
                  <a:lnTo>
                    <a:pt x="557" y="230"/>
                  </a:lnTo>
                  <a:lnTo>
                    <a:pt x="557" y="235"/>
                  </a:lnTo>
                  <a:lnTo>
                    <a:pt x="557" y="235"/>
                  </a:lnTo>
                  <a:lnTo>
                    <a:pt x="561" y="237"/>
                  </a:lnTo>
                  <a:lnTo>
                    <a:pt x="564" y="239"/>
                  </a:lnTo>
                  <a:lnTo>
                    <a:pt x="568" y="241"/>
                  </a:lnTo>
                  <a:lnTo>
                    <a:pt x="569" y="241"/>
                  </a:lnTo>
                  <a:lnTo>
                    <a:pt x="569" y="244"/>
                  </a:lnTo>
                  <a:lnTo>
                    <a:pt x="569" y="242"/>
                  </a:lnTo>
                  <a:lnTo>
                    <a:pt x="568" y="242"/>
                  </a:lnTo>
                  <a:lnTo>
                    <a:pt x="568" y="242"/>
                  </a:lnTo>
                  <a:lnTo>
                    <a:pt x="562" y="242"/>
                  </a:lnTo>
                  <a:lnTo>
                    <a:pt x="562" y="241"/>
                  </a:lnTo>
                  <a:lnTo>
                    <a:pt x="561" y="241"/>
                  </a:lnTo>
                  <a:lnTo>
                    <a:pt x="555" y="241"/>
                  </a:lnTo>
                  <a:lnTo>
                    <a:pt x="552" y="242"/>
                  </a:lnTo>
                  <a:lnTo>
                    <a:pt x="547" y="244"/>
                  </a:lnTo>
                  <a:lnTo>
                    <a:pt x="543" y="246"/>
                  </a:lnTo>
                  <a:lnTo>
                    <a:pt x="541" y="246"/>
                  </a:lnTo>
                  <a:lnTo>
                    <a:pt x="541" y="248"/>
                  </a:lnTo>
                  <a:lnTo>
                    <a:pt x="540" y="248"/>
                  </a:lnTo>
                  <a:lnTo>
                    <a:pt x="538" y="249"/>
                  </a:lnTo>
                  <a:lnTo>
                    <a:pt x="536" y="249"/>
                  </a:lnTo>
                  <a:lnTo>
                    <a:pt x="534" y="253"/>
                  </a:lnTo>
                  <a:lnTo>
                    <a:pt x="534" y="253"/>
                  </a:lnTo>
                  <a:lnTo>
                    <a:pt x="534" y="253"/>
                  </a:lnTo>
                  <a:lnTo>
                    <a:pt x="533" y="255"/>
                  </a:lnTo>
                  <a:lnTo>
                    <a:pt x="533" y="255"/>
                  </a:lnTo>
                  <a:lnTo>
                    <a:pt x="533" y="248"/>
                  </a:lnTo>
                  <a:lnTo>
                    <a:pt x="534" y="248"/>
                  </a:lnTo>
                  <a:lnTo>
                    <a:pt x="534" y="248"/>
                  </a:lnTo>
                  <a:lnTo>
                    <a:pt x="538" y="246"/>
                  </a:lnTo>
                  <a:lnTo>
                    <a:pt x="538" y="244"/>
                  </a:lnTo>
                  <a:lnTo>
                    <a:pt x="541" y="242"/>
                  </a:lnTo>
                  <a:lnTo>
                    <a:pt x="543" y="241"/>
                  </a:lnTo>
                  <a:lnTo>
                    <a:pt x="545" y="239"/>
                  </a:lnTo>
                  <a:lnTo>
                    <a:pt x="548" y="239"/>
                  </a:lnTo>
                  <a:lnTo>
                    <a:pt x="552" y="239"/>
                  </a:lnTo>
                  <a:lnTo>
                    <a:pt x="552" y="235"/>
                  </a:lnTo>
                  <a:lnTo>
                    <a:pt x="548" y="235"/>
                  </a:lnTo>
                  <a:lnTo>
                    <a:pt x="547" y="234"/>
                  </a:lnTo>
                  <a:lnTo>
                    <a:pt x="538" y="234"/>
                  </a:lnTo>
                  <a:lnTo>
                    <a:pt x="538" y="235"/>
                  </a:lnTo>
                  <a:lnTo>
                    <a:pt x="538" y="235"/>
                  </a:lnTo>
                  <a:lnTo>
                    <a:pt x="534" y="237"/>
                  </a:lnTo>
                  <a:lnTo>
                    <a:pt x="533" y="239"/>
                  </a:lnTo>
                  <a:lnTo>
                    <a:pt x="533" y="239"/>
                  </a:lnTo>
                  <a:lnTo>
                    <a:pt x="533" y="242"/>
                  </a:lnTo>
                  <a:lnTo>
                    <a:pt x="529" y="242"/>
                  </a:lnTo>
                  <a:lnTo>
                    <a:pt x="529" y="248"/>
                  </a:lnTo>
                  <a:lnTo>
                    <a:pt x="529" y="249"/>
                  </a:lnTo>
                  <a:lnTo>
                    <a:pt x="527" y="251"/>
                  </a:lnTo>
                  <a:lnTo>
                    <a:pt x="526" y="251"/>
                  </a:lnTo>
                  <a:lnTo>
                    <a:pt x="512" y="248"/>
                  </a:lnTo>
                  <a:lnTo>
                    <a:pt x="512" y="248"/>
                  </a:lnTo>
                  <a:lnTo>
                    <a:pt x="510" y="246"/>
                  </a:lnTo>
                  <a:lnTo>
                    <a:pt x="508" y="244"/>
                  </a:lnTo>
                  <a:lnTo>
                    <a:pt x="507" y="244"/>
                  </a:lnTo>
                  <a:lnTo>
                    <a:pt x="507" y="242"/>
                  </a:lnTo>
                  <a:lnTo>
                    <a:pt x="508" y="241"/>
                  </a:lnTo>
                  <a:lnTo>
                    <a:pt x="508" y="241"/>
                  </a:lnTo>
                  <a:lnTo>
                    <a:pt x="510" y="239"/>
                  </a:lnTo>
                  <a:lnTo>
                    <a:pt x="512" y="239"/>
                  </a:lnTo>
                  <a:lnTo>
                    <a:pt x="510" y="237"/>
                  </a:lnTo>
                  <a:lnTo>
                    <a:pt x="508" y="234"/>
                  </a:lnTo>
                  <a:lnTo>
                    <a:pt x="510" y="234"/>
                  </a:lnTo>
                  <a:lnTo>
                    <a:pt x="514" y="232"/>
                  </a:lnTo>
                  <a:lnTo>
                    <a:pt x="514" y="230"/>
                  </a:lnTo>
                  <a:lnTo>
                    <a:pt x="517" y="230"/>
                  </a:lnTo>
                  <a:lnTo>
                    <a:pt x="517" y="228"/>
                  </a:lnTo>
                  <a:lnTo>
                    <a:pt x="517" y="228"/>
                  </a:lnTo>
                  <a:lnTo>
                    <a:pt x="517" y="227"/>
                  </a:lnTo>
                  <a:lnTo>
                    <a:pt x="517" y="223"/>
                  </a:lnTo>
                  <a:lnTo>
                    <a:pt x="514" y="220"/>
                  </a:lnTo>
                  <a:lnTo>
                    <a:pt x="510" y="218"/>
                  </a:lnTo>
                  <a:lnTo>
                    <a:pt x="510" y="216"/>
                  </a:lnTo>
                  <a:lnTo>
                    <a:pt x="515" y="218"/>
                  </a:lnTo>
                  <a:lnTo>
                    <a:pt x="519" y="218"/>
                  </a:lnTo>
                  <a:lnTo>
                    <a:pt x="524" y="220"/>
                  </a:lnTo>
                  <a:lnTo>
                    <a:pt x="529" y="220"/>
                  </a:lnTo>
                  <a:lnTo>
                    <a:pt x="529" y="214"/>
                  </a:lnTo>
                  <a:lnTo>
                    <a:pt x="526" y="214"/>
                  </a:lnTo>
                  <a:lnTo>
                    <a:pt x="526" y="213"/>
                  </a:lnTo>
                  <a:lnTo>
                    <a:pt x="522" y="209"/>
                  </a:lnTo>
                  <a:lnTo>
                    <a:pt x="522" y="209"/>
                  </a:lnTo>
                  <a:lnTo>
                    <a:pt x="512" y="209"/>
                  </a:lnTo>
                  <a:lnTo>
                    <a:pt x="512" y="208"/>
                  </a:lnTo>
                  <a:lnTo>
                    <a:pt x="505" y="208"/>
                  </a:lnTo>
                  <a:lnTo>
                    <a:pt x="505" y="206"/>
                  </a:lnTo>
                  <a:lnTo>
                    <a:pt x="500" y="206"/>
                  </a:lnTo>
                  <a:lnTo>
                    <a:pt x="500" y="208"/>
                  </a:lnTo>
                  <a:lnTo>
                    <a:pt x="493" y="208"/>
                  </a:lnTo>
                  <a:lnTo>
                    <a:pt x="493" y="202"/>
                  </a:lnTo>
                  <a:lnTo>
                    <a:pt x="496" y="202"/>
                  </a:lnTo>
                  <a:lnTo>
                    <a:pt x="500" y="202"/>
                  </a:lnTo>
                  <a:lnTo>
                    <a:pt x="503" y="202"/>
                  </a:lnTo>
                  <a:lnTo>
                    <a:pt x="505" y="199"/>
                  </a:lnTo>
                  <a:lnTo>
                    <a:pt x="507" y="199"/>
                  </a:lnTo>
                  <a:lnTo>
                    <a:pt x="510" y="201"/>
                  </a:lnTo>
                  <a:lnTo>
                    <a:pt x="514" y="202"/>
                  </a:lnTo>
                  <a:lnTo>
                    <a:pt x="517" y="201"/>
                  </a:lnTo>
                  <a:lnTo>
                    <a:pt x="517" y="201"/>
                  </a:lnTo>
                  <a:lnTo>
                    <a:pt x="519" y="201"/>
                  </a:lnTo>
                  <a:lnTo>
                    <a:pt x="519" y="199"/>
                  </a:lnTo>
                  <a:lnTo>
                    <a:pt x="527" y="199"/>
                  </a:lnTo>
                  <a:lnTo>
                    <a:pt x="527" y="197"/>
                  </a:lnTo>
                  <a:lnTo>
                    <a:pt x="529" y="197"/>
                  </a:lnTo>
                  <a:lnTo>
                    <a:pt x="529" y="197"/>
                  </a:lnTo>
                  <a:lnTo>
                    <a:pt x="533" y="197"/>
                  </a:lnTo>
                  <a:lnTo>
                    <a:pt x="533" y="195"/>
                  </a:lnTo>
                  <a:lnTo>
                    <a:pt x="540" y="195"/>
                  </a:lnTo>
                  <a:lnTo>
                    <a:pt x="540" y="194"/>
                  </a:lnTo>
                  <a:lnTo>
                    <a:pt x="545" y="194"/>
                  </a:lnTo>
                  <a:lnTo>
                    <a:pt x="545" y="192"/>
                  </a:lnTo>
                  <a:lnTo>
                    <a:pt x="547" y="192"/>
                  </a:lnTo>
                  <a:lnTo>
                    <a:pt x="547" y="194"/>
                  </a:lnTo>
                  <a:lnTo>
                    <a:pt x="547" y="194"/>
                  </a:lnTo>
                  <a:lnTo>
                    <a:pt x="554" y="192"/>
                  </a:lnTo>
                  <a:lnTo>
                    <a:pt x="555" y="194"/>
                  </a:lnTo>
                  <a:lnTo>
                    <a:pt x="559" y="194"/>
                  </a:lnTo>
                  <a:lnTo>
                    <a:pt x="559" y="195"/>
                  </a:lnTo>
                  <a:lnTo>
                    <a:pt x="561" y="195"/>
                  </a:lnTo>
                  <a:lnTo>
                    <a:pt x="561" y="197"/>
                  </a:lnTo>
                  <a:lnTo>
                    <a:pt x="568" y="197"/>
                  </a:lnTo>
                  <a:lnTo>
                    <a:pt x="568" y="199"/>
                  </a:lnTo>
                  <a:lnTo>
                    <a:pt x="564" y="201"/>
                  </a:lnTo>
                  <a:lnTo>
                    <a:pt x="561" y="201"/>
                  </a:lnTo>
                  <a:lnTo>
                    <a:pt x="557" y="201"/>
                  </a:lnTo>
                  <a:lnTo>
                    <a:pt x="552" y="201"/>
                  </a:lnTo>
                  <a:lnTo>
                    <a:pt x="550" y="204"/>
                  </a:lnTo>
                  <a:lnTo>
                    <a:pt x="547" y="204"/>
                  </a:lnTo>
                  <a:lnTo>
                    <a:pt x="550" y="206"/>
                  </a:lnTo>
                  <a:lnTo>
                    <a:pt x="552" y="206"/>
                  </a:lnTo>
                  <a:lnTo>
                    <a:pt x="554" y="206"/>
                  </a:lnTo>
                  <a:lnTo>
                    <a:pt x="557" y="206"/>
                  </a:lnTo>
                  <a:lnTo>
                    <a:pt x="557" y="208"/>
                  </a:lnTo>
                  <a:lnTo>
                    <a:pt x="566" y="209"/>
                  </a:lnTo>
                  <a:lnTo>
                    <a:pt x="566" y="209"/>
                  </a:lnTo>
                  <a:lnTo>
                    <a:pt x="568" y="209"/>
                  </a:lnTo>
                  <a:lnTo>
                    <a:pt x="568" y="211"/>
                  </a:lnTo>
                  <a:lnTo>
                    <a:pt x="571" y="211"/>
                  </a:lnTo>
                  <a:lnTo>
                    <a:pt x="576" y="211"/>
                  </a:lnTo>
                  <a:lnTo>
                    <a:pt x="580" y="211"/>
                  </a:lnTo>
                  <a:lnTo>
                    <a:pt x="582" y="209"/>
                  </a:lnTo>
                  <a:lnTo>
                    <a:pt x="583" y="209"/>
                  </a:lnTo>
                  <a:lnTo>
                    <a:pt x="585" y="209"/>
                  </a:lnTo>
                  <a:lnTo>
                    <a:pt x="587" y="211"/>
                  </a:lnTo>
                  <a:lnTo>
                    <a:pt x="585" y="216"/>
                  </a:lnTo>
                  <a:lnTo>
                    <a:pt x="583" y="220"/>
                  </a:lnTo>
                  <a:lnTo>
                    <a:pt x="580" y="223"/>
                  </a:lnTo>
                  <a:lnTo>
                    <a:pt x="580" y="225"/>
                  </a:lnTo>
                  <a:lnTo>
                    <a:pt x="582" y="227"/>
                  </a:lnTo>
                  <a:lnTo>
                    <a:pt x="583" y="230"/>
                  </a:lnTo>
                  <a:lnTo>
                    <a:pt x="580" y="230"/>
                  </a:lnTo>
                  <a:close/>
                  <a:moveTo>
                    <a:pt x="658" y="780"/>
                  </a:moveTo>
                  <a:lnTo>
                    <a:pt x="657" y="780"/>
                  </a:lnTo>
                  <a:lnTo>
                    <a:pt x="653" y="773"/>
                  </a:lnTo>
                  <a:lnTo>
                    <a:pt x="648" y="770"/>
                  </a:lnTo>
                  <a:lnTo>
                    <a:pt x="648" y="766"/>
                  </a:lnTo>
                  <a:lnTo>
                    <a:pt x="648" y="764"/>
                  </a:lnTo>
                  <a:lnTo>
                    <a:pt x="650" y="761"/>
                  </a:lnTo>
                  <a:lnTo>
                    <a:pt x="651" y="761"/>
                  </a:lnTo>
                  <a:lnTo>
                    <a:pt x="651" y="766"/>
                  </a:lnTo>
                  <a:lnTo>
                    <a:pt x="653" y="768"/>
                  </a:lnTo>
                  <a:lnTo>
                    <a:pt x="657" y="768"/>
                  </a:lnTo>
                  <a:lnTo>
                    <a:pt x="657" y="766"/>
                  </a:lnTo>
                  <a:lnTo>
                    <a:pt x="658" y="766"/>
                  </a:lnTo>
                  <a:lnTo>
                    <a:pt x="660" y="764"/>
                  </a:lnTo>
                  <a:lnTo>
                    <a:pt x="660" y="768"/>
                  </a:lnTo>
                  <a:lnTo>
                    <a:pt x="660" y="770"/>
                  </a:lnTo>
                  <a:lnTo>
                    <a:pt x="660" y="771"/>
                  </a:lnTo>
                  <a:lnTo>
                    <a:pt x="662" y="773"/>
                  </a:lnTo>
                  <a:lnTo>
                    <a:pt x="662" y="775"/>
                  </a:lnTo>
                  <a:lnTo>
                    <a:pt x="662" y="777"/>
                  </a:lnTo>
                  <a:lnTo>
                    <a:pt x="660" y="778"/>
                  </a:lnTo>
                  <a:lnTo>
                    <a:pt x="658" y="780"/>
                  </a:lnTo>
                  <a:close/>
                  <a:moveTo>
                    <a:pt x="671" y="309"/>
                  </a:moveTo>
                  <a:lnTo>
                    <a:pt x="671" y="311"/>
                  </a:lnTo>
                  <a:lnTo>
                    <a:pt x="667" y="314"/>
                  </a:lnTo>
                  <a:lnTo>
                    <a:pt x="665" y="314"/>
                  </a:lnTo>
                  <a:lnTo>
                    <a:pt x="662" y="319"/>
                  </a:lnTo>
                  <a:lnTo>
                    <a:pt x="660" y="319"/>
                  </a:lnTo>
                  <a:lnTo>
                    <a:pt x="660" y="323"/>
                  </a:lnTo>
                  <a:lnTo>
                    <a:pt x="658" y="324"/>
                  </a:lnTo>
                  <a:lnTo>
                    <a:pt x="655" y="324"/>
                  </a:lnTo>
                  <a:lnTo>
                    <a:pt x="653" y="326"/>
                  </a:lnTo>
                  <a:lnTo>
                    <a:pt x="651" y="326"/>
                  </a:lnTo>
                  <a:lnTo>
                    <a:pt x="650" y="326"/>
                  </a:lnTo>
                  <a:lnTo>
                    <a:pt x="648" y="323"/>
                  </a:lnTo>
                  <a:lnTo>
                    <a:pt x="644" y="324"/>
                  </a:lnTo>
                  <a:lnTo>
                    <a:pt x="643" y="324"/>
                  </a:lnTo>
                  <a:lnTo>
                    <a:pt x="641" y="326"/>
                  </a:lnTo>
                  <a:lnTo>
                    <a:pt x="641" y="328"/>
                  </a:lnTo>
                  <a:lnTo>
                    <a:pt x="639" y="330"/>
                  </a:lnTo>
                  <a:lnTo>
                    <a:pt x="637" y="330"/>
                  </a:lnTo>
                  <a:lnTo>
                    <a:pt x="637" y="331"/>
                  </a:lnTo>
                  <a:lnTo>
                    <a:pt x="632" y="335"/>
                  </a:lnTo>
                  <a:lnTo>
                    <a:pt x="632" y="337"/>
                  </a:lnTo>
                  <a:lnTo>
                    <a:pt x="630" y="337"/>
                  </a:lnTo>
                  <a:lnTo>
                    <a:pt x="629" y="335"/>
                  </a:lnTo>
                  <a:lnTo>
                    <a:pt x="625" y="335"/>
                  </a:lnTo>
                  <a:lnTo>
                    <a:pt x="625" y="337"/>
                  </a:lnTo>
                  <a:lnTo>
                    <a:pt x="618" y="337"/>
                  </a:lnTo>
                  <a:lnTo>
                    <a:pt x="618" y="338"/>
                  </a:lnTo>
                  <a:lnTo>
                    <a:pt x="613" y="337"/>
                  </a:lnTo>
                  <a:lnTo>
                    <a:pt x="613" y="338"/>
                  </a:lnTo>
                  <a:lnTo>
                    <a:pt x="611" y="338"/>
                  </a:lnTo>
                  <a:lnTo>
                    <a:pt x="611" y="338"/>
                  </a:lnTo>
                  <a:lnTo>
                    <a:pt x="608" y="340"/>
                  </a:lnTo>
                  <a:lnTo>
                    <a:pt x="606" y="338"/>
                  </a:lnTo>
                  <a:lnTo>
                    <a:pt x="604" y="338"/>
                  </a:lnTo>
                  <a:lnTo>
                    <a:pt x="601" y="331"/>
                  </a:lnTo>
                  <a:lnTo>
                    <a:pt x="599" y="331"/>
                  </a:lnTo>
                  <a:lnTo>
                    <a:pt x="596" y="330"/>
                  </a:lnTo>
                  <a:lnTo>
                    <a:pt x="596" y="330"/>
                  </a:lnTo>
                  <a:lnTo>
                    <a:pt x="590" y="330"/>
                  </a:lnTo>
                  <a:lnTo>
                    <a:pt x="590" y="328"/>
                  </a:lnTo>
                  <a:lnTo>
                    <a:pt x="589" y="328"/>
                  </a:lnTo>
                  <a:lnTo>
                    <a:pt x="589" y="326"/>
                  </a:lnTo>
                  <a:lnTo>
                    <a:pt x="585" y="324"/>
                  </a:lnTo>
                  <a:lnTo>
                    <a:pt x="585" y="323"/>
                  </a:lnTo>
                  <a:lnTo>
                    <a:pt x="585" y="323"/>
                  </a:lnTo>
                  <a:lnTo>
                    <a:pt x="583" y="323"/>
                  </a:lnTo>
                  <a:lnTo>
                    <a:pt x="583" y="321"/>
                  </a:lnTo>
                  <a:lnTo>
                    <a:pt x="589" y="323"/>
                  </a:lnTo>
                  <a:lnTo>
                    <a:pt x="589" y="323"/>
                  </a:lnTo>
                  <a:lnTo>
                    <a:pt x="596" y="323"/>
                  </a:lnTo>
                  <a:lnTo>
                    <a:pt x="596" y="324"/>
                  </a:lnTo>
                  <a:lnTo>
                    <a:pt x="599" y="324"/>
                  </a:lnTo>
                  <a:lnTo>
                    <a:pt x="604" y="321"/>
                  </a:lnTo>
                  <a:lnTo>
                    <a:pt x="608" y="319"/>
                  </a:lnTo>
                  <a:lnTo>
                    <a:pt x="613" y="316"/>
                  </a:lnTo>
                  <a:lnTo>
                    <a:pt x="617" y="312"/>
                  </a:lnTo>
                  <a:lnTo>
                    <a:pt x="618" y="311"/>
                  </a:lnTo>
                  <a:lnTo>
                    <a:pt x="627" y="311"/>
                  </a:lnTo>
                  <a:lnTo>
                    <a:pt x="629" y="307"/>
                  </a:lnTo>
                  <a:lnTo>
                    <a:pt x="625" y="307"/>
                  </a:lnTo>
                  <a:lnTo>
                    <a:pt x="625" y="305"/>
                  </a:lnTo>
                  <a:lnTo>
                    <a:pt x="623" y="302"/>
                  </a:lnTo>
                  <a:lnTo>
                    <a:pt x="620" y="302"/>
                  </a:lnTo>
                  <a:lnTo>
                    <a:pt x="620" y="298"/>
                  </a:lnTo>
                  <a:lnTo>
                    <a:pt x="620" y="297"/>
                  </a:lnTo>
                  <a:lnTo>
                    <a:pt x="618" y="297"/>
                  </a:lnTo>
                  <a:lnTo>
                    <a:pt x="618" y="293"/>
                  </a:lnTo>
                  <a:lnTo>
                    <a:pt x="617" y="293"/>
                  </a:lnTo>
                  <a:lnTo>
                    <a:pt x="617" y="290"/>
                  </a:lnTo>
                  <a:lnTo>
                    <a:pt x="617" y="290"/>
                  </a:lnTo>
                  <a:lnTo>
                    <a:pt x="615" y="288"/>
                  </a:lnTo>
                  <a:lnTo>
                    <a:pt x="613" y="286"/>
                  </a:lnTo>
                  <a:lnTo>
                    <a:pt x="611" y="283"/>
                  </a:lnTo>
                  <a:lnTo>
                    <a:pt x="617" y="283"/>
                  </a:lnTo>
                  <a:lnTo>
                    <a:pt x="618" y="284"/>
                  </a:lnTo>
                  <a:lnTo>
                    <a:pt x="622" y="284"/>
                  </a:lnTo>
                  <a:lnTo>
                    <a:pt x="622" y="286"/>
                  </a:lnTo>
                  <a:lnTo>
                    <a:pt x="623" y="286"/>
                  </a:lnTo>
                  <a:lnTo>
                    <a:pt x="623" y="288"/>
                  </a:lnTo>
                  <a:lnTo>
                    <a:pt x="625" y="290"/>
                  </a:lnTo>
                  <a:lnTo>
                    <a:pt x="630" y="288"/>
                  </a:lnTo>
                  <a:lnTo>
                    <a:pt x="632" y="293"/>
                  </a:lnTo>
                  <a:lnTo>
                    <a:pt x="630" y="293"/>
                  </a:lnTo>
                  <a:lnTo>
                    <a:pt x="630" y="297"/>
                  </a:lnTo>
                  <a:lnTo>
                    <a:pt x="632" y="297"/>
                  </a:lnTo>
                  <a:lnTo>
                    <a:pt x="632" y="302"/>
                  </a:lnTo>
                  <a:lnTo>
                    <a:pt x="632" y="304"/>
                  </a:lnTo>
                  <a:lnTo>
                    <a:pt x="634" y="304"/>
                  </a:lnTo>
                  <a:lnTo>
                    <a:pt x="634" y="304"/>
                  </a:lnTo>
                  <a:lnTo>
                    <a:pt x="643" y="304"/>
                  </a:lnTo>
                  <a:lnTo>
                    <a:pt x="651" y="304"/>
                  </a:lnTo>
                  <a:lnTo>
                    <a:pt x="658" y="305"/>
                  </a:lnTo>
                  <a:lnTo>
                    <a:pt x="667" y="300"/>
                  </a:lnTo>
                  <a:lnTo>
                    <a:pt x="667" y="297"/>
                  </a:lnTo>
                  <a:lnTo>
                    <a:pt x="667" y="297"/>
                  </a:lnTo>
                  <a:lnTo>
                    <a:pt x="671" y="293"/>
                  </a:lnTo>
                  <a:lnTo>
                    <a:pt x="676" y="291"/>
                  </a:lnTo>
                  <a:lnTo>
                    <a:pt x="683" y="284"/>
                  </a:lnTo>
                  <a:lnTo>
                    <a:pt x="685" y="284"/>
                  </a:lnTo>
                  <a:lnTo>
                    <a:pt x="685" y="284"/>
                  </a:lnTo>
                  <a:lnTo>
                    <a:pt x="692" y="284"/>
                  </a:lnTo>
                  <a:lnTo>
                    <a:pt x="692" y="283"/>
                  </a:lnTo>
                  <a:lnTo>
                    <a:pt x="693" y="283"/>
                  </a:lnTo>
                  <a:lnTo>
                    <a:pt x="697" y="281"/>
                  </a:lnTo>
                  <a:lnTo>
                    <a:pt x="700" y="283"/>
                  </a:lnTo>
                  <a:lnTo>
                    <a:pt x="704" y="284"/>
                  </a:lnTo>
                  <a:lnTo>
                    <a:pt x="704" y="286"/>
                  </a:lnTo>
                  <a:lnTo>
                    <a:pt x="695" y="284"/>
                  </a:lnTo>
                  <a:lnTo>
                    <a:pt x="697" y="286"/>
                  </a:lnTo>
                  <a:lnTo>
                    <a:pt x="697" y="288"/>
                  </a:lnTo>
                  <a:lnTo>
                    <a:pt x="699" y="290"/>
                  </a:lnTo>
                  <a:lnTo>
                    <a:pt x="695" y="291"/>
                  </a:lnTo>
                  <a:lnTo>
                    <a:pt x="692" y="291"/>
                  </a:lnTo>
                  <a:lnTo>
                    <a:pt x="692" y="297"/>
                  </a:lnTo>
                  <a:lnTo>
                    <a:pt x="688" y="297"/>
                  </a:lnTo>
                  <a:lnTo>
                    <a:pt x="686" y="297"/>
                  </a:lnTo>
                  <a:lnTo>
                    <a:pt x="685" y="297"/>
                  </a:lnTo>
                  <a:lnTo>
                    <a:pt x="685" y="300"/>
                  </a:lnTo>
                  <a:lnTo>
                    <a:pt x="681" y="304"/>
                  </a:lnTo>
                  <a:lnTo>
                    <a:pt x="679" y="305"/>
                  </a:lnTo>
                  <a:lnTo>
                    <a:pt x="679" y="305"/>
                  </a:lnTo>
                  <a:lnTo>
                    <a:pt x="678" y="305"/>
                  </a:lnTo>
                  <a:lnTo>
                    <a:pt x="676" y="305"/>
                  </a:lnTo>
                  <a:lnTo>
                    <a:pt x="674" y="305"/>
                  </a:lnTo>
                  <a:lnTo>
                    <a:pt x="674" y="309"/>
                  </a:lnTo>
                  <a:lnTo>
                    <a:pt x="671" y="309"/>
                  </a:lnTo>
                  <a:close/>
                  <a:moveTo>
                    <a:pt x="730" y="373"/>
                  </a:moveTo>
                  <a:lnTo>
                    <a:pt x="730" y="372"/>
                  </a:lnTo>
                  <a:lnTo>
                    <a:pt x="726" y="372"/>
                  </a:lnTo>
                  <a:lnTo>
                    <a:pt x="725" y="373"/>
                  </a:lnTo>
                  <a:lnTo>
                    <a:pt x="721" y="373"/>
                  </a:lnTo>
                  <a:lnTo>
                    <a:pt x="721" y="377"/>
                  </a:lnTo>
                  <a:lnTo>
                    <a:pt x="714" y="379"/>
                  </a:lnTo>
                  <a:lnTo>
                    <a:pt x="707" y="380"/>
                  </a:lnTo>
                  <a:lnTo>
                    <a:pt x="706" y="384"/>
                  </a:lnTo>
                  <a:lnTo>
                    <a:pt x="704" y="384"/>
                  </a:lnTo>
                  <a:lnTo>
                    <a:pt x="704" y="384"/>
                  </a:lnTo>
                  <a:lnTo>
                    <a:pt x="702" y="384"/>
                  </a:lnTo>
                  <a:lnTo>
                    <a:pt x="700" y="386"/>
                  </a:lnTo>
                  <a:lnTo>
                    <a:pt x="697" y="386"/>
                  </a:lnTo>
                  <a:lnTo>
                    <a:pt x="697" y="389"/>
                  </a:lnTo>
                  <a:lnTo>
                    <a:pt x="685" y="398"/>
                  </a:lnTo>
                  <a:lnTo>
                    <a:pt x="685" y="403"/>
                  </a:lnTo>
                  <a:lnTo>
                    <a:pt x="676" y="403"/>
                  </a:lnTo>
                  <a:lnTo>
                    <a:pt x="676" y="401"/>
                  </a:lnTo>
                  <a:lnTo>
                    <a:pt x="674" y="401"/>
                  </a:lnTo>
                  <a:lnTo>
                    <a:pt x="674" y="398"/>
                  </a:lnTo>
                  <a:lnTo>
                    <a:pt x="676" y="396"/>
                  </a:lnTo>
                  <a:lnTo>
                    <a:pt x="678" y="394"/>
                  </a:lnTo>
                  <a:lnTo>
                    <a:pt x="679" y="393"/>
                  </a:lnTo>
                  <a:lnTo>
                    <a:pt x="681" y="391"/>
                  </a:lnTo>
                  <a:lnTo>
                    <a:pt x="683" y="389"/>
                  </a:lnTo>
                  <a:lnTo>
                    <a:pt x="685" y="387"/>
                  </a:lnTo>
                  <a:lnTo>
                    <a:pt x="686" y="386"/>
                  </a:lnTo>
                  <a:lnTo>
                    <a:pt x="690" y="384"/>
                  </a:lnTo>
                  <a:lnTo>
                    <a:pt x="690" y="384"/>
                  </a:lnTo>
                  <a:lnTo>
                    <a:pt x="695" y="379"/>
                  </a:lnTo>
                  <a:lnTo>
                    <a:pt x="695" y="375"/>
                  </a:lnTo>
                  <a:lnTo>
                    <a:pt x="699" y="372"/>
                  </a:lnTo>
                  <a:lnTo>
                    <a:pt x="700" y="368"/>
                  </a:lnTo>
                  <a:lnTo>
                    <a:pt x="704" y="370"/>
                  </a:lnTo>
                  <a:lnTo>
                    <a:pt x="706" y="370"/>
                  </a:lnTo>
                  <a:lnTo>
                    <a:pt x="707" y="370"/>
                  </a:lnTo>
                  <a:lnTo>
                    <a:pt x="709" y="372"/>
                  </a:lnTo>
                  <a:lnTo>
                    <a:pt x="709" y="373"/>
                  </a:lnTo>
                  <a:lnTo>
                    <a:pt x="711" y="373"/>
                  </a:lnTo>
                  <a:lnTo>
                    <a:pt x="711" y="373"/>
                  </a:lnTo>
                  <a:lnTo>
                    <a:pt x="711" y="372"/>
                  </a:lnTo>
                  <a:lnTo>
                    <a:pt x="716" y="372"/>
                  </a:lnTo>
                  <a:lnTo>
                    <a:pt x="718" y="370"/>
                  </a:lnTo>
                  <a:lnTo>
                    <a:pt x="725" y="370"/>
                  </a:lnTo>
                  <a:lnTo>
                    <a:pt x="725" y="372"/>
                  </a:lnTo>
                  <a:lnTo>
                    <a:pt x="730" y="370"/>
                  </a:lnTo>
                  <a:lnTo>
                    <a:pt x="733" y="372"/>
                  </a:lnTo>
                  <a:lnTo>
                    <a:pt x="739" y="373"/>
                  </a:lnTo>
                  <a:lnTo>
                    <a:pt x="737" y="373"/>
                  </a:lnTo>
                  <a:lnTo>
                    <a:pt x="733" y="373"/>
                  </a:lnTo>
                  <a:lnTo>
                    <a:pt x="730" y="373"/>
                  </a:lnTo>
                  <a:close/>
                  <a:moveTo>
                    <a:pt x="791" y="398"/>
                  </a:moveTo>
                  <a:lnTo>
                    <a:pt x="795" y="400"/>
                  </a:lnTo>
                  <a:lnTo>
                    <a:pt x="795" y="405"/>
                  </a:lnTo>
                  <a:lnTo>
                    <a:pt x="793" y="408"/>
                  </a:lnTo>
                  <a:lnTo>
                    <a:pt x="789" y="410"/>
                  </a:lnTo>
                  <a:lnTo>
                    <a:pt x="788" y="407"/>
                  </a:lnTo>
                  <a:lnTo>
                    <a:pt x="788" y="405"/>
                  </a:lnTo>
                  <a:lnTo>
                    <a:pt x="786" y="403"/>
                  </a:lnTo>
                  <a:lnTo>
                    <a:pt x="786" y="403"/>
                  </a:lnTo>
                  <a:lnTo>
                    <a:pt x="786" y="401"/>
                  </a:lnTo>
                  <a:lnTo>
                    <a:pt x="789" y="400"/>
                  </a:lnTo>
                  <a:lnTo>
                    <a:pt x="791" y="398"/>
                  </a:lnTo>
                  <a:close/>
                  <a:moveTo>
                    <a:pt x="788" y="452"/>
                  </a:moveTo>
                  <a:lnTo>
                    <a:pt x="788" y="452"/>
                  </a:lnTo>
                  <a:lnTo>
                    <a:pt x="784" y="452"/>
                  </a:lnTo>
                  <a:lnTo>
                    <a:pt x="784" y="450"/>
                  </a:lnTo>
                  <a:lnTo>
                    <a:pt x="786" y="450"/>
                  </a:lnTo>
                  <a:lnTo>
                    <a:pt x="786" y="447"/>
                  </a:lnTo>
                  <a:lnTo>
                    <a:pt x="788" y="448"/>
                  </a:lnTo>
                  <a:lnTo>
                    <a:pt x="788" y="448"/>
                  </a:lnTo>
                  <a:lnTo>
                    <a:pt x="791" y="448"/>
                  </a:lnTo>
                  <a:lnTo>
                    <a:pt x="789" y="450"/>
                  </a:lnTo>
                  <a:lnTo>
                    <a:pt x="788" y="452"/>
                  </a:lnTo>
                  <a:close/>
                  <a:moveTo>
                    <a:pt x="810" y="417"/>
                  </a:moveTo>
                  <a:lnTo>
                    <a:pt x="809" y="417"/>
                  </a:lnTo>
                  <a:lnTo>
                    <a:pt x="809" y="419"/>
                  </a:lnTo>
                  <a:lnTo>
                    <a:pt x="809" y="420"/>
                  </a:lnTo>
                  <a:lnTo>
                    <a:pt x="807" y="420"/>
                  </a:lnTo>
                  <a:lnTo>
                    <a:pt x="805" y="422"/>
                  </a:lnTo>
                  <a:lnTo>
                    <a:pt x="805" y="426"/>
                  </a:lnTo>
                  <a:lnTo>
                    <a:pt x="809" y="426"/>
                  </a:lnTo>
                  <a:lnTo>
                    <a:pt x="809" y="429"/>
                  </a:lnTo>
                  <a:lnTo>
                    <a:pt x="807" y="429"/>
                  </a:lnTo>
                  <a:lnTo>
                    <a:pt x="807" y="429"/>
                  </a:lnTo>
                  <a:lnTo>
                    <a:pt x="805" y="431"/>
                  </a:lnTo>
                  <a:lnTo>
                    <a:pt x="805" y="431"/>
                  </a:lnTo>
                  <a:lnTo>
                    <a:pt x="805" y="434"/>
                  </a:lnTo>
                  <a:lnTo>
                    <a:pt x="803" y="434"/>
                  </a:lnTo>
                  <a:lnTo>
                    <a:pt x="803" y="438"/>
                  </a:lnTo>
                  <a:lnTo>
                    <a:pt x="803" y="443"/>
                  </a:lnTo>
                  <a:lnTo>
                    <a:pt x="802" y="443"/>
                  </a:lnTo>
                  <a:lnTo>
                    <a:pt x="802" y="443"/>
                  </a:lnTo>
                  <a:lnTo>
                    <a:pt x="802" y="443"/>
                  </a:lnTo>
                  <a:lnTo>
                    <a:pt x="796" y="443"/>
                  </a:lnTo>
                  <a:lnTo>
                    <a:pt x="796" y="445"/>
                  </a:lnTo>
                  <a:lnTo>
                    <a:pt x="795" y="445"/>
                  </a:lnTo>
                  <a:lnTo>
                    <a:pt x="796" y="441"/>
                  </a:lnTo>
                  <a:lnTo>
                    <a:pt x="795" y="441"/>
                  </a:lnTo>
                  <a:lnTo>
                    <a:pt x="793" y="431"/>
                  </a:lnTo>
                  <a:lnTo>
                    <a:pt x="791" y="431"/>
                  </a:lnTo>
                  <a:lnTo>
                    <a:pt x="793" y="429"/>
                  </a:lnTo>
                  <a:lnTo>
                    <a:pt x="793" y="427"/>
                  </a:lnTo>
                  <a:lnTo>
                    <a:pt x="793" y="426"/>
                  </a:lnTo>
                  <a:lnTo>
                    <a:pt x="795" y="426"/>
                  </a:lnTo>
                  <a:lnTo>
                    <a:pt x="796" y="422"/>
                  </a:lnTo>
                  <a:lnTo>
                    <a:pt x="798" y="420"/>
                  </a:lnTo>
                  <a:lnTo>
                    <a:pt x="798" y="417"/>
                  </a:lnTo>
                  <a:lnTo>
                    <a:pt x="802" y="413"/>
                  </a:lnTo>
                  <a:lnTo>
                    <a:pt x="802" y="412"/>
                  </a:lnTo>
                  <a:lnTo>
                    <a:pt x="802" y="412"/>
                  </a:lnTo>
                  <a:lnTo>
                    <a:pt x="803" y="410"/>
                  </a:lnTo>
                  <a:lnTo>
                    <a:pt x="805" y="410"/>
                  </a:lnTo>
                  <a:lnTo>
                    <a:pt x="807" y="410"/>
                  </a:lnTo>
                  <a:lnTo>
                    <a:pt x="807" y="412"/>
                  </a:lnTo>
                  <a:lnTo>
                    <a:pt x="807" y="412"/>
                  </a:lnTo>
                  <a:lnTo>
                    <a:pt x="807" y="413"/>
                  </a:lnTo>
                  <a:lnTo>
                    <a:pt x="812" y="413"/>
                  </a:lnTo>
                  <a:lnTo>
                    <a:pt x="810" y="417"/>
                  </a:lnTo>
                  <a:close/>
                  <a:moveTo>
                    <a:pt x="842" y="515"/>
                  </a:moveTo>
                  <a:lnTo>
                    <a:pt x="843" y="515"/>
                  </a:lnTo>
                  <a:lnTo>
                    <a:pt x="845" y="513"/>
                  </a:lnTo>
                  <a:lnTo>
                    <a:pt x="845" y="513"/>
                  </a:lnTo>
                  <a:lnTo>
                    <a:pt x="847" y="510"/>
                  </a:lnTo>
                  <a:lnTo>
                    <a:pt x="847" y="506"/>
                  </a:lnTo>
                  <a:lnTo>
                    <a:pt x="850" y="503"/>
                  </a:lnTo>
                  <a:lnTo>
                    <a:pt x="850" y="501"/>
                  </a:lnTo>
                  <a:lnTo>
                    <a:pt x="850" y="501"/>
                  </a:lnTo>
                  <a:lnTo>
                    <a:pt x="854" y="503"/>
                  </a:lnTo>
                  <a:lnTo>
                    <a:pt x="856" y="503"/>
                  </a:lnTo>
                  <a:lnTo>
                    <a:pt x="857" y="503"/>
                  </a:lnTo>
                  <a:lnTo>
                    <a:pt x="856" y="497"/>
                  </a:lnTo>
                  <a:lnTo>
                    <a:pt x="857" y="496"/>
                  </a:lnTo>
                  <a:lnTo>
                    <a:pt x="857" y="496"/>
                  </a:lnTo>
                  <a:lnTo>
                    <a:pt x="857" y="496"/>
                  </a:lnTo>
                  <a:lnTo>
                    <a:pt x="857" y="496"/>
                  </a:lnTo>
                  <a:lnTo>
                    <a:pt x="859" y="496"/>
                  </a:lnTo>
                  <a:lnTo>
                    <a:pt x="859" y="494"/>
                  </a:lnTo>
                  <a:lnTo>
                    <a:pt x="859" y="494"/>
                  </a:lnTo>
                  <a:lnTo>
                    <a:pt x="859" y="499"/>
                  </a:lnTo>
                  <a:lnTo>
                    <a:pt x="863" y="499"/>
                  </a:lnTo>
                  <a:lnTo>
                    <a:pt x="863" y="503"/>
                  </a:lnTo>
                  <a:lnTo>
                    <a:pt x="863" y="508"/>
                  </a:lnTo>
                  <a:lnTo>
                    <a:pt x="863" y="513"/>
                  </a:lnTo>
                  <a:lnTo>
                    <a:pt x="864" y="513"/>
                  </a:lnTo>
                  <a:lnTo>
                    <a:pt x="864" y="516"/>
                  </a:lnTo>
                  <a:lnTo>
                    <a:pt x="866" y="516"/>
                  </a:lnTo>
                  <a:lnTo>
                    <a:pt x="866" y="518"/>
                  </a:lnTo>
                  <a:lnTo>
                    <a:pt x="868" y="520"/>
                  </a:lnTo>
                  <a:lnTo>
                    <a:pt x="868" y="525"/>
                  </a:lnTo>
                  <a:lnTo>
                    <a:pt x="871" y="527"/>
                  </a:lnTo>
                  <a:lnTo>
                    <a:pt x="871" y="530"/>
                  </a:lnTo>
                  <a:lnTo>
                    <a:pt x="873" y="530"/>
                  </a:lnTo>
                  <a:lnTo>
                    <a:pt x="875" y="536"/>
                  </a:lnTo>
                  <a:lnTo>
                    <a:pt x="877" y="536"/>
                  </a:lnTo>
                  <a:lnTo>
                    <a:pt x="877" y="539"/>
                  </a:lnTo>
                  <a:lnTo>
                    <a:pt x="875" y="539"/>
                  </a:lnTo>
                  <a:lnTo>
                    <a:pt x="875" y="541"/>
                  </a:lnTo>
                  <a:lnTo>
                    <a:pt x="877" y="541"/>
                  </a:lnTo>
                  <a:lnTo>
                    <a:pt x="877" y="543"/>
                  </a:lnTo>
                  <a:lnTo>
                    <a:pt x="877" y="543"/>
                  </a:lnTo>
                  <a:lnTo>
                    <a:pt x="878" y="550"/>
                  </a:lnTo>
                  <a:lnTo>
                    <a:pt x="882" y="551"/>
                  </a:lnTo>
                  <a:lnTo>
                    <a:pt x="884" y="555"/>
                  </a:lnTo>
                  <a:lnTo>
                    <a:pt x="885" y="557"/>
                  </a:lnTo>
                  <a:lnTo>
                    <a:pt x="889" y="557"/>
                  </a:lnTo>
                  <a:lnTo>
                    <a:pt x="892" y="557"/>
                  </a:lnTo>
                  <a:lnTo>
                    <a:pt x="891" y="560"/>
                  </a:lnTo>
                  <a:lnTo>
                    <a:pt x="891" y="562"/>
                  </a:lnTo>
                  <a:lnTo>
                    <a:pt x="889" y="565"/>
                  </a:lnTo>
                  <a:lnTo>
                    <a:pt x="889" y="567"/>
                  </a:lnTo>
                  <a:lnTo>
                    <a:pt x="889" y="571"/>
                  </a:lnTo>
                  <a:lnTo>
                    <a:pt x="889" y="571"/>
                  </a:lnTo>
                  <a:lnTo>
                    <a:pt x="889" y="576"/>
                  </a:lnTo>
                  <a:lnTo>
                    <a:pt x="891" y="576"/>
                  </a:lnTo>
                  <a:lnTo>
                    <a:pt x="891" y="576"/>
                  </a:lnTo>
                  <a:lnTo>
                    <a:pt x="885" y="578"/>
                  </a:lnTo>
                  <a:lnTo>
                    <a:pt x="885" y="581"/>
                  </a:lnTo>
                  <a:lnTo>
                    <a:pt x="880" y="581"/>
                  </a:lnTo>
                  <a:lnTo>
                    <a:pt x="880" y="572"/>
                  </a:lnTo>
                  <a:lnTo>
                    <a:pt x="878" y="572"/>
                  </a:lnTo>
                  <a:lnTo>
                    <a:pt x="878" y="567"/>
                  </a:lnTo>
                  <a:lnTo>
                    <a:pt x="880" y="567"/>
                  </a:lnTo>
                  <a:lnTo>
                    <a:pt x="880" y="565"/>
                  </a:lnTo>
                  <a:lnTo>
                    <a:pt x="878" y="564"/>
                  </a:lnTo>
                  <a:lnTo>
                    <a:pt x="878" y="564"/>
                  </a:lnTo>
                  <a:lnTo>
                    <a:pt x="878" y="557"/>
                  </a:lnTo>
                  <a:lnTo>
                    <a:pt x="875" y="557"/>
                  </a:lnTo>
                  <a:lnTo>
                    <a:pt x="875" y="557"/>
                  </a:lnTo>
                  <a:lnTo>
                    <a:pt x="875" y="557"/>
                  </a:lnTo>
                  <a:lnTo>
                    <a:pt x="875" y="555"/>
                  </a:lnTo>
                  <a:lnTo>
                    <a:pt x="875" y="553"/>
                  </a:lnTo>
                  <a:lnTo>
                    <a:pt x="875" y="551"/>
                  </a:lnTo>
                  <a:lnTo>
                    <a:pt x="868" y="551"/>
                  </a:lnTo>
                  <a:lnTo>
                    <a:pt x="866" y="546"/>
                  </a:lnTo>
                  <a:lnTo>
                    <a:pt x="868" y="546"/>
                  </a:lnTo>
                  <a:lnTo>
                    <a:pt x="868" y="544"/>
                  </a:lnTo>
                  <a:lnTo>
                    <a:pt x="870" y="543"/>
                  </a:lnTo>
                  <a:lnTo>
                    <a:pt x="870" y="541"/>
                  </a:lnTo>
                  <a:lnTo>
                    <a:pt x="868" y="541"/>
                  </a:lnTo>
                  <a:lnTo>
                    <a:pt x="866" y="539"/>
                  </a:lnTo>
                  <a:lnTo>
                    <a:pt x="866" y="537"/>
                  </a:lnTo>
                  <a:lnTo>
                    <a:pt x="864" y="537"/>
                  </a:lnTo>
                  <a:lnTo>
                    <a:pt x="863" y="539"/>
                  </a:lnTo>
                  <a:lnTo>
                    <a:pt x="863" y="539"/>
                  </a:lnTo>
                  <a:lnTo>
                    <a:pt x="859" y="536"/>
                  </a:lnTo>
                  <a:lnTo>
                    <a:pt x="854" y="532"/>
                  </a:lnTo>
                  <a:lnTo>
                    <a:pt x="850" y="530"/>
                  </a:lnTo>
                  <a:lnTo>
                    <a:pt x="850" y="529"/>
                  </a:lnTo>
                  <a:lnTo>
                    <a:pt x="849" y="529"/>
                  </a:lnTo>
                  <a:lnTo>
                    <a:pt x="849" y="527"/>
                  </a:lnTo>
                  <a:lnTo>
                    <a:pt x="849" y="525"/>
                  </a:lnTo>
                  <a:lnTo>
                    <a:pt x="850" y="523"/>
                  </a:lnTo>
                  <a:lnTo>
                    <a:pt x="852" y="522"/>
                  </a:lnTo>
                  <a:lnTo>
                    <a:pt x="852" y="522"/>
                  </a:lnTo>
                  <a:lnTo>
                    <a:pt x="845" y="522"/>
                  </a:lnTo>
                  <a:lnTo>
                    <a:pt x="845" y="520"/>
                  </a:lnTo>
                  <a:lnTo>
                    <a:pt x="843" y="518"/>
                  </a:lnTo>
                  <a:lnTo>
                    <a:pt x="843" y="516"/>
                  </a:lnTo>
                  <a:lnTo>
                    <a:pt x="842" y="516"/>
                  </a:lnTo>
                  <a:lnTo>
                    <a:pt x="842" y="515"/>
                  </a:lnTo>
                  <a:close/>
                  <a:moveTo>
                    <a:pt x="838" y="550"/>
                  </a:moveTo>
                  <a:lnTo>
                    <a:pt x="836" y="550"/>
                  </a:lnTo>
                  <a:lnTo>
                    <a:pt x="833" y="550"/>
                  </a:lnTo>
                  <a:lnTo>
                    <a:pt x="831" y="548"/>
                  </a:lnTo>
                  <a:lnTo>
                    <a:pt x="831" y="546"/>
                  </a:lnTo>
                  <a:lnTo>
                    <a:pt x="829" y="546"/>
                  </a:lnTo>
                  <a:lnTo>
                    <a:pt x="829" y="544"/>
                  </a:lnTo>
                  <a:lnTo>
                    <a:pt x="831" y="543"/>
                  </a:lnTo>
                  <a:lnTo>
                    <a:pt x="833" y="541"/>
                  </a:lnTo>
                  <a:lnTo>
                    <a:pt x="833" y="537"/>
                  </a:lnTo>
                  <a:lnTo>
                    <a:pt x="831" y="536"/>
                  </a:lnTo>
                  <a:lnTo>
                    <a:pt x="831" y="532"/>
                  </a:lnTo>
                  <a:lnTo>
                    <a:pt x="829" y="530"/>
                  </a:lnTo>
                  <a:lnTo>
                    <a:pt x="829" y="530"/>
                  </a:lnTo>
                  <a:lnTo>
                    <a:pt x="828" y="530"/>
                  </a:lnTo>
                  <a:lnTo>
                    <a:pt x="826" y="529"/>
                  </a:lnTo>
                  <a:lnTo>
                    <a:pt x="826" y="525"/>
                  </a:lnTo>
                  <a:lnTo>
                    <a:pt x="822" y="525"/>
                  </a:lnTo>
                  <a:lnTo>
                    <a:pt x="822" y="525"/>
                  </a:lnTo>
                  <a:lnTo>
                    <a:pt x="822" y="523"/>
                  </a:lnTo>
                  <a:lnTo>
                    <a:pt x="821" y="523"/>
                  </a:lnTo>
                  <a:lnTo>
                    <a:pt x="821" y="523"/>
                  </a:lnTo>
                  <a:lnTo>
                    <a:pt x="826" y="522"/>
                  </a:lnTo>
                  <a:lnTo>
                    <a:pt x="831" y="522"/>
                  </a:lnTo>
                  <a:lnTo>
                    <a:pt x="829" y="520"/>
                  </a:lnTo>
                  <a:lnTo>
                    <a:pt x="829" y="520"/>
                  </a:lnTo>
                  <a:lnTo>
                    <a:pt x="829" y="518"/>
                  </a:lnTo>
                  <a:lnTo>
                    <a:pt x="829" y="516"/>
                  </a:lnTo>
                  <a:lnTo>
                    <a:pt x="829" y="516"/>
                  </a:lnTo>
                  <a:lnTo>
                    <a:pt x="829" y="516"/>
                  </a:lnTo>
                  <a:lnTo>
                    <a:pt x="831" y="516"/>
                  </a:lnTo>
                  <a:lnTo>
                    <a:pt x="833" y="516"/>
                  </a:lnTo>
                  <a:lnTo>
                    <a:pt x="835" y="518"/>
                  </a:lnTo>
                  <a:lnTo>
                    <a:pt x="835" y="520"/>
                  </a:lnTo>
                  <a:lnTo>
                    <a:pt x="833" y="522"/>
                  </a:lnTo>
                  <a:lnTo>
                    <a:pt x="833" y="522"/>
                  </a:lnTo>
                  <a:lnTo>
                    <a:pt x="835" y="523"/>
                  </a:lnTo>
                  <a:lnTo>
                    <a:pt x="836" y="525"/>
                  </a:lnTo>
                  <a:lnTo>
                    <a:pt x="838" y="527"/>
                  </a:lnTo>
                  <a:lnTo>
                    <a:pt x="838" y="536"/>
                  </a:lnTo>
                  <a:lnTo>
                    <a:pt x="838" y="543"/>
                  </a:lnTo>
                  <a:lnTo>
                    <a:pt x="838" y="550"/>
                  </a:lnTo>
                  <a:close/>
                  <a:moveTo>
                    <a:pt x="861" y="585"/>
                  </a:moveTo>
                  <a:lnTo>
                    <a:pt x="856" y="585"/>
                  </a:lnTo>
                  <a:lnTo>
                    <a:pt x="852" y="569"/>
                  </a:lnTo>
                  <a:lnTo>
                    <a:pt x="849" y="567"/>
                  </a:lnTo>
                  <a:lnTo>
                    <a:pt x="849" y="564"/>
                  </a:lnTo>
                  <a:lnTo>
                    <a:pt x="847" y="562"/>
                  </a:lnTo>
                  <a:lnTo>
                    <a:pt x="845" y="560"/>
                  </a:lnTo>
                  <a:lnTo>
                    <a:pt x="843" y="558"/>
                  </a:lnTo>
                  <a:lnTo>
                    <a:pt x="842" y="558"/>
                  </a:lnTo>
                  <a:lnTo>
                    <a:pt x="842" y="557"/>
                  </a:lnTo>
                  <a:lnTo>
                    <a:pt x="842" y="555"/>
                  </a:lnTo>
                  <a:lnTo>
                    <a:pt x="840" y="555"/>
                  </a:lnTo>
                  <a:lnTo>
                    <a:pt x="840" y="551"/>
                  </a:lnTo>
                  <a:lnTo>
                    <a:pt x="842" y="551"/>
                  </a:lnTo>
                  <a:lnTo>
                    <a:pt x="842" y="550"/>
                  </a:lnTo>
                  <a:lnTo>
                    <a:pt x="842" y="550"/>
                  </a:lnTo>
                  <a:lnTo>
                    <a:pt x="843" y="550"/>
                  </a:lnTo>
                  <a:lnTo>
                    <a:pt x="845" y="551"/>
                  </a:lnTo>
                  <a:lnTo>
                    <a:pt x="847" y="553"/>
                  </a:lnTo>
                  <a:lnTo>
                    <a:pt x="847" y="555"/>
                  </a:lnTo>
                  <a:lnTo>
                    <a:pt x="849" y="555"/>
                  </a:lnTo>
                  <a:lnTo>
                    <a:pt x="849" y="557"/>
                  </a:lnTo>
                  <a:lnTo>
                    <a:pt x="852" y="555"/>
                  </a:lnTo>
                  <a:lnTo>
                    <a:pt x="852" y="560"/>
                  </a:lnTo>
                  <a:lnTo>
                    <a:pt x="854" y="564"/>
                  </a:lnTo>
                  <a:lnTo>
                    <a:pt x="856" y="567"/>
                  </a:lnTo>
                  <a:lnTo>
                    <a:pt x="857" y="567"/>
                  </a:lnTo>
                  <a:lnTo>
                    <a:pt x="859" y="574"/>
                  </a:lnTo>
                  <a:lnTo>
                    <a:pt x="859" y="576"/>
                  </a:lnTo>
                  <a:lnTo>
                    <a:pt x="861" y="578"/>
                  </a:lnTo>
                  <a:lnTo>
                    <a:pt x="863" y="579"/>
                  </a:lnTo>
                  <a:lnTo>
                    <a:pt x="863" y="581"/>
                  </a:lnTo>
                  <a:lnTo>
                    <a:pt x="861" y="583"/>
                  </a:lnTo>
                  <a:lnTo>
                    <a:pt x="861" y="585"/>
                  </a:lnTo>
                  <a:close/>
                  <a:moveTo>
                    <a:pt x="1034" y="1326"/>
                  </a:moveTo>
                  <a:lnTo>
                    <a:pt x="1032" y="1325"/>
                  </a:lnTo>
                  <a:lnTo>
                    <a:pt x="1030" y="1325"/>
                  </a:lnTo>
                  <a:lnTo>
                    <a:pt x="1030" y="1325"/>
                  </a:lnTo>
                  <a:lnTo>
                    <a:pt x="1027" y="1323"/>
                  </a:lnTo>
                  <a:lnTo>
                    <a:pt x="1027" y="1323"/>
                  </a:lnTo>
                  <a:lnTo>
                    <a:pt x="1027" y="1321"/>
                  </a:lnTo>
                  <a:lnTo>
                    <a:pt x="1027" y="1321"/>
                  </a:lnTo>
                  <a:lnTo>
                    <a:pt x="1027" y="1319"/>
                  </a:lnTo>
                  <a:lnTo>
                    <a:pt x="1030" y="1321"/>
                  </a:lnTo>
                  <a:lnTo>
                    <a:pt x="1034" y="1321"/>
                  </a:lnTo>
                  <a:lnTo>
                    <a:pt x="1034" y="1326"/>
                  </a:lnTo>
                  <a:close/>
                  <a:moveTo>
                    <a:pt x="1053" y="1347"/>
                  </a:moveTo>
                  <a:lnTo>
                    <a:pt x="1042" y="1344"/>
                  </a:lnTo>
                  <a:lnTo>
                    <a:pt x="1041" y="1342"/>
                  </a:lnTo>
                  <a:lnTo>
                    <a:pt x="1041" y="1340"/>
                  </a:lnTo>
                  <a:lnTo>
                    <a:pt x="1039" y="1339"/>
                  </a:lnTo>
                  <a:lnTo>
                    <a:pt x="1039" y="1337"/>
                  </a:lnTo>
                  <a:lnTo>
                    <a:pt x="1037" y="1337"/>
                  </a:lnTo>
                  <a:lnTo>
                    <a:pt x="1037" y="1328"/>
                  </a:lnTo>
                  <a:lnTo>
                    <a:pt x="1042" y="1332"/>
                  </a:lnTo>
                  <a:lnTo>
                    <a:pt x="1042" y="1335"/>
                  </a:lnTo>
                  <a:lnTo>
                    <a:pt x="1048" y="1335"/>
                  </a:lnTo>
                  <a:lnTo>
                    <a:pt x="1049" y="1339"/>
                  </a:lnTo>
                  <a:lnTo>
                    <a:pt x="1051" y="1342"/>
                  </a:lnTo>
                  <a:lnTo>
                    <a:pt x="1053" y="1344"/>
                  </a:lnTo>
                  <a:lnTo>
                    <a:pt x="1053" y="1347"/>
                  </a:lnTo>
                  <a:close/>
                  <a:moveTo>
                    <a:pt x="1222" y="2562"/>
                  </a:moveTo>
                  <a:lnTo>
                    <a:pt x="1224" y="2559"/>
                  </a:lnTo>
                  <a:lnTo>
                    <a:pt x="1226" y="2557"/>
                  </a:lnTo>
                  <a:lnTo>
                    <a:pt x="1229" y="2555"/>
                  </a:lnTo>
                  <a:lnTo>
                    <a:pt x="1229" y="2562"/>
                  </a:lnTo>
                  <a:lnTo>
                    <a:pt x="1222" y="2562"/>
                  </a:lnTo>
                  <a:close/>
                  <a:moveTo>
                    <a:pt x="1231" y="2550"/>
                  </a:moveTo>
                  <a:lnTo>
                    <a:pt x="1234" y="2552"/>
                  </a:lnTo>
                  <a:lnTo>
                    <a:pt x="1240" y="2554"/>
                  </a:lnTo>
                  <a:lnTo>
                    <a:pt x="1238" y="2554"/>
                  </a:lnTo>
                  <a:lnTo>
                    <a:pt x="1234" y="2554"/>
                  </a:lnTo>
                  <a:lnTo>
                    <a:pt x="1233" y="2552"/>
                  </a:lnTo>
                  <a:lnTo>
                    <a:pt x="1231" y="2550"/>
                  </a:lnTo>
                  <a:close/>
                  <a:moveTo>
                    <a:pt x="1238" y="2566"/>
                  </a:moveTo>
                  <a:lnTo>
                    <a:pt x="1234" y="2566"/>
                  </a:lnTo>
                  <a:lnTo>
                    <a:pt x="1234" y="2562"/>
                  </a:lnTo>
                  <a:lnTo>
                    <a:pt x="1238" y="2562"/>
                  </a:lnTo>
                  <a:lnTo>
                    <a:pt x="1238" y="2555"/>
                  </a:lnTo>
                  <a:lnTo>
                    <a:pt x="1240" y="2555"/>
                  </a:lnTo>
                  <a:lnTo>
                    <a:pt x="1240" y="2555"/>
                  </a:lnTo>
                  <a:lnTo>
                    <a:pt x="1241" y="2555"/>
                  </a:lnTo>
                  <a:lnTo>
                    <a:pt x="1241" y="2555"/>
                  </a:lnTo>
                  <a:lnTo>
                    <a:pt x="1243" y="2557"/>
                  </a:lnTo>
                  <a:lnTo>
                    <a:pt x="1243" y="2561"/>
                  </a:lnTo>
                  <a:lnTo>
                    <a:pt x="1241" y="2562"/>
                  </a:lnTo>
                  <a:lnTo>
                    <a:pt x="1240" y="2564"/>
                  </a:lnTo>
                  <a:lnTo>
                    <a:pt x="1238" y="2566"/>
                  </a:lnTo>
                  <a:close/>
                  <a:moveTo>
                    <a:pt x="1276" y="1834"/>
                  </a:moveTo>
                  <a:lnTo>
                    <a:pt x="1276" y="1836"/>
                  </a:lnTo>
                  <a:lnTo>
                    <a:pt x="1275" y="1834"/>
                  </a:lnTo>
                  <a:lnTo>
                    <a:pt x="1273" y="1833"/>
                  </a:lnTo>
                  <a:lnTo>
                    <a:pt x="1271" y="1833"/>
                  </a:lnTo>
                  <a:lnTo>
                    <a:pt x="1268" y="1827"/>
                  </a:lnTo>
                  <a:lnTo>
                    <a:pt x="1262" y="1827"/>
                  </a:lnTo>
                  <a:lnTo>
                    <a:pt x="1262" y="1826"/>
                  </a:lnTo>
                  <a:lnTo>
                    <a:pt x="1262" y="1824"/>
                  </a:lnTo>
                  <a:lnTo>
                    <a:pt x="1262" y="1822"/>
                  </a:lnTo>
                  <a:lnTo>
                    <a:pt x="1262" y="1819"/>
                  </a:lnTo>
                  <a:lnTo>
                    <a:pt x="1266" y="1819"/>
                  </a:lnTo>
                  <a:lnTo>
                    <a:pt x="1268" y="1821"/>
                  </a:lnTo>
                  <a:lnTo>
                    <a:pt x="1268" y="1821"/>
                  </a:lnTo>
                  <a:lnTo>
                    <a:pt x="1268" y="1824"/>
                  </a:lnTo>
                  <a:lnTo>
                    <a:pt x="1269" y="1824"/>
                  </a:lnTo>
                  <a:lnTo>
                    <a:pt x="1269" y="1827"/>
                  </a:lnTo>
                  <a:lnTo>
                    <a:pt x="1271" y="1827"/>
                  </a:lnTo>
                  <a:lnTo>
                    <a:pt x="1273" y="1827"/>
                  </a:lnTo>
                  <a:lnTo>
                    <a:pt x="1275" y="1829"/>
                  </a:lnTo>
                  <a:lnTo>
                    <a:pt x="1275" y="1829"/>
                  </a:lnTo>
                  <a:lnTo>
                    <a:pt x="1278" y="1833"/>
                  </a:lnTo>
                  <a:lnTo>
                    <a:pt x="1278" y="1833"/>
                  </a:lnTo>
                  <a:lnTo>
                    <a:pt x="1278" y="1834"/>
                  </a:lnTo>
                  <a:lnTo>
                    <a:pt x="1276" y="1834"/>
                  </a:lnTo>
                  <a:close/>
                  <a:moveTo>
                    <a:pt x="1304" y="1887"/>
                  </a:moveTo>
                  <a:lnTo>
                    <a:pt x="1302" y="1885"/>
                  </a:lnTo>
                  <a:lnTo>
                    <a:pt x="1302" y="1885"/>
                  </a:lnTo>
                  <a:lnTo>
                    <a:pt x="1302" y="1885"/>
                  </a:lnTo>
                  <a:lnTo>
                    <a:pt x="1301" y="1883"/>
                  </a:lnTo>
                  <a:lnTo>
                    <a:pt x="1299" y="1880"/>
                  </a:lnTo>
                  <a:lnTo>
                    <a:pt x="1297" y="1876"/>
                  </a:lnTo>
                  <a:lnTo>
                    <a:pt x="1301" y="1876"/>
                  </a:lnTo>
                  <a:lnTo>
                    <a:pt x="1302" y="1878"/>
                  </a:lnTo>
                  <a:lnTo>
                    <a:pt x="1302" y="1883"/>
                  </a:lnTo>
                  <a:lnTo>
                    <a:pt x="1304" y="1883"/>
                  </a:lnTo>
                  <a:lnTo>
                    <a:pt x="1304" y="1887"/>
                  </a:lnTo>
                  <a:close/>
                  <a:moveTo>
                    <a:pt x="1163" y="14"/>
                  </a:moveTo>
                  <a:lnTo>
                    <a:pt x="1163" y="9"/>
                  </a:lnTo>
                  <a:lnTo>
                    <a:pt x="1161" y="9"/>
                  </a:lnTo>
                  <a:lnTo>
                    <a:pt x="1159" y="5"/>
                  </a:lnTo>
                  <a:lnTo>
                    <a:pt x="1159" y="2"/>
                  </a:lnTo>
                  <a:lnTo>
                    <a:pt x="1156" y="2"/>
                  </a:lnTo>
                  <a:lnTo>
                    <a:pt x="1156" y="3"/>
                  </a:lnTo>
                  <a:lnTo>
                    <a:pt x="1154" y="3"/>
                  </a:lnTo>
                  <a:lnTo>
                    <a:pt x="1154" y="2"/>
                  </a:lnTo>
                  <a:lnTo>
                    <a:pt x="1152" y="2"/>
                  </a:lnTo>
                  <a:lnTo>
                    <a:pt x="1151" y="0"/>
                  </a:lnTo>
                  <a:lnTo>
                    <a:pt x="1151" y="2"/>
                  </a:lnTo>
                  <a:lnTo>
                    <a:pt x="1145" y="2"/>
                  </a:lnTo>
                  <a:lnTo>
                    <a:pt x="1145" y="2"/>
                  </a:lnTo>
                  <a:lnTo>
                    <a:pt x="1142" y="2"/>
                  </a:lnTo>
                  <a:lnTo>
                    <a:pt x="1142" y="3"/>
                  </a:lnTo>
                  <a:lnTo>
                    <a:pt x="1138" y="3"/>
                  </a:lnTo>
                  <a:lnTo>
                    <a:pt x="1138" y="3"/>
                  </a:lnTo>
                  <a:lnTo>
                    <a:pt x="1138" y="5"/>
                  </a:lnTo>
                  <a:lnTo>
                    <a:pt x="1137" y="5"/>
                  </a:lnTo>
                  <a:lnTo>
                    <a:pt x="1135" y="5"/>
                  </a:lnTo>
                  <a:lnTo>
                    <a:pt x="1135" y="5"/>
                  </a:lnTo>
                  <a:lnTo>
                    <a:pt x="1133" y="5"/>
                  </a:lnTo>
                  <a:lnTo>
                    <a:pt x="1133" y="3"/>
                  </a:lnTo>
                  <a:lnTo>
                    <a:pt x="1130" y="3"/>
                  </a:lnTo>
                  <a:lnTo>
                    <a:pt x="1130" y="2"/>
                  </a:lnTo>
                  <a:lnTo>
                    <a:pt x="1126" y="2"/>
                  </a:lnTo>
                  <a:lnTo>
                    <a:pt x="1126" y="2"/>
                  </a:lnTo>
                  <a:lnTo>
                    <a:pt x="1121" y="2"/>
                  </a:lnTo>
                  <a:lnTo>
                    <a:pt x="1119" y="5"/>
                  </a:lnTo>
                  <a:lnTo>
                    <a:pt x="1116" y="5"/>
                  </a:lnTo>
                  <a:lnTo>
                    <a:pt x="1116" y="5"/>
                  </a:lnTo>
                  <a:lnTo>
                    <a:pt x="1114" y="5"/>
                  </a:lnTo>
                  <a:lnTo>
                    <a:pt x="1112" y="9"/>
                  </a:lnTo>
                  <a:lnTo>
                    <a:pt x="1109" y="10"/>
                  </a:lnTo>
                  <a:lnTo>
                    <a:pt x="1107" y="14"/>
                  </a:lnTo>
                  <a:lnTo>
                    <a:pt x="1107" y="15"/>
                  </a:lnTo>
                  <a:lnTo>
                    <a:pt x="1105" y="15"/>
                  </a:lnTo>
                  <a:lnTo>
                    <a:pt x="1105" y="17"/>
                  </a:lnTo>
                  <a:lnTo>
                    <a:pt x="1107" y="19"/>
                  </a:lnTo>
                  <a:lnTo>
                    <a:pt x="1107" y="19"/>
                  </a:lnTo>
                  <a:lnTo>
                    <a:pt x="1105" y="26"/>
                  </a:lnTo>
                  <a:lnTo>
                    <a:pt x="1103" y="28"/>
                  </a:lnTo>
                  <a:lnTo>
                    <a:pt x="1105" y="31"/>
                  </a:lnTo>
                  <a:lnTo>
                    <a:pt x="1107" y="35"/>
                  </a:lnTo>
                  <a:lnTo>
                    <a:pt x="1109" y="38"/>
                  </a:lnTo>
                  <a:lnTo>
                    <a:pt x="1112" y="40"/>
                  </a:lnTo>
                  <a:lnTo>
                    <a:pt x="1117" y="38"/>
                  </a:lnTo>
                  <a:lnTo>
                    <a:pt x="1119" y="38"/>
                  </a:lnTo>
                  <a:lnTo>
                    <a:pt x="1121" y="36"/>
                  </a:lnTo>
                  <a:lnTo>
                    <a:pt x="1123" y="35"/>
                  </a:lnTo>
                  <a:lnTo>
                    <a:pt x="1124" y="35"/>
                  </a:lnTo>
                  <a:lnTo>
                    <a:pt x="1124" y="36"/>
                  </a:lnTo>
                  <a:lnTo>
                    <a:pt x="1128" y="36"/>
                  </a:lnTo>
                  <a:lnTo>
                    <a:pt x="1131" y="38"/>
                  </a:lnTo>
                  <a:lnTo>
                    <a:pt x="1137" y="36"/>
                  </a:lnTo>
                  <a:lnTo>
                    <a:pt x="1138" y="36"/>
                  </a:lnTo>
                  <a:lnTo>
                    <a:pt x="1138" y="35"/>
                  </a:lnTo>
                  <a:lnTo>
                    <a:pt x="1142" y="35"/>
                  </a:lnTo>
                  <a:lnTo>
                    <a:pt x="1142" y="35"/>
                  </a:lnTo>
                  <a:lnTo>
                    <a:pt x="1144" y="35"/>
                  </a:lnTo>
                  <a:lnTo>
                    <a:pt x="1147" y="29"/>
                  </a:lnTo>
                  <a:lnTo>
                    <a:pt x="1154" y="29"/>
                  </a:lnTo>
                  <a:lnTo>
                    <a:pt x="1156" y="26"/>
                  </a:lnTo>
                  <a:lnTo>
                    <a:pt x="1158" y="26"/>
                  </a:lnTo>
                  <a:lnTo>
                    <a:pt x="1159" y="26"/>
                  </a:lnTo>
                  <a:lnTo>
                    <a:pt x="1163" y="28"/>
                  </a:lnTo>
                  <a:lnTo>
                    <a:pt x="1165" y="26"/>
                  </a:lnTo>
                  <a:lnTo>
                    <a:pt x="1165" y="26"/>
                  </a:lnTo>
                  <a:lnTo>
                    <a:pt x="1166" y="24"/>
                  </a:lnTo>
                  <a:lnTo>
                    <a:pt x="1168" y="22"/>
                  </a:lnTo>
                  <a:lnTo>
                    <a:pt x="1168" y="21"/>
                  </a:lnTo>
                  <a:lnTo>
                    <a:pt x="1168" y="21"/>
                  </a:lnTo>
                  <a:lnTo>
                    <a:pt x="1166" y="19"/>
                  </a:lnTo>
                  <a:lnTo>
                    <a:pt x="1166" y="19"/>
                  </a:lnTo>
                  <a:lnTo>
                    <a:pt x="1166" y="17"/>
                  </a:lnTo>
                  <a:lnTo>
                    <a:pt x="1165" y="17"/>
                  </a:lnTo>
                  <a:lnTo>
                    <a:pt x="1165" y="14"/>
                  </a:lnTo>
                  <a:lnTo>
                    <a:pt x="1163" y="14"/>
                  </a:lnTo>
                  <a:close/>
                  <a:moveTo>
                    <a:pt x="3877" y="2"/>
                  </a:moveTo>
                  <a:lnTo>
                    <a:pt x="3877" y="5"/>
                  </a:lnTo>
                  <a:lnTo>
                    <a:pt x="3875" y="7"/>
                  </a:lnTo>
                  <a:lnTo>
                    <a:pt x="3875" y="10"/>
                  </a:lnTo>
                  <a:lnTo>
                    <a:pt x="3879" y="10"/>
                  </a:lnTo>
                  <a:lnTo>
                    <a:pt x="3881" y="10"/>
                  </a:lnTo>
                  <a:lnTo>
                    <a:pt x="3884" y="9"/>
                  </a:lnTo>
                  <a:lnTo>
                    <a:pt x="3884" y="7"/>
                  </a:lnTo>
                  <a:lnTo>
                    <a:pt x="3886" y="3"/>
                  </a:lnTo>
                  <a:lnTo>
                    <a:pt x="3886" y="0"/>
                  </a:lnTo>
                  <a:lnTo>
                    <a:pt x="3884" y="0"/>
                  </a:lnTo>
                  <a:lnTo>
                    <a:pt x="3882" y="2"/>
                  </a:lnTo>
                  <a:lnTo>
                    <a:pt x="3877" y="2"/>
                  </a:lnTo>
                  <a:close/>
                  <a:moveTo>
                    <a:pt x="4277" y="2"/>
                  </a:moveTo>
                  <a:lnTo>
                    <a:pt x="4275" y="3"/>
                  </a:lnTo>
                  <a:lnTo>
                    <a:pt x="4275" y="5"/>
                  </a:lnTo>
                  <a:lnTo>
                    <a:pt x="4275" y="7"/>
                  </a:lnTo>
                  <a:lnTo>
                    <a:pt x="4275" y="9"/>
                  </a:lnTo>
                  <a:lnTo>
                    <a:pt x="4277" y="10"/>
                  </a:lnTo>
                  <a:lnTo>
                    <a:pt x="4277" y="12"/>
                  </a:lnTo>
                  <a:lnTo>
                    <a:pt x="4280" y="10"/>
                  </a:lnTo>
                  <a:lnTo>
                    <a:pt x="4280" y="10"/>
                  </a:lnTo>
                  <a:lnTo>
                    <a:pt x="4282" y="9"/>
                  </a:lnTo>
                  <a:lnTo>
                    <a:pt x="4280" y="2"/>
                  </a:lnTo>
                  <a:lnTo>
                    <a:pt x="4280" y="2"/>
                  </a:lnTo>
                  <a:lnTo>
                    <a:pt x="4280" y="2"/>
                  </a:lnTo>
                  <a:lnTo>
                    <a:pt x="4277" y="2"/>
                  </a:lnTo>
                  <a:close/>
                  <a:moveTo>
                    <a:pt x="1248" y="84"/>
                  </a:moveTo>
                  <a:lnTo>
                    <a:pt x="1248" y="82"/>
                  </a:lnTo>
                  <a:lnTo>
                    <a:pt x="1250" y="82"/>
                  </a:lnTo>
                  <a:lnTo>
                    <a:pt x="1252" y="80"/>
                  </a:lnTo>
                  <a:lnTo>
                    <a:pt x="1252" y="80"/>
                  </a:lnTo>
                  <a:lnTo>
                    <a:pt x="1252" y="77"/>
                  </a:lnTo>
                  <a:lnTo>
                    <a:pt x="1252" y="77"/>
                  </a:lnTo>
                  <a:lnTo>
                    <a:pt x="1250" y="77"/>
                  </a:lnTo>
                  <a:lnTo>
                    <a:pt x="1247" y="77"/>
                  </a:lnTo>
                  <a:lnTo>
                    <a:pt x="1247" y="77"/>
                  </a:lnTo>
                  <a:lnTo>
                    <a:pt x="1247" y="77"/>
                  </a:lnTo>
                  <a:lnTo>
                    <a:pt x="1241" y="68"/>
                  </a:lnTo>
                  <a:lnTo>
                    <a:pt x="1234" y="70"/>
                  </a:lnTo>
                  <a:lnTo>
                    <a:pt x="1234" y="73"/>
                  </a:lnTo>
                  <a:lnTo>
                    <a:pt x="1233" y="73"/>
                  </a:lnTo>
                  <a:lnTo>
                    <a:pt x="1234" y="80"/>
                  </a:lnTo>
                  <a:lnTo>
                    <a:pt x="1233" y="80"/>
                  </a:lnTo>
                  <a:lnTo>
                    <a:pt x="1233" y="80"/>
                  </a:lnTo>
                  <a:lnTo>
                    <a:pt x="1231" y="80"/>
                  </a:lnTo>
                  <a:lnTo>
                    <a:pt x="1231" y="77"/>
                  </a:lnTo>
                  <a:lnTo>
                    <a:pt x="1229" y="77"/>
                  </a:lnTo>
                  <a:lnTo>
                    <a:pt x="1229" y="77"/>
                  </a:lnTo>
                  <a:lnTo>
                    <a:pt x="1226" y="77"/>
                  </a:lnTo>
                  <a:lnTo>
                    <a:pt x="1226" y="80"/>
                  </a:lnTo>
                  <a:lnTo>
                    <a:pt x="1226" y="80"/>
                  </a:lnTo>
                  <a:lnTo>
                    <a:pt x="1226" y="73"/>
                  </a:lnTo>
                  <a:lnTo>
                    <a:pt x="1222" y="73"/>
                  </a:lnTo>
                  <a:lnTo>
                    <a:pt x="1224" y="68"/>
                  </a:lnTo>
                  <a:lnTo>
                    <a:pt x="1220" y="68"/>
                  </a:lnTo>
                  <a:lnTo>
                    <a:pt x="1217" y="77"/>
                  </a:lnTo>
                  <a:lnTo>
                    <a:pt x="1217" y="78"/>
                  </a:lnTo>
                  <a:lnTo>
                    <a:pt x="1215" y="78"/>
                  </a:lnTo>
                  <a:lnTo>
                    <a:pt x="1213" y="78"/>
                  </a:lnTo>
                  <a:lnTo>
                    <a:pt x="1213" y="77"/>
                  </a:lnTo>
                  <a:lnTo>
                    <a:pt x="1212" y="77"/>
                  </a:lnTo>
                  <a:lnTo>
                    <a:pt x="1213" y="71"/>
                  </a:lnTo>
                  <a:lnTo>
                    <a:pt x="1213" y="71"/>
                  </a:lnTo>
                  <a:lnTo>
                    <a:pt x="1212" y="71"/>
                  </a:lnTo>
                  <a:lnTo>
                    <a:pt x="1210" y="71"/>
                  </a:lnTo>
                  <a:lnTo>
                    <a:pt x="1210" y="70"/>
                  </a:lnTo>
                  <a:lnTo>
                    <a:pt x="1210" y="70"/>
                  </a:lnTo>
                  <a:lnTo>
                    <a:pt x="1208" y="68"/>
                  </a:lnTo>
                  <a:lnTo>
                    <a:pt x="1212" y="68"/>
                  </a:lnTo>
                  <a:lnTo>
                    <a:pt x="1213" y="66"/>
                  </a:lnTo>
                  <a:lnTo>
                    <a:pt x="1217" y="64"/>
                  </a:lnTo>
                  <a:lnTo>
                    <a:pt x="1217" y="61"/>
                  </a:lnTo>
                  <a:lnTo>
                    <a:pt x="1217" y="56"/>
                  </a:lnTo>
                  <a:lnTo>
                    <a:pt x="1213" y="54"/>
                  </a:lnTo>
                  <a:lnTo>
                    <a:pt x="1213" y="52"/>
                  </a:lnTo>
                  <a:lnTo>
                    <a:pt x="1213" y="52"/>
                  </a:lnTo>
                  <a:lnTo>
                    <a:pt x="1210" y="54"/>
                  </a:lnTo>
                  <a:lnTo>
                    <a:pt x="1208" y="54"/>
                  </a:lnTo>
                  <a:lnTo>
                    <a:pt x="1208" y="52"/>
                  </a:lnTo>
                  <a:lnTo>
                    <a:pt x="1208" y="52"/>
                  </a:lnTo>
                  <a:lnTo>
                    <a:pt x="1208" y="50"/>
                  </a:lnTo>
                  <a:lnTo>
                    <a:pt x="1212" y="50"/>
                  </a:lnTo>
                  <a:lnTo>
                    <a:pt x="1210" y="43"/>
                  </a:lnTo>
                  <a:lnTo>
                    <a:pt x="1208" y="43"/>
                  </a:lnTo>
                  <a:lnTo>
                    <a:pt x="1208" y="42"/>
                  </a:lnTo>
                  <a:lnTo>
                    <a:pt x="1206" y="40"/>
                  </a:lnTo>
                  <a:lnTo>
                    <a:pt x="1206" y="38"/>
                  </a:lnTo>
                  <a:lnTo>
                    <a:pt x="1205" y="38"/>
                  </a:lnTo>
                  <a:lnTo>
                    <a:pt x="1205" y="40"/>
                  </a:lnTo>
                  <a:lnTo>
                    <a:pt x="1198" y="40"/>
                  </a:lnTo>
                  <a:lnTo>
                    <a:pt x="1198" y="42"/>
                  </a:lnTo>
                  <a:lnTo>
                    <a:pt x="1193" y="40"/>
                  </a:lnTo>
                  <a:lnTo>
                    <a:pt x="1193" y="42"/>
                  </a:lnTo>
                  <a:lnTo>
                    <a:pt x="1186" y="43"/>
                  </a:lnTo>
                  <a:lnTo>
                    <a:pt x="1186" y="42"/>
                  </a:lnTo>
                  <a:lnTo>
                    <a:pt x="1182" y="42"/>
                  </a:lnTo>
                  <a:lnTo>
                    <a:pt x="1182" y="42"/>
                  </a:lnTo>
                  <a:lnTo>
                    <a:pt x="1177" y="40"/>
                  </a:lnTo>
                  <a:lnTo>
                    <a:pt x="1177" y="38"/>
                  </a:lnTo>
                  <a:lnTo>
                    <a:pt x="1175" y="38"/>
                  </a:lnTo>
                  <a:lnTo>
                    <a:pt x="1175" y="38"/>
                  </a:lnTo>
                  <a:lnTo>
                    <a:pt x="1166" y="36"/>
                  </a:lnTo>
                  <a:lnTo>
                    <a:pt x="1165" y="33"/>
                  </a:lnTo>
                  <a:lnTo>
                    <a:pt x="1151" y="33"/>
                  </a:lnTo>
                  <a:lnTo>
                    <a:pt x="1151" y="33"/>
                  </a:lnTo>
                  <a:lnTo>
                    <a:pt x="1147" y="33"/>
                  </a:lnTo>
                  <a:lnTo>
                    <a:pt x="1145" y="35"/>
                  </a:lnTo>
                  <a:lnTo>
                    <a:pt x="1144" y="35"/>
                  </a:lnTo>
                  <a:lnTo>
                    <a:pt x="1142" y="36"/>
                  </a:lnTo>
                  <a:lnTo>
                    <a:pt x="1142" y="40"/>
                  </a:lnTo>
                  <a:lnTo>
                    <a:pt x="1144" y="40"/>
                  </a:lnTo>
                  <a:lnTo>
                    <a:pt x="1145" y="42"/>
                  </a:lnTo>
                  <a:lnTo>
                    <a:pt x="1147" y="42"/>
                  </a:lnTo>
                  <a:lnTo>
                    <a:pt x="1149" y="43"/>
                  </a:lnTo>
                  <a:lnTo>
                    <a:pt x="1152" y="43"/>
                  </a:lnTo>
                  <a:lnTo>
                    <a:pt x="1154" y="45"/>
                  </a:lnTo>
                  <a:lnTo>
                    <a:pt x="1156" y="47"/>
                  </a:lnTo>
                  <a:lnTo>
                    <a:pt x="1158" y="49"/>
                  </a:lnTo>
                  <a:lnTo>
                    <a:pt x="1161" y="49"/>
                  </a:lnTo>
                  <a:lnTo>
                    <a:pt x="1161" y="50"/>
                  </a:lnTo>
                  <a:lnTo>
                    <a:pt x="1159" y="50"/>
                  </a:lnTo>
                  <a:lnTo>
                    <a:pt x="1159" y="50"/>
                  </a:lnTo>
                  <a:lnTo>
                    <a:pt x="1158" y="50"/>
                  </a:lnTo>
                  <a:lnTo>
                    <a:pt x="1158" y="50"/>
                  </a:lnTo>
                  <a:lnTo>
                    <a:pt x="1152" y="50"/>
                  </a:lnTo>
                  <a:lnTo>
                    <a:pt x="1149" y="49"/>
                  </a:lnTo>
                  <a:lnTo>
                    <a:pt x="1145" y="45"/>
                  </a:lnTo>
                  <a:lnTo>
                    <a:pt x="1142" y="45"/>
                  </a:lnTo>
                  <a:lnTo>
                    <a:pt x="1140" y="47"/>
                  </a:lnTo>
                  <a:lnTo>
                    <a:pt x="1144" y="56"/>
                  </a:lnTo>
                  <a:lnTo>
                    <a:pt x="1142" y="56"/>
                  </a:lnTo>
                  <a:lnTo>
                    <a:pt x="1142" y="54"/>
                  </a:lnTo>
                  <a:lnTo>
                    <a:pt x="1138" y="54"/>
                  </a:lnTo>
                  <a:lnTo>
                    <a:pt x="1138" y="56"/>
                  </a:lnTo>
                  <a:lnTo>
                    <a:pt x="1137" y="57"/>
                  </a:lnTo>
                  <a:lnTo>
                    <a:pt x="1135" y="57"/>
                  </a:lnTo>
                  <a:lnTo>
                    <a:pt x="1137" y="59"/>
                  </a:lnTo>
                  <a:lnTo>
                    <a:pt x="1137" y="61"/>
                  </a:lnTo>
                  <a:lnTo>
                    <a:pt x="1138" y="61"/>
                  </a:lnTo>
                  <a:lnTo>
                    <a:pt x="1138" y="63"/>
                  </a:lnTo>
                  <a:lnTo>
                    <a:pt x="1138" y="63"/>
                  </a:lnTo>
                  <a:lnTo>
                    <a:pt x="1138" y="63"/>
                  </a:lnTo>
                  <a:lnTo>
                    <a:pt x="1138" y="64"/>
                  </a:lnTo>
                  <a:lnTo>
                    <a:pt x="1137" y="63"/>
                  </a:lnTo>
                  <a:lnTo>
                    <a:pt x="1135" y="63"/>
                  </a:lnTo>
                  <a:lnTo>
                    <a:pt x="1133" y="63"/>
                  </a:lnTo>
                  <a:lnTo>
                    <a:pt x="1133" y="57"/>
                  </a:lnTo>
                  <a:lnTo>
                    <a:pt x="1135" y="57"/>
                  </a:lnTo>
                  <a:lnTo>
                    <a:pt x="1135" y="47"/>
                  </a:lnTo>
                  <a:lnTo>
                    <a:pt x="1135" y="47"/>
                  </a:lnTo>
                  <a:lnTo>
                    <a:pt x="1135" y="45"/>
                  </a:lnTo>
                  <a:lnTo>
                    <a:pt x="1124" y="50"/>
                  </a:lnTo>
                  <a:lnTo>
                    <a:pt x="1123" y="47"/>
                  </a:lnTo>
                  <a:lnTo>
                    <a:pt x="1126" y="47"/>
                  </a:lnTo>
                  <a:lnTo>
                    <a:pt x="1126" y="45"/>
                  </a:lnTo>
                  <a:lnTo>
                    <a:pt x="1124" y="45"/>
                  </a:lnTo>
                  <a:lnTo>
                    <a:pt x="1124" y="45"/>
                  </a:lnTo>
                  <a:lnTo>
                    <a:pt x="1123" y="43"/>
                  </a:lnTo>
                  <a:lnTo>
                    <a:pt x="1121" y="45"/>
                  </a:lnTo>
                  <a:lnTo>
                    <a:pt x="1121" y="45"/>
                  </a:lnTo>
                  <a:lnTo>
                    <a:pt x="1119" y="45"/>
                  </a:lnTo>
                  <a:lnTo>
                    <a:pt x="1119" y="47"/>
                  </a:lnTo>
                  <a:lnTo>
                    <a:pt x="1116" y="47"/>
                  </a:lnTo>
                  <a:lnTo>
                    <a:pt x="1116" y="47"/>
                  </a:lnTo>
                  <a:lnTo>
                    <a:pt x="1114" y="49"/>
                  </a:lnTo>
                  <a:lnTo>
                    <a:pt x="1114" y="50"/>
                  </a:lnTo>
                  <a:lnTo>
                    <a:pt x="1109" y="54"/>
                  </a:lnTo>
                  <a:lnTo>
                    <a:pt x="1110" y="56"/>
                  </a:lnTo>
                  <a:lnTo>
                    <a:pt x="1114" y="57"/>
                  </a:lnTo>
                  <a:lnTo>
                    <a:pt x="1112" y="63"/>
                  </a:lnTo>
                  <a:lnTo>
                    <a:pt x="1110" y="63"/>
                  </a:lnTo>
                  <a:lnTo>
                    <a:pt x="1109" y="63"/>
                  </a:lnTo>
                  <a:lnTo>
                    <a:pt x="1105" y="63"/>
                  </a:lnTo>
                  <a:lnTo>
                    <a:pt x="1105" y="63"/>
                  </a:lnTo>
                  <a:lnTo>
                    <a:pt x="1103" y="61"/>
                  </a:lnTo>
                  <a:lnTo>
                    <a:pt x="1100" y="61"/>
                  </a:lnTo>
                  <a:lnTo>
                    <a:pt x="1100" y="59"/>
                  </a:lnTo>
                  <a:lnTo>
                    <a:pt x="1105" y="59"/>
                  </a:lnTo>
                  <a:lnTo>
                    <a:pt x="1105" y="56"/>
                  </a:lnTo>
                  <a:lnTo>
                    <a:pt x="1105" y="52"/>
                  </a:lnTo>
                  <a:lnTo>
                    <a:pt x="1109" y="49"/>
                  </a:lnTo>
                  <a:lnTo>
                    <a:pt x="1109" y="47"/>
                  </a:lnTo>
                  <a:lnTo>
                    <a:pt x="1107" y="47"/>
                  </a:lnTo>
                  <a:lnTo>
                    <a:pt x="1105" y="49"/>
                  </a:lnTo>
                  <a:lnTo>
                    <a:pt x="1103" y="49"/>
                  </a:lnTo>
                  <a:lnTo>
                    <a:pt x="1105" y="47"/>
                  </a:lnTo>
                  <a:lnTo>
                    <a:pt x="1105" y="45"/>
                  </a:lnTo>
                  <a:lnTo>
                    <a:pt x="1105" y="42"/>
                  </a:lnTo>
                  <a:lnTo>
                    <a:pt x="1103" y="38"/>
                  </a:lnTo>
                  <a:lnTo>
                    <a:pt x="1102" y="36"/>
                  </a:lnTo>
                  <a:lnTo>
                    <a:pt x="1100" y="35"/>
                  </a:lnTo>
                  <a:lnTo>
                    <a:pt x="1100" y="29"/>
                  </a:lnTo>
                  <a:lnTo>
                    <a:pt x="1100" y="28"/>
                  </a:lnTo>
                  <a:lnTo>
                    <a:pt x="1102" y="24"/>
                  </a:lnTo>
                  <a:lnTo>
                    <a:pt x="1103" y="24"/>
                  </a:lnTo>
                  <a:lnTo>
                    <a:pt x="1103" y="21"/>
                  </a:lnTo>
                  <a:lnTo>
                    <a:pt x="1102" y="21"/>
                  </a:lnTo>
                  <a:lnTo>
                    <a:pt x="1102" y="21"/>
                  </a:lnTo>
                  <a:lnTo>
                    <a:pt x="1102" y="19"/>
                  </a:lnTo>
                  <a:lnTo>
                    <a:pt x="1103" y="17"/>
                  </a:lnTo>
                  <a:lnTo>
                    <a:pt x="1105" y="14"/>
                  </a:lnTo>
                  <a:lnTo>
                    <a:pt x="1105" y="12"/>
                  </a:lnTo>
                  <a:lnTo>
                    <a:pt x="1105" y="10"/>
                  </a:lnTo>
                  <a:lnTo>
                    <a:pt x="1102" y="9"/>
                  </a:lnTo>
                  <a:lnTo>
                    <a:pt x="1097" y="7"/>
                  </a:lnTo>
                  <a:lnTo>
                    <a:pt x="1093" y="5"/>
                  </a:lnTo>
                  <a:lnTo>
                    <a:pt x="1086" y="5"/>
                  </a:lnTo>
                  <a:lnTo>
                    <a:pt x="1086" y="7"/>
                  </a:lnTo>
                  <a:lnTo>
                    <a:pt x="1084" y="7"/>
                  </a:lnTo>
                  <a:lnTo>
                    <a:pt x="1081" y="9"/>
                  </a:lnTo>
                  <a:lnTo>
                    <a:pt x="1079" y="9"/>
                  </a:lnTo>
                  <a:lnTo>
                    <a:pt x="1076" y="9"/>
                  </a:lnTo>
                  <a:lnTo>
                    <a:pt x="1076" y="10"/>
                  </a:lnTo>
                  <a:lnTo>
                    <a:pt x="1076" y="10"/>
                  </a:lnTo>
                  <a:lnTo>
                    <a:pt x="1076" y="14"/>
                  </a:lnTo>
                  <a:lnTo>
                    <a:pt x="1070" y="14"/>
                  </a:lnTo>
                  <a:lnTo>
                    <a:pt x="1065" y="14"/>
                  </a:lnTo>
                  <a:lnTo>
                    <a:pt x="1065" y="17"/>
                  </a:lnTo>
                  <a:lnTo>
                    <a:pt x="1063" y="17"/>
                  </a:lnTo>
                  <a:lnTo>
                    <a:pt x="1062" y="17"/>
                  </a:lnTo>
                  <a:lnTo>
                    <a:pt x="1060" y="17"/>
                  </a:lnTo>
                  <a:lnTo>
                    <a:pt x="1060" y="17"/>
                  </a:lnTo>
                  <a:lnTo>
                    <a:pt x="1058" y="19"/>
                  </a:lnTo>
                  <a:lnTo>
                    <a:pt x="1058" y="21"/>
                  </a:lnTo>
                  <a:lnTo>
                    <a:pt x="1058" y="21"/>
                  </a:lnTo>
                  <a:lnTo>
                    <a:pt x="1060" y="21"/>
                  </a:lnTo>
                  <a:lnTo>
                    <a:pt x="1058" y="22"/>
                  </a:lnTo>
                  <a:lnTo>
                    <a:pt x="1056" y="24"/>
                  </a:lnTo>
                  <a:lnTo>
                    <a:pt x="1056" y="26"/>
                  </a:lnTo>
                  <a:lnTo>
                    <a:pt x="1058" y="26"/>
                  </a:lnTo>
                  <a:lnTo>
                    <a:pt x="1058" y="28"/>
                  </a:lnTo>
                  <a:lnTo>
                    <a:pt x="1051" y="26"/>
                  </a:lnTo>
                  <a:lnTo>
                    <a:pt x="1051" y="28"/>
                  </a:lnTo>
                  <a:lnTo>
                    <a:pt x="1048" y="28"/>
                  </a:lnTo>
                  <a:lnTo>
                    <a:pt x="1048" y="31"/>
                  </a:lnTo>
                  <a:lnTo>
                    <a:pt x="1046" y="35"/>
                  </a:lnTo>
                  <a:lnTo>
                    <a:pt x="1048" y="38"/>
                  </a:lnTo>
                  <a:lnTo>
                    <a:pt x="1048" y="42"/>
                  </a:lnTo>
                  <a:lnTo>
                    <a:pt x="1051" y="43"/>
                  </a:lnTo>
                  <a:lnTo>
                    <a:pt x="1051" y="43"/>
                  </a:lnTo>
                  <a:lnTo>
                    <a:pt x="1055" y="43"/>
                  </a:lnTo>
                  <a:lnTo>
                    <a:pt x="1055" y="43"/>
                  </a:lnTo>
                  <a:lnTo>
                    <a:pt x="1062" y="43"/>
                  </a:lnTo>
                  <a:lnTo>
                    <a:pt x="1060" y="45"/>
                  </a:lnTo>
                  <a:lnTo>
                    <a:pt x="1060" y="49"/>
                  </a:lnTo>
                  <a:lnTo>
                    <a:pt x="1062" y="50"/>
                  </a:lnTo>
                  <a:lnTo>
                    <a:pt x="1062" y="52"/>
                  </a:lnTo>
                  <a:lnTo>
                    <a:pt x="1063" y="54"/>
                  </a:lnTo>
                  <a:lnTo>
                    <a:pt x="1058" y="50"/>
                  </a:lnTo>
                  <a:lnTo>
                    <a:pt x="1058" y="50"/>
                  </a:lnTo>
                  <a:lnTo>
                    <a:pt x="1055" y="49"/>
                  </a:lnTo>
                  <a:lnTo>
                    <a:pt x="1051" y="49"/>
                  </a:lnTo>
                  <a:lnTo>
                    <a:pt x="1046" y="49"/>
                  </a:lnTo>
                  <a:lnTo>
                    <a:pt x="1046" y="56"/>
                  </a:lnTo>
                  <a:lnTo>
                    <a:pt x="1048" y="56"/>
                  </a:lnTo>
                  <a:lnTo>
                    <a:pt x="1049" y="57"/>
                  </a:lnTo>
                  <a:lnTo>
                    <a:pt x="1051" y="59"/>
                  </a:lnTo>
                  <a:lnTo>
                    <a:pt x="1053" y="59"/>
                  </a:lnTo>
                  <a:lnTo>
                    <a:pt x="1058" y="59"/>
                  </a:lnTo>
                  <a:lnTo>
                    <a:pt x="1056" y="63"/>
                  </a:lnTo>
                  <a:lnTo>
                    <a:pt x="1055" y="66"/>
                  </a:lnTo>
                  <a:lnTo>
                    <a:pt x="1051" y="68"/>
                  </a:lnTo>
                  <a:lnTo>
                    <a:pt x="1053" y="71"/>
                  </a:lnTo>
                  <a:lnTo>
                    <a:pt x="1055" y="75"/>
                  </a:lnTo>
                  <a:lnTo>
                    <a:pt x="1055" y="78"/>
                  </a:lnTo>
                  <a:lnTo>
                    <a:pt x="1053" y="78"/>
                  </a:lnTo>
                  <a:lnTo>
                    <a:pt x="1049" y="77"/>
                  </a:lnTo>
                  <a:lnTo>
                    <a:pt x="1048" y="75"/>
                  </a:lnTo>
                  <a:lnTo>
                    <a:pt x="1044" y="75"/>
                  </a:lnTo>
                  <a:lnTo>
                    <a:pt x="1041" y="75"/>
                  </a:lnTo>
                  <a:lnTo>
                    <a:pt x="1039" y="77"/>
                  </a:lnTo>
                  <a:lnTo>
                    <a:pt x="1039" y="77"/>
                  </a:lnTo>
                  <a:lnTo>
                    <a:pt x="1034" y="77"/>
                  </a:lnTo>
                  <a:lnTo>
                    <a:pt x="1034" y="78"/>
                  </a:lnTo>
                  <a:lnTo>
                    <a:pt x="1030" y="78"/>
                  </a:lnTo>
                  <a:lnTo>
                    <a:pt x="1030" y="77"/>
                  </a:lnTo>
                  <a:lnTo>
                    <a:pt x="1034" y="77"/>
                  </a:lnTo>
                  <a:lnTo>
                    <a:pt x="1037" y="75"/>
                  </a:lnTo>
                  <a:lnTo>
                    <a:pt x="1039" y="73"/>
                  </a:lnTo>
                  <a:lnTo>
                    <a:pt x="1042" y="71"/>
                  </a:lnTo>
                  <a:lnTo>
                    <a:pt x="1046" y="71"/>
                  </a:lnTo>
                  <a:lnTo>
                    <a:pt x="1044" y="66"/>
                  </a:lnTo>
                  <a:lnTo>
                    <a:pt x="1042" y="64"/>
                  </a:lnTo>
                  <a:lnTo>
                    <a:pt x="1041" y="63"/>
                  </a:lnTo>
                  <a:lnTo>
                    <a:pt x="1039" y="63"/>
                  </a:lnTo>
                  <a:lnTo>
                    <a:pt x="1037" y="61"/>
                  </a:lnTo>
                  <a:lnTo>
                    <a:pt x="1035" y="59"/>
                  </a:lnTo>
                  <a:lnTo>
                    <a:pt x="1034" y="42"/>
                  </a:lnTo>
                  <a:lnTo>
                    <a:pt x="1035" y="42"/>
                  </a:lnTo>
                  <a:lnTo>
                    <a:pt x="1034" y="35"/>
                  </a:lnTo>
                  <a:lnTo>
                    <a:pt x="1035" y="35"/>
                  </a:lnTo>
                  <a:lnTo>
                    <a:pt x="1035" y="28"/>
                  </a:lnTo>
                  <a:lnTo>
                    <a:pt x="1037" y="28"/>
                  </a:lnTo>
                  <a:lnTo>
                    <a:pt x="1037" y="24"/>
                  </a:lnTo>
                  <a:lnTo>
                    <a:pt x="1037" y="24"/>
                  </a:lnTo>
                  <a:lnTo>
                    <a:pt x="1039" y="22"/>
                  </a:lnTo>
                  <a:lnTo>
                    <a:pt x="1039" y="22"/>
                  </a:lnTo>
                  <a:lnTo>
                    <a:pt x="1039" y="21"/>
                  </a:lnTo>
                  <a:lnTo>
                    <a:pt x="1042" y="19"/>
                  </a:lnTo>
                  <a:lnTo>
                    <a:pt x="1042" y="17"/>
                  </a:lnTo>
                  <a:lnTo>
                    <a:pt x="1046" y="17"/>
                  </a:lnTo>
                  <a:lnTo>
                    <a:pt x="1046" y="15"/>
                  </a:lnTo>
                  <a:lnTo>
                    <a:pt x="1051" y="14"/>
                  </a:lnTo>
                  <a:lnTo>
                    <a:pt x="1056" y="12"/>
                  </a:lnTo>
                  <a:lnTo>
                    <a:pt x="1063" y="12"/>
                  </a:lnTo>
                  <a:lnTo>
                    <a:pt x="1070" y="12"/>
                  </a:lnTo>
                  <a:lnTo>
                    <a:pt x="1070" y="10"/>
                  </a:lnTo>
                  <a:lnTo>
                    <a:pt x="1070" y="10"/>
                  </a:lnTo>
                  <a:lnTo>
                    <a:pt x="1070" y="9"/>
                  </a:lnTo>
                  <a:lnTo>
                    <a:pt x="1070" y="7"/>
                  </a:lnTo>
                  <a:lnTo>
                    <a:pt x="1070" y="5"/>
                  </a:lnTo>
                  <a:lnTo>
                    <a:pt x="1063" y="5"/>
                  </a:lnTo>
                  <a:lnTo>
                    <a:pt x="1063" y="5"/>
                  </a:lnTo>
                  <a:lnTo>
                    <a:pt x="1062" y="5"/>
                  </a:lnTo>
                  <a:lnTo>
                    <a:pt x="1062" y="5"/>
                  </a:lnTo>
                  <a:lnTo>
                    <a:pt x="1062" y="5"/>
                  </a:lnTo>
                  <a:lnTo>
                    <a:pt x="1039" y="5"/>
                  </a:lnTo>
                  <a:lnTo>
                    <a:pt x="1034" y="9"/>
                  </a:lnTo>
                  <a:lnTo>
                    <a:pt x="1032" y="5"/>
                  </a:lnTo>
                  <a:lnTo>
                    <a:pt x="1028" y="5"/>
                  </a:lnTo>
                  <a:lnTo>
                    <a:pt x="1025" y="7"/>
                  </a:lnTo>
                  <a:lnTo>
                    <a:pt x="1021" y="9"/>
                  </a:lnTo>
                  <a:lnTo>
                    <a:pt x="1018" y="9"/>
                  </a:lnTo>
                  <a:lnTo>
                    <a:pt x="1014" y="9"/>
                  </a:lnTo>
                  <a:lnTo>
                    <a:pt x="1011" y="9"/>
                  </a:lnTo>
                  <a:lnTo>
                    <a:pt x="1009" y="10"/>
                  </a:lnTo>
                  <a:lnTo>
                    <a:pt x="1007" y="12"/>
                  </a:lnTo>
                  <a:lnTo>
                    <a:pt x="1004" y="14"/>
                  </a:lnTo>
                  <a:lnTo>
                    <a:pt x="1002" y="15"/>
                  </a:lnTo>
                  <a:lnTo>
                    <a:pt x="1002" y="15"/>
                  </a:lnTo>
                  <a:lnTo>
                    <a:pt x="1002" y="15"/>
                  </a:lnTo>
                  <a:lnTo>
                    <a:pt x="1002" y="21"/>
                  </a:lnTo>
                  <a:lnTo>
                    <a:pt x="1004" y="21"/>
                  </a:lnTo>
                  <a:lnTo>
                    <a:pt x="1004" y="21"/>
                  </a:lnTo>
                  <a:lnTo>
                    <a:pt x="1002" y="21"/>
                  </a:lnTo>
                  <a:lnTo>
                    <a:pt x="1001" y="22"/>
                  </a:lnTo>
                  <a:lnTo>
                    <a:pt x="999" y="24"/>
                  </a:lnTo>
                  <a:lnTo>
                    <a:pt x="997" y="24"/>
                  </a:lnTo>
                  <a:lnTo>
                    <a:pt x="995" y="26"/>
                  </a:lnTo>
                  <a:lnTo>
                    <a:pt x="995" y="28"/>
                  </a:lnTo>
                  <a:lnTo>
                    <a:pt x="997" y="29"/>
                  </a:lnTo>
                  <a:lnTo>
                    <a:pt x="997" y="31"/>
                  </a:lnTo>
                  <a:lnTo>
                    <a:pt x="994" y="33"/>
                  </a:lnTo>
                  <a:lnTo>
                    <a:pt x="994" y="35"/>
                  </a:lnTo>
                  <a:lnTo>
                    <a:pt x="992" y="38"/>
                  </a:lnTo>
                  <a:lnTo>
                    <a:pt x="988" y="38"/>
                  </a:lnTo>
                  <a:lnTo>
                    <a:pt x="988" y="42"/>
                  </a:lnTo>
                  <a:lnTo>
                    <a:pt x="983" y="45"/>
                  </a:lnTo>
                  <a:lnTo>
                    <a:pt x="985" y="47"/>
                  </a:lnTo>
                  <a:lnTo>
                    <a:pt x="985" y="49"/>
                  </a:lnTo>
                  <a:lnTo>
                    <a:pt x="985" y="52"/>
                  </a:lnTo>
                  <a:lnTo>
                    <a:pt x="983" y="54"/>
                  </a:lnTo>
                  <a:lnTo>
                    <a:pt x="983" y="56"/>
                  </a:lnTo>
                  <a:lnTo>
                    <a:pt x="980" y="57"/>
                  </a:lnTo>
                  <a:lnTo>
                    <a:pt x="980" y="59"/>
                  </a:lnTo>
                  <a:lnTo>
                    <a:pt x="980" y="59"/>
                  </a:lnTo>
                  <a:lnTo>
                    <a:pt x="980" y="63"/>
                  </a:lnTo>
                  <a:lnTo>
                    <a:pt x="980" y="64"/>
                  </a:lnTo>
                  <a:lnTo>
                    <a:pt x="983" y="64"/>
                  </a:lnTo>
                  <a:lnTo>
                    <a:pt x="985" y="66"/>
                  </a:lnTo>
                  <a:lnTo>
                    <a:pt x="988" y="68"/>
                  </a:lnTo>
                  <a:lnTo>
                    <a:pt x="990" y="68"/>
                  </a:lnTo>
                  <a:lnTo>
                    <a:pt x="990" y="71"/>
                  </a:lnTo>
                  <a:lnTo>
                    <a:pt x="988" y="71"/>
                  </a:lnTo>
                  <a:lnTo>
                    <a:pt x="990" y="73"/>
                  </a:lnTo>
                  <a:lnTo>
                    <a:pt x="992" y="77"/>
                  </a:lnTo>
                  <a:lnTo>
                    <a:pt x="994" y="78"/>
                  </a:lnTo>
                  <a:lnTo>
                    <a:pt x="997" y="78"/>
                  </a:lnTo>
                  <a:lnTo>
                    <a:pt x="1002" y="78"/>
                  </a:lnTo>
                  <a:lnTo>
                    <a:pt x="1007" y="78"/>
                  </a:lnTo>
                  <a:lnTo>
                    <a:pt x="1011" y="78"/>
                  </a:lnTo>
                  <a:lnTo>
                    <a:pt x="1013" y="80"/>
                  </a:lnTo>
                  <a:lnTo>
                    <a:pt x="1014" y="80"/>
                  </a:lnTo>
                  <a:lnTo>
                    <a:pt x="1014" y="84"/>
                  </a:lnTo>
                  <a:lnTo>
                    <a:pt x="1009" y="84"/>
                  </a:lnTo>
                  <a:lnTo>
                    <a:pt x="1009" y="82"/>
                  </a:lnTo>
                  <a:lnTo>
                    <a:pt x="1007" y="82"/>
                  </a:lnTo>
                  <a:lnTo>
                    <a:pt x="1006" y="82"/>
                  </a:lnTo>
                  <a:lnTo>
                    <a:pt x="1004" y="84"/>
                  </a:lnTo>
                  <a:lnTo>
                    <a:pt x="1004" y="85"/>
                  </a:lnTo>
                  <a:lnTo>
                    <a:pt x="1006" y="87"/>
                  </a:lnTo>
                  <a:lnTo>
                    <a:pt x="1006" y="89"/>
                  </a:lnTo>
                  <a:lnTo>
                    <a:pt x="1007" y="89"/>
                  </a:lnTo>
                  <a:lnTo>
                    <a:pt x="1007" y="92"/>
                  </a:lnTo>
                  <a:lnTo>
                    <a:pt x="1009" y="92"/>
                  </a:lnTo>
                  <a:lnTo>
                    <a:pt x="1009" y="92"/>
                  </a:lnTo>
                  <a:lnTo>
                    <a:pt x="1013" y="92"/>
                  </a:lnTo>
                  <a:lnTo>
                    <a:pt x="1013" y="94"/>
                  </a:lnTo>
                  <a:lnTo>
                    <a:pt x="1018" y="96"/>
                  </a:lnTo>
                  <a:lnTo>
                    <a:pt x="1018" y="96"/>
                  </a:lnTo>
                  <a:lnTo>
                    <a:pt x="1016" y="98"/>
                  </a:lnTo>
                  <a:lnTo>
                    <a:pt x="1016" y="98"/>
                  </a:lnTo>
                  <a:lnTo>
                    <a:pt x="1016" y="99"/>
                  </a:lnTo>
                  <a:lnTo>
                    <a:pt x="1016" y="99"/>
                  </a:lnTo>
                  <a:lnTo>
                    <a:pt x="1016" y="99"/>
                  </a:lnTo>
                  <a:lnTo>
                    <a:pt x="1018" y="101"/>
                  </a:lnTo>
                  <a:lnTo>
                    <a:pt x="1021" y="101"/>
                  </a:lnTo>
                  <a:lnTo>
                    <a:pt x="1023" y="99"/>
                  </a:lnTo>
                  <a:lnTo>
                    <a:pt x="1023" y="99"/>
                  </a:lnTo>
                  <a:lnTo>
                    <a:pt x="1025" y="98"/>
                  </a:lnTo>
                  <a:lnTo>
                    <a:pt x="1025" y="96"/>
                  </a:lnTo>
                  <a:lnTo>
                    <a:pt x="1034" y="96"/>
                  </a:lnTo>
                  <a:lnTo>
                    <a:pt x="1034" y="99"/>
                  </a:lnTo>
                  <a:lnTo>
                    <a:pt x="1035" y="99"/>
                  </a:lnTo>
                  <a:lnTo>
                    <a:pt x="1039" y="105"/>
                  </a:lnTo>
                  <a:lnTo>
                    <a:pt x="1042" y="106"/>
                  </a:lnTo>
                  <a:lnTo>
                    <a:pt x="1041" y="110"/>
                  </a:lnTo>
                  <a:lnTo>
                    <a:pt x="1042" y="110"/>
                  </a:lnTo>
                  <a:lnTo>
                    <a:pt x="1042" y="110"/>
                  </a:lnTo>
                  <a:lnTo>
                    <a:pt x="1048" y="110"/>
                  </a:lnTo>
                  <a:lnTo>
                    <a:pt x="1048" y="110"/>
                  </a:lnTo>
                  <a:lnTo>
                    <a:pt x="1048" y="110"/>
                  </a:lnTo>
                  <a:lnTo>
                    <a:pt x="1048" y="110"/>
                  </a:lnTo>
                  <a:lnTo>
                    <a:pt x="1051" y="110"/>
                  </a:lnTo>
                  <a:lnTo>
                    <a:pt x="1051" y="108"/>
                  </a:lnTo>
                  <a:lnTo>
                    <a:pt x="1051" y="105"/>
                  </a:lnTo>
                  <a:lnTo>
                    <a:pt x="1055" y="106"/>
                  </a:lnTo>
                  <a:lnTo>
                    <a:pt x="1056" y="108"/>
                  </a:lnTo>
                  <a:lnTo>
                    <a:pt x="1058" y="110"/>
                  </a:lnTo>
                  <a:lnTo>
                    <a:pt x="1067" y="110"/>
                  </a:lnTo>
                  <a:lnTo>
                    <a:pt x="1069" y="113"/>
                  </a:lnTo>
                  <a:lnTo>
                    <a:pt x="1083" y="111"/>
                  </a:lnTo>
                  <a:lnTo>
                    <a:pt x="1083" y="110"/>
                  </a:lnTo>
                  <a:lnTo>
                    <a:pt x="1086" y="110"/>
                  </a:lnTo>
                  <a:lnTo>
                    <a:pt x="1086" y="111"/>
                  </a:lnTo>
                  <a:lnTo>
                    <a:pt x="1088" y="113"/>
                  </a:lnTo>
                  <a:lnTo>
                    <a:pt x="1088" y="113"/>
                  </a:lnTo>
                  <a:lnTo>
                    <a:pt x="1091" y="115"/>
                  </a:lnTo>
                  <a:lnTo>
                    <a:pt x="1093" y="115"/>
                  </a:lnTo>
                  <a:lnTo>
                    <a:pt x="1097" y="115"/>
                  </a:lnTo>
                  <a:lnTo>
                    <a:pt x="1098" y="117"/>
                  </a:lnTo>
                  <a:lnTo>
                    <a:pt x="1103" y="117"/>
                  </a:lnTo>
                  <a:lnTo>
                    <a:pt x="1103" y="115"/>
                  </a:lnTo>
                  <a:lnTo>
                    <a:pt x="1103" y="115"/>
                  </a:lnTo>
                  <a:lnTo>
                    <a:pt x="1103" y="115"/>
                  </a:lnTo>
                  <a:lnTo>
                    <a:pt x="1105" y="113"/>
                  </a:lnTo>
                  <a:lnTo>
                    <a:pt x="1103" y="113"/>
                  </a:lnTo>
                  <a:lnTo>
                    <a:pt x="1102" y="111"/>
                  </a:lnTo>
                  <a:lnTo>
                    <a:pt x="1100" y="110"/>
                  </a:lnTo>
                  <a:lnTo>
                    <a:pt x="1098" y="110"/>
                  </a:lnTo>
                  <a:lnTo>
                    <a:pt x="1097" y="105"/>
                  </a:lnTo>
                  <a:lnTo>
                    <a:pt x="1090" y="101"/>
                  </a:lnTo>
                  <a:lnTo>
                    <a:pt x="1090" y="99"/>
                  </a:lnTo>
                  <a:lnTo>
                    <a:pt x="1093" y="99"/>
                  </a:lnTo>
                  <a:lnTo>
                    <a:pt x="1095" y="99"/>
                  </a:lnTo>
                  <a:lnTo>
                    <a:pt x="1095" y="101"/>
                  </a:lnTo>
                  <a:lnTo>
                    <a:pt x="1097" y="101"/>
                  </a:lnTo>
                  <a:lnTo>
                    <a:pt x="1097" y="105"/>
                  </a:lnTo>
                  <a:lnTo>
                    <a:pt x="1100" y="105"/>
                  </a:lnTo>
                  <a:lnTo>
                    <a:pt x="1100" y="106"/>
                  </a:lnTo>
                  <a:lnTo>
                    <a:pt x="1102" y="108"/>
                  </a:lnTo>
                  <a:lnTo>
                    <a:pt x="1102" y="108"/>
                  </a:lnTo>
                  <a:lnTo>
                    <a:pt x="1103" y="110"/>
                  </a:lnTo>
                  <a:lnTo>
                    <a:pt x="1107" y="110"/>
                  </a:lnTo>
                  <a:lnTo>
                    <a:pt x="1109" y="113"/>
                  </a:lnTo>
                  <a:lnTo>
                    <a:pt x="1110" y="113"/>
                  </a:lnTo>
                  <a:lnTo>
                    <a:pt x="1110" y="113"/>
                  </a:lnTo>
                  <a:lnTo>
                    <a:pt x="1112" y="115"/>
                  </a:lnTo>
                  <a:lnTo>
                    <a:pt x="1114" y="117"/>
                  </a:lnTo>
                  <a:lnTo>
                    <a:pt x="1114" y="118"/>
                  </a:lnTo>
                  <a:lnTo>
                    <a:pt x="1114" y="118"/>
                  </a:lnTo>
                  <a:lnTo>
                    <a:pt x="1114" y="120"/>
                  </a:lnTo>
                  <a:lnTo>
                    <a:pt x="1117" y="120"/>
                  </a:lnTo>
                  <a:lnTo>
                    <a:pt x="1117" y="118"/>
                  </a:lnTo>
                  <a:lnTo>
                    <a:pt x="1119" y="118"/>
                  </a:lnTo>
                  <a:lnTo>
                    <a:pt x="1119" y="117"/>
                  </a:lnTo>
                  <a:lnTo>
                    <a:pt x="1117" y="117"/>
                  </a:lnTo>
                  <a:lnTo>
                    <a:pt x="1117" y="113"/>
                  </a:lnTo>
                  <a:lnTo>
                    <a:pt x="1116" y="111"/>
                  </a:lnTo>
                  <a:lnTo>
                    <a:pt x="1114" y="111"/>
                  </a:lnTo>
                  <a:lnTo>
                    <a:pt x="1114" y="110"/>
                  </a:lnTo>
                  <a:lnTo>
                    <a:pt x="1114" y="110"/>
                  </a:lnTo>
                  <a:lnTo>
                    <a:pt x="1114" y="108"/>
                  </a:lnTo>
                  <a:lnTo>
                    <a:pt x="1110" y="105"/>
                  </a:lnTo>
                  <a:lnTo>
                    <a:pt x="1110" y="103"/>
                  </a:lnTo>
                  <a:lnTo>
                    <a:pt x="1112" y="103"/>
                  </a:lnTo>
                  <a:lnTo>
                    <a:pt x="1112" y="101"/>
                  </a:lnTo>
                  <a:lnTo>
                    <a:pt x="1121" y="101"/>
                  </a:lnTo>
                  <a:lnTo>
                    <a:pt x="1121" y="99"/>
                  </a:lnTo>
                  <a:lnTo>
                    <a:pt x="1124" y="99"/>
                  </a:lnTo>
                  <a:lnTo>
                    <a:pt x="1128" y="101"/>
                  </a:lnTo>
                  <a:lnTo>
                    <a:pt x="1130" y="103"/>
                  </a:lnTo>
                  <a:lnTo>
                    <a:pt x="1133" y="105"/>
                  </a:lnTo>
                  <a:lnTo>
                    <a:pt x="1133" y="108"/>
                  </a:lnTo>
                  <a:lnTo>
                    <a:pt x="1135" y="108"/>
                  </a:lnTo>
                  <a:lnTo>
                    <a:pt x="1135" y="108"/>
                  </a:lnTo>
                  <a:lnTo>
                    <a:pt x="1137" y="108"/>
                  </a:lnTo>
                  <a:lnTo>
                    <a:pt x="1137" y="110"/>
                  </a:lnTo>
                  <a:lnTo>
                    <a:pt x="1140" y="108"/>
                  </a:lnTo>
                  <a:lnTo>
                    <a:pt x="1142" y="108"/>
                  </a:lnTo>
                  <a:lnTo>
                    <a:pt x="1145" y="108"/>
                  </a:lnTo>
                  <a:lnTo>
                    <a:pt x="1147" y="108"/>
                  </a:lnTo>
                  <a:lnTo>
                    <a:pt x="1149" y="106"/>
                  </a:lnTo>
                  <a:lnTo>
                    <a:pt x="1151" y="106"/>
                  </a:lnTo>
                  <a:lnTo>
                    <a:pt x="1149" y="103"/>
                  </a:lnTo>
                  <a:lnTo>
                    <a:pt x="1149" y="99"/>
                  </a:lnTo>
                  <a:lnTo>
                    <a:pt x="1147" y="98"/>
                  </a:lnTo>
                  <a:lnTo>
                    <a:pt x="1145" y="98"/>
                  </a:lnTo>
                  <a:lnTo>
                    <a:pt x="1144" y="99"/>
                  </a:lnTo>
                  <a:lnTo>
                    <a:pt x="1144" y="99"/>
                  </a:lnTo>
                  <a:lnTo>
                    <a:pt x="1140" y="101"/>
                  </a:lnTo>
                  <a:lnTo>
                    <a:pt x="1140" y="96"/>
                  </a:lnTo>
                  <a:lnTo>
                    <a:pt x="1144" y="96"/>
                  </a:lnTo>
                  <a:lnTo>
                    <a:pt x="1145" y="94"/>
                  </a:lnTo>
                  <a:lnTo>
                    <a:pt x="1149" y="92"/>
                  </a:lnTo>
                  <a:lnTo>
                    <a:pt x="1151" y="98"/>
                  </a:lnTo>
                  <a:lnTo>
                    <a:pt x="1152" y="101"/>
                  </a:lnTo>
                  <a:lnTo>
                    <a:pt x="1156" y="103"/>
                  </a:lnTo>
                  <a:lnTo>
                    <a:pt x="1156" y="99"/>
                  </a:lnTo>
                  <a:lnTo>
                    <a:pt x="1161" y="99"/>
                  </a:lnTo>
                  <a:lnTo>
                    <a:pt x="1163" y="105"/>
                  </a:lnTo>
                  <a:lnTo>
                    <a:pt x="1165" y="111"/>
                  </a:lnTo>
                  <a:lnTo>
                    <a:pt x="1166" y="117"/>
                  </a:lnTo>
                  <a:lnTo>
                    <a:pt x="1166" y="117"/>
                  </a:lnTo>
                  <a:lnTo>
                    <a:pt x="1168" y="117"/>
                  </a:lnTo>
                  <a:lnTo>
                    <a:pt x="1168" y="110"/>
                  </a:lnTo>
                  <a:lnTo>
                    <a:pt x="1168" y="110"/>
                  </a:lnTo>
                  <a:lnTo>
                    <a:pt x="1168" y="110"/>
                  </a:lnTo>
                  <a:lnTo>
                    <a:pt x="1172" y="110"/>
                  </a:lnTo>
                  <a:lnTo>
                    <a:pt x="1173" y="110"/>
                  </a:lnTo>
                  <a:lnTo>
                    <a:pt x="1173" y="110"/>
                  </a:lnTo>
                  <a:lnTo>
                    <a:pt x="1175" y="108"/>
                  </a:lnTo>
                  <a:lnTo>
                    <a:pt x="1177" y="110"/>
                  </a:lnTo>
                  <a:lnTo>
                    <a:pt x="1177" y="110"/>
                  </a:lnTo>
                  <a:lnTo>
                    <a:pt x="1177" y="110"/>
                  </a:lnTo>
                  <a:lnTo>
                    <a:pt x="1177" y="113"/>
                  </a:lnTo>
                  <a:lnTo>
                    <a:pt x="1179" y="113"/>
                  </a:lnTo>
                  <a:lnTo>
                    <a:pt x="1179" y="113"/>
                  </a:lnTo>
                  <a:lnTo>
                    <a:pt x="1182" y="113"/>
                  </a:lnTo>
                  <a:lnTo>
                    <a:pt x="1182" y="117"/>
                  </a:lnTo>
                  <a:lnTo>
                    <a:pt x="1180" y="117"/>
                  </a:lnTo>
                  <a:lnTo>
                    <a:pt x="1180" y="120"/>
                  </a:lnTo>
                  <a:lnTo>
                    <a:pt x="1184" y="120"/>
                  </a:lnTo>
                  <a:lnTo>
                    <a:pt x="1186" y="120"/>
                  </a:lnTo>
                  <a:lnTo>
                    <a:pt x="1187" y="117"/>
                  </a:lnTo>
                  <a:lnTo>
                    <a:pt x="1187" y="113"/>
                  </a:lnTo>
                  <a:lnTo>
                    <a:pt x="1189" y="115"/>
                  </a:lnTo>
                  <a:lnTo>
                    <a:pt x="1194" y="115"/>
                  </a:lnTo>
                  <a:lnTo>
                    <a:pt x="1194" y="117"/>
                  </a:lnTo>
                  <a:lnTo>
                    <a:pt x="1196" y="117"/>
                  </a:lnTo>
                  <a:lnTo>
                    <a:pt x="1196" y="118"/>
                  </a:lnTo>
                  <a:lnTo>
                    <a:pt x="1189" y="118"/>
                  </a:lnTo>
                  <a:lnTo>
                    <a:pt x="1189" y="120"/>
                  </a:lnTo>
                  <a:lnTo>
                    <a:pt x="1189" y="120"/>
                  </a:lnTo>
                  <a:lnTo>
                    <a:pt x="1189" y="120"/>
                  </a:lnTo>
                  <a:lnTo>
                    <a:pt x="1189" y="125"/>
                  </a:lnTo>
                  <a:lnTo>
                    <a:pt x="1189" y="125"/>
                  </a:lnTo>
                  <a:lnTo>
                    <a:pt x="1191" y="129"/>
                  </a:lnTo>
                  <a:lnTo>
                    <a:pt x="1193" y="129"/>
                  </a:lnTo>
                  <a:lnTo>
                    <a:pt x="1193" y="129"/>
                  </a:lnTo>
                  <a:lnTo>
                    <a:pt x="1194" y="129"/>
                  </a:lnTo>
                  <a:lnTo>
                    <a:pt x="1198" y="129"/>
                  </a:lnTo>
                  <a:lnTo>
                    <a:pt x="1198" y="129"/>
                  </a:lnTo>
                  <a:lnTo>
                    <a:pt x="1199" y="131"/>
                  </a:lnTo>
                  <a:lnTo>
                    <a:pt x="1199" y="131"/>
                  </a:lnTo>
                  <a:lnTo>
                    <a:pt x="1199" y="134"/>
                  </a:lnTo>
                  <a:lnTo>
                    <a:pt x="1198" y="134"/>
                  </a:lnTo>
                  <a:lnTo>
                    <a:pt x="1198" y="132"/>
                  </a:lnTo>
                  <a:lnTo>
                    <a:pt x="1196" y="132"/>
                  </a:lnTo>
                  <a:lnTo>
                    <a:pt x="1193" y="132"/>
                  </a:lnTo>
                  <a:lnTo>
                    <a:pt x="1193" y="139"/>
                  </a:lnTo>
                  <a:lnTo>
                    <a:pt x="1189" y="139"/>
                  </a:lnTo>
                  <a:lnTo>
                    <a:pt x="1191" y="146"/>
                  </a:lnTo>
                  <a:lnTo>
                    <a:pt x="1196" y="146"/>
                  </a:lnTo>
                  <a:lnTo>
                    <a:pt x="1196" y="152"/>
                  </a:lnTo>
                  <a:lnTo>
                    <a:pt x="1199" y="152"/>
                  </a:lnTo>
                  <a:lnTo>
                    <a:pt x="1201" y="150"/>
                  </a:lnTo>
                  <a:lnTo>
                    <a:pt x="1205" y="148"/>
                  </a:lnTo>
                  <a:lnTo>
                    <a:pt x="1205" y="146"/>
                  </a:lnTo>
                  <a:lnTo>
                    <a:pt x="1208" y="145"/>
                  </a:lnTo>
                  <a:lnTo>
                    <a:pt x="1208" y="143"/>
                  </a:lnTo>
                  <a:lnTo>
                    <a:pt x="1210" y="143"/>
                  </a:lnTo>
                  <a:lnTo>
                    <a:pt x="1210" y="139"/>
                  </a:lnTo>
                  <a:lnTo>
                    <a:pt x="1215" y="141"/>
                  </a:lnTo>
                  <a:lnTo>
                    <a:pt x="1217" y="138"/>
                  </a:lnTo>
                  <a:lnTo>
                    <a:pt x="1219" y="138"/>
                  </a:lnTo>
                  <a:lnTo>
                    <a:pt x="1219" y="138"/>
                  </a:lnTo>
                  <a:lnTo>
                    <a:pt x="1219" y="138"/>
                  </a:lnTo>
                  <a:lnTo>
                    <a:pt x="1219" y="141"/>
                  </a:lnTo>
                  <a:lnTo>
                    <a:pt x="1219" y="145"/>
                  </a:lnTo>
                  <a:lnTo>
                    <a:pt x="1217" y="146"/>
                  </a:lnTo>
                  <a:lnTo>
                    <a:pt x="1215" y="146"/>
                  </a:lnTo>
                  <a:lnTo>
                    <a:pt x="1217" y="155"/>
                  </a:lnTo>
                  <a:lnTo>
                    <a:pt x="1219" y="155"/>
                  </a:lnTo>
                  <a:lnTo>
                    <a:pt x="1220" y="155"/>
                  </a:lnTo>
                  <a:lnTo>
                    <a:pt x="1222" y="155"/>
                  </a:lnTo>
                  <a:lnTo>
                    <a:pt x="1224" y="155"/>
                  </a:lnTo>
                  <a:lnTo>
                    <a:pt x="1224" y="157"/>
                  </a:lnTo>
                  <a:lnTo>
                    <a:pt x="1224" y="159"/>
                  </a:lnTo>
                  <a:lnTo>
                    <a:pt x="1226" y="160"/>
                  </a:lnTo>
                  <a:lnTo>
                    <a:pt x="1227" y="160"/>
                  </a:lnTo>
                  <a:lnTo>
                    <a:pt x="1231" y="160"/>
                  </a:lnTo>
                  <a:lnTo>
                    <a:pt x="1229" y="164"/>
                  </a:lnTo>
                  <a:lnTo>
                    <a:pt x="1229" y="166"/>
                  </a:lnTo>
                  <a:lnTo>
                    <a:pt x="1229" y="167"/>
                  </a:lnTo>
                  <a:lnTo>
                    <a:pt x="1231" y="169"/>
                  </a:lnTo>
                  <a:lnTo>
                    <a:pt x="1231" y="173"/>
                  </a:lnTo>
                  <a:lnTo>
                    <a:pt x="1233" y="173"/>
                  </a:lnTo>
                  <a:lnTo>
                    <a:pt x="1233" y="174"/>
                  </a:lnTo>
                  <a:lnTo>
                    <a:pt x="1233" y="174"/>
                  </a:lnTo>
                  <a:lnTo>
                    <a:pt x="1231" y="176"/>
                  </a:lnTo>
                  <a:lnTo>
                    <a:pt x="1231" y="180"/>
                  </a:lnTo>
                  <a:lnTo>
                    <a:pt x="1233" y="180"/>
                  </a:lnTo>
                  <a:lnTo>
                    <a:pt x="1233" y="180"/>
                  </a:lnTo>
                  <a:lnTo>
                    <a:pt x="1236" y="180"/>
                  </a:lnTo>
                  <a:lnTo>
                    <a:pt x="1234" y="185"/>
                  </a:lnTo>
                  <a:lnTo>
                    <a:pt x="1233" y="185"/>
                  </a:lnTo>
                  <a:lnTo>
                    <a:pt x="1231" y="185"/>
                  </a:lnTo>
                  <a:lnTo>
                    <a:pt x="1231" y="185"/>
                  </a:lnTo>
                  <a:lnTo>
                    <a:pt x="1227" y="187"/>
                  </a:lnTo>
                  <a:lnTo>
                    <a:pt x="1227" y="188"/>
                  </a:lnTo>
                  <a:lnTo>
                    <a:pt x="1227" y="188"/>
                  </a:lnTo>
                  <a:lnTo>
                    <a:pt x="1227" y="190"/>
                  </a:lnTo>
                  <a:lnTo>
                    <a:pt x="1226" y="192"/>
                  </a:lnTo>
                  <a:lnTo>
                    <a:pt x="1227" y="195"/>
                  </a:lnTo>
                  <a:lnTo>
                    <a:pt x="1227" y="197"/>
                  </a:lnTo>
                  <a:lnTo>
                    <a:pt x="1229" y="197"/>
                  </a:lnTo>
                  <a:lnTo>
                    <a:pt x="1231" y="199"/>
                  </a:lnTo>
                  <a:lnTo>
                    <a:pt x="1234" y="201"/>
                  </a:lnTo>
                  <a:lnTo>
                    <a:pt x="1233" y="201"/>
                  </a:lnTo>
                  <a:lnTo>
                    <a:pt x="1231" y="201"/>
                  </a:lnTo>
                  <a:lnTo>
                    <a:pt x="1229" y="201"/>
                  </a:lnTo>
                  <a:lnTo>
                    <a:pt x="1229" y="201"/>
                  </a:lnTo>
                  <a:lnTo>
                    <a:pt x="1227" y="201"/>
                  </a:lnTo>
                  <a:lnTo>
                    <a:pt x="1227" y="201"/>
                  </a:lnTo>
                  <a:lnTo>
                    <a:pt x="1226" y="201"/>
                  </a:lnTo>
                  <a:lnTo>
                    <a:pt x="1226" y="204"/>
                  </a:lnTo>
                  <a:lnTo>
                    <a:pt x="1222" y="204"/>
                  </a:lnTo>
                  <a:lnTo>
                    <a:pt x="1222" y="206"/>
                  </a:lnTo>
                  <a:lnTo>
                    <a:pt x="1219" y="208"/>
                  </a:lnTo>
                  <a:lnTo>
                    <a:pt x="1219" y="209"/>
                  </a:lnTo>
                  <a:lnTo>
                    <a:pt x="1219" y="209"/>
                  </a:lnTo>
                  <a:lnTo>
                    <a:pt x="1219" y="213"/>
                  </a:lnTo>
                  <a:lnTo>
                    <a:pt x="1217" y="213"/>
                  </a:lnTo>
                  <a:lnTo>
                    <a:pt x="1217" y="214"/>
                  </a:lnTo>
                  <a:lnTo>
                    <a:pt x="1213" y="214"/>
                  </a:lnTo>
                  <a:lnTo>
                    <a:pt x="1213" y="214"/>
                  </a:lnTo>
                  <a:lnTo>
                    <a:pt x="1212" y="216"/>
                  </a:lnTo>
                  <a:lnTo>
                    <a:pt x="1210" y="218"/>
                  </a:lnTo>
                  <a:lnTo>
                    <a:pt x="1208" y="218"/>
                  </a:lnTo>
                  <a:lnTo>
                    <a:pt x="1210" y="221"/>
                  </a:lnTo>
                  <a:lnTo>
                    <a:pt x="1210" y="223"/>
                  </a:lnTo>
                  <a:lnTo>
                    <a:pt x="1212" y="225"/>
                  </a:lnTo>
                  <a:lnTo>
                    <a:pt x="1213" y="227"/>
                  </a:lnTo>
                  <a:lnTo>
                    <a:pt x="1217" y="227"/>
                  </a:lnTo>
                  <a:lnTo>
                    <a:pt x="1219" y="232"/>
                  </a:lnTo>
                  <a:lnTo>
                    <a:pt x="1220" y="235"/>
                  </a:lnTo>
                  <a:lnTo>
                    <a:pt x="1224" y="237"/>
                  </a:lnTo>
                  <a:lnTo>
                    <a:pt x="1226" y="241"/>
                  </a:lnTo>
                  <a:lnTo>
                    <a:pt x="1227" y="246"/>
                  </a:lnTo>
                  <a:lnTo>
                    <a:pt x="1224" y="246"/>
                  </a:lnTo>
                  <a:lnTo>
                    <a:pt x="1224" y="246"/>
                  </a:lnTo>
                  <a:lnTo>
                    <a:pt x="1219" y="246"/>
                  </a:lnTo>
                  <a:lnTo>
                    <a:pt x="1219" y="246"/>
                  </a:lnTo>
                  <a:lnTo>
                    <a:pt x="1210" y="246"/>
                  </a:lnTo>
                  <a:lnTo>
                    <a:pt x="1210" y="248"/>
                  </a:lnTo>
                  <a:lnTo>
                    <a:pt x="1205" y="248"/>
                  </a:lnTo>
                  <a:lnTo>
                    <a:pt x="1205" y="249"/>
                  </a:lnTo>
                  <a:lnTo>
                    <a:pt x="1199" y="248"/>
                  </a:lnTo>
                  <a:lnTo>
                    <a:pt x="1199" y="248"/>
                  </a:lnTo>
                  <a:lnTo>
                    <a:pt x="1194" y="248"/>
                  </a:lnTo>
                  <a:lnTo>
                    <a:pt x="1194" y="251"/>
                  </a:lnTo>
                  <a:lnTo>
                    <a:pt x="1189" y="249"/>
                  </a:lnTo>
                  <a:lnTo>
                    <a:pt x="1189" y="248"/>
                  </a:lnTo>
                  <a:lnTo>
                    <a:pt x="1187" y="249"/>
                  </a:lnTo>
                  <a:lnTo>
                    <a:pt x="1187" y="251"/>
                  </a:lnTo>
                  <a:lnTo>
                    <a:pt x="1180" y="251"/>
                  </a:lnTo>
                  <a:lnTo>
                    <a:pt x="1180" y="255"/>
                  </a:lnTo>
                  <a:lnTo>
                    <a:pt x="1173" y="253"/>
                  </a:lnTo>
                  <a:lnTo>
                    <a:pt x="1173" y="251"/>
                  </a:lnTo>
                  <a:lnTo>
                    <a:pt x="1172" y="251"/>
                  </a:lnTo>
                  <a:lnTo>
                    <a:pt x="1172" y="253"/>
                  </a:lnTo>
                  <a:lnTo>
                    <a:pt x="1172" y="253"/>
                  </a:lnTo>
                  <a:lnTo>
                    <a:pt x="1170" y="253"/>
                  </a:lnTo>
                  <a:lnTo>
                    <a:pt x="1168" y="253"/>
                  </a:lnTo>
                  <a:lnTo>
                    <a:pt x="1168" y="251"/>
                  </a:lnTo>
                  <a:lnTo>
                    <a:pt x="1166" y="251"/>
                  </a:lnTo>
                  <a:lnTo>
                    <a:pt x="1165" y="253"/>
                  </a:lnTo>
                  <a:lnTo>
                    <a:pt x="1163" y="253"/>
                  </a:lnTo>
                  <a:lnTo>
                    <a:pt x="1159" y="251"/>
                  </a:lnTo>
                  <a:lnTo>
                    <a:pt x="1159" y="253"/>
                  </a:lnTo>
                  <a:lnTo>
                    <a:pt x="1159" y="258"/>
                  </a:lnTo>
                  <a:lnTo>
                    <a:pt x="1158" y="260"/>
                  </a:lnTo>
                  <a:lnTo>
                    <a:pt x="1158" y="262"/>
                  </a:lnTo>
                  <a:lnTo>
                    <a:pt x="1156" y="263"/>
                  </a:lnTo>
                  <a:lnTo>
                    <a:pt x="1156" y="267"/>
                  </a:lnTo>
                  <a:lnTo>
                    <a:pt x="1158" y="267"/>
                  </a:lnTo>
                  <a:lnTo>
                    <a:pt x="1156" y="270"/>
                  </a:lnTo>
                  <a:lnTo>
                    <a:pt x="1154" y="272"/>
                  </a:lnTo>
                  <a:lnTo>
                    <a:pt x="1152" y="276"/>
                  </a:lnTo>
                  <a:lnTo>
                    <a:pt x="1154" y="279"/>
                  </a:lnTo>
                  <a:lnTo>
                    <a:pt x="1156" y="283"/>
                  </a:lnTo>
                  <a:lnTo>
                    <a:pt x="1161" y="283"/>
                  </a:lnTo>
                  <a:lnTo>
                    <a:pt x="1161" y="284"/>
                  </a:lnTo>
                  <a:lnTo>
                    <a:pt x="1166" y="284"/>
                  </a:lnTo>
                  <a:lnTo>
                    <a:pt x="1168" y="286"/>
                  </a:lnTo>
                  <a:lnTo>
                    <a:pt x="1177" y="284"/>
                  </a:lnTo>
                  <a:lnTo>
                    <a:pt x="1179" y="281"/>
                  </a:lnTo>
                  <a:lnTo>
                    <a:pt x="1184" y="281"/>
                  </a:lnTo>
                  <a:lnTo>
                    <a:pt x="1184" y="277"/>
                  </a:lnTo>
                  <a:lnTo>
                    <a:pt x="1187" y="276"/>
                  </a:lnTo>
                  <a:lnTo>
                    <a:pt x="1187" y="276"/>
                  </a:lnTo>
                  <a:lnTo>
                    <a:pt x="1187" y="274"/>
                  </a:lnTo>
                  <a:lnTo>
                    <a:pt x="1189" y="272"/>
                  </a:lnTo>
                  <a:lnTo>
                    <a:pt x="1189" y="272"/>
                  </a:lnTo>
                  <a:lnTo>
                    <a:pt x="1191" y="272"/>
                  </a:lnTo>
                  <a:lnTo>
                    <a:pt x="1193" y="276"/>
                  </a:lnTo>
                  <a:lnTo>
                    <a:pt x="1194" y="276"/>
                  </a:lnTo>
                  <a:lnTo>
                    <a:pt x="1196" y="277"/>
                  </a:lnTo>
                  <a:lnTo>
                    <a:pt x="1196" y="279"/>
                  </a:lnTo>
                  <a:lnTo>
                    <a:pt x="1199" y="277"/>
                  </a:lnTo>
                  <a:lnTo>
                    <a:pt x="1199" y="277"/>
                  </a:lnTo>
                  <a:lnTo>
                    <a:pt x="1201" y="276"/>
                  </a:lnTo>
                  <a:lnTo>
                    <a:pt x="1201" y="272"/>
                  </a:lnTo>
                  <a:lnTo>
                    <a:pt x="1201" y="272"/>
                  </a:lnTo>
                  <a:lnTo>
                    <a:pt x="1199" y="270"/>
                  </a:lnTo>
                  <a:lnTo>
                    <a:pt x="1198" y="270"/>
                  </a:lnTo>
                  <a:lnTo>
                    <a:pt x="1196" y="269"/>
                  </a:lnTo>
                  <a:lnTo>
                    <a:pt x="1196" y="269"/>
                  </a:lnTo>
                  <a:lnTo>
                    <a:pt x="1196" y="267"/>
                  </a:lnTo>
                  <a:lnTo>
                    <a:pt x="1198" y="265"/>
                  </a:lnTo>
                  <a:lnTo>
                    <a:pt x="1198" y="265"/>
                  </a:lnTo>
                  <a:lnTo>
                    <a:pt x="1198" y="263"/>
                  </a:lnTo>
                  <a:lnTo>
                    <a:pt x="1201" y="263"/>
                  </a:lnTo>
                  <a:lnTo>
                    <a:pt x="1201" y="267"/>
                  </a:lnTo>
                  <a:lnTo>
                    <a:pt x="1203" y="269"/>
                  </a:lnTo>
                  <a:lnTo>
                    <a:pt x="1205" y="270"/>
                  </a:lnTo>
                  <a:lnTo>
                    <a:pt x="1205" y="270"/>
                  </a:lnTo>
                  <a:lnTo>
                    <a:pt x="1205" y="272"/>
                  </a:lnTo>
                  <a:lnTo>
                    <a:pt x="1206" y="272"/>
                  </a:lnTo>
                  <a:lnTo>
                    <a:pt x="1208" y="270"/>
                  </a:lnTo>
                  <a:lnTo>
                    <a:pt x="1208" y="269"/>
                  </a:lnTo>
                  <a:lnTo>
                    <a:pt x="1210" y="269"/>
                  </a:lnTo>
                  <a:lnTo>
                    <a:pt x="1208" y="267"/>
                  </a:lnTo>
                  <a:lnTo>
                    <a:pt x="1210" y="267"/>
                  </a:lnTo>
                  <a:lnTo>
                    <a:pt x="1210" y="267"/>
                  </a:lnTo>
                  <a:lnTo>
                    <a:pt x="1210" y="267"/>
                  </a:lnTo>
                  <a:lnTo>
                    <a:pt x="1212" y="267"/>
                  </a:lnTo>
                  <a:lnTo>
                    <a:pt x="1212" y="270"/>
                  </a:lnTo>
                  <a:lnTo>
                    <a:pt x="1215" y="272"/>
                  </a:lnTo>
                  <a:lnTo>
                    <a:pt x="1215" y="274"/>
                  </a:lnTo>
                  <a:lnTo>
                    <a:pt x="1217" y="277"/>
                  </a:lnTo>
                  <a:lnTo>
                    <a:pt x="1217" y="277"/>
                  </a:lnTo>
                  <a:lnTo>
                    <a:pt x="1219" y="272"/>
                  </a:lnTo>
                  <a:lnTo>
                    <a:pt x="1224" y="272"/>
                  </a:lnTo>
                  <a:lnTo>
                    <a:pt x="1224" y="274"/>
                  </a:lnTo>
                  <a:lnTo>
                    <a:pt x="1226" y="274"/>
                  </a:lnTo>
                  <a:lnTo>
                    <a:pt x="1226" y="279"/>
                  </a:lnTo>
                  <a:lnTo>
                    <a:pt x="1227" y="279"/>
                  </a:lnTo>
                  <a:lnTo>
                    <a:pt x="1229" y="286"/>
                  </a:lnTo>
                  <a:lnTo>
                    <a:pt x="1231" y="286"/>
                  </a:lnTo>
                  <a:lnTo>
                    <a:pt x="1234" y="288"/>
                  </a:lnTo>
                  <a:lnTo>
                    <a:pt x="1234" y="298"/>
                  </a:lnTo>
                  <a:lnTo>
                    <a:pt x="1236" y="298"/>
                  </a:lnTo>
                  <a:lnTo>
                    <a:pt x="1238" y="297"/>
                  </a:lnTo>
                  <a:lnTo>
                    <a:pt x="1238" y="297"/>
                  </a:lnTo>
                  <a:lnTo>
                    <a:pt x="1240" y="297"/>
                  </a:lnTo>
                  <a:lnTo>
                    <a:pt x="1241" y="302"/>
                  </a:lnTo>
                  <a:lnTo>
                    <a:pt x="1245" y="300"/>
                  </a:lnTo>
                  <a:lnTo>
                    <a:pt x="1245" y="297"/>
                  </a:lnTo>
                  <a:lnTo>
                    <a:pt x="1248" y="297"/>
                  </a:lnTo>
                  <a:lnTo>
                    <a:pt x="1248" y="298"/>
                  </a:lnTo>
                  <a:lnTo>
                    <a:pt x="1252" y="298"/>
                  </a:lnTo>
                  <a:lnTo>
                    <a:pt x="1252" y="300"/>
                  </a:lnTo>
                  <a:lnTo>
                    <a:pt x="1252" y="300"/>
                  </a:lnTo>
                  <a:lnTo>
                    <a:pt x="1252" y="300"/>
                  </a:lnTo>
                  <a:lnTo>
                    <a:pt x="1252" y="302"/>
                  </a:lnTo>
                  <a:lnTo>
                    <a:pt x="1252" y="304"/>
                  </a:lnTo>
                  <a:lnTo>
                    <a:pt x="1248" y="304"/>
                  </a:lnTo>
                  <a:lnTo>
                    <a:pt x="1247" y="305"/>
                  </a:lnTo>
                  <a:lnTo>
                    <a:pt x="1243" y="305"/>
                  </a:lnTo>
                  <a:lnTo>
                    <a:pt x="1241" y="309"/>
                  </a:lnTo>
                  <a:lnTo>
                    <a:pt x="1247" y="309"/>
                  </a:lnTo>
                  <a:lnTo>
                    <a:pt x="1250" y="311"/>
                  </a:lnTo>
                  <a:lnTo>
                    <a:pt x="1252" y="312"/>
                  </a:lnTo>
                  <a:lnTo>
                    <a:pt x="1254" y="312"/>
                  </a:lnTo>
                  <a:lnTo>
                    <a:pt x="1255" y="311"/>
                  </a:lnTo>
                  <a:lnTo>
                    <a:pt x="1259" y="309"/>
                  </a:lnTo>
                  <a:lnTo>
                    <a:pt x="1259" y="312"/>
                  </a:lnTo>
                  <a:lnTo>
                    <a:pt x="1264" y="312"/>
                  </a:lnTo>
                  <a:lnTo>
                    <a:pt x="1266" y="312"/>
                  </a:lnTo>
                  <a:lnTo>
                    <a:pt x="1269" y="312"/>
                  </a:lnTo>
                  <a:lnTo>
                    <a:pt x="1271" y="311"/>
                  </a:lnTo>
                  <a:lnTo>
                    <a:pt x="1271" y="307"/>
                  </a:lnTo>
                  <a:lnTo>
                    <a:pt x="1275" y="309"/>
                  </a:lnTo>
                  <a:lnTo>
                    <a:pt x="1275" y="311"/>
                  </a:lnTo>
                  <a:lnTo>
                    <a:pt x="1276" y="309"/>
                  </a:lnTo>
                  <a:lnTo>
                    <a:pt x="1285" y="311"/>
                  </a:lnTo>
                  <a:lnTo>
                    <a:pt x="1285" y="312"/>
                  </a:lnTo>
                  <a:lnTo>
                    <a:pt x="1289" y="312"/>
                  </a:lnTo>
                  <a:lnTo>
                    <a:pt x="1290" y="312"/>
                  </a:lnTo>
                  <a:lnTo>
                    <a:pt x="1292" y="309"/>
                  </a:lnTo>
                  <a:lnTo>
                    <a:pt x="1292" y="311"/>
                  </a:lnTo>
                  <a:lnTo>
                    <a:pt x="1294" y="311"/>
                  </a:lnTo>
                  <a:lnTo>
                    <a:pt x="1297" y="311"/>
                  </a:lnTo>
                  <a:lnTo>
                    <a:pt x="1297" y="312"/>
                  </a:lnTo>
                  <a:lnTo>
                    <a:pt x="1308" y="311"/>
                  </a:lnTo>
                  <a:lnTo>
                    <a:pt x="1308" y="312"/>
                  </a:lnTo>
                  <a:lnTo>
                    <a:pt x="1309" y="312"/>
                  </a:lnTo>
                  <a:lnTo>
                    <a:pt x="1309" y="314"/>
                  </a:lnTo>
                  <a:lnTo>
                    <a:pt x="1313" y="314"/>
                  </a:lnTo>
                  <a:lnTo>
                    <a:pt x="1313" y="314"/>
                  </a:lnTo>
                  <a:lnTo>
                    <a:pt x="1316" y="314"/>
                  </a:lnTo>
                  <a:lnTo>
                    <a:pt x="1316" y="316"/>
                  </a:lnTo>
                  <a:lnTo>
                    <a:pt x="1316" y="316"/>
                  </a:lnTo>
                  <a:lnTo>
                    <a:pt x="1316" y="316"/>
                  </a:lnTo>
                  <a:lnTo>
                    <a:pt x="1316" y="316"/>
                  </a:lnTo>
                  <a:lnTo>
                    <a:pt x="1318" y="314"/>
                  </a:lnTo>
                  <a:lnTo>
                    <a:pt x="1318" y="314"/>
                  </a:lnTo>
                  <a:lnTo>
                    <a:pt x="1318" y="316"/>
                  </a:lnTo>
                  <a:lnTo>
                    <a:pt x="1322" y="317"/>
                  </a:lnTo>
                  <a:lnTo>
                    <a:pt x="1323" y="317"/>
                  </a:lnTo>
                  <a:lnTo>
                    <a:pt x="1325" y="317"/>
                  </a:lnTo>
                  <a:lnTo>
                    <a:pt x="1329" y="317"/>
                  </a:lnTo>
                  <a:lnTo>
                    <a:pt x="1329" y="314"/>
                  </a:lnTo>
                  <a:lnTo>
                    <a:pt x="1329" y="312"/>
                  </a:lnTo>
                  <a:lnTo>
                    <a:pt x="1329" y="311"/>
                  </a:lnTo>
                  <a:lnTo>
                    <a:pt x="1330" y="307"/>
                  </a:lnTo>
                  <a:lnTo>
                    <a:pt x="1325" y="305"/>
                  </a:lnTo>
                  <a:lnTo>
                    <a:pt x="1322" y="305"/>
                  </a:lnTo>
                  <a:lnTo>
                    <a:pt x="1316" y="305"/>
                  </a:lnTo>
                  <a:lnTo>
                    <a:pt x="1316" y="300"/>
                  </a:lnTo>
                  <a:lnTo>
                    <a:pt x="1313" y="300"/>
                  </a:lnTo>
                  <a:lnTo>
                    <a:pt x="1313" y="297"/>
                  </a:lnTo>
                  <a:lnTo>
                    <a:pt x="1311" y="297"/>
                  </a:lnTo>
                  <a:lnTo>
                    <a:pt x="1308" y="295"/>
                  </a:lnTo>
                  <a:lnTo>
                    <a:pt x="1306" y="295"/>
                  </a:lnTo>
                  <a:lnTo>
                    <a:pt x="1302" y="295"/>
                  </a:lnTo>
                  <a:lnTo>
                    <a:pt x="1301" y="295"/>
                  </a:lnTo>
                  <a:lnTo>
                    <a:pt x="1301" y="295"/>
                  </a:lnTo>
                  <a:lnTo>
                    <a:pt x="1301" y="291"/>
                  </a:lnTo>
                  <a:lnTo>
                    <a:pt x="1295" y="290"/>
                  </a:lnTo>
                  <a:lnTo>
                    <a:pt x="1292" y="288"/>
                  </a:lnTo>
                  <a:lnTo>
                    <a:pt x="1289" y="284"/>
                  </a:lnTo>
                  <a:lnTo>
                    <a:pt x="1285" y="281"/>
                  </a:lnTo>
                  <a:lnTo>
                    <a:pt x="1285" y="281"/>
                  </a:lnTo>
                  <a:lnTo>
                    <a:pt x="1283" y="281"/>
                  </a:lnTo>
                  <a:lnTo>
                    <a:pt x="1283" y="281"/>
                  </a:lnTo>
                  <a:lnTo>
                    <a:pt x="1282" y="281"/>
                  </a:lnTo>
                  <a:lnTo>
                    <a:pt x="1280" y="279"/>
                  </a:lnTo>
                  <a:lnTo>
                    <a:pt x="1280" y="277"/>
                  </a:lnTo>
                  <a:lnTo>
                    <a:pt x="1280" y="277"/>
                  </a:lnTo>
                  <a:lnTo>
                    <a:pt x="1280" y="276"/>
                  </a:lnTo>
                  <a:lnTo>
                    <a:pt x="1280" y="276"/>
                  </a:lnTo>
                  <a:lnTo>
                    <a:pt x="1280" y="276"/>
                  </a:lnTo>
                  <a:lnTo>
                    <a:pt x="1280" y="274"/>
                  </a:lnTo>
                  <a:lnTo>
                    <a:pt x="1285" y="272"/>
                  </a:lnTo>
                  <a:lnTo>
                    <a:pt x="1285" y="274"/>
                  </a:lnTo>
                  <a:lnTo>
                    <a:pt x="1290" y="276"/>
                  </a:lnTo>
                  <a:lnTo>
                    <a:pt x="1294" y="276"/>
                  </a:lnTo>
                  <a:lnTo>
                    <a:pt x="1297" y="277"/>
                  </a:lnTo>
                  <a:lnTo>
                    <a:pt x="1299" y="279"/>
                  </a:lnTo>
                  <a:lnTo>
                    <a:pt x="1301" y="279"/>
                  </a:lnTo>
                  <a:lnTo>
                    <a:pt x="1301" y="277"/>
                  </a:lnTo>
                  <a:lnTo>
                    <a:pt x="1299" y="276"/>
                  </a:lnTo>
                  <a:lnTo>
                    <a:pt x="1299" y="274"/>
                  </a:lnTo>
                  <a:lnTo>
                    <a:pt x="1302" y="274"/>
                  </a:lnTo>
                  <a:lnTo>
                    <a:pt x="1306" y="276"/>
                  </a:lnTo>
                  <a:lnTo>
                    <a:pt x="1308" y="279"/>
                  </a:lnTo>
                  <a:lnTo>
                    <a:pt x="1309" y="279"/>
                  </a:lnTo>
                  <a:lnTo>
                    <a:pt x="1311" y="281"/>
                  </a:lnTo>
                  <a:lnTo>
                    <a:pt x="1313" y="281"/>
                  </a:lnTo>
                  <a:lnTo>
                    <a:pt x="1313" y="279"/>
                  </a:lnTo>
                  <a:lnTo>
                    <a:pt x="1315" y="279"/>
                  </a:lnTo>
                  <a:lnTo>
                    <a:pt x="1316" y="277"/>
                  </a:lnTo>
                  <a:lnTo>
                    <a:pt x="1320" y="277"/>
                  </a:lnTo>
                  <a:lnTo>
                    <a:pt x="1322" y="277"/>
                  </a:lnTo>
                  <a:lnTo>
                    <a:pt x="1322" y="279"/>
                  </a:lnTo>
                  <a:lnTo>
                    <a:pt x="1327" y="279"/>
                  </a:lnTo>
                  <a:lnTo>
                    <a:pt x="1327" y="283"/>
                  </a:lnTo>
                  <a:lnTo>
                    <a:pt x="1330" y="281"/>
                  </a:lnTo>
                  <a:lnTo>
                    <a:pt x="1330" y="281"/>
                  </a:lnTo>
                  <a:lnTo>
                    <a:pt x="1332" y="281"/>
                  </a:lnTo>
                  <a:lnTo>
                    <a:pt x="1334" y="284"/>
                  </a:lnTo>
                  <a:lnTo>
                    <a:pt x="1334" y="284"/>
                  </a:lnTo>
                  <a:lnTo>
                    <a:pt x="1334" y="288"/>
                  </a:lnTo>
                  <a:lnTo>
                    <a:pt x="1336" y="288"/>
                  </a:lnTo>
                  <a:lnTo>
                    <a:pt x="1337" y="290"/>
                  </a:lnTo>
                  <a:lnTo>
                    <a:pt x="1341" y="290"/>
                  </a:lnTo>
                  <a:lnTo>
                    <a:pt x="1341" y="288"/>
                  </a:lnTo>
                  <a:lnTo>
                    <a:pt x="1341" y="288"/>
                  </a:lnTo>
                  <a:lnTo>
                    <a:pt x="1341" y="288"/>
                  </a:lnTo>
                  <a:lnTo>
                    <a:pt x="1343" y="288"/>
                  </a:lnTo>
                  <a:lnTo>
                    <a:pt x="1341" y="286"/>
                  </a:lnTo>
                  <a:lnTo>
                    <a:pt x="1337" y="288"/>
                  </a:lnTo>
                  <a:lnTo>
                    <a:pt x="1336" y="283"/>
                  </a:lnTo>
                  <a:lnTo>
                    <a:pt x="1334" y="279"/>
                  </a:lnTo>
                  <a:lnTo>
                    <a:pt x="1330" y="279"/>
                  </a:lnTo>
                  <a:lnTo>
                    <a:pt x="1330" y="276"/>
                  </a:lnTo>
                  <a:lnTo>
                    <a:pt x="1337" y="276"/>
                  </a:lnTo>
                  <a:lnTo>
                    <a:pt x="1336" y="272"/>
                  </a:lnTo>
                  <a:lnTo>
                    <a:pt x="1334" y="269"/>
                  </a:lnTo>
                  <a:lnTo>
                    <a:pt x="1334" y="267"/>
                  </a:lnTo>
                  <a:lnTo>
                    <a:pt x="1337" y="267"/>
                  </a:lnTo>
                  <a:lnTo>
                    <a:pt x="1339" y="269"/>
                  </a:lnTo>
                  <a:lnTo>
                    <a:pt x="1341" y="265"/>
                  </a:lnTo>
                  <a:lnTo>
                    <a:pt x="1343" y="263"/>
                  </a:lnTo>
                  <a:lnTo>
                    <a:pt x="1339" y="263"/>
                  </a:lnTo>
                  <a:lnTo>
                    <a:pt x="1339" y="260"/>
                  </a:lnTo>
                  <a:lnTo>
                    <a:pt x="1337" y="258"/>
                  </a:lnTo>
                  <a:lnTo>
                    <a:pt x="1337" y="256"/>
                  </a:lnTo>
                  <a:lnTo>
                    <a:pt x="1337" y="253"/>
                  </a:lnTo>
                  <a:lnTo>
                    <a:pt x="1334" y="251"/>
                  </a:lnTo>
                  <a:lnTo>
                    <a:pt x="1332" y="253"/>
                  </a:lnTo>
                  <a:lnTo>
                    <a:pt x="1334" y="258"/>
                  </a:lnTo>
                  <a:lnTo>
                    <a:pt x="1332" y="258"/>
                  </a:lnTo>
                  <a:lnTo>
                    <a:pt x="1332" y="256"/>
                  </a:lnTo>
                  <a:lnTo>
                    <a:pt x="1330" y="256"/>
                  </a:lnTo>
                  <a:lnTo>
                    <a:pt x="1330" y="253"/>
                  </a:lnTo>
                  <a:lnTo>
                    <a:pt x="1327" y="253"/>
                  </a:lnTo>
                  <a:lnTo>
                    <a:pt x="1327" y="255"/>
                  </a:lnTo>
                  <a:lnTo>
                    <a:pt x="1325" y="255"/>
                  </a:lnTo>
                  <a:lnTo>
                    <a:pt x="1325" y="253"/>
                  </a:lnTo>
                  <a:lnTo>
                    <a:pt x="1325" y="251"/>
                  </a:lnTo>
                  <a:lnTo>
                    <a:pt x="1325" y="249"/>
                  </a:lnTo>
                  <a:lnTo>
                    <a:pt x="1322" y="249"/>
                  </a:lnTo>
                  <a:lnTo>
                    <a:pt x="1322" y="248"/>
                  </a:lnTo>
                  <a:lnTo>
                    <a:pt x="1316" y="248"/>
                  </a:lnTo>
                  <a:lnTo>
                    <a:pt x="1315" y="246"/>
                  </a:lnTo>
                  <a:lnTo>
                    <a:pt x="1315" y="244"/>
                  </a:lnTo>
                  <a:lnTo>
                    <a:pt x="1315" y="242"/>
                  </a:lnTo>
                  <a:lnTo>
                    <a:pt x="1313" y="242"/>
                  </a:lnTo>
                  <a:lnTo>
                    <a:pt x="1309" y="241"/>
                  </a:lnTo>
                  <a:lnTo>
                    <a:pt x="1309" y="235"/>
                  </a:lnTo>
                  <a:lnTo>
                    <a:pt x="1306" y="234"/>
                  </a:lnTo>
                  <a:lnTo>
                    <a:pt x="1306" y="230"/>
                  </a:lnTo>
                  <a:lnTo>
                    <a:pt x="1306" y="230"/>
                  </a:lnTo>
                  <a:lnTo>
                    <a:pt x="1306" y="228"/>
                  </a:lnTo>
                  <a:lnTo>
                    <a:pt x="1304" y="228"/>
                  </a:lnTo>
                  <a:lnTo>
                    <a:pt x="1302" y="230"/>
                  </a:lnTo>
                  <a:lnTo>
                    <a:pt x="1301" y="230"/>
                  </a:lnTo>
                  <a:lnTo>
                    <a:pt x="1299" y="227"/>
                  </a:lnTo>
                  <a:lnTo>
                    <a:pt x="1295" y="225"/>
                  </a:lnTo>
                  <a:lnTo>
                    <a:pt x="1295" y="221"/>
                  </a:lnTo>
                  <a:lnTo>
                    <a:pt x="1294" y="221"/>
                  </a:lnTo>
                  <a:lnTo>
                    <a:pt x="1294" y="218"/>
                  </a:lnTo>
                  <a:lnTo>
                    <a:pt x="1297" y="220"/>
                  </a:lnTo>
                  <a:lnTo>
                    <a:pt x="1297" y="218"/>
                  </a:lnTo>
                  <a:lnTo>
                    <a:pt x="1299" y="218"/>
                  </a:lnTo>
                  <a:lnTo>
                    <a:pt x="1301" y="221"/>
                  </a:lnTo>
                  <a:lnTo>
                    <a:pt x="1306" y="221"/>
                  </a:lnTo>
                  <a:lnTo>
                    <a:pt x="1306" y="220"/>
                  </a:lnTo>
                  <a:lnTo>
                    <a:pt x="1304" y="218"/>
                  </a:lnTo>
                  <a:lnTo>
                    <a:pt x="1304" y="216"/>
                  </a:lnTo>
                  <a:lnTo>
                    <a:pt x="1302" y="214"/>
                  </a:lnTo>
                  <a:lnTo>
                    <a:pt x="1302" y="214"/>
                  </a:lnTo>
                  <a:lnTo>
                    <a:pt x="1301" y="213"/>
                  </a:lnTo>
                  <a:lnTo>
                    <a:pt x="1301" y="206"/>
                  </a:lnTo>
                  <a:lnTo>
                    <a:pt x="1299" y="206"/>
                  </a:lnTo>
                  <a:lnTo>
                    <a:pt x="1299" y="206"/>
                  </a:lnTo>
                  <a:lnTo>
                    <a:pt x="1301" y="206"/>
                  </a:lnTo>
                  <a:lnTo>
                    <a:pt x="1302" y="208"/>
                  </a:lnTo>
                  <a:lnTo>
                    <a:pt x="1304" y="211"/>
                  </a:lnTo>
                  <a:lnTo>
                    <a:pt x="1304" y="213"/>
                  </a:lnTo>
                  <a:lnTo>
                    <a:pt x="1308" y="213"/>
                  </a:lnTo>
                  <a:lnTo>
                    <a:pt x="1308" y="211"/>
                  </a:lnTo>
                  <a:lnTo>
                    <a:pt x="1308" y="209"/>
                  </a:lnTo>
                  <a:lnTo>
                    <a:pt x="1306" y="209"/>
                  </a:lnTo>
                  <a:lnTo>
                    <a:pt x="1308" y="209"/>
                  </a:lnTo>
                  <a:lnTo>
                    <a:pt x="1308" y="204"/>
                  </a:lnTo>
                  <a:lnTo>
                    <a:pt x="1306" y="204"/>
                  </a:lnTo>
                  <a:lnTo>
                    <a:pt x="1306" y="204"/>
                  </a:lnTo>
                  <a:lnTo>
                    <a:pt x="1306" y="204"/>
                  </a:lnTo>
                  <a:lnTo>
                    <a:pt x="1304" y="204"/>
                  </a:lnTo>
                  <a:lnTo>
                    <a:pt x="1304" y="202"/>
                  </a:lnTo>
                  <a:lnTo>
                    <a:pt x="1309" y="204"/>
                  </a:lnTo>
                  <a:lnTo>
                    <a:pt x="1309" y="204"/>
                  </a:lnTo>
                  <a:lnTo>
                    <a:pt x="1309" y="204"/>
                  </a:lnTo>
                  <a:lnTo>
                    <a:pt x="1311" y="204"/>
                  </a:lnTo>
                  <a:lnTo>
                    <a:pt x="1313" y="204"/>
                  </a:lnTo>
                  <a:lnTo>
                    <a:pt x="1313" y="204"/>
                  </a:lnTo>
                  <a:lnTo>
                    <a:pt x="1313" y="204"/>
                  </a:lnTo>
                  <a:lnTo>
                    <a:pt x="1313" y="206"/>
                  </a:lnTo>
                  <a:lnTo>
                    <a:pt x="1313" y="208"/>
                  </a:lnTo>
                  <a:lnTo>
                    <a:pt x="1313" y="209"/>
                  </a:lnTo>
                  <a:lnTo>
                    <a:pt x="1316" y="209"/>
                  </a:lnTo>
                  <a:lnTo>
                    <a:pt x="1316" y="213"/>
                  </a:lnTo>
                  <a:lnTo>
                    <a:pt x="1316" y="213"/>
                  </a:lnTo>
                  <a:lnTo>
                    <a:pt x="1318" y="214"/>
                  </a:lnTo>
                  <a:lnTo>
                    <a:pt x="1318" y="218"/>
                  </a:lnTo>
                  <a:lnTo>
                    <a:pt x="1320" y="218"/>
                  </a:lnTo>
                  <a:lnTo>
                    <a:pt x="1322" y="218"/>
                  </a:lnTo>
                  <a:lnTo>
                    <a:pt x="1322" y="220"/>
                  </a:lnTo>
                  <a:lnTo>
                    <a:pt x="1325" y="220"/>
                  </a:lnTo>
                  <a:lnTo>
                    <a:pt x="1325" y="221"/>
                  </a:lnTo>
                  <a:lnTo>
                    <a:pt x="1329" y="221"/>
                  </a:lnTo>
                  <a:lnTo>
                    <a:pt x="1332" y="221"/>
                  </a:lnTo>
                  <a:lnTo>
                    <a:pt x="1332" y="221"/>
                  </a:lnTo>
                  <a:lnTo>
                    <a:pt x="1336" y="221"/>
                  </a:lnTo>
                  <a:lnTo>
                    <a:pt x="1336" y="220"/>
                  </a:lnTo>
                  <a:lnTo>
                    <a:pt x="1339" y="218"/>
                  </a:lnTo>
                  <a:lnTo>
                    <a:pt x="1337" y="221"/>
                  </a:lnTo>
                  <a:lnTo>
                    <a:pt x="1336" y="223"/>
                  </a:lnTo>
                  <a:lnTo>
                    <a:pt x="1332" y="225"/>
                  </a:lnTo>
                  <a:lnTo>
                    <a:pt x="1332" y="227"/>
                  </a:lnTo>
                  <a:lnTo>
                    <a:pt x="1339" y="227"/>
                  </a:lnTo>
                  <a:lnTo>
                    <a:pt x="1339" y="225"/>
                  </a:lnTo>
                  <a:lnTo>
                    <a:pt x="1339" y="225"/>
                  </a:lnTo>
                  <a:lnTo>
                    <a:pt x="1341" y="227"/>
                  </a:lnTo>
                  <a:lnTo>
                    <a:pt x="1339" y="228"/>
                  </a:lnTo>
                  <a:lnTo>
                    <a:pt x="1339" y="230"/>
                  </a:lnTo>
                  <a:lnTo>
                    <a:pt x="1341" y="228"/>
                  </a:lnTo>
                  <a:lnTo>
                    <a:pt x="1343" y="228"/>
                  </a:lnTo>
                  <a:lnTo>
                    <a:pt x="1343" y="228"/>
                  </a:lnTo>
                  <a:lnTo>
                    <a:pt x="1346" y="227"/>
                  </a:lnTo>
                  <a:lnTo>
                    <a:pt x="1344" y="230"/>
                  </a:lnTo>
                  <a:lnTo>
                    <a:pt x="1344" y="232"/>
                  </a:lnTo>
                  <a:lnTo>
                    <a:pt x="1343" y="234"/>
                  </a:lnTo>
                  <a:lnTo>
                    <a:pt x="1343" y="235"/>
                  </a:lnTo>
                  <a:lnTo>
                    <a:pt x="1353" y="234"/>
                  </a:lnTo>
                  <a:lnTo>
                    <a:pt x="1353" y="235"/>
                  </a:lnTo>
                  <a:lnTo>
                    <a:pt x="1348" y="237"/>
                  </a:lnTo>
                  <a:lnTo>
                    <a:pt x="1348" y="241"/>
                  </a:lnTo>
                  <a:lnTo>
                    <a:pt x="1348" y="241"/>
                  </a:lnTo>
                  <a:lnTo>
                    <a:pt x="1348" y="242"/>
                  </a:lnTo>
                  <a:lnTo>
                    <a:pt x="1351" y="242"/>
                  </a:lnTo>
                  <a:lnTo>
                    <a:pt x="1351" y="241"/>
                  </a:lnTo>
                  <a:lnTo>
                    <a:pt x="1353" y="239"/>
                  </a:lnTo>
                  <a:lnTo>
                    <a:pt x="1355" y="239"/>
                  </a:lnTo>
                  <a:lnTo>
                    <a:pt x="1355" y="242"/>
                  </a:lnTo>
                  <a:lnTo>
                    <a:pt x="1357" y="242"/>
                  </a:lnTo>
                  <a:lnTo>
                    <a:pt x="1357" y="242"/>
                  </a:lnTo>
                  <a:lnTo>
                    <a:pt x="1357" y="244"/>
                  </a:lnTo>
                  <a:lnTo>
                    <a:pt x="1358" y="244"/>
                  </a:lnTo>
                  <a:lnTo>
                    <a:pt x="1358" y="246"/>
                  </a:lnTo>
                  <a:lnTo>
                    <a:pt x="1362" y="244"/>
                  </a:lnTo>
                  <a:lnTo>
                    <a:pt x="1362" y="246"/>
                  </a:lnTo>
                  <a:lnTo>
                    <a:pt x="1367" y="246"/>
                  </a:lnTo>
                  <a:lnTo>
                    <a:pt x="1367" y="244"/>
                  </a:lnTo>
                  <a:lnTo>
                    <a:pt x="1369" y="244"/>
                  </a:lnTo>
                  <a:lnTo>
                    <a:pt x="1369" y="241"/>
                  </a:lnTo>
                  <a:lnTo>
                    <a:pt x="1369" y="241"/>
                  </a:lnTo>
                  <a:lnTo>
                    <a:pt x="1367" y="237"/>
                  </a:lnTo>
                  <a:lnTo>
                    <a:pt x="1367" y="235"/>
                  </a:lnTo>
                  <a:lnTo>
                    <a:pt x="1367" y="232"/>
                  </a:lnTo>
                  <a:lnTo>
                    <a:pt x="1365" y="232"/>
                  </a:lnTo>
                  <a:lnTo>
                    <a:pt x="1365" y="232"/>
                  </a:lnTo>
                  <a:lnTo>
                    <a:pt x="1364" y="230"/>
                  </a:lnTo>
                  <a:lnTo>
                    <a:pt x="1364" y="230"/>
                  </a:lnTo>
                  <a:lnTo>
                    <a:pt x="1364" y="225"/>
                  </a:lnTo>
                  <a:lnTo>
                    <a:pt x="1365" y="225"/>
                  </a:lnTo>
                  <a:lnTo>
                    <a:pt x="1367" y="230"/>
                  </a:lnTo>
                  <a:lnTo>
                    <a:pt x="1372" y="230"/>
                  </a:lnTo>
                  <a:lnTo>
                    <a:pt x="1372" y="227"/>
                  </a:lnTo>
                  <a:lnTo>
                    <a:pt x="1378" y="228"/>
                  </a:lnTo>
                  <a:lnTo>
                    <a:pt x="1378" y="225"/>
                  </a:lnTo>
                  <a:lnTo>
                    <a:pt x="1374" y="225"/>
                  </a:lnTo>
                  <a:lnTo>
                    <a:pt x="1374" y="223"/>
                  </a:lnTo>
                  <a:lnTo>
                    <a:pt x="1374" y="223"/>
                  </a:lnTo>
                  <a:lnTo>
                    <a:pt x="1372" y="221"/>
                  </a:lnTo>
                  <a:lnTo>
                    <a:pt x="1372" y="220"/>
                  </a:lnTo>
                  <a:lnTo>
                    <a:pt x="1374" y="220"/>
                  </a:lnTo>
                  <a:lnTo>
                    <a:pt x="1376" y="220"/>
                  </a:lnTo>
                  <a:lnTo>
                    <a:pt x="1378" y="221"/>
                  </a:lnTo>
                  <a:lnTo>
                    <a:pt x="1378" y="220"/>
                  </a:lnTo>
                  <a:lnTo>
                    <a:pt x="1376" y="218"/>
                  </a:lnTo>
                  <a:lnTo>
                    <a:pt x="1376" y="218"/>
                  </a:lnTo>
                  <a:lnTo>
                    <a:pt x="1376" y="214"/>
                  </a:lnTo>
                  <a:lnTo>
                    <a:pt x="1376" y="213"/>
                  </a:lnTo>
                  <a:lnTo>
                    <a:pt x="1378" y="213"/>
                  </a:lnTo>
                  <a:lnTo>
                    <a:pt x="1378" y="213"/>
                  </a:lnTo>
                  <a:lnTo>
                    <a:pt x="1379" y="213"/>
                  </a:lnTo>
                  <a:lnTo>
                    <a:pt x="1381" y="211"/>
                  </a:lnTo>
                  <a:lnTo>
                    <a:pt x="1383" y="211"/>
                  </a:lnTo>
                  <a:lnTo>
                    <a:pt x="1383" y="208"/>
                  </a:lnTo>
                  <a:lnTo>
                    <a:pt x="1381" y="208"/>
                  </a:lnTo>
                  <a:lnTo>
                    <a:pt x="1381" y="204"/>
                  </a:lnTo>
                  <a:lnTo>
                    <a:pt x="1386" y="204"/>
                  </a:lnTo>
                  <a:lnTo>
                    <a:pt x="1386" y="206"/>
                  </a:lnTo>
                  <a:lnTo>
                    <a:pt x="1388" y="206"/>
                  </a:lnTo>
                  <a:lnTo>
                    <a:pt x="1388" y="209"/>
                  </a:lnTo>
                  <a:lnTo>
                    <a:pt x="1388" y="209"/>
                  </a:lnTo>
                  <a:lnTo>
                    <a:pt x="1388" y="209"/>
                  </a:lnTo>
                  <a:lnTo>
                    <a:pt x="1390" y="209"/>
                  </a:lnTo>
                  <a:lnTo>
                    <a:pt x="1393" y="209"/>
                  </a:lnTo>
                  <a:lnTo>
                    <a:pt x="1393" y="209"/>
                  </a:lnTo>
                  <a:lnTo>
                    <a:pt x="1393" y="209"/>
                  </a:lnTo>
                  <a:lnTo>
                    <a:pt x="1393" y="208"/>
                  </a:lnTo>
                  <a:lnTo>
                    <a:pt x="1393" y="208"/>
                  </a:lnTo>
                  <a:lnTo>
                    <a:pt x="1391" y="206"/>
                  </a:lnTo>
                  <a:lnTo>
                    <a:pt x="1391" y="206"/>
                  </a:lnTo>
                  <a:lnTo>
                    <a:pt x="1393" y="204"/>
                  </a:lnTo>
                  <a:lnTo>
                    <a:pt x="1393" y="204"/>
                  </a:lnTo>
                  <a:lnTo>
                    <a:pt x="1393" y="202"/>
                  </a:lnTo>
                  <a:lnTo>
                    <a:pt x="1390" y="201"/>
                  </a:lnTo>
                  <a:lnTo>
                    <a:pt x="1390" y="199"/>
                  </a:lnTo>
                  <a:lnTo>
                    <a:pt x="1397" y="201"/>
                  </a:lnTo>
                  <a:lnTo>
                    <a:pt x="1398" y="195"/>
                  </a:lnTo>
                  <a:lnTo>
                    <a:pt x="1395" y="194"/>
                  </a:lnTo>
                  <a:lnTo>
                    <a:pt x="1393" y="188"/>
                  </a:lnTo>
                  <a:lnTo>
                    <a:pt x="1386" y="185"/>
                  </a:lnTo>
                  <a:lnTo>
                    <a:pt x="1386" y="185"/>
                  </a:lnTo>
                  <a:lnTo>
                    <a:pt x="1386" y="185"/>
                  </a:lnTo>
                  <a:lnTo>
                    <a:pt x="1385" y="183"/>
                  </a:lnTo>
                  <a:lnTo>
                    <a:pt x="1385" y="183"/>
                  </a:lnTo>
                  <a:lnTo>
                    <a:pt x="1385" y="185"/>
                  </a:lnTo>
                  <a:lnTo>
                    <a:pt x="1385" y="188"/>
                  </a:lnTo>
                  <a:lnTo>
                    <a:pt x="1385" y="192"/>
                  </a:lnTo>
                  <a:lnTo>
                    <a:pt x="1385" y="190"/>
                  </a:lnTo>
                  <a:lnTo>
                    <a:pt x="1383" y="190"/>
                  </a:lnTo>
                  <a:lnTo>
                    <a:pt x="1381" y="188"/>
                  </a:lnTo>
                  <a:lnTo>
                    <a:pt x="1379" y="192"/>
                  </a:lnTo>
                  <a:lnTo>
                    <a:pt x="1378" y="192"/>
                  </a:lnTo>
                  <a:lnTo>
                    <a:pt x="1378" y="190"/>
                  </a:lnTo>
                  <a:lnTo>
                    <a:pt x="1378" y="190"/>
                  </a:lnTo>
                  <a:lnTo>
                    <a:pt x="1376" y="190"/>
                  </a:lnTo>
                  <a:lnTo>
                    <a:pt x="1376" y="188"/>
                  </a:lnTo>
                  <a:lnTo>
                    <a:pt x="1376" y="188"/>
                  </a:lnTo>
                  <a:lnTo>
                    <a:pt x="1376" y="190"/>
                  </a:lnTo>
                  <a:lnTo>
                    <a:pt x="1372" y="192"/>
                  </a:lnTo>
                  <a:lnTo>
                    <a:pt x="1372" y="197"/>
                  </a:lnTo>
                  <a:lnTo>
                    <a:pt x="1369" y="197"/>
                  </a:lnTo>
                  <a:lnTo>
                    <a:pt x="1371" y="192"/>
                  </a:lnTo>
                  <a:lnTo>
                    <a:pt x="1371" y="188"/>
                  </a:lnTo>
                  <a:lnTo>
                    <a:pt x="1372" y="187"/>
                  </a:lnTo>
                  <a:lnTo>
                    <a:pt x="1372" y="185"/>
                  </a:lnTo>
                  <a:lnTo>
                    <a:pt x="1372" y="185"/>
                  </a:lnTo>
                  <a:lnTo>
                    <a:pt x="1371" y="185"/>
                  </a:lnTo>
                  <a:lnTo>
                    <a:pt x="1369" y="185"/>
                  </a:lnTo>
                  <a:lnTo>
                    <a:pt x="1367" y="183"/>
                  </a:lnTo>
                  <a:lnTo>
                    <a:pt x="1367" y="187"/>
                  </a:lnTo>
                  <a:lnTo>
                    <a:pt x="1367" y="188"/>
                  </a:lnTo>
                  <a:lnTo>
                    <a:pt x="1367" y="192"/>
                  </a:lnTo>
                  <a:lnTo>
                    <a:pt x="1365" y="192"/>
                  </a:lnTo>
                  <a:lnTo>
                    <a:pt x="1365" y="190"/>
                  </a:lnTo>
                  <a:lnTo>
                    <a:pt x="1364" y="190"/>
                  </a:lnTo>
                  <a:lnTo>
                    <a:pt x="1362" y="188"/>
                  </a:lnTo>
                  <a:lnTo>
                    <a:pt x="1355" y="188"/>
                  </a:lnTo>
                  <a:lnTo>
                    <a:pt x="1355" y="187"/>
                  </a:lnTo>
                  <a:lnTo>
                    <a:pt x="1350" y="188"/>
                  </a:lnTo>
                  <a:lnTo>
                    <a:pt x="1350" y="187"/>
                  </a:lnTo>
                  <a:lnTo>
                    <a:pt x="1350" y="187"/>
                  </a:lnTo>
                  <a:lnTo>
                    <a:pt x="1350" y="187"/>
                  </a:lnTo>
                  <a:lnTo>
                    <a:pt x="1348" y="185"/>
                  </a:lnTo>
                  <a:lnTo>
                    <a:pt x="1350" y="185"/>
                  </a:lnTo>
                  <a:lnTo>
                    <a:pt x="1350" y="185"/>
                  </a:lnTo>
                  <a:lnTo>
                    <a:pt x="1353" y="185"/>
                  </a:lnTo>
                  <a:lnTo>
                    <a:pt x="1353" y="183"/>
                  </a:lnTo>
                  <a:lnTo>
                    <a:pt x="1353" y="183"/>
                  </a:lnTo>
                  <a:lnTo>
                    <a:pt x="1353" y="183"/>
                  </a:lnTo>
                  <a:lnTo>
                    <a:pt x="1353" y="181"/>
                  </a:lnTo>
                  <a:lnTo>
                    <a:pt x="1351" y="181"/>
                  </a:lnTo>
                  <a:lnTo>
                    <a:pt x="1353" y="180"/>
                  </a:lnTo>
                  <a:lnTo>
                    <a:pt x="1353" y="178"/>
                  </a:lnTo>
                  <a:lnTo>
                    <a:pt x="1353" y="178"/>
                  </a:lnTo>
                  <a:lnTo>
                    <a:pt x="1351" y="176"/>
                  </a:lnTo>
                  <a:lnTo>
                    <a:pt x="1351" y="174"/>
                  </a:lnTo>
                  <a:lnTo>
                    <a:pt x="1348" y="176"/>
                  </a:lnTo>
                  <a:lnTo>
                    <a:pt x="1346" y="173"/>
                  </a:lnTo>
                  <a:lnTo>
                    <a:pt x="1344" y="173"/>
                  </a:lnTo>
                  <a:lnTo>
                    <a:pt x="1344" y="178"/>
                  </a:lnTo>
                  <a:lnTo>
                    <a:pt x="1344" y="178"/>
                  </a:lnTo>
                  <a:lnTo>
                    <a:pt x="1344" y="178"/>
                  </a:lnTo>
                  <a:lnTo>
                    <a:pt x="1343" y="180"/>
                  </a:lnTo>
                  <a:lnTo>
                    <a:pt x="1339" y="180"/>
                  </a:lnTo>
                  <a:lnTo>
                    <a:pt x="1341" y="178"/>
                  </a:lnTo>
                  <a:lnTo>
                    <a:pt x="1341" y="176"/>
                  </a:lnTo>
                  <a:lnTo>
                    <a:pt x="1341" y="174"/>
                  </a:lnTo>
                  <a:lnTo>
                    <a:pt x="1339" y="174"/>
                  </a:lnTo>
                  <a:lnTo>
                    <a:pt x="1339" y="173"/>
                  </a:lnTo>
                  <a:lnTo>
                    <a:pt x="1341" y="171"/>
                  </a:lnTo>
                  <a:lnTo>
                    <a:pt x="1343" y="171"/>
                  </a:lnTo>
                  <a:lnTo>
                    <a:pt x="1343" y="167"/>
                  </a:lnTo>
                  <a:lnTo>
                    <a:pt x="1341" y="167"/>
                  </a:lnTo>
                  <a:lnTo>
                    <a:pt x="1341" y="166"/>
                  </a:lnTo>
                  <a:lnTo>
                    <a:pt x="1337" y="167"/>
                  </a:lnTo>
                  <a:lnTo>
                    <a:pt x="1336" y="169"/>
                  </a:lnTo>
                  <a:lnTo>
                    <a:pt x="1334" y="169"/>
                  </a:lnTo>
                  <a:lnTo>
                    <a:pt x="1336" y="171"/>
                  </a:lnTo>
                  <a:lnTo>
                    <a:pt x="1336" y="173"/>
                  </a:lnTo>
                  <a:lnTo>
                    <a:pt x="1334" y="174"/>
                  </a:lnTo>
                  <a:lnTo>
                    <a:pt x="1334" y="176"/>
                  </a:lnTo>
                  <a:lnTo>
                    <a:pt x="1332" y="176"/>
                  </a:lnTo>
                  <a:lnTo>
                    <a:pt x="1332" y="171"/>
                  </a:lnTo>
                  <a:lnTo>
                    <a:pt x="1330" y="171"/>
                  </a:lnTo>
                  <a:lnTo>
                    <a:pt x="1330" y="169"/>
                  </a:lnTo>
                  <a:lnTo>
                    <a:pt x="1330" y="169"/>
                  </a:lnTo>
                  <a:lnTo>
                    <a:pt x="1329" y="171"/>
                  </a:lnTo>
                  <a:lnTo>
                    <a:pt x="1329" y="173"/>
                  </a:lnTo>
                  <a:lnTo>
                    <a:pt x="1327" y="176"/>
                  </a:lnTo>
                  <a:lnTo>
                    <a:pt x="1327" y="176"/>
                  </a:lnTo>
                  <a:lnTo>
                    <a:pt x="1325" y="173"/>
                  </a:lnTo>
                  <a:lnTo>
                    <a:pt x="1323" y="173"/>
                  </a:lnTo>
                  <a:lnTo>
                    <a:pt x="1322" y="174"/>
                  </a:lnTo>
                  <a:lnTo>
                    <a:pt x="1322" y="178"/>
                  </a:lnTo>
                  <a:lnTo>
                    <a:pt x="1318" y="178"/>
                  </a:lnTo>
                  <a:lnTo>
                    <a:pt x="1318" y="174"/>
                  </a:lnTo>
                  <a:lnTo>
                    <a:pt x="1320" y="171"/>
                  </a:lnTo>
                  <a:lnTo>
                    <a:pt x="1322" y="167"/>
                  </a:lnTo>
                  <a:lnTo>
                    <a:pt x="1318" y="167"/>
                  </a:lnTo>
                  <a:lnTo>
                    <a:pt x="1318" y="171"/>
                  </a:lnTo>
                  <a:lnTo>
                    <a:pt x="1316" y="171"/>
                  </a:lnTo>
                  <a:lnTo>
                    <a:pt x="1316" y="167"/>
                  </a:lnTo>
                  <a:lnTo>
                    <a:pt x="1313" y="167"/>
                  </a:lnTo>
                  <a:lnTo>
                    <a:pt x="1313" y="164"/>
                  </a:lnTo>
                  <a:lnTo>
                    <a:pt x="1309" y="164"/>
                  </a:lnTo>
                  <a:lnTo>
                    <a:pt x="1309" y="164"/>
                  </a:lnTo>
                  <a:lnTo>
                    <a:pt x="1306" y="164"/>
                  </a:lnTo>
                  <a:lnTo>
                    <a:pt x="1308" y="162"/>
                  </a:lnTo>
                  <a:lnTo>
                    <a:pt x="1309" y="162"/>
                  </a:lnTo>
                  <a:lnTo>
                    <a:pt x="1309" y="162"/>
                  </a:lnTo>
                  <a:lnTo>
                    <a:pt x="1311" y="159"/>
                  </a:lnTo>
                  <a:lnTo>
                    <a:pt x="1309" y="159"/>
                  </a:lnTo>
                  <a:lnTo>
                    <a:pt x="1309" y="159"/>
                  </a:lnTo>
                  <a:lnTo>
                    <a:pt x="1308" y="157"/>
                  </a:lnTo>
                  <a:lnTo>
                    <a:pt x="1306" y="157"/>
                  </a:lnTo>
                  <a:lnTo>
                    <a:pt x="1304" y="159"/>
                  </a:lnTo>
                  <a:lnTo>
                    <a:pt x="1304" y="160"/>
                  </a:lnTo>
                  <a:lnTo>
                    <a:pt x="1304" y="160"/>
                  </a:lnTo>
                  <a:lnTo>
                    <a:pt x="1304" y="155"/>
                  </a:lnTo>
                  <a:lnTo>
                    <a:pt x="1302" y="153"/>
                  </a:lnTo>
                  <a:lnTo>
                    <a:pt x="1301" y="153"/>
                  </a:lnTo>
                  <a:lnTo>
                    <a:pt x="1299" y="153"/>
                  </a:lnTo>
                  <a:lnTo>
                    <a:pt x="1299" y="155"/>
                  </a:lnTo>
                  <a:lnTo>
                    <a:pt x="1292" y="153"/>
                  </a:lnTo>
                  <a:lnTo>
                    <a:pt x="1292" y="152"/>
                  </a:lnTo>
                  <a:lnTo>
                    <a:pt x="1290" y="152"/>
                  </a:lnTo>
                  <a:lnTo>
                    <a:pt x="1292" y="150"/>
                  </a:lnTo>
                  <a:lnTo>
                    <a:pt x="1289" y="150"/>
                  </a:lnTo>
                  <a:lnTo>
                    <a:pt x="1285" y="150"/>
                  </a:lnTo>
                  <a:lnTo>
                    <a:pt x="1285" y="146"/>
                  </a:lnTo>
                  <a:lnTo>
                    <a:pt x="1290" y="146"/>
                  </a:lnTo>
                  <a:lnTo>
                    <a:pt x="1294" y="146"/>
                  </a:lnTo>
                  <a:lnTo>
                    <a:pt x="1295" y="146"/>
                  </a:lnTo>
                  <a:lnTo>
                    <a:pt x="1297" y="145"/>
                  </a:lnTo>
                  <a:lnTo>
                    <a:pt x="1297" y="141"/>
                  </a:lnTo>
                  <a:lnTo>
                    <a:pt x="1301" y="141"/>
                  </a:lnTo>
                  <a:lnTo>
                    <a:pt x="1299" y="139"/>
                  </a:lnTo>
                  <a:lnTo>
                    <a:pt x="1297" y="138"/>
                  </a:lnTo>
                  <a:lnTo>
                    <a:pt x="1294" y="138"/>
                  </a:lnTo>
                  <a:lnTo>
                    <a:pt x="1294" y="131"/>
                  </a:lnTo>
                  <a:lnTo>
                    <a:pt x="1292" y="131"/>
                  </a:lnTo>
                  <a:lnTo>
                    <a:pt x="1292" y="131"/>
                  </a:lnTo>
                  <a:lnTo>
                    <a:pt x="1297" y="131"/>
                  </a:lnTo>
                  <a:lnTo>
                    <a:pt x="1297" y="132"/>
                  </a:lnTo>
                  <a:lnTo>
                    <a:pt x="1301" y="132"/>
                  </a:lnTo>
                  <a:lnTo>
                    <a:pt x="1306" y="132"/>
                  </a:lnTo>
                  <a:lnTo>
                    <a:pt x="1309" y="134"/>
                  </a:lnTo>
                  <a:lnTo>
                    <a:pt x="1309" y="132"/>
                  </a:lnTo>
                  <a:lnTo>
                    <a:pt x="1309" y="132"/>
                  </a:lnTo>
                  <a:lnTo>
                    <a:pt x="1309" y="129"/>
                  </a:lnTo>
                  <a:lnTo>
                    <a:pt x="1308" y="127"/>
                  </a:lnTo>
                  <a:lnTo>
                    <a:pt x="1304" y="127"/>
                  </a:lnTo>
                  <a:lnTo>
                    <a:pt x="1301" y="125"/>
                  </a:lnTo>
                  <a:lnTo>
                    <a:pt x="1301" y="125"/>
                  </a:lnTo>
                  <a:lnTo>
                    <a:pt x="1297" y="125"/>
                  </a:lnTo>
                  <a:lnTo>
                    <a:pt x="1297" y="124"/>
                  </a:lnTo>
                  <a:lnTo>
                    <a:pt x="1292" y="124"/>
                  </a:lnTo>
                  <a:lnTo>
                    <a:pt x="1292" y="125"/>
                  </a:lnTo>
                  <a:lnTo>
                    <a:pt x="1292" y="125"/>
                  </a:lnTo>
                  <a:lnTo>
                    <a:pt x="1292" y="122"/>
                  </a:lnTo>
                  <a:lnTo>
                    <a:pt x="1290" y="122"/>
                  </a:lnTo>
                  <a:lnTo>
                    <a:pt x="1289" y="118"/>
                  </a:lnTo>
                  <a:lnTo>
                    <a:pt x="1285" y="118"/>
                  </a:lnTo>
                  <a:lnTo>
                    <a:pt x="1285" y="118"/>
                  </a:lnTo>
                  <a:lnTo>
                    <a:pt x="1294" y="118"/>
                  </a:lnTo>
                  <a:lnTo>
                    <a:pt x="1294" y="117"/>
                  </a:lnTo>
                  <a:lnTo>
                    <a:pt x="1295" y="117"/>
                  </a:lnTo>
                  <a:lnTo>
                    <a:pt x="1297" y="115"/>
                  </a:lnTo>
                  <a:lnTo>
                    <a:pt x="1299" y="115"/>
                  </a:lnTo>
                  <a:lnTo>
                    <a:pt x="1302" y="115"/>
                  </a:lnTo>
                  <a:lnTo>
                    <a:pt x="1302" y="111"/>
                  </a:lnTo>
                  <a:lnTo>
                    <a:pt x="1304" y="111"/>
                  </a:lnTo>
                  <a:lnTo>
                    <a:pt x="1302" y="108"/>
                  </a:lnTo>
                  <a:lnTo>
                    <a:pt x="1302" y="105"/>
                  </a:lnTo>
                  <a:lnTo>
                    <a:pt x="1299" y="103"/>
                  </a:lnTo>
                  <a:lnTo>
                    <a:pt x="1297" y="101"/>
                  </a:lnTo>
                  <a:lnTo>
                    <a:pt x="1295" y="99"/>
                  </a:lnTo>
                  <a:lnTo>
                    <a:pt x="1295" y="99"/>
                  </a:lnTo>
                  <a:lnTo>
                    <a:pt x="1294" y="99"/>
                  </a:lnTo>
                  <a:lnTo>
                    <a:pt x="1292" y="103"/>
                  </a:lnTo>
                  <a:lnTo>
                    <a:pt x="1292" y="105"/>
                  </a:lnTo>
                  <a:lnTo>
                    <a:pt x="1290" y="108"/>
                  </a:lnTo>
                  <a:lnTo>
                    <a:pt x="1285" y="110"/>
                  </a:lnTo>
                  <a:lnTo>
                    <a:pt x="1285" y="105"/>
                  </a:lnTo>
                  <a:lnTo>
                    <a:pt x="1285" y="105"/>
                  </a:lnTo>
                  <a:lnTo>
                    <a:pt x="1285" y="105"/>
                  </a:lnTo>
                  <a:lnTo>
                    <a:pt x="1278" y="105"/>
                  </a:lnTo>
                  <a:lnTo>
                    <a:pt x="1278" y="103"/>
                  </a:lnTo>
                  <a:lnTo>
                    <a:pt x="1282" y="101"/>
                  </a:lnTo>
                  <a:lnTo>
                    <a:pt x="1283" y="99"/>
                  </a:lnTo>
                  <a:lnTo>
                    <a:pt x="1285" y="98"/>
                  </a:lnTo>
                  <a:lnTo>
                    <a:pt x="1290" y="98"/>
                  </a:lnTo>
                  <a:lnTo>
                    <a:pt x="1290" y="96"/>
                  </a:lnTo>
                  <a:lnTo>
                    <a:pt x="1289" y="96"/>
                  </a:lnTo>
                  <a:lnTo>
                    <a:pt x="1289" y="96"/>
                  </a:lnTo>
                  <a:lnTo>
                    <a:pt x="1287" y="96"/>
                  </a:lnTo>
                  <a:lnTo>
                    <a:pt x="1285" y="96"/>
                  </a:lnTo>
                  <a:lnTo>
                    <a:pt x="1285" y="94"/>
                  </a:lnTo>
                  <a:lnTo>
                    <a:pt x="1283" y="94"/>
                  </a:lnTo>
                  <a:lnTo>
                    <a:pt x="1280" y="89"/>
                  </a:lnTo>
                  <a:lnTo>
                    <a:pt x="1275" y="89"/>
                  </a:lnTo>
                  <a:lnTo>
                    <a:pt x="1273" y="89"/>
                  </a:lnTo>
                  <a:lnTo>
                    <a:pt x="1271" y="91"/>
                  </a:lnTo>
                  <a:lnTo>
                    <a:pt x="1269" y="92"/>
                  </a:lnTo>
                  <a:lnTo>
                    <a:pt x="1268" y="94"/>
                  </a:lnTo>
                  <a:lnTo>
                    <a:pt x="1266" y="94"/>
                  </a:lnTo>
                  <a:lnTo>
                    <a:pt x="1264" y="96"/>
                  </a:lnTo>
                  <a:lnTo>
                    <a:pt x="1264" y="96"/>
                  </a:lnTo>
                  <a:lnTo>
                    <a:pt x="1266" y="92"/>
                  </a:lnTo>
                  <a:lnTo>
                    <a:pt x="1268" y="91"/>
                  </a:lnTo>
                  <a:lnTo>
                    <a:pt x="1271" y="89"/>
                  </a:lnTo>
                  <a:lnTo>
                    <a:pt x="1269" y="89"/>
                  </a:lnTo>
                  <a:lnTo>
                    <a:pt x="1269" y="87"/>
                  </a:lnTo>
                  <a:lnTo>
                    <a:pt x="1269" y="87"/>
                  </a:lnTo>
                  <a:lnTo>
                    <a:pt x="1264" y="89"/>
                  </a:lnTo>
                  <a:lnTo>
                    <a:pt x="1261" y="91"/>
                  </a:lnTo>
                  <a:lnTo>
                    <a:pt x="1259" y="94"/>
                  </a:lnTo>
                  <a:lnTo>
                    <a:pt x="1257" y="94"/>
                  </a:lnTo>
                  <a:lnTo>
                    <a:pt x="1257" y="89"/>
                  </a:lnTo>
                  <a:lnTo>
                    <a:pt x="1259" y="87"/>
                  </a:lnTo>
                  <a:lnTo>
                    <a:pt x="1261" y="87"/>
                  </a:lnTo>
                  <a:lnTo>
                    <a:pt x="1262" y="87"/>
                  </a:lnTo>
                  <a:lnTo>
                    <a:pt x="1264" y="85"/>
                  </a:lnTo>
                  <a:lnTo>
                    <a:pt x="1264" y="82"/>
                  </a:lnTo>
                  <a:lnTo>
                    <a:pt x="1262" y="82"/>
                  </a:lnTo>
                  <a:lnTo>
                    <a:pt x="1262" y="80"/>
                  </a:lnTo>
                  <a:lnTo>
                    <a:pt x="1261" y="82"/>
                  </a:lnTo>
                  <a:lnTo>
                    <a:pt x="1259" y="84"/>
                  </a:lnTo>
                  <a:lnTo>
                    <a:pt x="1255" y="84"/>
                  </a:lnTo>
                  <a:lnTo>
                    <a:pt x="1257" y="80"/>
                  </a:lnTo>
                  <a:lnTo>
                    <a:pt x="1255" y="80"/>
                  </a:lnTo>
                  <a:lnTo>
                    <a:pt x="1255" y="80"/>
                  </a:lnTo>
                  <a:lnTo>
                    <a:pt x="1255" y="80"/>
                  </a:lnTo>
                  <a:lnTo>
                    <a:pt x="1254" y="80"/>
                  </a:lnTo>
                  <a:lnTo>
                    <a:pt x="1255" y="84"/>
                  </a:lnTo>
                  <a:lnTo>
                    <a:pt x="1252" y="85"/>
                  </a:lnTo>
                  <a:lnTo>
                    <a:pt x="1252" y="85"/>
                  </a:lnTo>
                  <a:lnTo>
                    <a:pt x="1250" y="87"/>
                  </a:lnTo>
                  <a:lnTo>
                    <a:pt x="1248" y="85"/>
                  </a:lnTo>
                  <a:lnTo>
                    <a:pt x="1248" y="85"/>
                  </a:lnTo>
                  <a:lnTo>
                    <a:pt x="1245" y="85"/>
                  </a:lnTo>
                  <a:lnTo>
                    <a:pt x="1245" y="84"/>
                  </a:lnTo>
                  <a:lnTo>
                    <a:pt x="1247" y="84"/>
                  </a:lnTo>
                  <a:lnTo>
                    <a:pt x="1247" y="84"/>
                  </a:lnTo>
                  <a:lnTo>
                    <a:pt x="1247" y="84"/>
                  </a:lnTo>
                  <a:lnTo>
                    <a:pt x="1248" y="84"/>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b="1">
                <a:solidFill>
                  <a:prstClr val="black"/>
                </a:solidFill>
                <a:latin typeface="Arial" panose="020B0604020202020204" pitchFamily="34" charset="0"/>
                <a:cs typeface="Arial" panose="020B0604020202020204" pitchFamily="34" charset="0"/>
              </a:endParaRPr>
            </a:p>
          </p:txBody>
        </p:sp>
        <p:sp>
          <p:nvSpPr>
            <p:cNvPr id="88" name="Freeform 12"/>
            <p:cNvSpPr>
              <a:spLocks noEditPoints="1"/>
            </p:cNvSpPr>
            <p:nvPr/>
          </p:nvSpPr>
          <p:spPr bwMode="auto">
            <a:xfrm>
              <a:off x="149225" y="1666875"/>
              <a:ext cx="8839200" cy="409575"/>
            </a:xfrm>
            <a:custGeom>
              <a:avLst/>
              <a:gdLst>
                <a:gd name="T0" fmla="*/ 1816 w 5568"/>
                <a:gd name="T1" fmla="*/ 108 h 258"/>
                <a:gd name="T2" fmla="*/ 1809 w 5568"/>
                <a:gd name="T3" fmla="*/ 192 h 258"/>
                <a:gd name="T4" fmla="*/ 1786 w 5568"/>
                <a:gd name="T5" fmla="*/ 195 h 258"/>
                <a:gd name="T6" fmla="*/ 1779 w 5568"/>
                <a:gd name="T7" fmla="*/ 239 h 258"/>
                <a:gd name="T8" fmla="*/ 4856 w 5568"/>
                <a:gd name="T9" fmla="*/ 14 h 258"/>
                <a:gd name="T10" fmla="*/ 4577 w 5568"/>
                <a:gd name="T11" fmla="*/ 29 h 258"/>
                <a:gd name="T12" fmla="*/ 4589 w 5568"/>
                <a:gd name="T13" fmla="*/ 7 h 258"/>
                <a:gd name="T14" fmla="*/ 1360 w 5568"/>
                <a:gd name="T15" fmla="*/ 99 h 258"/>
                <a:gd name="T16" fmla="*/ 1297 w 5568"/>
                <a:gd name="T17" fmla="*/ 52 h 258"/>
                <a:gd name="T18" fmla="*/ 1255 w 5568"/>
                <a:gd name="T19" fmla="*/ 35 h 258"/>
                <a:gd name="T20" fmla="*/ 1196 w 5568"/>
                <a:gd name="T21" fmla="*/ 19 h 258"/>
                <a:gd name="T22" fmla="*/ 1163 w 5568"/>
                <a:gd name="T23" fmla="*/ 7 h 258"/>
                <a:gd name="T24" fmla="*/ 1112 w 5568"/>
                <a:gd name="T25" fmla="*/ 40 h 258"/>
                <a:gd name="T26" fmla="*/ 1117 w 5568"/>
                <a:gd name="T27" fmla="*/ 66 h 258"/>
                <a:gd name="T28" fmla="*/ 1151 w 5568"/>
                <a:gd name="T29" fmla="*/ 68 h 258"/>
                <a:gd name="T30" fmla="*/ 1137 w 5568"/>
                <a:gd name="T31" fmla="*/ 89 h 258"/>
                <a:gd name="T32" fmla="*/ 1206 w 5568"/>
                <a:gd name="T33" fmla="*/ 84 h 258"/>
                <a:gd name="T34" fmla="*/ 1130 w 5568"/>
                <a:gd name="T35" fmla="*/ 117 h 258"/>
                <a:gd name="T36" fmla="*/ 1205 w 5568"/>
                <a:gd name="T37" fmla="*/ 143 h 258"/>
                <a:gd name="T38" fmla="*/ 1292 w 5568"/>
                <a:gd name="T39" fmla="*/ 113 h 258"/>
                <a:gd name="T40" fmla="*/ 1339 w 5568"/>
                <a:gd name="T41" fmla="*/ 132 h 258"/>
                <a:gd name="T42" fmla="*/ 1344 w 5568"/>
                <a:gd name="T43" fmla="*/ 110 h 258"/>
                <a:gd name="T44" fmla="*/ 1285 w 5568"/>
                <a:gd name="T45" fmla="*/ 40 h 258"/>
                <a:gd name="T46" fmla="*/ 1416 w 5568"/>
                <a:gd name="T47" fmla="*/ 10 h 258"/>
                <a:gd name="T48" fmla="*/ 2498 w 5568"/>
                <a:gd name="T49" fmla="*/ 36 h 258"/>
                <a:gd name="T50" fmla="*/ 2456 w 5568"/>
                <a:gd name="T51" fmla="*/ 17 h 258"/>
                <a:gd name="T52" fmla="*/ 2456 w 5568"/>
                <a:gd name="T53" fmla="*/ 28 h 258"/>
                <a:gd name="T54" fmla="*/ 2491 w 5568"/>
                <a:gd name="T55" fmla="*/ 57 h 258"/>
                <a:gd name="T56" fmla="*/ 4620 w 5568"/>
                <a:gd name="T57" fmla="*/ 24 h 258"/>
                <a:gd name="T58" fmla="*/ 4568 w 5568"/>
                <a:gd name="T59" fmla="*/ 35 h 258"/>
                <a:gd name="T60" fmla="*/ 4598 w 5568"/>
                <a:gd name="T61" fmla="*/ 40 h 258"/>
                <a:gd name="T62" fmla="*/ 3929 w 5568"/>
                <a:gd name="T63" fmla="*/ 38 h 258"/>
                <a:gd name="T64" fmla="*/ 4610 w 5568"/>
                <a:gd name="T65" fmla="*/ 43 h 258"/>
                <a:gd name="T66" fmla="*/ 4605 w 5568"/>
                <a:gd name="T67" fmla="*/ 49 h 258"/>
                <a:gd name="T68" fmla="*/ 4636 w 5568"/>
                <a:gd name="T69" fmla="*/ 61 h 258"/>
                <a:gd name="T70" fmla="*/ 2042 w 5568"/>
                <a:gd name="T71" fmla="*/ 70 h 258"/>
                <a:gd name="T72" fmla="*/ 4954 w 5568"/>
                <a:gd name="T73" fmla="*/ 73 h 258"/>
                <a:gd name="T74" fmla="*/ 4952 w 5568"/>
                <a:gd name="T75" fmla="*/ 87 h 258"/>
                <a:gd name="T76" fmla="*/ 4985 w 5568"/>
                <a:gd name="T77" fmla="*/ 91 h 258"/>
                <a:gd name="T78" fmla="*/ 5395 w 5568"/>
                <a:gd name="T79" fmla="*/ 96 h 258"/>
                <a:gd name="T80" fmla="*/ 2444 w 5568"/>
                <a:gd name="T81" fmla="*/ 82 h 258"/>
                <a:gd name="T82" fmla="*/ 4963 w 5568"/>
                <a:gd name="T83" fmla="*/ 84 h 258"/>
                <a:gd name="T84" fmla="*/ 3137 w 5568"/>
                <a:gd name="T85" fmla="*/ 96 h 258"/>
                <a:gd name="T86" fmla="*/ 3100 w 5568"/>
                <a:gd name="T87" fmla="*/ 98 h 258"/>
                <a:gd name="T88" fmla="*/ 3079 w 5568"/>
                <a:gd name="T89" fmla="*/ 108 h 258"/>
                <a:gd name="T90" fmla="*/ 3652 w 5568"/>
                <a:gd name="T91" fmla="*/ 117 h 258"/>
                <a:gd name="T92" fmla="*/ 5224 w 5568"/>
                <a:gd name="T93" fmla="*/ 117 h 258"/>
                <a:gd name="T94" fmla="*/ 3072 w 5568"/>
                <a:gd name="T95" fmla="*/ 117 h 258"/>
                <a:gd name="T96" fmla="*/ 1381 w 5568"/>
                <a:gd name="T97" fmla="*/ 132 h 258"/>
                <a:gd name="T98" fmla="*/ 1407 w 5568"/>
                <a:gd name="T99" fmla="*/ 148 h 258"/>
                <a:gd name="T100" fmla="*/ 1657 w 5568"/>
                <a:gd name="T101" fmla="*/ 117 h 258"/>
                <a:gd name="T102" fmla="*/ 5106 w 5568"/>
                <a:gd name="T103" fmla="*/ 122 h 258"/>
                <a:gd name="T104" fmla="*/ 3060 w 5568"/>
                <a:gd name="T105" fmla="*/ 122 h 258"/>
                <a:gd name="T106" fmla="*/ 3521 w 5568"/>
                <a:gd name="T107" fmla="*/ 132 h 258"/>
                <a:gd name="T108" fmla="*/ 5109 w 5568"/>
                <a:gd name="T109" fmla="*/ 129 h 258"/>
                <a:gd name="T110" fmla="*/ 1346 w 5568"/>
                <a:gd name="T111" fmla="*/ 136 h 258"/>
                <a:gd name="T112" fmla="*/ 3044 w 5568"/>
                <a:gd name="T113" fmla="*/ 143 h 258"/>
                <a:gd name="T114" fmla="*/ 3025 w 5568"/>
                <a:gd name="T115" fmla="*/ 143 h 258"/>
                <a:gd name="T116" fmla="*/ 1376 w 5568"/>
                <a:gd name="T117" fmla="*/ 159 h 258"/>
                <a:gd name="T118" fmla="*/ 1713 w 5568"/>
                <a:gd name="T119" fmla="*/ 153 h 258"/>
                <a:gd name="T120" fmla="*/ 1747 w 5568"/>
                <a:gd name="T121" fmla="*/ 159 h 258"/>
                <a:gd name="T122" fmla="*/ 5568 w 5568"/>
                <a:gd name="T123" fmla="*/ 169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568" h="258">
                  <a:moveTo>
                    <a:pt x="1678" y="52"/>
                  </a:moveTo>
                  <a:lnTo>
                    <a:pt x="1679" y="54"/>
                  </a:lnTo>
                  <a:lnTo>
                    <a:pt x="1679" y="56"/>
                  </a:lnTo>
                  <a:lnTo>
                    <a:pt x="1678" y="54"/>
                  </a:lnTo>
                  <a:lnTo>
                    <a:pt x="1678" y="54"/>
                  </a:lnTo>
                  <a:lnTo>
                    <a:pt x="1678" y="52"/>
                  </a:lnTo>
                  <a:close/>
                  <a:moveTo>
                    <a:pt x="1775" y="85"/>
                  </a:moveTo>
                  <a:lnTo>
                    <a:pt x="1774" y="85"/>
                  </a:lnTo>
                  <a:lnTo>
                    <a:pt x="1774" y="84"/>
                  </a:lnTo>
                  <a:lnTo>
                    <a:pt x="1774" y="84"/>
                  </a:lnTo>
                  <a:lnTo>
                    <a:pt x="1775" y="82"/>
                  </a:lnTo>
                  <a:lnTo>
                    <a:pt x="1775" y="82"/>
                  </a:lnTo>
                  <a:lnTo>
                    <a:pt x="1775" y="82"/>
                  </a:lnTo>
                  <a:lnTo>
                    <a:pt x="1775" y="85"/>
                  </a:lnTo>
                  <a:close/>
                  <a:moveTo>
                    <a:pt x="1866" y="256"/>
                  </a:moveTo>
                  <a:lnTo>
                    <a:pt x="1866" y="258"/>
                  </a:lnTo>
                  <a:lnTo>
                    <a:pt x="1864" y="258"/>
                  </a:lnTo>
                  <a:lnTo>
                    <a:pt x="1863" y="256"/>
                  </a:lnTo>
                  <a:lnTo>
                    <a:pt x="1861" y="255"/>
                  </a:lnTo>
                  <a:lnTo>
                    <a:pt x="1864" y="255"/>
                  </a:lnTo>
                  <a:lnTo>
                    <a:pt x="1864" y="256"/>
                  </a:lnTo>
                  <a:lnTo>
                    <a:pt x="1866" y="256"/>
                  </a:lnTo>
                  <a:close/>
                  <a:moveTo>
                    <a:pt x="1816" y="108"/>
                  </a:moveTo>
                  <a:lnTo>
                    <a:pt x="1816" y="110"/>
                  </a:lnTo>
                  <a:lnTo>
                    <a:pt x="1817" y="110"/>
                  </a:lnTo>
                  <a:lnTo>
                    <a:pt x="1817" y="110"/>
                  </a:lnTo>
                  <a:lnTo>
                    <a:pt x="1817" y="111"/>
                  </a:lnTo>
                  <a:lnTo>
                    <a:pt x="1812" y="111"/>
                  </a:lnTo>
                  <a:lnTo>
                    <a:pt x="1812" y="110"/>
                  </a:lnTo>
                  <a:lnTo>
                    <a:pt x="1805" y="110"/>
                  </a:lnTo>
                  <a:lnTo>
                    <a:pt x="1807" y="108"/>
                  </a:lnTo>
                  <a:lnTo>
                    <a:pt x="1816" y="108"/>
                  </a:lnTo>
                  <a:close/>
                  <a:moveTo>
                    <a:pt x="1803" y="101"/>
                  </a:moveTo>
                  <a:lnTo>
                    <a:pt x="1803" y="99"/>
                  </a:lnTo>
                  <a:lnTo>
                    <a:pt x="1803" y="99"/>
                  </a:lnTo>
                  <a:lnTo>
                    <a:pt x="1805" y="99"/>
                  </a:lnTo>
                  <a:lnTo>
                    <a:pt x="1805" y="99"/>
                  </a:lnTo>
                  <a:lnTo>
                    <a:pt x="1805" y="103"/>
                  </a:lnTo>
                  <a:lnTo>
                    <a:pt x="1802" y="103"/>
                  </a:lnTo>
                  <a:lnTo>
                    <a:pt x="1803" y="101"/>
                  </a:lnTo>
                  <a:close/>
                  <a:moveTo>
                    <a:pt x="1793" y="89"/>
                  </a:moveTo>
                  <a:lnTo>
                    <a:pt x="1798" y="89"/>
                  </a:lnTo>
                  <a:lnTo>
                    <a:pt x="1796" y="91"/>
                  </a:lnTo>
                  <a:lnTo>
                    <a:pt x="1796" y="92"/>
                  </a:lnTo>
                  <a:lnTo>
                    <a:pt x="1796" y="94"/>
                  </a:lnTo>
                  <a:lnTo>
                    <a:pt x="1793" y="94"/>
                  </a:lnTo>
                  <a:lnTo>
                    <a:pt x="1793" y="89"/>
                  </a:lnTo>
                  <a:close/>
                  <a:moveTo>
                    <a:pt x="1786" y="187"/>
                  </a:moveTo>
                  <a:lnTo>
                    <a:pt x="1788" y="187"/>
                  </a:lnTo>
                  <a:lnTo>
                    <a:pt x="1788" y="181"/>
                  </a:lnTo>
                  <a:lnTo>
                    <a:pt x="1789" y="181"/>
                  </a:lnTo>
                  <a:lnTo>
                    <a:pt x="1789" y="180"/>
                  </a:lnTo>
                  <a:lnTo>
                    <a:pt x="1791" y="181"/>
                  </a:lnTo>
                  <a:lnTo>
                    <a:pt x="1791" y="181"/>
                  </a:lnTo>
                  <a:lnTo>
                    <a:pt x="1793" y="181"/>
                  </a:lnTo>
                  <a:lnTo>
                    <a:pt x="1795" y="187"/>
                  </a:lnTo>
                  <a:lnTo>
                    <a:pt x="1798" y="188"/>
                  </a:lnTo>
                  <a:lnTo>
                    <a:pt x="1798" y="190"/>
                  </a:lnTo>
                  <a:lnTo>
                    <a:pt x="1800" y="190"/>
                  </a:lnTo>
                  <a:lnTo>
                    <a:pt x="1802" y="188"/>
                  </a:lnTo>
                  <a:lnTo>
                    <a:pt x="1803" y="188"/>
                  </a:lnTo>
                  <a:lnTo>
                    <a:pt x="1805" y="188"/>
                  </a:lnTo>
                  <a:lnTo>
                    <a:pt x="1807" y="190"/>
                  </a:lnTo>
                  <a:lnTo>
                    <a:pt x="1809" y="192"/>
                  </a:lnTo>
                  <a:lnTo>
                    <a:pt x="1812" y="192"/>
                  </a:lnTo>
                  <a:lnTo>
                    <a:pt x="1816" y="194"/>
                  </a:lnTo>
                  <a:lnTo>
                    <a:pt x="1816" y="194"/>
                  </a:lnTo>
                  <a:lnTo>
                    <a:pt x="1817" y="194"/>
                  </a:lnTo>
                  <a:lnTo>
                    <a:pt x="1817" y="197"/>
                  </a:lnTo>
                  <a:lnTo>
                    <a:pt x="1819" y="197"/>
                  </a:lnTo>
                  <a:lnTo>
                    <a:pt x="1819" y="199"/>
                  </a:lnTo>
                  <a:lnTo>
                    <a:pt x="1823" y="201"/>
                  </a:lnTo>
                  <a:lnTo>
                    <a:pt x="1821" y="206"/>
                  </a:lnTo>
                  <a:lnTo>
                    <a:pt x="1817" y="204"/>
                  </a:lnTo>
                  <a:lnTo>
                    <a:pt x="1814" y="204"/>
                  </a:lnTo>
                  <a:lnTo>
                    <a:pt x="1812" y="202"/>
                  </a:lnTo>
                  <a:lnTo>
                    <a:pt x="1810" y="204"/>
                  </a:lnTo>
                  <a:lnTo>
                    <a:pt x="1810" y="206"/>
                  </a:lnTo>
                  <a:lnTo>
                    <a:pt x="1807" y="206"/>
                  </a:lnTo>
                  <a:lnTo>
                    <a:pt x="1807" y="207"/>
                  </a:lnTo>
                  <a:lnTo>
                    <a:pt x="1805" y="207"/>
                  </a:lnTo>
                  <a:lnTo>
                    <a:pt x="1803" y="206"/>
                  </a:lnTo>
                  <a:lnTo>
                    <a:pt x="1802" y="206"/>
                  </a:lnTo>
                  <a:lnTo>
                    <a:pt x="1800" y="207"/>
                  </a:lnTo>
                  <a:lnTo>
                    <a:pt x="1798" y="211"/>
                  </a:lnTo>
                  <a:lnTo>
                    <a:pt x="1796" y="214"/>
                  </a:lnTo>
                  <a:lnTo>
                    <a:pt x="1795" y="213"/>
                  </a:lnTo>
                  <a:lnTo>
                    <a:pt x="1793" y="211"/>
                  </a:lnTo>
                  <a:lnTo>
                    <a:pt x="1791" y="209"/>
                  </a:lnTo>
                  <a:lnTo>
                    <a:pt x="1789" y="209"/>
                  </a:lnTo>
                  <a:lnTo>
                    <a:pt x="1791" y="202"/>
                  </a:lnTo>
                  <a:lnTo>
                    <a:pt x="1789" y="202"/>
                  </a:lnTo>
                  <a:lnTo>
                    <a:pt x="1789" y="201"/>
                  </a:lnTo>
                  <a:lnTo>
                    <a:pt x="1789" y="201"/>
                  </a:lnTo>
                  <a:lnTo>
                    <a:pt x="1788" y="197"/>
                  </a:lnTo>
                  <a:lnTo>
                    <a:pt x="1786" y="195"/>
                  </a:lnTo>
                  <a:lnTo>
                    <a:pt x="1786" y="192"/>
                  </a:lnTo>
                  <a:lnTo>
                    <a:pt x="1786" y="187"/>
                  </a:lnTo>
                  <a:close/>
                  <a:moveTo>
                    <a:pt x="1786" y="235"/>
                  </a:moveTo>
                  <a:lnTo>
                    <a:pt x="1786" y="235"/>
                  </a:lnTo>
                  <a:lnTo>
                    <a:pt x="1791" y="235"/>
                  </a:lnTo>
                  <a:lnTo>
                    <a:pt x="1791" y="235"/>
                  </a:lnTo>
                  <a:lnTo>
                    <a:pt x="1795" y="235"/>
                  </a:lnTo>
                  <a:lnTo>
                    <a:pt x="1795" y="241"/>
                  </a:lnTo>
                  <a:lnTo>
                    <a:pt x="1796" y="244"/>
                  </a:lnTo>
                  <a:lnTo>
                    <a:pt x="1796" y="248"/>
                  </a:lnTo>
                  <a:lnTo>
                    <a:pt x="1798" y="251"/>
                  </a:lnTo>
                  <a:lnTo>
                    <a:pt x="1798" y="256"/>
                  </a:lnTo>
                  <a:lnTo>
                    <a:pt x="1795" y="256"/>
                  </a:lnTo>
                  <a:lnTo>
                    <a:pt x="1795" y="253"/>
                  </a:lnTo>
                  <a:lnTo>
                    <a:pt x="1791" y="253"/>
                  </a:lnTo>
                  <a:lnTo>
                    <a:pt x="1791" y="253"/>
                  </a:lnTo>
                  <a:lnTo>
                    <a:pt x="1789" y="255"/>
                  </a:lnTo>
                  <a:lnTo>
                    <a:pt x="1788" y="256"/>
                  </a:lnTo>
                  <a:lnTo>
                    <a:pt x="1786" y="256"/>
                  </a:lnTo>
                  <a:lnTo>
                    <a:pt x="1786" y="255"/>
                  </a:lnTo>
                  <a:lnTo>
                    <a:pt x="1781" y="255"/>
                  </a:lnTo>
                  <a:lnTo>
                    <a:pt x="1781" y="253"/>
                  </a:lnTo>
                  <a:lnTo>
                    <a:pt x="1779" y="253"/>
                  </a:lnTo>
                  <a:lnTo>
                    <a:pt x="1779" y="249"/>
                  </a:lnTo>
                  <a:lnTo>
                    <a:pt x="1781" y="249"/>
                  </a:lnTo>
                  <a:lnTo>
                    <a:pt x="1782" y="249"/>
                  </a:lnTo>
                  <a:lnTo>
                    <a:pt x="1784" y="248"/>
                  </a:lnTo>
                  <a:lnTo>
                    <a:pt x="1782" y="241"/>
                  </a:lnTo>
                  <a:lnTo>
                    <a:pt x="1781" y="241"/>
                  </a:lnTo>
                  <a:lnTo>
                    <a:pt x="1781" y="241"/>
                  </a:lnTo>
                  <a:lnTo>
                    <a:pt x="1781" y="239"/>
                  </a:lnTo>
                  <a:lnTo>
                    <a:pt x="1779" y="239"/>
                  </a:lnTo>
                  <a:lnTo>
                    <a:pt x="1781" y="235"/>
                  </a:lnTo>
                  <a:lnTo>
                    <a:pt x="1779" y="235"/>
                  </a:lnTo>
                  <a:lnTo>
                    <a:pt x="1779" y="234"/>
                  </a:lnTo>
                  <a:lnTo>
                    <a:pt x="1786" y="235"/>
                  </a:lnTo>
                  <a:close/>
                  <a:moveTo>
                    <a:pt x="4805" y="17"/>
                  </a:moveTo>
                  <a:lnTo>
                    <a:pt x="4805" y="19"/>
                  </a:lnTo>
                  <a:lnTo>
                    <a:pt x="4807" y="19"/>
                  </a:lnTo>
                  <a:lnTo>
                    <a:pt x="4807" y="19"/>
                  </a:lnTo>
                  <a:lnTo>
                    <a:pt x="4807" y="21"/>
                  </a:lnTo>
                  <a:lnTo>
                    <a:pt x="4814" y="21"/>
                  </a:lnTo>
                  <a:lnTo>
                    <a:pt x="4814" y="22"/>
                  </a:lnTo>
                  <a:lnTo>
                    <a:pt x="4816" y="22"/>
                  </a:lnTo>
                  <a:lnTo>
                    <a:pt x="4819" y="24"/>
                  </a:lnTo>
                  <a:lnTo>
                    <a:pt x="4821" y="24"/>
                  </a:lnTo>
                  <a:lnTo>
                    <a:pt x="4823" y="24"/>
                  </a:lnTo>
                  <a:lnTo>
                    <a:pt x="4823" y="22"/>
                  </a:lnTo>
                  <a:lnTo>
                    <a:pt x="4830" y="22"/>
                  </a:lnTo>
                  <a:lnTo>
                    <a:pt x="4830" y="22"/>
                  </a:lnTo>
                  <a:lnTo>
                    <a:pt x="4835" y="24"/>
                  </a:lnTo>
                  <a:lnTo>
                    <a:pt x="4835" y="26"/>
                  </a:lnTo>
                  <a:lnTo>
                    <a:pt x="4840" y="26"/>
                  </a:lnTo>
                  <a:lnTo>
                    <a:pt x="4840" y="26"/>
                  </a:lnTo>
                  <a:lnTo>
                    <a:pt x="4844" y="26"/>
                  </a:lnTo>
                  <a:lnTo>
                    <a:pt x="4846" y="26"/>
                  </a:lnTo>
                  <a:lnTo>
                    <a:pt x="4849" y="26"/>
                  </a:lnTo>
                  <a:lnTo>
                    <a:pt x="4851" y="28"/>
                  </a:lnTo>
                  <a:lnTo>
                    <a:pt x="4856" y="28"/>
                  </a:lnTo>
                  <a:lnTo>
                    <a:pt x="4856" y="26"/>
                  </a:lnTo>
                  <a:lnTo>
                    <a:pt x="4858" y="26"/>
                  </a:lnTo>
                  <a:lnTo>
                    <a:pt x="4856" y="22"/>
                  </a:lnTo>
                  <a:lnTo>
                    <a:pt x="4858" y="22"/>
                  </a:lnTo>
                  <a:lnTo>
                    <a:pt x="4856" y="14"/>
                  </a:lnTo>
                  <a:lnTo>
                    <a:pt x="4856" y="14"/>
                  </a:lnTo>
                  <a:lnTo>
                    <a:pt x="4854" y="12"/>
                  </a:lnTo>
                  <a:lnTo>
                    <a:pt x="4854" y="12"/>
                  </a:lnTo>
                  <a:lnTo>
                    <a:pt x="4854" y="12"/>
                  </a:lnTo>
                  <a:lnTo>
                    <a:pt x="4853" y="12"/>
                  </a:lnTo>
                  <a:lnTo>
                    <a:pt x="4853" y="10"/>
                  </a:lnTo>
                  <a:lnTo>
                    <a:pt x="4851" y="10"/>
                  </a:lnTo>
                  <a:lnTo>
                    <a:pt x="4847" y="5"/>
                  </a:lnTo>
                  <a:lnTo>
                    <a:pt x="4844" y="5"/>
                  </a:lnTo>
                  <a:lnTo>
                    <a:pt x="4844" y="3"/>
                  </a:lnTo>
                  <a:lnTo>
                    <a:pt x="4840" y="2"/>
                  </a:lnTo>
                  <a:lnTo>
                    <a:pt x="4839" y="2"/>
                  </a:lnTo>
                  <a:lnTo>
                    <a:pt x="4835" y="2"/>
                  </a:lnTo>
                  <a:lnTo>
                    <a:pt x="4835" y="2"/>
                  </a:lnTo>
                  <a:lnTo>
                    <a:pt x="4833" y="0"/>
                  </a:lnTo>
                  <a:lnTo>
                    <a:pt x="4832" y="0"/>
                  </a:lnTo>
                  <a:lnTo>
                    <a:pt x="4830" y="2"/>
                  </a:lnTo>
                  <a:lnTo>
                    <a:pt x="4828" y="3"/>
                  </a:lnTo>
                  <a:lnTo>
                    <a:pt x="4828" y="3"/>
                  </a:lnTo>
                  <a:lnTo>
                    <a:pt x="4826" y="3"/>
                  </a:lnTo>
                  <a:lnTo>
                    <a:pt x="4823" y="5"/>
                  </a:lnTo>
                  <a:lnTo>
                    <a:pt x="4823" y="5"/>
                  </a:lnTo>
                  <a:lnTo>
                    <a:pt x="4821" y="5"/>
                  </a:lnTo>
                  <a:lnTo>
                    <a:pt x="4821" y="7"/>
                  </a:lnTo>
                  <a:lnTo>
                    <a:pt x="4818" y="7"/>
                  </a:lnTo>
                  <a:lnTo>
                    <a:pt x="4816" y="10"/>
                  </a:lnTo>
                  <a:lnTo>
                    <a:pt x="4814" y="14"/>
                  </a:lnTo>
                  <a:lnTo>
                    <a:pt x="4812" y="15"/>
                  </a:lnTo>
                  <a:lnTo>
                    <a:pt x="4805" y="17"/>
                  </a:lnTo>
                  <a:close/>
                  <a:moveTo>
                    <a:pt x="4565" y="26"/>
                  </a:moveTo>
                  <a:lnTo>
                    <a:pt x="4565" y="29"/>
                  </a:lnTo>
                  <a:lnTo>
                    <a:pt x="4577" y="29"/>
                  </a:lnTo>
                  <a:lnTo>
                    <a:pt x="4579" y="31"/>
                  </a:lnTo>
                  <a:lnTo>
                    <a:pt x="4580" y="33"/>
                  </a:lnTo>
                  <a:lnTo>
                    <a:pt x="4584" y="35"/>
                  </a:lnTo>
                  <a:lnTo>
                    <a:pt x="4584" y="35"/>
                  </a:lnTo>
                  <a:lnTo>
                    <a:pt x="4579" y="35"/>
                  </a:lnTo>
                  <a:lnTo>
                    <a:pt x="4579" y="36"/>
                  </a:lnTo>
                  <a:lnTo>
                    <a:pt x="4577" y="36"/>
                  </a:lnTo>
                  <a:lnTo>
                    <a:pt x="4577" y="38"/>
                  </a:lnTo>
                  <a:lnTo>
                    <a:pt x="4579" y="40"/>
                  </a:lnTo>
                  <a:lnTo>
                    <a:pt x="4580" y="42"/>
                  </a:lnTo>
                  <a:lnTo>
                    <a:pt x="4582" y="42"/>
                  </a:lnTo>
                  <a:lnTo>
                    <a:pt x="4586" y="40"/>
                  </a:lnTo>
                  <a:lnTo>
                    <a:pt x="4586" y="38"/>
                  </a:lnTo>
                  <a:lnTo>
                    <a:pt x="4587" y="38"/>
                  </a:lnTo>
                  <a:lnTo>
                    <a:pt x="4586" y="35"/>
                  </a:lnTo>
                  <a:lnTo>
                    <a:pt x="4591" y="35"/>
                  </a:lnTo>
                  <a:lnTo>
                    <a:pt x="4593" y="35"/>
                  </a:lnTo>
                  <a:lnTo>
                    <a:pt x="4596" y="33"/>
                  </a:lnTo>
                  <a:lnTo>
                    <a:pt x="4596" y="31"/>
                  </a:lnTo>
                  <a:lnTo>
                    <a:pt x="4603" y="31"/>
                  </a:lnTo>
                  <a:lnTo>
                    <a:pt x="4603" y="29"/>
                  </a:lnTo>
                  <a:lnTo>
                    <a:pt x="4605" y="28"/>
                  </a:lnTo>
                  <a:lnTo>
                    <a:pt x="4605" y="26"/>
                  </a:lnTo>
                  <a:lnTo>
                    <a:pt x="4610" y="22"/>
                  </a:lnTo>
                  <a:lnTo>
                    <a:pt x="4610" y="17"/>
                  </a:lnTo>
                  <a:lnTo>
                    <a:pt x="4601" y="17"/>
                  </a:lnTo>
                  <a:lnTo>
                    <a:pt x="4601" y="15"/>
                  </a:lnTo>
                  <a:lnTo>
                    <a:pt x="4600" y="14"/>
                  </a:lnTo>
                  <a:lnTo>
                    <a:pt x="4596" y="12"/>
                  </a:lnTo>
                  <a:lnTo>
                    <a:pt x="4594" y="12"/>
                  </a:lnTo>
                  <a:lnTo>
                    <a:pt x="4591" y="10"/>
                  </a:lnTo>
                  <a:lnTo>
                    <a:pt x="4589" y="7"/>
                  </a:lnTo>
                  <a:lnTo>
                    <a:pt x="4586" y="7"/>
                  </a:lnTo>
                  <a:lnTo>
                    <a:pt x="4586" y="5"/>
                  </a:lnTo>
                  <a:lnTo>
                    <a:pt x="4582" y="5"/>
                  </a:lnTo>
                  <a:lnTo>
                    <a:pt x="4577" y="5"/>
                  </a:lnTo>
                  <a:lnTo>
                    <a:pt x="4572" y="7"/>
                  </a:lnTo>
                  <a:lnTo>
                    <a:pt x="4568" y="8"/>
                  </a:lnTo>
                  <a:lnTo>
                    <a:pt x="4563" y="10"/>
                  </a:lnTo>
                  <a:lnTo>
                    <a:pt x="4561" y="10"/>
                  </a:lnTo>
                  <a:lnTo>
                    <a:pt x="4561" y="12"/>
                  </a:lnTo>
                  <a:lnTo>
                    <a:pt x="4559" y="15"/>
                  </a:lnTo>
                  <a:lnTo>
                    <a:pt x="4559" y="15"/>
                  </a:lnTo>
                  <a:lnTo>
                    <a:pt x="4559" y="21"/>
                  </a:lnTo>
                  <a:lnTo>
                    <a:pt x="4559" y="21"/>
                  </a:lnTo>
                  <a:lnTo>
                    <a:pt x="4559" y="24"/>
                  </a:lnTo>
                  <a:lnTo>
                    <a:pt x="4563" y="24"/>
                  </a:lnTo>
                  <a:lnTo>
                    <a:pt x="4565" y="26"/>
                  </a:lnTo>
                  <a:close/>
                  <a:moveTo>
                    <a:pt x="1362" y="118"/>
                  </a:moveTo>
                  <a:lnTo>
                    <a:pt x="1362" y="118"/>
                  </a:lnTo>
                  <a:lnTo>
                    <a:pt x="1363" y="117"/>
                  </a:lnTo>
                  <a:lnTo>
                    <a:pt x="1363" y="117"/>
                  </a:lnTo>
                  <a:lnTo>
                    <a:pt x="1363" y="115"/>
                  </a:lnTo>
                  <a:lnTo>
                    <a:pt x="1363" y="113"/>
                  </a:lnTo>
                  <a:lnTo>
                    <a:pt x="1362" y="111"/>
                  </a:lnTo>
                  <a:lnTo>
                    <a:pt x="1360" y="111"/>
                  </a:lnTo>
                  <a:lnTo>
                    <a:pt x="1360" y="110"/>
                  </a:lnTo>
                  <a:lnTo>
                    <a:pt x="1362" y="108"/>
                  </a:lnTo>
                  <a:lnTo>
                    <a:pt x="1362" y="108"/>
                  </a:lnTo>
                  <a:lnTo>
                    <a:pt x="1363" y="108"/>
                  </a:lnTo>
                  <a:lnTo>
                    <a:pt x="1362" y="101"/>
                  </a:lnTo>
                  <a:lnTo>
                    <a:pt x="1362" y="99"/>
                  </a:lnTo>
                  <a:lnTo>
                    <a:pt x="1362" y="99"/>
                  </a:lnTo>
                  <a:lnTo>
                    <a:pt x="1360" y="99"/>
                  </a:lnTo>
                  <a:lnTo>
                    <a:pt x="1358" y="99"/>
                  </a:lnTo>
                  <a:lnTo>
                    <a:pt x="1355" y="98"/>
                  </a:lnTo>
                  <a:lnTo>
                    <a:pt x="1351" y="99"/>
                  </a:lnTo>
                  <a:lnTo>
                    <a:pt x="1351" y="101"/>
                  </a:lnTo>
                  <a:lnTo>
                    <a:pt x="1341" y="99"/>
                  </a:lnTo>
                  <a:lnTo>
                    <a:pt x="1339" y="98"/>
                  </a:lnTo>
                  <a:lnTo>
                    <a:pt x="1337" y="98"/>
                  </a:lnTo>
                  <a:lnTo>
                    <a:pt x="1337" y="98"/>
                  </a:lnTo>
                  <a:lnTo>
                    <a:pt x="1334" y="94"/>
                  </a:lnTo>
                  <a:lnTo>
                    <a:pt x="1334" y="92"/>
                  </a:lnTo>
                  <a:lnTo>
                    <a:pt x="1330" y="89"/>
                  </a:lnTo>
                  <a:lnTo>
                    <a:pt x="1329" y="87"/>
                  </a:lnTo>
                  <a:lnTo>
                    <a:pt x="1330" y="85"/>
                  </a:lnTo>
                  <a:lnTo>
                    <a:pt x="1330" y="85"/>
                  </a:lnTo>
                  <a:lnTo>
                    <a:pt x="1329" y="85"/>
                  </a:lnTo>
                  <a:lnTo>
                    <a:pt x="1327" y="84"/>
                  </a:lnTo>
                  <a:lnTo>
                    <a:pt x="1327" y="92"/>
                  </a:lnTo>
                  <a:lnTo>
                    <a:pt x="1323" y="91"/>
                  </a:lnTo>
                  <a:lnTo>
                    <a:pt x="1322" y="91"/>
                  </a:lnTo>
                  <a:lnTo>
                    <a:pt x="1316" y="91"/>
                  </a:lnTo>
                  <a:lnTo>
                    <a:pt x="1315" y="87"/>
                  </a:lnTo>
                  <a:lnTo>
                    <a:pt x="1311" y="82"/>
                  </a:lnTo>
                  <a:lnTo>
                    <a:pt x="1309" y="78"/>
                  </a:lnTo>
                  <a:lnTo>
                    <a:pt x="1308" y="75"/>
                  </a:lnTo>
                  <a:lnTo>
                    <a:pt x="1306" y="70"/>
                  </a:lnTo>
                  <a:lnTo>
                    <a:pt x="1304" y="64"/>
                  </a:lnTo>
                  <a:lnTo>
                    <a:pt x="1301" y="64"/>
                  </a:lnTo>
                  <a:lnTo>
                    <a:pt x="1299" y="63"/>
                  </a:lnTo>
                  <a:lnTo>
                    <a:pt x="1297" y="61"/>
                  </a:lnTo>
                  <a:lnTo>
                    <a:pt x="1297" y="57"/>
                  </a:lnTo>
                  <a:lnTo>
                    <a:pt x="1297" y="56"/>
                  </a:lnTo>
                  <a:lnTo>
                    <a:pt x="1297" y="52"/>
                  </a:lnTo>
                  <a:lnTo>
                    <a:pt x="1297" y="52"/>
                  </a:lnTo>
                  <a:lnTo>
                    <a:pt x="1295" y="49"/>
                  </a:lnTo>
                  <a:lnTo>
                    <a:pt x="1292" y="45"/>
                  </a:lnTo>
                  <a:lnTo>
                    <a:pt x="1292" y="43"/>
                  </a:lnTo>
                  <a:lnTo>
                    <a:pt x="1285" y="43"/>
                  </a:lnTo>
                  <a:lnTo>
                    <a:pt x="1283" y="43"/>
                  </a:lnTo>
                  <a:lnTo>
                    <a:pt x="1280" y="42"/>
                  </a:lnTo>
                  <a:lnTo>
                    <a:pt x="1276" y="42"/>
                  </a:lnTo>
                  <a:lnTo>
                    <a:pt x="1274" y="42"/>
                  </a:lnTo>
                  <a:lnTo>
                    <a:pt x="1273" y="43"/>
                  </a:lnTo>
                  <a:lnTo>
                    <a:pt x="1267" y="45"/>
                  </a:lnTo>
                  <a:lnTo>
                    <a:pt x="1267" y="43"/>
                  </a:lnTo>
                  <a:lnTo>
                    <a:pt x="1267" y="42"/>
                  </a:lnTo>
                  <a:lnTo>
                    <a:pt x="1266" y="40"/>
                  </a:lnTo>
                  <a:lnTo>
                    <a:pt x="1264" y="40"/>
                  </a:lnTo>
                  <a:lnTo>
                    <a:pt x="1262" y="45"/>
                  </a:lnTo>
                  <a:lnTo>
                    <a:pt x="1260" y="49"/>
                  </a:lnTo>
                  <a:lnTo>
                    <a:pt x="1259" y="49"/>
                  </a:lnTo>
                  <a:lnTo>
                    <a:pt x="1259" y="56"/>
                  </a:lnTo>
                  <a:lnTo>
                    <a:pt x="1250" y="59"/>
                  </a:lnTo>
                  <a:lnTo>
                    <a:pt x="1248" y="54"/>
                  </a:lnTo>
                  <a:lnTo>
                    <a:pt x="1247" y="54"/>
                  </a:lnTo>
                  <a:lnTo>
                    <a:pt x="1247" y="52"/>
                  </a:lnTo>
                  <a:lnTo>
                    <a:pt x="1248" y="49"/>
                  </a:lnTo>
                  <a:lnTo>
                    <a:pt x="1250" y="47"/>
                  </a:lnTo>
                  <a:lnTo>
                    <a:pt x="1252" y="45"/>
                  </a:lnTo>
                  <a:lnTo>
                    <a:pt x="1252" y="43"/>
                  </a:lnTo>
                  <a:lnTo>
                    <a:pt x="1253" y="40"/>
                  </a:lnTo>
                  <a:lnTo>
                    <a:pt x="1253" y="40"/>
                  </a:lnTo>
                  <a:lnTo>
                    <a:pt x="1253" y="38"/>
                  </a:lnTo>
                  <a:lnTo>
                    <a:pt x="1255" y="36"/>
                  </a:lnTo>
                  <a:lnTo>
                    <a:pt x="1255" y="35"/>
                  </a:lnTo>
                  <a:lnTo>
                    <a:pt x="1253" y="35"/>
                  </a:lnTo>
                  <a:lnTo>
                    <a:pt x="1252" y="35"/>
                  </a:lnTo>
                  <a:lnTo>
                    <a:pt x="1250" y="35"/>
                  </a:lnTo>
                  <a:lnTo>
                    <a:pt x="1250" y="31"/>
                  </a:lnTo>
                  <a:lnTo>
                    <a:pt x="1247" y="29"/>
                  </a:lnTo>
                  <a:lnTo>
                    <a:pt x="1247" y="28"/>
                  </a:lnTo>
                  <a:lnTo>
                    <a:pt x="1245" y="26"/>
                  </a:lnTo>
                  <a:lnTo>
                    <a:pt x="1245" y="22"/>
                  </a:lnTo>
                  <a:lnTo>
                    <a:pt x="1243" y="22"/>
                  </a:lnTo>
                  <a:lnTo>
                    <a:pt x="1243" y="22"/>
                  </a:lnTo>
                  <a:lnTo>
                    <a:pt x="1240" y="22"/>
                  </a:lnTo>
                  <a:lnTo>
                    <a:pt x="1238" y="22"/>
                  </a:lnTo>
                  <a:lnTo>
                    <a:pt x="1238" y="21"/>
                  </a:lnTo>
                  <a:lnTo>
                    <a:pt x="1236" y="19"/>
                  </a:lnTo>
                  <a:lnTo>
                    <a:pt x="1234" y="19"/>
                  </a:lnTo>
                  <a:lnTo>
                    <a:pt x="1231" y="19"/>
                  </a:lnTo>
                  <a:lnTo>
                    <a:pt x="1231" y="22"/>
                  </a:lnTo>
                  <a:lnTo>
                    <a:pt x="1231" y="26"/>
                  </a:lnTo>
                  <a:lnTo>
                    <a:pt x="1227" y="28"/>
                  </a:lnTo>
                  <a:lnTo>
                    <a:pt x="1226" y="28"/>
                  </a:lnTo>
                  <a:lnTo>
                    <a:pt x="1226" y="35"/>
                  </a:lnTo>
                  <a:lnTo>
                    <a:pt x="1217" y="33"/>
                  </a:lnTo>
                  <a:lnTo>
                    <a:pt x="1217" y="29"/>
                  </a:lnTo>
                  <a:lnTo>
                    <a:pt x="1215" y="26"/>
                  </a:lnTo>
                  <a:lnTo>
                    <a:pt x="1213" y="24"/>
                  </a:lnTo>
                  <a:lnTo>
                    <a:pt x="1210" y="22"/>
                  </a:lnTo>
                  <a:lnTo>
                    <a:pt x="1206" y="21"/>
                  </a:lnTo>
                  <a:lnTo>
                    <a:pt x="1205" y="19"/>
                  </a:lnTo>
                  <a:lnTo>
                    <a:pt x="1201" y="15"/>
                  </a:lnTo>
                  <a:lnTo>
                    <a:pt x="1198" y="17"/>
                  </a:lnTo>
                  <a:lnTo>
                    <a:pt x="1196" y="17"/>
                  </a:lnTo>
                  <a:lnTo>
                    <a:pt x="1196" y="19"/>
                  </a:lnTo>
                  <a:lnTo>
                    <a:pt x="1196" y="22"/>
                  </a:lnTo>
                  <a:lnTo>
                    <a:pt x="1196" y="26"/>
                  </a:lnTo>
                  <a:lnTo>
                    <a:pt x="1196" y="26"/>
                  </a:lnTo>
                  <a:lnTo>
                    <a:pt x="1194" y="33"/>
                  </a:lnTo>
                  <a:lnTo>
                    <a:pt x="1196" y="33"/>
                  </a:lnTo>
                  <a:lnTo>
                    <a:pt x="1196" y="35"/>
                  </a:lnTo>
                  <a:lnTo>
                    <a:pt x="1196" y="35"/>
                  </a:lnTo>
                  <a:lnTo>
                    <a:pt x="1196" y="40"/>
                  </a:lnTo>
                  <a:lnTo>
                    <a:pt x="1196" y="40"/>
                  </a:lnTo>
                  <a:lnTo>
                    <a:pt x="1196" y="42"/>
                  </a:lnTo>
                  <a:lnTo>
                    <a:pt x="1196" y="43"/>
                  </a:lnTo>
                  <a:lnTo>
                    <a:pt x="1194" y="45"/>
                  </a:lnTo>
                  <a:lnTo>
                    <a:pt x="1194" y="47"/>
                  </a:lnTo>
                  <a:lnTo>
                    <a:pt x="1192" y="45"/>
                  </a:lnTo>
                  <a:lnTo>
                    <a:pt x="1191" y="45"/>
                  </a:lnTo>
                  <a:lnTo>
                    <a:pt x="1189" y="43"/>
                  </a:lnTo>
                  <a:lnTo>
                    <a:pt x="1189" y="43"/>
                  </a:lnTo>
                  <a:lnTo>
                    <a:pt x="1184" y="42"/>
                  </a:lnTo>
                  <a:lnTo>
                    <a:pt x="1184" y="40"/>
                  </a:lnTo>
                  <a:lnTo>
                    <a:pt x="1180" y="40"/>
                  </a:lnTo>
                  <a:lnTo>
                    <a:pt x="1180" y="38"/>
                  </a:lnTo>
                  <a:lnTo>
                    <a:pt x="1178" y="36"/>
                  </a:lnTo>
                  <a:lnTo>
                    <a:pt x="1175" y="35"/>
                  </a:lnTo>
                  <a:lnTo>
                    <a:pt x="1173" y="29"/>
                  </a:lnTo>
                  <a:lnTo>
                    <a:pt x="1171" y="29"/>
                  </a:lnTo>
                  <a:lnTo>
                    <a:pt x="1173" y="22"/>
                  </a:lnTo>
                  <a:lnTo>
                    <a:pt x="1175" y="22"/>
                  </a:lnTo>
                  <a:lnTo>
                    <a:pt x="1173" y="8"/>
                  </a:lnTo>
                  <a:lnTo>
                    <a:pt x="1171" y="8"/>
                  </a:lnTo>
                  <a:lnTo>
                    <a:pt x="1170" y="7"/>
                  </a:lnTo>
                  <a:lnTo>
                    <a:pt x="1166" y="7"/>
                  </a:lnTo>
                  <a:lnTo>
                    <a:pt x="1163" y="7"/>
                  </a:lnTo>
                  <a:lnTo>
                    <a:pt x="1159" y="7"/>
                  </a:lnTo>
                  <a:lnTo>
                    <a:pt x="1159" y="10"/>
                  </a:lnTo>
                  <a:lnTo>
                    <a:pt x="1157" y="12"/>
                  </a:lnTo>
                  <a:lnTo>
                    <a:pt x="1156" y="14"/>
                  </a:lnTo>
                  <a:lnTo>
                    <a:pt x="1152" y="15"/>
                  </a:lnTo>
                  <a:lnTo>
                    <a:pt x="1151" y="15"/>
                  </a:lnTo>
                  <a:lnTo>
                    <a:pt x="1149" y="19"/>
                  </a:lnTo>
                  <a:lnTo>
                    <a:pt x="1147" y="19"/>
                  </a:lnTo>
                  <a:lnTo>
                    <a:pt x="1145" y="21"/>
                  </a:lnTo>
                  <a:lnTo>
                    <a:pt x="1135" y="21"/>
                  </a:lnTo>
                  <a:lnTo>
                    <a:pt x="1135" y="22"/>
                  </a:lnTo>
                  <a:lnTo>
                    <a:pt x="1133" y="22"/>
                  </a:lnTo>
                  <a:lnTo>
                    <a:pt x="1133" y="21"/>
                  </a:lnTo>
                  <a:lnTo>
                    <a:pt x="1133" y="21"/>
                  </a:lnTo>
                  <a:lnTo>
                    <a:pt x="1131" y="21"/>
                  </a:lnTo>
                  <a:lnTo>
                    <a:pt x="1131" y="22"/>
                  </a:lnTo>
                  <a:lnTo>
                    <a:pt x="1128" y="22"/>
                  </a:lnTo>
                  <a:lnTo>
                    <a:pt x="1128" y="22"/>
                  </a:lnTo>
                  <a:lnTo>
                    <a:pt x="1126" y="22"/>
                  </a:lnTo>
                  <a:lnTo>
                    <a:pt x="1126" y="24"/>
                  </a:lnTo>
                  <a:lnTo>
                    <a:pt x="1123" y="24"/>
                  </a:lnTo>
                  <a:lnTo>
                    <a:pt x="1123" y="26"/>
                  </a:lnTo>
                  <a:lnTo>
                    <a:pt x="1117" y="26"/>
                  </a:lnTo>
                  <a:lnTo>
                    <a:pt x="1117" y="28"/>
                  </a:lnTo>
                  <a:lnTo>
                    <a:pt x="1116" y="29"/>
                  </a:lnTo>
                  <a:lnTo>
                    <a:pt x="1112" y="31"/>
                  </a:lnTo>
                  <a:lnTo>
                    <a:pt x="1112" y="35"/>
                  </a:lnTo>
                  <a:lnTo>
                    <a:pt x="1110" y="35"/>
                  </a:lnTo>
                  <a:lnTo>
                    <a:pt x="1110" y="36"/>
                  </a:lnTo>
                  <a:lnTo>
                    <a:pt x="1110" y="36"/>
                  </a:lnTo>
                  <a:lnTo>
                    <a:pt x="1112" y="38"/>
                  </a:lnTo>
                  <a:lnTo>
                    <a:pt x="1112" y="40"/>
                  </a:lnTo>
                  <a:lnTo>
                    <a:pt x="1112" y="42"/>
                  </a:lnTo>
                  <a:lnTo>
                    <a:pt x="1110" y="43"/>
                  </a:lnTo>
                  <a:lnTo>
                    <a:pt x="1110" y="45"/>
                  </a:lnTo>
                  <a:lnTo>
                    <a:pt x="1109" y="45"/>
                  </a:lnTo>
                  <a:lnTo>
                    <a:pt x="1109" y="45"/>
                  </a:lnTo>
                  <a:lnTo>
                    <a:pt x="1107" y="45"/>
                  </a:lnTo>
                  <a:lnTo>
                    <a:pt x="1105" y="45"/>
                  </a:lnTo>
                  <a:lnTo>
                    <a:pt x="1103" y="47"/>
                  </a:lnTo>
                  <a:lnTo>
                    <a:pt x="1103" y="47"/>
                  </a:lnTo>
                  <a:lnTo>
                    <a:pt x="1103" y="49"/>
                  </a:lnTo>
                  <a:lnTo>
                    <a:pt x="1100" y="52"/>
                  </a:lnTo>
                  <a:lnTo>
                    <a:pt x="1100" y="54"/>
                  </a:lnTo>
                  <a:lnTo>
                    <a:pt x="1096" y="54"/>
                  </a:lnTo>
                  <a:lnTo>
                    <a:pt x="1096" y="56"/>
                  </a:lnTo>
                  <a:lnTo>
                    <a:pt x="1095" y="57"/>
                  </a:lnTo>
                  <a:lnTo>
                    <a:pt x="1093" y="57"/>
                  </a:lnTo>
                  <a:lnTo>
                    <a:pt x="1095" y="61"/>
                  </a:lnTo>
                  <a:lnTo>
                    <a:pt x="1095" y="64"/>
                  </a:lnTo>
                  <a:lnTo>
                    <a:pt x="1102" y="64"/>
                  </a:lnTo>
                  <a:lnTo>
                    <a:pt x="1102" y="64"/>
                  </a:lnTo>
                  <a:lnTo>
                    <a:pt x="1105" y="64"/>
                  </a:lnTo>
                  <a:lnTo>
                    <a:pt x="1109" y="64"/>
                  </a:lnTo>
                  <a:lnTo>
                    <a:pt x="1109" y="63"/>
                  </a:lnTo>
                  <a:lnTo>
                    <a:pt x="1110" y="61"/>
                  </a:lnTo>
                  <a:lnTo>
                    <a:pt x="1114" y="61"/>
                  </a:lnTo>
                  <a:lnTo>
                    <a:pt x="1114" y="61"/>
                  </a:lnTo>
                  <a:lnTo>
                    <a:pt x="1114" y="63"/>
                  </a:lnTo>
                  <a:lnTo>
                    <a:pt x="1112" y="63"/>
                  </a:lnTo>
                  <a:lnTo>
                    <a:pt x="1112" y="64"/>
                  </a:lnTo>
                  <a:lnTo>
                    <a:pt x="1114" y="64"/>
                  </a:lnTo>
                  <a:lnTo>
                    <a:pt x="1117" y="64"/>
                  </a:lnTo>
                  <a:lnTo>
                    <a:pt x="1117" y="66"/>
                  </a:lnTo>
                  <a:lnTo>
                    <a:pt x="1114" y="66"/>
                  </a:lnTo>
                  <a:lnTo>
                    <a:pt x="1109" y="68"/>
                  </a:lnTo>
                  <a:lnTo>
                    <a:pt x="1109" y="68"/>
                  </a:lnTo>
                  <a:lnTo>
                    <a:pt x="1109" y="68"/>
                  </a:lnTo>
                  <a:lnTo>
                    <a:pt x="1109" y="68"/>
                  </a:lnTo>
                  <a:lnTo>
                    <a:pt x="1109" y="71"/>
                  </a:lnTo>
                  <a:lnTo>
                    <a:pt x="1121" y="71"/>
                  </a:lnTo>
                  <a:lnTo>
                    <a:pt x="1123" y="70"/>
                  </a:lnTo>
                  <a:lnTo>
                    <a:pt x="1123" y="70"/>
                  </a:lnTo>
                  <a:lnTo>
                    <a:pt x="1123" y="68"/>
                  </a:lnTo>
                  <a:lnTo>
                    <a:pt x="1123" y="66"/>
                  </a:lnTo>
                  <a:lnTo>
                    <a:pt x="1123" y="66"/>
                  </a:lnTo>
                  <a:lnTo>
                    <a:pt x="1123" y="64"/>
                  </a:lnTo>
                  <a:lnTo>
                    <a:pt x="1124" y="64"/>
                  </a:lnTo>
                  <a:lnTo>
                    <a:pt x="1124" y="66"/>
                  </a:lnTo>
                  <a:lnTo>
                    <a:pt x="1137" y="68"/>
                  </a:lnTo>
                  <a:lnTo>
                    <a:pt x="1138" y="66"/>
                  </a:lnTo>
                  <a:lnTo>
                    <a:pt x="1142" y="64"/>
                  </a:lnTo>
                  <a:lnTo>
                    <a:pt x="1142" y="64"/>
                  </a:lnTo>
                  <a:lnTo>
                    <a:pt x="1147" y="64"/>
                  </a:lnTo>
                  <a:lnTo>
                    <a:pt x="1147" y="63"/>
                  </a:lnTo>
                  <a:lnTo>
                    <a:pt x="1152" y="63"/>
                  </a:lnTo>
                  <a:lnTo>
                    <a:pt x="1156" y="63"/>
                  </a:lnTo>
                  <a:lnTo>
                    <a:pt x="1157" y="64"/>
                  </a:lnTo>
                  <a:lnTo>
                    <a:pt x="1159" y="64"/>
                  </a:lnTo>
                  <a:lnTo>
                    <a:pt x="1159" y="68"/>
                  </a:lnTo>
                  <a:lnTo>
                    <a:pt x="1154" y="68"/>
                  </a:lnTo>
                  <a:lnTo>
                    <a:pt x="1154" y="66"/>
                  </a:lnTo>
                  <a:lnTo>
                    <a:pt x="1152" y="66"/>
                  </a:lnTo>
                  <a:lnTo>
                    <a:pt x="1152" y="66"/>
                  </a:lnTo>
                  <a:lnTo>
                    <a:pt x="1152" y="66"/>
                  </a:lnTo>
                  <a:lnTo>
                    <a:pt x="1151" y="68"/>
                  </a:lnTo>
                  <a:lnTo>
                    <a:pt x="1149" y="68"/>
                  </a:lnTo>
                  <a:lnTo>
                    <a:pt x="1149" y="66"/>
                  </a:lnTo>
                  <a:lnTo>
                    <a:pt x="1149" y="66"/>
                  </a:lnTo>
                  <a:lnTo>
                    <a:pt x="1147" y="66"/>
                  </a:lnTo>
                  <a:lnTo>
                    <a:pt x="1147" y="68"/>
                  </a:lnTo>
                  <a:lnTo>
                    <a:pt x="1144" y="68"/>
                  </a:lnTo>
                  <a:lnTo>
                    <a:pt x="1144" y="68"/>
                  </a:lnTo>
                  <a:lnTo>
                    <a:pt x="1142" y="70"/>
                  </a:lnTo>
                  <a:lnTo>
                    <a:pt x="1142" y="73"/>
                  </a:lnTo>
                  <a:lnTo>
                    <a:pt x="1135" y="71"/>
                  </a:lnTo>
                  <a:lnTo>
                    <a:pt x="1133" y="71"/>
                  </a:lnTo>
                  <a:lnTo>
                    <a:pt x="1135" y="73"/>
                  </a:lnTo>
                  <a:lnTo>
                    <a:pt x="1133" y="73"/>
                  </a:lnTo>
                  <a:lnTo>
                    <a:pt x="1133" y="71"/>
                  </a:lnTo>
                  <a:lnTo>
                    <a:pt x="1133" y="71"/>
                  </a:lnTo>
                  <a:lnTo>
                    <a:pt x="1133" y="73"/>
                  </a:lnTo>
                  <a:lnTo>
                    <a:pt x="1130" y="73"/>
                  </a:lnTo>
                  <a:lnTo>
                    <a:pt x="1128" y="75"/>
                  </a:lnTo>
                  <a:lnTo>
                    <a:pt x="1112" y="78"/>
                  </a:lnTo>
                  <a:lnTo>
                    <a:pt x="1114" y="82"/>
                  </a:lnTo>
                  <a:lnTo>
                    <a:pt x="1114" y="82"/>
                  </a:lnTo>
                  <a:lnTo>
                    <a:pt x="1116" y="84"/>
                  </a:lnTo>
                  <a:lnTo>
                    <a:pt x="1117" y="85"/>
                  </a:lnTo>
                  <a:lnTo>
                    <a:pt x="1117" y="85"/>
                  </a:lnTo>
                  <a:lnTo>
                    <a:pt x="1121" y="85"/>
                  </a:lnTo>
                  <a:lnTo>
                    <a:pt x="1121" y="87"/>
                  </a:lnTo>
                  <a:lnTo>
                    <a:pt x="1124" y="87"/>
                  </a:lnTo>
                  <a:lnTo>
                    <a:pt x="1126" y="85"/>
                  </a:lnTo>
                  <a:lnTo>
                    <a:pt x="1126" y="84"/>
                  </a:lnTo>
                  <a:lnTo>
                    <a:pt x="1130" y="85"/>
                  </a:lnTo>
                  <a:lnTo>
                    <a:pt x="1133" y="87"/>
                  </a:lnTo>
                  <a:lnTo>
                    <a:pt x="1137" y="89"/>
                  </a:lnTo>
                  <a:lnTo>
                    <a:pt x="1137" y="85"/>
                  </a:lnTo>
                  <a:lnTo>
                    <a:pt x="1147" y="85"/>
                  </a:lnTo>
                  <a:lnTo>
                    <a:pt x="1147" y="85"/>
                  </a:lnTo>
                  <a:lnTo>
                    <a:pt x="1147" y="85"/>
                  </a:lnTo>
                  <a:lnTo>
                    <a:pt x="1151" y="85"/>
                  </a:lnTo>
                  <a:lnTo>
                    <a:pt x="1151" y="85"/>
                  </a:lnTo>
                  <a:lnTo>
                    <a:pt x="1154" y="85"/>
                  </a:lnTo>
                  <a:lnTo>
                    <a:pt x="1156" y="85"/>
                  </a:lnTo>
                  <a:lnTo>
                    <a:pt x="1156" y="87"/>
                  </a:lnTo>
                  <a:lnTo>
                    <a:pt x="1159" y="87"/>
                  </a:lnTo>
                  <a:lnTo>
                    <a:pt x="1163" y="87"/>
                  </a:lnTo>
                  <a:lnTo>
                    <a:pt x="1166" y="85"/>
                  </a:lnTo>
                  <a:lnTo>
                    <a:pt x="1170" y="84"/>
                  </a:lnTo>
                  <a:lnTo>
                    <a:pt x="1171" y="84"/>
                  </a:lnTo>
                  <a:lnTo>
                    <a:pt x="1173" y="84"/>
                  </a:lnTo>
                  <a:lnTo>
                    <a:pt x="1173" y="85"/>
                  </a:lnTo>
                  <a:lnTo>
                    <a:pt x="1173" y="85"/>
                  </a:lnTo>
                  <a:lnTo>
                    <a:pt x="1175" y="87"/>
                  </a:lnTo>
                  <a:lnTo>
                    <a:pt x="1177" y="87"/>
                  </a:lnTo>
                  <a:lnTo>
                    <a:pt x="1178" y="85"/>
                  </a:lnTo>
                  <a:lnTo>
                    <a:pt x="1182" y="85"/>
                  </a:lnTo>
                  <a:lnTo>
                    <a:pt x="1182" y="85"/>
                  </a:lnTo>
                  <a:lnTo>
                    <a:pt x="1184" y="84"/>
                  </a:lnTo>
                  <a:lnTo>
                    <a:pt x="1185" y="84"/>
                  </a:lnTo>
                  <a:lnTo>
                    <a:pt x="1185" y="82"/>
                  </a:lnTo>
                  <a:lnTo>
                    <a:pt x="1189" y="82"/>
                  </a:lnTo>
                  <a:lnTo>
                    <a:pt x="1189" y="84"/>
                  </a:lnTo>
                  <a:lnTo>
                    <a:pt x="1192" y="85"/>
                  </a:lnTo>
                  <a:lnTo>
                    <a:pt x="1192" y="89"/>
                  </a:lnTo>
                  <a:lnTo>
                    <a:pt x="1198" y="89"/>
                  </a:lnTo>
                  <a:lnTo>
                    <a:pt x="1201" y="85"/>
                  </a:lnTo>
                  <a:lnTo>
                    <a:pt x="1206" y="84"/>
                  </a:lnTo>
                  <a:lnTo>
                    <a:pt x="1206" y="85"/>
                  </a:lnTo>
                  <a:lnTo>
                    <a:pt x="1206" y="85"/>
                  </a:lnTo>
                  <a:lnTo>
                    <a:pt x="1208" y="89"/>
                  </a:lnTo>
                  <a:lnTo>
                    <a:pt x="1203" y="89"/>
                  </a:lnTo>
                  <a:lnTo>
                    <a:pt x="1203" y="89"/>
                  </a:lnTo>
                  <a:lnTo>
                    <a:pt x="1201" y="89"/>
                  </a:lnTo>
                  <a:lnTo>
                    <a:pt x="1203" y="94"/>
                  </a:lnTo>
                  <a:lnTo>
                    <a:pt x="1201" y="94"/>
                  </a:lnTo>
                  <a:lnTo>
                    <a:pt x="1198" y="94"/>
                  </a:lnTo>
                  <a:lnTo>
                    <a:pt x="1196" y="98"/>
                  </a:lnTo>
                  <a:lnTo>
                    <a:pt x="1177" y="98"/>
                  </a:lnTo>
                  <a:lnTo>
                    <a:pt x="1177" y="98"/>
                  </a:lnTo>
                  <a:lnTo>
                    <a:pt x="1173" y="96"/>
                  </a:lnTo>
                  <a:lnTo>
                    <a:pt x="1173" y="94"/>
                  </a:lnTo>
                  <a:lnTo>
                    <a:pt x="1173" y="94"/>
                  </a:lnTo>
                  <a:lnTo>
                    <a:pt x="1173" y="96"/>
                  </a:lnTo>
                  <a:lnTo>
                    <a:pt x="1171" y="96"/>
                  </a:lnTo>
                  <a:lnTo>
                    <a:pt x="1163" y="96"/>
                  </a:lnTo>
                  <a:lnTo>
                    <a:pt x="1163" y="98"/>
                  </a:lnTo>
                  <a:lnTo>
                    <a:pt x="1156" y="98"/>
                  </a:lnTo>
                  <a:lnTo>
                    <a:pt x="1154" y="101"/>
                  </a:lnTo>
                  <a:lnTo>
                    <a:pt x="1144" y="103"/>
                  </a:lnTo>
                  <a:lnTo>
                    <a:pt x="1144" y="101"/>
                  </a:lnTo>
                  <a:lnTo>
                    <a:pt x="1137" y="101"/>
                  </a:lnTo>
                  <a:lnTo>
                    <a:pt x="1133" y="103"/>
                  </a:lnTo>
                  <a:lnTo>
                    <a:pt x="1133" y="101"/>
                  </a:lnTo>
                  <a:lnTo>
                    <a:pt x="1128" y="101"/>
                  </a:lnTo>
                  <a:lnTo>
                    <a:pt x="1130" y="108"/>
                  </a:lnTo>
                  <a:lnTo>
                    <a:pt x="1128" y="108"/>
                  </a:lnTo>
                  <a:lnTo>
                    <a:pt x="1126" y="113"/>
                  </a:lnTo>
                  <a:lnTo>
                    <a:pt x="1130" y="113"/>
                  </a:lnTo>
                  <a:lnTo>
                    <a:pt x="1130" y="117"/>
                  </a:lnTo>
                  <a:lnTo>
                    <a:pt x="1133" y="118"/>
                  </a:lnTo>
                  <a:lnTo>
                    <a:pt x="1137" y="120"/>
                  </a:lnTo>
                  <a:lnTo>
                    <a:pt x="1137" y="122"/>
                  </a:lnTo>
                  <a:lnTo>
                    <a:pt x="1137" y="124"/>
                  </a:lnTo>
                  <a:lnTo>
                    <a:pt x="1138" y="124"/>
                  </a:lnTo>
                  <a:lnTo>
                    <a:pt x="1151" y="129"/>
                  </a:lnTo>
                  <a:lnTo>
                    <a:pt x="1156" y="129"/>
                  </a:lnTo>
                  <a:lnTo>
                    <a:pt x="1156" y="127"/>
                  </a:lnTo>
                  <a:lnTo>
                    <a:pt x="1159" y="127"/>
                  </a:lnTo>
                  <a:lnTo>
                    <a:pt x="1163" y="129"/>
                  </a:lnTo>
                  <a:lnTo>
                    <a:pt x="1163" y="131"/>
                  </a:lnTo>
                  <a:lnTo>
                    <a:pt x="1168" y="131"/>
                  </a:lnTo>
                  <a:lnTo>
                    <a:pt x="1168" y="132"/>
                  </a:lnTo>
                  <a:lnTo>
                    <a:pt x="1170" y="134"/>
                  </a:lnTo>
                  <a:lnTo>
                    <a:pt x="1170" y="138"/>
                  </a:lnTo>
                  <a:lnTo>
                    <a:pt x="1170" y="141"/>
                  </a:lnTo>
                  <a:lnTo>
                    <a:pt x="1171" y="143"/>
                  </a:lnTo>
                  <a:lnTo>
                    <a:pt x="1171" y="143"/>
                  </a:lnTo>
                  <a:lnTo>
                    <a:pt x="1171" y="145"/>
                  </a:lnTo>
                  <a:lnTo>
                    <a:pt x="1173" y="145"/>
                  </a:lnTo>
                  <a:lnTo>
                    <a:pt x="1175" y="145"/>
                  </a:lnTo>
                  <a:lnTo>
                    <a:pt x="1178" y="143"/>
                  </a:lnTo>
                  <a:lnTo>
                    <a:pt x="1180" y="143"/>
                  </a:lnTo>
                  <a:lnTo>
                    <a:pt x="1180" y="145"/>
                  </a:lnTo>
                  <a:lnTo>
                    <a:pt x="1180" y="145"/>
                  </a:lnTo>
                  <a:lnTo>
                    <a:pt x="1180" y="145"/>
                  </a:lnTo>
                  <a:lnTo>
                    <a:pt x="1184" y="146"/>
                  </a:lnTo>
                  <a:lnTo>
                    <a:pt x="1187" y="148"/>
                  </a:lnTo>
                  <a:lnTo>
                    <a:pt x="1192" y="146"/>
                  </a:lnTo>
                  <a:lnTo>
                    <a:pt x="1198" y="146"/>
                  </a:lnTo>
                  <a:lnTo>
                    <a:pt x="1198" y="143"/>
                  </a:lnTo>
                  <a:lnTo>
                    <a:pt x="1205" y="143"/>
                  </a:lnTo>
                  <a:lnTo>
                    <a:pt x="1205" y="143"/>
                  </a:lnTo>
                  <a:lnTo>
                    <a:pt x="1206" y="143"/>
                  </a:lnTo>
                  <a:lnTo>
                    <a:pt x="1208" y="143"/>
                  </a:lnTo>
                  <a:lnTo>
                    <a:pt x="1208" y="143"/>
                  </a:lnTo>
                  <a:lnTo>
                    <a:pt x="1213" y="143"/>
                  </a:lnTo>
                  <a:lnTo>
                    <a:pt x="1222" y="143"/>
                  </a:lnTo>
                  <a:lnTo>
                    <a:pt x="1222" y="141"/>
                  </a:lnTo>
                  <a:lnTo>
                    <a:pt x="1238" y="139"/>
                  </a:lnTo>
                  <a:lnTo>
                    <a:pt x="1238" y="136"/>
                  </a:lnTo>
                  <a:lnTo>
                    <a:pt x="1238" y="136"/>
                  </a:lnTo>
                  <a:lnTo>
                    <a:pt x="1238" y="134"/>
                  </a:lnTo>
                  <a:lnTo>
                    <a:pt x="1240" y="134"/>
                  </a:lnTo>
                  <a:lnTo>
                    <a:pt x="1241" y="136"/>
                  </a:lnTo>
                  <a:lnTo>
                    <a:pt x="1243" y="136"/>
                  </a:lnTo>
                  <a:lnTo>
                    <a:pt x="1243" y="134"/>
                  </a:lnTo>
                  <a:lnTo>
                    <a:pt x="1245" y="134"/>
                  </a:lnTo>
                  <a:lnTo>
                    <a:pt x="1245" y="132"/>
                  </a:lnTo>
                  <a:lnTo>
                    <a:pt x="1252" y="132"/>
                  </a:lnTo>
                  <a:lnTo>
                    <a:pt x="1252" y="131"/>
                  </a:lnTo>
                  <a:lnTo>
                    <a:pt x="1255" y="131"/>
                  </a:lnTo>
                  <a:lnTo>
                    <a:pt x="1260" y="129"/>
                  </a:lnTo>
                  <a:lnTo>
                    <a:pt x="1264" y="127"/>
                  </a:lnTo>
                  <a:lnTo>
                    <a:pt x="1267" y="125"/>
                  </a:lnTo>
                  <a:lnTo>
                    <a:pt x="1269" y="124"/>
                  </a:lnTo>
                  <a:lnTo>
                    <a:pt x="1271" y="120"/>
                  </a:lnTo>
                  <a:lnTo>
                    <a:pt x="1274" y="118"/>
                  </a:lnTo>
                  <a:lnTo>
                    <a:pt x="1280" y="117"/>
                  </a:lnTo>
                  <a:lnTo>
                    <a:pt x="1283" y="115"/>
                  </a:lnTo>
                  <a:lnTo>
                    <a:pt x="1285" y="111"/>
                  </a:lnTo>
                  <a:lnTo>
                    <a:pt x="1288" y="111"/>
                  </a:lnTo>
                  <a:lnTo>
                    <a:pt x="1288" y="113"/>
                  </a:lnTo>
                  <a:lnTo>
                    <a:pt x="1292" y="113"/>
                  </a:lnTo>
                  <a:lnTo>
                    <a:pt x="1290" y="117"/>
                  </a:lnTo>
                  <a:lnTo>
                    <a:pt x="1288" y="120"/>
                  </a:lnTo>
                  <a:lnTo>
                    <a:pt x="1285" y="122"/>
                  </a:lnTo>
                  <a:lnTo>
                    <a:pt x="1288" y="125"/>
                  </a:lnTo>
                  <a:lnTo>
                    <a:pt x="1292" y="125"/>
                  </a:lnTo>
                  <a:lnTo>
                    <a:pt x="1294" y="127"/>
                  </a:lnTo>
                  <a:lnTo>
                    <a:pt x="1297" y="127"/>
                  </a:lnTo>
                  <a:lnTo>
                    <a:pt x="1301" y="127"/>
                  </a:lnTo>
                  <a:lnTo>
                    <a:pt x="1301" y="132"/>
                  </a:lnTo>
                  <a:lnTo>
                    <a:pt x="1302" y="132"/>
                  </a:lnTo>
                  <a:lnTo>
                    <a:pt x="1304" y="132"/>
                  </a:lnTo>
                  <a:lnTo>
                    <a:pt x="1306" y="132"/>
                  </a:lnTo>
                  <a:lnTo>
                    <a:pt x="1306" y="131"/>
                  </a:lnTo>
                  <a:lnTo>
                    <a:pt x="1306" y="131"/>
                  </a:lnTo>
                  <a:lnTo>
                    <a:pt x="1308" y="131"/>
                  </a:lnTo>
                  <a:lnTo>
                    <a:pt x="1308" y="131"/>
                  </a:lnTo>
                  <a:lnTo>
                    <a:pt x="1311" y="132"/>
                  </a:lnTo>
                  <a:lnTo>
                    <a:pt x="1313" y="134"/>
                  </a:lnTo>
                  <a:lnTo>
                    <a:pt x="1315" y="136"/>
                  </a:lnTo>
                  <a:lnTo>
                    <a:pt x="1316" y="134"/>
                  </a:lnTo>
                  <a:lnTo>
                    <a:pt x="1318" y="134"/>
                  </a:lnTo>
                  <a:lnTo>
                    <a:pt x="1320" y="134"/>
                  </a:lnTo>
                  <a:lnTo>
                    <a:pt x="1322" y="134"/>
                  </a:lnTo>
                  <a:lnTo>
                    <a:pt x="1325" y="138"/>
                  </a:lnTo>
                  <a:lnTo>
                    <a:pt x="1327" y="138"/>
                  </a:lnTo>
                  <a:lnTo>
                    <a:pt x="1327" y="136"/>
                  </a:lnTo>
                  <a:lnTo>
                    <a:pt x="1329" y="136"/>
                  </a:lnTo>
                  <a:lnTo>
                    <a:pt x="1329" y="132"/>
                  </a:lnTo>
                  <a:lnTo>
                    <a:pt x="1336" y="132"/>
                  </a:lnTo>
                  <a:lnTo>
                    <a:pt x="1336" y="134"/>
                  </a:lnTo>
                  <a:lnTo>
                    <a:pt x="1337" y="134"/>
                  </a:lnTo>
                  <a:lnTo>
                    <a:pt x="1339" y="132"/>
                  </a:lnTo>
                  <a:lnTo>
                    <a:pt x="1339" y="131"/>
                  </a:lnTo>
                  <a:lnTo>
                    <a:pt x="1343" y="131"/>
                  </a:lnTo>
                  <a:lnTo>
                    <a:pt x="1344" y="131"/>
                  </a:lnTo>
                  <a:lnTo>
                    <a:pt x="1346" y="129"/>
                  </a:lnTo>
                  <a:lnTo>
                    <a:pt x="1348" y="127"/>
                  </a:lnTo>
                  <a:lnTo>
                    <a:pt x="1348" y="124"/>
                  </a:lnTo>
                  <a:lnTo>
                    <a:pt x="1346" y="124"/>
                  </a:lnTo>
                  <a:lnTo>
                    <a:pt x="1346" y="120"/>
                  </a:lnTo>
                  <a:lnTo>
                    <a:pt x="1337" y="120"/>
                  </a:lnTo>
                  <a:lnTo>
                    <a:pt x="1336" y="124"/>
                  </a:lnTo>
                  <a:lnTo>
                    <a:pt x="1330" y="124"/>
                  </a:lnTo>
                  <a:lnTo>
                    <a:pt x="1330" y="122"/>
                  </a:lnTo>
                  <a:lnTo>
                    <a:pt x="1327" y="122"/>
                  </a:lnTo>
                  <a:lnTo>
                    <a:pt x="1327" y="118"/>
                  </a:lnTo>
                  <a:lnTo>
                    <a:pt x="1325" y="117"/>
                  </a:lnTo>
                  <a:lnTo>
                    <a:pt x="1323" y="117"/>
                  </a:lnTo>
                  <a:lnTo>
                    <a:pt x="1322" y="115"/>
                  </a:lnTo>
                  <a:lnTo>
                    <a:pt x="1322" y="113"/>
                  </a:lnTo>
                  <a:lnTo>
                    <a:pt x="1323" y="113"/>
                  </a:lnTo>
                  <a:lnTo>
                    <a:pt x="1323" y="111"/>
                  </a:lnTo>
                  <a:lnTo>
                    <a:pt x="1327" y="111"/>
                  </a:lnTo>
                  <a:lnTo>
                    <a:pt x="1330" y="113"/>
                  </a:lnTo>
                  <a:lnTo>
                    <a:pt x="1332" y="115"/>
                  </a:lnTo>
                  <a:lnTo>
                    <a:pt x="1334" y="117"/>
                  </a:lnTo>
                  <a:lnTo>
                    <a:pt x="1348" y="118"/>
                  </a:lnTo>
                  <a:lnTo>
                    <a:pt x="1348" y="115"/>
                  </a:lnTo>
                  <a:lnTo>
                    <a:pt x="1343" y="115"/>
                  </a:lnTo>
                  <a:lnTo>
                    <a:pt x="1343" y="113"/>
                  </a:lnTo>
                  <a:lnTo>
                    <a:pt x="1341" y="113"/>
                  </a:lnTo>
                  <a:lnTo>
                    <a:pt x="1341" y="110"/>
                  </a:lnTo>
                  <a:lnTo>
                    <a:pt x="1344" y="110"/>
                  </a:lnTo>
                  <a:lnTo>
                    <a:pt x="1344" y="110"/>
                  </a:lnTo>
                  <a:lnTo>
                    <a:pt x="1346" y="108"/>
                  </a:lnTo>
                  <a:lnTo>
                    <a:pt x="1348" y="108"/>
                  </a:lnTo>
                  <a:lnTo>
                    <a:pt x="1349" y="110"/>
                  </a:lnTo>
                  <a:lnTo>
                    <a:pt x="1353" y="111"/>
                  </a:lnTo>
                  <a:lnTo>
                    <a:pt x="1356" y="113"/>
                  </a:lnTo>
                  <a:lnTo>
                    <a:pt x="1356" y="118"/>
                  </a:lnTo>
                  <a:lnTo>
                    <a:pt x="1362" y="118"/>
                  </a:lnTo>
                  <a:close/>
                  <a:moveTo>
                    <a:pt x="1283" y="26"/>
                  </a:moveTo>
                  <a:lnTo>
                    <a:pt x="1280" y="24"/>
                  </a:lnTo>
                  <a:lnTo>
                    <a:pt x="1276" y="15"/>
                  </a:lnTo>
                  <a:lnTo>
                    <a:pt x="1276" y="15"/>
                  </a:lnTo>
                  <a:lnTo>
                    <a:pt x="1274" y="14"/>
                  </a:lnTo>
                  <a:lnTo>
                    <a:pt x="1273" y="14"/>
                  </a:lnTo>
                  <a:lnTo>
                    <a:pt x="1267" y="7"/>
                  </a:lnTo>
                  <a:lnTo>
                    <a:pt x="1262" y="7"/>
                  </a:lnTo>
                  <a:lnTo>
                    <a:pt x="1262" y="14"/>
                  </a:lnTo>
                  <a:lnTo>
                    <a:pt x="1262" y="14"/>
                  </a:lnTo>
                  <a:lnTo>
                    <a:pt x="1260" y="19"/>
                  </a:lnTo>
                  <a:lnTo>
                    <a:pt x="1262" y="19"/>
                  </a:lnTo>
                  <a:lnTo>
                    <a:pt x="1262" y="26"/>
                  </a:lnTo>
                  <a:lnTo>
                    <a:pt x="1262" y="28"/>
                  </a:lnTo>
                  <a:lnTo>
                    <a:pt x="1264" y="31"/>
                  </a:lnTo>
                  <a:lnTo>
                    <a:pt x="1264" y="35"/>
                  </a:lnTo>
                  <a:lnTo>
                    <a:pt x="1267" y="35"/>
                  </a:lnTo>
                  <a:lnTo>
                    <a:pt x="1273" y="36"/>
                  </a:lnTo>
                  <a:lnTo>
                    <a:pt x="1276" y="36"/>
                  </a:lnTo>
                  <a:lnTo>
                    <a:pt x="1276" y="36"/>
                  </a:lnTo>
                  <a:lnTo>
                    <a:pt x="1278" y="36"/>
                  </a:lnTo>
                  <a:lnTo>
                    <a:pt x="1280" y="40"/>
                  </a:lnTo>
                  <a:lnTo>
                    <a:pt x="1283" y="40"/>
                  </a:lnTo>
                  <a:lnTo>
                    <a:pt x="1283" y="40"/>
                  </a:lnTo>
                  <a:lnTo>
                    <a:pt x="1285" y="40"/>
                  </a:lnTo>
                  <a:lnTo>
                    <a:pt x="1288" y="40"/>
                  </a:lnTo>
                  <a:lnTo>
                    <a:pt x="1288" y="36"/>
                  </a:lnTo>
                  <a:lnTo>
                    <a:pt x="1288" y="33"/>
                  </a:lnTo>
                  <a:lnTo>
                    <a:pt x="1287" y="31"/>
                  </a:lnTo>
                  <a:lnTo>
                    <a:pt x="1285" y="29"/>
                  </a:lnTo>
                  <a:lnTo>
                    <a:pt x="1285" y="28"/>
                  </a:lnTo>
                  <a:lnTo>
                    <a:pt x="1283" y="26"/>
                  </a:lnTo>
                  <a:close/>
                  <a:moveTo>
                    <a:pt x="3818" y="22"/>
                  </a:moveTo>
                  <a:lnTo>
                    <a:pt x="3825" y="22"/>
                  </a:lnTo>
                  <a:lnTo>
                    <a:pt x="3825" y="10"/>
                  </a:lnTo>
                  <a:lnTo>
                    <a:pt x="3823" y="10"/>
                  </a:lnTo>
                  <a:lnTo>
                    <a:pt x="3823" y="10"/>
                  </a:lnTo>
                  <a:lnTo>
                    <a:pt x="3821" y="8"/>
                  </a:lnTo>
                  <a:lnTo>
                    <a:pt x="3818" y="8"/>
                  </a:lnTo>
                  <a:lnTo>
                    <a:pt x="3816" y="10"/>
                  </a:lnTo>
                  <a:lnTo>
                    <a:pt x="3816" y="10"/>
                  </a:lnTo>
                  <a:lnTo>
                    <a:pt x="3816" y="12"/>
                  </a:lnTo>
                  <a:lnTo>
                    <a:pt x="3816" y="15"/>
                  </a:lnTo>
                  <a:lnTo>
                    <a:pt x="3816" y="17"/>
                  </a:lnTo>
                  <a:lnTo>
                    <a:pt x="3814" y="17"/>
                  </a:lnTo>
                  <a:lnTo>
                    <a:pt x="3812" y="19"/>
                  </a:lnTo>
                  <a:lnTo>
                    <a:pt x="3812" y="21"/>
                  </a:lnTo>
                  <a:lnTo>
                    <a:pt x="3812" y="22"/>
                  </a:lnTo>
                  <a:lnTo>
                    <a:pt x="3816" y="24"/>
                  </a:lnTo>
                  <a:lnTo>
                    <a:pt x="3818" y="22"/>
                  </a:lnTo>
                  <a:close/>
                  <a:moveTo>
                    <a:pt x="1414" y="15"/>
                  </a:moveTo>
                  <a:lnTo>
                    <a:pt x="1419" y="15"/>
                  </a:lnTo>
                  <a:lnTo>
                    <a:pt x="1419" y="12"/>
                  </a:lnTo>
                  <a:lnTo>
                    <a:pt x="1419" y="12"/>
                  </a:lnTo>
                  <a:lnTo>
                    <a:pt x="1419" y="12"/>
                  </a:lnTo>
                  <a:lnTo>
                    <a:pt x="1418" y="10"/>
                  </a:lnTo>
                  <a:lnTo>
                    <a:pt x="1416" y="10"/>
                  </a:lnTo>
                  <a:lnTo>
                    <a:pt x="1416" y="12"/>
                  </a:lnTo>
                  <a:lnTo>
                    <a:pt x="1414" y="12"/>
                  </a:lnTo>
                  <a:lnTo>
                    <a:pt x="1414" y="15"/>
                  </a:lnTo>
                  <a:close/>
                  <a:moveTo>
                    <a:pt x="2493" y="59"/>
                  </a:moveTo>
                  <a:lnTo>
                    <a:pt x="2501" y="59"/>
                  </a:lnTo>
                  <a:lnTo>
                    <a:pt x="2501" y="57"/>
                  </a:lnTo>
                  <a:lnTo>
                    <a:pt x="2501" y="57"/>
                  </a:lnTo>
                  <a:lnTo>
                    <a:pt x="2501" y="57"/>
                  </a:lnTo>
                  <a:lnTo>
                    <a:pt x="2501" y="56"/>
                  </a:lnTo>
                  <a:lnTo>
                    <a:pt x="2500" y="56"/>
                  </a:lnTo>
                  <a:lnTo>
                    <a:pt x="2498" y="54"/>
                  </a:lnTo>
                  <a:lnTo>
                    <a:pt x="2496" y="54"/>
                  </a:lnTo>
                  <a:lnTo>
                    <a:pt x="2493" y="52"/>
                  </a:lnTo>
                  <a:lnTo>
                    <a:pt x="2495" y="50"/>
                  </a:lnTo>
                  <a:lnTo>
                    <a:pt x="2496" y="50"/>
                  </a:lnTo>
                  <a:lnTo>
                    <a:pt x="2498" y="49"/>
                  </a:lnTo>
                  <a:lnTo>
                    <a:pt x="2498" y="47"/>
                  </a:lnTo>
                  <a:lnTo>
                    <a:pt x="2495" y="45"/>
                  </a:lnTo>
                  <a:lnTo>
                    <a:pt x="2491" y="45"/>
                  </a:lnTo>
                  <a:lnTo>
                    <a:pt x="2488" y="43"/>
                  </a:lnTo>
                  <a:lnTo>
                    <a:pt x="2484" y="42"/>
                  </a:lnTo>
                  <a:lnTo>
                    <a:pt x="2484" y="40"/>
                  </a:lnTo>
                  <a:lnTo>
                    <a:pt x="2482" y="40"/>
                  </a:lnTo>
                  <a:lnTo>
                    <a:pt x="2482" y="40"/>
                  </a:lnTo>
                  <a:lnTo>
                    <a:pt x="2488" y="40"/>
                  </a:lnTo>
                  <a:lnTo>
                    <a:pt x="2489" y="40"/>
                  </a:lnTo>
                  <a:lnTo>
                    <a:pt x="2491" y="43"/>
                  </a:lnTo>
                  <a:lnTo>
                    <a:pt x="2495" y="43"/>
                  </a:lnTo>
                  <a:lnTo>
                    <a:pt x="2496" y="42"/>
                  </a:lnTo>
                  <a:lnTo>
                    <a:pt x="2498" y="40"/>
                  </a:lnTo>
                  <a:lnTo>
                    <a:pt x="2498" y="40"/>
                  </a:lnTo>
                  <a:lnTo>
                    <a:pt x="2498" y="36"/>
                  </a:lnTo>
                  <a:lnTo>
                    <a:pt x="2498" y="36"/>
                  </a:lnTo>
                  <a:lnTo>
                    <a:pt x="2498" y="36"/>
                  </a:lnTo>
                  <a:lnTo>
                    <a:pt x="2500" y="35"/>
                  </a:lnTo>
                  <a:lnTo>
                    <a:pt x="2496" y="33"/>
                  </a:lnTo>
                  <a:lnTo>
                    <a:pt x="2493" y="31"/>
                  </a:lnTo>
                  <a:lnTo>
                    <a:pt x="2488" y="31"/>
                  </a:lnTo>
                  <a:lnTo>
                    <a:pt x="2484" y="31"/>
                  </a:lnTo>
                  <a:lnTo>
                    <a:pt x="2484" y="33"/>
                  </a:lnTo>
                  <a:lnTo>
                    <a:pt x="2482" y="33"/>
                  </a:lnTo>
                  <a:lnTo>
                    <a:pt x="2482" y="33"/>
                  </a:lnTo>
                  <a:lnTo>
                    <a:pt x="2482" y="33"/>
                  </a:lnTo>
                  <a:lnTo>
                    <a:pt x="2481" y="35"/>
                  </a:lnTo>
                  <a:lnTo>
                    <a:pt x="2479" y="35"/>
                  </a:lnTo>
                  <a:lnTo>
                    <a:pt x="2479" y="33"/>
                  </a:lnTo>
                  <a:lnTo>
                    <a:pt x="2481" y="33"/>
                  </a:lnTo>
                  <a:lnTo>
                    <a:pt x="2482" y="31"/>
                  </a:lnTo>
                  <a:lnTo>
                    <a:pt x="2484" y="29"/>
                  </a:lnTo>
                  <a:lnTo>
                    <a:pt x="2488" y="29"/>
                  </a:lnTo>
                  <a:lnTo>
                    <a:pt x="2489" y="26"/>
                  </a:lnTo>
                  <a:lnTo>
                    <a:pt x="2477" y="26"/>
                  </a:lnTo>
                  <a:lnTo>
                    <a:pt x="2477" y="24"/>
                  </a:lnTo>
                  <a:lnTo>
                    <a:pt x="2479" y="24"/>
                  </a:lnTo>
                  <a:lnTo>
                    <a:pt x="2479" y="24"/>
                  </a:lnTo>
                  <a:lnTo>
                    <a:pt x="2481" y="22"/>
                  </a:lnTo>
                  <a:lnTo>
                    <a:pt x="2475" y="21"/>
                  </a:lnTo>
                  <a:lnTo>
                    <a:pt x="2472" y="19"/>
                  </a:lnTo>
                  <a:lnTo>
                    <a:pt x="2467" y="17"/>
                  </a:lnTo>
                  <a:lnTo>
                    <a:pt x="2465" y="15"/>
                  </a:lnTo>
                  <a:lnTo>
                    <a:pt x="2461" y="15"/>
                  </a:lnTo>
                  <a:lnTo>
                    <a:pt x="2460" y="15"/>
                  </a:lnTo>
                  <a:lnTo>
                    <a:pt x="2458" y="15"/>
                  </a:lnTo>
                  <a:lnTo>
                    <a:pt x="2456" y="17"/>
                  </a:lnTo>
                  <a:lnTo>
                    <a:pt x="2456" y="19"/>
                  </a:lnTo>
                  <a:lnTo>
                    <a:pt x="2453" y="19"/>
                  </a:lnTo>
                  <a:lnTo>
                    <a:pt x="2453" y="19"/>
                  </a:lnTo>
                  <a:lnTo>
                    <a:pt x="2449" y="21"/>
                  </a:lnTo>
                  <a:lnTo>
                    <a:pt x="2449" y="22"/>
                  </a:lnTo>
                  <a:lnTo>
                    <a:pt x="2451" y="24"/>
                  </a:lnTo>
                  <a:lnTo>
                    <a:pt x="2453" y="26"/>
                  </a:lnTo>
                  <a:lnTo>
                    <a:pt x="2453" y="26"/>
                  </a:lnTo>
                  <a:lnTo>
                    <a:pt x="2447" y="26"/>
                  </a:lnTo>
                  <a:lnTo>
                    <a:pt x="2447" y="24"/>
                  </a:lnTo>
                  <a:lnTo>
                    <a:pt x="2437" y="22"/>
                  </a:lnTo>
                  <a:lnTo>
                    <a:pt x="2437" y="24"/>
                  </a:lnTo>
                  <a:lnTo>
                    <a:pt x="2435" y="24"/>
                  </a:lnTo>
                  <a:lnTo>
                    <a:pt x="2433" y="24"/>
                  </a:lnTo>
                  <a:lnTo>
                    <a:pt x="2432" y="26"/>
                  </a:lnTo>
                  <a:lnTo>
                    <a:pt x="2430" y="26"/>
                  </a:lnTo>
                  <a:lnTo>
                    <a:pt x="2430" y="29"/>
                  </a:lnTo>
                  <a:lnTo>
                    <a:pt x="2430" y="31"/>
                  </a:lnTo>
                  <a:lnTo>
                    <a:pt x="2428" y="35"/>
                  </a:lnTo>
                  <a:lnTo>
                    <a:pt x="2435" y="35"/>
                  </a:lnTo>
                  <a:lnTo>
                    <a:pt x="2435" y="36"/>
                  </a:lnTo>
                  <a:lnTo>
                    <a:pt x="2435" y="36"/>
                  </a:lnTo>
                  <a:lnTo>
                    <a:pt x="2437" y="38"/>
                  </a:lnTo>
                  <a:lnTo>
                    <a:pt x="2440" y="38"/>
                  </a:lnTo>
                  <a:lnTo>
                    <a:pt x="2444" y="36"/>
                  </a:lnTo>
                  <a:lnTo>
                    <a:pt x="2444" y="35"/>
                  </a:lnTo>
                  <a:lnTo>
                    <a:pt x="2451" y="33"/>
                  </a:lnTo>
                  <a:lnTo>
                    <a:pt x="2451" y="33"/>
                  </a:lnTo>
                  <a:lnTo>
                    <a:pt x="2453" y="31"/>
                  </a:lnTo>
                  <a:lnTo>
                    <a:pt x="2453" y="31"/>
                  </a:lnTo>
                  <a:lnTo>
                    <a:pt x="2453" y="28"/>
                  </a:lnTo>
                  <a:lnTo>
                    <a:pt x="2456" y="28"/>
                  </a:lnTo>
                  <a:lnTo>
                    <a:pt x="2458" y="29"/>
                  </a:lnTo>
                  <a:lnTo>
                    <a:pt x="2458" y="29"/>
                  </a:lnTo>
                  <a:lnTo>
                    <a:pt x="2458" y="31"/>
                  </a:lnTo>
                  <a:lnTo>
                    <a:pt x="2460" y="31"/>
                  </a:lnTo>
                  <a:lnTo>
                    <a:pt x="2461" y="31"/>
                  </a:lnTo>
                  <a:lnTo>
                    <a:pt x="2461" y="33"/>
                  </a:lnTo>
                  <a:lnTo>
                    <a:pt x="2463" y="31"/>
                  </a:lnTo>
                  <a:lnTo>
                    <a:pt x="2467" y="31"/>
                  </a:lnTo>
                  <a:lnTo>
                    <a:pt x="2470" y="33"/>
                  </a:lnTo>
                  <a:lnTo>
                    <a:pt x="2474" y="35"/>
                  </a:lnTo>
                  <a:lnTo>
                    <a:pt x="2474" y="35"/>
                  </a:lnTo>
                  <a:lnTo>
                    <a:pt x="2468" y="36"/>
                  </a:lnTo>
                  <a:lnTo>
                    <a:pt x="2468" y="38"/>
                  </a:lnTo>
                  <a:lnTo>
                    <a:pt x="2470" y="38"/>
                  </a:lnTo>
                  <a:lnTo>
                    <a:pt x="2470" y="38"/>
                  </a:lnTo>
                  <a:lnTo>
                    <a:pt x="2470" y="38"/>
                  </a:lnTo>
                  <a:lnTo>
                    <a:pt x="2472" y="40"/>
                  </a:lnTo>
                  <a:lnTo>
                    <a:pt x="2470" y="42"/>
                  </a:lnTo>
                  <a:lnTo>
                    <a:pt x="2470" y="43"/>
                  </a:lnTo>
                  <a:lnTo>
                    <a:pt x="2470" y="45"/>
                  </a:lnTo>
                  <a:lnTo>
                    <a:pt x="2470" y="47"/>
                  </a:lnTo>
                  <a:lnTo>
                    <a:pt x="2474" y="49"/>
                  </a:lnTo>
                  <a:lnTo>
                    <a:pt x="2474" y="49"/>
                  </a:lnTo>
                  <a:lnTo>
                    <a:pt x="2477" y="49"/>
                  </a:lnTo>
                  <a:lnTo>
                    <a:pt x="2481" y="52"/>
                  </a:lnTo>
                  <a:lnTo>
                    <a:pt x="2482" y="52"/>
                  </a:lnTo>
                  <a:lnTo>
                    <a:pt x="2482" y="54"/>
                  </a:lnTo>
                  <a:lnTo>
                    <a:pt x="2486" y="54"/>
                  </a:lnTo>
                  <a:lnTo>
                    <a:pt x="2488" y="56"/>
                  </a:lnTo>
                  <a:lnTo>
                    <a:pt x="2489" y="56"/>
                  </a:lnTo>
                  <a:lnTo>
                    <a:pt x="2489" y="57"/>
                  </a:lnTo>
                  <a:lnTo>
                    <a:pt x="2491" y="57"/>
                  </a:lnTo>
                  <a:lnTo>
                    <a:pt x="2491" y="57"/>
                  </a:lnTo>
                  <a:lnTo>
                    <a:pt x="2493" y="57"/>
                  </a:lnTo>
                  <a:lnTo>
                    <a:pt x="2493" y="59"/>
                  </a:lnTo>
                  <a:close/>
                  <a:moveTo>
                    <a:pt x="3938" y="31"/>
                  </a:moveTo>
                  <a:lnTo>
                    <a:pt x="3945" y="31"/>
                  </a:lnTo>
                  <a:lnTo>
                    <a:pt x="3945" y="29"/>
                  </a:lnTo>
                  <a:lnTo>
                    <a:pt x="3945" y="29"/>
                  </a:lnTo>
                  <a:lnTo>
                    <a:pt x="3947" y="28"/>
                  </a:lnTo>
                  <a:lnTo>
                    <a:pt x="3945" y="22"/>
                  </a:lnTo>
                  <a:lnTo>
                    <a:pt x="3945" y="22"/>
                  </a:lnTo>
                  <a:lnTo>
                    <a:pt x="3943" y="19"/>
                  </a:lnTo>
                  <a:lnTo>
                    <a:pt x="3940" y="19"/>
                  </a:lnTo>
                  <a:lnTo>
                    <a:pt x="3938" y="21"/>
                  </a:lnTo>
                  <a:lnTo>
                    <a:pt x="3936" y="22"/>
                  </a:lnTo>
                  <a:lnTo>
                    <a:pt x="3933" y="24"/>
                  </a:lnTo>
                  <a:lnTo>
                    <a:pt x="3935" y="28"/>
                  </a:lnTo>
                  <a:lnTo>
                    <a:pt x="3935" y="29"/>
                  </a:lnTo>
                  <a:lnTo>
                    <a:pt x="3936" y="29"/>
                  </a:lnTo>
                  <a:lnTo>
                    <a:pt x="3938" y="31"/>
                  </a:lnTo>
                  <a:close/>
                  <a:moveTo>
                    <a:pt x="1416" y="22"/>
                  </a:moveTo>
                  <a:lnTo>
                    <a:pt x="1416" y="21"/>
                  </a:lnTo>
                  <a:lnTo>
                    <a:pt x="1414" y="21"/>
                  </a:lnTo>
                  <a:lnTo>
                    <a:pt x="1414" y="21"/>
                  </a:lnTo>
                  <a:lnTo>
                    <a:pt x="1414" y="21"/>
                  </a:lnTo>
                  <a:lnTo>
                    <a:pt x="1416" y="22"/>
                  </a:lnTo>
                  <a:close/>
                  <a:moveTo>
                    <a:pt x="4624" y="28"/>
                  </a:moveTo>
                  <a:lnTo>
                    <a:pt x="4624" y="26"/>
                  </a:lnTo>
                  <a:lnTo>
                    <a:pt x="4624" y="24"/>
                  </a:lnTo>
                  <a:lnTo>
                    <a:pt x="4624" y="24"/>
                  </a:lnTo>
                  <a:lnTo>
                    <a:pt x="4622" y="24"/>
                  </a:lnTo>
                  <a:lnTo>
                    <a:pt x="4620" y="24"/>
                  </a:lnTo>
                  <a:lnTo>
                    <a:pt x="4620" y="24"/>
                  </a:lnTo>
                  <a:lnTo>
                    <a:pt x="4619" y="26"/>
                  </a:lnTo>
                  <a:lnTo>
                    <a:pt x="4619" y="28"/>
                  </a:lnTo>
                  <a:lnTo>
                    <a:pt x="4624" y="28"/>
                  </a:lnTo>
                  <a:close/>
                  <a:moveTo>
                    <a:pt x="3866" y="31"/>
                  </a:moveTo>
                  <a:lnTo>
                    <a:pt x="3866" y="31"/>
                  </a:lnTo>
                  <a:lnTo>
                    <a:pt x="3868" y="28"/>
                  </a:lnTo>
                  <a:lnTo>
                    <a:pt x="3866" y="28"/>
                  </a:lnTo>
                  <a:lnTo>
                    <a:pt x="3865" y="28"/>
                  </a:lnTo>
                  <a:lnTo>
                    <a:pt x="3863" y="28"/>
                  </a:lnTo>
                  <a:lnTo>
                    <a:pt x="3863" y="31"/>
                  </a:lnTo>
                  <a:lnTo>
                    <a:pt x="3865" y="31"/>
                  </a:lnTo>
                  <a:lnTo>
                    <a:pt x="3865" y="31"/>
                  </a:lnTo>
                  <a:lnTo>
                    <a:pt x="3866" y="31"/>
                  </a:lnTo>
                  <a:close/>
                  <a:moveTo>
                    <a:pt x="4610" y="29"/>
                  </a:moveTo>
                  <a:lnTo>
                    <a:pt x="4608" y="29"/>
                  </a:lnTo>
                  <a:lnTo>
                    <a:pt x="4608" y="31"/>
                  </a:lnTo>
                  <a:lnTo>
                    <a:pt x="4608" y="31"/>
                  </a:lnTo>
                  <a:lnTo>
                    <a:pt x="4607" y="31"/>
                  </a:lnTo>
                  <a:lnTo>
                    <a:pt x="4607" y="33"/>
                  </a:lnTo>
                  <a:lnTo>
                    <a:pt x="4610" y="31"/>
                  </a:lnTo>
                  <a:lnTo>
                    <a:pt x="4610" y="29"/>
                  </a:lnTo>
                  <a:close/>
                  <a:moveTo>
                    <a:pt x="4613" y="31"/>
                  </a:moveTo>
                  <a:lnTo>
                    <a:pt x="4613" y="31"/>
                  </a:lnTo>
                  <a:lnTo>
                    <a:pt x="4615" y="29"/>
                  </a:lnTo>
                  <a:lnTo>
                    <a:pt x="4615" y="29"/>
                  </a:lnTo>
                  <a:lnTo>
                    <a:pt x="4615" y="29"/>
                  </a:lnTo>
                  <a:lnTo>
                    <a:pt x="4613" y="29"/>
                  </a:lnTo>
                  <a:lnTo>
                    <a:pt x="4613" y="31"/>
                  </a:lnTo>
                  <a:lnTo>
                    <a:pt x="4613" y="31"/>
                  </a:lnTo>
                  <a:lnTo>
                    <a:pt x="4613" y="31"/>
                  </a:lnTo>
                  <a:close/>
                  <a:moveTo>
                    <a:pt x="4570" y="31"/>
                  </a:moveTo>
                  <a:lnTo>
                    <a:pt x="4568" y="35"/>
                  </a:lnTo>
                  <a:lnTo>
                    <a:pt x="4573" y="35"/>
                  </a:lnTo>
                  <a:lnTo>
                    <a:pt x="4573" y="33"/>
                  </a:lnTo>
                  <a:lnTo>
                    <a:pt x="4573" y="33"/>
                  </a:lnTo>
                  <a:lnTo>
                    <a:pt x="4572" y="33"/>
                  </a:lnTo>
                  <a:lnTo>
                    <a:pt x="4572" y="33"/>
                  </a:lnTo>
                  <a:lnTo>
                    <a:pt x="4572" y="31"/>
                  </a:lnTo>
                  <a:lnTo>
                    <a:pt x="4570" y="31"/>
                  </a:lnTo>
                  <a:close/>
                  <a:moveTo>
                    <a:pt x="4626" y="33"/>
                  </a:moveTo>
                  <a:lnTo>
                    <a:pt x="4626" y="31"/>
                  </a:lnTo>
                  <a:lnTo>
                    <a:pt x="4624" y="31"/>
                  </a:lnTo>
                  <a:lnTo>
                    <a:pt x="4624" y="33"/>
                  </a:lnTo>
                  <a:lnTo>
                    <a:pt x="4626" y="33"/>
                  </a:lnTo>
                  <a:lnTo>
                    <a:pt x="4626" y="33"/>
                  </a:lnTo>
                  <a:close/>
                  <a:moveTo>
                    <a:pt x="4636" y="33"/>
                  </a:moveTo>
                  <a:lnTo>
                    <a:pt x="4629" y="33"/>
                  </a:lnTo>
                  <a:lnTo>
                    <a:pt x="4629" y="35"/>
                  </a:lnTo>
                  <a:lnTo>
                    <a:pt x="4636" y="35"/>
                  </a:lnTo>
                  <a:lnTo>
                    <a:pt x="4636" y="33"/>
                  </a:lnTo>
                  <a:close/>
                  <a:moveTo>
                    <a:pt x="4598" y="42"/>
                  </a:moveTo>
                  <a:lnTo>
                    <a:pt x="4598" y="43"/>
                  </a:lnTo>
                  <a:lnTo>
                    <a:pt x="4598" y="43"/>
                  </a:lnTo>
                  <a:lnTo>
                    <a:pt x="4600" y="40"/>
                  </a:lnTo>
                  <a:lnTo>
                    <a:pt x="4605" y="40"/>
                  </a:lnTo>
                  <a:lnTo>
                    <a:pt x="4605" y="38"/>
                  </a:lnTo>
                  <a:lnTo>
                    <a:pt x="4603" y="36"/>
                  </a:lnTo>
                  <a:lnTo>
                    <a:pt x="4601" y="35"/>
                  </a:lnTo>
                  <a:lnTo>
                    <a:pt x="4598" y="35"/>
                  </a:lnTo>
                  <a:lnTo>
                    <a:pt x="4598" y="35"/>
                  </a:lnTo>
                  <a:lnTo>
                    <a:pt x="4598" y="35"/>
                  </a:lnTo>
                  <a:lnTo>
                    <a:pt x="4598" y="36"/>
                  </a:lnTo>
                  <a:lnTo>
                    <a:pt x="4598" y="38"/>
                  </a:lnTo>
                  <a:lnTo>
                    <a:pt x="4598" y="40"/>
                  </a:lnTo>
                  <a:lnTo>
                    <a:pt x="4596" y="40"/>
                  </a:lnTo>
                  <a:lnTo>
                    <a:pt x="4596" y="40"/>
                  </a:lnTo>
                  <a:lnTo>
                    <a:pt x="4596" y="42"/>
                  </a:lnTo>
                  <a:lnTo>
                    <a:pt x="4598" y="42"/>
                  </a:lnTo>
                  <a:close/>
                  <a:moveTo>
                    <a:pt x="4650" y="35"/>
                  </a:moveTo>
                  <a:lnTo>
                    <a:pt x="4638" y="36"/>
                  </a:lnTo>
                  <a:lnTo>
                    <a:pt x="4638" y="38"/>
                  </a:lnTo>
                  <a:lnTo>
                    <a:pt x="4640" y="38"/>
                  </a:lnTo>
                  <a:lnTo>
                    <a:pt x="4641" y="40"/>
                  </a:lnTo>
                  <a:lnTo>
                    <a:pt x="4645" y="40"/>
                  </a:lnTo>
                  <a:lnTo>
                    <a:pt x="4648" y="40"/>
                  </a:lnTo>
                  <a:lnTo>
                    <a:pt x="4650" y="35"/>
                  </a:lnTo>
                  <a:close/>
                  <a:moveTo>
                    <a:pt x="3915" y="50"/>
                  </a:moveTo>
                  <a:lnTo>
                    <a:pt x="3917" y="50"/>
                  </a:lnTo>
                  <a:lnTo>
                    <a:pt x="3919" y="49"/>
                  </a:lnTo>
                  <a:lnTo>
                    <a:pt x="3921" y="49"/>
                  </a:lnTo>
                  <a:lnTo>
                    <a:pt x="3922" y="47"/>
                  </a:lnTo>
                  <a:lnTo>
                    <a:pt x="3922" y="47"/>
                  </a:lnTo>
                  <a:lnTo>
                    <a:pt x="3926" y="47"/>
                  </a:lnTo>
                  <a:lnTo>
                    <a:pt x="3926" y="45"/>
                  </a:lnTo>
                  <a:lnTo>
                    <a:pt x="3928" y="45"/>
                  </a:lnTo>
                  <a:lnTo>
                    <a:pt x="3928" y="45"/>
                  </a:lnTo>
                  <a:lnTo>
                    <a:pt x="3928" y="47"/>
                  </a:lnTo>
                  <a:lnTo>
                    <a:pt x="3929" y="47"/>
                  </a:lnTo>
                  <a:lnTo>
                    <a:pt x="3929" y="45"/>
                  </a:lnTo>
                  <a:lnTo>
                    <a:pt x="3933" y="45"/>
                  </a:lnTo>
                  <a:lnTo>
                    <a:pt x="3933" y="43"/>
                  </a:lnTo>
                  <a:lnTo>
                    <a:pt x="3935" y="42"/>
                  </a:lnTo>
                  <a:lnTo>
                    <a:pt x="3935" y="40"/>
                  </a:lnTo>
                  <a:lnTo>
                    <a:pt x="3933" y="40"/>
                  </a:lnTo>
                  <a:lnTo>
                    <a:pt x="3931" y="40"/>
                  </a:lnTo>
                  <a:lnTo>
                    <a:pt x="3929" y="38"/>
                  </a:lnTo>
                  <a:lnTo>
                    <a:pt x="3929" y="36"/>
                  </a:lnTo>
                  <a:lnTo>
                    <a:pt x="3924" y="36"/>
                  </a:lnTo>
                  <a:lnTo>
                    <a:pt x="3921" y="40"/>
                  </a:lnTo>
                  <a:lnTo>
                    <a:pt x="3919" y="43"/>
                  </a:lnTo>
                  <a:lnTo>
                    <a:pt x="3914" y="45"/>
                  </a:lnTo>
                  <a:lnTo>
                    <a:pt x="3914" y="49"/>
                  </a:lnTo>
                  <a:lnTo>
                    <a:pt x="3915" y="49"/>
                  </a:lnTo>
                  <a:lnTo>
                    <a:pt x="3915" y="50"/>
                  </a:lnTo>
                  <a:close/>
                  <a:moveTo>
                    <a:pt x="4619" y="43"/>
                  </a:moveTo>
                  <a:lnTo>
                    <a:pt x="4622" y="43"/>
                  </a:lnTo>
                  <a:lnTo>
                    <a:pt x="4622" y="42"/>
                  </a:lnTo>
                  <a:lnTo>
                    <a:pt x="4624" y="40"/>
                  </a:lnTo>
                  <a:lnTo>
                    <a:pt x="4626" y="40"/>
                  </a:lnTo>
                  <a:lnTo>
                    <a:pt x="4626" y="38"/>
                  </a:lnTo>
                  <a:lnTo>
                    <a:pt x="4620" y="40"/>
                  </a:lnTo>
                  <a:lnTo>
                    <a:pt x="4619" y="42"/>
                  </a:lnTo>
                  <a:lnTo>
                    <a:pt x="4617" y="47"/>
                  </a:lnTo>
                  <a:lnTo>
                    <a:pt x="4619" y="47"/>
                  </a:lnTo>
                  <a:lnTo>
                    <a:pt x="4619" y="43"/>
                  </a:lnTo>
                  <a:close/>
                  <a:moveTo>
                    <a:pt x="4559" y="40"/>
                  </a:moveTo>
                  <a:lnTo>
                    <a:pt x="4566" y="42"/>
                  </a:lnTo>
                  <a:lnTo>
                    <a:pt x="4566" y="40"/>
                  </a:lnTo>
                  <a:lnTo>
                    <a:pt x="4559" y="40"/>
                  </a:lnTo>
                  <a:lnTo>
                    <a:pt x="4559" y="40"/>
                  </a:lnTo>
                  <a:close/>
                  <a:moveTo>
                    <a:pt x="4610" y="49"/>
                  </a:moveTo>
                  <a:lnTo>
                    <a:pt x="4610" y="50"/>
                  </a:lnTo>
                  <a:lnTo>
                    <a:pt x="4612" y="50"/>
                  </a:lnTo>
                  <a:lnTo>
                    <a:pt x="4612" y="49"/>
                  </a:lnTo>
                  <a:lnTo>
                    <a:pt x="4613" y="49"/>
                  </a:lnTo>
                  <a:lnTo>
                    <a:pt x="4612" y="47"/>
                  </a:lnTo>
                  <a:lnTo>
                    <a:pt x="4612" y="45"/>
                  </a:lnTo>
                  <a:lnTo>
                    <a:pt x="4610" y="43"/>
                  </a:lnTo>
                  <a:lnTo>
                    <a:pt x="4608" y="47"/>
                  </a:lnTo>
                  <a:lnTo>
                    <a:pt x="4608" y="47"/>
                  </a:lnTo>
                  <a:lnTo>
                    <a:pt x="4610" y="49"/>
                  </a:lnTo>
                  <a:close/>
                  <a:moveTo>
                    <a:pt x="4633" y="43"/>
                  </a:moveTo>
                  <a:lnTo>
                    <a:pt x="4634" y="45"/>
                  </a:lnTo>
                  <a:lnTo>
                    <a:pt x="4634" y="45"/>
                  </a:lnTo>
                  <a:lnTo>
                    <a:pt x="4636" y="45"/>
                  </a:lnTo>
                  <a:lnTo>
                    <a:pt x="4636" y="43"/>
                  </a:lnTo>
                  <a:lnTo>
                    <a:pt x="4634" y="43"/>
                  </a:lnTo>
                  <a:lnTo>
                    <a:pt x="4634" y="43"/>
                  </a:lnTo>
                  <a:lnTo>
                    <a:pt x="4633" y="43"/>
                  </a:lnTo>
                  <a:close/>
                  <a:moveTo>
                    <a:pt x="4647" y="56"/>
                  </a:moveTo>
                  <a:lnTo>
                    <a:pt x="4648" y="56"/>
                  </a:lnTo>
                  <a:lnTo>
                    <a:pt x="4648" y="54"/>
                  </a:lnTo>
                  <a:lnTo>
                    <a:pt x="4650" y="54"/>
                  </a:lnTo>
                  <a:lnTo>
                    <a:pt x="4648" y="50"/>
                  </a:lnTo>
                  <a:lnTo>
                    <a:pt x="4648" y="49"/>
                  </a:lnTo>
                  <a:lnTo>
                    <a:pt x="4647" y="47"/>
                  </a:lnTo>
                  <a:lnTo>
                    <a:pt x="4647" y="45"/>
                  </a:lnTo>
                  <a:lnTo>
                    <a:pt x="4645" y="45"/>
                  </a:lnTo>
                  <a:lnTo>
                    <a:pt x="4643" y="45"/>
                  </a:lnTo>
                  <a:lnTo>
                    <a:pt x="4643" y="49"/>
                  </a:lnTo>
                  <a:lnTo>
                    <a:pt x="4643" y="49"/>
                  </a:lnTo>
                  <a:lnTo>
                    <a:pt x="4643" y="49"/>
                  </a:lnTo>
                  <a:lnTo>
                    <a:pt x="4643" y="52"/>
                  </a:lnTo>
                  <a:lnTo>
                    <a:pt x="4645" y="54"/>
                  </a:lnTo>
                  <a:lnTo>
                    <a:pt x="4647" y="56"/>
                  </a:lnTo>
                  <a:close/>
                  <a:moveTo>
                    <a:pt x="4596" y="54"/>
                  </a:moveTo>
                  <a:lnTo>
                    <a:pt x="4608" y="56"/>
                  </a:lnTo>
                  <a:lnTo>
                    <a:pt x="4607" y="52"/>
                  </a:lnTo>
                  <a:lnTo>
                    <a:pt x="4607" y="50"/>
                  </a:lnTo>
                  <a:lnTo>
                    <a:pt x="4605" y="49"/>
                  </a:lnTo>
                  <a:lnTo>
                    <a:pt x="4605" y="47"/>
                  </a:lnTo>
                  <a:lnTo>
                    <a:pt x="4603" y="47"/>
                  </a:lnTo>
                  <a:lnTo>
                    <a:pt x="4603" y="47"/>
                  </a:lnTo>
                  <a:lnTo>
                    <a:pt x="4603" y="49"/>
                  </a:lnTo>
                  <a:lnTo>
                    <a:pt x="4600" y="49"/>
                  </a:lnTo>
                  <a:lnTo>
                    <a:pt x="4596" y="49"/>
                  </a:lnTo>
                  <a:lnTo>
                    <a:pt x="4596" y="54"/>
                  </a:lnTo>
                  <a:close/>
                  <a:moveTo>
                    <a:pt x="4631" y="54"/>
                  </a:moveTo>
                  <a:lnTo>
                    <a:pt x="4631" y="56"/>
                  </a:lnTo>
                  <a:lnTo>
                    <a:pt x="4638" y="56"/>
                  </a:lnTo>
                  <a:lnTo>
                    <a:pt x="4638" y="54"/>
                  </a:lnTo>
                  <a:lnTo>
                    <a:pt x="4638" y="54"/>
                  </a:lnTo>
                  <a:lnTo>
                    <a:pt x="4638" y="52"/>
                  </a:lnTo>
                  <a:lnTo>
                    <a:pt x="4638" y="52"/>
                  </a:lnTo>
                  <a:lnTo>
                    <a:pt x="4629" y="47"/>
                  </a:lnTo>
                  <a:lnTo>
                    <a:pt x="4626" y="52"/>
                  </a:lnTo>
                  <a:lnTo>
                    <a:pt x="4631" y="54"/>
                  </a:lnTo>
                  <a:close/>
                  <a:moveTo>
                    <a:pt x="4615" y="52"/>
                  </a:moveTo>
                  <a:lnTo>
                    <a:pt x="4613" y="52"/>
                  </a:lnTo>
                  <a:lnTo>
                    <a:pt x="4612" y="54"/>
                  </a:lnTo>
                  <a:lnTo>
                    <a:pt x="4610" y="54"/>
                  </a:lnTo>
                  <a:lnTo>
                    <a:pt x="4612" y="56"/>
                  </a:lnTo>
                  <a:lnTo>
                    <a:pt x="4613" y="57"/>
                  </a:lnTo>
                  <a:lnTo>
                    <a:pt x="4613" y="59"/>
                  </a:lnTo>
                  <a:lnTo>
                    <a:pt x="4617" y="59"/>
                  </a:lnTo>
                  <a:lnTo>
                    <a:pt x="4617" y="57"/>
                  </a:lnTo>
                  <a:lnTo>
                    <a:pt x="4617" y="57"/>
                  </a:lnTo>
                  <a:lnTo>
                    <a:pt x="4617" y="52"/>
                  </a:lnTo>
                  <a:lnTo>
                    <a:pt x="4615" y="52"/>
                  </a:lnTo>
                  <a:lnTo>
                    <a:pt x="4615" y="52"/>
                  </a:lnTo>
                  <a:close/>
                  <a:moveTo>
                    <a:pt x="4633" y="61"/>
                  </a:moveTo>
                  <a:lnTo>
                    <a:pt x="4636" y="61"/>
                  </a:lnTo>
                  <a:lnTo>
                    <a:pt x="4638" y="59"/>
                  </a:lnTo>
                  <a:lnTo>
                    <a:pt x="4638" y="57"/>
                  </a:lnTo>
                  <a:lnTo>
                    <a:pt x="4631" y="57"/>
                  </a:lnTo>
                  <a:lnTo>
                    <a:pt x="4633" y="61"/>
                  </a:lnTo>
                  <a:close/>
                  <a:moveTo>
                    <a:pt x="4640" y="61"/>
                  </a:moveTo>
                  <a:lnTo>
                    <a:pt x="4641" y="61"/>
                  </a:lnTo>
                  <a:lnTo>
                    <a:pt x="4641" y="61"/>
                  </a:lnTo>
                  <a:lnTo>
                    <a:pt x="4641" y="61"/>
                  </a:lnTo>
                  <a:lnTo>
                    <a:pt x="4640" y="61"/>
                  </a:lnTo>
                  <a:lnTo>
                    <a:pt x="4638" y="63"/>
                  </a:lnTo>
                  <a:lnTo>
                    <a:pt x="4640" y="63"/>
                  </a:lnTo>
                  <a:lnTo>
                    <a:pt x="4640" y="63"/>
                  </a:lnTo>
                  <a:lnTo>
                    <a:pt x="4640" y="61"/>
                  </a:lnTo>
                  <a:close/>
                  <a:moveTo>
                    <a:pt x="1765" y="68"/>
                  </a:moveTo>
                  <a:lnTo>
                    <a:pt x="1765" y="66"/>
                  </a:lnTo>
                  <a:lnTo>
                    <a:pt x="1765" y="66"/>
                  </a:lnTo>
                  <a:lnTo>
                    <a:pt x="1765" y="64"/>
                  </a:lnTo>
                  <a:lnTo>
                    <a:pt x="1765" y="63"/>
                  </a:lnTo>
                  <a:lnTo>
                    <a:pt x="1763" y="63"/>
                  </a:lnTo>
                  <a:lnTo>
                    <a:pt x="1763" y="64"/>
                  </a:lnTo>
                  <a:lnTo>
                    <a:pt x="1763" y="66"/>
                  </a:lnTo>
                  <a:lnTo>
                    <a:pt x="1763" y="66"/>
                  </a:lnTo>
                  <a:lnTo>
                    <a:pt x="1763" y="68"/>
                  </a:lnTo>
                  <a:lnTo>
                    <a:pt x="1765" y="68"/>
                  </a:lnTo>
                  <a:close/>
                  <a:moveTo>
                    <a:pt x="2041" y="68"/>
                  </a:moveTo>
                  <a:lnTo>
                    <a:pt x="2041" y="70"/>
                  </a:lnTo>
                  <a:lnTo>
                    <a:pt x="2037" y="70"/>
                  </a:lnTo>
                  <a:lnTo>
                    <a:pt x="2037" y="73"/>
                  </a:lnTo>
                  <a:lnTo>
                    <a:pt x="2039" y="73"/>
                  </a:lnTo>
                  <a:lnTo>
                    <a:pt x="2039" y="75"/>
                  </a:lnTo>
                  <a:lnTo>
                    <a:pt x="2042" y="75"/>
                  </a:lnTo>
                  <a:lnTo>
                    <a:pt x="2042" y="70"/>
                  </a:lnTo>
                  <a:lnTo>
                    <a:pt x="2042" y="70"/>
                  </a:lnTo>
                  <a:lnTo>
                    <a:pt x="2042" y="68"/>
                  </a:lnTo>
                  <a:lnTo>
                    <a:pt x="2041" y="68"/>
                  </a:lnTo>
                  <a:close/>
                  <a:moveTo>
                    <a:pt x="0" y="73"/>
                  </a:moveTo>
                  <a:lnTo>
                    <a:pt x="0" y="73"/>
                  </a:lnTo>
                  <a:lnTo>
                    <a:pt x="0" y="70"/>
                  </a:lnTo>
                  <a:lnTo>
                    <a:pt x="0" y="70"/>
                  </a:lnTo>
                  <a:lnTo>
                    <a:pt x="0" y="73"/>
                  </a:lnTo>
                  <a:close/>
                  <a:moveTo>
                    <a:pt x="2058" y="73"/>
                  </a:moveTo>
                  <a:lnTo>
                    <a:pt x="2060" y="73"/>
                  </a:lnTo>
                  <a:lnTo>
                    <a:pt x="2060" y="71"/>
                  </a:lnTo>
                  <a:lnTo>
                    <a:pt x="2055" y="71"/>
                  </a:lnTo>
                  <a:lnTo>
                    <a:pt x="2053" y="73"/>
                  </a:lnTo>
                  <a:lnTo>
                    <a:pt x="2058" y="73"/>
                  </a:lnTo>
                  <a:lnTo>
                    <a:pt x="2058" y="73"/>
                  </a:lnTo>
                  <a:close/>
                  <a:moveTo>
                    <a:pt x="3175" y="82"/>
                  </a:moveTo>
                  <a:lnTo>
                    <a:pt x="3175" y="80"/>
                  </a:lnTo>
                  <a:lnTo>
                    <a:pt x="3180" y="82"/>
                  </a:lnTo>
                  <a:lnTo>
                    <a:pt x="3180" y="80"/>
                  </a:lnTo>
                  <a:lnTo>
                    <a:pt x="3182" y="80"/>
                  </a:lnTo>
                  <a:lnTo>
                    <a:pt x="3182" y="78"/>
                  </a:lnTo>
                  <a:lnTo>
                    <a:pt x="3179" y="78"/>
                  </a:lnTo>
                  <a:lnTo>
                    <a:pt x="3179" y="77"/>
                  </a:lnTo>
                  <a:lnTo>
                    <a:pt x="3175" y="73"/>
                  </a:lnTo>
                  <a:lnTo>
                    <a:pt x="3173" y="77"/>
                  </a:lnTo>
                  <a:lnTo>
                    <a:pt x="3172" y="77"/>
                  </a:lnTo>
                  <a:lnTo>
                    <a:pt x="3172" y="80"/>
                  </a:lnTo>
                  <a:lnTo>
                    <a:pt x="3173" y="80"/>
                  </a:lnTo>
                  <a:lnTo>
                    <a:pt x="3173" y="82"/>
                  </a:lnTo>
                  <a:lnTo>
                    <a:pt x="3175" y="82"/>
                  </a:lnTo>
                  <a:close/>
                  <a:moveTo>
                    <a:pt x="4954" y="73"/>
                  </a:moveTo>
                  <a:lnTo>
                    <a:pt x="4954" y="73"/>
                  </a:lnTo>
                  <a:lnTo>
                    <a:pt x="4954" y="75"/>
                  </a:lnTo>
                  <a:lnTo>
                    <a:pt x="4952" y="77"/>
                  </a:lnTo>
                  <a:lnTo>
                    <a:pt x="4954" y="77"/>
                  </a:lnTo>
                  <a:lnTo>
                    <a:pt x="4956" y="73"/>
                  </a:lnTo>
                  <a:lnTo>
                    <a:pt x="4954" y="73"/>
                  </a:lnTo>
                  <a:close/>
                  <a:moveTo>
                    <a:pt x="4956" y="82"/>
                  </a:moveTo>
                  <a:lnTo>
                    <a:pt x="4957" y="82"/>
                  </a:lnTo>
                  <a:lnTo>
                    <a:pt x="4959" y="78"/>
                  </a:lnTo>
                  <a:lnTo>
                    <a:pt x="4959" y="78"/>
                  </a:lnTo>
                  <a:lnTo>
                    <a:pt x="4959" y="77"/>
                  </a:lnTo>
                  <a:lnTo>
                    <a:pt x="4961" y="77"/>
                  </a:lnTo>
                  <a:lnTo>
                    <a:pt x="4961" y="75"/>
                  </a:lnTo>
                  <a:lnTo>
                    <a:pt x="4959" y="73"/>
                  </a:lnTo>
                  <a:lnTo>
                    <a:pt x="4959" y="73"/>
                  </a:lnTo>
                  <a:lnTo>
                    <a:pt x="4957" y="77"/>
                  </a:lnTo>
                  <a:lnTo>
                    <a:pt x="4956" y="78"/>
                  </a:lnTo>
                  <a:lnTo>
                    <a:pt x="4952" y="80"/>
                  </a:lnTo>
                  <a:lnTo>
                    <a:pt x="4952" y="82"/>
                  </a:lnTo>
                  <a:lnTo>
                    <a:pt x="4947" y="84"/>
                  </a:lnTo>
                  <a:lnTo>
                    <a:pt x="4947" y="85"/>
                  </a:lnTo>
                  <a:lnTo>
                    <a:pt x="4940" y="89"/>
                  </a:lnTo>
                  <a:lnTo>
                    <a:pt x="4940" y="91"/>
                  </a:lnTo>
                  <a:lnTo>
                    <a:pt x="4940" y="92"/>
                  </a:lnTo>
                  <a:lnTo>
                    <a:pt x="4940" y="94"/>
                  </a:lnTo>
                  <a:lnTo>
                    <a:pt x="4940" y="94"/>
                  </a:lnTo>
                  <a:lnTo>
                    <a:pt x="4940" y="94"/>
                  </a:lnTo>
                  <a:lnTo>
                    <a:pt x="4940" y="94"/>
                  </a:lnTo>
                  <a:lnTo>
                    <a:pt x="4943" y="94"/>
                  </a:lnTo>
                  <a:lnTo>
                    <a:pt x="4945" y="92"/>
                  </a:lnTo>
                  <a:lnTo>
                    <a:pt x="4947" y="91"/>
                  </a:lnTo>
                  <a:lnTo>
                    <a:pt x="4949" y="89"/>
                  </a:lnTo>
                  <a:lnTo>
                    <a:pt x="4952" y="87"/>
                  </a:lnTo>
                  <a:lnTo>
                    <a:pt x="4952" y="85"/>
                  </a:lnTo>
                  <a:lnTo>
                    <a:pt x="4956" y="82"/>
                  </a:lnTo>
                  <a:lnTo>
                    <a:pt x="4956" y="82"/>
                  </a:lnTo>
                  <a:close/>
                  <a:moveTo>
                    <a:pt x="3128" y="85"/>
                  </a:moveTo>
                  <a:lnTo>
                    <a:pt x="3132" y="82"/>
                  </a:lnTo>
                  <a:lnTo>
                    <a:pt x="3133" y="77"/>
                  </a:lnTo>
                  <a:lnTo>
                    <a:pt x="3130" y="77"/>
                  </a:lnTo>
                  <a:lnTo>
                    <a:pt x="3128" y="78"/>
                  </a:lnTo>
                  <a:lnTo>
                    <a:pt x="3128" y="80"/>
                  </a:lnTo>
                  <a:lnTo>
                    <a:pt x="3126" y="82"/>
                  </a:lnTo>
                  <a:lnTo>
                    <a:pt x="3118" y="82"/>
                  </a:lnTo>
                  <a:lnTo>
                    <a:pt x="3118" y="85"/>
                  </a:lnTo>
                  <a:lnTo>
                    <a:pt x="3116" y="85"/>
                  </a:lnTo>
                  <a:lnTo>
                    <a:pt x="3116" y="89"/>
                  </a:lnTo>
                  <a:lnTo>
                    <a:pt x="3116" y="89"/>
                  </a:lnTo>
                  <a:lnTo>
                    <a:pt x="3116" y="91"/>
                  </a:lnTo>
                  <a:lnTo>
                    <a:pt x="3119" y="89"/>
                  </a:lnTo>
                  <a:lnTo>
                    <a:pt x="3125" y="87"/>
                  </a:lnTo>
                  <a:lnTo>
                    <a:pt x="3125" y="85"/>
                  </a:lnTo>
                  <a:lnTo>
                    <a:pt x="3128" y="85"/>
                  </a:lnTo>
                  <a:lnTo>
                    <a:pt x="3128" y="85"/>
                  </a:lnTo>
                  <a:close/>
                  <a:moveTo>
                    <a:pt x="3149" y="77"/>
                  </a:moveTo>
                  <a:lnTo>
                    <a:pt x="3149" y="82"/>
                  </a:lnTo>
                  <a:lnTo>
                    <a:pt x="3151" y="82"/>
                  </a:lnTo>
                  <a:lnTo>
                    <a:pt x="3151" y="82"/>
                  </a:lnTo>
                  <a:lnTo>
                    <a:pt x="3153" y="80"/>
                  </a:lnTo>
                  <a:lnTo>
                    <a:pt x="3153" y="80"/>
                  </a:lnTo>
                  <a:lnTo>
                    <a:pt x="3151" y="80"/>
                  </a:lnTo>
                  <a:lnTo>
                    <a:pt x="3151" y="77"/>
                  </a:lnTo>
                  <a:lnTo>
                    <a:pt x="3149" y="77"/>
                  </a:lnTo>
                  <a:close/>
                  <a:moveTo>
                    <a:pt x="4985" y="91"/>
                  </a:moveTo>
                  <a:lnTo>
                    <a:pt x="4985" y="91"/>
                  </a:lnTo>
                  <a:lnTo>
                    <a:pt x="4984" y="91"/>
                  </a:lnTo>
                  <a:lnTo>
                    <a:pt x="4980" y="82"/>
                  </a:lnTo>
                  <a:lnTo>
                    <a:pt x="4977" y="80"/>
                  </a:lnTo>
                  <a:lnTo>
                    <a:pt x="4973" y="78"/>
                  </a:lnTo>
                  <a:lnTo>
                    <a:pt x="4971" y="78"/>
                  </a:lnTo>
                  <a:lnTo>
                    <a:pt x="4971" y="78"/>
                  </a:lnTo>
                  <a:lnTo>
                    <a:pt x="4970" y="78"/>
                  </a:lnTo>
                  <a:lnTo>
                    <a:pt x="4970" y="85"/>
                  </a:lnTo>
                  <a:lnTo>
                    <a:pt x="4968" y="85"/>
                  </a:lnTo>
                  <a:lnTo>
                    <a:pt x="4966" y="87"/>
                  </a:lnTo>
                  <a:lnTo>
                    <a:pt x="4966" y="89"/>
                  </a:lnTo>
                  <a:lnTo>
                    <a:pt x="4964" y="91"/>
                  </a:lnTo>
                  <a:lnTo>
                    <a:pt x="4966" y="94"/>
                  </a:lnTo>
                  <a:lnTo>
                    <a:pt x="4970" y="94"/>
                  </a:lnTo>
                  <a:lnTo>
                    <a:pt x="4975" y="94"/>
                  </a:lnTo>
                  <a:lnTo>
                    <a:pt x="4978" y="94"/>
                  </a:lnTo>
                  <a:lnTo>
                    <a:pt x="4982" y="92"/>
                  </a:lnTo>
                  <a:lnTo>
                    <a:pt x="4985" y="91"/>
                  </a:lnTo>
                  <a:close/>
                  <a:moveTo>
                    <a:pt x="5375" y="98"/>
                  </a:moveTo>
                  <a:lnTo>
                    <a:pt x="5376" y="98"/>
                  </a:lnTo>
                  <a:lnTo>
                    <a:pt x="5376" y="98"/>
                  </a:lnTo>
                  <a:lnTo>
                    <a:pt x="5376" y="98"/>
                  </a:lnTo>
                  <a:lnTo>
                    <a:pt x="5378" y="98"/>
                  </a:lnTo>
                  <a:lnTo>
                    <a:pt x="5381" y="99"/>
                  </a:lnTo>
                  <a:lnTo>
                    <a:pt x="5383" y="99"/>
                  </a:lnTo>
                  <a:lnTo>
                    <a:pt x="5387" y="99"/>
                  </a:lnTo>
                  <a:lnTo>
                    <a:pt x="5388" y="96"/>
                  </a:lnTo>
                  <a:lnTo>
                    <a:pt x="5390" y="96"/>
                  </a:lnTo>
                  <a:lnTo>
                    <a:pt x="5390" y="94"/>
                  </a:lnTo>
                  <a:lnTo>
                    <a:pt x="5394" y="94"/>
                  </a:lnTo>
                  <a:lnTo>
                    <a:pt x="5394" y="96"/>
                  </a:lnTo>
                  <a:lnTo>
                    <a:pt x="5395" y="96"/>
                  </a:lnTo>
                  <a:lnTo>
                    <a:pt x="5395" y="98"/>
                  </a:lnTo>
                  <a:lnTo>
                    <a:pt x="5416" y="99"/>
                  </a:lnTo>
                  <a:lnTo>
                    <a:pt x="5418" y="92"/>
                  </a:lnTo>
                  <a:lnTo>
                    <a:pt x="5413" y="85"/>
                  </a:lnTo>
                  <a:lnTo>
                    <a:pt x="5406" y="85"/>
                  </a:lnTo>
                  <a:lnTo>
                    <a:pt x="5406" y="85"/>
                  </a:lnTo>
                  <a:lnTo>
                    <a:pt x="5404" y="85"/>
                  </a:lnTo>
                  <a:lnTo>
                    <a:pt x="5404" y="84"/>
                  </a:lnTo>
                  <a:lnTo>
                    <a:pt x="5397" y="84"/>
                  </a:lnTo>
                  <a:lnTo>
                    <a:pt x="5397" y="82"/>
                  </a:lnTo>
                  <a:lnTo>
                    <a:pt x="5394" y="82"/>
                  </a:lnTo>
                  <a:lnTo>
                    <a:pt x="5394" y="82"/>
                  </a:lnTo>
                  <a:lnTo>
                    <a:pt x="5390" y="82"/>
                  </a:lnTo>
                  <a:lnTo>
                    <a:pt x="5390" y="78"/>
                  </a:lnTo>
                  <a:lnTo>
                    <a:pt x="5387" y="78"/>
                  </a:lnTo>
                  <a:lnTo>
                    <a:pt x="5383" y="84"/>
                  </a:lnTo>
                  <a:lnTo>
                    <a:pt x="5378" y="84"/>
                  </a:lnTo>
                  <a:lnTo>
                    <a:pt x="5378" y="85"/>
                  </a:lnTo>
                  <a:lnTo>
                    <a:pt x="5376" y="85"/>
                  </a:lnTo>
                  <a:lnTo>
                    <a:pt x="5375" y="89"/>
                  </a:lnTo>
                  <a:lnTo>
                    <a:pt x="5368" y="94"/>
                  </a:lnTo>
                  <a:lnTo>
                    <a:pt x="5368" y="98"/>
                  </a:lnTo>
                  <a:lnTo>
                    <a:pt x="5375" y="98"/>
                  </a:lnTo>
                  <a:lnTo>
                    <a:pt x="5375" y="98"/>
                  </a:lnTo>
                  <a:close/>
                  <a:moveTo>
                    <a:pt x="2428" y="91"/>
                  </a:moveTo>
                  <a:lnTo>
                    <a:pt x="2428" y="89"/>
                  </a:lnTo>
                  <a:lnTo>
                    <a:pt x="2435" y="89"/>
                  </a:lnTo>
                  <a:lnTo>
                    <a:pt x="2435" y="91"/>
                  </a:lnTo>
                  <a:lnTo>
                    <a:pt x="2440" y="91"/>
                  </a:lnTo>
                  <a:lnTo>
                    <a:pt x="2442" y="91"/>
                  </a:lnTo>
                  <a:lnTo>
                    <a:pt x="2446" y="89"/>
                  </a:lnTo>
                  <a:lnTo>
                    <a:pt x="2444" y="82"/>
                  </a:lnTo>
                  <a:lnTo>
                    <a:pt x="2444" y="82"/>
                  </a:lnTo>
                  <a:lnTo>
                    <a:pt x="2440" y="80"/>
                  </a:lnTo>
                  <a:lnTo>
                    <a:pt x="2439" y="82"/>
                  </a:lnTo>
                  <a:lnTo>
                    <a:pt x="2435" y="82"/>
                  </a:lnTo>
                  <a:lnTo>
                    <a:pt x="2432" y="82"/>
                  </a:lnTo>
                  <a:lnTo>
                    <a:pt x="2432" y="82"/>
                  </a:lnTo>
                  <a:lnTo>
                    <a:pt x="2430" y="82"/>
                  </a:lnTo>
                  <a:lnTo>
                    <a:pt x="2428" y="82"/>
                  </a:lnTo>
                  <a:lnTo>
                    <a:pt x="2428" y="82"/>
                  </a:lnTo>
                  <a:lnTo>
                    <a:pt x="2416" y="82"/>
                  </a:lnTo>
                  <a:lnTo>
                    <a:pt x="2416" y="84"/>
                  </a:lnTo>
                  <a:lnTo>
                    <a:pt x="2412" y="84"/>
                  </a:lnTo>
                  <a:lnTo>
                    <a:pt x="2412" y="85"/>
                  </a:lnTo>
                  <a:lnTo>
                    <a:pt x="2405" y="84"/>
                  </a:lnTo>
                  <a:lnTo>
                    <a:pt x="2405" y="91"/>
                  </a:lnTo>
                  <a:lnTo>
                    <a:pt x="2405" y="91"/>
                  </a:lnTo>
                  <a:lnTo>
                    <a:pt x="2405" y="92"/>
                  </a:lnTo>
                  <a:lnTo>
                    <a:pt x="2409" y="91"/>
                  </a:lnTo>
                  <a:lnTo>
                    <a:pt x="2411" y="91"/>
                  </a:lnTo>
                  <a:lnTo>
                    <a:pt x="2414" y="91"/>
                  </a:lnTo>
                  <a:lnTo>
                    <a:pt x="2423" y="89"/>
                  </a:lnTo>
                  <a:lnTo>
                    <a:pt x="2423" y="91"/>
                  </a:lnTo>
                  <a:lnTo>
                    <a:pt x="2428" y="91"/>
                  </a:lnTo>
                  <a:close/>
                  <a:moveTo>
                    <a:pt x="4963" y="84"/>
                  </a:moveTo>
                  <a:lnTo>
                    <a:pt x="4964" y="84"/>
                  </a:lnTo>
                  <a:lnTo>
                    <a:pt x="4964" y="82"/>
                  </a:lnTo>
                  <a:lnTo>
                    <a:pt x="4959" y="84"/>
                  </a:lnTo>
                  <a:lnTo>
                    <a:pt x="4957" y="87"/>
                  </a:lnTo>
                  <a:lnTo>
                    <a:pt x="4956" y="91"/>
                  </a:lnTo>
                  <a:lnTo>
                    <a:pt x="4959" y="91"/>
                  </a:lnTo>
                  <a:lnTo>
                    <a:pt x="4963" y="89"/>
                  </a:lnTo>
                  <a:lnTo>
                    <a:pt x="4963" y="84"/>
                  </a:lnTo>
                  <a:close/>
                  <a:moveTo>
                    <a:pt x="1362" y="94"/>
                  </a:moveTo>
                  <a:lnTo>
                    <a:pt x="1362" y="91"/>
                  </a:lnTo>
                  <a:lnTo>
                    <a:pt x="1363" y="89"/>
                  </a:lnTo>
                  <a:lnTo>
                    <a:pt x="1363" y="87"/>
                  </a:lnTo>
                  <a:lnTo>
                    <a:pt x="1363" y="85"/>
                  </a:lnTo>
                  <a:lnTo>
                    <a:pt x="1362" y="85"/>
                  </a:lnTo>
                  <a:lnTo>
                    <a:pt x="1362" y="87"/>
                  </a:lnTo>
                  <a:lnTo>
                    <a:pt x="1358" y="89"/>
                  </a:lnTo>
                  <a:lnTo>
                    <a:pt x="1358" y="89"/>
                  </a:lnTo>
                  <a:lnTo>
                    <a:pt x="1358" y="89"/>
                  </a:lnTo>
                  <a:lnTo>
                    <a:pt x="1358" y="91"/>
                  </a:lnTo>
                  <a:lnTo>
                    <a:pt x="1358" y="94"/>
                  </a:lnTo>
                  <a:lnTo>
                    <a:pt x="1358" y="94"/>
                  </a:lnTo>
                  <a:lnTo>
                    <a:pt x="1358" y="94"/>
                  </a:lnTo>
                  <a:lnTo>
                    <a:pt x="1362" y="94"/>
                  </a:lnTo>
                  <a:close/>
                  <a:moveTo>
                    <a:pt x="3137" y="96"/>
                  </a:moveTo>
                  <a:lnTo>
                    <a:pt x="3139" y="98"/>
                  </a:lnTo>
                  <a:lnTo>
                    <a:pt x="3139" y="98"/>
                  </a:lnTo>
                  <a:lnTo>
                    <a:pt x="3139" y="98"/>
                  </a:lnTo>
                  <a:lnTo>
                    <a:pt x="3140" y="94"/>
                  </a:lnTo>
                  <a:lnTo>
                    <a:pt x="3142" y="91"/>
                  </a:lnTo>
                  <a:lnTo>
                    <a:pt x="3144" y="87"/>
                  </a:lnTo>
                  <a:lnTo>
                    <a:pt x="3140" y="87"/>
                  </a:lnTo>
                  <a:lnTo>
                    <a:pt x="3139" y="89"/>
                  </a:lnTo>
                  <a:lnTo>
                    <a:pt x="3139" y="89"/>
                  </a:lnTo>
                  <a:lnTo>
                    <a:pt x="3137" y="89"/>
                  </a:lnTo>
                  <a:lnTo>
                    <a:pt x="3133" y="89"/>
                  </a:lnTo>
                  <a:lnTo>
                    <a:pt x="3133" y="89"/>
                  </a:lnTo>
                  <a:lnTo>
                    <a:pt x="3133" y="89"/>
                  </a:lnTo>
                  <a:lnTo>
                    <a:pt x="3133" y="92"/>
                  </a:lnTo>
                  <a:lnTo>
                    <a:pt x="3135" y="94"/>
                  </a:lnTo>
                  <a:lnTo>
                    <a:pt x="3137" y="96"/>
                  </a:lnTo>
                  <a:close/>
                  <a:moveTo>
                    <a:pt x="4950" y="94"/>
                  </a:moveTo>
                  <a:lnTo>
                    <a:pt x="4952" y="94"/>
                  </a:lnTo>
                  <a:lnTo>
                    <a:pt x="4952" y="92"/>
                  </a:lnTo>
                  <a:lnTo>
                    <a:pt x="4952" y="92"/>
                  </a:lnTo>
                  <a:lnTo>
                    <a:pt x="4954" y="92"/>
                  </a:lnTo>
                  <a:lnTo>
                    <a:pt x="4954" y="91"/>
                  </a:lnTo>
                  <a:lnTo>
                    <a:pt x="4950" y="91"/>
                  </a:lnTo>
                  <a:lnTo>
                    <a:pt x="4950" y="94"/>
                  </a:lnTo>
                  <a:close/>
                  <a:moveTo>
                    <a:pt x="3088" y="92"/>
                  </a:moveTo>
                  <a:lnTo>
                    <a:pt x="3086" y="92"/>
                  </a:lnTo>
                  <a:lnTo>
                    <a:pt x="3088" y="94"/>
                  </a:lnTo>
                  <a:lnTo>
                    <a:pt x="3088" y="96"/>
                  </a:lnTo>
                  <a:lnTo>
                    <a:pt x="3088" y="98"/>
                  </a:lnTo>
                  <a:lnTo>
                    <a:pt x="3090" y="99"/>
                  </a:lnTo>
                  <a:lnTo>
                    <a:pt x="3091" y="99"/>
                  </a:lnTo>
                  <a:lnTo>
                    <a:pt x="3091" y="96"/>
                  </a:lnTo>
                  <a:lnTo>
                    <a:pt x="3091" y="96"/>
                  </a:lnTo>
                  <a:lnTo>
                    <a:pt x="3090" y="94"/>
                  </a:lnTo>
                  <a:lnTo>
                    <a:pt x="3088" y="92"/>
                  </a:lnTo>
                  <a:close/>
                  <a:moveTo>
                    <a:pt x="3125" y="94"/>
                  </a:moveTo>
                  <a:lnTo>
                    <a:pt x="3128" y="94"/>
                  </a:lnTo>
                  <a:lnTo>
                    <a:pt x="3128" y="92"/>
                  </a:lnTo>
                  <a:lnTo>
                    <a:pt x="3125" y="92"/>
                  </a:lnTo>
                  <a:lnTo>
                    <a:pt x="3125" y="94"/>
                  </a:lnTo>
                  <a:close/>
                  <a:moveTo>
                    <a:pt x="3191" y="94"/>
                  </a:moveTo>
                  <a:lnTo>
                    <a:pt x="3191" y="94"/>
                  </a:lnTo>
                  <a:lnTo>
                    <a:pt x="3191" y="92"/>
                  </a:lnTo>
                  <a:lnTo>
                    <a:pt x="3191" y="92"/>
                  </a:lnTo>
                  <a:lnTo>
                    <a:pt x="3191" y="94"/>
                  </a:lnTo>
                  <a:lnTo>
                    <a:pt x="3191" y="94"/>
                  </a:lnTo>
                  <a:close/>
                  <a:moveTo>
                    <a:pt x="3100" y="101"/>
                  </a:moveTo>
                  <a:lnTo>
                    <a:pt x="3100" y="98"/>
                  </a:lnTo>
                  <a:lnTo>
                    <a:pt x="3100" y="94"/>
                  </a:lnTo>
                  <a:lnTo>
                    <a:pt x="3098" y="94"/>
                  </a:lnTo>
                  <a:lnTo>
                    <a:pt x="3098" y="96"/>
                  </a:lnTo>
                  <a:lnTo>
                    <a:pt x="3098" y="96"/>
                  </a:lnTo>
                  <a:lnTo>
                    <a:pt x="3098" y="98"/>
                  </a:lnTo>
                  <a:lnTo>
                    <a:pt x="3098" y="98"/>
                  </a:lnTo>
                  <a:lnTo>
                    <a:pt x="3098" y="99"/>
                  </a:lnTo>
                  <a:lnTo>
                    <a:pt x="3098" y="99"/>
                  </a:lnTo>
                  <a:lnTo>
                    <a:pt x="3098" y="101"/>
                  </a:lnTo>
                  <a:lnTo>
                    <a:pt x="3100" y="101"/>
                  </a:lnTo>
                  <a:close/>
                  <a:moveTo>
                    <a:pt x="3619" y="98"/>
                  </a:moveTo>
                  <a:lnTo>
                    <a:pt x="3622" y="98"/>
                  </a:lnTo>
                  <a:lnTo>
                    <a:pt x="3622" y="96"/>
                  </a:lnTo>
                  <a:lnTo>
                    <a:pt x="3619" y="94"/>
                  </a:lnTo>
                  <a:lnTo>
                    <a:pt x="3619" y="98"/>
                  </a:lnTo>
                  <a:close/>
                  <a:moveTo>
                    <a:pt x="1569" y="99"/>
                  </a:moveTo>
                  <a:lnTo>
                    <a:pt x="1568" y="99"/>
                  </a:lnTo>
                  <a:lnTo>
                    <a:pt x="1568" y="99"/>
                  </a:lnTo>
                  <a:lnTo>
                    <a:pt x="1568" y="98"/>
                  </a:lnTo>
                  <a:lnTo>
                    <a:pt x="1564" y="98"/>
                  </a:lnTo>
                  <a:lnTo>
                    <a:pt x="1566" y="101"/>
                  </a:lnTo>
                  <a:lnTo>
                    <a:pt x="1569" y="101"/>
                  </a:lnTo>
                  <a:lnTo>
                    <a:pt x="1569" y="99"/>
                  </a:lnTo>
                  <a:close/>
                  <a:moveTo>
                    <a:pt x="3083" y="101"/>
                  </a:moveTo>
                  <a:lnTo>
                    <a:pt x="3081" y="101"/>
                  </a:lnTo>
                  <a:lnTo>
                    <a:pt x="3079" y="99"/>
                  </a:lnTo>
                  <a:lnTo>
                    <a:pt x="3077" y="99"/>
                  </a:lnTo>
                  <a:lnTo>
                    <a:pt x="3077" y="101"/>
                  </a:lnTo>
                  <a:lnTo>
                    <a:pt x="3076" y="103"/>
                  </a:lnTo>
                  <a:lnTo>
                    <a:pt x="3074" y="106"/>
                  </a:lnTo>
                  <a:lnTo>
                    <a:pt x="3077" y="106"/>
                  </a:lnTo>
                  <a:lnTo>
                    <a:pt x="3079" y="108"/>
                  </a:lnTo>
                  <a:lnTo>
                    <a:pt x="3081" y="110"/>
                  </a:lnTo>
                  <a:lnTo>
                    <a:pt x="3083" y="101"/>
                  </a:lnTo>
                  <a:close/>
                  <a:moveTo>
                    <a:pt x="3673" y="122"/>
                  </a:moveTo>
                  <a:lnTo>
                    <a:pt x="3674" y="122"/>
                  </a:lnTo>
                  <a:lnTo>
                    <a:pt x="3673" y="120"/>
                  </a:lnTo>
                  <a:lnTo>
                    <a:pt x="3673" y="118"/>
                  </a:lnTo>
                  <a:lnTo>
                    <a:pt x="3673" y="117"/>
                  </a:lnTo>
                  <a:lnTo>
                    <a:pt x="3671" y="117"/>
                  </a:lnTo>
                  <a:lnTo>
                    <a:pt x="3669" y="115"/>
                  </a:lnTo>
                  <a:lnTo>
                    <a:pt x="3667" y="113"/>
                  </a:lnTo>
                  <a:lnTo>
                    <a:pt x="3666" y="113"/>
                  </a:lnTo>
                  <a:lnTo>
                    <a:pt x="3664" y="111"/>
                  </a:lnTo>
                  <a:lnTo>
                    <a:pt x="3662" y="110"/>
                  </a:lnTo>
                  <a:lnTo>
                    <a:pt x="3660" y="110"/>
                  </a:lnTo>
                  <a:lnTo>
                    <a:pt x="3657" y="108"/>
                  </a:lnTo>
                  <a:lnTo>
                    <a:pt x="3653" y="104"/>
                  </a:lnTo>
                  <a:lnTo>
                    <a:pt x="3650" y="101"/>
                  </a:lnTo>
                  <a:lnTo>
                    <a:pt x="3645" y="101"/>
                  </a:lnTo>
                  <a:lnTo>
                    <a:pt x="3645" y="103"/>
                  </a:lnTo>
                  <a:lnTo>
                    <a:pt x="3645" y="103"/>
                  </a:lnTo>
                  <a:lnTo>
                    <a:pt x="3645" y="106"/>
                  </a:lnTo>
                  <a:lnTo>
                    <a:pt x="3645" y="106"/>
                  </a:lnTo>
                  <a:lnTo>
                    <a:pt x="3645" y="106"/>
                  </a:lnTo>
                  <a:lnTo>
                    <a:pt x="3643" y="106"/>
                  </a:lnTo>
                  <a:lnTo>
                    <a:pt x="3643" y="110"/>
                  </a:lnTo>
                  <a:lnTo>
                    <a:pt x="3645" y="113"/>
                  </a:lnTo>
                  <a:lnTo>
                    <a:pt x="3647" y="115"/>
                  </a:lnTo>
                  <a:lnTo>
                    <a:pt x="3647" y="117"/>
                  </a:lnTo>
                  <a:lnTo>
                    <a:pt x="3648" y="117"/>
                  </a:lnTo>
                  <a:lnTo>
                    <a:pt x="3650" y="115"/>
                  </a:lnTo>
                  <a:lnTo>
                    <a:pt x="3652" y="115"/>
                  </a:lnTo>
                  <a:lnTo>
                    <a:pt x="3652" y="117"/>
                  </a:lnTo>
                  <a:lnTo>
                    <a:pt x="3655" y="117"/>
                  </a:lnTo>
                  <a:lnTo>
                    <a:pt x="3657" y="120"/>
                  </a:lnTo>
                  <a:lnTo>
                    <a:pt x="3659" y="120"/>
                  </a:lnTo>
                  <a:lnTo>
                    <a:pt x="3659" y="122"/>
                  </a:lnTo>
                  <a:lnTo>
                    <a:pt x="3667" y="122"/>
                  </a:lnTo>
                  <a:lnTo>
                    <a:pt x="3667" y="124"/>
                  </a:lnTo>
                  <a:lnTo>
                    <a:pt x="3669" y="124"/>
                  </a:lnTo>
                  <a:lnTo>
                    <a:pt x="3671" y="122"/>
                  </a:lnTo>
                  <a:lnTo>
                    <a:pt x="3673" y="122"/>
                  </a:lnTo>
                  <a:close/>
                  <a:moveTo>
                    <a:pt x="1571" y="117"/>
                  </a:moveTo>
                  <a:lnTo>
                    <a:pt x="1571" y="115"/>
                  </a:lnTo>
                  <a:lnTo>
                    <a:pt x="1568" y="113"/>
                  </a:lnTo>
                  <a:lnTo>
                    <a:pt x="1564" y="110"/>
                  </a:lnTo>
                  <a:lnTo>
                    <a:pt x="1562" y="110"/>
                  </a:lnTo>
                  <a:lnTo>
                    <a:pt x="1562" y="106"/>
                  </a:lnTo>
                  <a:lnTo>
                    <a:pt x="1561" y="106"/>
                  </a:lnTo>
                  <a:lnTo>
                    <a:pt x="1561" y="106"/>
                  </a:lnTo>
                  <a:lnTo>
                    <a:pt x="1561" y="104"/>
                  </a:lnTo>
                  <a:lnTo>
                    <a:pt x="1561" y="104"/>
                  </a:lnTo>
                  <a:lnTo>
                    <a:pt x="1559" y="103"/>
                  </a:lnTo>
                  <a:lnTo>
                    <a:pt x="1559" y="106"/>
                  </a:lnTo>
                  <a:lnTo>
                    <a:pt x="1561" y="106"/>
                  </a:lnTo>
                  <a:lnTo>
                    <a:pt x="1561" y="110"/>
                  </a:lnTo>
                  <a:lnTo>
                    <a:pt x="1561" y="113"/>
                  </a:lnTo>
                  <a:lnTo>
                    <a:pt x="1562" y="115"/>
                  </a:lnTo>
                  <a:lnTo>
                    <a:pt x="1564" y="117"/>
                  </a:lnTo>
                  <a:lnTo>
                    <a:pt x="1571" y="117"/>
                  </a:lnTo>
                  <a:close/>
                  <a:moveTo>
                    <a:pt x="5219" y="118"/>
                  </a:moveTo>
                  <a:lnTo>
                    <a:pt x="5221" y="117"/>
                  </a:lnTo>
                  <a:lnTo>
                    <a:pt x="5221" y="117"/>
                  </a:lnTo>
                  <a:lnTo>
                    <a:pt x="5223" y="117"/>
                  </a:lnTo>
                  <a:lnTo>
                    <a:pt x="5224" y="117"/>
                  </a:lnTo>
                  <a:lnTo>
                    <a:pt x="5226" y="117"/>
                  </a:lnTo>
                  <a:lnTo>
                    <a:pt x="5228" y="115"/>
                  </a:lnTo>
                  <a:lnTo>
                    <a:pt x="5228" y="113"/>
                  </a:lnTo>
                  <a:lnTo>
                    <a:pt x="5228" y="113"/>
                  </a:lnTo>
                  <a:lnTo>
                    <a:pt x="5228" y="113"/>
                  </a:lnTo>
                  <a:lnTo>
                    <a:pt x="5224" y="111"/>
                  </a:lnTo>
                  <a:lnTo>
                    <a:pt x="5221" y="108"/>
                  </a:lnTo>
                  <a:lnTo>
                    <a:pt x="5217" y="106"/>
                  </a:lnTo>
                  <a:lnTo>
                    <a:pt x="5216" y="106"/>
                  </a:lnTo>
                  <a:lnTo>
                    <a:pt x="5214" y="108"/>
                  </a:lnTo>
                  <a:lnTo>
                    <a:pt x="5214" y="110"/>
                  </a:lnTo>
                  <a:lnTo>
                    <a:pt x="5214" y="110"/>
                  </a:lnTo>
                  <a:lnTo>
                    <a:pt x="5214" y="110"/>
                  </a:lnTo>
                  <a:lnTo>
                    <a:pt x="5214" y="113"/>
                  </a:lnTo>
                  <a:lnTo>
                    <a:pt x="5216" y="115"/>
                  </a:lnTo>
                  <a:lnTo>
                    <a:pt x="5217" y="115"/>
                  </a:lnTo>
                  <a:lnTo>
                    <a:pt x="5217" y="117"/>
                  </a:lnTo>
                  <a:lnTo>
                    <a:pt x="5219" y="118"/>
                  </a:lnTo>
                  <a:close/>
                  <a:moveTo>
                    <a:pt x="1493" y="110"/>
                  </a:moveTo>
                  <a:lnTo>
                    <a:pt x="1494" y="110"/>
                  </a:lnTo>
                  <a:lnTo>
                    <a:pt x="1494" y="108"/>
                  </a:lnTo>
                  <a:lnTo>
                    <a:pt x="1494" y="108"/>
                  </a:lnTo>
                  <a:lnTo>
                    <a:pt x="1493" y="106"/>
                  </a:lnTo>
                  <a:lnTo>
                    <a:pt x="1493" y="110"/>
                  </a:lnTo>
                  <a:close/>
                  <a:moveTo>
                    <a:pt x="3069" y="110"/>
                  </a:moveTo>
                  <a:lnTo>
                    <a:pt x="3069" y="111"/>
                  </a:lnTo>
                  <a:lnTo>
                    <a:pt x="3067" y="111"/>
                  </a:lnTo>
                  <a:lnTo>
                    <a:pt x="3067" y="115"/>
                  </a:lnTo>
                  <a:lnTo>
                    <a:pt x="3069" y="118"/>
                  </a:lnTo>
                  <a:lnTo>
                    <a:pt x="3071" y="118"/>
                  </a:lnTo>
                  <a:lnTo>
                    <a:pt x="3071" y="117"/>
                  </a:lnTo>
                  <a:lnTo>
                    <a:pt x="3072" y="117"/>
                  </a:lnTo>
                  <a:lnTo>
                    <a:pt x="3072" y="115"/>
                  </a:lnTo>
                  <a:lnTo>
                    <a:pt x="3074" y="115"/>
                  </a:lnTo>
                  <a:lnTo>
                    <a:pt x="3074" y="115"/>
                  </a:lnTo>
                  <a:lnTo>
                    <a:pt x="3076" y="115"/>
                  </a:lnTo>
                  <a:lnTo>
                    <a:pt x="3077" y="110"/>
                  </a:lnTo>
                  <a:lnTo>
                    <a:pt x="3076" y="110"/>
                  </a:lnTo>
                  <a:lnTo>
                    <a:pt x="3076" y="108"/>
                  </a:lnTo>
                  <a:lnTo>
                    <a:pt x="3069" y="110"/>
                  </a:lnTo>
                  <a:close/>
                  <a:moveTo>
                    <a:pt x="1418" y="115"/>
                  </a:moveTo>
                  <a:lnTo>
                    <a:pt x="1418" y="113"/>
                  </a:lnTo>
                  <a:lnTo>
                    <a:pt x="1411" y="113"/>
                  </a:lnTo>
                  <a:lnTo>
                    <a:pt x="1409" y="111"/>
                  </a:lnTo>
                  <a:lnTo>
                    <a:pt x="1407" y="111"/>
                  </a:lnTo>
                  <a:lnTo>
                    <a:pt x="1405" y="111"/>
                  </a:lnTo>
                  <a:lnTo>
                    <a:pt x="1405" y="113"/>
                  </a:lnTo>
                  <a:lnTo>
                    <a:pt x="1404" y="113"/>
                  </a:lnTo>
                  <a:lnTo>
                    <a:pt x="1404" y="110"/>
                  </a:lnTo>
                  <a:lnTo>
                    <a:pt x="1402" y="110"/>
                  </a:lnTo>
                  <a:lnTo>
                    <a:pt x="1400" y="110"/>
                  </a:lnTo>
                  <a:lnTo>
                    <a:pt x="1398" y="110"/>
                  </a:lnTo>
                  <a:lnTo>
                    <a:pt x="1397" y="111"/>
                  </a:lnTo>
                  <a:lnTo>
                    <a:pt x="1397" y="117"/>
                  </a:lnTo>
                  <a:lnTo>
                    <a:pt x="1395" y="117"/>
                  </a:lnTo>
                  <a:lnTo>
                    <a:pt x="1395" y="115"/>
                  </a:lnTo>
                  <a:lnTo>
                    <a:pt x="1391" y="115"/>
                  </a:lnTo>
                  <a:lnTo>
                    <a:pt x="1390" y="118"/>
                  </a:lnTo>
                  <a:lnTo>
                    <a:pt x="1390" y="122"/>
                  </a:lnTo>
                  <a:lnTo>
                    <a:pt x="1388" y="125"/>
                  </a:lnTo>
                  <a:lnTo>
                    <a:pt x="1386" y="127"/>
                  </a:lnTo>
                  <a:lnTo>
                    <a:pt x="1384" y="129"/>
                  </a:lnTo>
                  <a:lnTo>
                    <a:pt x="1379" y="131"/>
                  </a:lnTo>
                  <a:lnTo>
                    <a:pt x="1381" y="132"/>
                  </a:lnTo>
                  <a:lnTo>
                    <a:pt x="1381" y="134"/>
                  </a:lnTo>
                  <a:lnTo>
                    <a:pt x="1381" y="136"/>
                  </a:lnTo>
                  <a:lnTo>
                    <a:pt x="1383" y="136"/>
                  </a:lnTo>
                  <a:lnTo>
                    <a:pt x="1384" y="136"/>
                  </a:lnTo>
                  <a:lnTo>
                    <a:pt x="1384" y="134"/>
                  </a:lnTo>
                  <a:lnTo>
                    <a:pt x="1386" y="134"/>
                  </a:lnTo>
                  <a:lnTo>
                    <a:pt x="1386" y="138"/>
                  </a:lnTo>
                  <a:lnTo>
                    <a:pt x="1388" y="138"/>
                  </a:lnTo>
                  <a:lnTo>
                    <a:pt x="1388" y="139"/>
                  </a:lnTo>
                  <a:lnTo>
                    <a:pt x="1390" y="139"/>
                  </a:lnTo>
                  <a:lnTo>
                    <a:pt x="1391" y="139"/>
                  </a:lnTo>
                  <a:lnTo>
                    <a:pt x="1391" y="139"/>
                  </a:lnTo>
                  <a:lnTo>
                    <a:pt x="1391" y="139"/>
                  </a:lnTo>
                  <a:lnTo>
                    <a:pt x="1391" y="136"/>
                  </a:lnTo>
                  <a:lnTo>
                    <a:pt x="1393" y="136"/>
                  </a:lnTo>
                  <a:lnTo>
                    <a:pt x="1393" y="134"/>
                  </a:lnTo>
                  <a:lnTo>
                    <a:pt x="1397" y="134"/>
                  </a:lnTo>
                  <a:lnTo>
                    <a:pt x="1397" y="139"/>
                  </a:lnTo>
                  <a:lnTo>
                    <a:pt x="1395" y="139"/>
                  </a:lnTo>
                  <a:lnTo>
                    <a:pt x="1395" y="141"/>
                  </a:lnTo>
                  <a:lnTo>
                    <a:pt x="1397" y="141"/>
                  </a:lnTo>
                  <a:lnTo>
                    <a:pt x="1397" y="141"/>
                  </a:lnTo>
                  <a:lnTo>
                    <a:pt x="1398" y="141"/>
                  </a:lnTo>
                  <a:lnTo>
                    <a:pt x="1400" y="143"/>
                  </a:lnTo>
                  <a:lnTo>
                    <a:pt x="1400" y="143"/>
                  </a:lnTo>
                  <a:lnTo>
                    <a:pt x="1402" y="145"/>
                  </a:lnTo>
                  <a:lnTo>
                    <a:pt x="1402" y="146"/>
                  </a:lnTo>
                  <a:lnTo>
                    <a:pt x="1402" y="148"/>
                  </a:lnTo>
                  <a:lnTo>
                    <a:pt x="1405" y="148"/>
                  </a:lnTo>
                  <a:lnTo>
                    <a:pt x="1405" y="148"/>
                  </a:lnTo>
                  <a:lnTo>
                    <a:pt x="1407" y="148"/>
                  </a:lnTo>
                  <a:lnTo>
                    <a:pt x="1407" y="148"/>
                  </a:lnTo>
                  <a:lnTo>
                    <a:pt x="1409" y="148"/>
                  </a:lnTo>
                  <a:lnTo>
                    <a:pt x="1411" y="148"/>
                  </a:lnTo>
                  <a:lnTo>
                    <a:pt x="1412" y="146"/>
                  </a:lnTo>
                  <a:lnTo>
                    <a:pt x="1414" y="146"/>
                  </a:lnTo>
                  <a:lnTo>
                    <a:pt x="1412" y="145"/>
                  </a:lnTo>
                  <a:lnTo>
                    <a:pt x="1412" y="145"/>
                  </a:lnTo>
                  <a:lnTo>
                    <a:pt x="1412" y="143"/>
                  </a:lnTo>
                  <a:lnTo>
                    <a:pt x="1416" y="143"/>
                  </a:lnTo>
                  <a:lnTo>
                    <a:pt x="1418" y="145"/>
                  </a:lnTo>
                  <a:lnTo>
                    <a:pt x="1423" y="143"/>
                  </a:lnTo>
                  <a:lnTo>
                    <a:pt x="1425" y="141"/>
                  </a:lnTo>
                  <a:lnTo>
                    <a:pt x="1426" y="141"/>
                  </a:lnTo>
                  <a:lnTo>
                    <a:pt x="1430" y="141"/>
                  </a:lnTo>
                  <a:lnTo>
                    <a:pt x="1433" y="139"/>
                  </a:lnTo>
                  <a:lnTo>
                    <a:pt x="1435" y="139"/>
                  </a:lnTo>
                  <a:lnTo>
                    <a:pt x="1435" y="138"/>
                  </a:lnTo>
                  <a:lnTo>
                    <a:pt x="1430" y="138"/>
                  </a:lnTo>
                  <a:lnTo>
                    <a:pt x="1430" y="136"/>
                  </a:lnTo>
                  <a:lnTo>
                    <a:pt x="1430" y="136"/>
                  </a:lnTo>
                  <a:lnTo>
                    <a:pt x="1430" y="124"/>
                  </a:lnTo>
                  <a:lnTo>
                    <a:pt x="1426" y="122"/>
                  </a:lnTo>
                  <a:lnTo>
                    <a:pt x="1426" y="122"/>
                  </a:lnTo>
                  <a:lnTo>
                    <a:pt x="1423" y="118"/>
                  </a:lnTo>
                  <a:lnTo>
                    <a:pt x="1419" y="117"/>
                  </a:lnTo>
                  <a:lnTo>
                    <a:pt x="1419" y="115"/>
                  </a:lnTo>
                  <a:lnTo>
                    <a:pt x="1418" y="115"/>
                  </a:lnTo>
                  <a:close/>
                  <a:moveTo>
                    <a:pt x="1669" y="110"/>
                  </a:moveTo>
                  <a:lnTo>
                    <a:pt x="1669" y="111"/>
                  </a:lnTo>
                  <a:lnTo>
                    <a:pt x="1667" y="111"/>
                  </a:lnTo>
                  <a:lnTo>
                    <a:pt x="1667" y="113"/>
                  </a:lnTo>
                  <a:lnTo>
                    <a:pt x="1655" y="113"/>
                  </a:lnTo>
                  <a:lnTo>
                    <a:pt x="1657" y="117"/>
                  </a:lnTo>
                  <a:lnTo>
                    <a:pt x="1657" y="118"/>
                  </a:lnTo>
                  <a:lnTo>
                    <a:pt x="1658" y="118"/>
                  </a:lnTo>
                  <a:lnTo>
                    <a:pt x="1658" y="118"/>
                  </a:lnTo>
                  <a:lnTo>
                    <a:pt x="1658" y="118"/>
                  </a:lnTo>
                  <a:lnTo>
                    <a:pt x="1660" y="117"/>
                  </a:lnTo>
                  <a:lnTo>
                    <a:pt x="1662" y="118"/>
                  </a:lnTo>
                  <a:lnTo>
                    <a:pt x="1664" y="118"/>
                  </a:lnTo>
                  <a:lnTo>
                    <a:pt x="1664" y="122"/>
                  </a:lnTo>
                  <a:lnTo>
                    <a:pt x="1667" y="120"/>
                  </a:lnTo>
                  <a:lnTo>
                    <a:pt x="1671" y="118"/>
                  </a:lnTo>
                  <a:lnTo>
                    <a:pt x="1674" y="117"/>
                  </a:lnTo>
                  <a:lnTo>
                    <a:pt x="1676" y="115"/>
                  </a:lnTo>
                  <a:lnTo>
                    <a:pt x="1676" y="113"/>
                  </a:lnTo>
                  <a:lnTo>
                    <a:pt x="1678" y="111"/>
                  </a:lnTo>
                  <a:lnTo>
                    <a:pt x="1678" y="110"/>
                  </a:lnTo>
                  <a:lnTo>
                    <a:pt x="1669" y="110"/>
                  </a:lnTo>
                  <a:close/>
                  <a:moveTo>
                    <a:pt x="1653" y="117"/>
                  </a:moveTo>
                  <a:lnTo>
                    <a:pt x="1655" y="117"/>
                  </a:lnTo>
                  <a:lnTo>
                    <a:pt x="1653" y="115"/>
                  </a:lnTo>
                  <a:lnTo>
                    <a:pt x="1653" y="115"/>
                  </a:lnTo>
                  <a:lnTo>
                    <a:pt x="1653" y="115"/>
                  </a:lnTo>
                  <a:lnTo>
                    <a:pt x="1653" y="117"/>
                  </a:lnTo>
                  <a:close/>
                  <a:moveTo>
                    <a:pt x="1686" y="115"/>
                  </a:moveTo>
                  <a:lnTo>
                    <a:pt x="1681" y="115"/>
                  </a:lnTo>
                  <a:lnTo>
                    <a:pt x="1681" y="118"/>
                  </a:lnTo>
                  <a:lnTo>
                    <a:pt x="1681" y="118"/>
                  </a:lnTo>
                  <a:lnTo>
                    <a:pt x="1681" y="122"/>
                  </a:lnTo>
                  <a:lnTo>
                    <a:pt x="1685" y="120"/>
                  </a:lnTo>
                  <a:lnTo>
                    <a:pt x="1686" y="118"/>
                  </a:lnTo>
                  <a:lnTo>
                    <a:pt x="1686" y="115"/>
                  </a:lnTo>
                  <a:close/>
                  <a:moveTo>
                    <a:pt x="5106" y="118"/>
                  </a:moveTo>
                  <a:lnTo>
                    <a:pt x="5106" y="122"/>
                  </a:lnTo>
                  <a:lnTo>
                    <a:pt x="5106" y="122"/>
                  </a:lnTo>
                  <a:lnTo>
                    <a:pt x="5106" y="120"/>
                  </a:lnTo>
                  <a:lnTo>
                    <a:pt x="5106" y="120"/>
                  </a:lnTo>
                  <a:lnTo>
                    <a:pt x="5106" y="118"/>
                  </a:lnTo>
                  <a:close/>
                  <a:moveTo>
                    <a:pt x="1718" y="124"/>
                  </a:moveTo>
                  <a:lnTo>
                    <a:pt x="1718" y="124"/>
                  </a:lnTo>
                  <a:lnTo>
                    <a:pt x="1718" y="124"/>
                  </a:lnTo>
                  <a:lnTo>
                    <a:pt x="1718" y="120"/>
                  </a:lnTo>
                  <a:lnTo>
                    <a:pt x="1716" y="120"/>
                  </a:lnTo>
                  <a:lnTo>
                    <a:pt x="1714" y="120"/>
                  </a:lnTo>
                  <a:lnTo>
                    <a:pt x="1713" y="122"/>
                  </a:lnTo>
                  <a:lnTo>
                    <a:pt x="1711" y="122"/>
                  </a:lnTo>
                  <a:lnTo>
                    <a:pt x="1713" y="124"/>
                  </a:lnTo>
                  <a:lnTo>
                    <a:pt x="1718" y="124"/>
                  </a:lnTo>
                  <a:close/>
                  <a:moveTo>
                    <a:pt x="3050" y="139"/>
                  </a:moveTo>
                  <a:lnTo>
                    <a:pt x="3053" y="139"/>
                  </a:lnTo>
                  <a:lnTo>
                    <a:pt x="3053" y="138"/>
                  </a:lnTo>
                  <a:lnTo>
                    <a:pt x="3055" y="136"/>
                  </a:lnTo>
                  <a:lnTo>
                    <a:pt x="3057" y="136"/>
                  </a:lnTo>
                  <a:lnTo>
                    <a:pt x="3058" y="136"/>
                  </a:lnTo>
                  <a:lnTo>
                    <a:pt x="3058" y="136"/>
                  </a:lnTo>
                  <a:lnTo>
                    <a:pt x="3058" y="136"/>
                  </a:lnTo>
                  <a:lnTo>
                    <a:pt x="3062" y="136"/>
                  </a:lnTo>
                  <a:lnTo>
                    <a:pt x="3062" y="132"/>
                  </a:lnTo>
                  <a:lnTo>
                    <a:pt x="3064" y="131"/>
                  </a:lnTo>
                  <a:lnTo>
                    <a:pt x="3064" y="127"/>
                  </a:lnTo>
                  <a:lnTo>
                    <a:pt x="3064" y="124"/>
                  </a:lnTo>
                  <a:lnTo>
                    <a:pt x="3062" y="122"/>
                  </a:lnTo>
                  <a:lnTo>
                    <a:pt x="3062" y="120"/>
                  </a:lnTo>
                  <a:lnTo>
                    <a:pt x="3062" y="120"/>
                  </a:lnTo>
                  <a:lnTo>
                    <a:pt x="3060" y="122"/>
                  </a:lnTo>
                  <a:lnTo>
                    <a:pt x="3060" y="122"/>
                  </a:lnTo>
                  <a:lnTo>
                    <a:pt x="3058" y="124"/>
                  </a:lnTo>
                  <a:lnTo>
                    <a:pt x="3057" y="124"/>
                  </a:lnTo>
                  <a:lnTo>
                    <a:pt x="3055" y="124"/>
                  </a:lnTo>
                  <a:lnTo>
                    <a:pt x="3055" y="127"/>
                  </a:lnTo>
                  <a:lnTo>
                    <a:pt x="3051" y="127"/>
                  </a:lnTo>
                  <a:lnTo>
                    <a:pt x="3050" y="132"/>
                  </a:lnTo>
                  <a:lnTo>
                    <a:pt x="3051" y="134"/>
                  </a:lnTo>
                  <a:lnTo>
                    <a:pt x="3051" y="134"/>
                  </a:lnTo>
                  <a:lnTo>
                    <a:pt x="3051" y="136"/>
                  </a:lnTo>
                  <a:lnTo>
                    <a:pt x="3050" y="136"/>
                  </a:lnTo>
                  <a:lnTo>
                    <a:pt x="3050" y="139"/>
                  </a:lnTo>
                  <a:close/>
                  <a:moveTo>
                    <a:pt x="1360" y="125"/>
                  </a:moveTo>
                  <a:lnTo>
                    <a:pt x="1360" y="124"/>
                  </a:lnTo>
                  <a:lnTo>
                    <a:pt x="1360" y="122"/>
                  </a:lnTo>
                  <a:lnTo>
                    <a:pt x="1358" y="122"/>
                  </a:lnTo>
                  <a:lnTo>
                    <a:pt x="1358" y="124"/>
                  </a:lnTo>
                  <a:lnTo>
                    <a:pt x="1358" y="125"/>
                  </a:lnTo>
                  <a:lnTo>
                    <a:pt x="1360" y="125"/>
                  </a:lnTo>
                  <a:close/>
                  <a:moveTo>
                    <a:pt x="1679" y="127"/>
                  </a:moveTo>
                  <a:lnTo>
                    <a:pt x="1678" y="122"/>
                  </a:lnTo>
                  <a:lnTo>
                    <a:pt x="1676" y="122"/>
                  </a:lnTo>
                  <a:lnTo>
                    <a:pt x="1676" y="122"/>
                  </a:lnTo>
                  <a:lnTo>
                    <a:pt x="1676" y="124"/>
                  </a:lnTo>
                  <a:lnTo>
                    <a:pt x="1676" y="124"/>
                  </a:lnTo>
                  <a:lnTo>
                    <a:pt x="1678" y="125"/>
                  </a:lnTo>
                  <a:lnTo>
                    <a:pt x="1678" y="127"/>
                  </a:lnTo>
                  <a:lnTo>
                    <a:pt x="1679" y="127"/>
                  </a:lnTo>
                  <a:close/>
                  <a:moveTo>
                    <a:pt x="3516" y="139"/>
                  </a:moveTo>
                  <a:lnTo>
                    <a:pt x="3517" y="138"/>
                  </a:lnTo>
                  <a:lnTo>
                    <a:pt x="3519" y="136"/>
                  </a:lnTo>
                  <a:lnTo>
                    <a:pt x="3519" y="132"/>
                  </a:lnTo>
                  <a:lnTo>
                    <a:pt x="3521" y="132"/>
                  </a:lnTo>
                  <a:lnTo>
                    <a:pt x="3521" y="131"/>
                  </a:lnTo>
                  <a:lnTo>
                    <a:pt x="3521" y="129"/>
                  </a:lnTo>
                  <a:lnTo>
                    <a:pt x="3519" y="127"/>
                  </a:lnTo>
                  <a:lnTo>
                    <a:pt x="3519" y="125"/>
                  </a:lnTo>
                  <a:lnTo>
                    <a:pt x="3516" y="125"/>
                  </a:lnTo>
                  <a:lnTo>
                    <a:pt x="3516" y="124"/>
                  </a:lnTo>
                  <a:lnTo>
                    <a:pt x="3514" y="124"/>
                  </a:lnTo>
                  <a:lnTo>
                    <a:pt x="3512" y="124"/>
                  </a:lnTo>
                  <a:lnTo>
                    <a:pt x="3510" y="124"/>
                  </a:lnTo>
                  <a:lnTo>
                    <a:pt x="3509" y="124"/>
                  </a:lnTo>
                  <a:lnTo>
                    <a:pt x="3509" y="124"/>
                  </a:lnTo>
                  <a:lnTo>
                    <a:pt x="3507" y="125"/>
                  </a:lnTo>
                  <a:lnTo>
                    <a:pt x="3505" y="125"/>
                  </a:lnTo>
                  <a:lnTo>
                    <a:pt x="3503" y="127"/>
                  </a:lnTo>
                  <a:lnTo>
                    <a:pt x="3503" y="134"/>
                  </a:lnTo>
                  <a:lnTo>
                    <a:pt x="3503" y="134"/>
                  </a:lnTo>
                  <a:lnTo>
                    <a:pt x="3505" y="138"/>
                  </a:lnTo>
                  <a:lnTo>
                    <a:pt x="3505" y="139"/>
                  </a:lnTo>
                  <a:lnTo>
                    <a:pt x="3507" y="141"/>
                  </a:lnTo>
                  <a:lnTo>
                    <a:pt x="3509" y="141"/>
                  </a:lnTo>
                  <a:lnTo>
                    <a:pt x="3510" y="143"/>
                  </a:lnTo>
                  <a:lnTo>
                    <a:pt x="3514" y="143"/>
                  </a:lnTo>
                  <a:lnTo>
                    <a:pt x="3514" y="141"/>
                  </a:lnTo>
                  <a:lnTo>
                    <a:pt x="3514" y="141"/>
                  </a:lnTo>
                  <a:lnTo>
                    <a:pt x="3516" y="139"/>
                  </a:lnTo>
                  <a:lnTo>
                    <a:pt x="3516" y="139"/>
                  </a:lnTo>
                  <a:close/>
                  <a:moveTo>
                    <a:pt x="5109" y="129"/>
                  </a:moveTo>
                  <a:lnTo>
                    <a:pt x="5109" y="127"/>
                  </a:lnTo>
                  <a:lnTo>
                    <a:pt x="5107" y="127"/>
                  </a:lnTo>
                  <a:lnTo>
                    <a:pt x="5107" y="131"/>
                  </a:lnTo>
                  <a:lnTo>
                    <a:pt x="5109" y="131"/>
                  </a:lnTo>
                  <a:lnTo>
                    <a:pt x="5109" y="129"/>
                  </a:lnTo>
                  <a:lnTo>
                    <a:pt x="5109" y="129"/>
                  </a:lnTo>
                  <a:lnTo>
                    <a:pt x="5109" y="129"/>
                  </a:lnTo>
                  <a:close/>
                  <a:moveTo>
                    <a:pt x="1367" y="136"/>
                  </a:moveTo>
                  <a:lnTo>
                    <a:pt x="1369" y="131"/>
                  </a:lnTo>
                  <a:lnTo>
                    <a:pt x="1367" y="131"/>
                  </a:lnTo>
                  <a:lnTo>
                    <a:pt x="1365" y="132"/>
                  </a:lnTo>
                  <a:lnTo>
                    <a:pt x="1360" y="131"/>
                  </a:lnTo>
                  <a:lnTo>
                    <a:pt x="1360" y="134"/>
                  </a:lnTo>
                  <a:lnTo>
                    <a:pt x="1360" y="134"/>
                  </a:lnTo>
                  <a:lnTo>
                    <a:pt x="1360" y="136"/>
                  </a:lnTo>
                  <a:lnTo>
                    <a:pt x="1363" y="134"/>
                  </a:lnTo>
                  <a:lnTo>
                    <a:pt x="1363" y="136"/>
                  </a:lnTo>
                  <a:lnTo>
                    <a:pt x="1367" y="136"/>
                  </a:lnTo>
                  <a:close/>
                  <a:moveTo>
                    <a:pt x="3046" y="131"/>
                  </a:moveTo>
                  <a:lnTo>
                    <a:pt x="3046" y="131"/>
                  </a:lnTo>
                  <a:lnTo>
                    <a:pt x="3046" y="131"/>
                  </a:lnTo>
                  <a:lnTo>
                    <a:pt x="3044" y="132"/>
                  </a:lnTo>
                  <a:lnTo>
                    <a:pt x="3046" y="132"/>
                  </a:lnTo>
                  <a:lnTo>
                    <a:pt x="3046" y="131"/>
                  </a:lnTo>
                  <a:close/>
                  <a:moveTo>
                    <a:pt x="3043" y="136"/>
                  </a:moveTo>
                  <a:lnTo>
                    <a:pt x="3044" y="136"/>
                  </a:lnTo>
                  <a:lnTo>
                    <a:pt x="3044" y="134"/>
                  </a:lnTo>
                  <a:lnTo>
                    <a:pt x="3044" y="132"/>
                  </a:lnTo>
                  <a:lnTo>
                    <a:pt x="3044" y="132"/>
                  </a:lnTo>
                  <a:lnTo>
                    <a:pt x="3043" y="136"/>
                  </a:lnTo>
                  <a:close/>
                  <a:moveTo>
                    <a:pt x="1348" y="139"/>
                  </a:moveTo>
                  <a:lnTo>
                    <a:pt x="1348" y="139"/>
                  </a:lnTo>
                  <a:lnTo>
                    <a:pt x="1349" y="138"/>
                  </a:lnTo>
                  <a:lnTo>
                    <a:pt x="1348" y="138"/>
                  </a:lnTo>
                  <a:lnTo>
                    <a:pt x="1348" y="136"/>
                  </a:lnTo>
                  <a:lnTo>
                    <a:pt x="1348" y="136"/>
                  </a:lnTo>
                  <a:lnTo>
                    <a:pt x="1346" y="136"/>
                  </a:lnTo>
                  <a:lnTo>
                    <a:pt x="1344" y="138"/>
                  </a:lnTo>
                  <a:lnTo>
                    <a:pt x="1341" y="138"/>
                  </a:lnTo>
                  <a:lnTo>
                    <a:pt x="1341" y="141"/>
                  </a:lnTo>
                  <a:lnTo>
                    <a:pt x="1343" y="141"/>
                  </a:lnTo>
                  <a:lnTo>
                    <a:pt x="1343" y="143"/>
                  </a:lnTo>
                  <a:lnTo>
                    <a:pt x="1344" y="141"/>
                  </a:lnTo>
                  <a:lnTo>
                    <a:pt x="1348" y="139"/>
                  </a:lnTo>
                  <a:close/>
                  <a:moveTo>
                    <a:pt x="1676" y="145"/>
                  </a:moveTo>
                  <a:lnTo>
                    <a:pt x="1674" y="141"/>
                  </a:lnTo>
                  <a:lnTo>
                    <a:pt x="1671" y="139"/>
                  </a:lnTo>
                  <a:lnTo>
                    <a:pt x="1669" y="139"/>
                  </a:lnTo>
                  <a:lnTo>
                    <a:pt x="1665" y="139"/>
                  </a:lnTo>
                  <a:lnTo>
                    <a:pt x="1665" y="145"/>
                  </a:lnTo>
                  <a:lnTo>
                    <a:pt x="1669" y="145"/>
                  </a:lnTo>
                  <a:lnTo>
                    <a:pt x="1671" y="145"/>
                  </a:lnTo>
                  <a:lnTo>
                    <a:pt x="1672" y="145"/>
                  </a:lnTo>
                  <a:lnTo>
                    <a:pt x="1676" y="145"/>
                  </a:lnTo>
                  <a:close/>
                  <a:moveTo>
                    <a:pt x="3032" y="160"/>
                  </a:moveTo>
                  <a:lnTo>
                    <a:pt x="3032" y="157"/>
                  </a:lnTo>
                  <a:lnTo>
                    <a:pt x="3034" y="157"/>
                  </a:lnTo>
                  <a:lnTo>
                    <a:pt x="3034" y="159"/>
                  </a:lnTo>
                  <a:lnTo>
                    <a:pt x="3034" y="159"/>
                  </a:lnTo>
                  <a:lnTo>
                    <a:pt x="3036" y="159"/>
                  </a:lnTo>
                  <a:lnTo>
                    <a:pt x="3039" y="153"/>
                  </a:lnTo>
                  <a:lnTo>
                    <a:pt x="3041" y="153"/>
                  </a:lnTo>
                  <a:lnTo>
                    <a:pt x="3044" y="152"/>
                  </a:lnTo>
                  <a:lnTo>
                    <a:pt x="3044" y="150"/>
                  </a:lnTo>
                  <a:lnTo>
                    <a:pt x="3044" y="150"/>
                  </a:lnTo>
                  <a:lnTo>
                    <a:pt x="3046" y="148"/>
                  </a:lnTo>
                  <a:lnTo>
                    <a:pt x="3046" y="145"/>
                  </a:lnTo>
                  <a:lnTo>
                    <a:pt x="3044" y="145"/>
                  </a:lnTo>
                  <a:lnTo>
                    <a:pt x="3044" y="143"/>
                  </a:lnTo>
                  <a:lnTo>
                    <a:pt x="3044" y="143"/>
                  </a:lnTo>
                  <a:lnTo>
                    <a:pt x="3039" y="143"/>
                  </a:lnTo>
                  <a:lnTo>
                    <a:pt x="3039" y="146"/>
                  </a:lnTo>
                  <a:lnTo>
                    <a:pt x="3036" y="146"/>
                  </a:lnTo>
                  <a:lnTo>
                    <a:pt x="3036" y="145"/>
                  </a:lnTo>
                  <a:lnTo>
                    <a:pt x="3036" y="145"/>
                  </a:lnTo>
                  <a:lnTo>
                    <a:pt x="3036" y="139"/>
                  </a:lnTo>
                  <a:lnTo>
                    <a:pt x="3032" y="139"/>
                  </a:lnTo>
                  <a:lnTo>
                    <a:pt x="3029" y="150"/>
                  </a:lnTo>
                  <a:lnTo>
                    <a:pt x="3025" y="152"/>
                  </a:lnTo>
                  <a:lnTo>
                    <a:pt x="3025" y="153"/>
                  </a:lnTo>
                  <a:lnTo>
                    <a:pt x="3023" y="155"/>
                  </a:lnTo>
                  <a:lnTo>
                    <a:pt x="3023" y="159"/>
                  </a:lnTo>
                  <a:lnTo>
                    <a:pt x="3025" y="157"/>
                  </a:lnTo>
                  <a:lnTo>
                    <a:pt x="3027" y="157"/>
                  </a:lnTo>
                  <a:lnTo>
                    <a:pt x="3029" y="157"/>
                  </a:lnTo>
                  <a:lnTo>
                    <a:pt x="3029" y="160"/>
                  </a:lnTo>
                  <a:lnTo>
                    <a:pt x="3032" y="160"/>
                  </a:lnTo>
                  <a:close/>
                  <a:moveTo>
                    <a:pt x="1294" y="145"/>
                  </a:moveTo>
                  <a:lnTo>
                    <a:pt x="1297" y="146"/>
                  </a:lnTo>
                  <a:lnTo>
                    <a:pt x="1301" y="148"/>
                  </a:lnTo>
                  <a:lnTo>
                    <a:pt x="1302" y="148"/>
                  </a:lnTo>
                  <a:lnTo>
                    <a:pt x="1302" y="148"/>
                  </a:lnTo>
                  <a:lnTo>
                    <a:pt x="1304" y="148"/>
                  </a:lnTo>
                  <a:lnTo>
                    <a:pt x="1306" y="145"/>
                  </a:lnTo>
                  <a:lnTo>
                    <a:pt x="1304" y="145"/>
                  </a:lnTo>
                  <a:lnTo>
                    <a:pt x="1304" y="143"/>
                  </a:lnTo>
                  <a:lnTo>
                    <a:pt x="1302" y="143"/>
                  </a:lnTo>
                  <a:lnTo>
                    <a:pt x="1301" y="143"/>
                  </a:lnTo>
                  <a:lnTo>
                    <a:pt x="1297" y="145"/>
                  </a:lnTo>
                  <a:lnTo>
                    <a:pt x="1294" y="145"/>
                  </a:lnTo>
                  <a:close/>
                  <a:moveTo>
                    <a:pt x="3025" y="143"/>
                  </a:moveTo>
                  <a:lnTo>
                    <a:pt x="3023" y="143"/>
                  </a:lnTo>
                  <a:lnTo>
                    <a:pt x="3020" y="145"/>
                  </a:lnTo>
                  <a:lnTo>
                    <a:pt x="3020" y="145"/>
                  </a:lnTo>
                  <a:lnTo>
                    <a:pt x="3020" y="146"/>
                  </a:lnTo>
                  <a:lnTo>
                    <a:pt x="3025" y="148"/>
                  </a:lnTo>
                  <a:lnTo>
                    <a:pt x="3025" y="143"/>
                  </a:lnTo>
                  <a:close/>
                  <a:moveTo>
                    <a:pt x="1744" y="145"/>
                  </a:moveTo>
                  <a:lnTo>
                    <a:pt x="1744" y="146"/>
                  </a:lnTo>
                  <a:lnTo>
                    <a:pt x="1744" y="148"/>
                  </a:lnTo>
                  <a:lnTo>
                    <a:pt x="1744" y="150"/>
                  </a:lnTo>
                  <a:lnTo>
                    <a:pt x="1744" y="152"/>
                  </a:lnTo>
                  <a:lnTo>
                    <a:pt x="1747" y="152"/>
                  </a:lnTo>
                  <a:lnTo>
                    <a:pt x="1747" y="150"/>
                  </a:lnTo>
                  <a:lnTo>
                    <a:pt x="1747" y="146"/>
                  </a:lnTo>
                  <a:lnTo>
                    <a:pt x="1746" y="145"/>
                  </a:lnTo>
                  <a:lnTo>
                    <a:pt x="1746" y="145"/>
                  </a:lnTo>
                  <a:lnTo>
                    <a:pt x="1744" y="145"/>
                  </a:lnTo>
                  <a:close/>
                  <a:moveTo>
                    <a:pt x="2060" y="150"/>
                  </a:moveTo>
                  <a:lnTo>
                    <a:pt x="2056" y="150"/>
                  </a:lnTo>
                  <a:lnTo>
                    <a:pt x="2058" y="150"/>
                  </a:lnTo>
                  <a:lnTo>
                    <a:pt x="2058" y="150"/>
                  </a:lnTo>
                  <a:lnTo>
                    <a:pt x="2060" y="152"/>
                  </a:lnTo>
                  <a:lnTo>
                    <a:pt x="2060" y="150"/>
                  </a:lnTo>
                  <a:close/>
                  <a:moveTo>
                    <a:pt x="3629" y="152"/>
                  </a:moveTo>
                  <a:lnTo>
                    <a:pt x="3631" y="152"/>
                  </a:lnTo>
                  <a:lnTo>
                    <a:pt x="3631" y="152"/>
                  </a:lnTo>
                  <a:lnTo>
                    <a:pt x="3633" y="152"/>
                  </a:lnTo>
                  <a:lnTo>
                    <a:pt x="3633" y="152"/>
                  </a:lnTo>
                  <a:lnTo>
                    <a:pt x="3633" y="150"/>
                  </a:lnTo>
                  <a:lnTo>
                    <a:pt x="3629" y="150"/>
                  </a:lnTo>
                  <a:lnTo>
                    <a:pt x="3629" y="152"/>
                  </a:lnTo>
                  <a:close/>
                  <a:moveTo>
                    <a:pt x="1376" y="159"/>
                  </a:moveTo>
                  <a:lnTo>
                    <a:pt x="1374" y="152"/>
                  </a:lnTo>
                  <a:lnTo>
                    <a:pt x="1372" y="152"/>
                  </a:lnTo>
                  <a:lnTo>
                    <a:pt x="1372" y="155"/>
                  </a:lnTo>
                  <a:lnTo>
                    <a:pt x="1374" y="157"/>
                  </a:lnTo>
                  <a:lnTo>
                    <a:pt x="1374" y="159"/>
                  </a:lnTo>
                  <a:lnTo>
                    <a:pt x="1376" y="159"/>
                  </a:lnTo>
                  <a:close/>
                  <a:moveTo>
                    <a:pt x="1711" y="169"/>
                  </a:moveTo>
                  <a:lnTo>
                    <a:pt x="1711" y="169"/>
                  </a:lnTo>
                  <a:lnTo>
                    <a:pt x="1711" y="173"/>
                  </a:lnTo>
                  <a:lnTo>
                    <a:pt x="1713" y="173"/>
                  </a:lnTo>
                  <a:lnTo>
                    <a:pt x="1714" y="173"/>
                  </a:lnTo>
                  <a:lnTo>
                    <a:pt x="1716" y="174"/>
                  </a:lnTo>
                  <a:lnTo>
                    <a:pt x="1718" y="176"/>
                  </a:lnTo>
                  <a:lnTo>
                    <a:pt x="1718" y="174"/>
                  </a:lnTo>
                  <a:lnTo>
                    <a:pt x="1721" y="174"/>
                  </a:lnTo>
                  <a:lnTo>
                    <a:pt x="1723" y="173"/>
                  </a:lnTo>
                  <a:lnTo>
                    <a:pt x="1725" y="171"/>
                  </a:lnTo>
                  <a:lnTo>
                    <a:pt x="1725" y="169"/>
                  </a:lnTo>
                  <a:lnTo>
                    <a:pt x="1727" y="167"/>
                  </a:lnTo>
                  <a:lnTo>
                    <a:pt x="1727" y="164"/>
                  </a:lnTo>
                  <a:lnTo>
                    <a:pt x="1728" y="162"/>
                  </a:lnTo>
                  <a:lnTo>
                    <a:pt x="1728" y="159"/>
                  </a:lnTo>
                  <a:lnTo>
                    <a:pt x="1727" y="157"/>
                  </a:lnTo>
                  <a:lnTo>
                    <a:pt x="1725" y="157"/>
                  </a:lnTo>
                  <a:lnTo>
                    <a:pt x="1725" y="157"/>
                  </a:lnTo>
                  <a:lnTo>
                    <a:pt x="1723" y="157"/>
                  </a:lnTo>
                  <a:lnTo>
                    <a:pt x="1723" y="153"/>
                  </a:lnTo>
                  <a:lnTo>
                    <a:pt x="1723" y="153"/>
                  </a:lnTo>
                  <a:lnTo>
                    <a:pt x="1721" y="152"/>
                  </a:lnTo>
                  <a:lnTo>
                    <a:pt x="1718" y="153"/>
                  </a:lnTo>
                  <a:lnTo>
                    <a:pt x="1716" y="153"/>
                  </a:lnTo>
                  <a:lnTo>
                    <a:pt x="1713" y="153"/>
                  </a:lnTo>
                  <a:lnTo>
                    <a:pt x="1711" y="159"/>
                  </a:lnTo>
                  <a:lnTo>
                    <a:pt x="1709" y="160"/>
                  </a:lnTo>
                  <a:lnTo>
                    <a:pt x="1709" y="166"/>
                  </a:lnTo>
                  <a:lnTo>
                    <a:pt x="1711" y="169"/>
                  </a:lnTo>
                  <a:close/>
                  <a:moveTo>
                    <a:pt x="412" y="153"/>
                  </a:moveTo>
                  <a:lnTo>
                    <a:pt x="414" y="155"/>
                  </a:lnTo>
                  <a:lnTo>
                    <a:pt x="414" y="155"/>
                  </a:lnTo>
                  <a:lnTo>
                    <a:pt x="416" y="155"/>
                  </a:lnTo>
                  <a:lnTo>
                    <a:pt x="416" y="153"/>
                  </a:lnTo>
                  <a:lnTo>
                    <a:pt x="412" y="153"/>
                  </a:lnTo>
                  <a:close/>
                  <a:moveTo>
                    <a:pt x="3020" y="159"/>
                  </a:moveTo>
                  <a:lnTo>
                    <a:pt x="3022" y="157"/>
                  </a:lnTo>
                  <a:lnTo>
                    <a:pt x="3022" y="155"/>
                  </a:lnTo>
                  <a:lnTo>
                    <a:pt x="3020" y="155"/>
                  </a:lnTo>
                  <a:lnTo>
                    <a:pt x="3020" y="153"/>
                  </a:lnTo>
                  <a:lnTo>
                    <a:pt x="3016" y="157"/>
                  </a:lnTo>
                  <a:lnTo>
                    <a:pt x="3015" y="160"/>
                  </a:lnTo>
                  <a:lnTo>
                    <a:pt x="3011" y="162"/>
                  </a:lnTo>
                  <a:lnTo>
                    <a:pt x="3011" y="164"/>
                  </a:lnTo>
                  <a:lnTo>
                    <a:pt x="3011" y="164"/>
                  </a:lnTo>
                  <a:lnTo>
                    <a:pt x="3011" y="164"/>
                  </a:lnTo>
                  <a:lnTo>
                    <a:pt x="3015" y="162"/>
                  </a:lnTo>
                  <a:lnTo>
                    <a:pt x="3018" y="160"/>
                  </a:lnTo>
                  <a:lnTo>
                    <a:pt x="3020" y="159"/>
                  </a:lnTo>
                  <a:close/>
                  <a:moveTo>
                    <a:pt x="1739" y="166"/>
                  </a:moveTo>
                  <a:lnTo>
                    <a:pt x="1747" y="166"/>
                  </a:lnTo>
                  <a:lnTo>
                    <a:pt x="1747" y="164"/>
                  </a:lnTo>
                  <a:lnTo>
                    <a:pt x="1747" y="164"/>
                  </a:lnTo>
                  <a:lnTo>
                    <a:pt x="1747" y="164"/>
                  </a:lnTo>
                  <a:lnTo>
                    <a:pt x="1747" y="160"/>
                  </a:lnTo>
                  <a:lnTo>
                    <a:pt x="1747" y="160"/>
                  </a:lnTo>
                  <a:lnTo>
                    <a:pt x="1747" y="159"/>
                  </a:lnTo>
                  <a:lnTo>
                    <a:pt x="1746" y="159"/>
                  </a:lnTo>
                  <a:lnTo>
                    <a:pt x="1746" y="159"/>
                  </a:lnTo>
                  <a:lnTo>
                    <a:pt x="1744" y="157"/>
                  </a:lnTo>
                  <a:lnTo>
                    <a:pt x="1742" y="159"/>
                  </a:lnTo>
                  <a:lnTo>
                    <a:pt x="1740" y="159"/>
                  </a:lnTo>
                  <a:lnTo>
                    <a:pt x="1740" y="159"/>
                  </a:lnTo>
                  <a:lnTo>
                    <a:pt x="1739" y="160"/>
                  </a:lnTo>
                  <a:lnTo>
                    <a:pt x="1739" y="162"/>
                  </a:lnTo>
                  <a:lnTo>
                    <a:pt x="1739" y="166"/>
                  </a:lnTo>
                  <a:close/>
                  <a:moveTo>
                    <a:pt x="1381" y="162"/>
                  </a:moveTo>
                  <a:lnTo>
                    <a:pt x="1381" y="160"/>
                  </a:lnTo>
                  <a:lnTo>
                    <a:pt x="1379" y="159"/>
                  </a:lnTo>
                  <a:lnTo>
                    <a:pt x="1379" y="160"/>
                  </a:lnTo>
                  <a:lnTo>
                    <a:pt x="1381" y="162"/>
                  </a:lnTo>
                  <a:close/>
                  <a:moveTo>
                    <a:pt x="3006" y="166"/>
                  </a:moveTo>
                  <a:lnTo>
                    <a:pt x="3008" y="166"/>
                  </a:lnTo>
                  <a:lnTo>
                    <a:pt x="3006" y="166"/>
                  </a:lnTo>
                  <a:lnTo>
                    <a:pt x="3006" y="164"/>
                  </a:lnTo>
                  <a:lnTo>
                    <a:pt x="3004" y="162"/>
                  </a:lnTo>
                  <a:lnTo>
                    <a:pt x="3002" y="162"/>
                  </a:lnTo>
                  <a:lnTo>
                    <a:pt x="3002" y="164"/>
                  </a:lnTo>
                  <a:lnTo>
                    <a:pt x="3002" y="164"/>
                  </a:lnTo>
                  <a:lnTo>
                    <a:pt x="3001" y="166"/>
                  </a:lnTo>
                  <a:lnTo>
                    <a:pt x="3002" y="167"/>
                  </a:lnTo>
                  <a:lnTo>
                    <a:pt x="3006" y="167"/>
                  </a:lnTo>
                  <a:lnTo>
                    <a:pt x="3006" y="166"/>
                  </a:lnTo>
                  <a:close/>
                  <a:moveTo>
                    <a:pt x="5568" y="169"/>
                  </a:moveTo>
                  <a:lnTo>
                    <a:pt x="5568" y="167"/>
                  </a:lnTo>
                  <a:lnTo>
                    <a:pt x="5565" y="167"/>
                  </a:lnTo>
                  <a:lnTo>
                    <a:pt x="5567" y="167"/>
                  </a:lnTo>
                  <a:lnTo>
                    <a:pt x="5567" y="169"/>
                  </a:lnTo>
                  <a:lnTo>
                    <a:pt x="5568" y="169"/>
                  </a:lnTo>
                  <a:close/>
                  <a:moveTo>
                    <a:pt x="1562" y="176"/>
                  </a:moveTo>
                  <a:lnTo>
                    <a:pt x="1562" y="171"/>
                  </a:lnTo>
                  <a:lnTo>
                    <a:pt x="1559" y="173"/>
                  </a:lnTo>
                  <a:lnTo>
                    <a:pt x="1561" y="174"/>
                  </a:lnTo>
                  <a:lnTo>
                    <a:pt x="1561" y="174"/>
                  </a:lnTo>
                  <a:lnTo>
                    <a:pt x="1562" y="176"/>
                  </a:lnTo>
                  <a:close/>
                  <a:moveTo>
                    <a:pt x="472" y="195"/>
                  </a:moveTo>
                  <a:lnTo>
                    <a:pt x="472" y="192"/>
                  </a:lnTo>
                  <a:lnTo>
                    <a:pt x="470" y="192"/>
                  </a:lnTo>
                  <a:lnTo>
                    <a:pt x="470" y="194"/>
                  </a:lnTo>
                  <a:lnTo>
                    <a:pt x="470" y="194"/>
                  </a:lnTo>
                  <a:lnTo>
                    <a:pt x="472" y="194"/>
                  </a:lnTo>
                  <a:lnTo>
                    <a:pt x="472" y="195"/>
                  </a:lnTo>
                  <a:lnTo>
                    <a:pt x="472" y="195"/>
                  </a:lnTo>
                  <a:close/>
                  <a:moveTo>
                    <a:pt x="2482" y="202"/>
                  </a:moveTo>
                  <a:lnTo>
                    <a:pt x="2479" y="202"/>
                  </a:lnTo>
                  <a:lnTo>
                    <a:pt x="2477" y="204"/>
                  </a:lnTo>
                  <a:lnTo>
                    <a:pt x="2477" y="206"/>
                  </a:lnTo>
                  <a:lnTo>
                    <a:pt x="2479" y="206"/>
                  </a:lnTo>
                  <a:lnTo>
                    <a:pt x="2482" y="206"/>
                  </a:lnTo>
                  <a:lnTo>
                    <a:pt x="2486" y="206"/>
                  </a:lnTo>
                  <a:lnTo>
                    <a:pt x="2491" y="206"/>
                  </a:lnTo>
                  <a:lnTo>
                    <a:pt x="2491" y="206"/>
                  </a:lnTo>
                  <a:lnTo>
                    <a:pt x="2491" y="206"/>
                  </a:lnTo>
                  <a:lnTo>
                    <a:pt x="2489" y="202"/>
                  </a:lnTo>
                  <a:lnTo>
                    <a:pt x="2488" y="202"/>
                  </a:lnTo>
                  <a:lnTo>
                    <a:pt x="2484" y="202"/>
                  </a:lnTo>
                  <a:lnTo>
                    <a:pt x="2482" y="202"/>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b="1">
                <a:solidFill>
                  <a:prstClr val="black"/>
                </a:solidFill>
                <a:latin typeface="Arial" panose="020B0604020202020204" pitchFamily="34" charset="0"/>
                <a:cs typeface="Arial" panose="020B0604020202020204" pitchFamily="34" charset="0"/>
              </a:endParaRPr>
            </a:p>
          </p:txBody>
        </p:sp>
        <p:sp>
          <p:nvSpPr>
            <p:cNvPr id="89" name="Freeform 13"/>
            <p:cNvSpPr>
              <a:spLocks noEditPoints="1"/>
            </p:cNvSpPr>
            <p:nvPr/>
          </p:nvSpPr>
          <p:spPr bwMode="auto">
            <a:xfrm>
              <a:off x="684213" y="1987550"/>
              <a:ext cx="8356600" cy="620713"/>
            </a:xfrm>
            <a:custGeom>
              <a:avLst/>
              <a:gdLst>
                <a:gd name="T0" fmla="*/ 2257 w 5264"/>
                <a:gd name="T1" fmla="*/ 51 h 391"/>
                <a:gd name="T2" fmla="*/ 2257 w 5264"/>
                <a:gd name="T3" fmla="*/ 25 h 391"/>
                <a:gd name="T4" fmla="*/ 2231 w 5264"/>
                <a:gd name="T5" fmla="*/ 11 h 391"/>
                <a:gd name="T6" fmla="*/ 2196 w 5264"/>
                <a:gd name="T7" fmla="*/ 11 h 391"/>
                <a:gd name="T8" fmla="*/ 2163 w 5264"/>
                <a:gd name="T9" fmla="*/ 19 h 391"/>
                <a:gd name="T10" fmla="*/ 2137 w 5264"/>
                <a:gd name="T11" fmla="*/ 12 h 391"/>
                <a:gd name="T12" fmla="*/ 2149 w 5264"/>
                <a:gd name="T13" fmla="*/ 30 h 391"/>
                <a:gd name="T14" fmla="*/ 2151 w 5264"/>
                <a:gd name="T15" fmla="*/ 49 h 391"/>
                <a:gd name="T16" fmla="*/ 2154 w 5264"/>
                <a:gd name="T17" fmla="*/ 67 h 391"/>
                <a:gd name="T18" fmla="*/ 2208 w 5264"/>
                <a:gd name="T19" fmla="*/ 68 h 391"/>
                <a:gd name="T20" fmla="*/ 1281 w 5264"/>
                <a:gd name="T21" fmla="*/ 60 h 391"/>
                <a:gd name="T22" fmla="*/ 1243 w 5264"/>
                <a:gd name="T23" fmla="*/ 25 h 391"/>
                <a:gd name="T24" fmla="*/ 1252 w 5264"/>
                <a:gd name="T25" fmla="*/ 79 h 391"/>
                <a:gd name="T26" fmla="*/ 2819 w 5264"/>
                <a:gd name="T27" fmla="*/ 33 h 391"/>
                <a:gd name="T28" fmla="*/ 7 w 5264"/>
                <a:gd name="T29" fmla="*/ 65 h 391"/>
                <a:gd name="T30" fmla="*/ 1410 w 5264"/>
                <a:gd name="T31" fmla="*/ 65 h 391"/>
                <a:gd name="T32" fmla="*/ 5182 w 5264"/>
                <a:gd name="T33" fmla="*/ 81 h 391"/>
                <a:gd name="T34" fmla="*/ 5186 w 5264"/>
                <a:gd name="T35" fmla="*/ 93 h 391"/>
                <a:gd name="T36" fmla="*/ 1541 w 5264"/>
                <a:gd name="T37" fmla="*/ 82 h 391"/>
                <a:gd name="T38" fmla="*/ 1273 w 5264"/>
                <a:gd name="T39" fmla="*/ 91 h 391"/>
                <a:gd name="T40" fmla="*/ 1369 w 5264"/>
                <a:gd name="T41" fmla="*/ 88 h 391"/>
                <a:gd name="T42" fmla="*/ 1323 w 5264"/>
                <a:gd name="T43" fmla="*/ 114 h 391"/>
                <a:gd name="T44" fmla="*/ 108 w 5264"/>
                <a:gd name="T45" fmla="*/ 135 h 391"/>
                <a:gd name="T46" fmla="*/ 363 w 5264"/>
                <a:gd name="T47" fmla="*/ 142 h 391"/>
                <a:gd name="T48" fmla="*/ 354 w 5264"/>
                <a:gd name="T49" fmla="*/ 149 h 391"/>
                <a:gd name="T50" fmla="*/ 2452 w 5264"/>
                <a:gd name="T51" fmla="*/ 154 h 391"/>
                <a:gd name="T52" fmla="*/ 2754 w 5264"/>
                <a:gd name="T53" fmla="*/ 154 h 391"/>
                <a:gd name="T54" fmla="*/ 5160 w 5264"/>
                <a:gd name="T55" fmla="*/ 157 h 391"/>
                <a:gd name="T56" fmla="*/ 1840 w 5264"/>
                <a:gd name="T57" fmla="*/ 159 h 391"/>
                <a:gd name="T58" fmla="*/ 1475 w 5264"/>
                <a:gd name="T59" fmla="*/ 170 h 391"/>
                <a:gd name="T60" fmla="*/ 4809 w 5264"/>
                <a:gd name="T61" fmla="*/ 187 h 391"/>
                <a:gd name="T62" fmla="*/ 281 w 5264"/>
                <a:gd name="T63" fmla="*/ 196 h 391"/>
                <a:gd name="T64" fmla="*/ 2386 w 5264"/>
                <a:gd name="T65" fmla="*/ 255 h 391"/>
                <a:gd name="T66" fmla="*/ 2400 w 5264"/>
                <a:gd name="T67" fmla="*/ 285 h 391"/>
                <a:gd name="T68" fmla="*/ 2425 w 5264"/>
                <a:gd name="T69" fmla="*/ 313 h 391"/>
                <a:gd name="T70" fmla="*/ 2402 w 5264"/>
                <a:gd name="T71" fmla="*/ 328 h 391"/>
                <a:gd name="T72" fmla="*/ 2419 w 5264"/>
                <a:gd name="T73" fmla="*/ 358 h 391"/>
                <a:gd name="T74" fmla="*/ 2386 w 5264"/>
                <a:gd name="T75" fmla="*/ 390 h 391"/>
                <a:gd name="T76" fmla="*/ 2463 w 5264"/>
                <a:gd name="T77" fmla="*/ 369 h 391"/>
                <a:gd name="T78" fmla="*/ 2491 w 5264"/>
                <a:gd name="T79" fmla="*/ 330 h 391"/>
                <a:gd name="T80" fmla="*/ 2466 w 5264"/>
                <a:gd name="T81" fmla="*/ 309 h 391"/>
                <a:gd name="T82" fmla="*/ 2425 w 5264"/>
                <a:gd name="T83" fmla="*/ 259 h 391"/>
                <a:gd name="T84" fmla="*/ 2421 w 5264"/>
                <a:gd name="T85" fmla="*/ 215 h 391"/>
                <a:gd name="T86" fmla="*/ 2402 w 5264"/>
                <a:gd name="T87" fmla="*/ 198 h 391"/>
                <a:gd name="T88" fmla="*/ 2379 w 5264"/>
                <a:gd name="T89" fmla="*/ 198 h 391"/>
                <a:gd name="T90" fmla="*/ 2786 w 5264"/>
                <a:gd name="T91" fmla="*/ 210 h 391"/>
                <a:gd name="T92" fmla="*/ 543 w 5264"/>
                <a:gd name="T93" fmla="*/ 210 h 391"/>
                <a:gd name="T94" fmla="*/ 264 w 5264"/>
                <a:gd name="T95" fmla="*/ 206 h 391"/>
                <a:gd name="T96" fmla="*/ 253 w 5264"/>
                <a:gd name="T97" fmla="*/ 222 h 391"/>
                <a:gd name="T98" fmla="*/ 546 w 5264"/>
                <a:gd name="T99" fmla="*/ 210 h 391"/>
                <a:gd name="T100" fmla="*/ 2739 w 5264"/>
                <a:gd name="T101" fmla="*/ 232 h 391"/>
                <a:gd name="T102" fmla="*/ 545 w 5264"/>
                <a:gd name="T103" fmla="*/ 234 h 391"/>
                <a:gd name="T104" fmla="*/ 536 w 5264"/>
                <a:gd name="T105" fmla="*/ 241 h 391"/>
                <a:gd name="T106" fmla="*/ 2363 w 5264"/>
                <a:gd name="T107" fmla="*/ 217 h 391"/>
                <a:gd name="T108" fmla="*/ 519 w 5264"/>
                <a:gd name="T109" fmla="*/ 222 h 391"/>
                <a:gd name="T110" fmla="*/ 1334 w 5264"/>
                <a:gd name="T111" fmla="*/ 238 h 391"/>
                <a:gd name="T112" fmla="*/ 1323 w 5264"/>
                <a:gd name="T113" fmla="*/ 241 h 391"/>
                <a:gd name="T114" fmla="*/ 555 w 5264"/>
                <a:gd name="T115" fmla="*/ 243 h 391"/>
                <a:gd name="T116" fmla="*/ 2374 w 5264"/>
                <a:gd name="T117" fmla="*/ 252 h 391"/>
                <a:gd name="T118" fmla="*/ 1323 w 5264"/>
                <a:gd name="T119" fmla="*/ 250 h 391"/>
                <a:gd name="T120" fmla="*/ 2624 w 5264"/>
                <a:gd name="T121" fmla="*/ 269 h 391"/>
                <a:gd name="T122" fmla="*/ 2638 w 5264"/>
                <a:gd name="T123" fmla="*/ 264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64" h="391">
                  <a:moveTo>
                    <a:pt x="1255" y="4"/>
                  </a:moveTo>
                  <a:lnTo>
                    <a:pt x="1259" y="4"/>
                  </a:lnTo>
                  <a:lnTo>
                    <a:pt x="1259" y="0"/>
                  </a:lnTo>
                  <a:lnTo>
                    <a:pt x="1255" y="0"/>
                  </a:lnTo>
                  <a:lnTo>
                    <a:pt x="1255" y="4"/>
                  </a:lnTo>
                  <a:close/>
                  <a:moveTo>
                    <a:pt x="2208" y="68"/>
                  </a:moveTo>
                  <a:lnTo>
                    <a:pt x="2208" y="63"/>
                  </a:lnTo>
                  <a:lnTo>
                    <a:pt x="2219" y="65"/>
                  </a:lnTo>
                  <a:lnTo>
                    <a:pt x="2219" y="68"/>
                  </a:lnTo>
                  <a:lnTo>
                    <a:pt x="2226" y="67"/>
                  </a:lnTo>
                  <a:lnTo>
                    <a:pt x="2226" y="63"/>
                  </a:lnTo>
                  <a:lnTo>
                    <a:pt x="2227" y="63"/>
                  </a:lnTo>
                  <a:lnTo>
                    <a:pt x="2227" y="63"/>
                  </a:lnTo>
                  <a:lnTo>
                    <a:pt x="2229" y="63"/>
                  </a:lnTo>
                  <a:lnTo>
                    <a:pt x="2229" y="67"/>
                  </a:lnTo>
                  <a:lnTo>
                    <a:pt x="2233" y="65"/>
                  </a:lnTo>
                  <a:lnTo>
                    <a:pt x="2236" y="63"/>
                  </a:lnTo>
                  <a:lnTo>
                    <a:pt x="2236" y="61"/>
                  </a:lnTo>
                  <a:lnTo>
                    <a:pt x="2238" y="61"/>
                  </a:lnTo>
                  <a:lnTo>
                    <a:pt x="2240" y="60"/>
                  </a:lnTo>
                  <a:lnTo>
                    <a:pt x="2243" y="60"/>
                  </a:lnTo>
                  <a:lnTo>
                    <a:pt x="2243" y="58"/>
                  </a:lnTo>
                  <a:lnTo>
                    <a:pt x="2245" y="58"/>
                  </a:lnTo>
                  <a:lnTo>
                    <a:pt x="2245" y="58"/>
                  </a:lnTo>
                  <a:lnTo>
                    <a:pt x="2250" y="58"/>
                  </a:lnTo>
                  <a:lnTo>
                    <a:pt x="2250" y="56"/>
                  </a:lnTo>
                  <a:lnTo>
                    <a:pt x="2252" y="56"/>
                  </a:lnTo>
                  <a:lnTo>
                    <a:pt x="2254" y="54"/>
                  </a:lnTo>
                  <a:lnTo>
                    <a:pt x="2257" y="54"/>
                  </a:lnTo>
                  <a:lnTo>
                    <a:pt x="2257" y="53"/>
                  </a:lnTo>
                  <a:lnTo>
                    <a:pt x="2257" y="53"/>
                  </a:lnTo>
                  <a:lnTo>
                    <a:pt x="2257" y="51"/>
                  </a:lnTo>
                  <a:lnTo>
                    <a:pt x="2257" y="49"/>
                  </a:lnTo>
                  <a:lnTo>
                    <a:pt x="2257" y="47"/>
                  </a:lnTo>
                  <a:lnTo>
                    <a:pt x="2259" y="47"/>
                  </a:lnTo>
                  <a:lnTo>
                    <a:pt x="2259" y="46"/>
                  </a:lnTo>
                  <a:lnTo>
                    <a:pt x="2262" y="46"/>
                  </a:lnTo>
                  <a:lnTo>
                    <a:pt x="2262" y="44"/>
                  </a:lnTo>
                  <a:lnTo>
                    <a:pt x="2264" y="44"/>
                  </a:lnTo>
                  <a:lnTo>
                    <a:pt x="2264" y="40"/>
                  </a:lnTo>
                  <a:lnTo>
                    <a:pt x="2267" y="40"/>
                  </a:lnTo>
                  <a:lnTo>
                    <a:pt x="2269" y="42"/>
                  </a:lnTo>
                  <a:lnTo>
                    <a:pt x="2271" y="42"/>
                  </a:lnTo>
                  <a:lnTo>
                    <a:pt x="2271" y="42"/>
                  </a:lnTo>
                  <a:lnTo>
                    <a:pt x="2273" y="42"/>
                  </a:lnTo>
                  <a:lnTo>
                    <a:pt x="2271" y="37"/>
                  </a:lnTo>
                  <a:lnTo>
                    <a:pt x="2273" y="37"/>
                  </a:lnTo>
                  <a:lnTo>
                    <a:pt x="2273" y="37"/>
                  </a:lnTo>
                  <a:lnTo>
                    <a:pt x="2269" y="35"/>
                  </a:lnTo>
                  <a:lnTo>
                    <a:pt x="2269" y="33"/>
                  </a:lnTo>
                  <a:lnTo>
                    <a:pt x="2271" y="33"/>
                  </a:lnTo>
                  <a:lnTo>
                    <a:pt x="2271" y="32"/>
                  </a:lnTo>
                  <a:lnTo>
                    <a:pt x="2271" y="32"/>
                  </a:lnTo>
                  <a:lnTo>
                    <a:pt x="2271" y="30"/>
                  </a:lnTo>
                  <a:lnTo>
                    <a:pt x="2271" y="28"/>
                  </a:lnTo>
                  <a:lnTo>
                    <a:pt x="2269" y="26"/>
                  </a:lnTo>
                  <a:lnTo>
                    <a:pt x="2269" y="26"/>
                  </a:lnTo>
                  <a:lnTo>
                    <a:pt x="2269" y="25"/>
                  </a:lnTo>
                  <a:lnTo>
                    <a:pt x="2269" y="25"/>
                  </a:lnTo>
                  <a:lnTo>
                    <a:pt x="2266" y="26"/>
                  </a:lnTo>
                  <a:lnTo>
                    <a:pt x="2264" y="25"/>
                  </a:lnTo>
                  <a:lnTo>
                    <a:pt x="2262" y="23"/>
                  </a:lnTo>
                  <a:lnTo>
                    <a:pt x="2260" y="23"/>
                  </a:lnTo>
                  <a:lnTo>
                    <a:pt x="2257" y="25"/>
                  </a:lnTo>
                  <a:lnTo>
                    <a:pt x="2255" y="25"/>
                  </a:lnTo>
                  <a:lnTo>
                    <a:pt x="2255" y="21"/>
                  </a:lnTo>
                  <a:lnTo>
                    <a:pt x="2257" y="19"/>
                  </a:lnTo>
                  <a:lnTo>
                    <a:pt x="2257" y="16"/>
                  </a:lnTo>
                  <a:lnTo>
                    <a:pt x="2254" y="16"/>
                  </a:lnTo>
                  <a:lnTo>
                    <a:pt x="2254" y="12"/>
                  </a:lnTo>
                  <a:lnTo>
                    <a:pt x="2255" y="11"/>
                  </a:lnTo>
                  <a:lnTo>
                    <a:pt x="2257" y="9"/>
                  </a:lnTo>
                  <a:lnTo>
                    <a:pt x="2257" y="9"/>
                  </a:lnTo>
                  <a:lnTo>
                    <a:pt x="2260" y="9"/>
                  </a:lnTo>
                  <a:lnTo>
                    <a:pt x="2260" y="7"/>
                  </a:lnTo>
                  <a:lnTo>
                    <a:pt x="2262" y="5"/>
                  </a:lnTo>
                  <a:lnTo>
                    <a:pt x="2262" y="5"/>
                  </a:lnTo>
                  <a:lnTo>
                    <a:pt x="2260" y="5"/>
                  </a:lnTo>
                  <a:lnTo>
                    <a:pt x="2259" y="5"/>
                  </a:lnTo>
                  <a:lnTo>
                    <a:pt x="2257" y="5"/>
                  </a:lnTo>
                  <a:lnTo>
                    <a:pt x="2257" y="7"/>
                  </a:lnTo>
                  <a:lnTo>
                    <a:pt x="2255" y="7"/>
                  </a:lnTo>
                  <a:lnTo>
                    <a:pt x="2254" y="7"/>
                  </a:lnTo>
                  <a:lnTo>
                    <a:pt x="2252" y="9"/>
                  </a:lnTo>
                  <a:lnTo>
                    <a:pt x="2250" y="9"/>
                  </a:lnTo>
                  <a:lnTo>
                    <a:pt x="2248" y="9"/>
                  </a:lnTo>
                  <a:lnTo>
                    <a:pt x="2248" y="9"/>
                  </a:lnTo>
                  <a:lnTo>
                    <a:pt x="2247" y="7"/>
                  </a:lnTo>
                  <a:lnTo>
                    <a:pt x="2245" y="7"/>
                  </a:lnTo>
                  <a:lnTo>
                    <a:pt x="2245" y="5"/>
                  </a:lnTo>
                  <a:lnTo>
                    <a:pt x="2243" y="4"/>
                  </a:lnTo>
                  <a:lnTo>
                    <a:pt x="2241" y="0"/>
                  </a:lnTo>
                  <a:lnTo>
                    <a:pt x="2234" y="2"/>
                  </a:lnTo>
                  <a:lnTo>
                    <a:pt x="2234" y="7"/>
                  </a:lnTo>
                  <a:lnTo>
                    <a:pt x="2233" y="11"/>
                  </a:lnTo>
                  <a:lnTo>
                    <a:pt x="2231" y="11"/>
                  </a:lnTo>
                  <a:lnTo>
                    <a:pt x="2229" y="11"/>
                  </a:lnTo>
                  <a:lnTo>
                    <a:pt x="2227" y="11"/>
                  </a:lnTo>
                  <a:lnTo>
                    <a:pt x="2227" y="9"/>
                  </a:lnTo>
                  <a:lnTo>
                    <a:pt x="2224" y="9"/>
                  </a:lnTo>
                  <a:lnTo>
                    <a:pt x="2222" y="9"/>
                  </a:lnTo>
                  <a:lnTo>
                    <a:pt x="2222" y="12"/>
                  </a:lnTo>
                  <a:lnTo>
                    <a:pt x="2215" y="12"/>
                  </a:lnTo>
                  <a:lnTo>
                    <a:pt x="2215" y="14"/>
                  </a:lnTo>
                  <a:lnTo>
                    <a:pt x="2210" y="12"/>
                  </a:lnTo>
                  <a:lnTo>
                    <a:pt x="2210" y="12"/>
                  </a:lnTo>
                  <a:lnTo>
                    <a:pt x="2210" y="11"/>
                  </a:lnTo>
                  <a:lnTo>
                    <a:pt x="2208" y="11"/>
                  </a:lnTo>
                  <a:lnTo>
                    <a:pt x="2208" y="11"/>
                  </a:lnTo>
                  <a:lnTo>
                    <a:pt x="2208" y="11"/>
                  </a:lnTo>
                  <a:lnTo>
                    <a:pt x="2206" y="9"/>
                  </a:lnTo>
                  <a:lnTo>
                    <a:pt x="2206" y="11"/>
                  </a:lnTo>
                  <a:lnTo>
                    <a:pt x="2206" y="11"/>
                  </a:lnTo>
                  <a:lnTo>
                    <a:pt x="2206" y="14"/>
                  </a:lnTo>
                  <a:lnTo>
                    <a:pt x="2206" y="14"/>
                  </a:lnTo>
                  <a:lnTo>
                    <a:pt x="2208" y="16"/>
                  </a:lnTo>
                  <a:lnTo>
                    <a:pt x="2208" y="19"/>
                  </a:lnTo>
                  <a:lnTo>
                    <a:pt x="2206" y="19"/>
                  </a:lnTo>
                  <a:lnTo>
                    <a:pt x="2205" y="18"/>
                  </a:lnTo>
                  <a:lnTo>
                    <a:pt x="2203" y="18"/>
                  </a:lnTo>
                  <a:lnTo>
                    <a:pt x="2203" y="12"/>
                  </a:lnTo>
                  <a:lnTo>
                    <a:pt x="2201" y="12"/>
                  </a:lnTo>
                  <a:lnTo>
                    <a:pt x="2203" y="7"/>
                  </a:lnTo>
                  <a:lnTo>
                    <a:pt x="2199" y="7"/>
                  </a:lnTo>
                  <a:lnTo>
                    <a:pt x="2198" y="9"/>
                  </a:lnTo>
                  <a:lnTo>
                    <a:pt x="2196" y="11"/>
                  </a:lnTo>
                  <a:lnTo>
                    <a:pt x="2196" y="11"/>
                  </a:lnTo>
                  <a:lnTo>
                    <a:pt x="2196" y="11"/>
                  </a:lnTo>
                  <a:lnTo>
                    <a:pt x="2194" y="12"/>
                  </a:lnTo>
                  <a:lnTo>
                    <a:pt x="2192" y="12"/>
                  </a:lnTo>
                  <a:lnTo>
                    <a:pt x="2191" y="12"/>
                  </a:lnTo>
                  <a:lnTo>
                    <a:pt x="2189" y="14"/>
                  </a:lnTo>
                  <a:lnTo>
                    <a:pt x="2187" y="14"/>
                  </a:lnTo>
                  <a:lnTo>
                    <a:pt x="2189" y="16"/>
                  </a:lnTo>
                  <a:lnTo>
                    <a:pt x="2189" y="19"/>
                  </a:lnTo>
                  <a:lnTo>
                    <a:pt x="2185" y="21"/>
                  </a:lnTo>
                  <a:lnTo>
                    <a:pt x="2184" y="18"/>
                  </a:lnTo>
                  <a:lnTo>
                    <a:pt x="2184" y="14"/>
                  </a:lnTo>
                  <a:lnTo>
                    <a:pt x="2182" y="11"/>
                  </a:lnTo>
                  <a:lnTo>
                    <a:pt x="2177" y="12"/>
                  </a:lnTo>
                  <a:lnTo>
                    <a:pt x="2177" y="18"/>
                  </a:lnTo>
                  <a:lnTo>
                    <a:pt x="2177" y="21"/>
                  </a:lnTo>
                  <a:lnTo>
                    <a:pt x="2177" y="26"/>
                  </a:lnTo>
                  <a:lnTo>
                    <a:pt x="2175" y="25"/>
                  </a:lnTo>
                  <a:lnTo>
                    <a:pt x="2175" y="25"/>
                  </a:lnTo>
                  <a:lnTo>
                    <a:pt x="2175" y="23"/>
                  </a:lnTo>
                  <a:lnTo>
                    <a:pt x="2173" y="23"/>
                  </a:lnTo>
                  <a:lnTo>
                    <a:pt x="2170" y="25"/>
                  </a:lnTo>
                  <a:lnTo>
                    <a:pt x="2170" y="30"/>
                  </a:lnTo>
                  <a:lnTo>
                    <a:pt x="2166" y="30"/>
                  </a:lnTo>
                  <a:lnTo>
                    <a:pt x="2166" y="33"/>
                  </a:lnTo>
                  <a:lnTo>
                    <a:pt x="2166" y="32"/>
                  </a:lnTo>
                  <a:lnTo>
                    <a:pt x="2166" y="32"/>
                  </a:lnTo>
                  <a:lnTo>
                    <a:pt x="2164" y="32"/>
                  </a:lnTo>
                  <a:lnTo>
                    <a:pt x="2164" y="32"/>
                  </a:lnTo>
                  <a:lnTo>
                    <a:pt x="2163" y="25"/>
                  </a:lnTo>
                  <a:lnTo>
                    <a:pt x="2164" y="23"/>
                  </a:lnTo>
                  <a:lnTo>
                    <a:pt x="2164" y="19"/>
                  </a:lnTo>
                  <a:lnTo>
                    <a:pt x="2163" y="19"/>
                  </a:lnTo>
                  <a:lnTo>
                    <a:pt x="2163" y="19"/>
                  </a:lnTo>
                  <a:lnTo>
                    <a:pt x="2163" y="18"/>
                  </a:lnTo>
                  <a:lnTo>
                    <a:pt x="2164" y="16"/>
                  </a:lnTo>
                  <a:lnTo>
                    <a:pt x="2161" y="16"/>
                  </a:lnTo>
                  <a:lnTo>
                    <a:pt x="2161" y="12"/>
                  </a:lnTo>
                  <a:lnTo>
                    <a:pt x="2161" y="12"/>
                  </a:lnTo>
                  <a:lnTo>
                    <a:pt x="2159" y="9"/>
                  </a:lnTo>
                  <a:lnTo>
                    <a:pt x="2159" y="9"/>
                  </a:lnTo>
                  <a:lnTo>
                    <a:pt x="2158" y="7"/>
                  </a:lnTo>
                  <a:lnTo>
                    <a:pt x="2156" y="5"/>
                  </a:lnTo>
                  <a:lnTo>
                    <a:pt x="2152" y="7"/>
                  </a:lnTo>
                  <a:lnTo>
                    <a:pt x="2152" y="9"/>
                  </a:lnTo>
                  <a:lnTo>
                    <a:pt x="2151" y="9"/>
                  </a:lnTo>
                  <a:lnTo>
                    <a:pt x="2149" y="7"/>
                  </a:lnTo>
                  <a:lnTo>
                    <a:pt x="2147" y="7"/>
                  </a:lnTo>
                  <a:lnTo>
                    <a:pt x="2145" y="11"/>
                  </a:lnTo>
                  <a:lnTo>
                    <a:pt x="2152" y="12"/>
                  </a:lnTo>
                  <a:lnTo>
                    <a:pt x="2154" y="19"/>
                  </a:lnTo>
                  <a:lnTo>
                    <a:pt x="2152" y="19"/>
                  </a:lnTo>
                  <a:lnTo>
                    <a:pt x="2151" y="18"/>
                  </a:lnTo>
                  <a:lnTo>
                    <a:pt x="2149" y="18"/>
                  </a:lnTo>
                  <a:lnTo>
                    <a:pt x="2149" y="16"/>
                  </a:lnTo>
                  <a:lnTo>
                    <a:pt x="2144" y="16"/>
                  </a:lnTo>
                  <a:lnTo>
                    <a:pt x="2144" y="16"/>
                  </a:lnTo>
                  <a:lnTo>
                    <a:pt x="2144" y="16"/>
                  </a:lnTo>
                  <a:lnTo>
                    <a:pt x="2144" y="16"/>
                  </a:lnTo>
                  <a:lnTo>
                    <a:pt x="2140" y="9"/>
                  </a:lnTo>
                  <a:lnTo>
                    <a:pt x="2140" y="9"/>
                  </a:lnTo>
                  <a:lnTo>
                    <a:pt x="2138" y="9"/>
                  </a:lnTo>
                  <a:lnTo>
                    <a:pt x="2138" y="9"/>
                  </a:lnTo>
                  <a:lnTo>
                    <a:pt x="2138" y="11"/>
                  </a:lnTo>
                  <a:lnTo>
                    <a:pt x="2137" y="11"/>
                  </a:lnTo>
                  <a:lnTo>
                    <a:pt x="2137" y="12"/>
                  </a:lnTo>
                  <a:lnTo>
                    <a:pt x="2138" y="12"/>
                  </a:lnTo>
                  <a:lnTo>
                    <a:pt x="2138" y="12"/>
                  </a:lnTo>
                  <a:lnTo>
                    <a:pt x="2137" y="12"/>
                  </a:lnTo>
                  <a:lnTo>
                    <a:pt x="2137" y="14"/>
                  </a:lnTo>
                  <a:lnTo>
                    <a:pt x="2133" y="12"/>
                  </a:lnTo>
                  <a:lnTo>
                    <a:pt x="2133" y="14"/>
                  </a:lnTo>
                  <a:lnTo>
                    <a:pt x="2133" y="14"/>
                  </a:lnTo>
                  <a:lnTo>
                    <a:pt x="2133" y="16"/>
                  </a:lnTo>
                  <a:lnTo>
                    <a:pt x="2137" y="16"/>
                  </a:lnTo>
                  <a:lnTo>
                    <a:pt x="2137" y="21"/>
                  </a:lnTo>
                  <a:lnTo>
                    <a:pt x="2135" y="23"/>
                  </a:lnTo>
                  <a:lnTo>
                    <a:pt x="2133" y="25"/>
                  </a:lnTo>
                  <a:lnTo>
                    <a:pt x="2131" y="25"/>
                  </a:lnTo>
                  <a:lnTo>
                    <a:pt x="2130" y="26"/>
                  </a:lnTo>
                  <a:lnTo>
                    <a:pt x="2130" y="26"/>
                  </a:lnTo>
                  <a:lnTo>
                    <a:pt x="2130" y="26"/>
                  </a:lnTo>
                  <a:lnTo>
                    <a:pt x="2130" y="28"/>
                  </a:lnTo>
                  <a:lnTo>
                    <a:pt x="2124" y="26"/>
                  </a:lnTo>
                  <a:lnTo>
                    <a:pt x="2124" y="28"/>
                  </a:lnTo>
                  <a:lnTo>
                    <a:pt x="2123" y="28"/>
                  </a:lnTo>
                  <a:lnTo>
                    <a:pt x="2124" y="30"/>
                  </a:lnTo>
                  <a:lnTo>
                    <a:pt x="2133" y="32"/>
                  </a:lnTo>
                  <a:lnTo>
                    <a:pt x="2137" y="26"/>
                  </a:lnTo>
                  <a:lnTo>
                    <a:pt x="2140" y="28"/>
                  </a:lnTo>
                  <a:lnTo>
                    <a:pt x="2149" y="25"/>
                  </a:lnTo>
                  <a:lnTo>
                    <a:pt x="2151" y="26"/>
                  </a:lnTo>
                  <a:lnTo>
                    <a:pt x="2152" y="26"/>
                  </a:lnTo>
                  <a:lnTo>
                    <a:pt x="2152" y="28"/>
                  </a:lnTo>
                  <a:lnTo>
                    <a:pt x="2152" y="28"/>
                  </a:lnTo>
                  <a:lnTo>
                    <a:pt x="2152" y="30"/>
                  </a:lnTo>
                  <a:lnTo>
                    <a:pt x="2149" y="28"/>
                  </a:lnTo>
                  <a:lnTo>
                    <a:pt x="2149" y="30"/>
                  </a:lnTo>
                  <a:lnTo>
                    <a:pt x="2147" y="30"/>
                  </a:lnTo>
                  <a:lnTo>
                    <a:pt x="2147" y="33"/>
                  </a:lnTo>
                  <a:lnTo>
                    <a:pt x="2149" y="35"/>
                  </a:lnTo>
                  <a:lnTo>
                    <a:pt x="2154" y="33"/>
                  </a:lnTo>
                  <a:lnTo>
                    <a:pt x="2154" y="35"/>
                  </a:lnTo>
                  <a:lnTo>
                    <a:pt x="2154" y="35"/>
                  </a:lnTo>
                  <a:lnTo>
                    <a:pt x="2152" y="37"/>
                  </a:lnTo>
                  <a:lnTo>
                    <a:pt x="2152" y="37"/>
                  </a:lnTo>
                  <a:lnTo>
                    <a:pt x="2151" y="37"/>
                  </a:lnTo>
                  <a:lnTo>
                    <a:pt x="2147" y="37"/>
                  </a:lnTo>
                  <a:lnTo>
                    <a:pt x="2145" y="37"/>
                  </a:lnTo>
                  <a:lnTo>
                    <a:pt x="2144" y="37"/>
                  </a:lnTo>
                  <a:lnTo>
                    <a:pt x="2144" y="37"/>
                  </a:lnTo>
                  <a:lnTo>
                    <a:pt x="2140" y="39"/>
                  </a:lnTo>
                  <a:lnTo>
                    <a:pt x="2138" y="40"/>
                  </a:lnTo>
                  <a:lnTo>
                    <a:pt x="2137" y="40"/>
                  </a:lnTo>
                  <a:lnTo>
                    <a:pt x="2133" y="42"/>
                  </a:lnTo>
                  <a:lnTo>
                    <a:pt x="2130" y="42"/>
                  </a:lnTo>
                  <a:lnTo>
                    <a:pt x="2130" y="42"/>
                  </a:lnTo>
                  <a:lnTo>
                    <a:pt x="2128" y="42"/>
                  </a:lnTo>
                  <a:lnTo>
                    <a:pt x="2128" y="44"/>
                  </a:lnTo>
                  <a:lnTo>
                    <a:pt x="2130" y="46"/>
                  </a:lnTo>
                  <a:lnTo>
                    <a:pt x="2130" y="47"/>
                  </a:lnTo>
                  <a:lnTo>
                    <a:pt x="2135" y="47"/>
                  </a:lnTo>
                  <a:lnTo>
                    <a:pt x="2135" y="46"/>
                  </a:lnTo>
                  <a:lnTo>
                    <a:pt x="2137" y="46"/>
                  </a:lnTo>
                  <a:lnTo>
                    <a:pt x="2137" y="46"/>
                  </a:lnTo>
                  <a:lnTo>
                    <a:pt x="2138" y="46"/>
                  </a:lnTo>
                  <a:lnTo>
                    <a:pt x="2138" y="46"/>
                  </a:lnTo>
                  <a:lnTo>
                    <a:pt x="2140" y="46"/>
                  </a:lnTo>
                  <a:lnTo>
                    <a:pt x="2149" y="46"/>
                  </a:lnTo>
                  <a:lnTo>
                    <a:pt x="2151" y="49"/>
                  </a:lnTo>
                  <a:lnTo>
                    <a:pt x="2152" y="51"/>
                  </a:lnTo>
                  <a:lnTo>
                    <a:pt x="2152" y="51"/>
                  </a:lnTo>
                  <a:lnTo>
                    <a:pt x="2152" y="51"/>
                  </a:lnTo>
                  <a:lnTo>
                    <a:pt x="2152" y="51"/>
                  </a:lnTo>
                  <a:lnTo>
                    <a:pt x="2154" y="51"/>
                  </a:lnTo>
                  <a:lnTo>
                    <a:pt x="2156" y="51"/>
                  </a:lnTo>
                  <a:lnTo>
                    <a:pt x="2156" y="51"/>
                  </a:lnTo>
                  <a:lnTo>
                    <a:pt x="2156" y="51"/>
                  </a:lnTo>
                  <a:lnTo>
                    <a:pt x="2154" y="51"/>
                  </a:lnTo>
                  <a:lnTo>
                    <a:pt x="2156" y="53"/>
                  </a:lnTo>
                  <a:lnTo>
                    <a:pt x="2156" y="53"/>
                  </a:lnTo>
                  <a:lnTo>
                    <a:pt x="2156" y="54"/>
                  </a:lnTo>
                  <a:lnTo>
                    <a:pt x="2156" y="54"/>
                  </a:lnTo>
                  <a:lnTo>
                    <a:pt x="2161" y="54"/>
                  </a:lnTo>
                  <a:lnTo>
                    <a:pt x="2159" y="56"/>
                  </a:lnTo>
                  <a:lnTo>
                    <a:pt x="2158" y="58"/>
                  </a:lnTo>
                  <a:lnTo>
                    <a:pt x="2156" y="58"/>
                  </a:lnTo>
                  <a:lnTo>
                    <a:pt x="2154" y="60"/>
                  </a:lnTo>
                  <a:lnTo>
                    <a:pt x="2152" y="60"/>
                  </a:lnTo>
                  <a:lnTo>
                    <a:pt x="2151" y="60"/>
                  </a:lnTo>
                  <a:lnTo>
                    <a:pt x="2151" y="60"/>
                  </a:lnTo>
                  <a:lnTo>
                    <a:pt x="2147" y="61"/>
                  </a:lnTo>
                  <a:lnTo>
                    <a:pt x="2147" y="61"/>
                  </a:lnTo>
                  <a:lnTo>
                    <a:pt x="2145" y="61"/>
                  </a:lnTo>
                  <a:lnTo>
                    <a:pt x="2144" y="63"/>
                  </a:lnTo>
                  <a:lnTo>
                    <a:pt x="2144" y="63"/>
                  </a:lnTo>
                  <a:lnTo>
                    <a:pt x="2144" y="65"/>
                  </a:lnTo>
                  <a:lnTo>
                    <a:pt x="2145" y="65"/>
                  </a:lnTo>
                  <a:lnTo>
                    <a:pt x="2147" y="67"/>
                  </a:lnTo>
                  <a:lnTo>
                    <a:pt x="2151" y="67"/>
                  </a:lnTo>
                  <a:lnTo>
                    <a:pt x="2154" y="67"/>
                  </a:lnTo>
                  <a:lnTo>
                    <a:pt x="2154" y="67"/>
                  </a:lnTo>
                  <a:lnTo>
                    <a:pt x="2158" y="67"/>
                  </a:lnTo>
                  <a:lnTo>
                    <a:pt x="2158" y="65"/>
                  </a:lnTo>
                  <a:lnTo>
                    <a:pt x="2164" y="65"/>
                  </a:lnTo>
                  <a:lnTo>
                    <a:pt x="2164" y="63"/>
                  </a:lnTo>
                  <a:lnTo>
                    <a:pt x="2166" y="63"/>
                  </a:lnTo>
                  <a:lnTo>
                    <a:pt x="2166" y="65"/>
                  </a:lnTo>
                  <a:lnTo>
                    <a:pt x="2166" y="65"/>
                  </a:lnTo>
                  <a:lnTo>
                    <a:pt x="2166" y="67"/>
                  </a:lnTo>
                  <a:lnTo>
                    <a:pt x="2170" y="67"/>
                  </a:lnTo>
                  <a:lnTo>
                    <a:pt x="2171" y="65"/>
                  </a:lnTo>
                  <a:lnTo>
                    <a:pt x="2173" y="65"/>
                  </a:lnTo>
                  <a:lnTo>
                    <a:pt x="2173" y="67"/>
                  </a:lnTo>
                  <a:lnTo>
                    <a:pt x="2182" y="68"/>
                  </a:lnTo>
                  <a:lnTo>
                    <a:pt x="2182" y="70"/>
                  </a:lnTo>
                  <a:lnTo>
                    <a:pt x="2182" y="70"/>
                  </a:lnTo>
                  <a:lnTo>
                    <a:pt x="2184" y="70"/>
                  </a:lnTo>
                  <a:lnTo>
                    <a:pt x="2184" y="70"/>
                  </a:lnTo>
                  <a:lnTo>
                    <a:pt x="2178" y="75"/>
                  </a:lnTo>
                  <a:lnTo>
                    <a:pt x="2178" y="75"/>
                  </a:lnTo>
                  <a:lnTo>
                    <a:pt x="2184" y="75"/>
                  </a:lnTo>
                  <a:lnTo>
                    <a:pt x="2184" y="75"/>
                  </a:lnTo>
                  <a:lnTo>
                    <a:pt x="2199" y="77"/>
                  </a:lnTo>
                  <a:lnTo>
                    <a:pt x="2205" y="74"/>
                  </a:lnTo>
                  <a:lnTo>
                    <a:pt x="2205" y="75"/>
                  </a:lnTo>
                  <a:lnTo>
                    <a:pt x="2205" y="75"/>
                  </a:lnTo>
                  <a:lnTo>
                    <a:pt x="2206" y="75"/>
                  </a:lnTo>
                  <a:lnTo>
                    <a:pt x="2208" y="77"/>
                  </a:lnTo>
                  <a:lnTo>
                    <a:pt x="2212" y="72"/>
                  </a:lnTo>
                  <a:lnTo>
                    <a:pt x="2212" y="72"/>
                  </a:lnTo>
                  <a:lnTo>
                    <a:pt x="2212" y="70"/>
                  </a:lnTo>
                  <a:lnTo>
                    <a:pt x="2210" y="68"/>
                  </a:lnTo>
                  <a:lnTo>
                    <a:pt x="2208" y="68"/>
                  </a:lnTo>
                  <a:close/>
                  <a:moveTo>
                    <a:pt x="1248" y="25"/>
                  </a:moveTo>
                  <a:lnTo>
                    <a:pt x="1248" y="18"/>
                  </a:lnTo>
                  <a:lnTo>
                    <a:pt x="1241" y="18"/>
                  </a:lnTo>
                  <a:lnTo>
                    <a:pt x="1241" y="19"/>
                  </a:lnTo>
                  <a:lnTo>
                    <a:pt x="1243" y="19"/>
                  </a:lnTo>
                  <a:lnTo>
                    <a:pt x="1243" y="21"/>
                  </a:lnTo>
                  <a:lnTo>
                    <a:pt x="1243" y="21"/>
                  </a:lnTo>
                  <a:lnTo>
                    <a:pt x="1245" y="21"/>
                  </a:lnTo>
                  <a:lnTo>
                    <a:pt x="1245" y="23"/>
                  </a:lnTo>
                  <a:lnTo>
                    <a:pt x="1248" y="25"/>
                  </a:lnTo>
                  <a:close/>
                  <a:moveTo>
                    <a:pt x="2667" y="21"/>
                  </a:moveTo>
                  <a:lnTo>
                    <a:pt x="2667" y="18"/>
                  </a:lnTo>
                  <a:lnTo>
                    <a:pt x="2665" y="18"/>
                  </a:lnTo>
                  <a:lnTo>
                    <a:pt x="2665" y="21"/>
                  </a:lnTo>
                  <a:lnTo>
                    <a:pt x="2667" y="21"/>
                  </a:lnTo>
                  <a:close/>
                  <a:moveTo>
                    <a:pt x="1288" y="75"/>
                  </a:moveTo>
                  <a:lnTo>
                    <a:pt x="1290" y="75"/>
                  </a:lnTo>
                  <a:lnTo>
                    <a:pt x="1292" y="74"/>
                  </a:lnTo>
                  <a:lnTo>
                    <a:pt x="1294" y="72"/>
                  </a:lnTo>
                  <a:lnTo>
                    <a:pt x="1294" y="67"/>
                  </a:lnTo>
                  <a:lnTo>
                    <a:pt x="1297" y="67"/>
                  </a:lnTo>
                  <a:lnTo>
                    <a:pt x="1297" y="61"/>
                  </a:lnTo>
                  <a:lnTo>
                    <a:pt x="1290" y="60"/>
                  </a:lnTo>
                  <a:lnTo>
                    <a:pt x="1290" y="61"/>
                  </a:lnTo>
                  <a:lnTo>
                    <a:pt x="1287" y="61"/>
                  </a:lnTo>
                  <a:lnTo>
                    <a:pt x="1285" y="61"/>
                  </a:lnTo>
                  <a:lnTo>
                    <a:pt x="1285" y="63"/>
                  </a:lnTo>
                  <a:lnTo>
                    <a:pt x="1283" y="63"/>
                  </a:lnTo>
                  <a:lnTo>
                    <a:pt x="1281" y="65"/>
                  </a:lnTo>
                  <a:lnTo>
                    <a:pt x="1281" y="67"/>
                  </a:lnTo>
                  <a:lnTo>
                    <a:pt x="1281" y="67"/>
                  </a:lnTo>
                  <a:lnTo>
                    <a:pt x="1281" y="60"/>
                  </a:lnTo>
                  <a:lnTo>
                    <a:pt x="1280" y="60"/>
                  </a:lnTo>
                  <a:lnTo>
                    <a:pt x="1280" y="58"/>
                  </a:lnTo>
                  <a:lnTo>
                    <a:pt x="1278" y="58"/>
                  </a:lnTo>
                  <a:lnTo>
                    <a:pt x="1278" y="51"/>
                  </a:lnTo>
                  <a:lnTo>
                    <a:pt x="1276" y="51"/>
                  </a:lnTo>
                  <a:lnTo>
                    <a:pt x="1276" y="49"/>
                  </a:lnTo>
                  <a:lnTo>
                    <a:pt x="1273" y="47"/>
                  </a:lnTo>
                  <a:lnTo>
                    <a:pt x="1271" y="46"/>
                  </a:lnTo>
                  <a:lnTo>
                    <a:pt x="1266" y="42"/>
                  </a:lnTo>
                  <a:lnTo>
                    <a:pt x="1266" y="40"/>
                  </a:lnTo>
                  <a:lnTo>
                    <a:pt x="1264" y="39"/>
                  </a:lnTo>
                  <a:lnTo>
                    <a:pt x="1264" y="37"/>
                  </a:lnTo>
                  <a:lnTo>
                    <a:pt x="1264" y="37"/>
                  </a:lnTo>
                  <a:lnTo>
                    <a:pt x="1264" y="37"/>
                  </a:lnTo>
                  <a:lnTo>
                    <a:pt x="1260" y="37"/>
                  </a:lnTo>
                  <a:lnTo>
                    <a:pt x="1257" y="35"/>
                  </a:lnTo>
                  <a:lnTo>
                    <a:pt x="1253" y="35"/>
                  </a:lnTo>
                  <a:lnTo>
                    <a:pt x="1252" y="33"/>
                  </a:lnTo>
                  <a:lnTo>
                    <a:pt x="1248" y="33"/>
                  </a:lnTo>
                  <a:lnTo>
                    <a:pt x="1248" y="35"/>
                  </a:lnTo>
                  <a:lnTo>
                    <a:pt x="1246" y="35"/>
                  </a:lnTo>
                  <a:lnTo>
                    <a:pt x="1245" y="37"/>
                  </a:lnTo>
                  <a:lnTo>
                    <a:pt x="1245" y="35"/>
                  </a:lnTo>
                  <a:lnTo>
                    <a:pt x="1243" y="33"/>
                  </a:lnTo>
                  <a:lnTo>
                    <a:pt x="1241" y="33"/>
                  </a:lnTo>
                  <a:lnTo>
                    <a:pt x="1243" y="30"/>
                  </a:lnTo>
                  <a:lnTo>
                    <a:pt x="1245" y="30"/>
                  </a:lnTo>
                  <a:lnTo>
                    <a:pt x="1246" y="26"/>
                  </a:lnTo>
                  <a:lnTo>
                    <a:pt x="1245" y="26"/>
                  </a:lnTo>
                  <a:lnTo>
                    <a:pt x="1245" y="25"/>
                  </a:lnTo>
                  <a:lnTo>
                    <a:pt x="1243" y="25"/>
                  </a:lnTo>
                  <a:lnTo>
                    <a:pt x="1243" y="25"/>
                  </a:lnTo>
                  <a:lnTo>
                    <a:pt x="1239" y="25"/>
                  </a:lnTo>
                  <a:lnTo>
                    <a:pt x="1239" y="25"/>
                  </a:lnTo>
                  <a:lnTo>
                    <a:pt x="1238" y="28"/>
                  </a:lnTo>
                  <a:lnTo>
                    <a:pt x="1238" y="32"/>
                  </a:lnTo>
                  <a:lnTo>
                    <a:pt x="1238" y="35"/>
                  </a:lnTo>
                  <a:lnTo>
                    <a:pt x="1238" y="39"/>
                  </a:lnTo>
                  <a:lnTo>
                    <a:pt x="1236" y="42"/>
                  </a:lnTo>
                  <a:lnTo>
                    <a:pt x="1236" y="42"/>
                  </a:lnTo>
                  <a:lnTo>
                    <a:pt x="1236" y="51"/>
                  </a:lnTo>
                  <a:lnTo>
                    <a:pt x="1238" y="51"/>
                  </a:lnTo>
                  <a:lnTo>
                    <a:pt x="1238" y="58"/>
                  </a:lnTo>
                  <a:lnTo>
                    <a:pt x="1224" y="67"/>
                  </a:lnTo>
                  <a:lnTo>
                    <a:pt x="1224" y="72"/>
                  </a:lnTo>
                  <a:lnTo>
                    <a:pt x="1224" y="72"/>
                  </a:lnTo>
                  <a:lnTo>
                    <a:pt x="1225" y="75"/>
                  </a:lnTo>
                  <a:lnTo>
                    <a:pt x="1231" y="75"/>
                  </a:lnTo>
                  <a:lnTo>
                    <a:pt x="1231" y="74"/>
                  </a:lnTo>
                  <a:lnTo>
                    <a:pt x="1236" y="74"/>
                  </a:lnTo>
                  <a:lnTo>
                    <a:pt x="1236" y="72"/>
                  </a:lnTo>
                  <a:lnTo>
                    <a:pt x="1239" y="72"/>
                  </a:lnTo>
                  <a:lnTo>
                    <a:pt x="1238" y="75"/>
                  </a:lnTo>
                  <a:lnTo>
                    <a:pt x="1238" y="77"/>
                  </a:lnTo>
                  <a:lnTo>
                    <a:pt x="1238" y="81"/>
                  </a:lnTo>
                  <a:lnTo>
                    <a:pt x="1238" y="84"/>
                  </a:lnTo>
                  <a:lnTo>
                    <a:pt x="1239" y="84"/>
                  </a:lnTo>
                  <a:lnTo>
                    <a:pt x="1239" y="84"/>
                  </a:lnTo>
                  <a:lnTo>
                    <a:pt x="1239" y="84"/>
                  </a:lnTo>
                  <a:lnTo>
                    <a:pt x="1245" y="84"/>
                  </a:lnTo>
                  <a:lnTo>
                    <a:pt x="1248" y="82"/>
                  </a:lnTo>
                  <a:lnTo>
                    <a:pt x="1250" y="82"/>
                  </a:lnTo>
                  <a:lnTo>
                    <a:pt x="1252" y="81"/>
                  </a:lnTo>
                  <a:lnTo>
                    <a:pt x="1252" y="79"/>
                  </a:lnTo>
                  <a:lnTo>
                    <a:pt x="1252" y="77"/>
                  </a:lnTo>
                  <a:lnTo>
                    <a:pt x="1252" y="75"/>
                  </a:lnTo>
                  <a:lnTo>
                    <a:pt x="1255" y="75"/>
                  </a:lnTo>
                  <a:lnTo>
                    <a:pt x="1255" y="60"/>
                  </a:lnTo>
                  <a:lnTo>
                    <a:pt x="1255" y="60"/>
                  </a:lnTo>
                  <a:lnTo>
                    <a:pt x="1259" y="58"/>
                  </a:lnTo>
                  <a:lnTo>
                    <a:pt x="1260" y="54"/>
                  </a:lnTo>
                  <a:lnTo>
                    <a:pt x="1267" y="54"/>
                  </a:lnTo>
                  <a:lnTo>
                    <a:pt x="1267" y="56"/>
                  </a:lnTo>
                  <a:lnTo>
                    <a:pt x="1269" y="58"/>
                  </a:lnTo>
                  <a:lnTo>
                    <a:pt x="1269" y="60"/>
                  </a:lnTo>
                  <a:lnTo>
                    <a:pt x="1269" y="61"/>
                  </a:lnTo>
                  <a:lnTo>
                    <a:pt x="1269" y="63"/>
                  </a:lnTo>
                  <a:lnTo>
                    <a:pt x="1267" y="63"/>
                  </a:lnTo>
                  <a:lnTo>
                    <a:pt x="1267" y="65"/>
                  </a:lnTo>
                  <a:lnTo>
                    <a:pt x="1266" y="65"/>
                  </a:lnTo>
                  <a:lnTo>
                    <a:pt x="1267" y="68"/>
                  </a:lnTo>
                  <a:lnTo>
                    <a:pt x="1273" y="70"/>
                  </a:lnTo>
                  <a:lnTo>
                    <a:pt x="1273" y="72"/>
                  </a:lnTo>
                  <a:lnTo>
                    <a:pt x="1278" y="72"/>
                  </a:lnTo>
                  <a:lnTo>
                    <a:pt x="1280" y="72"/>
                  </a:lnTo>
                  <a:lnTo>
                    <a:pt x="1280" y="72"/>
                  </a:lnTo>
                  <a:lnTo>
                    <a:pt x="1280" y="72"/>
                  </a:lnTo>
                  <a:lnTo>
                    <a:pt x="1287" y="72"/>
                  </a:lnTo>
                  <a:lnTo>
                    <a:pt x="1288" y="75"/>
                  </a:lnTo>
                  <a:close/>
                  <a:moveTo>
                    <a:pt x="2819" y="33"/>
                  </a:moveTo>
                  <a:lnTo>
                    <a:pt x="2819" y="33"/>
                  </a:lnTo>
                  <a:lnTo>
                    <a:pt x="2817" y="33"/>
                  </a:lnTo>
                  <a:lnTo>
                    <a:pt x="2817" y="35"/>
                  </a:lnTo>
                  <a:lnTo>
                    <a:pt x="2821" y="35"/>
                  </a:lnTo>
                  <a:lnTo>
                    <a:pt x="2821" y="33"/>
                  </a:lnTo>
                  <a:lnTo>
                    <a:pt x="2819" y="33"/>
                  </a:lnTo>
                  <a:lnTo>
                    <a:pt x="2819" y="33"/>
                  </a:lnTo>
                  <a:close/>
                  <a:moveTo>
                    <a:pt x="1529" y="39"/>
                  </a:moveTo>
                  <a:lnTo>
                    <a:pt x="1533" y="39"/>
                  </a:lnTo>
                  <a:lnTo>
                    <a:pt x="1533" y="39"/>
                  </a:lnTo>
                  <a:lnTo>
                    <a:pt x="1529" y="39"/>
                  </a:lnTo>
                  <a:lnTo>
                    <a:pt x="1529" y="39"/>
                  </a:lnTo>
                  <a:close/>
                  <a:moveTo>
                    <a:pt x="42" y="75"/>
                  </a:moveTo>
                  <a:lnTo>
                    <a:pt x="44" y="75"/>
                  </a:lnTo>
                  <a:lnTo>
                    <a:pt x="42" y="74"/>
                  </a:lnTo>
                  <a:lnTo>
                    <a:pt x="39" y="74"/>
                  </a:lnTo>
                  <a:lnTo>
                    <a:pt x="37" y="74"/>
                  </a:lnTo>
                  <a:lnTo>
                    <a:pt x="33" y="72"/>
                  </a:lnTo>
                  <a:lnTo>
                    <a:pt x="33" y="70"/>
                  </a:lnTo>
                  <a:lnTo>
                    <a:pt x="30" y="70"/>
                  </a:lnTo>
                  <a:lnTo>
                    <a:pt x="28" y="68"/>
                  </a:lnTo>
                  <a:lnTo>
                    <a:pt x="28" y="67"/>
                  </a:lnTo>
                  <a:lnTo>
                    <a:pt x="26" y="65"/>
                  </a:lnTo>
                  <a:lnTo>
                    <a:pt x="26" y="63"/>
                  </a:lnTo>
                  <a:lnTo>
                    <a:pt x="25" y="61"/>
                  </a:lnTo>
                  <a:lnTo>
                    <a:pt x="23" y="61"/>
                  </a:lnTo>
                  <a:lnTo>
                    <a:pt x="21" y="61"/>
                  </a:lnTo>
                  <a:lnTo>
                    <a:pt x="21" y="60"/>
                  </a:lnTo>
                  <a:lnTo>
                    <a:pt x="19" y="61"/>
                  </a:lnTo>
                  <a:lnTo>
                    <a:pt x="18" y="61"/>
                  </a:lnTo>
                  <a:lnTo>
                    <a:pt x="16" y="63"/>
                  </a:lnTo>
                  <a:lnTo>
                    <a:pt x="16" y="63"/>
                  </a:lnTo>
                  <a:lnTo>
                    <a:pt x="16" y="65"/>
                  </a:lnTo>
                  <a:lnTo>
                    <a:pt x="14" y="65"/>
                  </a:lnTo>
                  <a:lnTo>
                    <a:pt x="12" y="65"/>
                  </a:lnTo>
                  <a:lnTo>
                    <a:pt x="9" y="63"/>
                  </a:lnTo>
                  <a:lnTo>
                    <a:pt x="7" y="63"/>
                  </a:lnTo>
                  <a:lnTo>
                    <a:pt x="7" y="65"/>
                  </a:lnTo>
                  <a:lnTo>
                    <a:pt x="7" y="65"/>
                  </a:lnTo>
                  <a:lnTo>
                    <a:pt x="5" y="65"/>
                  </a:lnTo>
                  <a:lnTo>
                    <a:pt x="5" y="63"/>
                  </a:lnTo>
                  <a:lnTo>
                    <a:pt x="4" y="63"/>
                  </a:lnTo>
                  <a:lnTo>
                    <a:pt x="2" y="65"/>
                  </a:lnTo>
                  <a:lnTo>
                    <a:pt x="0" y="67"/>
                  </a:lnTo>
                  <a:lnTo>
                    <a:pt x="0" y="70"/>
                  </a:lnTo>
                  <a:lnTo>
                    <a:pt x="2" y="72"/>
                  </a:lnTo>
                  <a:lnTo>
                    <a:pt x="5" y="72"/>
                  </a:lnTo>
                  <a:lnTo>
                    <a:pt x="7" y="70"/>
                  </a:lnTo>
                  <a:lnTo>
                    <a:pt x="11" y="70"/>
                  </a:lnTo>
                  <a:lnTo>
                    <a:pt x="14" y="68"/>
                  </a:lnTo>
                  <a:lnTo>
                    <a:pt x="18" y="70"/>
                  </a:lnTo>
                  <a:lnTo>
                    <a:pt x="21" y="70"/>
                  </a:lnTo>
                  <a:lnTo>
                    <a:pt x="25" y="72"/>
                  </a:lnTo>
                  <a:lnTo>
                    <a:pt x="26" y="72"/>
                  </a:lnTo>
                  <a:lnTo>
                    <a:pt x="28" y="74"/>
                  </a:lnTo>
                  <a:lnTo>
                    <a:pt x="28" y="74"/>
                  </a:lnTo>
                  <a:lnTo>
                    <a:pt x="28" y="75"/>
                  </a:lnTo>
                  <a:lnTo>
                    <a:pt x="32" y="77"/>
                  </a:lnTo>
                  <a:lnTo>
                    <a:pt x="32" y="77"/>
                  </a:lnTo>
                  <a:lnTo>
                    <a:pt x="33" y="79"/>
                  </a:lnTo>
                  <a:lnTo>
                    <a:pt x="33" y="82"/>
                  </a:lnTo>
                  <a:lnTo>
                    <a:pt x="39" y="82"/>
                  </a:lnTo>
                  <a:lnTo>
                    <a:pt x="39" y="77"/>
                  </a:lnTo>
                  <a:lnTo>
                    <a:pt x="40" y="77"/>
                  </a:lnTo>
                  <a:lnTo>
                    <a:pt x="42" y="77"/>
                  </a:lnTo>
                  <a:lnTo>
                    <a:pt x="42" y="75"/>
                  </a:lnTo>
                  <a:lnTo>
                    <a:pt x="42" y="75"/>
                  </a:lnTo>
                  <a:close/>
                  <a:moveTo>
                    <a:pt x="1409" y="68"/>
                  </a:moveTo>
                  <a:lnTo>
                    <a:pt x="1410" y="68"/>
                  </a:lnTo>
                  <a:lnTo>
                    <a:pt x="1410" y="65"/>
                  </a:lnTo>
                  <a:lnTo>
                    <a:pt x="1409" y="65"/>
                  </a:lnTo>
                  <a:lnTo>
                    <a:pt x="1409" y="68"/>
                  </a:lnTo>
                  <a:close/>
                  <a:moveTo>
                    <a:pt x="2599" y="72"/>
                  </a:moveTo>
                  <a:lnTo>
                    <a:pt x="2599" y="70"/>
                  </a:lnTo>
                  <a:lnTo>
                    <a:pt x="2599" y="70"/>
                  </a:lnTo>
                  <a:lnTo>
                    <a:pt x="2599" y="70"/>
                  </a:lnTo>
                  <a:lnTo>
                    <a:pt x="2597" y="70"/>
                  </a:lnTo>
                  <a:lnTo>
                    <a:pt x="2597" y="70"/>
                  </a:lnTo>
                  <a:lnTo>
                    <a:pt x="2594" y="70"/>
                  </a:lnTo>
                  <a:lnTo>
                    <a:pt x="2592" y="72"/>
                  </a:lnTo>
                  <a:lnTo>
                    <a:pt x="2590" y="75"/>
                  </a:lnTo>
                  <a:lnTo>
                    <a:pt x="2596" y="74"/>
                  </a:lnTo>
                  <a:lnTo>
                    <a:pt x="2599" y="72"/>
                  </a:lnTo>
                  <a:lnTo>
                    <a:pt x="2599" y="72"/>
                  </a:lnTo>
                  <a:close/>
                  <a:moveTo>
                    <a:pt x="5198" y="100"/>
                  </a:moveTo>
                  <a:lnTo>
                    <a:pt x="5198" y="98"/>
                  </a:lnTo>
                  <a:lnTo>
                    <a:pt x="5200" y="96"/>
                  </a:lnTo>
                  <a:lnTo>
                    <a:pt x="5203" y="96"/>
                  </a:lnTo>
                  <a:lnTo>
                    <a:pt x="5203" y="96"/>
                  </a:lnTo>
                  <a:lnTo>
                    <a:pt x="5203" y="96"/>
                  </a:lnTo>
                  <a:lnTo>
                    <a:pt x="5203" y="95"/>
                  </a:lnTo>
                  <a:lnTo>
                    <a:pt x="5200" y="93"/>
                  </a:lnTo>
                  <a:lnTo>
                    <a:pt x="5196" y="91"/>
                  </a:lnTo>
                  <a:lnTo>
                    <a:pt x="5193" y="91"/>
                  </a:lnTo>
                  <a:lnTo>
                    <a:pt x="5193" y="91"/>
                  </a:lnTo>
                  <a:lnTo>
                    <a:pt x="5189" y="88"/>
                  </a:lnTo>
                  <a:lnTo>
                    <a:pt x="5189" y="86"/>
                  </a:lnTo>
                  <a:lnTo>
                    <a:pt x="5189" y="86"/>
                  </a:lnTo>
                  <a:lnTo>
                    <a:pt x="5186" y="82"/>
                  </a:lnTo>
                  <a:lnTo>
                    <a:pt x="5184" y="82"/>
                  </a:lnTo>
                  <a:lnTo>
                    <a:pt x="5184" y="81"/>
                  </a:lnTo>
                  <a:lnTo>
                    <a:pt x="5182" y="81"/>
                  </a:lnTo>
                  <a:lnTo>
                    <a:pt x="5181" y="79"/>
                  </a:lnTo>
                  <a:lnTo>
                    <a:pt x="5177" y="79"/>
                  </a:lnTo>
                  <a:lnTo>
                    <a:pt x="5177" y="82"/>
                  </a:lnTo>
                  <a:lnTo>
                    <a:pt x="5174" y="84"/>
                  </a:lnTo>
                  <a:lnTo>
                    <a:pt x="5172" y="84"/>
                  </a:lnTo>
                  <a:lnTo>
                    <a:pt x="5168" y="86"/>
                  </a:lnTo>
                  <a:lnTo>
                    <a:pt x="5167" y="86"/>
                  </a:lnTo>
                  <a:lnTo>
                    <a:pt x="5165" y="86"/>
                  </a:lnTo>
                  <a:lnTo>
                    <a:pt x="5165" y="84"/>
                  </a:lnTo>
                  <a:lnTo>
                    <a:pt x="5165" y="81"/>
                  </a:lnTo>
                  <a:lnTo>
                    <a:pt x="5163" y="81"/>
                  </a:lnTo>
                  <a:lnTo>
                    <a:pt x="5163" y="81"/>
                  </a:lnTo>
                  <a:lnTo>
                    <a:pt x="5161" y="81"/>
                  </a:lnTo>
                  <a:lnTo>
                    <a:pt x="5161" y="81"/>
                  </a:lnTo>
                  <a:lnTo>
                    <a:pt x="5161" y="84"/>
                  </a:lnTo>
                  <a:lnTo>
                    <a:pt x="5161" y="84"/>
                  </a:lnTo>
                  <a:lnTo>
                    <a:pt x="5161" y="86"/>
                  </a:lnTo>
                  <a:lnTo>
                    <a:pt x="5161" y="86"/>
                  </a:lnTo>
                  <a:lnTo>
                    <a:pt x="5161" y="88"/>
                  </a:lnTo>
                  <a:lnTo>
                    <a:pt x="5161" y="88"/>
                  </a:lnTo>
                  <a:lnTo>
                    <a:pt x="5161" y="88"/>
                  </a:lnTo>
                  <a:lnTo>
                    <a:pt x="5160" y="88"/>
                  </a:lnTo>
                  <a:lnTo>
                    <a:pt x="5160" y="91"/>
                  </a:lnTo>
                  <a:lnTo>
                    <a:pt x="5161" y="91"/>
                  </a:lnTo>
                  <a:lnTo>
                    <a:pt x="5161" y="93"/>
                  </a:lnTo>
                  <a:lnTo>
                    <a:pt x="5167" y="93"/>
                  </a:lnTo>
                  <a:lnTo>
                    <a:pt x="5170" y="91"/>
                  </a:lnTo>
                  <a:lnTo>
                    <a:pt x="5174" y="89"/>
                  </a:lnTo>
                  <a:lnTo>
                    <a:pt x="5177" y="88"/>
                  </a:lnTo>
                  <a:lnTo>
                    <a:pt x="5182" y="88"/>
                  </a:lnTo>
                  <a:lnTo>
                    <a:pt x="5184" y="91"/>
                  </a:lnTo>
                  <a:lnTo>
                    <a:pt x="5186" y="93"/>
                  </a:lnTo>
                  <a:lnTo>
                    <a:pt x="5188" y="93"/>
                  </a:lnTo>
                  <a:lnTo>
                    <a:pt x="5188" y="96"/>
                  </a:lnTo>
                  <a:lnTo>
                    <a:pt x="5189" y="98"/>
                  </a:lnTo>
                  <a:lnTo>
                    <a:pt x="5193" y="100"/>
                  </a:lnTo>
                  <a:lnTo>
                    <a:pt x="5193" y="102"/>
                  </a:lnTo>
                  <a:lnTo>
                    <a:pt x="5193" y="103"/>
                  </a:lnTo>
                  <a:lnTo>
                    <a:pt x="5193" y="103"/>
                  </a:lnTo>
                  <a:lnTo>
                    <a:pt x="5195" y="103"/>
                  </a:lnTo>
                  <a:lnTo>
                    <a:pt x="5198" y="103"/>
                  </a:lnTo>
                  <a:lnTo>
                    <a:pt x="5198" y="100"/>
                  </a:lnTo>
                  <a:close/>
                  <a:moveTo>
                    <a:pt x="1356" y="82"/>
                  </a:moveTo>
                  <a:lnTo>
                    <a:pt x="1355" y="82"/>
                  </a:lnTo>
                  <a:lnTo>
                    <a:pt x="1353" y="81"/>
                  </a:lnTo>
                  <a:lnTo>
                    <a:pt x="1351" y="81"/>
                  </a:lnTo>
                  <a:lnTo>
                    <a:pt x="1351" y="84"/>
                  </a:lnTo>
                  <a:lnTo>
                    <a:pt x="1353" y="84"/>
                  </a:lnTo>
                  <a:lnTo>
                    <a:pt x="1353" y="84"/>
                  </a:lnTo>
                  <a:lnTo>
                    <a:pt x="1355" y="84"/>
                  </a:lnTo>
                  <a:lnTo>
                    <a:pt x="1355" y="84"/>
                  </a:lnTo>
                  <a:lnTo>
                    <a:pt x="1356" y="84"/>
                  </a:lnTo>
                  <a:lnTo>
                    <a:pt x="1356" y="82"/>
                  </a:lnTo>
                  <a:close/>
                  <a:moveTo>
                    <a:pt x="1550" y="91"/>
                  </a:moveTo>
                  <a:lnTo>
                    <a:pt x="1552" y="88"/>
                  </a:lnTo>
                  <a:lnTo>
                    <a:pt x="1555" y="88"/>
                  </a:lnTo>
                  <a:lnTo>
                    <a:pt x="1555" y="81"/>
                  </a:lnTo>
                  <a:lnTo>
                    <a:pt x="1554" y="81"/>
                  </a:lnTo>
                  <a:lnTo>
                    <a:pt x="1552" y="82"/>
                  </a:lnTo>
                  <a:lnTo>
                    <a:pt x="1548" y="81"/>
                  </a:lnTo>
                  <a:lnTo>
                    <a:pt x="1547" y="81"/>
                  </a:lnTo>
                  <a:lnTo>
                    <a:pt x="1545" y="81"/>
                  </a:lnTo>
                  <a:lnTo>
                    <a:pt x="1545" y="82"/>
                  </a:lnTo>
                  <a:lnTo>
                    <a:pt x="1541" y="82"/>
                  </a:lnTo>
                  <a:lnTo>
                    <a:pt x="1541" y="84"/>
                  </a:lnTo>
                  <a:lnTo>
                    <a:pt x="1543" y="86"/>
                  </a:lnTo>
                  <a:lnTo>
                    <a:pt x="1545" y="86"/>
                  </a:lnTo>
                  <a:lnTo>
                    <a:pt x="1545" y="91"/>
                  </a:lnTo>
                  <a:lnTo>
                    <a:pt x="1550" y="91"/>
                  </a:lnTo>
                  <a:close/>
                  <a:moveTo>
                    <a:pt x="105" y="86"/>
                  </a:moveTo>
                  <a:lnTo>
                    <a:pt x="107" y="86"/>
                  </a:lnTo>
                  <a:lnTo>
                    <a:pt x="107" y="86"/>
                  </a:lnTo>
                  <a:lnTo>
                    <a:pt x="107" y="84"/>
                  </a:lnTo>
                  <a:lnTo>
                    <a:pt x="101" y="82"/>
                  </a:lnTo>
                  <a:lnTo>
                    <a:pt x="101" y="84"/>
                  </a:lnTo>
                  <a:lnTo>
                    <a:pt x="100" y="84"/>
                  </a:lnTo>
                  <a:lnTo>
                    <a:pt x="100" y="88"/>
                  </a:lnTo>
                  <a:lnTo>
                    <a:pt x="105" y="88"/>
                  </a:lnTo>
                  <a:lnTo>
                    <a:pt x="105" y="86"/>
                  </a:lnTo>
                  <a:close/>
                  <a:moveTo>
                    <a:pt x="1264" y="102"/>
                  </a:moveTo>
                  <a:lnTo>
                    <a:pt x="1266" y="102"/>
                  </a:lnTo>
                  <a:lnTo>
                    <a:pt x="1269" y="100"/>
                  </a:lnTo>
                  <a:lnTo>
                    <a:pt x="1273" y="100"/>
                  </a:lnTo>
                  <a:lnTo>
                    <a:pt x="1274" y="98"/>
                  </a:lnTo>
                  <a:lnTo>
                    <a:pt x="1276" y="95"/>
                  </a:lnTo>
                  <a:lnTo>
                    <a:pt x="1278" y="91"/>
                  </a:lnTo>
                  <a:lnTo>
                    <a:pt x="1280" y="91"/>
                  </a:lnTo>
                  <a:lnTo>
                    <a:pt x="1281" y="89"/>
                  </a:lnTo>
                  <a:lnTo>
                    <a:pt x="1283" y="89"/>
                  </a:lnTo>
                  <a:lnTo>
                    <a:pt x="1283" y="86"/>
                  </a:lnTo>
                  <a:lnTo>
                    <a:pt x="1281" y="86"/>
                  </a:lnTo>
                  <a:lnTo>
                    <a:pt x="1281" y="84"/>
                  </a:lnTo>
                  <a:lnTo>
                    <a:pt x="1280" y="86"/>
                  </a:lnTo>
                  <a:lnTo>
                    <a:pt x="1278" y="88"/>
                  </a:lnTo>
                  <a:lnTo>
                    <a:pt x="1278" y="89"/>
                  </a:lnTo>
                  <a:lnTo>
                    <a:pt x="1273" y="91"/>
                  </a:lnTo>
                  <a:lnTo>
                    <a:pt x="1269" y="93"/>
                  </a:lnTo>
                  <a:lnTo>
                    <a:pt x="1267" y="96"/>
                  </a:lnTo>
                  <a:lnTo>
                    <a:pt x="1266" y="96"/>
                  </a:lnTo>
                  <a:lnTo>
                    <a:pt x="1262" y="96"/>
                  </a:lnTo>
                  <a:lnTo>
                    <a:pt x="1259" y="96"/>
                  </a:lnTo>
                  <a:lnTo>
                    <a:pt x="1259" y="98"/>
                  </a:lnTo>
                  <a:lnTo>
                    <a:pt x="1255" y="102"/>
                  </a:lnTo>
                  <a:lnTo>
                    <a:pt x="1253" y="103"/>
                  </a:lnTo>
                  <a:lnTo>
                    <a:pt x="1253" y="103"/>
                  </a:lnTo>
                  <a:lnTo>
                    <a:pt x="1253" y="103"/>
                  </a:lnTo>
                  <a:lnTo>
                    <a:pt x="1253" y="105"/>
                  </a:lnTo>
                  <a:lnTo>
                    <a:pt x="1257" y="105"/>
                  </a:lnTo>
                  <a:lnTo>
                    <a:pt x="1257" y="105"/>
                  </a:lnTo>
                  <a:lnTo>
                    <a:pt x="1260" y="105"/>
                  </a:lnTo>
                  <a:lnTo>
                    <a:pt x="1262" y="103"/>
                  </a:lnTo>
                  <a:lnTo>
                    <a:pt x="1264" y="102"/>
                  </a:lnTo>
                  <a:close/>
                  <a:moveTo>
                    <a:pt x="2580" y="88"/>
                  </a:moveTo>
                  <a:lnTo>
                    <a:pt x="2582" y="88"/>
                  </a:lnTo>
                  <a:lnTo>
                    <a:pt x="2582" y="86"/>
                  </a:lnTo>
                  <a:lnTo>
                    <a:pt x="2578" y="86"/>
                  </a:lnTo>
                  <a:lnTo>
                    <a:pt x="2578" y="88"/>
                  </a:lnTo>
                  <a:lnTo>
                    <a:pt x="2580" y="88"/>
                  </a:lnTo>
                  <a:lnTo>
                    <a:pt x="2580" y="88"/>
                  </a:lnTo>
                  <a:close/>
                  <a:moveTo>
                    <a:pt x="1365" y="88"/>
                  </a:moveTo>
                  <a:lnTo>
                    <a:pt x="1365" y="91"/>
                  </a:lnTo>
                  <a:lnTo>
                    <a:pt x="1367" y="91"/>
                  </a:lnTo>
                  <a:lnTo>
                    <a:pt x="1367" y="91"/>
                  </a:lnTo>
                  <a:lnTo>
                    <a:pt x="1369" y="93"/>
                  </a:lnTo>
                  <a:lnTo>
                    <a:pt x="1369" y="93"/>
                  </a:lnTo>
                  <a:lnTo>
                    <a:pt x="1369" y="88"/>
                  </a:lnTo>
                  <a:lnTo>
                    <a:pt x="1369" y="88"/>
                  </a:lnTo>
                  <a:lnTo>
                    <a:pt x="1369" y="88"/>
                  </a:lnTo>
                  <a:lnTo>
                    <a:pt x="1365" y="88"/>
                  </a:lnTo>
                  <a:close/>
                  <a:moveTo>
                    <a:pt x="1351" y="88"/>
                  </a:moveTo>
                  <a:lnTo>
                    <a:pt x="1351" y="89"/>
                  </a:lnTo>
                  <a:lnTo>
                    <a:pt x="1351" y="89"/>
                  </a:lnTo>
                  <a:lnTo>
                    <a:pt x="1351" y="89"/>
                  </a:lnTo>
                  <a:lnTo>
                    <a:pt x="1353" y="93"/>
                  </a:lnTo>
                  <a:lnTo>
                    <a:pt x="1356" y="93"/>
                  </a:lnTo>
                  <a:lnTo>
                    <a:pt x="1355" y="91"/>
                  </a:lnTo>
                  <a:lnTo>
                    <a:pt x="1355" y="89"/>
                  </a:lnTo>
                  <a:lnTo>
                    <a:pt x="1353" y="88"/>
                  </a:lnTo>
                  <a:lnTo>
                    <a:pt x="1351" y="88"/>
                  </a:lnTo>
                  <a:close/>
                  <a:moveTo>
                    <a:pt x="1407" y="91"/>
                  </a:moveTo>
                  <a:lnTo>
                    <a:pt x="1405" y="91"/>
                  </a:lnTo>
                  <a:lnTo>
                    <a:pt x="1405" y="91"/>
                  </a:lnTo>
                  <a:lnTo>
                    <a:pt x="1405" y="93"/>
                  </a:lnTo>
                  <a:lnTo>
                    <a:pt x="1407" y="93"/>
                  </a:lnTo>
                  <a:lnTo>
                    <a:pt x="1407" y="91"/>
                  </a:lnTo>
                  <a:lnTo>
                    <a:pt x="1407" y="91"/>
                  </a:lnTo>
                  <a:lnTo>
                    <a:pt x="1407" y="91"/>
                  </a:lnTo>
                  <a:lnTo>
                    <a:pt x="1407" y="91"/>
                  </a:lnTo>
                  <a:close/>
                  <a:moveTo>
                    <a:pt x="1328" y="110"/>
                  </a:moveTo>
                  <a:lnTo>
                    <a:pt x="1330" y="110"/>
                  </a:lnTo>
                  <a:lnTo>
                    <a:pt x="1328" y="108"/>
                  </a:lnTo>
                  <a:lnTo>
                    <a:pt x="1330" y="100"/>
                  </a:lnTo>
                  <a:lnTo>
                    <a:pt x="1327" y="102"/>
                  </a:lnTo>
                  <a:lnTo>
                    <a:pt x="1325" y="103"/>
                  </a:lnTo>
                  <a:lnTo>
                    <a:pt x="1323" y="105"/>
                  </a:lnTo>
                  <a:lnTo>
                    <a:pt x="1321" y="108"/>
                  </a:lnTo>
                  <a:lnTo>
                    <a:pt x="1320" y="110"/>
                  </a:lnTo>
                  <a:lnTo>
                    <a:pt x="1320" y="112"/>
                  </a:lnTo>
                  <a:lnTo>
                    <a:pt x="1321" y="114"/>
                  </a:lnTo>
                  <a:lnTo>
                    <a:pt x="1323" y="114"/>
                  </a:lnTo>
                  <a:lnTo>
                    <a:pt x="1325" y="115"/>
                  </a:lnTo>
                  <a:lnTo>
                    <a:pt x="1325" y="115"/>
                  </a:lnTo>
                  <a:lnTo>
                    <a:pt x="1327" y="115"/>
                  </a:lnTo>
                  <a:lnTo>
                    <a:pt x="1327" y="114"/>
                  </a:lnTo>
                  <a:lnTo>
                    <a:pt x="1328" y="110"/>
                  </a:lnTo>
                  <a:close/>
                  <a:moveTo>
                    <a:pt x="1452" y="112"/>
                  </a:moveTo>
                  <a:lnTo>
                    <a:pt x="1458" y="112"/>
                  </a:lnTo>
                  <a:lnTo>
                    <a:pt x="1458" y="108"/>
                  </a:lnTo>
                  <a:lnTo>
                    <a:pt x="1451" y="107"/>
                  </a:lnTo>
                  <a:lnTo>
                    <a:pt x="1451" y="108"/>
                  </a:lnTo>
                  <a:lnTo>
                    <a:pt x="1452" y="110"/>
                  </a:lnTo>
                  <a:lnTo>
                    <a:pt x="1452" y="112"/>
                  </a:lnTo>
                  <a:close/>
                  <a:moveTo>
                    <a:pt x="2971" y="117"/>
                  </a:moveTo>
                  <a:lnTo>
                    <a:pt x="2971" y="119"/>
                  </a:lnTo>
                  <a:lnTo>
                    <a:pt x="2971" y="119"/>
                  </a:lnTo>
                  <a:lnTo>
                    <a:pt x="2971" y="115"/>
                  </a:lnTo>
                  <a:lnTo>
                    <a:pt x="2969" y="115"/>
                  </a:lnTo>
                  <a:lnTo>
                    <a:pt x="2969" y="117"/>
                  </a:lnTo>
                  <a:lnTo>
                    <a:pt x="2969" y="117"/>
                  </a:lnTo>
                  <a:lnTo>
                    <a:pt x="2971" y="117"/>
                  </a:lnTo>
                  <a:close/>
                  <a:moveTo>
                    <a:pt x="1531" y="121"/>
                  </a:moveTo>
                  <a:lnTo>
                    <a:pt x="1534" y="121"/>
                  </a:lnTo>
                  <a:lnTo>
                    <a:pt x="1536" y="119"/>
                  </a:lnTo>
                  <a:lnTo>
                    <a:pt x="1538" y="117"/>
                  </a:lnTo>
                  <a:lnTo>
                    <a:pt x="1534" y="117"/>
                  </a:lnTo>
                  <a:lnTo>
                    <a:pt x="1531" y="117"/>
                  </a:lnTo>
                  <a:lnTo>
                    <a:pt x="1531" y="121"/>
                  </a:lnTo>
                  <a:close/>
                  <a:moveTo>
                    <a:pt x="100" y="138"/>
                  </a:moveTo>
                  <a:lnTo>
                    <a:pt x="105" y="140"/>
                  </a:lnTo>
                  <a:lnTo>
                    <a:pt x="107" y="138"/>
                  </a:lnTo>
                  <a:lnTo>
                    <a:pt x="108" y="136"/>
                  </a:lnTo>
                  <a:lnTo>
                    <a:pt x="108" y="135"/>
                  </a:lnTo>
                  <a:lnTo>
                    <a:pt x="108" y="133"/>
                  </a:lnTo>
                  <a:lnTo>
                    <a:pt x="108" y="133"/>
                  </a:lnTo>
                  <a:lnTo>
                    <a:pt x="105" y="131"/>
                  </a:lnTo>
                  <a:lnTo>
                    <a:pt x="103" y="131"/>
                  </a:lnTo>
                  <a:lnTo>
                    <a:pt x="101" y="129"/>
                  </a:lnTo>
                  <a:lnTo>
                    <a:pt x="98" y="129"/>
                  </a:lnTo>
                  <a:lnTo>
                    <a:pt x="96" y="135"/>
                  </a:lnTo>
                  <a:lnTo>
                    <a:pt x="100" y="135"/>
                  </a:lnTo>
                  <a:lnTo>
                    <a:pt x="100" y="138"/>
                  </a:lnTo>
                  <a:close/>
                  <a:moveTo>
                    <a:pt x="349" y="140"/>
                  </a:moveTo>
                  <a:lnTo>
                    <a:pt x="349" y="142"/>
                  </a:lnTo>
                  <a:lnTo>
                    <a:pt x="351" y="142"/>
                  </a:lnTo>
                  <a:lnTo>
                    <a:pt x="351" y="142"/>
                  </a:lnTo>
                  <a:lnTo>
                    <a:pt x="351" y="142"/>
                  </a:lnTo>
                  <a:lnTo>
                    <a:pt x="351" y="142"/>
                  </a:lnTo>
                  <a:lnTo>
                    <a:pt x="351" y="140"/>
                  </a:lnTo>
                  <a:lnTo>
                    <a:pt x="349" y="140"/>
                  </a:lnTo>
                  <a:close/>
                  <a:moveTo>
                    <a:pt x="2459" y="140"/>
                  </a:moveTo>
                  <a:lnTo>
                    <a:pt x="2459" y="142"/>
                  </a:lnTo>
                  <a:lnTo>
                    <a:pt x="2461" y="142"/>
                  </a:lnTo>
                  <a:lnTo>
                    <a:pt x="2459" y="142"/>
                  </a:lnTo>
                  <a:lnTo>
                    <a:pt x="2459" y="140"/>
                  </a:lnTo>
                  <a:lnTo>
                    <a:pt x="2459" y="140"/>
                  </a:lnTo>
                  <a:close/>
                  <a:moveTo>
                    <a:pt x="1489" y="145"/>
                  </a:moveTo>
                  <a:lnTo>
                    <a:pt x="1494" y="145"/>
                  </a:lnTo>
                  <a:lnTo>
                    <a:pt x="1494" y="142"/>
                  </a:lnTo>
                  <a:lnTo>
                    <a:pt x="1489" y="142"/>
                  </a:lnTo>
                  <a:lnTo>
                    <a:pt x="1489" y="145"/>
                  </a:lnTo>
                  <a:close/>
                  <a:moveTo>
                    <a:pt x="363" y="145"/>
                  </a:moveTo>
                  <a:lnTo>
                    <a:pt x="367" y="145"/>
                  </a:lnTo>
                  <a:lnTo>
                    <a:pt x="367" y="143"/>
                  </a:lnTo>
                  <a:lnTo>
                    <a:pt x="363" y="142"/>
                  </a:lnTo>
                  <a:lnTo>
                    <a:pt x="363" y="145"/>
                  </a:lnTo>
                  <a:close/>
                  <a:moveTo>
                    <a:pt x="80" y="143"/>
                  </a:moveTo>
                  <a:lnTo>
                    <a:pt x="80" y="145"/>
                  </a:lnTo>
                  <a:lnTo>
                    <a:pt x="79" y="145"/>
                  </a:lnTo>
                  <a:lnTo>
                    <a:pt x="77" y="147"/>
                  </a:lnTo>
                  <a:lnTo>
                    <a:pt x="75" y="147"/>
                  </a:lnTo>
                  <a:lnTo>
                    <a:pt x="75" y="149"/>
                  </a:lnTo>
                  <a:lnTo>
                    <a:pt x="73" y="149"/>
                  </a:lnTo>
                  <a:lnTo>
                    <a:pt x="73" y="149"/>
                  </a:lnTo>
                  <a:lnTo>
                    <a:pt x="72" y="147"/>
                  </a:lnTo>
                  <a:lnTo>
                    <a:pt x="70" y="147"/>
                  </a:lnTo>
                  <a:lnTo>
                    <a:pt x="66" y="149"/>
                  </a:lnTo>
                  <a:lnTo>
                    <a:pt x="65" y="149"/>
                  </a:lnTo>
                  <a:lnTo>
                    <a:pt x="65" y="150"/>
                  </a:lnTo>
                  <a:lnTo>
                    <a:pt x="66" y="152"/>
                  </a:lnTo>
                  <a:lnTo>
                    <a:pt x="66" y="154"/>
                  </a:lnTo>
                  <a:lnTo>
                    <a:pt x="80" y="157"/>
                  </a:lnTo>
                  <a:lnTo>
                    <a:pt x="82" y="156"/>
                  </a:lnTo>
                  <a:lnTo>
                    <a:pt x="82" y="156"/>
                  </a:lnTo>
                  <a:lnTo>
                    <a:pt x="84" y="156"/>
                  </a:lnTo>
                  <a:lnTo>
                    <a:pt x="86" y="156"/>
                  </a:lnTo>
                  <a:lnTo>
                    <a:pt x="87" y="154"/>
                  </a:lnTo>
                  <a:lnTo>
                    <a:pt x="89" y="154"/>
                  </a:lnTo>
                  <a:lnTo>
                    <a:pt x="89" y="152"/>
                  </a:lnTo>
                  <a:lnTo>
                    <a:pt x="91" y="152"/>
                  </a:lnTo>
                  <a:lnTo>
                    <a:pt x="89" y="150"/>
                  </a:lnTo>
                  <a:lnTo>
                    <a:pt x="89" y="149"/>
                  </a:lnTo>
                  <a:lnTo>
                    <a:pt x="89" y="147"/>
                  </a:lnTo>
                  <a:lnTo>
                    <a:pt x="89" y="145"/>
                  </a:lnTo>
                  <a:lnTo>
                    <a:pt x="80" y="143"/>
                  </a:lnTo>
                  <a:close/>
                  <a:moveTo>
                    <a:pt x="354" y="145"/>
                  </a:moveTo>
                  <a:lnTo>
                    <a:pt x="354" y="149"/>
                  </a:lnTo>
                  <a:lnTo>
                    <a:pt x="353" y="150"/>
                  </a:lnTo>
                  <a:lnTo>
                    <a:pt x="351" y="154"/>
                  </a:lnTo>
                  <a:lnTo>
                    <a:pt x="351" y="156"/>
                  </a:lnTo>
                  <a:lnTo>
                    <a:pt x="354" y="152"/>
                  </a:lnTo>
                  <a:lnTo>
                    <a:pt x="358" y="149"/>
                  </a:lnTo>
                  <a:lnTo>
                    <a:pt x="358" y="149"/>
                  </a:lnTo>
                  <a:lnTo>
                    <a:pt x="358" y="145"/>
                  </a:lnTo>
                  <a:lnTo>
                    <a:pt x="354" y="145"/>
                  </a:lnTo>
                  <a:close/>
                  <a:moveTo>
                    <a:pt x="5261" y="145"/>
                  </a:moveTo>
                  <a:lnTo>
                    <a:pt x="5254" y="145"/>
                  </a:lnTo>
                  <a:lnTo>
                    <a:pt x="5254" y="145"/>
                  </a:lnTo>
                  <a:lnTo>
                    <a:pt x="5254" y="145"/>
                  </a:lnTo>
                  <a:lnTo>
                    <a:pt x="5254" y="147"/>
                  </a:lnTo>
                  <a:lnTo>
                    <a:pt x="5256" y="149"/>
                  </a:lnTo>
                  <a:lnTo>
                    <a:pt x="5256" y="152"/>
                  </a:lnTo>
                  <a:lnTo>
                    <a:pt x="5257" y="154"/>
                  </a:lnTo>
                  <a:lnTo>
                    <a:pt x="5261" y="154"/>
                  </a:lnTo>
                  <a:lnTo>
                    <a:pt x="5263" y="152"/>
                  </a:lnTo>
                  <a:lnTo>
                    <a:pt x="5264" y="150"/>
                  </a:lnTo>
                  <a:lnTo>
                    <a:pt x="5264" y="149"/>
                  </a:lnTo>
                  <a:lnTo>
                    <a:pt x="5264" y="149"/>
                  </a:lnTo>
                  <a:lnTo>
                    <a:pt x="5264" y="147"/>
                  </a:lnTo>
                  <a:lnTo>
                    <a:pt x="5263" y="147"/>
                  </a:lnTo>
                  <a:lnTo>
                    <a:pt x="5261" y="145"/>
                  </a:lnTo>
                  <a:close/>
                  <a:moveTo>
                    <a:pt x="2447" y="157"/>
                  </a:moveTo>
                  <a:lnTo>
                    <a:pt x="2449" y="157"/>
                  </a:lnTo>
                  <a:lnTo>
                    <a:pt x="2449" y="163"/>
                  </a:lnTo>
                  <a:lnTo>
                    <a:pt x="2452" y="159"/>
                  </a:lnTo>
                  <a:lnTo>
                    <a:pt x="2452" y="156"/>
                  </a:lnTo>
                  <a:lnTo>
                    <a:pt x="2452" y="156"/>
                  </a:lnTo>
                  <a:lnTo>
                    <a:pt x="2452" y="154"/>
                  </a:lnTo>
                  <a:lnTo>
                    <a:pt x="2452" y="154"/>
                  </a:lnTo>
                  <a:lnTo>
                    <a:pt x="2452" y="154"/>
                  </a:lnTo>
                  <a:lnTo>
                    <a:pt x="2452" y="147"/>
                  </a:lnTo>
                  <a:lnTo>
                    <a:pt x="2451" y="147"/>
                  </a:lnTo>
                  <a:lnTo>
                    <a:pt x="2449" y="150"/>
                  </a:lnTo>
                  <a:lnTo>
                    <a:pt x="2447" y="152"/>
                  </a:lnTo>
                  <a:lnTo>
                    <a:pt x="2447" y="154"/>
                  </a:lnTo>
                  <a:lnTo>
                    <a:pt x="2447" y="154"/>
                  </a:lnTo>
                  <a:lnTo>
                    <a:pt x="2447" y="154"/>
                  </a:lnTo>
                  <a:lnTo>
                    <a:pt x="2446" y="156"/>
                  </a:lnTo>
                  <a:lnTo>
                    <a:pt x="2446" y="156"/>
                  </a:lnTo>
                  <a:lnTo>
                    <a:pt x="2446" y="157"/>
                  </a:lnTo>
                  <a:lnTo>
                    <a:pt x="2446" y="157"/>
                  </a:lnTo>
                  <a:lnTo>
                    <a:pt x="2446" y="159"/>
                  </a:lnTo>
                  <a:lnTo>
                    <a:pt x="2447" y="159"/>
                  </a:lnTo>
                  <a:lnTo>
                    <a:pt x="2447" y="159"/>
                  </a:lnTo>
                  <a:lnTo>
                    <a:pt x="2447" y="157"/>
                  </a:lnTo>
                  <a:close/>
                  <a:moveTo>
                    <a:pt x="2737" y="150"/>
                  </a:moveTo>
                  <a:lnTo>
                    <a:pt x="2737" y="149"/>
                  </a:lnTo>
                  <a:lnTo>
                    <a:pt x="2734" y="149"/>
                  </a:lnTo>
                  <a:lnTo>
                    <a:pt x="2735" y="149"/>
                  </a:lnTo>
                  <a:lnTo>
                    <a:pt x="2735" y="149"/>
                  </a:lnTo>
                  <a:lnTo>
                    <a:pt x="2737" y="150"/>
                  </a:lnTo>
                  <a:close/>
                  <a:moveTo>
                    <a:pt x="2746" y="159"/>
                  </a:moveTo>
                  <a:lnTo>
                    <a:pt x="2747" y="159"/>
                  </a:lnTo>
                  <a:lnTo>
                    <a:pt x="2749" y="161"/>
                  </a:lnTo>
                  <a:lnTo>
                    <a:pt x="2753" y="161"/>
                  </a:lnTo>
                  <a:lnTo>
                    <a:pt x="2753" y="163"/>
                  </a:lnTo>
                  <a:lnTo>
                    <a:pt x="2756" y="161"/>
                  </a:lnTo>
                  <a:lnTo>
                    <a:pt x="2756" y="157"/>
                  </a:lnTo>
                  <a:lnTo>
                    <a:pt x="2756" y="157"/>
                  </a:lnTo>
                  <a:lnTo>
                    <a:pt x="2756" y="156"/>
                  </a:lnTo>
                  <a:lnTo>
                    <a:pt x="2754" y="154"/>
                  </a:lnTo>
                  <a:lnTo>
                    <a:pt x="2754" y="154"/>
                  </a:lnTo>
                  <a:lnTo>
                    <a:pt x="2751" y="154"/>
                  </a:lnTo>
                  <a:lnTo>
                    <a:pt x="2751" y="152"/>
                  </a:lnTo>
                  <a:lnTo>
                    <a:pt x="2747" y="150"/>
                  </a:lnTo>
                  <a:lnTo>
                    <a:pt x="2747" y="152"/>
                  </a:lnTo>
                  <a:lnTo>
                    <a:pt x="2749" y="154"/>
                  </a:lnTo>
                  <a:lnTo>
                    <a:pt x="2749" y="154"/>
                  </a:lnTo>
                  <a:lnTo>
                    <a:pt x="2749" y="156"/>
                  </a:lnTo>
                  <a:lnTo>
                    <a:pt x="2747" y="156"/>
                  </a:lnTo>
                  <a:lnTo>
                    <a:pt x="2747" y="156"/>
                  </a:lnTo>
                  <a:lnTo>
                    <a:pt x="2746" y="156"/>
                  </a:lnTo>
                  <a:lnTo>
                    <a:pt x="2746" y="156"/>
                  </a:lnTo>
                  <a:lnTo>
                    <a:pt x="2746" y="159"/>
                  </a:lnTo>
                  <a:close/>
                  <a:moveTo>
                    <a:pt x="5158" y="156"/>
                  </a:moveTo>
                  <a:lnTo>
                    <a:pt x="5154" y="156"/>
                  </a:lnTo>
                  <a:lnTo>
                    <a:pt x="5151" y="154"/>
                  </a:lnTo>
                  <a:lnTo>
                    <a:pt x="5147" y="154"/>
                  </a:lnTo>
                  <a:lnTo>
                    <a:pt x="5144" y="154"/>
                  </a:lnTo>
                  <a:lnTo>
                    <a:pt x="5144" y="156"/>
                  </a:lnTo>
                  <a:lnTo>
                    <a:pt x="5144" y="159"/>
                  </a:lnTo>
                  <a:lnTo>
                    <a:pt x="5140" y="159"/>
                  </a:lnTo>
                  <a:lnTo>
                    <a:pt x="5142" y="163"/>
                  </a:lnTo>
                  <a:lnTo>
                    <a:pt x="5144" y="164"/>
                  </a:lnTo>
                  <a:lnTo>
                    <a:pt x="5144" y="166"/>
                  </a:lnTo>
                  <a:lnTo>
                    <a:pt x="5146" y="168"/>
                  </a:lnTo>
                  <a:lnTo>
                    <a:pt x="5149" y="168"/>
                  </a:lnTo>
                  <a:lnTo>
                    <a:pt x="5153" y="168"/>
                  </a:lnTo>
                  <a:lnTo>
                    <a:pt x="5156" y="166"/>
                  </a:lnTo>
                  <a:lnTo>
                    <a:pt x="5158" y="164"/>
                  </a:lnTo>
                  <a:lnTo>
                    <a:pt x="5161" y="163"/>
                  </a:lnTo>
                  <a:lnTo>
                    <a:pt x="5161" y="159"/>
                  </a:lnTo>
                  <a:lnTo>
                    <a:pt x="5160" y="157"/>
                  </a:lnTo>
                  <a:lnTo>
                    <a:pt x="5158" y="157"/>
                  </a:lnTo>
                  <a:lnTo>
                    <a:pt x="5158" y="156"/>
                  </a:lnTo>
                  <a:close/>
                  <a:moveTo>
                    <a:pt x="5236" y="159"/>
                  </a:moveTo>
                  <a:lnTo>
                    <a:pt x="5236" y="161"/>
                  </a:lnTo>
                  <a:lnTo>
                    <a:pt x="5233" y="161"/>
                  </a:lnTo>
                  <a:lnTo>
                    <a:pt x="5233" y="163"/>
                  </a:lnTo>
                  <a:lnTo>
                    <a:pt x="5231" y="163"/>
                  </a:lnTo>
                  <a:lnTo>
                    <a:pt x="5231" y="163"/>
                  </a:lnTo>
                  <a:lnTo>
                    <a:pt x="5228" y="163"/>
                  </a:lnTo>
                  <a:lnTo>
                    <a:pt x="5226" y="163"/>
                  </a:lnTo>
                  <a:lnTo>
                    <a:pt x="5224" y="163"/>
                  </a:lnTo>
                  <a:lnTo>
                    <a:pt x="5223" y="163"/>
                  </a:lnTo>
                  <a:lnTo>
                    <a:pt x="5223" y="166"/>
                  </a:lnTo>
                  <a:lnTo>
                    <a:pt x="5223" y="166"/>
                  </a:lnTo>
                  <a:lnTo>
                    <a:pt x="5224" y="168"/>
                  </a:lnTo>
                  <a:lnTo>
                    <a:pt x="5226" y="168"/>
                  </a:lnTo>
                  <a:lnTo>
                    <a:pt x="5228" y="170"/>
                  </a:lnTo>
                  <a:lnTo>
                    <a:pt x="5231" y="170"/>
                  </a:lnTo>
                  <a:lnTo>
                    <a:pt x="5233" y="171"/>
                  </a:lnTo>
                  <a:lnTo>
                    <a:pt x="5236" y="171"/>
                  </a:lnTo>
                  <a:lnTo>
                    <a:pt x="5240" y="170"/>
                  </a:lnTo>
                  <a:lnTo>
                    <a:pt x="5245" y="168"/>
                  </a:lnTo>
                  <a:lnTo>
                    <a:pt x="5245" y="163"/>
                  </a:lnTo>
                  <a:lnTo>
                    <a:pt x="5243" y="159"/>
                  </a:lnTo>
                  <a:lnTo>
                    <a:pt x="5236" y="159"/>
                  </a:lnTo>
                  <a:close/>
                  <a:moveTo>
                    <a:pt x="1843" y="164"/>
                  </a:moveTo>
                  <a:lnTo>
                    <a:pt x="1845" y="164"/>
                  </a:lnTo>
                  <a:lnTo>
                    <a:pt x="1845" y="163"/>
                  </a:lnTo>
                  <a:lnTo>
                    <a:pt x="1843" y="163"/>
                  </a:lnTo>
                  <a:lnTo>
                    <a:pt x="1843" y="161"/>
                  </a:lnTo>
                  <a:lnTo>
                    <a:pt x="1842" y="161"/>
                  </a:lnTo>
                  <a:lnTo>
                    <a:pt x="1840" y="159"/>
                  </a:lnTo>
                  <a:lnTo>
                    <a:pt x="1838" y="161"/>
                  </a:lnTo>
                  <a:lnTo>
                    <a:pt x="1838" y="163"/>
                  </a:lnTo>
                  <a:lnTo>
                    <a:pt x="1838" y="163"/>
                  </a:lnTo>
                  <a:lnTo>
                    <a:pt x="1840" y="166"/>
                  </a:lnTo>
                  <a:lnTo>
                    <a:pt x="1843" y="166"/>
                  </a:lnTo>
                  <a:lnTo>
                    <a:pt x="1843" y="164"/>
                  </a:lnTo>
                  <a:close/>
                  <a:moveTo>
                    <a:pt x="2543" y="163"/>
                  </a:moveTo>
                  <a:lnTo>
                    <a:pt x="2543" y="163"/>
                  </a:lnTo>
                  <a:lnTo>
                    <a:pt x="2542" y="163"/>
                  </a:lnTo>
                  <a:lnTo>
                    <a:pt x="2542" y="163"/>
                  </a:lnTo>
                  <a:lnTo>
                    <a:pt x="2542" y="163"/>
                  </a:lnTo>
                  <a:lnTo>
                    <a:pt x="2543" y="163"/>
                  </a:lnTo>
                  <a:close/>
                  <a:moveTo>
                    <a:pt x="2550" y="166"/>
                  </a:moveTo>
                  <a:lnTo>
                    <a:pt x="2550" y="166"/>
                  </a:lnTo>
                  <a:lnTo>
                    <a:pt x="2550" y="166"/>
                  </a:lnTo>
                  <a:lnTo>
                    <a:pt x="2550" y="164"/>
                  </a:lnTo>
                  <a:lnTo>
                    <a:pt x="2548" y="163"/>
                  </a:lnTo>
                  <a:lnTo>
                    <a:pt x="2548" y="164"/>
                  </a:lnTo>
                  <a:lnTo>
                    <a:pt x="2548" y="164"/>
                  </a:lnTo>
                  <a:lnTo>
                    <a:pt x="2548" y="166"/>
                  </a:lnTo>
                  <a:lnTo>
                    <a:pt x="2548" y="166"/>
                  </a:lnTo>
                  <a:lnTo>
                    <a:pt x="2550" y="166"/>
                  </a:lnTo>
                  <a:close/>
                  <a:moveTo>
                    <a:pt x="2545" y="166"/>
                  </a:moveTo>
                  <a:lnTo>
                    <a:pt x="2542" y="166"/>
                  </a:lnTo>
                  <a:lnTo>
                    <a:pt x="2542" y="168"/>
                  </a:lnTo>
                  <a:lnTo>
                    <a:pt x="2545" y="168"/>
                  </a:lnTo>
                  <a:lnTo>
                    <a:pt x="2545" y="166"/>
                  </a:lnTo>
                  <a:close/>
                  <a:moveTo>
                    <a:pt x="1475" y="171"/>
                  </a:moveTo>
                  <a:lnTo>
                    <a:pt x="1477" y="171"/>
                  </a:lnTo>
                  <a:lnTo>
                    <a:pt x="1475" y="171"/>
                  </a:lnTo>
                  <a:lnTo>
                    <a:pt x="1475" y="170"/>
                  </a:lnTo>
                  <a:lnTo>
                    <a:pt x="1475" y="170"/>
                  </a:lnTo>
                  <a:lnTo>
                    <a:pt x="1475" y="171"/>
                  </a:lnTo>
                  <a:close/>
                  <a:moveTo>
                    <a:pt x="2542" y="173"/>
                  </a:moveTo>
                  <a:lnTo>
                    <a:pt x="2543" y="173"/>
                  </a:lnTo>
                  <a:lnTo>
                    <a:pt x="2543" y="171"/>
                  </a:lnTo>
                  <a:lnTo>
                    <a:pt x="2543" y="171"/>
                  </a:lnTo>
                  <a:lnTo>
                    <a:pt x="2542" y="171"/>
                  </a:lnTo>
                  <a:lnTo>
                    <a:pt x="2542" y="173"/>
                  </a:lnTo>
                  <a:close/>
                  <a:moveTo>
                    <a:pt x="2791" y="180"/>
                  </a:moveTo>
                  <a:lnTo>
                    <a:pt x="2789" y="184"/>
                  </a:lnTo>
                  <a:lnTo>
                    <a:pt x="2788" y="184"/>
                  </a:lnTo>
                  <a:lnTo>
                    <a:pt x="2788" y="184"/>
                  </a:lnTo>
                  <a:lnTo>
                    <a:pt x="2788" y="184"/>
                  </a:lnTo>
                  <a:lnTo>
                    <a:pt x="2786" y="184"/>
                  </a:lnTo>
                  <a:lnTo>
                    <a:pt x="2784" y="185"/>
                  </a:lnTo>
                  <a:lnTo>
                    <a:pt x="2788" y="185"/>
                  </a:lnTo>
                  <a:lnTo>
                    <a:pt x="2789" y="187"/>
                  </a:lnTo>
                  <a:lnTo>
                    <a:pt x="2789" y="191"/>
                  </a:lnTo>
                  <a:lnTo>
                    <a:pt x="2791" y="191"/>
                  </a:lnTo>
                  <a:lnTo>
                    <a:pt x="2793" y="189"/>
                  </a:lnTo>
                  <a:lnTo>
                    <a:pt x="2795" y="187"/>
                  </a:lnTo>
                  <a:lnTo>
                    <a:pt x="2795" y="187"/>
                  </a:lnTo>
                  <a:lnTo>
                    <a:pt x="2795" y="185"/>
                  </a:lnTo>
                  <a:lnTo>
                    <a:pt x="2795" y="182"/>
                  </a:lnTo>
                  <a:lnTo>
                    <a:pt x="2795" y="180"/>
                  </a:lnTo>
                  <a:lnTo>
                    <a:pt x="2793" y="180"/>
                  </a:lnTo>
                  <a:lnTo>
                    <a:pt x="2793" y="180"/>
                  </a:lnTo>
                  <a:lnTo>
                    <a:pt x="2791" y="180"/>
                  </a:lnTo>
                  <a:close/>
                  <a:moveTo>
                    <a:pt x="4816" y="182"/>
                  </a:moveTo>
                  <a:lnTo>
                    <a:pt x="4814" y="184"/>
                  </a:lnTo>
                  <a:lnTo>
                    <a:pt x="4811" y="185"/>
                  </a:lnTo>
                  <a:lnTo>
                    <a:pt x="4811" y="187"/>
                  </a:lnTo>
                  <a:lnTo>
                    <a:pt x="4809" y="187"/>
                  </a:lnTo>
                  <a:lnTo>
                    <a:pt x="4807" y="189"/>
                  </a:lnTo>
                  <a:lnTo>
                    <a:pt x="4805" y="189"/>
                  </a:lnTo>
                  <a:lnTo>
                    <a:pt x="4805" y="194"/>
                  </a:lnTo>
                  <a:lnTo>
                    <a:pt x="4804" y="198"/>
                  </a:lnTo>
                  <a:lnTo>
                    <a:pt x="4804" y="199"/>
                  </a:lnTo>
                  <a:lnTo>
                    <a:pt x="4804" y="203"/>
                  </a:lnTo>
                  <a:lnTo>
                    <a:pt x="4805" y="203"/>
                  </a:lnTo>
                  <a:lnTo>
                    <a:pt x="4805" y="204"/>
                  </a:lnTo>
                  <a:lnTo>
                    <a:pt x="4805" y="204"/>
                  </a:lnTo>
                  <a:lnTo>
                    <a:pt x="4807" y="203"/>
                  </a:lnTo>
                  <a:lnTo>
                    <a:pt x="4807" y="201"/>
                  </a:lnTo>
                  <a:lnTo>
                    <a:pt x="4807" y="199"/>
                  </a:lnTo>
                  <a:lnTo>
                    <a:pt x="4811" y="198"/>
                  </a:lnTo>
                  <a:lnTo>
                    <a:pt x="4811" y="196"/>
                  </a:lnTo>
                  <a:lnTo>
                    <a:pt x="4816" y="191"/>
                  </a:lnTo>
                  <a:lnTo>
                    <a:pt x="4818" y="189"/>
                  </a:lnTo>
                  <a:lnTo>
                    <a:pt x="4818" y="185"/>
                  </a:lnTo>
                  <a:lnTo>
                    <a:pt x="4816" y="182"/>
                  </a:lnTo>
                  <a:close/>
                  <a:moveTo>
                    <a:pt x="279" y="191"/>
                  </a:moveTo>
                  <a:lnTo>
                    <a:pt x="278" y="191"/>
                  </a:lnTo>
                  <a:lnTo>
                    <a:pt x="278" y="187"/>
                  </a:lnTo>
                  <a:lnTo>
                    <a:pt x="272" y="187"/>
                  </a:lnTo>
                  <a:lnTo>
                    <a:pt x="272" y="191"/>
                  </a:lnTo>
                  <a:lnTo>
                    <a:pt x="271" y="192"/>
                  </a:lnTo>
                  <a:lnTo>
                    <a:pt x="269" y="196"/>
                  </a:lnTo>
                  <a:lnTo>
                    <a:pt x="272" y="198"/>
                  </a:lnTo>
                  <a:lnTo>
                    <a:pt x="272" y="196"/>
                  </a:lnTo>
                  <a:lnTo>
                    <a:pt x="274" y="196"/>
                  </a:lnTo>
                  <a:lnTo>
                    <a:pt x="274" y="194"/>
                  </a:lnTo>
                  <a:lnTo>
                    <a:pt x="278" y="194"/>
                  </a:lnTo>
                  <a:lnTo>
                    <a:pt x="278" y="196"/>
                  </a:lnTo>
                  <a:lnTo>
                    <a:pt x="281" y="196"/>
                  </a:lnTo>
                  <a:lnTo>
                    <a:pt x="281" y="196"/>
                  </a:lnTo>
                  <a:lnTo>
                    <a:pt x="283" y="196"/>
                  </a:lnTo>
                  <a:lnTo>
                    <a:pt x="283" y="194"/>
                  </a:lnTo>
                  <a:lnTo>
                    <a:pt x="281" y="194"/>
                  </a:lnTo>
                  <a:lnTo>
                    <a:pt x="279" y="191"/>
                  </a:lnTo>
                  <a:close/>
                  <a:moveTo>
                    <a:pt x="2386" y="225"/>
                  </a:moveTo>
                  <a:lnTo>
                    <a:pt x="2386" y="225"/>
                  </a:lnTo>
                  <a:lnTo>
                    <a:pt x="2386" y="227"/>
                  </a:lnTo>
                  <a:lnTo>
                    <a:pt x="2384" y="229"/>
                  </a:lnTo>
                  <a:lnTo>
                    <a:pt x="2383" y="231"/>
                  </a:lnTo>
                  <a:lnTo>
                    <a:pt x="2384" y="232"/>
                  </a:lnTo>
                  <a:lnTo>
                    <a:pt x="2384" y="232"/>
                  </a:lnTo>
                  <a:lnTo>
                    <a:pt x="2386" y="234"/>
                  </a:lnTo>
                  <a:lnTo>
                    <a:pt x="2386" y="236"/>
                  </a:lnTo>
                  <a:lnTo>
                    <a:pt x="2384" y="238"/>
                  </a:lnTo>
                  <a:lnTo>
                    <a:pt x="2384" y="239"/>
                  </a:lnTo>
                  <a:lnTo>
                    <a:pt x="2384" y="241"/>
                  </a:lnTo>
                  <a:lnTo>
                    <a:pt x="2383" y="245"/>
                  </a:lnTo>
                  <a:lnTo>
                    <a:pt x="2383" y="246"/>
                  </a:lnTo>
                  <a:lnTo>
                    <a:pt x="2386" y="246"/>
                  </a:lnTo>
                  <a:lnTo>
                    <a:pt x="2386" y="246"/>
                  </a:lnTo>
                  <a:lnTo>
                    <a:pt x="2388" y="245"/>
                  </a:lnTo>
                  <a:lnTo>
                    <a:pt x="2390" y="245"/>
                  </a:lnTo>
                  <a:lnTo>
                    <a:pt x="2391" y="245"/>
                  </a:lnTo>
                  <a:lnTo>
                    <a:pt x="2391" y="246"/>
                  </a:lnTo>
                  <a:lnTo>
                    <a:pt x="2391" y="248"/>
                  </a:lnTo>
                  <a:lnTo>
                    <a:pt x="2390" y="250"/>
                  </a:lnTo>
                  <a:lnTo>
                    <a:pt x="2388" y="252"/>
                  </a:lnTo>
                  <a:lnTo>
                    <a:pt x="2386" y="252"/>
                  </a:lnTo>
                  <a:lnTo>
                    <a:pt x="2386" y="252"/>
                  </a:lnTo>
                  <a:lnTo>
                    <a:pt x="2386" y="253"/>
                  </a:lnTo>
                  <a:lnTo>
                    <a:pt x="2386" y="255"/>
                  </a:lnTo>
                  <a:lnTo>
                    <a:pt x="2386" y="255"/>
                  </a:lnTo>
                  <a:lnTo>
                    <a:pt x="2386" y="262"/>
                  </a:lnTo>
                  <a:lnTo>
                    <a:pt x="2386" y="262"/>
                  </a:lnTo>
                  <a:lnTo>
                    <a:pt x="2388" y="259"/>
                  </a:lnTo>
                  <a:lnTo>
                    <a:pt x="2390" y="257"/>
                  </a:lnTo>
                  <a:lnTo>
                    <a:pt x="2390" y="255"/>
                  </a:lnTo>
                  <a:lnTo>
                    <a:pt x="2391" y="255"/>
                  </a:lnTo>
                  <a:lnTo>
                    <a:pt x="2391" y="259"/>
                  </a:lnTo>
                  <a:lnTo>
                    <a:pt x="2393" y="259"/>
                  </a:lnTo>
                  <a:lnTo>
                    <a:pt x="2393" y="255"/>
                  </a:lnTo>
                  <a:lnTo>
                    <a:pt x="2397" y="257"/>
                  </a:lnTo>
                  <a:lnTo>
                    <a:pt x="2397" y="259"/>
                  </a:lnTo>
                  <a:lnTo>
                    <a:pt x="2395" y="260"/>
                  </a:lnTo>
                  <a:lnTo>
                    <a:pt x="2393" y="264"/>
                  </a:lnTo>
                  <a:lnTo>
                    <a:pt x="2395" y="266"/>
                  </a:lnTo>
                  <a:lnTo>
                    <a:pt x="2397" y="267"/>
                  </a:lnTo>
                  <a:lnTo>
                    <a:pt x="2395" y="271"/>
                  </a:lnTo>
                  <a:lnTo>
                    <a:pt x="2397" y="271"/>
                  </a:lnTo>
                  <a:lnTo>
                    <a:pt x="2397" y="271"/>
                  </a:lnTo>
                  <a:lnTo>
                    <a:pt x="2397" y="271"/>
                  </a:lnTo>
                  <a:lnTo>
                    <a:pt x="2395" y="271"/>
                  </a:lnTo>
                  <a:lnTo>
                    <a:pt x="2395" y="273"/>
                  </a:lnTo>
                  <a:lnTo>
                    <a:pt x="2395" y="273"/>
                  </a:lnTo>
                  <a:lnTo>
                    <a:pt x="2393" y="281"/>
                  </a:lnTo>
                  <a:lnTo>
                    <a:pt x="2391" y="283"/>
                  </a:lnTo>
                  <a:lnTo>
                    <a:pt x="2391" y="283"/>
                  </a:lnTo>
                  <a:lnTo>
                    <a:pt x="2391" y="283"/>
                  </a:lnTo>
                  <a:lnTo>
                    <a:pt x="2391" y="285"/>
                  </a:lnTo>
                  <a:lnTo>
                    <a:pt x="2395" y="283"/>
                  </a:lnTo>
                  <a:lnTo>
                    <a:pt x="2395" y="285"/>
                  </a:lnTo>
                  <a:lnTo>
                    <a:pt x="2400" y="288"/>
                  </a:lnTo>
                  <a:lnTo>
                    <a:pt x="2400" y="285"/>
                  </a:lnTo>
                  <a:lnTo>
                    <a:pt x="2400" y="283"/>
                  </a:lnTo>
                  <a:lnTo>
                    <a:pt x="2404" y="283"/>
                  </a:lnTo>
                  <a:lnTo>
                    <a:pt x="2405" y="285"/>
                  </a:lnTo>
                  <a:lnTo>
                    <a:pt x="2407" y="285"/>
                  </a:lnTo>
                  <a:lnTo>
                    <a:pt x="2411" y="285"/>
                  </a:lnTo>
                  <a:lnTo>
                    <a:pt x="2412" y="283"/>
                  </a:lnTo>
                  <a:lnTo>
                    <a:pt x="2418" y="283"/>
                  </a:lnTo>
                  <a:lnTo>
                    <a:pt x="2421" y="283"/>
                  </a:lnTo>
                  <a:lnTo>
                    <a:pt x="2421" y="285"/>
                  </a:lnTo>
                  <a:lnTo>
                    <a:pt x="2419" y="285"/>
                  </a:lnTo>
                  <a:lnTo>
                    <a:pt x="2418" y="285"/>
                  </a:lnTo>
                  <a:lnTo>
                    <a:pt x="2418" y="287"/>
                  </a:lnTo>
                  <a:lnTo>
                    <a:pt x="2416" y="288"/>
                  </a:lnTo>
                  <a:lnTo>
                    <a:pt x="2416" y="292"/>
                  </a:lnTo>
                  <a:lnTo>
                    <a:pt x="2416" y="294"/>
                  </a:lnTo>
                  <a:lnTo>
                    <a:pt x="2416" y="294"/>
                  </a:lnTo>
                  <a:lnTo>
                    <a:pt x="2418" y="295"/>
                  </a:lnTo>
                  <a:lnTo>
                    <a:pt x="2421" y="295"/>
                  </a:lnTo>
                  <a:lnTo>
                    <a:pt x="2421" y="294"/>
                  </a:lnTo>
                  <a:lnTo>
                    <a:pt x="2425" y="295"/>
                  </a:lnTo>
                  <a:lnTo>
                    <a:pt x="2425" y="294"/>
                  </a:lnTo>
                  <a:lnTo>
                    <a:pt x="2426" y="294"/>
                  </a:lnTo>
                  <a:lnTo>
                    <a:pt x="2426" y="301"/>
                  </a:lnTo>
                  <a:lnTo>
                    <a:pt x="2426" y="301"/>
                  </a:lnTo>
                  <a:lnTo>
                    <a:pt x="2425" y="301"/>
                  </a:lnTo>
                  <a:lnTo>
                    <a:pt x="2425" y="302"/>
                  </a:lnTo>
                  <a:lnTo>
                    <a:pt x="2426" y="302"/>
                  </a:lnTo>
                  <a:lnTo>
                    <a:pt x="2426" y="302"/>
                  </a:lnTo>
                  <a:lnTo>
                    <a:pt x="2426" y="304"/>
                  </a:lnTo>
                  <a:lnTo>
                    <a:pt x="2425" y="306"/>
                  </a:lnTo>
                  <a:lnTo>
                    <a:pt x="2423" y="313"/>
                  </a:lnTo>
                  <a:lnTo>
                    <a:pt x="2425" y="313"/>
                  </a:lnTo>
                  <a:lnTo>
                    <a:pt x="2425" y="314"/>
                  </a:lnTo>
                  <a:lnTo>
                    <a:pt x="2421" y="314"/>
                  </a:lnTo>
                  <a:lnTo>
                    <a:pt x="2421" y="316"/>
                  </a:lnTo>
                  <a:lnTo>
                    <a:pt x="2418" y="316"/>
                  </a:lnTo>
                  <a:lnTo>
                    <a:pt x="2414" y="316"/>
                  </a:lnTo>
                  <a:lnTo>
                    <a:pt x="2411" y="316"/>
                  </a:lnTo>
                  <a:lnTo>
                    <a:pt x="2409" y="316"/>
                  </a:lnTo>
                  <a:lnTo>
                    <a:pt x="2409" y="314"/>
                  </a:lnTo>
                  <a:lnTo>
                    <a:pt x="2407" y="314"/>
                  </a:lnTo>
                  <a:lnTo>
                    <a:pt x="2407" y="311"/>
                  </a:lnTo>
                  <a:lnTo>
                    <a:pt x="2407" y="311"/>
                  </a:lnTo>
                  <a:lnTo>
                    <a:pt x="2405" y="311"/>
                  </a:lnTo>
                  <a:lnTo>
                    <a:pt x="2405" y="309"/>
                  </a:lnTo>
                  <a:lnTo>
                    <a:pt x="2402" y="311"/>
                  </a:lnTo>
                  <a:lnTo>
                    <a:pt x="2402" y="311"/>
                  </a:lnTo>
                  <a:lnTo>
                    <a:pt x="2400" y="313"/>
                  </a:lnTo>
                  <a:lnTo>
                    <a:pt x="2400" y="313"/>
                  </a:lnTo>
                  <a:lnTo>
                    <a:pt x="2400" y="316"/>
                  </a:lnTo>
                  <a:lnTo>
                    <a:pt x="2404" y="318"/>
                  </a:lnTo>
                  <a:lnTo>
                    <a:pt x="2407" y="318"/>
                  </a:lnTo>
                  <a:lnTo>
                    <a:pt x="2407" y="318"/>
                  </a:lnTo>
                  <a:lnTo>
                    <a:pt x="2404" y="321"/>
                  </a:lnTo>
                  <a:lnTo>
                    <a:pt x="2402" y="323"/>
                  </a:lnTo>
                  <a:lnTo>
                    <a:pt x="2400" y="325"/>
                  </a:lnTo>
                  <a:lnTo>
                    <a:pt x="2397" y="327"/>
                  </a:lnTo>
                  <a:lnTo>
                    <a:pt x="2397" y="328"/>
                  </a:lnTo>
                  <a:lnTo>
                    <a:pt x="2397" y="328"/>
                  </a:lnTo>
                  <a:lnTo>
                    <a:pt x="2395" y="328"/>
                  </a:lnTo>
                  <a:lnTo>
                    <a:pt x="2395" y="330"/>
                  </a:lnTo>
                  <a:lnTo>
                    <a:pt x="2398" y="330"/>
                  </a:lnTo>
                  <a:lnTo>
                    <a:pt x="2400" y="328"/>
                  </a:lnTo>
                  <a:lnTo>
                    <a:pt x="2402" y="328"/>
                  </a:lnTo>
                  <a:lnTo>
                    <a:pt x="2405" y="327"/>
                  </a:lnTo>
                  <a:lnTo>
                    <a:pt x="2405" y="337"/>
                  </a:lnTo>
                  <a:lnTo>
                    <a:pt x="2402" y="339"/>
                  </a:lnTo>
                  <a:lnTo>
                    <a:pt x="2402" y="339"/>
                  </a:lnTo>
                  <a:lnTo>
                    <a:pt x="2400" y="341"/>
                  </a:lnTo>
                  <a:lnTo>
                    <a:pt x="2400" y="341"/>
                  </a:lnTo>
                  <a:lnTo>
                    <a:pt x="2400" y="341"/>
                  </a:lnTo>
                  <a:lnTo>
                    <a:pt x="2398" y="341"/>
                  </a:lnTo>
                  <a:lnTo>
                    <a:pt x="2398" y="342"/>
                  </a:lnTo>
                  <a:lnTo>
                    <a:pt x="2395" y="344"/>
                  </a:lnTo>
                  <a:lnTo>
                    <a:pt x="2393" y="346"/>
                  </a:lnTo>
                  <a:lnTo>
                    <a:pt x="2390" y="346"/>
                  </a:lnTo>
                  <a:lnTo>
                    <a:pt x="2390" y="348"/>
                  </a:lnTo>
                  <a:lnTo>
                    <a:pt x="2390" y="349"/>
                  </a:lnTo>
                  <a:lnTo>
                    <a:pt x="2390" y="351"/>
                  </a:lnTo>
                  <a:lnTo>
                    <a:pt x="2390" y="353"/>
                  </a:lnTo>
                  <a:lnTo>
                    <a:pt x="2395" y="353"/>
                  </a:lnTo>
                  <a:lnTo>
                    <a:pt x="2395" y="355"/>
                  </a:lnTo>
                  <a:lnTo>
                    <a:pt x="2391" y="355"/>
                  </a:lnTo>
                  <a:lnTo>
                    <a:pt x="2391" y="356"/>
                  </a:lnTo>
                  <a:lnTo>
                    <a:pt x="2395" y="356"/>
                  </a:lnTo>
                  <a:lnTo>
                    <a:pt x="2398" y="355"/>
                  </a:lnTo>
                  <a:lnTo>
                    <a:pt x="2398" y="351"/>
                  </a:lnTo>
                  <a:lnTo>
                    <a:pt x="2404" y="351"/>
                  </a:lnTo>
                  <a:lnTo>
                    <a:pt x="2402" y="358"/>
                  </a:lnTo>
                  <a:lnTo>
                    <a:pt x="2407" y="356"/>
                  </a:lnTo>
                  <a:lnTo>
                    <a:pt x="2411" y="355"/>
                  </a:lnTo>
                  <a:lnTo>
                    <a:pt x="2412" y="351"/>
                  </a:lnTo>
                  <a:lnTo>
                    <a:pt x="2414" y="353"/>
                  </a:lnTo>
                  <a:lnTo>
                    <a:pt x="2416" y="355"/>
                  </a:lnTo>
                  <a:lnTo>
                    <a:pt x="2418" y="358"/>
                  </a:lnTo>
                  <a:lnTo>
                    <a:pt x="2419" y="358"/>
                  </a:lnTo>
                  <a:lnTo>
                    <a:pt x="2419" y="356"/>
                  </a:lnTo>
                  <a:lnTo>
                    <a:pt x="2421" y="356"/>
                  </a:lnTo>
                  <a:lnTo>
                    <a:pt x="2421" y="351"/>
                  </a:lnTo>
                  <a:lnTo>
                    <a:pt x="2428" y="351"/>
                  </a:lnTo>
                  <a:lnTo>
                    <a:pt x="2428" y="353"/>
                  </a:lnTo>
                  <a:lnTo>
                    <a:pt x="2428" y="355"/>
                  </a:lnTo>
                  <a:lnTo>
                    <a:pt x="2426" y="358"/>
                  </a:lnTo>
                  <a:lnTo>
                    <a:pt x="2426" y="360"/>
                  </a:lnTo>
                  <a:lnTo>
                    <a:pt x="2425" y="360"/>
                  </a:lnTo>
                  <a:lnTo>
                    <a:pt x="2425" y="362"/>
                  </a:lnTo>
                  <a:lnTo>
                    <a:pt x="2412" y="362"/>
                  </a:lnTo>
                  <a:lnTo>
                    <a:pt x="2412" y="360"/>
                  </a:lnTo>
                  <a:lnTo>
                    <a:pt x="2407" y="362"/>
                  </a:lnTo>
                  <a:lnTo>
                    <a:pt x="2407" y="360"/>
                  </a:lnTo>
                  <a:lnTo>
                    <a:pt x="2402" y="360"/>
                  </a:lnTo>
                  <a:lnTo>
                    <a:pt x="2402" y="362"/>
                  </a:lnTo>
                  <a:lnTo>
                    <a:pt x="2400" y="363"/>
                  </a:lnTo>
                  <a:lnTo>
                    <a:pt x="2400" y="363"/>
                  </a:lnTo>
                  <a:lnTo>
                    <a:pt x="2400" y="365"/>
                  </a:lnTo>
                  <a:lnTo>
                    <a:pt x="2398" y="365"/>
                  </a:lnTo>
                  <a:lnTo>
                    <a:pt x="2397" y="369"/>
                  </a:lnTo>
                  <a:lnTo>
                    <a:pt x="2395" y="372"/>
                  </a:lnTo>
                  <a:lnTo>
                    <a:pt x="2391" y="376"/>
                  </a:lnTo>
                  <a:lnTo>
                    <a:pt x="2390" y="377"/>
                  </a:lnTo>
                  <a:lnTo>
                    <a:pt x="2390" y="381"/>
                  </a:lnTo>
                  <a:lnTo>
                    <a:pt x="2388" y="381"/>
                  </a:lnTo>
                  <a:lnTo>
                    <a:pt x="2386" y="383"/>
                  </a:lnTo>
                  <a:lnTo>
                    <a:pt x="2383" y="384"/>
                  </a:lnTo>
                  <a:lnTo>
                    <a:pt x="2379" y="384"/>
                  </a:lnTo>
                  <a:lnTo>
                    <a:pt x="2379" y="388"/>
                  </a:lnTo>
                  <a:lnTo>
                    <a:pt x="2383" y="388"/>
                  </a:lnTo>
                  <a:lnTo>
                    <a:pt x="2386" y="390"/>
                  </a:lnTo>
                  <a:lnTo>
                    <a:pt x="2388" y="390"/>
                  </a:lnTo>
                  <a:lnTo>
                    <a:pt x="2388" y="391"/>
                  </a:lnTo>
                  <a:lnTo>
                    <a:pt x="2390" y="390"/>
                  </a:lnTo>
                  <a:lnTo>
                    <a:pt x="2391" y="390"/>
                  </a:lnTo>
                  <a:lnTo>
                    <a:pt x="2393" y="386"/>
                  </a:lnTo>
                  <a:lnTo>
                    <a:pt x="2393" y="384"/>
                  </a:lnTo>
                  <a:lnTo>
                    <a:pt x="2395" y="383"/>
                  </a:lnTo>
                  <a:lnTo>
                    <a:pt x="2397" y="384"/>
                  </a:lnTo>
                  <a:lnTo>
                    <a:pt x="2398" y="381"/>
                  </a:lnTo>
                  <a:lnTo>
                    <a:pt x="2411" y="379"/>
                  </a:lnTo>
                  <a:lnTo>
                    <a:pt x="2411" y="383"/>
                  </a:lnTo>
                  <a:lnTo>
                    <a:pt x="2412" y="383"/>
                  </a:lnTo>
                  <a:lnTo>
                    <a:pt x="2414" y="381"/>
                  </a:lnTo>
                  <a:lnTo>
                    <a:pt x="2416" y="377"/>
                  </a:lnTo>
                  <a:lnTo>
                    <a:pt x="2419" y="376"/>
                  </a:lnTo>
                  <a:lnTo>
                    <a:pt x="2428" y="374"/>
                  </a:lnTo>
                  <a:lnTo>
                    <a:pt x="2428" y="376"/>
                  </a:lnTo>
                  <a:lnTo>
                    <a:pt x="2430" y="376"/>
                  </a:lnTo>
                  <a:lnTo>
                    <a:pt x="2430" y="376"/>
                  </a:lnTo>
                  <a:lnTo>
                    <a:pt x="2437" y="377"/>
                  </a:lnTo>
                  <a:lnTo>
                    <a:pt x="2437" y="374"/>
                  </a:lnTo>
                  <a:lnTo>
                    <a:pt x="2442" y="372"/>
                  </a:lnTo>
                  <a:lnTo>
                    <a:pt x="2442" y="370"/>
                  </a:lnTo>
                  <a:lnTo>
                    <a:pt x="2446" y="372"/>
                  </a:lnTo>
                  <a:lnTo>
                    <a:pt x="2449" y="372"/>
                  </a:lnTo>
                  <a:lnTo>
                    <a:pt x="2452" y="372"/>
                  </a:lnTo>
                  <a:lnTo>
                    <a:pt x="2452" y="372"/>
                  </a:lnTo>
                  <a:lnTo>
                    <a:pt x="2454" y="372"/>
                  </a:lnTo>
                  <a:lnTo>
                    <a:pt x="2454" y="370"/>
                  </a:lnTo>
                  <a:lnTo>
                    <a:pt x="2459" y="370"/>
                  </a:lnTo>
                  <a:lnTo>
                    <a:pt x="2459" y="369"/>
                  </a:lnTo>
                  <a:lnTo>
                    <a:pt x="2463" y="369"/>
                  </a:lnTo>
                  <a:lnTo>
                    <a:pt x="2466" y="370"/>
                  </a:lnTo>
                  <a:lnTo>
                    <a:pt x="2468" y="372"/>
                  </a:lnTo>
                  <a:lnTo>
                    <a:pt x="2470" y="374"/>
                  </a:lnTo>
                  <a:lnTo>
                    <a:pt x="2472" y="374"/>
                  </a:lnTo>
                  <a:lnTo>
                    <a:pt x="2473" y="370"/>
                  </a:lnTo>
                  <a:lnTo>
                    <a:pt x="2477" y="370"/>
                  </a:lnTo>
                  <a:lnTo>
                    <a:pt x="2477" y="369"/>
                  </a:lnTo>
                  <a:lnTo>
                    <a:pt x="2479" y="369"/>
                  </a:lnTo>
                  <a:lnTo>
                    <a:pt x="2480" y="367"/>
                  </a:lnTo>
                  <a:lnTo>
                    <a:pt x="2484" y="367"/>
                  </a:lnTo>
                  <a:lnTo>
                    <a:pt x="2484" y="363"/>
                  </a:lnTo>
                  <a:lnTo>
                    <a:pt x="2484" y="363"/>
                  </a:lnTo>
                  <a:lnTo>
                    <a:pt x="2486" y="362"/>
                  </a:lnTo>
                  <a:lnTo>
                    <a:pt x="2482" y="362"/>
                  </a:lnTo>
                  <a:lnTo>
                    <a:pt x="2480" y="362"/>
                  </a:lnTo>
                  <a:lnTo>
                    <a:pt x="2477" y="362"/>
                  </a:lnTo>
                  <a:lnTo>
                    <a:pt x="2473" y="362"/>
                  </a:lnTo>
                  <a:lnTo>
                    <a:pt x="2475" y="358"/>
                  </a:lnTo>
                  <a:lnTo>
                    <a:pt x="2473" y="358"/>
                  </a:lnTo>
                  <a:lnTo>
                    <a:pt x="2473" y="355"/>
                  </a:lnTo>
                  <a:lnTo>
                    <a:pt x="2477" y="355"/>
                  </a:lnTo>
                  <a:lnTo>
                    <a:pt x="2477" y="353"/>
                  </a:lnTo>
                  <a:lnTo>
                    <a:pt x="2479" y="353"/>
                  </a:lnTo>
                  <a:lnTo>
                    <a:pt x="2479" y="351"/>
                  </a:lnTo>
                  <a:lnTo>
                    <a:pt x="2486" y="351"/>
                  </a:lnTo>
                  <a:lnTo>
                    <a:pt x="2486" y="348"/>
                  </a:lnTo>
                  <a:lnTo>
                    <a:pt x="2489" y="348"/>
                  </a:lnTo>
                  <a:lnTo>
                    <a:pt x="2491" y="344"/>
                  </a:lnTo>
                  <a:lnTo>
                    <a:pt x="2491" y="341"/>
                  </a:lnTo>
                  <a:lnTo>
                    <a:pt x="2493" y="337"/>
                  </a:lnTo>
                  <a:lnTo>
                    <a:pt x="2493" y="332"/>
                  </a:lnTo>
                  <a:lnTo>
                    <a:pt x="2491" y="330"/>
                  </a:lnTo>
                  <a:lnTo>
                    <a:pt x="2491" y="328"/>
                  </a:lnTo>
                  <a:lnTo>
                    <a:pt x="2487" y="328"/>
                  </a:lnTo>
                  <a:lnTo>
                    <a:pt x="2486" y="327"/>
                  </a:lnTo>
                  <a:lnTo>
                    <a:pt x="2482" y="325"/>
                  </a:lnTo>
                  <a:lnTo>
                    <a:pt x="2480" y="325"/>
                  </a:lnTo>
                  <a:lnTo>
                    <a:pt x="2479" y="325"/>
                  </a:lnTo>
                  <a:lnTo>
                    <a:pt x="2477" y="327"/>
                  </a:lnTo>
                  <a:lnTo>
                    <a:pt x="2475" y="327"/>
                  </a:lnTo>
                  <a:lnTo>
                    <a:pt x="2475" y="327"/>
                  </a:lnTo>
                  <a:lnTo>
                    <a:pt x="2475" y="328"/>
                  </a:lnTo>
                  <a:lnTo>
                    <a:pt x="2475" y="328"/>
                  </a:lnTo>
                  <a:lnTo>
                    <a:pt x="2475" y="328"/>
                  </a:lnTo>
                  <a:lnTo>
                    <a:pt x="2475" y="330"/>
                  </a:lnTo>
                  <a:lnTo>
                    <a:pt x="2475" y="332"/>
                  </a:lnTo>
                  <a:lnTo>
                    <a:pt x="2473" y="332"/>
                  </a:lnTo>
                  <a:lnTo>
                    <a:pt x="2472" y="330"/>
                  </a:lnTo>
                  <a:lnTo>
                    <a:pt x="2472" y="328"/>
                  </a:lnTo>
                  <a:lnTo>
                    <a:pt x="2470" y="327"/>
                  </a:lnTo>
                  <a:lnTo>
                    <a:pt x="2472" y="327"/>
                  </a:lnTo>
                  <a:lnTo>
                    <a:pt x="2473" y="325"/>
                  </a:lnTo>
                  <a:lnTo>
                    <a:pt x="2473" y="320"/>
                  </a:lnTo>
                  <a:lnTo>
                    <a:pt x="2472" y="318"/>
                  </a:lnTo>
                  <a:lnTo>
                    <a:pt x="2470" y="316"/>
                  </a:lnTo>
                  <a:lnTo>
                    <a:pt x="2466" y="314"/>
                  </a:lnTo>
                  <a:lnTo>
                    <a:pt x="2466" y="313"/>
                  </a:lnTo>
                  <a:lnTo>
                    <a:pt x="2466" y="311"/>
                  </a:lnTo>
                  <a:lnTo>
                    <a:pt x="2465" y="309"/>
                  </a:lnTo>
                  <a:lnTo>
                    <a:pt x="2463" y="307"/>
                  </a:lnTo>
                  <a:lnTo>
                    <a:pt x="2463" y="306"/>
                  </a:lnTo>
                  <a:lnTo>
                    <a:pt x="2465" y="306"/>
                  </a:lnTo>
                  <a:lnTo>
                    <a:pt x="2466" y="307"/>
                  </a:lnTo>
                  <a:lnTo>
                    <a:pt x="2466" y="309"/>
                  </a:lnTo>
                  <a:lnTo>
                    <a:pt x="2468" y="309"/>
                  </a:lnTo>
                  <a:lnTo>
                    <a:pt x="2468" y="311"/>
                  </a:lnTo>
                  <a:lnTo>
                    <a:pt x="2472" y="311"/>
                  </a:lnTo>
                  <a:lnTo>
                    <a:pt x="2472" y="307"/>
                  </a:lnTo>
                  <a:lnTo>
                    <a:pt x="2466" y="304"/>
                  </a:lnTo>
                  <a:lnTo>
                    <a:pt x="2465" y="301"/>
                  </a:lnTo>
                  <a:lnTo>
                    <a:pt x="2459" y="299"/>
                  </a:lnTo>
                  <a:lnTo>
                    <a:pt x="2458" y="295"/>
                  </a:lnTo>
                  <a:lnTo>
                    <a:pt x="2458" y="295"/>
                  </a:lnTo>
                  <a:lnTo>
                    <a:pt x="2458" y="292"/>
                  </a:lnTo>
                  <a:lnTo>
                    <a:pt x="2456" y="292"/>
                  </a:lnTo>
                  <a:lnTo>
                    <a:pt x="2454" y="288"/>
                  </a:lnTo>
                  <a:lnTo>
                    <a:pt x="2451" y="288"/>
                  </a:lnTo>
                  <a:lnTo>
                    <a:pt x="2447" y="287"/>
                  </a:lnTo>
                  <a:lnTo>
                    <a:pt x="2447" y="285"/>
                  </a:lnTo>
                  <a:lnTo>
                    <a:pt x="2446" y="283"/>
                  </a:lnTo>
                  <a:lnTo>
                    <a:pt x="2446" y="280"/>
                  </a:lnTo>
                  <a:lnTo>
                    <a:pt x="2444" y="276"/>
                  </a:lnTo>
                  <a:lnTo>
                    <a:pt x="2444" y="273"/>
                  </a:lnTo>
                  <a:lnTo>
                    <a:pt x="2442" y="273"/>
                  </a:lnTo>
                  <a:lnTo>
                    <a:pt x="2440" y="273"/>
                  </a:lnTo>
                  <a:lnTo>
                    <a:pt x="2442" y="271"/>
                  </a:lnTo>
                  <a:lnTo>
                    <a:pt x="2442" y="271"/>
                  </a:lnTo>
                  <a:lnTo>
                    <a:pt x="2440" y="269"/>
                  </a:lnTo>
                  <a:lnTo>
                    <a:pt x="2440" y="269"/>
                  </a:lnTo>
                  <a:lnTo>
                    <a:pt x="2439" y="267"/>
                  </a:lnTo>
                  <a:lnTo>
                    <a:pt x="2439" y="267"/>
                  </a:lnTo>
                  <a:lnTo>
                    <a:pt x="2437" y="264"/>
                  </a:lnTo>
                  <a:lnTo>
                    <a:pt x="2433" y="264"/>
                  </a:lnTo>
                  <a:lnTo>
                    <a:pt x="2432" y="259"/>
                  </a:lnTo>
                  <a:lnTo>
                    <a:pt x="2425" y="259"/>
                  </a:lnTo>
                  <a:lnTo>
                    <a:pt x="2425" y="259"/>
                  </a:lnTo>
                  <a:lnTo>
                    <a:pt x="2423" y="259"/>
                  </a:lnTo>
                  <a:lnTo>
                    <a:pt x="2423" y="257"/>
                  </a:lnTo>
                  <a:lnTo>
                    <a:pt x="2425" y="257"/>
                  </a:lnTo>
                  <a:lnTo>
                    <a:pt x="2426" y="253"/>
                  </a:lnTo>
                  <a:lnTo>
                    <a:pt x="2430" y="253"/>
                  </a:lnTo>
                  <a:lnTo>
                    <a:pt x="2428" y="246"/>
                  </a:lnTo>
                  <a:lnTo>
                    <a:pt x="2425" y="246"/>
                  </a:lnTo>
                  <a:lnTo>
                    <a:pt x="2425" y="243"/>
                  </a:lnTo>
                  <a:lnTo>
                    <a:pt x="2428" y="243"/>
                  </a:lnTo>
                  <a:lnTo>
                    <a:pt x="2428" y="243"/>
                  </a:lnTo>
                  <a:lnTo>
                    <a:pt x="2428" y="241"/>
                  </a:lnTo>
                  <a:lnTo>
                    <a:pt x="2428" y="241"/>
                  </a:lnTo>
                  <a:lnTo>
                    <a:pt x="2428" y="239"/>
                  </a:lnTo>
                  <a:lnTo>
                    <a:pt x="2435" y="234"/>
                  </a:lnTo>
                  <a:lnTo>
                    <a:pt x="2435" y="227"/>
                  </a:lnTo>
                  <a:lnTo>
                    <a:pt x="2437" y="227"/>
                  </a:lnTo>
                  <a:lnTo>
                    <a:pt x="2437" y="222"/>
                  </a:lnTo>
                  <a:lnTo>
                    <a:pt x="2437" y="222"/>
                  </a:lnTo>
                  <a:lnTo>
                    <a:pt x="2439" y="218"/>
                  </a:lnTo>
                  <a:lnTo>
                    <a:pt x="2437" y="217"/>
                  </a:lnTo>
                  <a:lnTo>
                    <a:pt x="2437" y="217"/>
                  </a:lnTo>
                  <a:lnTo>
                    <a:pt x="2433" y="217"/>
                  </a:lnTo>
                  <a:lnTo>
                    <a:pt x="2433" y="215"/>
                  </a:lnTo>
                  <a:lnTo>
                    <a:pt x="2432" y="217"/>
                  </a:lnTo>
                  <a:lnTo>
                    <a:pt x="2428" y="215"/>
                  </a:lnTo>
                  <a:lnTo>
                    <a:pt x="2428" y="217"/>
                  </a:lnTo>
                  <a:lnTo>
                    <a:pt x="2426" y="217"/>
                  </a:lnTo>
                  <a:lnTo>
                    <a:pt x="2426" y="217"/>
                  </a:lnTo>
                  <a:lnTo>
                    <a:pt x="2425" y="217"/>
                  </a:lnTo>
                  <a:lnTo>
                    <a:pt x="2425" y="215"/>
                  </a:lnTo>
                  <a:lnTo>
                    <a:pt x="2425" y="215"/>
                  </a:lnTo>
                  <a:lnTo>
                    <a:pt x="2421" y="215"/>
                  </a:lnTo>
                  <a:lnTo>
                    <a:pt x="2418" y="217"/>
                  </a:lnTo>
                  <a:lnTo>
                    <a:pt x="2414" y="218"/>
                  </a:lnTo>
                  <a:lnTo>
                    <a:pt x="2409" y="220"/>
                  </a:lnTo>
                  <a:lnTo>
                    <a:pt x="2407" y="220"/>
                  </a:lnTo>
                  <a:lnTo>
                    <a:pt x="2405" y="217"/>
                  </a:lnTo>
                  <a:lnTo>
                    <a:pt x="2405" y="217"/>
                  </a:lnTo>
                  <a:lnTo>
                    <a:pt x="2407" y="217"/>
                  </a:lnTo>
                  <a:lnTo>
                    <a:pt x="2407" y="213"/>
                  </a:lnTo>
                  <a:lnTo>
                    <a:pt x="2407" y="211"/>
                  </a:lnTo>
                  <a:lnTo>
                    <a:pt x="2409" y="210"/>
                  </a:lnTo>
                  <a:lnTo>
                    <a:pt x="2411" y="208"/>
                  </a:lnTo>
                  <a:lnTo>
                    <a:pt x="2414" y="208"/>
                  </a:lnTo>
                  <a:lnTo>
                    <a:pt x="2416" y="203"/>
                  </a:lnTo>
                  <a:lnTo>
                    <a:pt x="2419" y="201"/>
                  </a:lnTo>
                  <a:lnTo>
                    <a:pt x="2419" y="199"/>
                  </a:lnTo>
                  <a:lnTo>
                    <a:pt x="2421" y="198"/>
                  </a:lnTo>
                  <a:lnTo>
                    <a:pt x="2421" y="196"/>
                  </a:lnTo>
                  <a:lnTo>
                    <a:pt x="2421" y="194"/>
                  </a:lnTo>
                  <a:lnTo>
                    <a:pt x="2419" y="192"/>
                  </a:lnTo>
                  <a:lnTo>
                    <a:pt x="2419" y="191"/>
                  </a:lnTo>
                  <a:lnTo>
                    <a:pt x="2416" y="189"/>
                  </a:lnTo>
                  <a:lnTo>
                    <a:pt x="2416" y="191"/>
                  </a:lnTo>
                  <a:lnTo>
                    <a:pt x="2414" y="191"/>
                  </a:lnTo>
                  <a:lnTo>
                    <a:pt x="2412" y="191"/>
                  </a:lnTo>
                  <a:lnTo>
                    <a:pt x="2412" y="191"/>
                  </a:lnTo>
                  <a:lnTo>
                    <a:pt x="2411" y="189"/>
                  </a:lnTo>
                  <a:lnTo>
                    <a:pt x="2411" y="189"/>
                  </a:lnTo>
                  <a:lnTo>
                    <a:pt x="2407" y="194"/>
                  </a:lnTo>
                  <a:lnTo>
                    <a:pt x="2404" y="192"/>
                  </a:lnTo>
                  <a:lnTo>
                    <a:pt x="2404" y="196"/>
                  </a:lnTo>
                  <a:lnTo>
                    <a:pt x="2402" y="196"/>
                  </a:lnTo>
                  <a:lnTo>
                    <a:pt x="2402" y="198"/>
                  </a:lnTo>
                  <a:lnTo>
                    <a:pt x="2400" y="198"/>
                  </a:lnTo>
                  <a:lnTo>
                    <a:pt x="2402" y="196"/>
                  </a:lnTo>
                  <a:lnTo>
                    <a:pt x="2402" y="194"/>
                  </a:lnTo>
                  <a:lnTo>
                    <a:pt x="2402" y="192"/>
                  </a:lnTo>
                  <a:lnTo>
                    <a:pt x="2400" y="192"/>
                  </a:lnTo>
                  <a:lnTo>
                    <a:pt x="2397" y="192"/>
                  </a:lnTo>
                  <a:lnTo>
                    <a:pt x="2397" y="196"/>
                  </a:lnTo>
                  <a:lnTo>
                    <a:pt x="2395" y="201"/>
                  </a:lnTo>
                  <a:lnTo>
                    <a:pt x="2395" y="204"/>
                  </a:lnTo>
                  <a:lnTo>
                    <a:pt x="2391" y="204"/>
                  </a:lnTo>
                  <a:lnTo>
                    <a:pt x="2391" y="204"/>
                  </a:lnTo>
                  <a:lnTo>
                    <a:pt x="2391" y="206"/>
                  </a:lnTo>
                  <a:lnTo>
                    <a:pt x="2391" y="206"/>
                  </a:lnTo>
                  <a:lnTo>
                    <a:pt x="2391" y="208"/>
                  </a:lnTo>
                  <a:lnTo>
                    <a:pt x="2391" y="210"/>
                  </a:lnTo>
                  <a:lnTo>
                    <a:pt x="2393" y="210"/>
                  </a:lnTo>
                  <a:lnTo>
                    <a:pt x="2391" y="213"/>
                  </a:lnTo>
                  <a:lnTo>
                    <a:pt x="2386" y="213"/>
                  </a:lnTo>
                  <a:lnTo>
                    <a:pt x="2384" y="217"/>
                  </a:lnTo>
                  <a:lnTo>
                    <a:pt x="2386" y="217"/>
                  </a:lnTo>
                  <a:lnTo>
                    <a:pt x="2386" y="218"/>
                  </a:lnTo>
                  <a:lnTo>
                    <a:pt x="2383" y="220"/>
                  </a:lnTo>
                  <a:lnTo>
                    <a:pt x="2383" y="222"/>
                  </a:lnTo>
                  <a:lnTo>
                    <a:pt x="2384" y="224"/>
                  </a:lnTo>
                  <a:lnTo>
                    <a:pt x="2384" y="224"/>
                  </a:lnTo>
                  <a:lnTo>
                    <a:pt x="2386" y="225"/>
                  </a:lnTo>
                  <a:close/>
                  <a:moveTo>
                    <a:pt x="2370" y="211"/>
                  </a:moveTo>
                  <a:lnTo>
                    <a:pt x="2374" y="211"/>
                  </a:lnTo>
                  <a:lnTo>
                    <a:pt x="2376" y="208"/>
                  </a:lnTo>
                  <a:lnTo>
                    <a:pt x="2376" y="204"/>
                  </a:lnTo>
                  <a:lnTo>
                    <a:pt x="2377" y="201"/>
                  </a:lnTo>
                  <a:lnTo>
                    <a:pt x="2379" y="198"/>
                  </a:lnTo>
                  <a:lnTo>
                    <a:pt x="2379" y="194"/>
                  </a:lnTo>
                  <a:lnTo>
                    <a:pt x="2377" y="194"/>
                  </a:lnTo>
                  <a:lnTo>
                    <a:pt x="2376" y="194"/>
                  </a:lnTo>
                  <a:lnTo>
                    <a:pt x="2374" y="194"/>
                  </a:lnTo>
                  <a:lnTo>
                    <a:pt x="2372" y="196"/>
                  </a:lnTo>
                  <a:lnTo>
                    <a:pt x="2370" y="196"/>
                  </a:lnTo>
                  <a:lnTo>
                    <a:pt x="2370" y="201"/>
                  </a:lnTo>
                  <a:lnTo>
                    <a:pt x="2367" y="201"/>
                  </a:lnTo>
                  <a:lnTo>
                    <a:pt x="2367" y="201"/>
                  </a:lnTo>
                  <a:lnTo>
                    <a:pt x="2367" y="203"/>
                  </a:lnTo>
                  <a:lnTo>
                    <a:pt x="2367" y="204"/>
                  </a:lnTo>
                  <a:lnTo>
                    <a:pt x="2369" y="204"/>
                  </a:lnTo>
                  <a:lnTo>
                    <a:pt x="2369" y="206"/>
                  </a:lnTo>
                  <a:lnTo>
                    <a:pt x="2367" y="208"/>
                  </a:lnTo>
                  <a:lnTo>
                    <a:pt x="2365" y="208"/>
                  </a:lnTo>
                  <a:lnTo>
                    <a:pt x="2365" y="211"/>
                  </a:lnTo>
                  <a:lnTo>
                    <a:pt x="2365" y="211"/>
                  </a:lnTo>
                  <a:lnTo>
                    <a:pt x="2365" y="213"/>
                  </a:lnTo>
                  <a:lnTo>
                    <a:pt x="2365" y="217"/>
                  </a:lnTo>
                  <a:lnTo>
                    <a:pt x="2369" y="215"/>
                  </a:lnTo>
                  <a:lnTo>
                    <a:pt x="2369" y="213"/>
                  </a:lnTo>
                  <a:lnTo>
                    <a:pt x="2370" y="211"/>
                  </a:lnTo>
                  <a:close/>
                  <a:moveTo>
                    <a:pt x="2781" y="198"/>
                  </a:moveTo>
                  <a:lnTo>
                    <a:pt x="2779" y="198"/>
                  </a:lnTo>
                  <a:lnTo>
                    <a:pt x="2779" y="204"/>
                  </a:lnTo>
                  <a:lnTo>
                    <a:pt x="2781" y="204"/>
                  </a:lnTo>
                  <a:lnTo>
                    <a:pt x="2782" y="208"/>
                  </a:lnTo>
                  <a:lnTo>
                    <a:pt x="2782" y="208"/>
                  </a:lnTo>
                  <a:lnTo>
                    <a:pt x="2784" y="210"/>
                  </a:lnTo>
                  <a:lnTo>
                    <a:pt x="2786" y="210"/>
                  </a:lnTo>
                  <a:lnTo>
                    <a:pt x="2786" y="210"/>
                  </a:lnTo>
                  <a:lnTo>
                    <a:pt x="2786" y="210"/>
                  </a:lnTo>
                  <a:lnTo>
                    <a:pt x="2788" y="208"/>
                  </a:lnTo>
                  <a:lnTo>
                    <a:pt x="2791" y="208"/>
                  </a:lnTo>
                  <a:lnTo>
                    <a:pt x="2795" y="208"/>
                  </a:lnTo>
                  <a:lnTo>
                    <a:pt x="2796" y="204"/>
                  </a:lnTo>
                  <a:lnTo>
                    <a:pt x="2798" y="203"/>
                  </a:lnTo>
                  <a:lnTo>
                    <a:pt x="2800" y="199"/>
                  </a:lnTo>
                  <a:lnTo>
                    <a:pt x="2800" y="196"/>
                  </a:lnTo>
                  <a:lnTo>
                    <a:pt x="2789" y="196"/>
                  </a:lnTo>
                  <a:lnTo>
                    <a:pt x="2789" y="196"/>
                  </a:lnTo>
                  <a:lnTo>
                    <a:pt x="2788" y="196"/>
                  </a:lnTo>
                  <a:lnTo>
                    <a:pt x="2788" y="198"/>
                  </a:lnTo>
                  <a:lnTo>
                    <a:pt x="2784" y="199"/>
                  </a:lnTo>
                  <a:lnTo>
                    <a:pt x="2782" y="199"/>
                  </a:lnTo>
                  <a:lnTo>
                    <a:pt x="2781" y="198"/>
                  </a:lnTo>
                  <a:close/>
                  <a:moveTo>
                    <a:pt x="271" y="198"/>
                  </a:moveTo>
                  <a:lnTo>
                    <a:pt x="267" y="198"/>
                  </a:lnTo>
                  <a:lnTo>
                    <a:pt x="267" y="199"/>
                  </a:lnTo>
                  <a:lnTo>
                    <a:pt x="271" y="199"/>
                  </a:lnTo>
                  <a:lnTo>
                    <a:pt x="271" y="198"/>
                  </a:lnTo>
                  <a:close/>
                  <a:moveTo>
                    <a:pt x="539" y="217"/>
                  </a:moveTo>
                  <a:lnTo>
                    <a:pt x="539" y="224"/>
                  </a:lnTo>
                  <a:lnTo>
                    <a:pt x="539" y="224"/>
                  </a:lnTo>
                  <a:lnTo>
                    <a:pt x="539" y="225"/>
                  </a:lnTo>
                  <a:lnTo>
                    <a:pt x="541" y="225"/>
                  </a:lnTo>
                  <a:lnTo>
                    <a:pt x="543" y="224"/>
                  </a:lnTo>
                  <a:lnTo>
                    <a:pt x="543" y="224"/>
                  </a:lnTo>
                  <a:lnTo>
                    <a:pt x="543" y="224"/>
                  </a:lnTo>
                  <a:lnTo>
                    <a:pt x="545" y="222"/>
                  </a:lnTo>
                  <a:lnTo>
                    <a:pt x="546" y="218"/>
                  </a:lnTo>
                  <a:lnTo>
                    <a:pt x="548" y="218"/>
                  </a:lnTo>
                  <a:lnTo>
                    <a:pt x="546" y="210"/>
                  </a:lnTo>
                  <a:lnTo>
                    <a:pt x="543" y="210"/>
                  </a:lnTo>
                  <a:lnTo>
                    <a:pt x="543" y="208"/>
                  </a:lnTo>
                  <a:lnTo>
                    <a:pt x="545" y="206"/>
                  </a:lnTo>
                  <a:lnTo>
                    <a:pt x="545" y="206"/>
                  </a:lnTo>
                  <a:lnTo>
                    <a:pt x="546" y="206"/>
                  </a:lnTo>
                  <a:lnTo>
                    <a:pt x="546" y="204"/>
                  </a:lnTo>
                  <a:lnTo>
                    <a:pt x="545" y="204"/>
                  </a:lnTo>
                  <a:lnTo>
                    <a:pt x="543" y="203"/>
                  </a:lnTo>
                  <a:lnTo>
                    <a:pt x="543" y="201"/>
                  </a:lnTo>
                  <a:lnTo>
                    <a:pt x="539" y="199"/>
                  </a:lnTo>
                  <a:lnTo>
                    <a:pt x="536" y="199"/>
                  </a:lnTo>
                  <a:lnTo>
                    <a:pt x="532" y="198"/>
                  </a:lnTo>
                  <a:lnTo>
                    <a:pt x="534" y="201"/>
                  </a:lnTo>
                  <a:lnTo>
                    <a:pt x="536" y="204"/>
                  </a:lnTo>
                  <a:lnTo>
                    <a:pt x="538" y="206"/>
                  </a:lnTo>
                  <a:lnTo>
                    <a:pt x="538" y="213"/>
                  </a:lnTo>
                  <a:lnTo>
                    <a:pt x="539" y="217"/>
                  </a:lnTo>
                  <a:close/>
                  <a:moveTo>
                    <a:pt x="508" y="204"/>
                  </a:moveTo>
                  <a:lnTo>
                    <a:pt x="508" y="204"/>
                  </a:lnTo>
                  <a:lnTo>
                    <a:pt x="508" y="201"/>
                  </a:lnTo>
                  <a:lnTo>
                    <a:pt x="508" y="201"/>
                  </a:lnTo>
                  <a:lnTo>
                    <a:pt x="508" y="204"/>
                  </a:lnTo>
                  <a:close/>
                  <a:moveTo>
                    <a:pt x="279" y="208"/>
                  </a:moveTo>
                  <a:lnTo>
                    <a:pt x="278" y="208"/>
                  </a:lnTo>
                  <a:lnTo>
                    <a:pt x="278" y="206"/>
                  </a:lnTo>
                  <a:lnTo>
                    <a:pt x="272" y="208"/>
                  </a:lnTo>
                  <a:lnTo>
                    <a:pt x="272" y="204"/>
                  </a:lnTo>
                  <a:lnTo>
                    <a:pt x="269" y="203"/>
                  </a:lnTo>
                  <a:lnTo>
                    <a:pt x="269" y="206"/>
                  </a:lnTo>
                  <a:lnTo>
                    <a:pt x="267" y="206"/>
                  </a:lnTo>
                  <a:lnTo>
                    <a:pt x="267" y="208"/>
                  </a:lnTo>
                  <a:lnTo>
                    <a:pt x="265" y="206"/>
                  </a:lnTo>
                  <a:lnTo>
                    <a:pt x="264" y="206"/>
                  </a:lnTo>
                  <a:lnTo>
                    <a:pt x="262" y="206"/>
                  </a:lnTo>
                  <a:lnTo>
                    <a:pt x="262" y="208"/>
                  </a:lnTo>
                  <a:lnTo>
                    <a:pt x="260" y="208"/>
                  </a:lnTo>
                  <a:lnTo>
                    <a:pt x="260" y="204"/>
                  </a:lnTo>
                  <a:lnTo>
                    <a:pt x="258" y="204"/>
                  </a:lnTo>
                  <a:lnTo>
                    <a:pt x="255" y="204"/>
                  </a:lnTo>
                  <a:lnTo>
                    <a:pt x="255" y="208"/>
                  </a:lnTo>
                  <a:lnTo>
                    <a:pt x="255" y="208"/>
                  </a:lnTo>
                  <a:lnTo>
                    <a:pt x="257" y="208"/>
                  </a:lnTo>
                  <a:lnTo>
                    <a:pt x="257" y="210"/>
                  </a:lnTo>
                  <a:lnTo>
                    <a:pt x="258" y="210"/>
                  </a:lnTo>
                  <a:lnTo>
                    <a:pt x="257" y="211"/>
                  </a:lnTo>
                  <a:lnTo>
                    <a:pt x="257" y="211"/>
                  </a:lnTo>
                  <a:lnTo>
                    <a:pt x="255" y="213"/>
                  </a:lnTo>
                  <a:lnTo>
                    <a:pt x="253" y="213"/>
                  </a:lnTo>
                  <a:lnTo>
                    <a:pt x="253" y="213"/>
                  </a:lnTo>
                  <a:lnTo>
                    <a:pt x="251" y="211"/>
                  </a:lnTo>
                  <a:lnTo>
                    <a:pt x="250" y="211"/>
                  </a:lnTo>
                  <a:lnTo>
                    <a:pt x="248" y="211"/>
                  </a:lnTo>
                  <a:lnTo>
                    <a:pt x="246" y="213"/>
                  </a:lnTo>
                  <a:lnTo>
                    <a:pt x="244" y="213"/>
                  </a:lnTo>
                  <a:lnTo>
                    <a:pt x="246" y="217"/>
                  </a:lnTo>
                  <a:lnTo>
                    <a:pt x="246" y="218"/>
                  </a:lnTo>
                  <a:lnTo>
                    <a:pt x="248" y="218"/>
                  </a:lnTo>
                  <a:lnTo>
                    <a:pt x="248" y="220"/>
                  </a:lnTo>
                  <a:lnTo>
                    <a:pt x="246" y="224"/>
                  </a:lnTo>
                  <a:lnTo>
                    <a:pt x="248" y="224"/>
                  </a:lnTo>
                  <a:lnTo>
                    <a:pt x="248" y="225"/>
                  </a:lnTo>
                  <a:lnTo>
                    <a:pt x="250" y="224"/>
                  </a:lnTo>
                  <a:lnTo>
                    <a:pt x="251" y="224"/>
                  </a:lnTo>
                  <a:lnTo>
                    <a:pt x="253" y="222"/>
                  </a:lnTo>
                  <a:lnTo>
                    <a:pt x="253" y="222"/>
                  </a:lnTo>
                  <a:lnTo>
                    <a:pt x="255" y="222"/>
                  </a:lnTo>
                  <a:lnTo>
                    <a:pt x="255" y="224"/>
                  </a:lnTo>
                  <a:lnTo>
                    <a:pt x="255" y="224"/>
                  </a:lnTo>
                  <a:lnTo>
                    <a:pt x="258" y="224"/>
                  </a:lnTo>
                  <a:lnTo>
                    <a:pt x="258" y="227"/>
                  </a:lnTo>
                  <a:lnTo>
                    <a:pt x="262" y="227"/>
                  </a:lnTo>
                  <a:lnTo>
                    <a:pt x="262" y="225"/>
                  </a:lnTo>
                  <a:lnTo>
                    <a:pt x="264" y="225"/>
                  </a:lnTo>
                  <a:lnTo>
                    <a:pt x="264" y="222"/>
                  </a:lnTo>
                  <a:lnTo>
                    <a:pt x="267" y="222"/>
                  </a:lnTo>
                  <a:lnTo>
                    <a:pt x="272" y="220"/>
                  </a:lnTo>
                  <a:lnTo>
                    <a:pt x="276" y="218"/>
                  </a:lnTo>
                  <a:lnTo>
                    <a:pt x="276" y="217"/>
                  </a:lnTo>
                  <a:lnTo>
                    <a:pt x="272" y="217"/>
                  </a:lnTo>
                  <a:lnTo>
                    <a:pt x="272" y="215"/>
                  </a:lnTo>
                  <a:lnTo>
                    <a:pt x="276" y="215"/>
                  </a:lnTo>
                  <a:lnTo>
                    <a:pt x="276" y="217"/>
                  </a:lnTo>
                  <a:lnTo>
                    <a:pt x="276" y="217"/>
                  </a:lnTo>
                  <a:lnTo>
                    <a:pt x="278" y="215"/>
                  </a:lnTo>
                  <a:lnTo>
                    <a:pt x="278" y="215"/>
                  </a:lnTo>
                  <a:lnTo>
                    <a:pt x="279" y="215"/>
                  </a:lnTo>
                  <a:lnTo>
                    <a:pt x="281" y="215"/>
                  </a:lnTo>
                  <a:lnTo>
                    <a:pt x="283" y="217"/>
                  </a:lnTo>
                  <a:lnTo>
                    <a:pt x="283" y="215"/>
                  </a:lnTo>
                  <a:lnTo>
                    <a:pt x="283" y="215"/>
                  </a:lnTo>
                  <a:lnTo>
                    <a:pt x="283" y="213"/>
                  </a:lnTo>
                  <a:lnTo>
                    <a:pt x="281" y="213"/>
                  </a:lnTo>
                  <a:lnTo>
                    <a:pt x="278" y="213"/>
                  </a:lnTo>
                  <a:lnTo>
                    <a:pt x="278" y="211"/>
                  </a:lnTo>
                  <a:lnTo>
                    <a:pt x="279" y="210"/>
                  </a:lnTo>
                  <a:lnTo>
                    <a:pt x="279" y="208"/>
                  </a:lnTo>
                  <a:close/>
                  <a:moveTo>
                    <a:pt x="546" y="210"/>
                  </a:moveTo>
                  <a:lnTo>
                    <a:pt x="546" y="211"/>
                  </a:lnTo>
                  <a:lnTo>
                    <a:pt x="548" y="211"/>
                  </a:lnTo>
                  <a:lnTo>
                    <a:pt x="548" y="210"/>
                  </a:lnTo>
                  <a:lnTo>
                    <a:pt x="548" y="210"/>
                  </a:lnTo>
                  <a:lnTo>
                    <a:pt x="546" y="210"/>
                  </a:lnTo>
                  <a:close/>
                  <a:moveTo>
                    <a:pt x="2784" y="215"/>
                  </a:moveTo>
                  <a:lnTo>
                    <a:pt x="2784" y="211"/>
                  </a:lnTo>
                  <a:lnTo>
                    <a:pt x="2782" y="211"/>
                  </a:lnTo>
                  <a:lnTo>
                    <a:pt x="2782" y="215"/>
                  </a:lnTo>
                  <a:lnTo>
                    <a:pt x="2784" y="215"/>
                  </a:lnTo>
                  <a:close/>
                  <a:moveTo>
                    <a:pt x="2740" y="218"/>
                  </a:moveTo>
                  <a:lnTo>
                    <a:pt x="2744" y="217"/>
                  </a:lnTo>
                  <a:lnTo>
                    <a:pt x="2744" y="215"/>
                  </a:lnTo>
                  <a:lnTo>
                    <a:pt x="2740" y="215"/>
                  </a:lnTo>
                  <a:lnTo>
                    <a:pt x="2740" y="218"/>
                  </a:lnTo>
                  <a:lnTo>
                    <a:pt x="2739" y="218"/>
                  </a:lnTo>
                  <a:lnTo>
                    <a:pt x="2737" y="218"/>
                  </a:lnTo>
                  <a:lnTo>
                    <a:pt x="2735" y="218"/>
                  </a:lnTo>
                  <a:lnTo>
                    <a:pt x="2735" y="218"/>
                  </a:lnTo>
                  <a:lnTo>
                    <a:pt x="2734" y="218"/>
                  </a:lnTo>
                  <a:lnTo>
                    <a:pt x="2728" y="229"/>
                  </a:lnTo>
                  <a:lnTo>
                    <a:pt x="2727" y="229"/>
                  </a:lnTo>
                  <a:lnTo>
                    <a:pt x="2727" y="232"/>
                  </a:lnTo>
                  <a:lnTo>
                    <a:pt x="2728" y="236"/>
                  </a:lnTo>
                  <a:lnTo>
                    <a:pt x="2732" y="239"/>
                  </a:lnTo>
                  <a:lnTo>
                    <a:pt x="2732" y="241"/>
                  </a:lnTo>
                  <a:lnTo>
                    <a:pt x="2732" y="241"/>
                  </a:lnTo>
                  <a:lnTo>
                    <a:pt x="2732" y="241"/>
                  </a:lnTo>
                  <a:lnTo>
                    <a:pt x="2734" y="238"/>
                  </a:lnTo>
                  <a:lnTo>
                    <a:pt x="2737" y="236"/>
                  </a:lnTo>
                  <a:lnTo>
                    <a:pt x="2737" y="234"/>
                  </a:lnTo>
                  <a:lnTo>
                    <a:pt x="2739" y="232"/>
                  </a:lnTo>
                  <a:lnTo>
                    <a:pt x="2737" y="227"/>
                  </a:lnTo>
                  <a:lnTo>
                    <a:pt x="2739" y="227"/>
                  </a:lnTo>
                  <a:lnTo>
                    <a:pt x="2740" y="224"/>
                  </a:lnTo>
                  <a:lnTo>
                    <a:pt x="2740" y="222"/>
                  </a:lnTo>
                  <a:lnTo>
                    <a:pt x="2740" y="218"/>
                  </a:lnTo>
                  <a:close/>
                  <a:moveTo>
                    <a:pt x="550" y="239"/>
                  </a:moveTo>
                  <a:lnTo>
                    <a:pt x="552" y="239"/>
                  </a:lnTo>
                  <a:lnTo>
                    <a:pt x="552" y="241"/>
                  </a:lnTo>
                  <a:lnTo>
                    <a:pt x="555" y="241"/>
                  </a:lnTo>
                  <a:lnTo>
                    <a:pt x="555" y="241"/>
                  </a:lnTo>
                  <a:lnTo>
                    <a:pt x="557" y="241"/>
                  </a:lnTo>
                  <a:lnTo>
                    <a:pt x="555" y="238"/>
                  </a:lnTo>
                  <a:lnTo>
                    <a:pt x="555" y="238"/>
                  </a:lnTo>
                  <a:lnTo>
                    <a:pt x="555" y="236"/>
                  </a:lnTo>
                  <a:lnTo>
                    <a:pt x="559" y="236"/>
                  </a:lnTo>
                  <a:lnTo>
                    <a:pt x="557" y="232"/>
                  </a:lnTo>
                  <a:lnTo>
                    <a:pt x="557" y="231"/>
                  </a:lnTo>
                  <a:lnTo>
                    <a:pt x="557" y="229"/>
                  </a:lnTo>
                  <a:lnTo>
                    <a:pt x="552" y="227"/>
                  </a:lnTo>
                  <a:lnTo>
                    <a:pt x="552" y="225"/>
                  </a:lnTo>
                  <a:lnTo>
                    <a:pt x="546" y="225"/>
                  </a:lnTo>
                  <a:lnTo>
                    <a:pt x="546" y="229"/>
                  </a:lnTo>
                  <a:lnTo>
                    <a:pt x="546" y="229"/>
                  </a:lnTo>
                  <a:lnTo>
                    <a:pt x="546" y="231"/>
                  </a:lnTo>
                  <a:lnTo>
                    <a:pt x="546" y="232"/>
                  </a:lnTo>
                  <a:lnTo>
                    <a:pt x="546" y="232"/>
                  </a:lnTo>
                  <a:lnTo>
                    <a:pt x="546" y="234"/>
                  </a:lnTo>
                  <a:lnTo>
                    <a:pt x="550" y="234"/>
                  </a:lnTo>
                  <a:lnTo>
                    <a:pt x="550" y="238"/>
                  </a:lnTo>
                  <a:lnTo>
                    <a:pt x="546" y="238"/>
                  </a:lnTo>
                  <a:lnTo>
                    <a:pt x="545" y="234"/>
                  </a:lnTo>
                  <a:lnTo>
                    <a:pt x="545" y="234"/>
                  </a:lnTo>
                  <a:lnTo>
                    <a:pt x="543" y="231"/>
                  </a:lnTo>
                  <a:lnTo>
                    <a:pt x="539" y="234"/>
                  </a:lnTo>
                  <a:lnTo>
                    <a:pt x="539" y="232"/>
                  </a:lnTo>
                  <a:lnTo>
                    <a:pt x="539" y="232"/>
                  </a:lnTo>
                  <a:lnTo>
                    <a:pt x="538" y="231"/>
                  </a:lnTo>
                  <a:lnTo>
                    <a:pt x="538" y="229"/>
                  </a:lnTo>
                  <a:lnTo>
                    <a:pt x="538" y="225"/>
                  </a:lnTo>
                  <a:lnTo>
                    <a:pt x="536" y="224"/>
                  </a:lnTo>
                  <a:lnTo>
                    <a:pt x="536" y="222"/>
                  </a:lnTo>
                  <a:lnTo>
                    <a:pt x="532" y="220"/>
                  </a:lnTo>
                  <a:lnTo>
                    <a:pt x="531" y="220"/>
                  </a:lnTo>
                  <a:lnTo>
                    <a:pt x="529" y="218"/>
                  </a:lnTo>
                  <a:lnTo>
                    <a:pt x="527" y="217"/>
                  </a:lnTo>
                  <a:lnTo>
                    <a:pt x="527" y="217"/>
                  </a:lnTo>
                  <a:lnTo>
                    <a:pt x="526" y="217"/>
                  </a:lnTo>
                  <a:lnTo>
                    <a:pt x="526" y="217"/>
                  </a:lnTo>
                  <a:lnTo>
                    <a:pt x="526" y="217"/>
                  </a:lnTo>
                  <a:lnTo>
                    <a:pt x="524" y="217"/>
                  </a:lnTo>
                  <a:lnTo>
                    <a:pt x="524" y="220"/>
                  </a:lnTo>
                  <a:lnTo>
                    <a:pt x="524" y="222"/>
                  </a:lnTo>
                  <a:lnTo>
                    <a:pt x="526" y="225"/>
                  </a:lnTo>
                  <a:lnTo>
                    <a:pt x="527" y="225"/>
                  </a:lnTo>
                  <a:lnTo>
                    <a:pt x="527" y="229"/>
                  </a:lnTo>
                  <a:lnTo>
                    <a:pt x="529" y="229"/>
                  </a:lnTo>
                  <a:lnTo>
                    <a:pt x="529" y="232"/>
                  </a:lnTo>
                  <a:lnTo>
                    <a:pt x="529" y="234"/>
                  </a:lnTo>
                  <a:lnTo>
                    <a:pt x="531" y="234"/>
                  </a:lnTo>
                  <a:lnTo>
                    <a:pt x="534" y="234"/>
                  </a:lnTo>
                  <a:lnTo>
                    <a:pt x="534" y="238"/>
                  </a:lnTo>
                  <a:lnTo>
                    <a:pt x="534" y="238"/>
                  </a:lnTo>
                  <a:lnTo>
                    <a:pt x="536" y="239"/>
                  </a:lnTo>
                  <a:lnTo>
                    <a:pt x="536" y="241"/>
                  </a:lnTo>
                  <a:lnTo>
                    <a:pt x="538" y="243"/>
                  </a:lnTo>
                  <a:lnTo>
                    <a:pt x="538" y="243"/>
                  </a:lnTo>
                  <a:lnTo>
                    <a:pt x="538" y="243"/>
                  </a:lnTo>
                  <a:lnTo>
                    <a:pt x="539" y="241"/>
                  </a:lnTo>
                  <a:lnTo>
                    <a:pt x="539" y="241"/>
                  </a:lnTo>
                  <a:lnTo>
                    <a:pt x="541" y="241"/>
                  </a:lnTo>
                  <a:lnTo>
                    <a:pt x="539" y="241"/>
                  </a:lnTo>
                  <a:lnTo>
                    <a:pt x="539" y="241"/>
                  </a:lnTo>
                  <a:lnTo>
                    <a:pt x="539" y="239"/>
                  </a:lnTo>
                  <a:lnTo>
                    <a:pt x="539" y="239"/>
                  </a:lnTo>
                  <a:lnTo>
                    <a:pt x="539" y="238"/>
                  </a:lnTo>
                  <a:lnTo>
                    <a:pt x="541" y="238"/>
                  </a:lnTo>
                  <a:lnTo>
                    <a:pt x="541" y="236"/>
                  </a:lnTo>
                  <a:lnTo>
                    <a:pt x="541" y="236"/>
                  </a:lnTo>
                  <a:lnTo>
                    <a:pt x="543" y="241"/>
                  </a:lnTo>
                  <a:lnTo>
                    <a:pt x="546" y="241"/>
                  </a:lnTo>
                  <a:lnTo>
                    <a:pt x="546" y="243"/>
                  </a:lnTo>
                  <a:lnTo>
                    <a:pt x="545" y="245"/>
                  </a:lnTo>
                  <a:lnTo>
                    <a:pt x="545" y="246"/>
                  </a:lnTo>
                  <a:lnTo>
                    <a:pt x="546" y="246"/>
                  </a:lnTo>
                  <a:lnTo>
                    <a:pt x="546" y="248"/>
                  </a:lnTo>
                  <a:lnTo>
                    <a:pt x="546" y="250"/>
                  </a:lnTo>
                  <a:lnTo>
                    <a:pt x="548" y="250"/>
                  </a:lnTo>
                  <a:lnTo>
                    <a:pt x="548" y="248"/>
                  </a:lnTo>
                  <a:lnTo>
                    <a:pt x="550" y="246"/>
                  </a:lnTo>
                  <a:lnTo>
                    <a:pt x="550" y="241"/>
                  </a:lnTo>
                  <a:lnTo>
                    <a:pt x="550" y="241"/>
                  </a:lnTo>
                  <a:lnTo>
                    <a:pt x="550" y="239"/>
                  </a:lnTo>
                  <a:close/>
                  <a:moveTo>
                    <a:pt x="2358" y="218"/>
                  </a:moveTo>
                  <a:lnTo>
                    <a:pt x="2358" y="218"/>
                  </a:lnTo>
                  <a:lnTo>
                    <a:pt x="2363" y="218"/>
                  </a:lnTo>
                  <a:lnTo>
                    <a:pt x="2363" y="217"/>
                  </a:lnTo>
                  <a:lnTo>
                    <a:pt x="2358" y="217"/>
                  </a:lnTo>
                  <a:lnTo>
                    <a:pt x="2358" y="217"/>
                  </a:lnTo>
                  <a:lnTo>
                    <a:pt x="2358" y="217"/>
                  </a:lnTo>
                  <a:lnTo>
                    <a:pt x="2358" y="218"/>
                  </a:lnTo>
                  <a:close/>
                  <a:moveTo>
                    <a:pt x="2376" y="225"/>
                  </a:moveTo>
                  <a:lnTo>
                    <a:pt x="2374" y="225"/>
                  </a:lnTo>
                  <a:lnTo>
                    <a:pt x="2374" y="225"/>
                  </a:lnTo>
                  <a:lnTo>
                    <a:pt x="2376" y="225"/>
                  </a:lnTo>
                  <a:lnTo>
                    <a:pt x="2377" y="217"/>
                  </a:lnTo>
                  <a:lnTo>
                    <a:pt x="2376" y="217"/>
                  </a:lnTo>
                  <a:lnTo>
                    <a:pt x="2376" y="218"/>
                  </a:lnTo>
                  <a:lnTo>
                    <a:pt x="2374" y="218"/>
                  </a:lnTo>
                  <a:lnTo>
                    <a:pt x="2374" y="220"/>
                  </a:lnTo>
                  <a:lnTo>
                    <a:pt x="2372" y="218"/>
                  </a:lnTo>
                  <a:lnTo>
                    <a:pt x="2372" y="220"/>
                  </a:lnTo>
                  <a:lnTo>
                    <a:pt x="2370" y="220"/>
                  </a:lnTo>
                  <a:lnTo>
                    <a:pt x="2372" y="225"/>
                  </a:lnTo>
                  <a:lnTo>
                    <a:pt x="2372" y="229"/>
                  </a:lnTo>
                  <a:lnTo>
                    <a:pt x="2374" y="231"/>
                  </a:lnTo>
                  <a:lnTo>
                    <a:pt x="2376" y="234"/>
                  </a:lnTo>
                  <a:lnTo>
                    <a:pt x="2377" y="234"/>
                  </a:lnTo>
                  <a:lnTo>
                    <a:pt x="2377" y="238"/>
                  </a:lnTo>
                  <a:lnTo>
                    <a:pt x="2379" y="238"/>
                  </a:lnTo>
                  <a:lnTo>
                    <a:pt x="2381" y="231"/>
                  </a:lnTo>
                  <a:lnTo>
                    <a:pt x="2377" y="231"/>
                  </a:lnTo>
                  <a:lnTo>
                    <a:pt x="2376" y="225"/>
                  </a:lnTo>
                  <a:close/>
                  <a:moveTo>
                    <a:pt x="517" y="225"/>
                  </a:moveTo>
                  <a:lnTo>
                    <a:pt x="517" y="225"/>
                  </a:lnTo>
                  <a:lnTo>
                    <a:pt x="520" y="225"/>
                  </a:lnTo>
                  <a:lnTo>
                    <a:pt x="520" y="220"/>
                  </a:lnTo>
                  <a:lnTo>
                    <a:pt x="519" y="220"/>
                  </a:lnTo>
                  <a:lnTo>
                    <a:pt x="519" y="222"/>
                  </a:lnTo>
                  <a:lnTo>
                    <a:pt x="519" y="222"/>
                  </a:lnTo>
                  <a:lnTo>
                    <a:pt x="519" y="224"/>
                  </a:lnTo>
                  <a:lnTo>
                    <a:pt x="517" y="225"/>
                  </a:lnTo>
                  <a:close/>
                  <a:moveTo>
                    <a:pt x="267" y="225"/>
                  </a:moveTo>
                  <a:lnTo>
                    <a:pt x="271" y="225"/>
                  </a:lnTo>
                  <a:lnTo>
                    <a:pt x="271" y="222"/>
                  </a:lnTo>
                  <a:lnTo>
                    <a:pt x="267" y="222"/>
                  </a:lnTo>
                  <a:lnTo>
                    <a:pt x="267" y="225"/>
                  </a:lnTo>
                  <a:close/>
                  <a:moveTo>
                    <a:pt x="2358" y="227"/>
                  </a:moveTo>
                  <a:lnTo>
                    <a:pt x="2360" y="225"/>
                  </a:lnTo>
                  <a:lnTo>
                    <a:pt x="2360" y="222"/>
                  </a:lnTo>
                  <a:lnTo>
                    <a:pt x="2356" y="222"/>
                  </a:lnTo>
                  <a:lnTo>
                    <a:pt x="2356" y="229"/>
                  </a:lnTo>
                  <a:lnTo>
                    <a:pt x="2358" y="229"/>
                  </a:lnTo>
                  <a:lnTo>
                    <a:pt x="2358" y="227"/>
                  </a:lnTo>
                  <a:close/>
                  <a:moveTo>
                    <a:pt x="560" y="234"/>
                  </a:moveTo>
                  <a:lnTo>
                    <a:pt x="562" y="241"/>
                  </a:lnTo>
                  <a:lnTo>
                    <a:pt x="564" y="239"/>
                  </a:lnTo>
                  <a:lnTo>
                    <a:pt x="564" y="234"/>
                  </a:lnTo>
                  <a:lnTo>
                    <a:pt x="560" y="234"/>
                  </a:lnTo>
                  <a:close/>
                  <a:moveTo>
                    <a:pt x="1327" y="234"/>
                  </a:moveTo>
                  <a:lnTo>
                    <a:pt x="1320" y="234"/>
                  </a:lnTo>
                  <a:lnTo>
                    <a:pt x="1320" y="238"/>
                  </a:lnTo>
                  <a:lnTo>
                    <a:pt x="1323" y="238"/>
                  </a:lnTo>
                  <a:lnTo>
                    <a:pt x="1325" y="236"/>
                  </a:lnTo>
                  <a:lnTo>
                    <a:pt x="1327" y="234"/>
                  </a:lnTo>
                  <a:lnTo>
                    <a:pt x="1327" y="234"/>
                  </a:lnTo>
                  <a:close/>
                  <a:moveTo>
                    <a:pt x="1332" y="246"/>
                  </a:moveTo>
                  <a:lnTo>
                    <a:pt x="1332" y="246"/>
                  </a:lnTo>
                  <a:lnTo>
                    <a:pt x="1334" y="245"/>
                  </a:lnTo>
                  <a:lnTo>
                    <a:pt x="1334" y="241"/>
                  </a:lnTo>
                  <a:lnTo>
                    <a:pt x="1334" y="238"/>
                  </a:lnTo>
                  <a:lnTo>
                    <a:pt x="1334" y="236"/>
                  </a:lnTo>
                  <a:lnTo>
                    <a:pt x="1330" y="234"/>
                  </a:lnTo>
                  <a:lnTo>
                    <a:pt x="1328" y="238"/>
                  </a:lnTo>
                  <a:lnTo>
                    <a:pt x="1328" y="243"/>
                  </a:lnTo>
                  <a:lnTo>
                    <a:pt x="1328" y="248"/>
                  </a:lnTo>
                  <a:lnTo>
                    <a:pt x="1327" y="250"/>
                  </a:lnTo>
                  <a:lnTo>
                    <a:pt x="1327" y="252"/>
                  </a:lnTo>
                  <a:lnTo>
                    <a:pt x="1330" y="252"/>
                  </a:lnTo>
                  <a:lnTo>
                    <a:pt x="1330" y="248"/>
                  </a:lnTo>
                  <a:lnTo>
                    <a:pt x="1332" y="246"/>
                  </a:lnTo>
                  <a:close/>
                  <a:moveTo>
                    <a:pt x="2592" y="236"/>
                  </a:moveTo>
                  <a:lnTo>
                    <a:pt x="2592" y="239"/>
                  </a:lnTo>
                  <a:lnTo>
                    <a:pt x="2592" y="239"/>
                  </a:lnTo>
                  <a:lnTo>
                    <a:pt x="2592" y="241"/>
                  </a:lnTo>
                  <a:lnTo>
                    <a:pt x="2594" y="239"/>
                  </a:lnTo>
                  <a:lnTo>
                    <a:pt x="2596" y="239"/>
                  </a:lnTo>
                  <a:lnTo>
                    <a:pt x="2597" y="238"/>
                  </a:lnTo>
                  <a:lnTo>
                    <a:pt x="2597" y="238"/>
                  </a:lnTo>
                  <a:lnTo>
                    <a:pt x="2597" y="236"/>
                  </a:lnTo>
                  <a:lnTo>
                    <a:pt x="2596" y="236"/>
                  </a:lnTo>
                  <a:lnTo>
                    <a:pt x="2596" y="234"/>
                  </a:lnTo>
                  <a:lnTo>
                    <a:pt x="2592" y="236"/>
                  </a:lnTo>
                  <a:close/>
                  <a:moveTo>
                    <a:pt x="573" y="241"/>
                  </a:moveTo>
                  <a:lnTo>
                    <a:pt x="571" y="241"/>
                  </a:lnTo>
                  <a:lnTo>
                    <a:pt x="571" y="243"/>
                  </a:lnTo>
                  <a:lnTo>
                    <a:pt x="571" y="245"/>
                  </a:lnTo>
                  <a:lnTo>
                    <a:pt x="573" y="245"/>
                  </a:lnTo>
                  <a:lnTo>
                    <a:pt x="573" y="241"/>
                  </a:lnTo>
                  <a:close/>
                  <a:moveTo>
                    <a:pt x="1320" y="245"/>
                  </a:moveTo>
                  <a:lnTo>
                    <a:pt x="1323" y="245"/>
                  </a:lnTo>
                  <a:lnTo>
                    <a:pt x="1323" y="243"/>
                  </a:lnTo>
                  <a:lnTo>
                    <a:pt x="1323" y="241"/>
                  </a:lnTo>
                  <a:lnTo>
                    <a:pt x="1321" y="241"/>
                  </a:lnTo>
                  <a:lnTo>
                    <a:pt x="1321" y="243"/>
                  </a:lnTo>
                  <a:lnTo>
                    <a:pt x="1320" y="245"/>
                  </a:lnTo>
                  <a:close/>
                  <a:moveTo>
                    <a:pt x="564" y="243"/>
                  </a:moveTo>
                  <a:lnTo>
                    <a:pt x="564" y="245"/>
                  </a:lnTo>
                  <a:lnTo>
                    <a:pt x="566" y="245"/>
                  </a:lnTo>
                  <a:lnTo>
                    <a:pt x="567" y="246"/>
                  </a:lnTo>
                  <a:lnTo>
                    <a:pt x="566" y="245"/>
                  </a:lnTo>
                  <a:lnTo>
                    <a:pt x="566" y="243"/>
                  </a:lnTo>
                  <a:lnTo>
                    <a:pt x="564" y="243"/>
                  </a:lnTo>
                  <a:close/>
                  <a:moveTo>
                    <a:pt x="583" y="271"/>
                  </a:moveTo>
                  <a:lnTo>
                    <a:pt x="583" y="273"/>
                  </a:lnTo>
                  <a:lnTo>
                    <a:pt x="580" y="273"/>
                  </a:lnTo>
                  <a:lnTo>
                    <a:pt x="583" y="264"/>
                  </a:lnTo>
                  <a:lnTo>
                    <a:pt x="576" y="264"/>
                  </a:lnTo>
                  <a:lnTo>
                    <a:pt x="576" y="262"/>
                  </a:lnTo>
                  <a:lnTo>
                    <a:pt x="574" y="260"/>
                  </a:lnTo>
                  <a:lnTo>
                    <a:pt x="574" y="260"/>
                  </a:lnTo>
                  <a:lnTo>
                    <a:pt x="573" y="260"/>
                  </a:lnTo>
                  <a:lnTo>
                    <a:pt x="571" y="259"/>
                  </a:lnTo>
                  <a:lnTo>
                    <a:pt x="571" y="255"/>
                  </a:lnTo>
                  <a:lnTo>
                    <a:pt x="571" y="255"/>
                  </a:lnTo>
                  <a:lnTo>
                    <a:pt x="569" y="252"/>
                  </a:lnTo>
                  <a:lnTo>
                    <a:pt x="567" y="252"/>
                  </a:lnTo>
                  <a:lnTo>
                    <a:pt x="567" y="252"/>
                  </a:lnTo>
                  <a:lnTo>
                    <a:pt x="566" y="252"/>
                  </a:lnTo>
                  <a:lnTo>
                    <a:pt x="564" y="250"/>
                  </a:lnTo>
                  <a:lnTo>
                    <a:pt x="564" y="250"/>
                  </a:lnTo>
                  <a:lnTo>
                    <a:pt x="562" y="250"/>
                  </a:lnTo>
                  <a:lnTo>
                    <a:pt x="562" y="246"/>
                  </a:lnTo>
                  <a:lnTo>
                    <a:pt x="559" y="245"/>
                  </a:lnTo>
                  <a:lnTo>
                    <a:pt x="555" y="243"/>
                  </a:lnTo>
                  <a:lnTo>
                    <a:pt x="552" y="252"/>
                  </a:lnTo>
                  <a:lnTo>
                    <a:pt x="555" y="252"/>
                  </a:lnTo>
                  <a:lnTo>
                    <a:pt x="557" y="252"/>
                  </a:lnTo>
                  <a:lnTo>
                    <a:pt x="559" y="252"/>
                  </a:lnTo>
                  <a:lnTo>
                    <a:pt x="560" y="253"/>
                  </a:lnTo>
                  <a:lnTo>
                    <a:pt x="560" y="259"/>
                  </a:lnTo>
                  <a:lnTo>
                    <a:pt x="564" y="257"/>
                  </a:lnTo>
                  <a:lnTo>
                    <a:pt x="564" y="260"/>
                  </a:lnTo>
                  <a:lnTo>
                    <a:pt x="564" y="262"/>
                  </a:lnTo>
                  <a:lnTo>
                    <a:pt x="564" y="264"/>
                  </a:lnTo>
                  <a:lnTo>
                    <a:pt x="567" y="266"/>
                  </a:lnTo>
                  <a:lnTo>
                    <a:pt x="567" y="267"/>
                  </a:lnTo>
                  <a:lnTo>
                    <a:pt x="573" y="267"/>
                  </a:lnTo>
                  <a:lnTo>
                    <a:pt x="573" y="267"/>
                  </a:lnTo>
                  <a:lnTo>
                    <a:pt x="573" y="267"/>
                  </a:lnTo>
                  <a:lnTo>
                    <a:pt x="573" y="271"/>
                  </a:lnTo>
                  <a:lnTo>
                    <a:pt x="573" y="271"/>
                  </a:lnTo>
                  <a:lnTo>
                    <a:pt x="573" y="273"/>
                  </a:lnTo>
                  <a:lnTo>
                    <a:pt x="576" y="273"/>
                  </a:lnTo>
                  <a:lnTo>
                    <a:pt x="576" y="276"/>
                  </a:lnTo>
                  <a:lnTo>
                    <a:pt x="578" y="280"/>
                  </a:lnTo>
                  <a:lnTo>
                    <a:pt x="580" y="281"/>
                  </a:lnTo>
                  <a:lnTo>
                    <a:pt x="585" y="281"/>
                  </a:lnTo>
                  <a:lnTo>
                    <a:pt x="585" y="278"/>
                  </a:lnTo>
                  <a:lnTo>
                    <a:pt x="583" y="274"/>
                  </a:lnTo>
                  <a:lnTo>
                    <a:pt x="585" y="271"/>
                  </a:lnTo>
                  <a:lnTo>
                    <a:pt x="583" y="271"/>
                  </a:lnTo>
                  <a:close/>
                  <a:moveTo>
                    <a:pt x="2377" y="243"/>
                  </a:moveTo>
                  <a:lnTo>
                    <a:pt x="2374" y="243"/>
                  </a:lnTo>
                  <a:lnTo>
                    <a:pt x="2376" y="250"/>
                  </a:lnTo>
                  <a:lnTo>
                    <a:pt x="2374" y="250"/>
                  </a:lnTo>
                  <a:lnTo>
                    <a:pt x="2374" y="252"/>
                  </a:lnTo>
                  <a:lnTo>
                    <a:pt x="2374" y="252"/>
                  </a:lnTo>
                  <a:lnTo>
                    <a:pt x="2376" y="252"/>
                  </a:lnTo>
                  <a:lnTo>
                    <a:pt x="2376" y="252"/>
                  </a:lnTo>
                  <a:lnTo>
                    <a:pt x="2377" y="252"/>
                  </a:lnTo>
                  <a:lnTo>
                    <a:pt x="2379" y="252"/>
                  </a:lnTo>
                  <a:lnTo>
                    <a:pt x="2381" y="250"/>
                  </a:lnTo>
                  <a:lnTo>
                    <a:pt x="2381" y="248"/>
                  </a:lnTo>
                  <a:lnTo>
                    <a:pt x="2379" y="246"/>
                  </a:lnTo>
                  <a:lnTo>
                    <a:pt x="2379" y="245"/>
                  </a:lnTo>
                  <a:lnTo>
                    <a:pt x="2377" y="243"/>
                  </a:lnTo>
                  <a:close/>
                  <a:moveTo>
                    <a:pt x="567" y="246"/>
                  </a:moveTo>
                  <a:lnTo>
                    <a:pt x="567" y="246"/>
                  </a:lnTo>
                  <a:lnTo>
                    <a:pt x="567" y="248"/>
                  </a:lnTo>
                  <a:lnTo>
                    <a:pt x="569" y="248"/>
                  </a:lnTo>
                  <a:lnTo>
                    <a:pt x="571" y="250"/>
                  </a:lnTo>
                  <a:lnTo>
                    <a:pt x="571" y="252"/>
                  </a:lnTo>
                  <a:lnTo>
                    <a:pt x="573" y="252"/>
                  </a:lnTo>
                  <a:lnTo>
                    <a:pt x="573" y="250"/>
                  </a:lnTo>
                  <a:lnTo>
                    <a:pt x="573" y="248"/>
                  </a:lnTo>
                  <a:lnTo>
                    <a:pt x="571" y="246"/>
                  </a:lnTo>
                  <a:lnTo>
                    <a:pt x="567" y="245"/>
                  </a:lnTo>
                  <a:lnTo>
                    <a:pt x="567" y="246"/>
                  </a:lnTo>
                  <a:close/>
                  <a:moveTo>
                    <a:pt x="543" y="250"/>
                  </a:moveTo>
                  <a:lnTo>
                    <a:pt x="543" y="250"/>
                  </a:lnTo>
                  <a:lnTo>
                    <a:pt x="543" y="252"/>
                  </a:lnTo>
                  <a:lnTo>
                    <a:pt x="543" y="252"/>
                  </a:lnTo>
                  <a:lnTo>
                    <a:pt x="545" y="252"/>
                  </a:lnTo>
                  <a:lnTo>
                    <a:pt x="545" y="250"/>
                  </a:lnTo>
                  <a:lnTo>
                    <a:pt x="543" y="250"/>
                  </a:lnTo>
                  <a:lnTo>
                    <a:pt x="543" y="250"/>
                  </a:lnTo>
                  <a:close/>
                  <a:moveTo>
                    <a:pt x="1327" y="250"/>
                  </a:moveTo>
                  <a:lnTo>
                    <a:pt x="1323" y="250"/>
                  </a:lnTo>
                  <a:lnTo>
                    <a:pt x="1323" y="250"/>
                  </a:lnTo>
                  <a:lnTo>
                    <a:pt x="1323" y="252"/>
                  </a:lnTo>
                  <a:lnTo>
                    <a:pt x="1325" y="252"/>
                  </a:lnTo>
                  <a:lnTo>
                    <a:pt x="1325" y="252"/>
                  </a:lnTo>
                  <a:lnTo>
                    <a:pt x="1327" y="250"/>
                  </a:lnTo>
                  <a:close/>
                  <a:moveTo>
                    <a:pt x="2372" y="255"/>
                  </a:moveTo>
                  <a:lnTo>
                    <a:pt x="2374" y="255"/>
                  </a:lnTo>
                  <a:lnTo>
                    <a:pt x="2372" y="255"/>
                  </a:lnTo>
                  <a:lnTo>
                    <a:pt x="2372" y="253"/>
                  </a:lnTo>
                  <a:lnTo>
                    <a:pt x="2372" y="253"/>
                  </a:lnTo>
                  <a:lnTo>
                    <a:pt x="2372" y="255"/>
                  </a:lnTo>
                  <a:close/>
                  <a:moveTo>
                    <a:pt x="2381" y="260"/>
                  </a:moveTo>
                  <a:lnTo>
                    <a:pt x="2381" y="259"/>
                  </a:lnTo>
                  <a:lnTo>
                    <a:pt x="2383" y="257"/>
                  </a:lnTo>
                  <a:lnTo>
                    <a:pt x="2383" y="257"/>
                  </a:lnTo>
                  <a:lnTo>
                    <a:pt x="2383" y="255"/>
                  </a:lnTo>
                  <a:lnTo>
                    <a:pt x="2383" y="255"/>
                  </a:lnTo>
                  <a:lnTo>
                    <a:pt x="2381" y="253"/>
                  </a:lnTo>
                  <a:lnTo>
                    <a:pt x="2381" y="255"/>
                  </a:lnTo>
                  <a:lnTo>
                    <a:pt x="2381" y="257"/>
                  </a:lnTo>
                  <a:lnTo>
                    <a:pt x="2379" y="259"/>
                  </a:lnTo>
                  <a:lnTo>
                    <a:pt x="2379" y="259"/>
                  </a:lnTo>
                  <a:lnTo>
                    <a:pt x="2379" y="259"/>
                  </a:lnTo>
                  <a:lnTo>
                    <a:pt x="2379" y="260"/>
                  </a:lnTo>
                  <a:lnTo>
                    <a:pt x="2381" y="260"/>
                  </a:lnTo>
                  <a:close/>
                  <a:moveTo>
                    <a:pt x="2636" y="267"/>
                  </a:moveTo>
                  <a:lnTo>
                    <a:pt x="2634" y="267"/>
                  </a:lnTo>
                  <a:lnTo>
                    <a:pt x="2632" y="262"/>
                  </a:lnTo>
                  <a:lnTo>
                    <a:pt x="2627" y="264"/>
                  </a:lnTo>
                  <a:lnTo>
                    <a:pt x="2627" y="267"/>
                  </a:lnTo>
                  <a:lnTo>
                    <a:pt x="2624" y="267"/>
                  </a:lnTo>
                  <a:lnTo>
                    <a:pt x="2624" y="269"/>
                  </a:lnTo>
                  <a:lnTo>
                    <a:pt x="2625" y="271"/>
                  </a:lnTo>
                  <a:lnTo>
                    <a:pt x="2627" y="273"/>
                  </a:lnTo>
                  <a:lnTo>
                    <a:pt x="2627" y="280"/>
                  </a:lnTo>
                  <a:lnTo>
                    <a:pt x="2632" y="280"/>
                  </a:lnTo>
                  <a:lnTo>
                    <a:pt x="2632" y="278"/>
                  </a:lnTo>
                  <a:lnTo>
                    <a:pt x="2636" y="278"/>
                  </a:lnTo>
                  <a:lnTo>
                    <a:pt x="2636" y="280"/>
                  </a:lnTo>
                  <a:lnTo>
                    <a:pt x="2636" y="280"/>
                  </a:lnTo>
                  <a:lnTo>
                    <a:pt x="2636" y="283"/>
                  </a:lnTo>
                  <a:lnTo>
                    <a:pt x="2639" y="283"/>
                  </a:lnTo>
                  <a:lnTo>
                    <a:pt x="2639" y="283"/>
                  </a:lnTo>
                  <a:lnTo>
                    <a:pt x="2641" y="283"/>
                  </a:lnTo>
                  <a:lnTo>
                    <a:pt x="2641" y="280"/>
                  </a:lnTo>
                  <a:lnTo>
                    <a:pt x="2643" y="278"/>
                  </a:lnTo>
                  <a:lnTo>
                    <a:pt x="2644" y="276"/>
                  </a:lnTo>
                  <a:lnTo>
                    <a:pt x="2646" y="276"/>
                  </a:lnTo>
                  <a:lnTo>
                    <a:pt x="2646" y="273"/>
                  </a:lnTo>
                  <a:lnTo>
                    <a:pt x="2644" y="271"/>
                  </a:lnTo>
                  <a:lnTo>
                    <a:pt x="2643" y="271"/>
                  </a:lnTo>
                  <a:lnTo>
                    <a:pt x="2644" y="267"/>
                  </a:lnTo>
                  <a:lnTo>
                    <a:pt x="2646" y="267"/>
                  </a:lnTo>
                  <a:lnTo>
                    <a:pt x="2646" y="262"/>
                  </a:lnTo>
                  <a:lnTo>
                    <a:pt x="2646" y="259"/>
                  </a:lnTo>
                  <a:lnTo>
                    <a:pt x="2644" y="255"/>
                  </a:lnTo>
                  <a:lnTo>
                    <a:pt x="2638" y="255"/>
                  </a:lnTo>
                  <a:lnTo>
                    <a:pt x="2638" y="257"/>
                  </a:lnTo>
                  <a:lnTo>
                    <a:pt x="2636" y="257"/>
                  </a:lnTo>
                  <a:lnTo>
                    <a:pt x="2636" y="262"/>
                  </a:lnTo>
                  <a:lnTo>
                    <a:pt x="2638" y="262"/>
                  </a:lnTo>
                  <a:lnTo>
                    <a:pt x="2638" y="262"/>
                  </a:lnTo>
                  <a:lnTo>
                    <a:pt x="2638" y="264"/>
                  </a:lnTo>
                  <a:lnTo>
                    <a:pt x="2638" y="264"/>
                  </a:lnTo>
                  <a:lnTo>
                    <a:pt x="2636" y="267"/>
                  </a:lnTo>
                  <a:close/>
                  <a:moveTo>
                    <a:pt x="4800" y="264"/>
                  </a:moveTo>
                  <a:lnTo>
                    <a:pt x="4800" y="266"/>
                  </a:lnTo>
                  <a:lnTo>
                    <a:pt x="4802" y="266"/>
                  </a:lnTo>
                  <a:lnTo>
                    <a:pt x="4800" y="264"/>
                  </a:lnTo>
                  <a:lnTo>
                    <a:pt x="4800" y="264"/>
                  </a:lnTo>
                  <a:lnTo>
                    <a:pt x="4800" y="264"/>
                  </a:lnTo>
                  <a:close/>
                  <a:moveTo>
                    <a:pt x="162" y="266"/>
                  </a:moveTo>
                  <a:lnTo>
                    <a:pt x="161" y="266"/>
                  </a:lnTo>
                  <a:lnTo>
                    <a:pt x="161" y="266"/>
                  </a:lnTo>
                  <a:lnTo>
                    <a:pt x="159" y="264"/>
                  </a:lnTo>
                  <a:lnTo>
                    <a:pt x="159" y="266"/>
                  </a:lnTo>
                  <a:lnTo>
                    <a:pt x="159" y="267"/>
                  </a:lnTo>
                  <a:lnTo>
                    <a:pt x="159" y="269"/>
                  </a:lnTo>
                  <a:lnTo>
                    <a:pt x="162" y="267"/>
                  </a:lnTo>
                  <a:lnTo>
                    <a:pt x="162" y="267"/>
                  </a:lnTo>
                  <a:lnTo>
                    <a:pt x="162" y="266"/>
                  </a:lnTo>
                  <a:lnTo>
                    <a:pt x="162" y="266"/>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b="1">
                <a:solidFill>
                  <a:prstClr val="black"/>
                </a:solidFill>
                <a:latin typeface="Arial" panose="020B0604020202020204" pitchFamily="34" charset="0"/>
                <a:cs typeface="Arial" panose="020B0604020202020204" pitchFamily="34" charset="0"/>
              </a:endParaRPr>
            </a:p>
          </p:txBody>
        </p:sp>
        <p:sp>
          <p:nvSpPr>
            <p:cNvPr id="90" name="Freeform 14"/>
            <p:cNvSpPr>
              <a:spLocks noEditPoints="1"/>
            </p:cNvSpPr>
            <p:nvPr/>
          </p:nvSpPr>
          <p:spPr bwMode="auto">
            <a:xfrm>
              <a:off x="309563" y="2411413"/>
              <a:ext cx="8677275" cy="735013"/>
            </a:xfrm>
            <a:custGeom>
              <a:avLst/>
              <a:gdLst>
                <a:gd name="T0" fmla="*/ 2856 w 5466"/>
                <a:gd name="T1" fmla="*/ 7 h 463"/>
                <a:gd name="T2" fmla="*/ 2594 w 5466"/>
                <a:gd name="T3" fmla="*/ 82 h 463"/>
                <a:gd name="T4" fmla="*/ 2610 w 5466"/>
                <a:gd name="T5" fmla="*/ 35 h 463"/>
                <a:gd name="T6" fmla="*/ 2591 w 5466"/>
                <a:gd name="T7" fmla="*/ 9 h 463"/>
                <a:gd name="T8" fmla="*/ 2565 w 5466"/>
                <a:gd name="T9" fmla="*/ 34 h 463"/>
                <a:gd name="T10" fmla="*/ 2568 w 5466"/>
                <a:gd name="T11" fmla="*/ 63 h 463"/>
                <a:gd name="T12" fmla="*/ 2921 w 5466"/>
                <a:gd name="T13" fmla="*/ 14 h 463"/>
                <a:gd name="T14" fmla="*/ 353 w 5466"/>
                <a:gd name="T15" fmla="*/ 14 h 463"/>
                <a:gd name="T16" fmla="*/ 2877 w 5466"/>
                <a:gd name="T17" fmla="*/ 25 h 463"/>
                <a:gd name="T18" fmla="*/ 4671 w 5466"/>
                <a:gd name="T19" fmla="*/ 18 h 463"/>
                <a:gd name="T20" fmla="*/ 830 w 5466"/>
                <a:gd name="T21" fmla="*/ 35 h 463"/>
                <a:gd name="T22" fmla="*/ 4734 w 5466"/>
                <a:gd name="T23" fmla="*/ 210 h 463"/>
                <a:gd name="T24" fmla="*/ 4748 w 5466"/>
                <a:gd name="T25" fmla="*/ 150 h 463"/>
                <a:gd name="T26" fmla="*/ 4755 w 5466"/>
                <a:gd name="T27" fmla="*/ 82 h 463"/>
                <a:gd name="T28" fmla="*/ 4732 w 5466"/>
                <a:gd name="T29" fmla="*/ 72 h 463"/>
                <a:gd name="T30" fmla="*/ 4734 w 5466"/>
                <a:gd name="T31" fmla="*/ 199 h 463"/>
                <a:gd name="T32" fmla="*/ 803 w 5466"/>
                <a:gd name="T33" fmla="*/ 60 h 463"/>
                <a:gd name="T34" fmla="*/ 5459 w 5466"/>
                <a:gd name="T35" fmla="*/ 51 h 463"/>
                <a:gd name="T36" fmla="*/ 1540 w 5466"/>
                <a:gd name="T37" fmla="*/ 53 h 463"/>
                <a:gd name="T38" fmla="*/ 261 w 5466"/>
                <a:gd name="T39" fmla="*/ 58 h 463"/>
                <a:gd name="T40" fmla="*/ 194 w 5466"/>
                <a:gd name="T41" fmla="*/ 67 h 463"/>
                <a:gd name="T42" fmla="*/ 109 w 5466"/>
                <a:gd name="T43" fmla="*/ 72 h 463"/>
                <a:gd name="T44" fmla="*/ 165 w 5466"/>
                <a:gd name="T45" fmla="*/ 74 h 463"/>
                <a:gd name="T46" fmla="*/ 5350 w 5466"/>
                <a:gd name="T47" fmla="*/ 79 h 463"/>
                <a:gd name="T48" fmla="*/ 1889 w 5466"/>
                <a:gd name="T49" fmla="*/ 88 h 463"/>
                <a:gd name="T50" fmla="*/ 1872 w 5466"/>
                <a:gd name="T51" fmla="*/ 133 h 463"/>
                <a:gd name="T52" fmla="*/ 1868 w 5466"/>
                <a:gd name="T53" fmla="*/ 163 h 463"/>
                <a:gd name="T54" fmla="*/ 1922 w 5466"/>
                <a:gd name="T55" fmla="*/ 159 h 463"/>
                <a:gd name="T56" fmla="*/ 1945 w 5466"/>
                <a:gd name="T57" fmla="*/ 163 h 463"/>
                <a:gd name="T58" fmla="*/ 1966 w 5466"/>
                <a:gd name="T59" fmla="*/ 161 h 463"/>
                <a:gd name="T60" fmla="*/ 1952 w 5466"/>
                <a:gd name="T61" fmla="*/ 149 h 463"/>
                <a:gd name="T62" fmla="*/ 1933 w 5466"/>
                <a:gd name="T63" fmla="*/ 123 h 463"/>
                <a:gd name="T64" fmla="*/ 1901 w 5466"/>
                <a:gd name="T65" fmla="*/ 114 h 463"/>
                <a:gd name="T66" fmla="*/ 1905 w 5466"/>
                <a:gd name="T67" fmla="*/ 86 h 463"/>
                <a:gd name="T68" fmla="*/ 5258 w 5466"/>
                <a:gd name="T69" fmla="*/ 95 h 463"/>
                <a:gd name="T70" fmla="*/ 875 w 5466"/>
                <a:gd name="T71" fmla="*/ 117 h 463"/>
                <a:gd name="T72" fmla="*/ 933 w 5466"/>
                <a:gd name="T73" fmla="*/ 149 h 463"/>
                <a:gd name="T74" fmla="*/ 880 w 5466"/>
                <a:gd name="T75" fmla="*/ 105 h 463"/>
                <a:gd name="T76" fmla="*/ 917 w 5466"/>
                <a:gd name="T77" fmla="*/ 121 h 463"/>
                <a:gd name="T78" fmla="*/ 1802 w 5466"/>
                <a:gd name="T79" fmla="*/ 135 h 463"/>
                <a:gd name="T80" fmla="*/ 1425 w 5466"/>
                <a:gd name="T81" fmla="*/ 154 h 463"/>
                <a:gd name="T82" fmla="*/ 1845 w 5466"/>
                <a:gd name="T83" fmla="*/ 187 h 463"/>
                <a:gd name="T84" fmla="*/ 1831 w 5466"/>
                <a:gd name="T85" fmla="*/ 215 h 463"/>
                <a:gd name="T86" fmla="*/ 1784 w 5466"/>
                <a:gd name="T87" fmla="*/ 185 h 463"/>
                <a:gd name="T88" fmla="*/ 1851 w 5466"/>
                <a:gd name="T89" fmla="*/ 208 h 463"/>
                <a:gd name="T90" fmla="*/ 1845 w 5466"/>
                <a:gd name="T91" fmla="*/ 208 h 463"/>
                <a:gd name="T92" fmla="*/ 1530 w 5466"/>
                <a:gd name="T93" fmla="*/ 217 h 463"/>
                <a:gd name="T94" fmla="*/ 4708 w 5466"/>
                <a:gd name="T95" fmla="*/ 301 h 463"/>
                <a:gd name="T96" fmla="*/ 4762 w 5466"/>
                <a:gd name="T97" fmla="*/ 273 h 463"/>
                <a:gd name="T98" fmla="*/ 4748 w 5466"/>
                <a:gd name="T99" fmla="*/ 250 h 463"/>
                <a:gd name="T100" fmla="*/ 4706 w 5466"/>
                <a:gd name="T101" fmla="*/ 267 h 463"/>
                <a:gd name="T102" fmla="*/ 4813 w 5466"/>
                <a:gd name="T103" fmla="*/ 239 h 463"/>
                <a:gd name="T104" fmla="*/ 4790 w 5466"/>
                <a:gd name="T105" fmla="*/ 250 h 463"/>
                <a:gd name="T106" fmla="*/ 2823 w 5466"/>
                <a:gd name="T107" fmla="*/ 287 h 463"/>
                <a:gd name="T108" fmla="*/ 1655 w 5466"/>
                <a:gd name="T109" fmla="*/ 316 h 463"/>
                <a:gd name="T110" fmla="*/ 4588 w 5466"/>
                <a:gd name="T111" fmla="*/ 451 h 463"/>
                <a:gd name="T112" fmla="*/ 4633 w 5466"/>
                <a:gd name="T113" fmla="*/ 459 h 463"/>
                <a:gd name="T114" fmla="*/ 4678 w 5466"/>
                <a:gd name="T115" fmla="*/ 442 h 463"/>
                <a:gd name="T116" fmla="*/ 4701 w 5466"/>
                <a:gd name="T117" fmla="*/ 430 h 463"/>
                <a:gd name="T118" fmla="*/ 4722 w 5466"/>
                <a:gd name="T119" fmla="*/ 365 h 463"/>
                <a:gd name="T120" fmla="*/ 4704 w 5466"/>
                <a:gd name="T121" fmla="*/ 318 h 463"/>
                <a:gd name="T122" fmla="*/ 4673 w 5466"/>
                <a:gd name="T123" fmla="*/ 393 h 463"/>
                <a:gd name="T124" fmla="*/ 4640 w 5466"/>
                <a:gd name="T125" fmla="*/ 42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466" h="463">
                  <a:moveTo>
                    <a:pt x="2613" y="2"/>
                  </a:moveTo>
                  <a:lnTo>
                    <a:pt x="2613" y="2"/>
                  </a:lnTo>
                  <a:lnTo>
                    <a:pt x="2613" y="0"/>
                  </a:lnTo>
                  <a:lnTo>
                    <a:pt x="2613" y="0"/>
                  </a:lnTo>
                  <a:lnTo>
                    <a:pt x="2613" y="0"/>
                  </a:lnTo>
                  <a:lnTo>
                    <a:pt x="2613" y="2"/>
                  </a:lnTo>
                  <a:close/>
                  <a:moveTo>
                    <a:pt x="2620" y="6"/>
                  </a:moveTo>
                  <a:lnTo>
                    <a:pt x="2622" y="6"/>
                  </a:lnTo>
                  <a:lnTo>
                    <a:pt x="2622" y="0"/>
                  </a:lnTo>
                  <a:lnTo>
                    <a:pt x="2622" y="0"/>
                  </a:lnTo>
                  <a:lnTo>
                    <a:pt x="2620" y="2"/>
                  </a:lnTo>
                  <a:lnTo>
                    <a:pt x="2620" y="6"/>
                  </a:lnTo>
                  <a:close/>
                  <a:moveTo>
                    <a:pt x="2999" y="2"/>
                  </a:moveTo>
                  <a:lnTo>
                    <a:pt x="2997" y="2"/>
                  </a:lnTo>
                  <a:lnTo>
                    <a:pt x="2997" y="4"/>
                  </a:lnTo>
                  <a:lnTo>
                    <a:pt x="2999" y="4"/>
                  </a:lnTo>
                  <a:lnTo>
                    <a:pt x="2999" y="2"/>
                  </a:lnTo>
                  <a:close/>
                  <a:moveTo>
                    <a:pt x="402" y="9"/>
                  </a:moveTo>
                  <a:lnTo>
                    <a:pt x="405" y="9"/>
                  </a:lnTo>
                  <a:lnTo>
                    <a:pt x="405" y="7"/>
                  </a:lnTo>
                  <a:lnTo>
                    <a:pt x="405" y="7"/>
                  </a:lnTo>
                  <a:lnTo>
                    <a:pt x="407" y="6"/>
                  </a:lnTo>
                  <a:lnTo>
                    <a:pt x="407" y="4"/>
                  </a:lnTo>
                  <a:lnTo>
                    <a:pt x="402" y="6"/>
                  </a:lnTo>
                  <a:lnTo>
                    <a:pt x="402" y="9"/>
                  </a:lnTo>
                  <a:close/>
                  <a:moveTo>
                    <a:pt x="803" y="6"/>
                  </a:moveTo>
                  <a:lnTo>
                    <a:pt x="803" y="4"/>
                  </a:lnTo>
                  <a:lnTo>
                    <a:pt x="800" y="4"/>
                  </a:lnTo>
                  <a:lnTo>
                    <a:pt x="802" y="6"/>
                  </a:lnTo>
                  <a:lnTo>
                    <a:pt x="803" y="6"/>
                  </a:lnTo>
                  <a:close/>
                  <a:moveTo>
                    <a:pt x="2851" y="14"/>
                  </a:moveTo>
                  <a:lnTo>
                    <a:pt x="2856" y="16"/>
                  </a:lnTo>
                  <a:lnTo>
                    <a:pt x="2858" y="7"/>
                  </a:lnTo>
                  <a:lnTo>
                    <a:pt x="2856" y="7"/>
                  </a:lnTo>
                  <a:lnTo>
                    <a:pt x="2856" y="4"/>
                  </a:lnTo>
                  <a:lnTo>
                    <a:pt x="2849" y="4"/>
                  </a:lnTo>
                  <a:lnTo>
                    <a:pt x="2846" y="6"/>
                  </a:lnTo>
                  <a:lnTo>
                    <a:pt x="2847" y="9"/>
                  </a:lnTo>
                  <a:lnTo>
                    <a:pt x="2849" y="11"/>
                  </a:lnTo>
                  <a:lnTo>
                    <a:pt x="2851" y="13"/>
                  </a:lnTo>
                  <a:lnTo>
                    <a:pt x="2851" y="14"/>
                  </a:lnTo>
                  <a:close/>
                  <a:moveTo>
                    <a:pt x="2559" y="82"/>
                  </a:moveTo>
                  <a:lnTo>
                    <a:pt x="2558" y="84"/>
                  </a:lnTo>
                  <a:lnTo>
                    <a:pt x="2556" y="84"/>
                  </a:lnTo>
                  <a:lnTo>
                    <a:pt x="2556" y="88"/>
                  </a:lnTo>
                  <a:lnTo>
                    <a:pt x="2556" y="88"/>
                  </a:lnTo>
                  <a:lnTo>
                    <a:pt x="2556" y="89"/>
                  </a:lnTo>
                  <a:lnTo>
                    <a:pt x="2558" y="88"/>
                  </a:lnTo>
                  <a:lnTo>
                    <a:pt x="2559" y="88"/>
                  </a:lnTo>
                  <a:lnTo>
                    <a:pt x="2565" y="88"/>
                  </a:lnTo>
                  <a:lnTo>
                    <a:pt x="2565" y="88"/>
                  </a:lnTo>
                  <a:lnTo>
                    <a:pt x="2565" y="89"/>
                  </a:lnTo>
                  <a:lnTo>
                    <a:pt x="2563" y="89"/>
                  </a:lnTo>
                  <a:lnTo>
                    <a:pt x="2561" y="91"/>
                  </a:lnTo>
                  <a:lnTo>
                    <a:pt x="2561" y="93"/>
                  </a:lnTo>
                  <a:lnTo>
                    <a:pt x="2565" y="93"/>
                  </a:lnTo>
                  <a:lnTo>
                    <a:pt x="2566" y="91"/>
                  </a:lnTo>
                  <a:lnTo>
                    <a:pt x="2568" y="89"/>
                  </a:lnTo>
                  <a:lnTo>
                    <a:pt x="2572" y="88"/>
                  </a:lnTo>
                  <a:lnTo>
                    <a:pt x="2572" y="91"/>
                  </a:lnTo>
                  <a:lnTo>
                    <a:pt x="2577" y="93"/>
                  </a:lnTo>
                  <a:lnTo>
                    <a:pt x="2579" y="91"/>
                  </a:lnTo>
                  <a:lnTo>
                    <a:pt x="2582" y="89"/>
                  </a:lnTo>
                  <a:lnTo>
                    <a:pt x="2586" y="88"/>
                  </a:lnTo>
                  <a:lnTo>
                    <a:pt x="2586" y="84"/>
                  </a:lnTo>
                  <a:lnTo>
                    <a:pt x="2592" y="84"/>
                  </a:lnTo>
                  <a:lnTo>
                    <a:pt x="2592" y="82"/>
                  </a:lnTo>
                  <a:lnTo>
                    <a:pt x="2594" y="82"/>
                  </a:lnTo>
                  <a:lnTo>
                    <a:pt x="2596" y="79"/>
                  </a:lnTo>
                  <a:lnTo>
                    <a:pt x="2596" y="77"/>
                  </a:lnTo>
                  <a:lnTo>
                    <a:pt x="2601" y="77"/>
                  </a:lnTo>
                  <a:lnTo>
                    <a:pt x="2601" y="74"/>
                  </a:lnTo>
                  <a:lnTo>
                    <a:pt x="2603" y="74"/>
                  </a:lnTo>
                  <a:lnTo>
                    <a:pt x="2603" y="72"/>
                  </a:lnTo>
                  <a:lnTo>
                    <a:pt x="2605" y="74"/>
                  </a:lnTo>
                  <a:lnTo>
                    <a:pt x="2605" y="74"/>
                  </a:lnTo>
                  <a:lnTo>
                    <a:pt x="2606" y="75"/>
                  </a:lnTo>
                  <a:lnTo>
                    <a:pt x="2606" y="72"/>
                  </a:lnTo>
                  <a:lnTo>
                    <a:pt x="2606" y="72"/>
                  </a:lnTo>
                  <a:lnTo>
                    <a:pt x="2605" y="70"/>
                  </a:lnTo>
                  <a:lnTo>
                    <a:pt x="2605" y="70"/>
                  </a:lnTo>
                  <a:lnTo>
                    <a:pt x="2610" y="70"/>
                  </a:lnTo>
                  <a:lnTo>
                    <a:pt x="2610" y="68"/>
                  </a:lnTo>
                  <a:lnTo>
                    <a:pt x="2610" y="68"/>
                  </a:lnTo>
                  <a:lnTo>
                    <a:pt x="2610" y="68"/>
                  </a:lnTo>
                  <a:lnTo>
                    <a:pt x="2610" y="60"/>
                  </a:lnTo>
                  <a:lnTo>
                    <a:pt x="2610" y="60"/>
                  </a:lnTo>
                  <a:lnTo>
                    <a:pt x="2610" y="56"/>
                  </a:lnTo>
                  <a:lnTo>
                    <a:pt x="2610" y="56"/>
                  </a:lnTo>
                  <a:lnTo>
                    <a:pt x="2608" y="54"/>
                  </a:lnTo>
                  <a:lnTo>
                    <a:pt x="2608" y="51"/>
                  </a:lnTo>
                  <a:lnTo>
                    <a:pt x="2606" y="51"/>
                  </a:lnTo>
                  <a:lnTo>
                    <a:pt x="2606" y="49"/>
                  </a:lnTo>
                  <a:lnTo>
                    <a:pt x="2608" y="49"/>
                  </a:lnTo>
                  <a:lnTo>
                    <a:pt x="2608" y="47"/>
                  </a:lnTo>
                  <a:lnTo>
                    <a:pt x="2606" y="47"/>
                  </a:lnTo>
                  <a:lnTo>
                    <a:pt x="2608" y="46"/>
                  </a:lnTo>
                  <a:lnTo>
                    <a:pt x="2608" y="44"/>
                  </a:lnTo>
                  <a:lnTo>
                    <a:pt x="2608" y="42"/>
                  </a:lnTo>
                  <a:lnTo>
                    <a:pt x="2606" y="37"/>
                  </a:lnTo>
                  <a:lnTo>
                    <a:pt x="2610" y="37"/>
                  </a:lnTo>
                  <a:lnTo>
                    <a:pt x="2610" y="35"/>
                  </a:lnTo>
                  <a:lnTo>
                    <a:pt x="2612" y="35"/>
                  </a:lnTo>
                  <a:lnTo>
                    <a:pt x="2610" y="34"/>
                  </a:lnTo>
                  <a:lnTo>
                    <a:pt x="2613" y="32"/>
                  </a:lnTo>
                  <a:lnTo>
                    <a:pt x="2617" y="32"/>
                  </a:lnTo>
                  <a:lnTo>
                    <a:pt x="2619" y="32"/>
                  </a:lnTo>
                  <a:lnTo>
                    <a:pt x="2622" y="30"/>
                  </a:lnTo>
                  <a:lnTo>
                    <a:pt x="2622" y="28"/>
                  </a:lnTo>
                  <a:lnTo>
                    <a:pt x="2619" y="27"/>
                  </a:lnTo>
                  <a:lnTo>
                    <a:pt x="2619" y="20"/>
                  </a:lnTo>
                  <a:lnTo>
                    <a:pt x="2615" y="20"/>
                  </a:lnTo>
                  <a:lnTo>
                    <a:pt x="2617" y="18"/>
                  </a:lnTo>
                  <a:lnTo>
                    <a:pt x="2617" y="16"/>
                  </a:lnTo>
                  <a:lnTo>
                    <a:pt x="2619" y="13"/>
                  </a:lnTo>
                  <a:lnTo>
                    <a:pt x="2615" y="13"/>
                  </a:lnTo>
                  <a:lnTo>
                    <a:pt x="2613" y="11"/>
                  </a:lnTo>
                  <a:lnTo>
                    <a:pt x="2612" y="9"/>
                  </a:lnTo>
                  <a:lnTo>
                    <a:pt x="2610" y="11"/>
                  </a:lnTo>
                  <a:lnTo>
                    <a:pt x="2606" y="14"/>
                  </a:lnTo>
                  <a:lnTo>
                    <a:pt x="2603" y="16"/>
                  </a:lnTo>
                  <a:lnTo>
                    <a:pt x="2601" y="16"/>
                  </a:lnTo>
                  <a:lnTo>
                    <a:pt x="2601" y="14"/>
                  </a:lnTo>
                  <a:lnTo>
                    <a:pt x="2601" y="14"/>
                  </a:lnTo>
                  <a:lnTo>
                    <a:pt x="2603" y="13"/>
                  </a:lnTo>
                  <a:lnTo>
                    <a:pt x="2603" y="9"/>
                  </a:lnTo>
                  <a:lnTo>
                    <a:pt x="2603" y="9"/>
                  </a:lnTo>
                  <a:lnTo>
                    <a:pt x="2603" y="7"/>
                  </a:lnTo>
                  <a:lnTo>
                    <a:pt x="2601" y="6"/>
                  </a:lnTo>
                  <a:lnTo>
                    <a:pt x="2599" y="6"/>
                  </a:lnTo>
                  <a:lnTo>
                    <a:pt x="2599" y="9"/>
                  </a:lnTo>
                  <a:lnTo>
                    <a:pt x="2598" y="11"/>
                  </a:lnTo>
                  <a:lnTo>
                    <a:pt x="2596" y="11"/>
                  </a:lnTo>
                  <a:lnTo>
                    <a:pt x="2594" y="11"/>
                  </a:lnTo>
                  <a:lnTo>
                    <a:pt x="2594" y="9"/>
                  </a:lnTo>
                  <a:lnTo>
                    <a:pt x="2591" y="9"/>
                  </a:lnTo>
                  <a:lnTo>
                    <a:pt x="2586" y="9"/>
                  </a:lnTo>
                  <a:lnTo>
                    <a:pt x="2586" y="14"/>
                  </a:lnTo>
                  <a:lnTo>
                    <a:pt x="2582" y="14"/>
                  </a:lnTo>
                  <a:lnTo>
                    <a:pt x="2582" y="18"/>
                  </a:lnTo>
                  <a:lnTo>
                    <a:pt x="2586" y="18"/>
                  </a:lnTo>
                  <a:lnTo>
                    <a:pt x="2586" y="18"/>
                  </a:lnTo>
                  <a:lnTo>
                    <a:pt x="2587" y="18"/>
                  </a:lnTo>
                  <a:lnTo>
                    <a:pt x="2587" y="21"/>
                  </a:lnTo>
                  <a:lnTo>
                    <a:pt x="2586" y="21"/>
                  </a:lnTo>
                  <a:lnTo>
                    <a:pt x="2586" y="21"/>
                  </a:lnTo>
                  <a:lnTo>
                    <a:pt x="2584" y="21"/>
                  </a:lnTo>
                  <a:lnTo>
                    <a:pt x="2582" y="21"/>
                  </a:lnTo>
                  <a:lnTo>
                    <a:pt x="2580" y="25"/>
                  </a:lnTo>
                  <a:lnTo>
                    <a:pt x="2580" y="25"/>
                  </a:lnTo>
                  <a:lnTo>
                    <a:pt x="2580" y="30"/>
                  </a:lnTo>
                  <a:lnTo>
                    <a:pt x="2580" y="30"/>
                  </a:lnTo>
                  <a:lnTo>
                    <a:pt x="2580" y="30"/>
                  </a:lnTo>
                  <a:lnTo>
                    <a:pt x="2579" y="30"/>
                  </a:lnTo>
                  <a:lnTo>
                    <a:pt x="2577" y="28"/>
                  </a:lnTo>
                  <a:lnTo>
                    <a:pt x="2573" y="28"/>
                  </a:lnTo>
                  <a:lnTo>
                    <a:pt x="2572" y="27"/>
                  </a:lnTo>
                  <a:lnTo>
                    <a:pt x="2572" y="28"/>
                  </a:lnTo>
                  <a:lnTo>
                    <a:pt x="2570" y="28"/>
                  </a:lnTo>
                  <a:lnTo>
                    <a:pt x="2570" y="30"/>
                  </a:lnTo>
                  <a:lnTo>
                    <a:pt x="2568" y="30"/>
                  </a:lnTo>
                  <a:lnTo>
                    <a:pt x="2568" y="30"/>
                  </a:lnTo>
                  <a:lnTo>
                    <a:pt x="2568" y="28"/>
                  </a:lnTo>
                  <a:lnTo>
                    <a:pt x="2566" y="28"/>
                  </a:lnTo>
                  <a:lnTo>
                    <a:pt x="2566" y="27"/>
                  </a:lnTo>
                  <a:lnTo>
                    <a:pt x="2565" y="27"/>
                  </a:lnTo>
                  <a:lnTo>
                    <a:pt x="2565" y="30"/>
                  </a:lnTo>
                  <a:lnTo>
                    <a:pt x="2563" y="30"/>
                  </a:lnTo>
                  <a:lnTo>
                    <a:pt x="2563" y="34"/>
                  </a:lnTo>
                  <a:lnTo>
                    <a:pt x="2565" y="34"/>
                  </a:lnTo>
                  <a:lnTo>
                    <a:pt x="2565" y="35"/>
                  </a:lnTo>
                  <a:lnTo>
                    <a:pt x="2568" y="35"/>
                  </a:lnTo>
                  <a:lnTo>
                    <a:pt x="2568" y="39"/>
                  </a:lnTo>
                  <a:lnTo>
                    <a:pt x="2568" y="39"/>
                  </a:lnTo>
                  <a:lnTo>
                    <a:pt x="2568" y="40"/>
                  </a:lnTo>
                  <a:lnTo>
                    <a:pt x="2561" y="40"/>
                  </a:lnTo>
                  <a:lnTo>
                    <a:pt x="2561" y="42"/>
                  </a:lnTo>
                  <a:lnTo>
                    <a:pt x="2559" y="42"/>
                  </a:lnTo>
                  <a:lnTo>
                    <a:pt x="2559" y="42"/>
                  </a:lnTo>
                  <a:lnTo>
                    <a:pt x="2561" y="44"/>
                  </a:lnTo>
                  <a:lnTo>
                    <a:pt x="2561" y="46"/>
                  </a:lnTo>
                  <a:lnTo>
                    <a:pt x="2559" y="46"/>
                  </a:lnTo>
                  <a:lnTo>
                    <a:pt x="2559" y="46"/>
                  </a:lnTo>
                  <a:lnTo>
                    <a:pt x="2556" y="46"/>
                  </a:lnTo>
                  <a:lnTo>
                    <a:pt x="2556" y="51"/>
                  </a:lnTo>
                  <a:lnTo>
                    <a:pt x="2559" y="51"/>
                  </a:lnTo>
                  <a:lnTo>
                    <a:pt x="2561" y="51"/>
                  </a:lnTo>
                  <a:lnTo>
                    <a:pt x="2561" y="53"/>
                  </a:lnTo>
                  <a:lnTo>
                    <a:pt x="2565" y="51"/>
                  </a:lnTo>
                  <a:lnTo>
                    <a:pt x="2566" y="54"/>
                  </a:lnTo>
                  <a:lnTo>
                    <a:pt x="2568" y="54"/>
                  </a:lnTo>
                  <a:lnTo>
                    <a:pt x="2568" y="53"/>
                  </a:lnTo>
                  <a:lnTo>
                    <a:pt x="2573" y="53"/>
                  </a:lnTo>
                  <a:lnTo>
                    <a:pt x="2573" y="49"/>
                  </a:lnTo>
                  <a:lnTo>
                    <a:pt x="2573" y="49"/>
                  </a:lnTo>
                  <a:lnTo>
                    <a:pt x="2575" y="49"/>
                  </a:lnTo>
                  <a:lnTo>
                    <a:pt x="2575" y="49"/>
                  </a:lnTo>
                  <a:lnTo>
                    <a:pt x="2575" y="51"/>
                  </a:lnTo>
                  <a:lnTo>
                    <a:pt x="2575" y="53"/>
                  </a:lnTo>
                  <a:lnTo>
                    <a:pt x="2573" y="54"/>
                  </a:lnTo>
                  <a:lnTo>
                    <a:pt x="2572" y="54"/>
                  </a:lnTo>
                  <a:lnTo>
                    <a:pt x="2572" y="56"/>
                  </a:lnTo>
                  <a:lnTo>
                    <a:pt x="2568" y="58"/>
                  </a:lnTo>
                  <a:lnTo>
                    <a:pt x="2568" y="63"/>
                  </a:lnTo>
                  <a:lnTo>
                    <a:pt x="2568" y="63"/>
                  </a:lnTo>
                  <a:lnTo>
                    <a:pt x="2568" y="65"/>
                  </a:lnTo>
                  <a:lnTo>
                    <a:pt x="2566" y="65"/>
                  </a:lnTo>
                  <a:lnTo>
                    <a:pt x="2565" y="67"/>
                  </a:lnTo>
                  <a:lnTo>
                    <a:pt x="2563" y="67"/>
                  </a:lnTo>
                  <a:lnTo>
                    <a:pt x="2563" y="70"/>
                  </a:lnTo>
                  <a:lnTo>
                    <a:pt x="2568" y="70"/>
                  </a:lnTo>
                  <a:lnTo>
                    <a:pt x="2568" y="70"/>
                  </a:lnTo>
                  <a:lnTo>
                    <a:pt x="2565" y="72"/>
                  </a:lnTo>
                  <a:lnTo>
                    <a:pt x="2563" y="72"/>
                  </a:lnTo>
                  <a:lnTo>
                    <a:pt x="2561" y="74"/>
                  </a:lnTo>
                  <a:lnTo>
                    <a:pt x="2561" y="75"/>
                  </a:lnTo>
                  <a:lnTo>
                    <a:pt x="2563" y="75"/>
                  </a:lnTo>
                  <a:lnTo>
                    <a:pt x="2563" y="79"/>
                  </a:lnTo>
                  <a:lnTo>
                    <a:pt x="2559" y="77"/>
                  </a:lnTo>
                  <a:lnTo>
                    <a:pt x="2558" y="77"/>
                  </a:lnTo>
                  <a:lnTo>
                    <a:pt x="2556" y="77"/>
                  </a:lnTo>
                  <a:lnTo>
                    <a:pt x="2556" y="79"/>
                  </a:lnTo>
                  <a:lnTo>
                    <a:pt x="2554" y="79"/>
                  </a:lnTo>
                  <a:lnTo>
                    <a:pt x="2554" y="81"/>
                  </a:lnTo>
                  <a:lnTo>
                    <a:pt x="2556" y="82"/>
                  </a:lnTo>
                  <a:lnTo>
                    <a:pt x="2559" y="82"/>
                  </a:lnTo>
                  <a:close/>
                  <a:moveTo>
                    <a:pt x="2572" y="67"/>
                  </a:moveTo>
                  <a:lnTo>
                    <a:pt x="2572" y="65"/>
                  </a:lnTo>
                  <a:lnTo>
                    <a:pt x="2575" y="65"/>
                  </a:lnTo>
                  <a:lnTo>
                    <a:pt x="2573" y="68"/>
                  </a:lnTo>
                  <a:lnTo>
                    <a:pt x="2573" y="68"/>
                  </a:lnTo>
                  <a:lnTo>
                    <a:pt x="2573" y="68"/>
                  </a:lnTo>
                  <a:lnTo>
                    <a:pt x="2572" y="70"/>
                  </a:lnTo>
                  <a:lnTo>
                    <a:pt x="2570" y="70"/>
                  </a:lnTo>
                  <a:lnTo>
                    <a:pt x="2570" y="67"/>
                  </a:lnTo>
                  <a:lnTo>
                    <a:pt x="2572" y="67"/>
                  </a:lnTo>
                  <a:close/>
                  <a:moveTo>
                    <a:pt x="2919" y="16"/>
                  </a:moveTo>
                  <a:lnTo>
                    <a:pt x="2921" y="14"/>
                  </a:lnTo>
                  <a:lnTo>
                    <a:pt x="2921" y="14"/>
                  </a:lnTo>
                  <a:lnTo>
                    <a:pt x="2922" y="14"/>
                  </a:lnTo>
                  <a:lnTo>
                    <a:pt x="2922" y="11"/>
                  </a:lnTo>
                  <a:lnTo>
                    <a:pt x="2921" y="9"/>
                  </a:lnTo>
                  <a:lnTo>
                    <a:pt x="2917" y="7"/>
                  </a:lnTo>
                  <a:lnTo>
                    <a:pt x="2914" y="6"/>
                  </a:lnTo>
                  <a:lnTo>
                    <a:pt x="2914" y="9"/>
                  </a:lnTo>
                  <a:lnTo>
                    <a:pt x="2915" y="11"/>
                  </a:lnTo>
                  <a:lnTo>
                    <a:pt x="2915" y="13"/>
                  </a:lnTo>
                  <a:lnTo>
                    <a:pt x="2917" y="14"/>
                  </a:lnTo>
                  <a:lnTo>
                    <a:pt x="2919" y="16"/>
                  </a:lnTo>
                  <a:close/>
                  <a:moveTo>
                    <a:pt x="353" y="7"/>
                  </a:moveTo>
                  <a:lnTo>
                    <a:pt x="348" y="7"/>
                  </a:lnTo>
                  <a:lnTo>
                    <a:pt x="346" y="9"/>
                  </a:lnTo>
                  <a:lnTo>
                    <a:pt x="343" y="9"/>
                  </a:lnTo>
                  <a:lnTo>
                    <a:pt x="337" y="9"/>
                  </a:lnTo>
                  <a:lnTo>
                    <a:pt x="337" y="11"/>
                  </a:lnTo>
                  <a:lnTo>
                    <a:pt x="337" y="13"/>
                  </a:lnTo>
                  <a:lnTo>
                    <a:pt x="337" y="14"/>
                  </a:lnTo>
                  <a:lnTo>
                    <a:pt x="336" y="16"/>
                  </a:lnTo>
                  <a:lnTo>
                    <a:pt x="336" y="16"/>
                  </a:lnTo>
                  <a:lnTo>
                    <a:pt x="334" y="16"/>
                  </a:lnTo>
                  <a:lnTo>
                    <a:pt x="334" y="18"/>
                  </a:lnTo>
                  <a:lnTo>
                    <a:pt x="332" y="21"/>
                  </a:lnTo>
                  <a:lnTo>
                    <a:pt x="336" y="21"/>
                  </a:lnTo>
                  <a:lnTo>
                    <a:pt x="337" y="20"/>
                  </a:lnTo>
                  <a:lnTo>
                    <a:pt x="339" y="18"/>
                  </a:lnTo>
                  <a:lnTo>
                    <a:pt x="339" y="18"/>
                  </a:lnTo>
                  <a:lnTo>
                    <a:pt x="344" y="18"/>
                  </a:lnTo>
                  <a:lnTo>
                    <a:pt x="344" y="16"/>
                  </a:lnTo>
                  <a:lnTo>
                    <a:pt x="348" y="14"/>
                  </a:lnTo>
                  <a:lnTo>
                    <a:pt x="350" y="14"/>
                  </a:lnTo>
                  <a:lnTo>
                    <a:pt x="351" y="14"/>
                  </a:lnTo>
                  <a:lnTo>
                    <a:pt x="353" y="14"/>
                  </a:lnTo>
                  <a:lnTo>
                    <a:pt x="355" y="13"/>
                  </a:lnTo>
                  <a:lnTo>
                    <a:pt x="355" y="11"/>
                  </a:lnTo>
                  <a:lnTo>
                    <a:pt x="355" y="11"/>
                  </a:lnTo>
                  <a:lnTo>
                    <a:pt x="357" y="11"/>
                  </a:lnTo>
                  <a:lnTo>
                    <a:pt x="353" y="9"/>
                  </a:lnTo>
                  <a:lnTo>
                    <a:pt x="353" y="7"/>
                  </a:lnTo>
                  <a:close/>
                  <a:moveTo>
                    <a:pt x="369" y="9"/>
                  </a:moveTo>
                  <a:lnTo>
                    <a:pt x="367" y="11"/>
                  </a:lnTo>
                  <a:lnTo>
                    <a:pt x="367" y="11"/>
                  </a:lnTo>
                  <a:lnTo>
                    <a:pt x="365" y="13"/>
                  </a:lnTo>
                  <a:lnTo>
                    <a:pt x="369" y="13"/>
                  </a:lnTo>
                  <a:lnTo>
                    <a:pt x="371" y="11"/>
                  </a:lnTo>
                  <a:lnTo>
                    <a:pt x="371" y="9"/>
                  </a:lnTo>
                  <a:lnTo>
                    <a:pt x="371" y="9"/>
                  </a:lnTo>
                  <a:lnTo>
                    <a:pt x="371" y="9"/>
                  </a:lnTo>
                  <a:lnTo>
                    <a:pt x="369" y="9"/>
                  </a:lnTo>
                  <a:close/>
                  <a:moveTo>
                    <a:pt x="2856" y="27"/>
                  </a:moveTo>
                  <a:lnTo>
                    <a:pt x="2856" y="27"/>
                  </a:lnTo>
                  <a:lnTo>
                    <a:pt x="2858" y="27"/>
                  </a:lnTo>
                  <a:lnTo>
                    <a:pt x="2858" y="25"/>
                  </a:lnTo>
                  <a:lnTo>
                    <a:pt x="2860" y="25"/>
                  </a:lnTo>
                  <a:lnTo>
                    <a:pt x="2860" y="21"/>
                  </a:lnTo>
                  <a:lnTo>
                    <a:pt x="2860" y="21"/>
                  </a:lnTo>
                  <a:lnTo>
                    <a:pt x="2860" y="16"/>
                  </a:lnTo>
                  <a:lnTo>
                    <a:pt x="2860" y="16"/>
                  </a:lnTo>
                  <a:lnTo>
                    <a:pt x="2856" y="27"/>
                  </a:lnTo>
                  <a:close/>
                  <a:moveTo>
                    <a:pt x="2867" y="30"/>
                  </a:moveTo>
                  <a:lnTo>
                    <a:pt x="2872" y="28"/>
                  </a:lnTo>
                  <a:lnTo>
                    <a:pt x="2872" y="27"/>
                  </a:lnTo>
                  <a:lnTo>
                    <a:pt x="2874" y="28"/>
                  </a:lnTo>
                  <a:lnTo>
                    <a:pt x="2875" y="28"/>
                  </a:lnTo>
                  <a:lnTo>
                    <a:pt x="2875" y="28"/>
                  </a:lnTo>
                  <a:lnTo>
                    <a:pt x="2875" y="27"/>
                  </a:lnTo>
                  <a:lnTo>
                    <a:pt x="2877" y="25"/>
                  </a:lnTo>
                  <a:lnTo>
                    <a:pt x="2880" y="23"/>
                  </a:lnTo>
                  <a:lnTo>
                    <a:pt x="2882" y="21"/>
                  </a:lnTo>
                  <a:lnTo>
                    <a:pt x="2884" y="20"/>
                  </a:lnTo>
                  <a:lnTo>
                    <a:pt x="2884" y="20"/>
                  </a:lnTo>
                  <a:lnTo>
                    <a:pt x="2886" y="18"/>
                  </a:lnTo>
                  <a:lnTo>
                    <a:pt x="2886" y="18"/>
                  </a:lnTo>
                  <a:lnTo>
                    <a:pt x="2877" y="18"/>
                  </a:lnTo>
                  <a:lnTo>
                    <a:pt x="2877" y="20"/>
                  </a:lnTo>
                  <a:lnTo>
                    <a:pt x="2872" y="21"/>
                  </a:lnTo>
                  <a:lnTo>
                    <a:pt x="2872" y="21"/>
                  </a:lnTo>
                  <a:lnTo>
                    <a:pt x="2870" y="21"/>
                  </a:lnTo>
                  <a:lnTo>
                    <a:pt x="2867" y="21"/>
                  </a:lnTo>
                  <a:lnTo>
                    <a:pt x="2863" y="20"/>
                  </a:lnTo>
                  <a:lnTo>
                    <a:pt x="2865" y="23"/>
                  </a:lnTo>
                  <a:lnTo>
                    <a:pt x="2863" y="23"/>
                  </a:lnTo>
                  <a:lnTo>
                    <a:pt x="2863" y="25"/>
                  </a:lnTo>
                  <a:lnTo>
                    <a:pt x="2865" y="27"/>
                  </a:lnTo>
                  <a:lnTo>
                    <a:pt x="2865" y="28"/>
                  </a:lnTo>
                  <a:lnTo>
                    <a:pt x="2867" y="30"/>
                  </a:lnTo>
                  <a:close/>
                  <a:moveTo>
                    <a:pt x="4671" y="18"/>
                  </a:moveTo>
                  <a:lnTo>
                    <a:pt x="4670" y="21"/>
                  </a:lnTo>
                  <a:lnTo>
                    <a:pt x="4668" y="23"/>
                  </a:lnTo>
                  <a:lnTo>
                    <a:pt x="4666" y="25"/>
                  </a:lnTo>
                  <a:lnTo>
                    <a:pt x="4666" y="27"/>
                  </a:lnTo>
                  <a:lnTo>
                    <a:pt x="4670" y="28"/>
                  </a:lnTo>
                  <a:lnTo>
                    <a:pt x="4673" y="30"/>
                  </a:lnTo>
                  <a:lnTo>
                    <a:pt x="4677" y="27"/>
                  </a:lnTo>
                  <a:lnTo>
                    <a:pt x="4677" y="27"/>
                  </a:lnTo>
                  <a:lnTo>
                    <a:pt x="4677" y="23"/>
                  </a:lnTo>
                  <a:lnTo>
                    <a:pt x="4675" y="21"/>
                  </a:lnTo>
                  <a:lnTo>
                    <a:pt x="4673" y="20"/>
                  </a:lnTo>
                  <a:lnTo>
                    <a:pt x="4671" y="20"/>
                  </a:lnTo>
                  <a:lnTo>
                    <a:pt x="4671" y="20"/>
                  </a:lnTo>
                  <a:lnTo>
                    <a:pt x="4671" y="18"/>
                  </a:lnTo>
                  <a:close/>
                  <a:moveTo>
                    <a:pt x="803" y="49"/>
                  </a:moveTo>
                  <a:lnTo>
                    <a:pt x="803" y="47"/>
                  </a:lnTo>
                  <a:lnTo>
                    <a:pt x="807" y="47"/>
                  </a:lnTo>
                  <a:lnTo>
                    <a:pt x="807" y="46"/>
                  </a:lnTo>
                  <a:lnTo>
                    <a:pt x="809" y="46"/>
                  </a:lnTo>
                  <a:lnTo>
                    <a:pt x="809" y="39"/>
                  </a:lnTo>
                  <a:lnTo>
                    <a:pt x="810" y="34"/>
                  </a:lnTo>
                  <a:lnTo>
                    <a:pt x="812" y="30"/>
                  </a:lnTo>
                  <a:lnTo>
                    <a:pt x="810" y="30"/>
                  </a:lnTo>
                  <a:lnTo>
                    <a:pt x="810" y="30"/>
                  </a:lnTo>
                  <a:lnTo>
                    <a:pt x="809" y="30"/>
                  </a:lnTo>
                  <a:lnTo>
                    <a:pt x="802" y="30"/>
                  </a:lnTo>
                  <a:lnTo>
                    <a:pt x="802" y="32"/>
                  </a:lnTo>
                  <a:lnTo>
                    <a:pt x="802" y="32"/>
                  </a:lnTo>
                  <a:lnTo>
                    <a:pt x="800" y="34"/>
                  </a:lnTo>
                  <a:lnTo>
                    <a:pt x="800" y="32"/>
                  </a:lnTo>
                  <a:lnTo>
                    <a:pt x="798" y="30"/>
                  </a:lnTo>
                  <a:lnTo>
                    <a:pt x="796" y="30"/>
                  </a:lnTo>
                  <a:lnTo>
                    <a:pt x="795" y="30"/>
                  </a:lnTo>
                  <a:lnTo>
                    <a:pt x="795" y="37"/>
                  </a:lnTo>
                  <a:lnTo>
                    <a:pt x="796" y="39"/>
                  </a:lnTo>
                  <a:lnTo>
                    <a:pt x="795" y="46"/>
                  </a:lnTo>
                  <a:lnTo>
                    <a:pt x="796" y="46"/>
                  </a:lnTo>
                  <a:lnTo>
                    <a:pt x="796" y="46"/>
                  </a:lnTo>
                  <a:lnTo>
                    <a:pt x="798" y="46"/>
                  </a:lnTo>
                  <a:lnTo>
                    <a:pt x="798" y="46"/>
                  </a:lnTo>
                  <a:lnTo>
                    <a:pt x="798" y="47"/>
                  </a:lnTo>
                  <a:lnTo>
                    <a:pt x="798" y="49"/>
                  </a:lnTo>
                  <a:lnTo>
                    <a:pt x="798" y="51"/>
                  </a:lnTo>
                  <a:lnTo>
                    <a:pt x="800" y="51"/>
                  </a:lnTo>
                  <a:lnTo>
                    <a:pt x="802" y="49"/>
                  </a:lnTo>
                  <a:lnTo>
                    <a:pt x="803" y="49"/>
                  </a:lnTo>
                  <a:close/>
                  <a:moveTo>
                    <a:pt x="830" y="34"/>
                  </a:moveTo>
                  <a:lnTo>
                    <a:pt x="830" y="35"/>
                  </a:lnTo>
                  <a:lnTo>
                    <a:pt x="833" y="35"/>
                  </a:lnTo>
                  <a:lnTo>
                    <a:pt x="833" y="34"/>
                  </a:lnTo>
                  <a:lnTo>
                    <a:pt x="833" y="34"/>
                  </a:lnTo>
                  <a:lnTo>
                    <a:pt x="833" y="34"/>
                  </a:lnTo>
                  <a:lnTo>
                    <a:pt x="830" y="32"/>
                  </a:lnTo>
                  <a:lnTo>
                    <a:pt x="830" y="34"/>
                  </a:lnTo>
                  <a:lnTo>
                    <a:pt x="830" y="34"/>
                  </a:lnTo>
                  <a:lnTo>
                    <a:pt x="830" y="34"/>
                  </a:lnTo>
                  <a:close/>
                  <a:moveTo>
                    <a:pt x="308" y="35"/>
                  </a:moveTo>
                  <a:lnTo>
                    <a:pt x="302" y="37"/>
                  </a:lnTo>
                  <a:lnTo>
                    <a:pt x="302" y="37"/>
                  </a:lnTo>
                  <a:lnTo>
                    <a:pt x="301" y="37"/>
                  </a:lnTo>
                  <a:lnTo>
                    <a:pt x="302" y="39"/>
                  </a:lnTo>
                  <a:lnTo>
                    <a:pt x="304" y="40"/>
                  </a:lnTo>
                  <a:lnTo>
                    <a:pt x="302" y="42"/>
                  </a:lnTo>
                  <a:lnTo>
                    <a:pt x="299" y="46"/>
                  </a:lnTo>
                  <a:lnTo>
                    <a:pt x="295" y="46"/>
                  </a:lnTo>
                  <a:lnTo>
                    <a:pt x="295" y="49"/>
                  </a:lnTo>
                  <a:lnTo>
                    <a:pt x="301" y="47"/>
                  </a:lnTo>
                  <a:lnTo>
                    <a:pt x="306" y="44"/>
                  </a:lnTo>
                  <a:lnTo>
                    <a:pt x="309" y="40"/>
                  </a:lnTo>
                  <a:lnTo>
                    <a:pt x="311" y="37"/>
                  </a:lnTo>
                  <a:lnTo>
                    <a:pt x="309" y="37"/>
                  </a:lnTo>
                  <a:lnTo>
                    <a:pt x="308" y="37"/>
                  </a:lnTo>
                  <a:lnTo>
                    <a:pt x="308" y="35"/>
                  </a:lnTo>
                  <a:close/>
                  <a:moveTo>
                    <a:pt x="4732" y="199"/>
                  </a:moveTo>
                  <a:lnTo>
                    <a:pt x="4732" y="205"/>
                  </a:lnTo>
                  <a:lnTo>
                    <a:pt x="4731" y="205"/>
                  </a:lnTo>
                  <a:lnTo>
                    <a:pt x="4731" y="212"/>
                  </a:lnTo>
                  <a:lnTo>
                    <a:pt x="4731" y="212"/>
                  </a:lnTo>
                  <a:lnTo>
                    <a:pt x="4731" y="213"/>
                  </a:lnTo>
                  <a:lnTo>
                    <a:pt x="4734" y="213"/>
                  </a:lnTo>
                  <a:lnTo>
                    <a:pt x="4734" y="212"/>
                  </a:lnTo>
                  <a:lnTo>
                    <a:pt x="4734" y="210"/>
                  </a:lnTo>
                  <a:lnTo>
                    <a:pt x="4734" y="210"/>
                  </a:lnTo>
                  <a:lnTo>
                    <a:pt x="4734" y="205"/>
                  </a:lnTo>
                  <a:lnTo>
                    <a:pt x="4736" y="205"/>
                  </a:lnTo>
                  <a:lnTo>
                    <a:pt x="4738" y="203"/>
                  </a:lnTo>
                  <a:lnTo>
                    <a:pt x="4739" y="201"/>
                  </a:lnTo>
                  <a:lnTo>
                    <a:pt x="4739" y="199"/>
                  </a:lnTo>
                  <a:lnTo>
                    <a:pt x="4743" y="199"/>
                  </a:lnTo>
                  <a:lnTo>
                    <a:pt x="4745" y="205"/>
                  </a:lnTo>
                  <a:lnTo>
                    <a:pt x="4748" y="208"/>
                  </a:lnTo>
                  <a:lnTo>
                    <a:pt x="4752" y="210"/>
                  </a:lnTo>
                  <a:lnTo>
                    <a:pt x="4752" y="215"/>
                  </a:lnTo>
                  <a:lnTo>
                    <a:pt x="4753" y="215"/>
                  </a:lnTo>
                  <a:lnTo>
                    <a:pt x="4755" y="208"/>
                  </a:lnTo>
                  <a:lnTo>
                    <a:pt x="4753" y="208"/>
                  </a:lnTo>
                  <a:lnTo>
                    <a:pt x="4753" y="206"/>
                  </a:lnTo>
                  <a:lnTo>
                    <a:pt x="4752" y="206"/>
                  </a:lnTo>
                  <a:lnTo>
                    <a:pt x="4752" y="198"/>
                  </a:lnTo>
                  <a:lnTo>
                    <a:pt x="4750" y="198"/>
                  </a:lnTo>
                  <a:lnTo>
                    <a:pt x="4748" y="196"/>
                  </a:lnTo>
                  <a:lnTo>
                    <a:pt x="4746" y="196"/>
                  </a:lnTo>
                  <a:lnTo>
                    <a:pt x="4746" y="189"/>
                  </a:lnTo>
                  <a:lnTo>
                    <a:pt x="4746" y="189"/>
                  </a:lnTo>
                  <a:lnTo>
                    <a:pt x="4745" y="185"/>
                  </a:lnTo>
                  <a:lnTo>
                    <a:pt x="4743" y="185"/>
                  </a:lnTo>
                  <a:lnTo>
                    <a:pt x="4743" y="180"/>
                  </a:lnTo>
                  <a:lnTo>
                    <a:pt x="4743" y="180"/>
                  </a:lnTo>
                  <a:lnTo>
                    <a:pt x="4743" y="178"/>
                  </a:lnTo>
                  <a:lnTo>
                    <a:pt x="4743" y="178"/>
                  </a:lnTo>
                  <a:lnTo>
                    <a:pt x="4743" y="177"/>
                  </a:lnTo>
                  <a:lnTo>
                    <a:pt x="4745" y="164"/>
                  </a:lnTo>
                  <a:lnTo>
                    <a:pt x="4746" y="163"/>
                  </a:lnTo>
                  <a:lnTo>
                    <a:pt x="4746" y="157"/>
                  </a:lnTo>
                  <a:lnTo>
                    <a:pt x="4748" y="157"/>
                  </a:lnTo>
                  <a:lnTo>
                    <a:pt x="4748" y="150"/>
                  </a:lnTo>
                  <a:lnTo>
                    <a:pt x="4750" y="147"/>
                  </a:lnTo>
                  <a:lnTo>
                    <a:pt x="4750" y="143"/>
                  </a:lnTo>
                  <a:lnTo>
                    <a:pt x="4752" y="142"/>
                  </a:lnTo>
                  <a:lnTo>
                    <a:pt x="4752" y="140"/>
                  </a:lnTo>
                  <a:lnTo>
                    <a:pt x="4760" y="138"/>
                  </a:lnTo>
                  <a:lnTo>
                    <a:pt x="4762" y="140"/>
                  </a:lnTo>
                  <a:lnTo>
                    <a:pt x="4764" y="142"/>
                  </a:lnTo>
                  <a:lnTo>
                    <a:pt x="4764" y="143"/>
                  </a:lnTo>
                  <a:lnTo>
                    <a:pt x="4766" y="145"/>
                  </a:lnTo>
                  <a:lnTo>
                    <a:pt x="4767" y="147"/>
                  </a:lnTo>
                  <a:lnTo>
                    <a:pt x="4769" y="149"/>
                  </a:lnTo>
                  <a:lnTo>
                    <a:pt x="4771" y="149"/>
                  </a:lnTo>
                  <a:lnTo>
                    <a:pt x="4771" y="143"/>
                  </a:lnTo>
                  <a:lnTo>
                    <a:pt x="4769" y="143"/>
                  </a:lnTo>
                  <a:lnTo>
                    <a:pt x="4769" y="142"/>
                  </a:lnTo>
                  <a:lnTo>
                    <a:pt x="4767" y="140"/>
                  </a:lnTo>
                  <a:lnTo>
                    <a:pt x="4766" y="140"/>
                  </a:lnTo>
                  <a:lnTo>
                    <a:pt x="4766" y="135"/>
                  </a:lnTo>
                  <a:lnTo>
                    <a:pt x="4764" y="135"/>
                  </a:lnTo>
                  <a:lnTo>
                    <a:pt x="4764" y="133"/>
                  </a:lnTo>
                  <a:lnTo>
                    <a:pt x="4760" y="133"/>
                  </a:lnTo>
                  <a:lnTo>
                    <a:pt x="4759" y="128"/>
                  </a:lnTo>
                  <a:lnTo>
                    <a:pt x="4755" y="126"/>
                  </a:lnTo>
                  <a:lnTo>
                    <a:pt x="4755" y="119"/>
                  </a:lnTo>
                  <a:lnTo>
                    <a:pt x="4759" y="117"/>
                  </a:lnTo>
                  <a:lnTo>
                    <a:pt x="4757" y="117"/>
                  </a:lnTo>
                  <a:lnTo>
                    <a:pt x="4757" y="109"/>
                  </a:lnTo>
                  <a:lnTo>
                    <a:pt x="4755" y="109"/>
                  </a:lnTo>
                  <a:lnTo>
                    <a:pt x="4755" y="105"/>
                  </a:lnTo>
                  <a:lnTo>
                    <a:pt x="4753" y="105"/>
                  </a:lnTo>
                  <a:lnTo>
                    <a:pt x="4755" y="89"/>
                  </a:lnTo>
                  <a:lnTo>
                    <a:pt x="4753" y="89"/>
                  </a:lnTo>
                  <a:lnTo>
                    <a:pt x="4755" y="86"/>
                  </a:lnTo>
                  <a:lnTo>
                    <a:pt x="4755" y="82"/>
                  </a:lnTo>
                  <a:lnTo>
                    <a:pt x="4757" y="79"/>
                  </a:lnTo>
                  <a:lnTo>
                    <a:pt x="4757" y="74"/>
                  </a:lnTo>
                  <a:lnTo>
                    <a:pt x="4757" y="72"/>
                  </a:lnTo>
                  <a:lnTo>
                    <a:pt x="4755" y="72"/>
                  </a:lnTo>
                  <a:lnTo>
                    <a:pt x="4755" y="70"/>
                  </a:lnTo>
                  <a:lnTo>
                    <a:pt x="4753" y="68"/>
                  </a:lnTo>
                  <a:lnTo>
                    <a:pt x="4752" y="63"/>
                  </a:lnTo>
                  <a:lnTo>
                    <a:pt x="4752" y="63"/>
                  </a:lnTo>
                  <a:lnTo>
                    <a:pt x="4752" y="60"/>
                  </a:lnTo>
                  <a:lnTo>
                    <a:pt x="4750" y="60"/>
                  </a:lnTo>
                  <a:lnTo>
                    <a:pt x="4750" y="54"/>
                  </a:lnTo>
                  <a:lnTo>
                    <a:pt x="4752" y="54"/>
                  </a:lnTo>
                  <a:lnTo>
                    <a:pt x="4750" y="51"/>
                  </a:lnTo>
                  <a:lnTo>
                    <a:pt x="4752" y="51"/>
                  </a:lnTo>
                  <a:lnTo>
                    <a:pt x="4752" y="44"/>
                  </a:lnTo>
                  <a:lnTo>
                    <a:pt x="4752" y="44"/>
                  </a:lnTo>
                  <a:lnTo>
                    <a:pt x="4752" y="42"/>
                  </a:lnTo>
                  <a:lnTo>
                    <a:pt x="4750" y="42"/>
                  </a:lnTo>
                  <a:lnTo>
                    <a:pt x="4750" y="39"/>
                  </a:lnTo>
                  <a:lnTo>
                    <a:pt x="4750" y="37"/>
                  </a:lnTo>
                  <a:lnTo>
                    <a:pt x="4748" y="37"/>
                  </a:lnTo>
                  <a:lnTo>
                    <a:pt x="4746" y="39"/>
                  </a:lnTo>
                  <a:lnTo>
                    <a:pt x="4746" y="42"/>
                  </a:lnTo>
                  <a:lnTo>
                    <a:pt x="4741" y="42"/>
                  </a:lnTo>
                  <a:lnTo>
                    <a:pt x="4743" y="54"/>
                  </a:lnTo>
                  <a:lnTo>
                    <a:pt x="4745" y="54"/>
                  </a:lnTo>
                  <a:lnTo>
                    <a:pt x="4745" y="60"/>
                  </a:lnTo>
                  <a:lnTo>
                    <a:pt x="4743" y="61"/>
                  </a:lnTo>
                  <a:lnTo>
                    <a:pt x="4741" y="63"/>
                  </a:lnTo>
                  <a:lnTo>
                    <a:pt x="4739" y="63"/>
                  </a:lnTo>
                  <a:lnTo>
                    <a:pt x="4738" y="65"/>
                  </a:lnTo>
                  <a:lnTo>
                    <a:pt x="4736" y="65"/>
                  </a:lnTo>
                  <a:lnTo>
                    <a:pt x="4736" y="70"/>
                  </a:lnTo>
                  <a:lnTo>
                    <a:pt x="4732" y="72"/>
                  </a:lnTo>
                  <a:lnTo>
                    <a:pt x="4734" y="82"/>
                  </a:lnTo>
                  <a:lnTo>
                    <a:pt x="4732" y="82"/>
                  </a:lnTo>
                  <a:lnTo>
                    <a:pt x="4732" y="88"/>
                  </a:lnTo>
                  <a:lnTo>
                    <a:pt x="4731" y="88"/>
                  </a:lnTo>
                  <a:lnTo>
                    <a:pt x="4732" y="98"/>
                  </a:lnTo>
                  <a:lnTo>
                    <a:pt x="4734" y="98"/>
                  </a:lnTo>
                  <a:lnTo>
                    <a:pt x="4734" y="100"/>
                  </a:lnTo>
                  <a:lnTo>
                    <a:pt x="4734" y="100"/>
                  </a:lnTo>
                  <a:lnTo>
                    <a:pt x="4734" y="105"/>
                  </a:lnTo>
                  <a:lnTo>
                    <a:pt x="4736" y="105"/>
                  </a:lnTo>
                  <a:lnTo>
                    <a:pt x="4734" y="116"/>
                  </a:lnTo>
                  <a:lnTo>
                    <a:pt x="4736" y="116"/>
                  </a:lnTo>
                  <a:lnTo>
                    <a:pt x="4738" y="130"/>
                  </a:lnTo>
                  <a:lnTo>
                    <a:pt x="4736" y="130"/>
                  </a:lnTo>
                  <a:lnTo>
                    <a:pt x="4736" y="143"/>
                  </a:lnTo>
                  <a:lnTo>
                    <a:pt x="4734" y="143"/>
                  </a:lnTo>
                  <a:lnTo>
                    <a:pt x="4734" y="147"/>
                  </a:lnTo>
                  <a:lnTo>
                    <a:pt x="4736" y="150"/>
                  </a:lnTo>
                  <a:lnTo>
                    <a:pt x="4736" y="154"/>
                  </a:lnTo>
                  <a:lnTo>
                    <a:pt x="4736" y="156"/>
                  </a:lnTo>
                  <a:lnTo>
                    <a:pt x="4734" y="156"/>
                  </a:lnTo>
                  <a:lnTo>
                    <a:pt x="4734" y="157"/>
                  </a:lnTo>
                  <a:lnTo>
                    <a:pt x="4734" y="157"/>
                  </a:lnTo>
                  <a:lnTo>
                    <a:pt x="4734" y="161"/>
                  </a:lnTo>
                  <a:lnTo>
                    <a:pt x="4734" y="164"/>
                  </a:lnTo>
                  <a:lnTo>
                    <a:pt x="4736" y="168"/>
                  </a:lnTo>
                  <a:lnTo>
                    <a:pt x="4738" y="171"/>
                  </a:lnTo>
                  <a:lnTo>
                    <a:pt x="4736" y="184"/>
                  </a:lnTo>
                  <a:lnTo>
                    <a:pt x="4734" y="184"/>
                  </a:lnTo>
                  <a:lnTo>
                    <a:pt x="4734" y="187"/>
                  </a:lnTo>
                  <a:lnTo>
                    <a:pt x="4734" y="187"/>
                  </a:lnTo>
                  <a:lnTo>
                    <a:pt x="4734" y="192"/>
                  </a:lnTo>
                  <a:lnTo>
                    <a:pt x="4734" y="192"/>
                  </a:lnTo>
                  <a:lnTo>
                    <a:pt x="4734" y="199"/>
                  </a:lnTo>
                  <a:lnTo>
                    <a:pt x="4732" y="199"/>
                  </a:lnTo>
                  <a:close/>
                  <a:moveTo>
                    <a:pt x="285" y="46"/>
                  </a:moveTo>
                  <a:lnTo>
                    <a:pt x="280" y="47"/>
                  </a:lnTo>
                  <a:lnTo>
                    <a:pt x="278" y="54"/>
                  </a:lnTo>
                  <a:lnTo>
                    <a:pt x="282" y="54"/>
                  </a:lnTo>
                  <a:lnTo>
                    <a:pt x="282" y="51"/>
                  </a:lnTo>
                  <a:lnTo>
                    <a:pt x="285" y="47"/>
                  </a:lnTo>
                  <a:lnTo>
                    <a:pt x="290" y="46"/>
                  </a:lnTo>
                  <a:lnTo>
                    <a:pt x="290" y="42"/>
                  </a:lnTo>
                  <a:lnTo>
                    <a:pt x="285" y="42"/>
                  </a:lnTo>
                  <a:lnTo>
                    <a:pt x="285" y="46"/>
                  </a:lnTo>
                  <a:close/>
                  <a:moveTo>
                    <a:pt x="816" y="58"/>
                  </a:moveTo>
                  <a:lnTo>
                    <a:pt x="816" y="54"/>
                  </a:lnTo>
                  <a:lnTo>
                    <a:pt x="816" y="53"/>
                  </a:lnTo>
                  <a:lnTo>
                    <a:pt x="812" y="53"/>
                  </a:lnTo>
                  <a:lnTo>
                    <a:pt x="812" y="53"/>
                  </a:lnTo>
                  <a:lnTo>
                    <a:pt x="814" y="51"/>
                  </a:lnTo>
                  <a:lnTo>
                    <a:pt x="814" y="49"/>
                  </a:lnTo>
                  <a:lnTo>
                    <a:pt x="812" y="49"/>
                  </a:lnTo>
                  <a:lnTo>
                    <a:pt x="810" y="47"/>
                  </a:lnTo>
                  <a:lnTo>
                    <a:pt x="810" y="47"/>
                  </a:lnTo>
                  <a:lnTo>
                    <a:pt x="809" y="47"/>
                  </a:lnTo>
                  <a:lnTo>
                    <a:pt x="809" y="49"/>
                  </a:lnTo>
                  <a:lnTo>
                    <a:pt x="807" y="49"/>
                  </a:lnTo>
                  <a:lnTo>
                    <a:pt x="805" y="49"/>
                  </a:lnTo>
                  <a:lnTo>
                    <a:pt x="803" y="49"/>
                  </a:lnTo>
                  <a:lnTo>
                    <a:pt x="803" y="51"/>
                  </a:lnTo>
                  <a:lnTo>
                    <a:pt x="803" y="51"/>
                  </a:lnTo>
                  <a:lnTo>
                    <a:pt x="803" y="54"/>
                  </a:lnTo>
                  <a:lnTo>
                    <a:pt x="803" y="54"/>
                  </a:lnTo>
                  <a:lnTo>
                    <a:pt x="805" y="54"/>
                  </a:lnTo>
                  <a:lnTo>
                    <a:pt x="805" y="54"/>
                  </a:lnTo>
                  <a:lnTo>
                    <a:pt x="803" y="54"/>
                  </a:lnTo>
                  <a:lnTo>
                    <a:pt x="803" y="60"/>
                  </a:lnTo>
                  <a:lnTo>
                    <a:pt x="807" y="63"/>
                  </a:lnTo>
                  <a:lnTo>
                    <a:pt x="809" y="67"/>
                  </a:lnTo>
                  <a:lnTo>
                    <a:pt x="814" y="67"/>
                  </a:lnTo>
                  <a:lnTo>
                    <a:pt x="814" y="70"/>
                  </a:lnTo>
                  <a:lnTo>
                    <a:pt x="816" y="70"/>
                  </a:lnTo>
                  <a:lnTo>
                    <a:pt x="819" y="72"/>
                  </a:lnTo>
                  <a:lnTo>
                    <a:pt x="817" y="68"/>
                  </a:lnTo>
                  <a:lnTo>
                    <a:pt x="817" y="67"/>
                  </a:lnTo>
                  <a:lnTo>
                    <a:pt x="816" y="67"/>
                  </a:lnTo>
                  <a:lnTo>
                    <a:pt x="816" y="63"/>
                  </a:lnTo>
                  <a:lnTo>
                    <a:pt x="817" y="63"/>
                  </a:lnTo>
                  <a:lnTo>
                    <a:pt x="819" y="61"/>
                  </a:lnTo>
                  <a:lnTo>
                    <a:pt x="819" y="61"/>
                  </a:lnTo>
                  <a:lnTo>
                    <a:pt x="819" y="60"/>
                  </a:lnTo>
                  <a:lnTo>
                    <a:pt x="817" y="60"/>
                  </a:lnTo>
                  <a:lnTo>
                    <a:pt x="817" y="60"/>
                  </a:lnTo>
                  <a:lnTo>
                    <a:pt x="816" y="60"/>
                  </a:lnTo>
                  <a:lnTo>
                    <a:pt x="816" y="58"/>
                  </a:lnTo>
                  <a:lnTo>
                    <a:pt x="816" y="58"/>
                  </a:lnTo>
                  <a:lnTo>
                    <a:pt x="816" y="58"/>
                  </a:lnTo>
                  <a:close/>
                  <a:moveTo>
                    <a:pt x="842" y="49"/>
                  </a:moveTo>
                  <a:lnTo>
                    <a:pt x="842" y="49"/>
                  </a:lnTo>
                  <a:lnTo>
                    <a:pt x="840" y="49"/>
                  </a:lnTo>
                  <a:lnTo>
                    <a:pt x="840" y="49"/>
                  </a:lnTo>
                  <a:lnTo>
                    <a:pt x="840" y="49"/>
                  </a:lnTo>
                  <a:lnTo>
                    <a:pt x="842" y="49"/>
                  </a:lnTo>
                  <a:close/>
                  <a:moveTo>
                    <a:pt x="2791" y="49"/>
                  </a:moveTo>
                  <a:lnTo>
                    <a:pt x="2786" y="51"/>
                  </a:lnTo>
                  <a:lnTo>
                    <a:pt x="2786" y="51"/>
                  </a:lnTo>
                  <a:lnTo>
                    <a:pt x="2784" y="51"/>
                  </a:lnTo>
                  <a:lnTo>
                    <a:pt x="2784" y="53"/>
                  </a:lnTo>
                  <a:lnTo>
                    <a:pt x="2791" y="51"/>
                  </a:lnTo>
                  <a:lnTo>
                    <a:pt x="2791" y="49"/>
                  </a:lnTo>
                  <a:close/>
                  <a:moveTo>
                    <a:pt x="5459" y="51"/>
                  </a:moveTo>
                  <a:lnTo>
                    <a:pt x="5459" y="51"/>
                  </a:lnTo>
                  <a:lnTo>
                    <a:pt x="5459" y="53"/>
                  </a:lnTo>
                  <a:lnTo>
                    <a:pt x="5460" y="53"/>
                  </a:lnTo>
                  <a:lnTo>
                    <a:pt x="5459" y="56"/>
                  </a:lnTo>
                  <a:lnTo>
                    <a:pt x="5455" y="58"/>
                  </a:lnTo>
                  <a:lnTo>
                    <a:pt x="5452" y="60"/>
                  </a:lnTo>
                  <a:lnTo>
                    <a:pt x="5455" y="60"/>
                  </a:lnTo>
                  <a:lnTo>
                    <a:pt x="5457" y="60"/>
                  </a:lnTo>
                  <a:lnTo>
                    <a:pt x="5459" y="60"/>
                  </a:lnTo>
                  <a:lnTo>
                    <a:pt x="5460" y="58"/>
                  </a:lnTo>
                  <a:lnTo>
                    <a:pt x="5462" y="56"/>
                  </a:lnTo>
                  <a:lnTo>
                    <a:pt x="5464" y="54"/>
                  </a:lnTo>
                  <a:lnTo>
                    <a:pt x="5464" y="53"/>
                  </a:lnTo>
                  <a:lnTo>
                    <a:pt x="5466" y="51"/>
                  </a:lnTo>
                  <a:lnTo>
                    <a:pt x="5464" y="51"/>
                  </a:lnTo>
                  <a:lnTo>
                    <a:pt x="5462" y="49"/>
                  </a:lnTo>
                  <a:lnTo>
                    <a:pt x="5460" y="51"/>
                  </a:lnTo>
                  <a:lnTo>
                    <a:pt x="5459" y="51"/>
                  </a:lnTo>
                  <a:close/>
                  <a:moveTo>
                    <a:pt x="0" y="51"/>
                  </a:moveTo>
                  <a:lnTo>
                    <a:pt x="2" y="53"/>
                  </a:lnTo>
                  <a:lnTo>
                    <a:pt x="2" y="53"/>
                  </a:lnTo>
                  <a:lnTo>
                    <a:pt x="4" y="51"/>
                  </a:lnTo>
                  <a:lnTo>
                    <a:pt x="4" y="51"/>
                  </a:lnTo>
                  <a:lnTo>
                    <a:pt x="2" y="51"/>
                  </a:lnTo>
                  <a:lnTo>
                    <a:pt x="2" y="51"/>
                  </a:lnTo>
                  <a:lnTo>
                    <a:pt x="0" y="51"/>
                  </a:lnTo>
                  <a:close/>
                  <a:moveTo>
                    <a:pt x="1531" y="56"/>
                  </a:moveTo>
                  <a:lnTo>
                    <a:pt x="1533" y="58"/>
                  </a:lnTo>
                  <a:lnTo>
                    <a:pt x="1536" y="60"/>
                  </a:lnTo>
                  <a:lnTo>
                    <a:pt x="1542" y="60"/>
                  </a:lnTo>
                  <a:lnTo>
                    <a:pt x="1545" y="60"/>
                  </a:lnTo>
                  <a:lnTo>
                    <a:pt x="1545" y="56"/>
                  </a:lnTo>
                  <a:lnTo>
                    <a:pt x="1542" y="54"/>
                  </a:lnTo>
                  <a:lnTo>
                    <a:pt x="1540" y="53"/>
                  </a:lnTo>
                  <a:lnTo>
                    <a:pt x="1536" y="51"/>
                  </a:lnTo>
                  <a:lnTo>
                    <a:pt x="1536" y="51"/>
                  </a:lnTo>
                  <a:lnTo>
                    <a:pt x="1531" y="51"/>
                  </a:lnTo>
                  <a:lnTo>
                    <a:pt x="1531" y="53"/>
                  </a:lnTo>
                  <a:lnTo>
                    <a:pt x="1531" y="53"/>
                  </a:lnTo>
                  <a:lnTo>
                    <a:pt x="1530" y="54"/>
                  </a:lnTo>
                  <a:lnTo>
                    <a:pt x="1530" y="54"/>
                  </a:lnTo>
                  <a:lnTo>
                    <a:pt x="1531" y="56"/>
                  </a:lnTo>
                  <a:lnTo>
                    <a:pt x="1531" y="56"/>
                  </a:lnTo>
                  <a:close/>
                  <a:moveTo>
                    <a:pt x="5439" y="54"/>
                  </a:moveTo>
                  <a:lnTo>
                    <a:pt x="5439" y="56"/>
                  </a:lnTo>
                  <a:lnTo>
                    <a:pt x="5439" y="56"/>
                  </a:lnTo>
                  <a:lnTo>
                    <a:pt x="5439" y="58"/>
                  </a:lnTo>
                  <a:lnTo>
                    <a:pt x="5439" y="58"/>
                  </a:lnTo>
                  <a:lnTo>
                    <a:pt x="5436" y="60"/>
                  </a:lnTo>
                  <a:lnTo>
                    <a:pt x="5436" y="63"/>
                  </a:lnTo>
                  <a:lnTo>
                    <a:pt x="5434" y="67"/>
                  </a:lnTo>
                  <a:lnTo>
                    <a:pt x="5432" y="68"/>
                  </a:lnTo>
                  <a:lnTo>
                    <a:pt x="5432" y="70"/>
                  </a:lnTo>
                  <a:lnTo>
                    <a:pt x="5434" y="70"/>
                  </a:lnTo>
                  <a:lnTo>
                    <a:pt x="5434" y="68"/>
                  </a:lnTo>
                  <a:lnTo>
                    <a:pt x="5438" y="67"/>
                  </a:lnTo>
                  <a:lnTo>
                    <a:pt x="5438" y="63"/>
                  </a:lnTo>
                  <a:lnTo>
                    <a:pt x="5441" y="61"/>
                  </a:lnTo>
                  <a:lnTo>
                    <a:pt x="5448" y="53"/>
                  </a:lnTo>
                  <a:lnTo>
                    <a:pt x="5446" y="53"/>
                  </a:lnTo>
                  <a:lnTo>
                    <a:pt x="5445" y="53"/>
                  </a:lnTo>
                  <a:lnTo>
                    <a:pt x="5443" y="53"/>
                  </a:lnTo>
                  <a:lnTo>
                    <a:pt x="5441" y="54"/>
                  </a:lnTo>
                  <a:lnTo>
                    <a:pt x="5439" y="54"/>
                  </a:lnTo>
                  <a:close/>
                  <a:moveTo>
                    <a:pt x="261" y="60"/>
                  </a:moveTo>
                  <a:lnTo>
                    <a:pt x="261" y="58"/>
                  </a:lnTo>
                  <a:lnTo>
                    <a:pt x="261" y="58"/>
                  </a:lnTo>
                  <a:lnTo>
                    <a:pt x="261" y="58"/>
                  </a:lnTo>
                  <a:lnTo>
                    <a:pt x="261" y="58"/>
                  </a:lnTo>
                  <a:lnTo>
                    <a:pt x="259" y="58"/>
                  </a:lnTo>
                  <a:lnTo>
                    <a:pt x="259" y="58"/>
                  </a:lnTo>
                  <a:lnTo>
                    <a:pt x="259" y="58"/>
                  </a:lnTo>
                  <a:lnTo>
                    <a:pt x="261" y="60"/>
                  </a:lnTo>
                  <a:close/>
                  <a:moveTo>
                    <a:pt x="4233" y="60"/>
                  </a:moveTo>
                  <a:lnTo>
                    <a:pt x="4235" y="60"/>
                  </a:lnTo>
                  <a:lnTo>
                    <a:pt x="4235" y="60"/>
                  </a:lnTo>
                  <a:lnTo>
                    <a:pt x="4237" y="60"/>
                  </a:lnTo>
                  <a:lnTo>
                    <a:pt x="4237" y="60"/>
                  </a:lnTo>
                  <a:lnTo>
                    <a:pt x="4237" y="58"/>
                  </a:lnTo>
                  <a:lnTo>
                    <a:pt x="4235" y="58"/>
                  </a:lnTo>
                  <a:lnTo>
                    <a:pt x="4233" y="60"/>
                  </a:lnTo>
                  <a:close/>
                  <a:moveTo>
                    <a:pt x="248" y="61"/>
                  </a:moveTo>
                  <a:lnTo>
                    <a:pt x="248" y="61"/>
                  </a:lnTo>
                  <a:lnTo>
                    <a:pt x="248" y="63"/>
                  </a:lnTo>
                  <a:lnTo>
                    <a:pt x="252" y="63"/>
                  </a:lnTo>
                  <a:lnTo>
                    <a:pt x="252" y="60"/>
                  </a:lnTo>
                  <a:lnTo>
                    <a:pt x="250" y="61"/>
                  </a:lnTo>
                  <a:lnTo>
                    <a:pt x="250" y="61"/>
                  </a:lnTo>
                  <a:lnTo>
                    <a:pt x="248" y="61"/>
                  </a:lnTo>
                  <a:close/>
                  <a:moveTo>
                    <a:pt x="5160" y="67"/>
                  </a:moveTo>
                  <a:lnTo>
                    <a:pt x="5160" y="63"/>
                  </a:lnTo>
                  <a:lnTo>
                    <a:pt x="5157" y="63"/>
                  </a:lnTo>
                  <a:lnTo>
                    <a:pt x="5155" y="63"/>
                  </a:lnTo>
                  <a:lnTo>
                    <a:pt x="5153" y="61"/>
                  </a:lnTo>
                  <a:lnTo>
                    <a:pt x="5150" y="61"/>
                  </a:lnTo>
                  <a:lnTo>
                    <a:pt x="5151" y="63"/>
                  </a:lnTo>
                  <a:lnTo>
                    <a:pt x="5153" y="63"/>
                  </a:lnTo>
                  <a:lnTo>
                    <a:pt x="5153" y="67"/>
                  </a:lnTo>
                  <a:lnTo>
                    <a:pt x="5155" y="67"/>
                  </a:lnTo>
                  <a:lnTo>
                    <a:pt x="5155" y="67"/>
                  </a:lnTo>
                  <a:lnTo>
                    <a:pt x="5160" y="67"/>
                  </a:lnTo>
                  <a:close/>
                  <a:moveTo>
                    <a:pt x="194" y="67"/>
                  </a:moveTo>
                  <a:lnTo>
                    <a:pt x="191" y="68"/>
                  </a:lnTo>
                  <a:lnTo>
                    <a:pt x="191" y="70"/>
                  </a:lnTo>
                  <a:lnTo>
                    <a:pt x="194" y="70"/>
                  </a:lnTo>
                  <a:lnTo>
                    <a:pt x="198" y="67"/>
                  </a:lnTo>
                  <a:lnTo>
                    <a:pt x="199" y="65"/>
                  </a:lnTo>
                  <a:lnTo>
                    <a:pt x="199" y="63"/>
                  </a:lnTo>
                  <a:lnTo>
                    <a:pt x="196" y="63"/>
                  </a:lnTo>
                  <a:lnTo>
                    <a:pt x="194" y="67"/>
                  </a:lnTo>
                  <a:close/>
                  <a:moveTo>
                    <a:pt x="854" y="65"/>
                  </a:moveTo>
                  <a:lnTo>
                    <a:pt x="854" y="67"/>
                  </a:lnTo>
                  <a:lnTo>
                    <a:pt x="854" y="67"/>
                  </a:lnTo>
                  <a:lnTo>
                    <a:pt x="854" y="65"/>
                  </a:lnTo>
                  <a:lnTo>
                    <a:pt x="856" y="65"/>
                  </a:lnTo>
                  <a:lnTo>
                    <a:pt x="856" y="63"/>
                  </a:lnTo>
                  <a:lnTo>
                    <a:pt x="852" y="63"/>
                  </a:lnTo>
                  <a:lnTo>
                    <a:pt x="852" y="63"/>
                  </a:lnTo>
                  <a:lnTo>
                    <a:pt x="852" y="65"/>
                  </a:lnTo>
                  <a:lnTo>
                    <a:pt x="854" y="65"/>
                  </a:lnTo>
                  <a:close/>
                  <a:moveTo>
                    <a:pt x="83" y="70"/>
                  </a:moveTo>
                  <a:lnTo>
                    <a:pt x="81" y="72"/>
                  </a:lnTo>
                  <a:lnTo>
                    <a:pt x="81" y="75"/>
                  </a:lnTo>
                  <a:lnTo>
                    <a:pt x="83" y="75"/>
                  </a:lnTo>
                  <a:lnTo>
                    <a:pt x="83" y="74"/>
                  </a:lnTo>
                  <a:lnTo>
                    <a:pt x="84" y="74"/>
                  </a:lnTo>
                  <a:lnTo>
                    <a:pt x="84" y="72"/>
                  </a:lnTo>
                  <a:lnTo>
                    <a:pt x="84" y="72"/>
                  </a:lnTo>
                  <a:lnTo>
                    <a:pt x="83" y="70"/>
                  </a:lnTo>
                  <a:lnTo>
                    <a:pt x="83" y="70"/>
                  </a:lnTo>
                  <a:lnTo>
                    <a:pt x="83" y="70"/>
                  </a:lnTo>
                  <a:lnTo>
                    <a:pt x="83" y="70"/>
                  </a:lnTo>
                  <a:close/>
                  <a:moveTo>
                    <a:pt x="110" y="70"/>
                  </a:moveTo>
                  <a:lnTo>
                    <a:pt x="110" y="70"/>
                  </a:lnTo>
                  <a:lnTo>
                    <a:pt x="109" y="70"/>
                  </a:lnTo>
                  <a:lnTo>
                    <a:pt x="109" y="72"/>
                  </a:lnTo>
                  <a:lnTo>
                    <a:pt x="110" y="74"/>
                  </a:lnTo>
                  <a:lnTo>
                    <a:pt x="110" y="75"/>
                  </a:lnTo>
                  <a:lnTo>
                    <a:pt x="114" y="75"/>
                  </a:lnTo>
                  <a:lnTo>
                    <a:pt x="114" y="72"/>
                  </a:lnTo>
                  <a:lnTo>
                    <a:pt x="114" y="70"/>
                  </a:lnTo>
                  <a:lnTo>
                    <a:pt x="110" y="70"/>
                  </a:lnTo>
                  <a:close/>
                  <a:moveTo>
                    <a:pt x="213" y="72"/>
                  </a:moveTo>
                  <a:lnTo>
                    <a:pt x="219" y="72"/>
                  </a:lnTo>
                  <a:lnTo>
                    <a:pt x="219" y="72"/>
                  </a:lnTo>
                  <a:lnTo>
                    <a:pt x="217" y="70"/>
                  </a:lnTo>
                  <a:lnTo>
                    <a:pt x="217" y="70"/>
                  </a:lnTo>
                  <a:lnTo>
                    <a:pt x="215" y="70"/>
                  </a:lnTo>
                  <a:lnTo>
                    <a:pt x="213" y="72"/>
                  </a:lnTo>
                  <a:close/>
                  <a:moveTo>
                    <a:pt x="861" y="70"/>
                  </a:moveTo>
                  <a:lnTo>
                    <a:pt x="859" y="70"/>
                  </a:lnTo>
                  <a:lnTo>
                    <a:pt x="859" y="74"/>
                  </a:lnTo>
                  <a:lnTo>
                    <a:pt x="861" y="74"/>
                  </a:lnTo>
                  <a:lnTo>
                    <a:pt x="861" y="70"/>
                  </a:lnTo>
                  <a:close/>
                  <a:moveTo>
                    <a:pt x="158" y="75"/>
                  </a:moveTo>
                  <a:lnTo>
                    <a:pt x="158" y="75"/>
                  </a:lnTo>
                  <a:lnTo>
                    <a:pt x="158" y="77"/>
                  </a:lnTo>
                  <a:lnTo>
                    <a:pt x="159" y="77"/>
                  </a:lnTo>
                  <a:lnTo>
                    <a:pt x="161" y="72"/>
                  </a:lnTo>
                  <a:lnTo>
                    <a:pt x="159" y="72"/>
                  </a:lnTo>
                  <a:lnTo>
                    <a:pt x="158" y="72"/>
                  </a:lnTo>
                  <a:lnTo>
                    <a:pt x="158" y="74"/>
                  </a:lnTo>
                  <a:lnTo>
                    <a:pt x="158" y="75"/>
                  </a:lnTo>
                  <a:close/>
                  <a:moveTo>
                    <a:pt x="165" y="74"/>
                  </a:moveTo>
                  <a:lnTo>
                    <a:pt x="165" y="79"/>
                  </a:lnTo>
                  <a:lnTo>
                    <a:pt x="165" y="79"/>
                  </a:lnTo>
                  <a:lnTo>
                    <a:pt x="166" y="72"/>
                  </a:lnTo>
                  <a:lnTo>
                    <a:pt x="165" y="72"/>
                  </a:lnTo>
                  <a:lnTo>
                    <a:pt x="165" y="74"/>
                  </a:lnTo>
                  <a:lnTo>
                    <a:pt x="165" y="74"/>
                  </a:lnTo>
                  <a:lnTo>
                    <a:pt x="165" y="74"/>
                  </a:lnTo>
                  <a:close/>
                  <a:moveTo>
                    <a:pt x="205" y="72"/>
                  </a:moveTo>
                  <a:lnTo>
                    <a:pt x="208" y="72"/>
                  </a:lnTo>
                  <a:lnTo>
                    <a:pt x="208" y="72"/>
                  </a:lnTo>
                  <a:lnTo>
                    <a:pt x="205" y="72"/>
                  </a:lnTo>
                  <a:lnTo>
                    <a:pt x="205" y="72"/>
                  </a:lnTo>
                  <a:close/>
                  <a:moveTo>
                    <a:pt x="149" y="79"/>
                  </a:moveTo>
                  <a:lnTo>
                    <a:pt x="152" y="79"/>
                  </a:lnTo>
                  <a:lnTo>
                    <a:pt x="152" y="77"/>
                  </a:lnTo>
                  <a:lnTo>
                    <a:pt x="151" y="77"/>
                  </a:lnTo>
                  <a:lnTo>
                    <a:pt x="151" y="75"/>
                  </a:lnTo>
                  <a:lnTo>
                    <a:pt x="151" y="75"/>
                  </a:lnTo>
                  <a:lnTo>
                    <a:pt x="152" y="74"/>
                  </a:lnTo>
                  <a:lnTo>
                    <a:pt x="152" y="74"/>
                  </a:lnTo>
                  <a:lnTo>
                    <a:pt x="152" y="72"/>
                  </a:lnTo>
                  <a:lnTo>
                    <a:pt x="147" y="72"/>
                  </a:lnTo>
                  <a:lnTo>
                    <a:pt x="149" y="75"/>
                  </a:lnTo>
                  <a:lnTo>
                    <a:pt x="149" y="75"/>
                  </a:lnTo>
                  <a:lnTo>
                    <a:pt x="149" y="79"/>
                  </a:lnTo>
                  <a:close/>
                  <a:moveTo>
                    <a:pt x="5404" y="75"/>
                  </a:moveTo>
                  <a:lnTo>
                    <a:pt x="5404" y="75"/>
                  </a:lnTo>
                  <a:lnTo>
                    <a:pt x="5404" y="75"/>
                  </a:lnTo>
                  <a:lnTo>
                    <a:pt x="5406" y="75"/>
                  </a:lnTo>
                  <a:lnTo>
                    <a:pt x="5406" y="74"/>
                  </a:lnTo>
                  <a:lnTo>
                    <a:pt x="5406" y="74"/>
                  </a:lnTo>
                  <a:lnTo>
                    <a:pt x="5406" y="74"/>
                  </a:lnTo>
                  <a:lnTo>
                    <a:pt x="5404" y="75"/>
                  </a:lnTo>
                  <a:close/>
                  <a:moveTo>
                    <a:pt x="5347" y="84"/>
                  </a:moveTo>
                  <a:lnTo>
                    <a:pt x="5356" y="84"/>
                  </a:lnTo>
                  <a:lnTo>
                    <a:pt x="5354" y="79"/>
                  </a:lnTo>
                  <a:lnTo>
                    <a:pt x="5356" y="79"/>
                  </a:lnTo>
                  <a:lnTo>
                    <a:pt x="5356" y="75"/>
                  </a:lnTo>
                  <a:lnTo>
                    <a:pt x="5352" y="77"/>
                  </a:lnTo>
                  <a:lnTo>
                    <a:pt x="5350" y="79"/>
                  </a:lnTo>
                  <a:lnTo>
                    <a:pt x="5347" y="81"/>
                  </a:lnTo>
                  <a:lnTo>
                    <a:pt x="5347" y="84"/>
                  </a:lnTo>
                  <a:close/>
                  <a:moveTo>
                    <a:pt x="100" y="79"/>
                  </a:moveTo>
                  <a:lnTo>
                    <a:pt x="100" y="81"/>
                  </a:lnTo>
                  <a:lnTo>
                    <a:pt x="100" y="82"/>
                  </a:lnTo>
                  <a:lnTo>
                    <a:pt x="102" y="82"/>
                  </a:lnTo>
                  <a:lnTo>
                    <a:pt x="102" y="84"/>
                  </a:lnTo>
                  <a:lnTo>
                    <a:pt x="103" y="86"/>
                  </a:lnTo>
                  <a:lnTo>
                    <a:pt x="107" y="86"/>
                  </a:lnTo>
                  <a:lnTo>
                    <a:pt x="107" y="84"/>
                  </a:lnTo>
                  <a:lnTo>
                    <a:pt x="107" y="84"/>
                  </a:lnTo>
                  <a:lnTo>
                    <a:pt x="105" y="82"/>
                  </a:lnTo>
                  <a:lnTo>
                    <a:pt x="103" y="79"/>
                  </a:lnTo>
                  <a:lnTo>
                    <a:pt x="100" y="79"/>
                  </a:lnTo>
                  <a:close/>
                  <a:moveTo>
                    <a:pt x="5235" y="88"/>
                  </a:moveTo>
                  <a:lnTo>
                    <a:pt x="5239" y="86"/>
                  </a:lnTo>
                  <a:lnTo>
                    <a:pt x="5239" y="82"/>
                  </a:lnTo>
                  <a:lnTo>
                    <a:pt x="5239" y="81"/>
                  </a:lnTo>
                  <a:lnTo>
                    <a:pt x="5237" y="82"/>
                  </a:lnTo>
                  <a:lnTo>
                    <a:pt x="5235" y="84"/>
                  </a:lnTo>
                  <a:lnTo>
                    <a:pt x="5235" y="88"/>
                  </a:lnTo>
                  <a:lnTo>
                    <a:pt x="5235" y="88"/>
                  </a:lnTo>
                  <a:lnTo>
                    <a:pt x="5235" y="88"/>
                  </a:lnTo>
                  <a:close/>
                  <a:moveTo>
                    <a:pt x="1907" y="81"/>
                  </a:moveTo>
                  <a:lnTo>
                    <a:pt x="1903" y="82"/>
                  </a:lnTo>
                  <a:lnTo>
                    <a:pt x="1903" y="82"/>
                  </a:lnTo>
                  <a:lnTo>
                    <a:pt x="1901" y="82"/>
                  </a:lnTo>
                  <a:lnTo>
                    <a:pt x="1898" y="84"/>
                  </a:lnTo>
                  <a:lnTo>
                    <a:pt x="1898" y="81"/>
                  </a:lnTo>
                  <a:lnTo>
                    <a:pt x="1896" y="82"/>
                  </a:lnTo>
                  <a:lnTo>
                    <a:pt x="1893" y="84"/>
                  </a:lnTo>
                  <a:lnTo>
                    <a:pt x="1891" y="84"/>
                  </a:lnTo>
                  <a:lnTo>
                    <a:pt x="1889" y="86"/>
                  </a:lnTo>
                  <a:lnTo>
                    <a:pt x="1889" y="88"/>
                  </a:lnTo>
                  <a:lnTo>
                    <a:pt x="1887" y="89"/>
                  </a:lnTo>
                  <a:lnTo>
                    <a:pt x="1886" y="91"/>
                  </a:lnTo>
                  <a:lnTo>
                    <a:pt x="1887" y="93"/>
                  </a:lnTo>
                  <a:lnTo>
                    <a:pt x="1887" y="93"/>
                  </a:lnTo>
                  <a:lnTo>
                    <a:pt x="1886" y="95"/>
                  </a:lnTo>
                  <a:lnTo>
                    <a:pt x="1884" y="95"/>
                  </a:lnTo>
                  <a:lnTo>
                    <a:pt x="1880" y="96"/>
                  </a:lnTo>
                  <a:lnTo>
                    <a:pt x="1880" y="102"/>
                  </a:lnTo>
                  <a:lnTo>
                    <a:pt x="1880" y="102"/>
                  </a:lnTo>
                  <a:lnTo>
                    <a:pt x="1880" y="102"/>
                  </a:lnTo>
                  <a:lnTo>
                    <a:pt x="1880" y="103"/>
                  </a:lnTo>
                  <a:lnTo>
                    <a:pt x="1880" y="103"/>
                  </a:lnTo>
                  <a:lnTo>
                    <a:pt x="1880" y="105"/>
                  </a:lnTo>
                  <a:lnTo>
                    <a:pt x="1880" y="105"/>
                  </a:lnTo>
                  <a:lnTo>
                    <a:pt x="1880" y="109"/>
                  </a:lnTo>
                  <a:lnTo>
                    <a:pt x="1879" y="109"/>
                  </a:lnTo>
                  <a:lnTo>
                    <a:pt x="1879" y="112"/>
                  </a:lnTo>
                  <a:lnTo>
                    <a:pt x="1880" y="112"/>
                  </a:lnTo>
                  <a:lnTo>
                    <a:pt x="1879" y="123"/>
                  </a:lnTo>
                  <a:lnTo>
                    <a:pt x="1877" y="123"/>
                  </a:lnTo>
                  <a:lnTo>
                    <a:pt x="1877" y="123"/>
                  </a:lnTo>
                  <a:lnTo>
                    <a:pt x="1875" y="124"/>
                  </a:lnTo>
                  <a:lnTo>
                    <a:pt x="1875" y="124"/>
                  </a:lnTo>
                  <a:lnTo>
                    <a:pt x="1875" y="128"/>
                  </a:lnTo>
                  <a:lnTo>
                    <a:pt x="1879" y="128"/>
                  </a:lnTo>
                  <a:lnTo>
                    <a:pt x="1882" y="130"/>
                  </a:lnTo>
                  <a:lnTo>
                    <a:pt x="1882" y="131"/>
                  </a:lnTo>
                  <a:lnTo>
                    <a:pt x="1880" y="131"/>
                  </a:lnTo>
                  <a:lnTo>
                    <a:pt x="1879" y="133"/>
                  </a:lnTo>
                  <a:lnTo>
                    <a:pt x="1879" y="135"/>
                  </a:lnTo>
                  <a:lnTo>
                    <a:pt x="1877" y="135"/>
                  </a:lnTo>
                  <a:lnTo>
                    <a:pt x="1875" y="133"/>
                  </a:lnTo>
                  <a:lnTo>
                    <a:pt x="1873" y="133"/>
                  </a:lnTo>
                  <a:lnTo>
                    <a:pt x="1872" y="133"/>
                  </a:lnTo>
                  <a:lnTo>
                    <a:pt x="1870" y="135"/>
                  </a:lnTo>
                  <a:lnTo>
                    <a:pt x="1868" y="135"/>
                  </a:lnTo>
                  <a:lnTo>
                    <a:pt x="1870" y="137"/>
                  </a:lnTo>
                  <a:lnTo>
                    <a:pt x="1870" y="138"/>
                  </a:lnTo>
                  <a:lnTo>
                    <a:pt x="1872" y="140"/>
                  </a:lnTo>
                  <a:lnTo>
                    <a:pt x="1868" y="138"/>
                  </a:lnTo>
                  <a:lnTo>
                    <a:pt x="1868" y="140"/>
                  </a:lnTo>
                  <a:lnTo>
                    <a:pt x="1868" y="140"/>
                  </a:lnTo>
                  <a:lnTo>
                    <a:pt x="1866" y="140"/>
                  </a:lnTo>
                  <a:lnTo>
                    <a:pt x="1866" y="138"/>
                  </a:lnTo>
                  <a:lnTo>
                    <a:pt x="1863" y="138"/>
                  </a:lnTo>
                  <a:lnTo>
                    <a:pt x="1863" y="140"/>
                  </a:lnTo>
                  <a:lnTo>
                    <a:pt x="1863" y="140"/>
                  </a:lnTo>
                  <a:lnTo>
                    <a:pt x="1863" y="143"/>
                  </a:lnTo>
                  <a:lnTo>
                    <a:pt x="1866" y="143"/>
                  </a:lnTo>
                  <a:lnTo>
                    <a:pt x="1868" y="143"/>
                  </a:lnTo>
                  <a:lnTo>
                    <a:pt x="1872" y="143"/>
                  </a:lnTo>
                  <a:lnTo>
                    <a:pt x="1872" y="145"/>
                  </a:lnTo>
                  <a:lnTo>
                    <a:pt x="1872" y="145"/>
                  </a:lnTo>
                  <a:lnTo>
                    <a:pt x="1872" y="145"/>
                  </a:lnTo>
                  <a:lnTo>
                    <a:pt x="1870" y="147"/>
                  </a:lnTo>
                  <a:lnTo>
                    <a:pt x="1870" y="147"/>
                  </a:lnTo>
                  <a:lnTo>
                    <a:pt x="1870" y="147"/>
                  </a:lnTo>
                  <a:lnTo>
                    <a:pt x="1870" y="145"/>
                  </a:lnTo>
                  <a:lnTo>
                    <a:pt x="1866" y="145"/>
                  </a:lnTo>
                  <a:lnTo>
                    <a:pt x="1866" y="150"/>
                  </a:lnTo>
                  <a:lnTo>
                    <a:pt x="1863" y="152"/>
                  </a:lnTo>
                  <a:lnTo>
                    <a:pt x="1861" y="154"/>
                  </a:lnTo>
                  <a:lnTo>
                    <a:pt x="1859" y="156"/>
                  </a:lnTo>
                  <a:lnTo>
                    <a:pt x="1858" y="156"/>
                  </a:lnTo>
                  <a:lnTo>
                    <a:pt x="1859" y="163"/>
                  </a:lnTo>
                  <a:lnTo>
                    <a:pt x="1863" y="163"/>
                  </a:lnTo>
                  <a:lnTo>
                    <a:pt x="1863" y="164"/>
                  </a:lnTo>
                  <a:lnTo>
                    <a:pt x="1868" y="163"/>
                  </a:lnTo>
                  <a:lnTo>
                    <a:pt x="1868" y="159"/>
                  </a:lnTo>
                  <a:lnTo>
                    <a:pt x="1875" y="161"/>
                  </a:lnTo>
                  <a:lnTo>
                    <a:pt x="1875" y="159"/>
                  </a:lnTo>
                  <a:lnTo>
                    <a:pt x="1880" y="159"/>
                  </a:lnTo>
                  <a:lnTo>
                    <a:pt x="1880" y="161"/>
                  </a:lnTo>
                  <a:lnTo>
                    <a:pt x="1882" y="161"/>
                  </a:lnTo>
                  <a:lnTo>
                    <a:pt x="1884" y="161"/>
                  </a:lnTo>
                  <a:lnTo>
                    <a:pt x="1884" y="159"/>
                  </a:lnTo>
                  <a:lnTo>
                    <a:pt x="1886" y="159"/>
                  </a:lnTo>
                  <a:lnTo>
                    <a:pt x="1886" y="161"/>
                  </a:lnTo>
                  <a:lnTo>
                    <a:pt x="1887" y="161"/>
                  </a:lnTo>
                  <a:lnTo>
                    <a:pt x="1887" y="159"/>
                  </a:lnTo>
                  <a:lnTo>
                    <a:pt x="1889" y="159"/>
                  </a:lnTo>
                  <a:lnTo>
                    <a:pt x="1889" y="161"/>
                  </a:lnTo>
                  <a:lnTo>
                    <a:pt x="1893" y="161"/>
                  </a:lnTo>
                  <a:lnTo>
                    <a:pt x="1893" y="163"/>
                  </a:lnTo>
                  <a:lnTo>
                    <a:pt x="1894" y="163"/>
                  </a:lnTo>
                  <a:lnTo>
                    <a:pt x="1894" y="163"/>
                  </a:lnTo>
                  <a:lnTo>
                    <a:pt x="1894" y="163"/>
                  </a:lnTo>
                  <a:lnTo>
                    <a:pt x="1898" y="163"/>
                  </a:lnTo>
                  <a:lnTo>
                    <a:pt x="1900" y="161"/>
                  </a:lnTo>
                  <a:lnTo>
                    <a:pt x="1900" y="161"/>
                  </a:lnTo>
                  <a:lnTo>
                    <a:pt x="1900" y="159"/>
                  </a:lnTo>
                  <a:lnTo>
                    <a:pt x="1900" y="159"/>
                  </a:lnTo>
                  <a:lnTo>
                    <a:pt x="1900" y="159"/>
                  </a:lnTo>
                  <a:lnTo>
                    <a:pt x="1901" y="159"/>
                  </a:lnTo>
                  <a:lnTo>
                    <a:pt x="1901" y="163"/>
                  </a:lnTo>
                  <a:lnTo>
                    <a:pt x="1908" y="161"/>
                  </a:lnTo>
                  <a:lnTo>
                    <a:pt x="1908" y="163"/>
                  </a:lnTo>
                  <a:lnTo>
                    <a:pt x="1910" y="163"/>
                  </a:lnTo>
                  <a:lnTo>
                    <a:pt x="1910" y="161"/>
                  </a:lnTo>
                  <a:lnTo>
                    <a:pt x="1915" y="161"/>
                  </a:lnTo>
                  <a:lnTo>
                    <a:pt x="1917" y="159"/>
                  </a:lnTo>
                  <a:lnTo>
                    <a:pt x="1922" y="159"/>
                  </a:lnTo>
                  <a:lnTo>
                    <a:pt x="1922" y="161"/>
                  </a:lnTo>
                  <a:lnTo>
                    <a:pt x="1922" y="163"/>
                  </a:lnTo>
                  <a:lnTo>
                    <a:pt x="1920" y="164"/>
                  </a:lnTo>
                  <a:lnTo>
                    <a:pt x="1920" y="166"/>
                  </a:lnTo>
                  <a:lnTo>
                    <a:pt x="1924" y="164"/>
                  </a:lnTo>
                  <a:lnTo>
                    <a:pt x="1926" y="164"/>
                  </a:lnTo>
                  <a:lnTo>
                    <a:pt x="1927" y="163"/>
                  </a:lnTo>
                  <a:lnTo>
                    <a:pt x="1927" y="161"/>
                  </a:lnTo>
                  <a:lnTo>
                    <a:pt x="1929" y="159"/>
                  </a:lnTo>
                  <a:lnTo>
                    <a:pt x="1929" y="159"/>
                  </a:lnTo>
                  <a:lnTo>
                    <a:pt x="1933" y="159"/>
                  </a:lnTo>
                  <a:lnTo>
                    <a:pt x="1933" y="161"/>
                  </a:lnTo>
                  <a:lnTo>
                    <a:pt x="1931" y="163"/>
                  </a:lnTo>
                  <a:lnTo>
                    <a:pt x="1929" y="164"/>
                  </a:lnTo>
                  <a:lnTo>
                    <a:pt x="1927" y="166"/>
                  </a:lnTo>
                  <a:lnTo>
                    <a:pt x="1926" y="166"/>
                  </a:lnTo>
                  <a:lnTo>
                    <a:pt x="1926" y="171"/>
                  </a:lnTo>
                  <a:lnTo>
                    <a:pt x="1922" y="173"/>
                  </a:lnTo>
                  <a:lnTo>
                    <a:pt x="1920" y="175"/>
                  </a:lnTo>
                  <a:lnTo>
                    <a:pt x="1920" y="177"/>
                  </a:lnTo>
                  <a:lnTo>
                    <a:pt x="1924" y="177"/>
                  </a:lnTo>
                  <a:lnTo>
                    <a:pt x="1927" y="175"/>
                  </a:lnTo>
                  <a:lnTo>
                    <a:pt x="1929" y="171"/>
                  </a:lnTo>
                  <a:lnTo>
                    <a:pt x="1931" y="171"/>
                  </a:lnTo>
                  <a:lnTo>
                    <a:pt x="1931" y="168"/>
                  </a:lnTo>
                  <a:lnTo>
                    <a:pt x="1933" y="166"/>
                  </a:lnTo>
                  <a:lnTo>
                    <a:pt x="1934" y="164"/>
                  </a:lnTo>
                  <a:lnTo>
                    <a:pt x="1938" y="164"/>
                  </a:lnTo>
                  <a:lnTo>
                    <a:pt x="1940" y="163"/>
                  </a:lnTo>
                  <a:lnTo>
                    <a:pt x="1940" y="161"/>
                  </a:lnTo>
                  <a:lnTo>
                    <a:pt x="1941" y="159"/>
                  </a:lnTo>
                  <a:lnTo>
                    <a:pt x="1943" y="159"/>
                  </a:lnTo>
                  <a:lnTo>
                    <a:pt x="1943" y="161"/>
                  </a:lnTo>
                  <a:lnTo>
                    <a:pt x="1945" y="163"/>
                  </a:lnTo>
                  <a:lnTo>
                    <a:pt x="1947" y="164"/>
                  </a:lnTo>
                  <a:lnTo>
                    <a:pt x="1947" y="168"/>
                  </a:lnTo>
                  <a:lnTo>
                    <a:pt x="1947" y="170"/>
                  </a:lnTo>
                  <a:lnTo>
                    <a:pt x="1947" y="170"/>
                  </a:lnTo>
                  <a:lnTo>
                    <a:pt x="1947" y="170"/>
                  </a:lnTo>
                  <a:lnTo>
                    <a:pt x="1943" y="170"/>
                  </a:lnTo>
                  <a:lnTo>
                    <a:pt x="1943" y="177"/>
                  </a:lnTo>
                  <a:lnTo>
                    <a:pt x="1943" y="177"/>
                  </a:lnTo>
                  <a:lnTo>
                    <a:pt x="1943" y="178"/>
                  </a:lnTo>
                  <a:lnTo>
                    <a:pt x="1945" y="178"/>
                  </a:lnTo>
                  <a:lnTo>
                    <a:pt x="1945" y="177"/>
                  </a:lnTo>
                  <a:lnTo>
                    <a:pt x="1947" y="175"/>
                  </a:lnTo>
                  <a:lnTo>
                    <a:pt x="1948" y="171"/>
                  </a:lnTo>
                  <a:lnTo>
                    <a:pt x="1950" y="171"/>
                  </a:lnTo>
                  <a:lnTo>
                    <a:pt x="1952" y="173"/>
                  </a:lnTo>
                  <a:lnTo>
                    <a:pt x="1954" y="173"/>
                  </a:lnTo>
                  <a:lnTo>
                    <a:pt x="1954" y="175"/>
                  </a:lnTo>
                  <a:lnTo>
                    <a:pt x="1952" y="178"/>
                  </a:lnTo>
                  <a:lnTo>
                    <a:pt x="1952" y="180"/>
                  </a:lnTo>
                  <a:lnTo>
                    <a:pt x="1954" y="180"/>
                  </a:lnTo>
                  <a:lnTo>
                    <a:pt x="1954" y="180"/>
                  </a:lnTo>
                  <a:lnTo>
                    <a:pt x="1954" y="180"/>
                  </a:lnTo>
                  <a:lnTo>
                    <a:pt x="1957" y="180"/>
                  </a:lnTo>
                  <a:lnTo>
                    <a:pt x="1961" y="178"/>
                  </a:lnTo>
                  <a:lnTo>
                    <a:pt x="1961" y="177"/>
                  </a:lnTo>
                  <a:lnTo>
                    <a:pt x="1962" y="173"/>
                  </a:lnTo>
                  <a:lnTo>
                    <a:pt x="1962" y="173"/>
                  </a:lnTo>
                  <a:lnTo>
                    <a:pt x="1962" y="168"/>
                  </a:lnTo>
                  <a:lnTo>
                    <a:pt x="1964" y="168"/>
                  </a:lnTo>
                  <a:lnTo>
                    <a:pt x="1964" y="166"/>
                  </a:lnTo>
                  <a:lnTo>
                    <a:pt x="1964" y="166"/>
                  </a:lnTo>
                  <a:lnTo>
                    <a:pt x="1966" y="164"/>
                  </a:lnTo>
                  <a:lnTo>
                    <a:pt x="1966" y="163"/>
                  </a:lnTo>
                  <a:lnTo>
                    <a:pt x="1966" y="161"/>
                  </a:lnTo>
                  <a:lnTo>
                    <a:pt x="1964" y="163"/>
                  </a:lnTo>
                  <a:lnTo>
                    <a:pt x="1962" y="163"/>
                  </a:lnTo>
                  <a:lnTo>
                    <a:pt x="1962" y="163"/>
                  </a:lnTo>
                  <a:lnTo>
                    <a:pt x="1964" y="164"/>
                  </a:lnTo>
                  <a:lnTo>
                    <a:pt x="1962" y="166"/>
                  </a:lnTo>
                  <a:lnTo>
                    <a:pt x="1962" y="166"/>
                  </a:lnTo>
                  <a:lnTo>
                    <a:pt x="1962" y="168"/>
                  </a:lnTo>
                  <a:lnTo>
                    <a:pt x="1959" y="168"/>
                  </a:lnTo>
                  <a:lnTo>
                    <a:pt x="1957" y="159"/>
                  </a:lnTo>
                  <a:lnTo>
                    <a:pt x="1959" y="159"/>
                  </a:lnTo>
                  <a:lnTo>
                    <a:pt x="1961" y="156"/>
                  </a:lnTo>
                  <a:lnTo>
                    <a:pt x="1962" y="150"/>
                  </a:lnTo>
                  <a:lnTo>
                    <a:pt x="1961" y="152"/>
                  </a:lnTo>
                  <a:lnTo>
                    <a:pt x="1961" y="152"/>
                  </a:lnTo>
                  <a:lnTo>
                    <a:pt x="1961" y="152"/>
                  </a:lnTo>
                  <a:lnTo>
                    <a:pt x="1961" y="152"/>
                  </a:lnTo>
                  <a:lnTo>
                    <a:pt x="1959" y="154"/>
                  </a:lnTo>
                  <a:lnTo>
                    <a:pt x="1957" y="156"/>
                  </a:lnTo>
                  <a:lnTo>
                    <a:pt x="1955" y="159"/>
                  </a:lnTo>
                  <a:lnTo>
                    <a:pt x="1955" y="166"/>
                  </a:lnTo>
                  <a:lnTo>
                    <a:pt x="1954" y="164"/>
                  </a:lnTo>
                  <a:lnTo>
                    <a:pt x="1948" y="164"/>
                  </a:lnTo>
                  <a:lnTo>
                    <a:pt x="1948" y="163"/>
                  </a:lnTo>
                  <a:lnTo>
                    <a:pt x="1947" y="163"/>
                  </a:lnTo>
                  <a:lnTo>
                    <a:pt x="1947" y="159"/>
                  </a:lnTo>
                  <a:lnTo>
                    <a:pt x="1950" y="159"/>
                  </a:lnTo>
                  <a:lnTo>
                    <a:pt x="1952" y="159"/>
                  </a:lnTo>
                  <a:lnTo>
                    <a:pt x="1952" y="156"/>
                  </a:lnTo>
                  <a:lnTo>
                    <a:pt x="1950" y="156"/>
                  </a:lnTo>
                  <a:lnTo>
                    <a:pt x="1950" y="156"/>
                  </a:lnTo>
                  <a:lnTo>
                    <a:pt x="1948" y="154"/>
                  </a:lnTo>
                  <a:lnTo>
                    <a:pt x="1948" y="150"/>
                  </a:lnTo>
                  <a:lnTo>
                    <a:pt x="1950" y="150"/>
                  </a:lnTo>
                  <a:lnTo>
                    <a:pt x="1952" y="149"/>
                  </a:lnTo>
                  <a:lnTo>
                    <a:pt x="1954" y="147"/>
                  </a:lnTo>
                  <a:lnTo>
                    <a:pt x="1955" y="145"/>
                  </a:lnTo>
                  <a:lnTo>
                    <a:pt x="1955" y="142"/>
                  </a:lnTo>
                  <a:lnTo>
                    <a:pt x="1952" y="145"/>
                  </a:lnTo>
                  <a:lnTo>
                    <a:pt x="1952" y="143"/>
                  </a:lnTo>
                  <a:lnTo>
                    <a:pt x="1950" y="143"/>
                  </a:lnTo>
                  <a:lnTo>
                    <a:pt x="1950" y="147"/>
                  </a:lnTo>
                  <a:lnTo>
                    <a:pt x="1947" y="145"/>
                  </a:lnTo>
                  <a:lnTo>
                    <a:pt x="1947" y="147"/>
                  </a:lnTo>
                  <a:lnTo>
                    <a:pt x="1943" y="147"/>
                  </a:lnTo>
                  <a:lnTo>
                    <a:pt x="1943" y="147"/>
                  </a:lnTo>
                  <a:lnTo>
                    <a:pt x="1941" y="149"/>
                  </a:lnTo>
                  <a:lnTo>
                    <a:pt x="1941" y="149"/>
                  </a:lnTo>
                  <a:lnTo>
                    <a:pt x="1941" y="147"/>
                  </a:lnTo>
                  <a:lnTo>
                    <a:pt x="1938" y="147"/>
                  </a:lnTo>
                  <a:lnTo>
                    <a:pt x="1940" y="145"/>
                  </a:lnTo>
                  <a:lnTo>
                    <a:pt x="1940" y="143"/>
                  </a:lnTo>
                  <a:lnTo>
                    <a:pt x="1941" y="142"/>
                  </a:lnTo>
                  <a:lnTo>
                    <a:pt x="1941" y="140"/>
                  </a:lnTo>
                  <a:lnTo>
                    <a:pt x="1941" y="140"/>
                  </a:lnTo>
                  <a:lnTo>
                    <a:pt x="1940" y="142"/>
                  </a:lnTo>
                  <a:lnTo>
                    <a:pt x="1940" y="142"/>
                  </a:lnTo>
                  <a:lnTo>
                    <a:pt x="1936" y="142"/>
                  </a:lnTo>
                  <a:lnTo>
                    <a:pt x="1938" y="138"/>
                  </a:lnTo>
                  <a:lnTo>
                    <a:pt x="1934" y="138"/>
                  </a:lnTo>
                  <a:lnTo>
                    <a:pt x="1934" y="138"/>
                  </a:lnTo>
                  <a:lnTo>
                    <a:pt x="1933" y="137"/>
                  </a:lnTo>
                  <a:lnTo>
                    <a:pt x="1934" y="137"/>
                  </a:lnTo>
                  <a:lnTo>
                    <a:pt x="1936" y="135"/>
                  </a:lnTo>
                  <a:lnTo>
                    <a:pt x="1938" y="131"/>
                  </a:lnTo>
                  <a:lnTo>
                    <a:pt x="1940" y="128"/>
                  </a:lnTo>
                  <a:lnTo>
                    <a:pt x="1936" y="126"/>
                  </a:lnTo>
                  <a:lnTo>
                    <a:pt x="1934" y="123"/>
                  </a:lnTo>
                  <a:lnTo>
                    <a:pt x="1933" y="123"/>
                  </a:lnTo>
                  <a:lnTo>
                    <a:pt x="1931" y="126"/>
                  </a:lnTo>
                  <a:lnTo>
                    <a:pt x="1926" y="126"/>
                  </a:lnTo>
                  <a:lnTo>
                    <a:pt x="1926" y="126"/>
                  </a:lnTo>
                  <a:lnTo>
                    <a:pt x="1926" y="124"/>
                  </a:lnTo>
                  <a:lnTo>
                    <a:pt x="1926" y="124"/>
                  </a:lnTo>
                  <a:lnTo>
                    <a:pt x="1926" y="123"/>
                  </a:lnTo>
                  <a:lnTo>
                    <a:pt x="1926" y="123"/>
                  </a:lnTo>
                  <a:lnTo>
                    <a:pt x="1924" y="124"/>
                  </a:lnTo>
                  <a:lnTo>
                    <a:pt x="1922" y="126"/>
                  </a:lnTo>
                  <a:lnTo>
                    <a:pt x="1922" y="126"/>
                  </a:lnTo>
                  <a:lnTo>
                    <a:pt x="1917" y="126"/>
                  </a:lnTo>
                  <a:lnTo>
                    <a:pt x="1917" y="130"/>
                  </a:lnTo>
                  <a:lnTo>
                    <a:pt x="1917" y="130"/>
                  </a:lnTo>
                  <a:lnTo>
                    <a:pt x="1915" y="130"/>
                  </a:lnTo>
                  <a:lnTo>
                    <a:pt x="1915" y="131"/>
                  </a:lnTo>
                  <a:lnTo>
                    <a:pt x="1915" y="131"/>
                  </a:lnTo>
                  <a:lnTo>
                    <a:pt x="1914" y="126"/>
                  </a:lnTo>
                  <a:lnTo>
                    <a:pt x="1908" y="128"/>
                  </a:lnTo>
                  <a:lnTo>
                    <a:pt x="1908" y="130"/>
                  </a:lnTo>
                  <a:lnTo>
                    <a:pt x="1908" y="130"/>
                  </a:lnTo>
                  <a:lnTo>
                    <a:pt x="1908" y="124"/>
                  </a:lnTo>
                  <a:lnTo>
                    <a:pt x="1905" y="124"/>
                  </a:lnTo>
                  <a:lnTo>
                    <a:pt x="1905" y="126"/>
                  </a:lnTo>
                  <a:lnTo>
                    <a:pt x="1901" y="126"/>
                  </a:lnTo>
                  <a:lnTo>
                    <a:pt x="1903" y="124"/>
                  </a:lnTo>
                  <a:lnTo>
                    <a:pt x="1907" y="123"/>
                  </a:lnTo>
                  <a:lnTo>
                    <a:pt x="1908" y="121"/>
                  </a:lnTo>
                  <a:lnTo>
                    <a:pt x="1908" y="119"/>
                  </a:lnTo>
                  <a:lnTo>
                    <a:pt x="1908" y="119"/>
                  </a:lnTo>
                  <a:lnTo>
                    <a:pt x="1908" y="119"/>
                  </a:lnTo>
                  <a:lnTo>
                    <a:pt x="1907" y="117"/>
                  </a:lnTo>
                  <a:lnTo>
                    <a:pt x="1905" y="116"/>
                  </a:lnTo>
                  <a:lnTo>
                    <a:pt x="1901" y="116"/>
                  </a:lnTo>
                  <a:lnTo>
                    <a:pt x="1901" y="114"/>
                  </a:lnTo>
                  <a:lnTo>
                    <a:pt x="1900" y="114"/>
                  </a:lnTo>
                  <a:lnTo>
                    <a:pt x="1900" y="117"/>
                  </a:lnTo>
                  <a:lnTo>
                    <a:pt x="1898" y="116"/>
                  </a:lnTo>
                  <a:lnTo>
                    <a:pt x="1898" y="117"/>
                  </a:lnTo>
                  <a:lnTo>
                    <a:pt x="1896" y="117"/>
                  </a:lnTo>
                  <a:lnTo>
                    <a:pt x="1896" y="121"/>
                  </a:lnTo>
                  <a:lnTo>
                    <a:pt x="1893" y="121"/>
                  </a:lnTo>
                  <a:lnTo>
                    <a:pt x="1893" y="124"/>
                  </a:lnTo>
                  <a:lnTo>
                    <a:pt x="1891" y="124"/>
                  </a:lnTo>
                  <a:lnTo>
                    <a:pt x="1891" y="124"/>
                  </a:lnTo>
                  <a:lnTo>
                    <a:pt x="1891" y="126"/>
                  </a:lnTo>
                  <a:lnTo>
                    <a:pt x="1889" y="126"/>
                  </a:lnTo>
                  <a:lnTo>
                    <a:pt x="1889" y="123"/>
                  </a:lnTo>
                  <a:lnTo>
                    <a:pt x="1893" y="123"/>
                  </a:lnTo>
                  <a:lnTo>
                    <a:pt x="1891" y="119"/>
                  </a:lnTo>
                  <a:lnTo>
                    <a:pt x="1889" y="119"/>
                  </a:lnTo>
                  <a:lnTo>
                    <a:pt x="1891" y="117"/>
                  </a:lnTo>
                  <a:lnTo>
                    <a:pt x="1891" y="116"/>
                  </a:lnTo>
                  <a:lnTo>
                    <a:pt x="1889" y="116"/>
                  </a:lnTo>
                  <a:lnTo>
                    <a:pt x="1889" y="114"/>
                  </a:lnTo>
                  <a:lnTo>
                    <a:pt x="1891" y="114"/>
                  </a:lnTo>
                  <a:lnTo>
                    <a:pt x="1891" y="110"/>
                  </a:lnTo>
                  <a:lnTo>
                    <a:pt x="1896" y="107"/>
                  </a:lnTo>
                  <a:lnTo>
                    <a:pt x="1896" y="96"/>
                  </a:lnTo>
                  <a:lnTo>
                    <a:pt x="1898" y="98"/>
                  </a:lnTo>
                  <a:lnTo>
                    <a:pt x="1898" y="96"/>
                  </a:lnTo>
                  <a:lnTo>
                    <a:pt x="1901" y="96"/>
                  </a:lnTo>
                  <a:lnTo>
                    <a:pt x="1903" y="93"/>
                  </a:lnTo>
                  <a:lnTo>
                    <a:pt x="1903" y="91"/>
                  </a:lnTo>
                  <a:lnTo>
                    <a:pt x="1900" y="91"/>
                  </a:lnTo>
                  <a:lnTo>
                    <a:pt x="1900" y="88"/>
                  </a:lnTo>
                  <a:lnTo>
                    <a:pt x="1903" y="88"/>
                  </a:lnTo>
                  <a:lnTo>
                    <a:pt x="1903" y="86"/>
                  </a:lnTo>
                  <a:lnTo>
                    <a:pt x="1905" y="86"/>
                  </a:lnTo>
                  <a:lnTo>
                    <a:pt x="1907" y="84"/>
                  </a:lnTo>
                  <a:lnTo>
                    <a:pt x="1907" y="81"/>
                  </a:lnTo>
                  <a:close/>
                  <a:moveTo>
                    <a:pt x="5301" y="91"/>
                  </a:moveTo>
                  <a:lnTo>
                    <a:pt x="5308" y="91"/>
                  </a:lnTo>
                  <a:lnTo>
                    <a:pt x="5308" y="88"/>
                  </a:lnTo>
                  <a:lnTo>
                    <a:pt x="5308" y="88"/>
                  </a:lnTo>
                  <a:lnTo>
                    <a:pt x="5307" y="86"/>
                  </a:lnTo>
                  <a:lnTo>
                    <a:pt x="5303" y="86"/>
                  </a:lnTo>
                  <a:lnTo>
                    <a:pt x="5301" y="84"/>
                  </a:lnTo>
                  <a:lnTo>
                    <a:pt x="5301" y="91"/>
                  </a:lnTo>
                  <a:close/>
                  <a:moveTo>
                    <a:pt x="5314" y="86"/>
                  </a:moveTo>
                  <a:lnTo>
                    <a:pt x="5314" y="88"/>
                  </a:lnTo>
                  <a:lnTo>
                    <a:pt x="5312" y="88"/>
                  </a:lnTo>
                  <a:lnTo>
                    <a:pt x="5310" y="88"/>
                  </a:lnTo>
                  <a:lnTo>
                    <a:pt x="5310" y="89"/>
                  </a:lnTo>
                  <a:lnTo>
                    <a:pt x="5314" y="89"/>
                  </a:lnTo>
                  <a:lnTo>
                    <a:pt x="5314" y="88"/>
                  </a:lnTo>
                  <a:lnTo>
                    <a:pt x="5315" y="88"/>
                  </a:lnTo>
                  <a:lnTo>
                    <a:pt x="5315" y="86"/>
                  </a:lnTo>
                  <a:lnTo>
                    <a:pt x="5315" y="86"/>
                  </a:lnTo>
                  <a:lnTo>
                    <a:pt x="5314" y="86"/>
                  </a:lnTo>
                  <a:close/>
                  <a:moveTo>
                    <a:pt x="2760" y="93"/>
                  </a:moveTo>
                  <a:lnTo>
                    <a:pt x="2760" y="91"/>
                  </a:lnTo>
                  <a:lnTo>
                    <a:pt x="2760" y="91"/>
                  </a:lnTo>
                  <a:lnTo>
                    <a:pt x="2760" y="91"/>
                  </a:lnTo>
                  <a:lnTo>
                    <a:pt x="2760" y="89"/>
                  </a:lnTo>
                  <a:lnTo>
                    <a:pt x="2753" y="88"/>
                  </a:lnTo>
                  <a:lnTo>
                    <a:pt x="2753" y="89"/>
                  </a:lnTo>
                  <a:lnTo>
                    <a:pt x="2755" y="91"/>
                  </a:lnTo>
                  <a:lnTo>
                    <a:pt x="2755" y="93"/>
                  </a:lnTo>
                  <a:lnTo>
                    <a:pt x="2760" y="93"/>
                  </a:lnTo>
                  <a:close/>
                  <a:moveTo>
                    <a:pt x="5256" y="93"/>
                  </a:moveTo>
                  <a:lnTo>
                    <a:pt x="5258" y="95"/>
                  </a:lnTo>
                  <a:lnTo>
                    <a:pt x="5258" y="95"/>
                  </a:lnTo>
                  <a:lnTo>
                    <a:pt x="5258" y="95"/>
                  </a:lnTo>
                  <a:lnTo>
                    <a:pt x="5258" y="96"/>
                  </a:lnTo>
                  <a:lnTo>
                    <a:pt x="5261" y="96"/>
                  </a:lnTo>
                  <a:lnTo>
                    <a:pt x="5261" y="95"/>
                  </a:lnTo>
                  <a:lnTo>
                    <a:pt x="5261" y="95"/>
                  </a:lnTo>
                  <a:lnTo>
                    <a:pt x="5260" y="93"/>
                  </a:lnTo>
                  <a:lnTo>
                    <a:pt x="5260" y="93"/>
                  </a:lnTo>
                  <a:lnTo>
                    <a:pt x="5256" y="93"/>
                  </a:lnTo>
                  <a:close/>
                  <a:moveTo>
                    <a:pt x="1907" y="100"/>
                  </a:moveTo>
                  <a:lnTo>
                    <a:pt x="1907" y="98"/>
                  </a:lnTo>
                  <a:lnTo>
                    <a:pt x="1905" y="98"/>
                  </a:lnTo>
                  <a:lnTo>
                    <a:pt x="1905" y="98"/>
                  </a:lnTo>
                  <a:lnTo>
                    <a:pt x="1905" y="98"/>
                  </a:lnTo>
                  <a:lnTo>
                    <a:pt x="1907" y="100"/>
                  </a:lnTo>
                  <a:close/>
                  <a:moveTo>
                    <a:pt x="866" y="100"/>
                  </a:moveTo>
                  <a:lnTo>
                    <a:pt x="863" y="100"/>
                  </a:lnTo>
                  <a:lnTo>
                    <a:pt x="861" y="100"/>
                  </a:lnTo>
                  <a:lnTo>
                    <a:pt x="861" y="103"/>
                  </a:lnTo>
                  <a:lnTo>
                    <a:pt x="861" y="105"/>
                  </a:lnTo>
                  <a:lnTo>
                    <a:pt x="863" y="107"/>
                  </a:lnTo>
                  <a:lnTo>
                    <a:pt x="863" y="109"/>
                  </a:lnTo>
                  <a:lnTo>
                    <a:pt x="863" y="109"/>
                  </a:lnTo>
                  <a:lnTo>
                    <a:pt x="863" y="110"/>
                  </a:lnTo>
                  <a:lnTo>
                    <a:pt x="864" y="114"/>
                  </a:lnTo>
                  <a:lnTo>
                    <a:pt x="864" y="116"/>
                  </a:lnTo>
                  <a:lnTo>
                    <a:pt x="866" y="117"/>
                  </a:lnTo>
                  <a:lnTo>
                    <a:pt x="866" y="117"/>
                  </a:lnTo>
                  <a:lnTo>
                    <a:pt x="871" y="117"/>
                  </a:lnTo>
                  <a:lnTo>
                    <a:pt x="871" y="114"/>
                  </a:lnTo>
                  <a:lnTo>
                    <a:pt x="871" y="114"/>
                  </a:lnTo>
                  <a:lnTo>
                    <a:pt x="871" y="116"/>
                  </a:lnTo>
                  <a:lnTo>
                    <a:pt x="871" y="116"/>
                  </a:lnTo>
                  <a:lnTo>
                    <a:pt x="873" y="117"/>
                  </a:lnTo>
                  <a:lnTo>
                    <a:pt x="875" y="117"/>
                  </a:lnTo>
                  <a:lnTo>
                    <a:pt x="877" y="117"/>
                  </a:lnTo>
                  <a:lnTo>
                    <a:pt x="877" y="117"/>
                  </a:lnTo>
                  <a:lnTo>
                    <a:pt x="882" y="117"/>
                  </a:lnTo>
                  <a:lnTo>
                    <a:pt x="887" y="117"/>
                  </a:lnTo>
                  <a:lnTo>
                    <a:pt x="887" y="123"/>
                  </a:lnTo>
                  <a:lnTo>
                    <a:pt x="885" y="123"/>
                  </a:lnTo>
                  <a:lnTo>
                    <a:pt x="884" y="126"/>
                  </a:lnTo>
                  <a:lnTo>
                    <a:pt x="885" y="126"/>
                  </a:lnTo>
                  <a:lnTo>
                    <a:pt x="885" y="126"/>
                  </a:lnTo>
                  <a:lnTo>
                    <a:pt x="892" y="124"/>
                  </a:lnTo>
                  <a:lnTo>
                    <a:pt x="892" y="126"/>
                  </a:lnTo>
                  <a:lnTo>
                    <a:pt x="896" y="126"/>
                  </a:lnTo>
                  <a:lnTo>
                    <a:pt x="896" y="126"/>
                  </a:lnTo>
                  <a:lnTo>
                    <a:pt x="898" y="128"/>
                  </a:lnTo>
                  <a:lnTo>
                    <a:pt x="898" y="128"/>
                  </a:lnTo>
                  <a:lnTo>
                    <a:pt x="899" y="128"/>
                  </a:lnTo>
                  <a:lnTo>
                    <a:pt x="899" y="130"/>
                  </a:lnTo>
                  <a:lnTo>
                    <a:pt x="899" y="130"/>
                  </a:lnTo>
                  <a:lnTo>
                    <a:pt x="899" y="133"/>
                  </a:lnTo>
                  <a:lnTo>
                    <a:pt x="903" y="133"/>
                  </a:lnTo>
                  <a:lnTo>
                    <a:pt x="903" y="135"/>
                  </a:lnTo>
                  <a:lnTo>
                    <a:pt x="908" y="133"/>
                  </a:lnTo>
                  <a:lnTo>
                    <a:pt x="908" y="137"/>
                  </a:lnTo>
                  <a:lnTo>
                    <a:pt x="908" y="137"/>
                  </a:lnTo>
                  <a:lnTo>
                    <a:pt x="908" y="138"/>
                  </a:lnTo>
                  <a:lnTo>
                    <a:pt x="908" y="140"/>
                  </a:lnTo>
                  <a:lnTo>
                    <a:pt x="908" y="140"/>
                  </a:lnTo>
                  <a:lnTo>
                    <a:pt x="912" y="143"/>
                  </a:lnTo>
                  <a:lnTo>
                    <a:pt x="913" y="143"/>
                  </a:lnTo>
                  <a:lnTo>
                    <a:pt x="915" y="145"/>
                  </a:lnTo>
                  <a:lnTo>
                    <a:pt x="919" y="145"/>
                  </a:lnTo>
                  <a:lnTo>
                    <a:pt x="920" y="147"/>
                  </a:lnTo>
                  <a:lnTo>
                    <a:pt x="933" y="147"/>
                  </a:lnTo>
                  <a:lnTo>
                    <a:pt x="933" y="149"/>
                  </a:lnTo>
                  <a:lnTo>
                    <a:pt x="934" y="149"/>
                  </a:lnTo>
                  <a:lnTo>
                    <a:pt x="934" y="149"/>
                  </a:lnTo>
                  <a:lnTo>
                    <a:pt x="936" y="149"/>
                  </a:lnTo>
                  <a:lnTo>
                    <a:pt x="936" y="149"/>
                  </a:lnTo>
                  <a:lnTo>
                    <a:pt x="936" y="150"/>
                  </a:lnTo>
                  <a:lnTo>
                    <a:pt x="941" y="150"/>
                  </a:lnTo>
                  <a:lnTo>
                    <a:pt x="941" y="147"/>
                  </a:lnTo>
                  <a:lnTo>
                    <a:pt x="940" y="145"/>
                  </a:lnTo>
                  <a:lnTo>
                    <a:pt x="940" y="143"/>
                  </a:lnTo>
                  <a:lnTo>
                    <a:pt x="938" y="142"/>
                  </a:lnTo>
                  <a:lnTo>
                    <a:pt x="936" y="142"/>
                  </a:lnTo>
                  <a:lnTo>
                    <a:pt x="936" y="140"/>
                  </a:lnTo>
                  <a:lnTo>
                    <a:pt x="936" y="140"/>
                  </a:lnTo>
                  <a:lnTo>
                    <a:pt x="934" y="138"/>
                  </a:lnTo>
                  <a:lnTo>
                    <a:pt x="934" y="138"/>
                  </a:lnTo>
                  <a:lnTo>
                    <a:pt x="933" y="137"/>
                  </a:lnTo>
                  <a:lnTo>
                    <a:pt x="933" y="135"/>
                  </a:lnTo>
                  <a:lnTo>
                    <a:pt x="929" y="133"/>
                  </a:lnTo>
                  <a:lnTo>
                    <a:pt x="926" y="128"/>
                  </a:lnTo>
                  <a:lnTo>
                    <a:pt x="908" y="123"/>
                  </a:lnTo>
                  <a:lnTo>
                    <a:pt x="908" y="117"/>
                  </a:lnTo>
                  <a:lnTo>
                    <a:pt x="906" y="116"/>
                  </a:lnTo>
                  <a:lnTo>
                    <a:pt x="905" y="114"/>
                  </a:lnTo>
                  <a:lnTo>
                    <a:pt x="903" y="112"/>
                  </a:lnTo>
                  <a:lnTo>
                    <a:pt x="901" y="110"/>
                  </a:lnTo>
                  <a:lnTo>
                    <a:pt x="899" y="109"/>
                  </a:lnTo>
                  <a:lnTo>
                    <a:pt x="899" y="109"/>
                  </a:lnTo>
                  <a:lnTo>
                    <a:pt x="896" y="107"/>
                  </a:lnTo>
                  <a:lnTo>
                    <a:pt x="892" y="107"/>
                  </a:lnTo>
                  <a:lnTo>
                    <a:pt x="887" y="107"/>
                  </a:lnTo>
                  <a:lnTo>
                    <a:pt x="884" y="107"/>
                  </a:lnTo>
                  <a:lnTo>
                    <a:pt x="884" y="105"/>
                  </a:lnTo>
                  <a:lnTo>
                    <a:pt x="880" y="105"/>
                  </a:lnTo>
                  <a:lnTo>
                    <a:pt x="880" y="105"/>
                  </a:lnTo>
                  <a:lnTo>
                    <a:pt x="871" y="103"/>
                  </a:lnTo>
                  <a:lnTo>
                    <a:pt x="870" y="100"/>
                  </a:lnTo>
                  <a:lnTo>
                    <a:pt x="866" y="100"/>
                  </a:lnTo>
                  <a:lnTo>
                    <a:pt x="866" y="100"/>
                  </a:lnTo>
                  <a:close/>
                  <a:moveTo>
                    <a:pt x="2682" y="109"/>
                  </a:moveTo>
                  <a:lnTo>
                    <a:pt x="2682" y="109"/>
                  </a:lnTo>
                  <a:lnTo>
                    <a:pt x="2682" y="107"/>
                  </a:lnTo>
                  <a:lnTo>
                    <a:pt x="2678" y="107"/>
                  </a:lnTo>
                  <a:lnTo>
                    <a:pt x="2678" y="109"/>
                  </a:lnTo>
                  <a:lnTo>
                    <a:pt x="2680" y="109"/>
                  </a:lnTo>
                  <a:lnTo>
                    <a:pt x="2680" y="109"/>
                  </a:lnTo>
                  <a:lnTo>
                    <a:pt x="2682" y="109"/>
                  </a:lnTo>
                  <a:close/>
                  <a:moveTo>
                    <a:pt x="905" y="112"/>
                  </a:moveTo>
                  <a:lnTo>
                    <a:pt x="905" y="109"/>
                  </a:lnTo>
                  <a:lnTo>
                    <a:pt x="903" y="109"/>
                  </a:lnTo>
                  <a:lnTo>
                    <a:pt x="903" y="110"/>
                  </a:lnTo>
                  <a:lnTo>
                    <a:pt x="903" y="110"/>
                  </a:lnTo>
                  <a:lnTo>
                    <a:pt x="903" y="112"/>
                  </a:lnTo>
                  <a:lnTo>
                    <a:pt x="905" y="112"/>
                  </a:lnTo>
                  <a:close/>
                  <a:moveTo>
                    <a:pt x="4937" y="114"/>
                  </a:moveTo>
                  <a:lnTo>
                    <a:pt x="4937" y="112"/>
                  </a:lnTo>
                  <a:lnTo>
                    <a:pt x="4933" y="114"/>
                  </a:lnTo>
                  <a:lnTo>
                    <a:pt x="4930" y="116"/>
                  </a:lnTo>
                  <a:lnTo>
                    <a:pt x="4924" y="117"/>
                  </a:lnTo>
                  <a:lnTo>
                    <a:pt x="4926" y="121"/>
                  </a:lnTo>
                  <a:lnTo>
                    <a:pt x="4930" y="119"/>
                  </a:lnTo>
                  <a:lnTo>
                    <a:pt x="4933" y="117"/>
                  </a:lnTo>
                  <a:lnTo>
                    <a:pt x="4935" y="116"/>
                  </a:lnTo>
                  <a:lnTo>
                    <a:pt x="4937" y="114"/>
                  </a:lnTo>
                  <a:lnTo>
                    <a:pt x="4937" y="114"/>
                  </a:lnTo>
                  <a:lnTo>
                    <a:pt x="4937" y="114"/>
                  </a:lnTo>
                  <a:close/>
                  <a:moveTo>
                    <a:pt x="915" y="114"/>
                  </a:moveTo>
                  <a:lnTo>
                    <a:pt x="915" y="117"/>
                  </a:lnTo>
                  <a:lnTo>
                    <a:pt x="917" y="121"/>
                  </a:lnTo>
                  <a:lnTo>
                    <a:pt x="919" y="121"/>
                  </a:lnTo>
                  <a:lnTo>
                    <a:pt x="922" y="123"/>
                  </a:lnTo>
                  <a:lnTo>
                    <a:pt x="920" y="119"/>
                  </a:lnTo>
                  <a:lnTo>
                    <a:pt x="919" y="117"/>
                  </a:lnTo>
                  <a:lnTo>
                    <a:pt x="917" y="114"/>
                  </a:lnTo>
                  <a:lnTo>
                    <a:pt x="915" y="114"/>
                  </a:lnTo>
                  <a:close/>
                  <a:moveTo>
                    <a:pt x="1818" y="138"/>
                  </a:moveTo>
                  <a:lnTo>
                    <a:pt x="1818" y="137"/>
                  </a:lnTo>
                  <a:lnTo>
                    <a:pt x="1816" y="137"/>
                  </a:lnTo>
                  <a:lnTo>
                    <a:pt x="1816" y="137"/>
                  </a:lnTo>
                  <a:lnTo>
                    <a:pt x="1814" y="135"/>
                  </a:lnTo>
                  <a:lnTo>
                    <a:pt x="1814" y="133"/>
                  </a:lnTo>
                  <a:lnTo>
                    <a:pt x="1809" y="133"/>
                  </a:lnTo>
                  <a:lnTo>
                    <a:pt x="1809" y="131"/>
                  </a:lnTo>
                  <a:lnTo>
                    <a:pt x="1807" y="130"/>
                  </a:lnTo>
                  <a:lnTo>
                    <a:pt x="1807" y="130"/>
                  </a:lnTo>
                  <a:lnTo>
                    <a:pt x="1805" y="128"/>
                  </a:lnTo>
                  <a:lnTo>
                    <a:pt x="1804" y="128"/>
                  </a:lnTo>
                  <a:lnTo>
                    <a:pt x="1804" y="126"/>
                  </a:lnTo>
                  <a:lnTo>
                    <a:pt x="1804" y="126"/>
                  </a:lnTo>
                  <a:lnTo>
                    <a:pt x="1802" y="126"/>
                  </a:lnTo>
                  <a:lnTo>
                    <a:pt x="1802" y="124"/>
                  </a:lnTo>
                  <a:lnTo>
                    <a:pt x="1795" y="123"/>
                  </a:lnTo>
                  <a:lnTo>
                    <a:pt x="1791" y="121"/>
                  </a:lnTo>
                  <a:lnTo>
                    <a:pt x="1788" y="119"/>
                  </a:lnTo>
                  <a:lnTo>
                    <a:pt x="1783" y="119"/>
                  </a:lnTo>
                  <a:lnTo>
                    <a:pt x="1779" y="117"/>
                  </a:lnTo>
                  <a:lnTo>
                    <a:pt x="1779" y="123"/>
                  </a:lnTo>
                  <a:lnTo>
                    <a:pt x="1783" y="123"/>
                  </a:lnTo>
                  <a:lnTo>
                    <a:pt x="1786" y="126"/>
                  </a:lnTo>
                  <a:lnTo>
                    <a:pt x="1790" y="130"/>
                  </a:lnTo>
                  <a:lnTo>
                    <a:pt x="1791" y="130"/>
                  </a:lnTo>
                  <a:lnTo>
                    <a:pt x="1791" y="133"/>
                  </a:lnTo>
                  <a:lnTo>
                    <a:pt x="1802" y="135"/>
                  </a:lnTo>
                  <a:lnTo>
                    <a:pt x="1802" y="138"/>
                  </a:lnTo>
                  <a:lnTo>
                    <a:pt x="1809" y="138"/>
                  </a:lnTo>
                  <a:lnTo>
                    <a:pt x="1811" y="142"/>
                  </a:lnTo>
                  <a:lnTo>
                    <a:pt x="1816" y="142"/>
                  </a:lnTo>
                  <a:lnTo>
                    <a:pt x="1816" y="140"/>
                  </a:lnTo>
                  <a:lnTo>
                    <a:pt x="1816" y="138"/>
                  </a:lnTo>
                  <a:lnTo>
                    <a:pt x="1818" y="138"/>
                  </a:lnTo>
                  <a:close/>
                  <a:moveTo>
                    <a:pt x="4917" y="138"/>
                  </a:moveTo>
                  <a:lnTo>
                    <a:pt x="4917" y="138"/>
                  </a:lnTo>
                  <a:lnTo>
                    <a:pt x="4917" y="137"/>
                  </a:lnTo>
                  <a:lnTo>
                    <a:pt x="4917" y="135"/>
                  </a:lnTo>
                  <a:lnTo>
                    <a:pt x="4914" y="135"/>
                  </a:lnTo>
                  <a:lnTo>
                    <a:pt x="4916" y="137"/>
                  </a:lnTo>
                  <a:lnTo>
                    <a:pt x="4916" y="137"/>
                  </a:lnTo>
                  <a:lnTo>
                    <a:pt x="4916" y="138"/>
                  </a:lnTo>
                  <a:lnTo>
                    <a:pt x="4916" y="138"/>
                  </a:lnTo>
                  <a:lnTo>
                    <a:pt x="4917" y="138"/>
                  </a:lnTo>
                  <a:close/>
                  <a:moveTo>
                    <a:pt x="1442" y="143"/>
                  </a:moveTo>
                  <a:lnTo>
                    <a:pt x="1440" y="145"/>
                  </a:lnTo>
                  <a:lnTo>
                    <a:pt x="1444" y="145"/>
                  </a:lnTo>
                  <a:lnTo>
                    <a:pt x="1444" y="145"/>
                  </a:lnTo>
                  <a:lnTo>
                    <a:pt x="1442" y="143"/>
                  </a:lnTo>
                  <a:close/>
                  <a:moveTo>
                    <a:pt x="4905" y="150"/>
                  </a:moveTo>
                  <a:lnTo>
                    <a:pt x="4905" y="152"/>
                  </a:lnTo>
                  <a:lnTo>
                    <a:pt x="4907" y="152"/>
                  </a:lnTo>
                  <a:lnTo>
                    <a:pt x="4907" y="150"/>
                  </a:lnTo>
                  <a:lnTo>
                    <a:pt x="4907" y="150"/>
                  </a:lnTo>
                  <a:lnTo>
                    <a:pt x="4905" y="150"/>
                  </a:lnTo>
                  <a:close/>
                  <a:moveTo>
                    <a:pt x="1425" y="156"/>
                  </a:moveTo>
                  <a:lnTo>
                    <a:pt x="1425" y="156"/>
                  </a:lnTo>
                  <a:lnTo>
                    <a:pt x="1427" y="156"/>
                  </a:lnTo>
                  <a:lnTo>
                    <a:pt x="1427" y="156"/>
                  </a:lnTo>
                  <a:lnTo>
                    <a:pt x="1427" y="154"/>
                  </a:lnTo>
                  <a:lnTo>
                    <a:pt x="1425" y="154"/>
                  </a:lnTo>
                  <a:lnTo>
                    <a:pt x="1425" y="156"/>
                  </a:lnTo>
                  <a:lnTo>
                    <a:pt x="1425" y="156"/>
                  </a:lnTo>
                  <a:lnTo>
                    <a:pt x="1425" y="156"/>
                  </a:lnTo>
                  <a:close/>
                  <a:moveTo>
                    <a:pt x="1823" y="166"/>
                  </a:moveTo>
                  <a:lnTo>
                    <a:pt x="1819" y="166"/>
                  </a:lnTo>
                  <a:lnTo>
                    <a:pt x="1819" y="168"/>
                  </a:lnTo>
                  <a:lnTo>
                    <a:pt x="1816" y="168"/>
                  </a:lnTo>
                  <a:lnTo>
                    <a:pt x="1816" y="171"/>
                  </a:lnTo>
                  <a:lnTo>
                    <a:pt x="1819" y="170"/>
                  </a:lnTo>
                  <a:lnTo>
                    <a:pt x="1819" y="168"/>
                  </a:lnTo>
                  <a:lnTo>
                    <a:pt x="1823" y="168"/>
                  </a:lnTo>
                  <a:lnTo>
                    <a:pt x="1823" y="166"/>
                  </a:lnTo>
                  <a:close/>
                  <a:moveTo>
                    <a:pt x="1910" y="175"/>
                  </a:moveTo>
                  <a:lnTo>
                    <a:pt x="1912" y="177"/>
                  </a:lnTo>
                  <a:lnTo>
                    <a:pt x="1912" y="178"/>
                  </a:lnTo>
                  <a:lnTo>
                    <a:pt x="1914" y="180"/>
                  </a:lnTo>
                  <a:lnTo>
                    <a:pt x="1914" y="180"/>
                  </a:lnTo>
                  <a:lnTo>
                    <a:pt x="1914" y="182"/>
                  </a:lnTo>
                  <a:lnTo>
                    <a:pt x="1914" y="182"/>
                  </a:lnTo>
                  <a:lnTo>
                    <a:pt x="1915" y="178"/>
                  </a:lnTo>
                  <a:lnTo>
                    <a:pt x="1915" y="175"/>
                  </a:lnTo>
                  <a:lnTo>
                    <a:pt x="1912" y="173"/>
                  </a:lnTo>
                  <a:lnTo>
                    <a:pt x="1912" y="173"/>
                  </a:lnTo>
                  <a:lnTo>
                    <a:pt x="1912" y="173"/>
                  </a:lnTo>
                  <a:lnTo>
                    <a:pt x="1910" y="175"/>
                  </a:lnTo>
                  <a:close/>
                  <a:moveTo>
                    <a:pt x="1835" y="198"/>
                  </a:moveTo>
                  <a:lnTo>
                    <a:pt x="1833" y="198"/>
                  </a:lnTo>
                  <a:lnTo>
                    <a:pt x="1833" y="196"/>
                  </a:lnTo>
                  <a:lnTo>
                    <a:pt x="1835" y="194"/>
                  </a:lnTo>
                  <a:lnTo>
                    <a:pt x="1835" y="192"/>
                  </a:lnTo>
                  <a:lnTo>
                    <a:pt x="1835" y="189"/>
                  </a:lnTo>
                  <a:lnTo>
                    <a:pt x="1838" y="189"/>
                  </a:lnTo>
                  <a:lnTo>
                    <a:pt x="1838" y="187"/>
                  </a:lnTo>
                  <a:lnTo>
                    <a:pt x="1845" y="187"/>
                  </a:lnTo>
                  <a:lnTo>
                    <a:pt x="1847" y="182"/>
                  </a:lnTo>
                  <a:lnTo>
                    <a:pt x="1849" y="182"/>
                  </a:lnTo>
                  <a:lnTo>
                    <a:pt x="1849" y="180"/>
                  </a:lnTo>
                  <a:lnTo>
                    <a:pt x="1845" y="182"/>
                  </a:lnTo>
                  <a:lnTo>
                    <a:pt x="1842" y="184"/>
                  </a:lnTo>
                  <a:lnTo>
                    <a:pt x="1838" y="184"/>
                  </a:lnTo>
                  <a:lnTo>
                    <a:pt x="1835" y="184"/>
                  </a:lnTo>
                  <a:lnTo>
                    <a:pt x="1835" y="184"/>
                  </a:lnTo>
                  <a:lnTo>
                    <a:pt x="1835" y="182"/>
                  </a:lnTo>
                  <a:lnTo>
                    <a:pt x="1833" y="182"/>
                  </a:lnTo>
                  <a:lnTo>
                    <a:pt x="1833" y="185"/>
                  </a:lnTo>
                  <a:lnTo>
                    <a:pt x="1830" y="187"/>
                  </a:lnTo>
                  <a:lnTo>
                    <a:pt x="1830" y="192"/>
                  </a:lnTo>
                  <a:lnTo>
                    <a:pt x="1830" y="192"/>
                  </a:lnTo>
                  <a:lnTo>
                    <a:pt x="1830" y="194"/>
                  </a:lnTo>
                  <a:lnTo>
                    <a:pt x="1828" y="194"/>
                  </a:lnTo>
                  <a:lnTo>
                    <a:pt x="1828" y="192"/>
                  </a:lnTo>
                  <a:lnTo>
                    <a:pt x="1826" y="194"/>
                  </a:lnTo>
                  <a:lnTo>
                    <a:pt x="1826" y="194"/>
                  </a:lnTo>
                  <a:lnTo>
                    <a:pt x="1826" y="196"/>
                  </a:lnTo>
                  <a:lnTo>
                    <a:pt x="1826" y="196"/>
                  </a:lnTo>
                  <a:lnTo>
                    <a:pt x="1823" y="198"/>
                  </a:lnTo>
                  <a:lnTo>
                    <a:pt x="1823" y="199"/>
                  </a:lnTo>
                  <a:lnTo>
                    <a:pt x="1824" y="201"/>
                  </a:lnTo>
                  <a:lnTo>
                    <a:pt x="1824" y="201"/>
                  </a:lnTo>
                  <a:lnTo>
                    <a:pt x="1821" y="203"/>
                  </a:lnTo>
                  <a:lnTo>
                    <a:pt x="1821" y="208"/>
                  </a:lnTo>
                  <a:lnTo>
                    <a:pt x="1823" y="212"/>
                  </a:lnTo>
                  <a:lnTo>
                    <a:pt x="1824" y="215"/>
                  </a:lnTo>
                  <a:lnTo>
                    <a:pt x="1826" y="215"/>
                  </a:lnTo>
                  <a:lnTo>
                    <a:pt x="1826" y="217"/>
                  </a:lnTo>
                  <a:lnTo>
                    <a:pt x="1830" y="217"/>
                  </a:lnTo>
                  <a:lnTo>
                    <a:pt x="1830" y="215"/>
                  </a:lnTo>
                  <a:lnTo>
                    <a:pt x="1831" y="215"/>
                  </a:lnTo>
                  <a:lnTo>
                    <a:pt x="1831" y="215"/>
                  </a:lnTo>
                  <a:lnTo>
                    <a:pt x="1831" y="213"/>
                  </a:lnTo>
                  <a:lnTo>
                    <a:pt x="1830" y="213"/>
                  </a:lnTo>
                  <a:lnTo>
                    <a:pt x="1830" y="210"/>
                  </a:lnTo>
                  <a:lnTo>
                    <a:pt x="1830" y="206"/>
                  </a:lnTo>
                  <a:lnTo>
                    <a:pt x="1831" y="205"/>
                  </a:lnTo>
                  <a:lnTo>
                    <a:pt x="1833" y="203"/>
                  </a:lnTo>
                  <a:lnTo>
                    <a:pt x="1835" y="201"/>
                  </a:lnTo>
                  <a:lnTo>
                    <a:pt x="1835" y="198"/>
                  </a:lnTo>
                  <a:close/>
                  <a:moveTo>
                    <a:pt x="1804" y="201"/>
                  </a:moveTo>
                  <a:lnTo>
                    <a:pt x="1804" y="203"/>
                  </a:lnTo>
                  <a:lnTo>
                    <a:pt x="1805" y="203"/>
                  </a:lnTo>
                  <a:lnTo>
                    <a:pt x="1805" y="205"/>
                  </a:lnTo>
                  <a:lnTo>
                    <a:pt x="1809" y="205"/>
                  </a:lnTo>
                  <a:lnTo>
                    <a:pt x="1811" y="205"/>
                  </a:lnTo>
                  <a:lnTo>
                    <a:pt x="1812" y="201"/>
                  </a:lnTo>
                  <a:lnTo>
                    <a:pt x="1811" y="201"/>
                  </a:lnTo>
                  <a:lnTo>
                    <a:pt x="1809" y="199"/>
                  </a:lnTo>
                  <a:lnTo>
                    <a:pt x="1809" y="196"/>
                  </a:lnTo>
                  <a:lnTo>
                    <a:pt x="1811" y="196"/>
                  </a:lnTo>
                  <a:lnTo>
                    <a:pt x="1811" y="196"/>
                  </a:lnTo>
                  <a:lnTo>
                    <a:pt x="1797" y="196"/>
                  </a:lnTo>
                  <a:lnTo>
                    <a:pt x="1797" y="192"/>
                  </a:lnTo>
                  <a:lnTo>
                    <a:pt x="1793" y="192"/>
                  </a:lnTo>
                  <a:lnTo>
                    <a:pt x="1793" y="196"/>
                  </a:lnTo>
                  <a:lnTo>
                    <a:pt x="1790" y="196"/>
                  </a:lnTo>
                  <a:lnTo>
                    <a:pt x="1790" y="192"/>
                  </a:lnTo>
                  <a:lnTo>
                    <a:pt x="1784" y="192"/>
                  </a:lnTo>
                  <a:lnTo>
                    <a:pt x="1786" y="187"/>
                  </a:lnTo>
                  <a:lnTo>
                    <a:pt x="1788" y="184"/>
                  </a:lnTo>
                  <a:lnTo>
                    <a:pt x="1784" y="184"/>
                  </a:lnTo>
                  <a:lnTo>
                    <a:pt x="1784" y="184"/>
                  </a:lnTo>
                  <a:lnTo>
                    <a:pt x="1784" y="185"/>
                  </a:lnTo>
                  <a:lnTo>
                    <a:pt x="1784" y="185"/>
                  </a:lnTo>
                  <a:lnTo>
                    <a:pt x="1784" y="187"/>
                  </a:lnTo>
                  <a:lnTo>
                    <a:pt x="1781" y="189"/>
                  </a:lnTo>
                  <a:lnTo>
                    <a:pt x="1781" y="191"/>
                  </a:lnTo>
                  <a:lnTo>
                    <a:pt x="1781" y="191"/>
                  </a:lnTo>
                  <a:lnTo>
                    <a:pt x="1781" y="194"/>
                  </a:lnTo>
                  <a:lnTo>
                    <a:pt x="1786" y="194"/>
                  </a:lnTo>
                  <a:lnTo>
                    <a:pt x="1788" y="198"/>
                  </a:lnTo>
                  <a:lnTo>
                    <a:pt x="1790" y="199"/>
                  </a:lnTo>
                  <a:lnTo>
                    <a:pt x="1793" y="199"/>
                  </a:lnTo>
                  <a:lnTo>
                    <a:pt x="1797" y="201"/>
                  </a:lnTo>
                  <a:lnTo>
                    <a:pt x="1800" y="201"/>
                  </a:lnTo>
                  <a:lnTo>
                    <a:pt x="1800" y="198"/>
                  </a:lnTo>
                  <a:lnTo>
                    <a:pt x="1805" y="198"/>
                  </a:lnTo>
                  <a:lnTo>
                    <a:pt x="1805" y="198"/>
                  </a:lnTo>
                  <a:lnTo>
                    <a:pt x="1805" y="198"/>
                  </a:lnTo>
                  <a:lnTo>
                    <a:pt x="1805" y="199"/>
                  </a:lnTo>
                  <a:lnTo>
                    <a:pt x="1805" y="199"/>
                  </a:lnTo>
                  <a:lnTo>
                    <a:pt x="1804" y="201"/>
                  </a:lnTo>
                  <a:close/>
                  <a:moveTo>
                    <a:pt x="4870" y="196"/>
                  </a:moveTo>
                  <a:lnTo>
                    <a:pt x="4870" y="196"/>
                  </a:lnTo>
                  <a:lnTo>
                    <a:pt x="4872" y="196"/>
                  </a:lnTo>
                  <a:lnTo>
                    <a:pt x="4874" y="192"/>
                  </a:lnTo>
                  <a:lnTo>
                    <a:pt x="4877" y="191"/>
                  </a:lnTo>
                  <a:lnTo>
                    <a:pt x="4877" y="187"/>
                  </a:lnTo>
                  <a:lnTo>
                    <a:pt x="4874" y="189"/>
                  </a:lnTo>
                  <a:lnTo>
                    <a:pt x="4872" y="192"/>
                  </a:lnTo>
                  <a:lnTo>
                    <a:pt x="4870" y="196"/>
                  </a:lnTo>
                  <a:close/>
                  <a:moveTo>
                    <a:pt x="4870" y="198"/>
                  </a:moveTo>
                  <a:lnTo>
                    <a:pt x="4870" y="196"/>
                  </a:lnTo>
                  <a:lnTo>
                    <a:pt x="4869" y="196"/>
                  </a:lnTo>
                  <a:lnTo>
                    <a:pt x="4869" y="198"/>
                  </a:lnTo>
                  <a:lnTo>
                    <a:pt x="4869" y="198"/>
                  </a:lnTo>
                  <a:lnTo>
                    <a:pt x="4870" y="198"/>
                  </a:lnTo>
                  <a:close/>
                  <a:moveTo>
                    <a:pt x="1851" y="208"/>
                  </a:moveTo>
                  <a:lnTo>
                    <a:pt x="1851" y="206"/>
                  </a:lnTo>
                  <a:lnTo>
                    <a:pt x="1851" y="206"/>
                  </a:lnTo>
                  <a:lnTo>
                    <a:pt x="1851" y="205"/>
                  </a:lnTo>
                  <a:lnTo>
                    <a:pt x="1849" y="205"/>
                  </a:lnTo>
                  <a:lnTo>
                    <a:pt x="1849" y="206"/>
                  </a:lnTo>
                  <a:lnTo>
                    <a:pt x="1849" y="206"/>
                  </a:lnTo>
                  <a:lnTo>
                    <a:pt x="1849" y="206"/>
                  </a:lnTo>
                  <a:lnTo>
                    <a:pt x="1847" y="205"/>
                  </a:lnTo>
                  <a:lnTo>
                    <a:pt x="1847" y="205"/>
                  </a:lnTo>
                  <a:lnTo>
                    <a:pt x="1847" y="205"/>
                  </a:lnTo>
                  <a:lnTo>
                    <a:pt x="1847" y="205"/>
                  </a:lnTo>
                  <a:lnTo>
                    <a:pt x="1851" y="203"/>
                  </a:lnTo>
                  <a:lnTo>
                    <a:pt x="1851" y="199"/>
                  </a:lnTo>
                  <a:lnTo>
                    <a:pt x="1847" y="199"/>
                  </a:lnTo>
                  <a:lnTo>
                    <a:pt x="1847" y="198"/>
                  </a:lnTo>
                  <a:lnTo>
                    <a:pt x="1847" y="198"/>
                  </a:lnTo>
                  <a:lnTo>
                    <a:pt x="1847" y="198"/>
                  </a:lnTo>
                  <a:lnTo>
                    <a:pt x="1845" y="201"/>
                  </a:lnTo>
                  <a:lnTo>
                    <a:pt x="1842" y="201"/>
                  </a:lnTo>
                  <a:lnTo>
                    <a:pt x="1840" y="201"/>
                  </a:lnTo>
                  <a:lnTo>
                    <a:pt x="1840" y="201"/>
                  </a:lnTo>
                  <a:lnTo>
                    <a:pt x="1838" y="203"/>
                  </a:lnTo>
                  <a:lnTo>
                    <a:pt x="1837" y="206"/>
                  </a:lnTo>
                  <a:lnTo>
                    <a:pt x="1838" y="206"/>
                  </a:lnTo>
                  <a:lnTo>
                    <a:pt x="1838" y="210"/>
                  </a:lnTo>
                  <a:lnTo>
                    <a:pt x="1837" y="210"/>
                  </a:lnTo>
                  <a:lnTo>
                    <a:pt x="1837" y="213"/>
                  </a:lnTo>
                  <a:lnTo>
                    <a:pt x="1835" y="213"/>
                  </a:lnTo>
                  <a:lnTo>
                    <a:pt x="1835" y="215"/>
                  </a:lnTo>
                  <a:lnTo>
                    <a:pt x="1838" y="215"/>
                  </a:lnTo>
                  <a:lnTo>
                    <a:pt x="1842" y="213"/>
                  </a:lnTo>
                  <a:lnTo>
                    <a:pt x="1845" y="213"/>
                  </a:lnTo>
                  <a:lnTo>
                    <a:pt x="1845" y="210"/>
                  </a:lnTo>
                  <a:lnTo>
                    <a:pt x="1845" y="208"/>
                  </a:lnTo>
                  <a:lnTo>
                    <a:pt x="1847" y="208"/>
                  </a:lnTo>
                  <a:lnTo>
                    <a:pt x="1851" y="208"/>
                  </a:lnTo>
                  <a:close/>
                  <a:moveTo>
                    <a:pt x="1505" y="208"/>
                  </a:moveTo>
                  <a:lnTo>
                    <a:pt x="1505" y="206"/>
                  </a:lnTo>
                  <a:lnTo>
                    <a:pt x="1503" y="206"/>
                  </a:lnTo>
                  <a:lnTo>
                    <a:pt x="1505" y="206"/>
                  </a:lnTo>
                  <a:lnTo>
                    <a:pt x="1505" y="206"/>
                  </a:lnTo>
                  <a:lnTo>
                    <a:pt x="1505" y="208"/>
                  </a:lnTo>
                  <a:close/>
                  <a:moveTo>
                    <a:pt x="3570" y="208"/>
                  </a:moveTo>
                  <a:lnTo>
                    <a:pt x="3573" y="208"/>
                  </a:lnTo>
                  <a:lnTo>
                    <a:pt x="3573" y="208"/>
                  </a:lnTo>
                  <a:lnTo>
                    <a:pt x="3570" y="206"/>
                  </a:lnTo>
                  <a:lnTo>
                    <a:pt x="3570" y="208"/>
                  </a:lnTo>
                  <a:close/>
                  <a:moveTo>
                    <a:pt x="4841" y="217"/>
                  </a:moveTo>
                  <a:lnTo>
                    <a:pt x="4839" y="220"/>
                  </a:lnTo>
                  <a:lnTo>
                    <a:pt x="4841" y="220"/>
                  </a:lnTo>
                  <a:lnTo>
                    <a:pt x="4841" y="222"/>
                  </a:lnTo>
                  <a:lnTo>
                    <a:pt x="4846" y="219"/>
                  </a:lnTo>
                  <a:lnTo>
                    <a:pt x="4849" y="217"/>
                  </a:lnTo>
                  <a:lnTo>
                    <a:pt x="4849" y="217"/>
                  </a:lnTo>
                  <a:lnTo>
                    <a:pt x="4851" y="210"/>
                  </a:lnTo>
                  <a:lnTo>
                    <a:pt x="4851" y="210"/>
                  </a:lnTo>
                  <a:lnTo>
                    <a:pt x="4851" y="206"/>
                  </a:lnTo>
                  <a:lnTo>
                    <a:pt x="4849" y="208"/>
                  </a:lnTo>
                  <a:lnTo>
                    <a:pt x="4849" y="210"/>
                  </a:lnTo>
                  <a:lnTo>
                    <a:pt x="4848" y="210"/>
                  </a:lnTo>
                  <a:lnTo>
                    <a:pt x="4848" y="210"/>
                  </a:lnTo>
                  <a:lnTo>
                    <a:pt x="4846" y="210"/>
                  </a:lnTo>
                  <a:lnTo>
                    <a:pt x="4844" y="210"/>
                  </a:lnTo>
                  <a:lnTo>
                    <a:pt x="4842" y="212"/>
                  </a:lnTo>
                  <a:lnTo>
                    <a:pt x="4844" y="213"/>
                  </a:lnTo>
                  <a:lnTo>
                    <a:pt x="4842" y="217"/>
                  </a:lnTo>
                  <a:lnTo>
                    <a:pt x="4841" y="217"/>
                  </a:lnTo>
                  <a:close/>
                  <a:moveTo>
                    <a:pt x="1530" y="217"/>
                  </a:moveTo>
                  <a:lnTo>
                    <a:pt x="1530" y="215"/>
                  </a:lnTo>
                  <a:lnTo>
                    <a:pt x="1530" y="215"/>
                  </a:lnTo>
                  <a:lnTo>
                    <a:pt x="1530" y="215"/>
                  </a:lnTo>
                  <a:lnTo>
                    <a:pt x="1530" y="213"/>
                  </a:lnTo>
                  <a:lnTo>
                    <a:pt x="1526" y="212"/>
                  </a:lnTo>
                  <a:lnTo>
                    <a:pt x="1523" y="210"/>
                  </a:lnTo>
                  <a:lnTo>
                    <a:pt x="1517" y="210"/>
                  </a:lnTo>
                  <a:lnTo>
                    <a:pt x="1512" y="208"/>
                  </a:lnTo>
                  <a:lnTo>
                    <a:pt x="1514" y="210"/>
                  </a:lnTo>
                  <a:lnTo>
                    <a:pt x="1516" y="212"/>
                  </a:lnTo>
                  <a:lnTo>
                    <a:pt x="1519" y="213"/>
                  </a:lnTo>
                  <a:lnTo>
                    <a:pt x="1523" y="215"/>
                  </a:lnTo>
                  <a:lnTo>
                    <a:pt x="1526" y="215"/>
                  </a:lnTo>
                  <a:lnTo>
                    <a:pt x="1530" y="217"/>
                  </a:lnTo>
                  <a:close/>
                  <a:moveTo>
                    <a:pt x="1463" y="210"/>
                  </a:moveTo>
                  <a:lnTo>
                    <a:pt x="1463" y="210"/>
                  </a:lnTo>
                  <a:lnTo>
                    <a:pt x="1463" y="210"/>
                  </a:lnTo>
                  <a:lnTo>
                    <a:pt x="1463" y="210"/>
                  </a:lnTo>
                  <a:lnTo>
                    <a:pt x="1461" y="212"/>
                  </a:lnTo>
                  <a:lnTo>
                    <a:pt x="1461" y="212"/>
                  </a:lnTo>
                  <a:lnTo>
                    <a:pt x="1461" y="213"/>
                  </a:lnTo>
                  <a:lnTo>
                    <a:pt x="1463" y="213"/>
                  </a:lnTo>
                  <a:lnTo>
                    <a:pt x="1463" y="213"/>
                  </a:lnTo>
                  <a:lnTo>
                    <a:pt x="1463" y="213"/>
                  </a:lnTo>
                  <a:lnTo>
                    <a:pt x="1465" y="213"/>
                  </a:lnTo>
                  <a:lnTo>
                    <a:pt x="1465" y="212"/>
                  </a:lnTo>
                  <a:lnTo>
                    <a:pt x="1465" y="212"/>
                  </a:lnTo>
                  <a:lnTo>
                    <a:pt x="1463" y="210"/>
                  </a:lnTo>
                  <a:close/>
                  <a:moveTo>
                    <a:pt x="4699" y="280"/>
                  </a:moveTo>
                  <a:lnTo>
                    <a:pt x="4699" y="285"/>
                  </a:lnTo>
                  <a:lnTo>
                    <a:pt x="4701" y="288"/>
                  </a:lnTo>
                  <a:lnTo>
                    <a:pt x="4704" y="290"/>
                  </a:lnTo>
                  <a:lnTo>
                    <a:pt x="4704" y="301"/>
                  </a:lnTo>
                  <a:lnTo>
                    <a:pt x="4708" y="301"/>
                  </a:lnTo>
                  <a:lnTo>
                    <a:pt x="4708" y="301"/>
                  </a:lnTo>
                  <a:lnTo>
                    <a:pt x="4711" y="299"/>
                  </a:lnTo>
                  <a:lnTo>
                    <a:pt x="4713" y="297"/>
                  </a:lnTo>
                  <a:lnTo>
                    <a:pt x="4720" y="297"/>
                  </a:lnTo>
                  <a:lnTo>
                    <a:pt x="4720" y="295"/>
                  </a:lnTo>
                  <a:lnTo>
                    <a:pt x="4720" y="295"/>
                  </a:lnTo>
                  <a:lnTo>
                    <a:pt x="4720" y="295"/>
                  </a:lnTo>
                  <a:lnTo>
                    <a:pt x="4720" y="294"/>
                  </a:lnTo>
                  <a:lnTo>
                    <a:pt x="4718" y="294"/>
                  </a:lnTo>
                  <a:lnTo>
                    <a:pt x="4717" y="292"/>
                  </a:lnTo>
                  <a:lnTo>
                    <a:pt x="4715" y="292"/>
                  </a:lnTo>
                  <a:lnTo>
                    <a:pt x="4715" y="290"/>
                  </a:lnTo>
                  <a:lnTo>
                    <a:pt x="4710" y="288"/>
                  </a:lnTo>
                  <a:lnTo>
                    <a:pt x="4710" y="283"/>
                  </a:lnTo>
                  <a:lnTo>
                    <a:pt x="4713" y="283"/>
                  </a:lnTo>
                  <a:lnTo>
                    <a:pt x="4713" y="281"/>
                  </a:lnTo>
                  <a:lnTo>
                    <a:pt x="4715" y="281"/>
                  </a:lnTo>
                  <a:lnTo>
                    <a:pt x="4717" y="281"/>
                  </a:lnTo>
                  <a:lnTo>
                    <a:pt x="4718" y="283"/>
                  </a:lnTo>
                  <a:lnTo>
                    <a:pt x="4718" y="283"/>
                  </a:lnTo>
                  <a:lnTo>
                    <a:pt x="4720" y="283"/>
                  </a:lnTo>
                  <a:lnTo>
                    <a:pt x="4720" y="283"/>
                  </a:lnTo>
                  <a:lnTo>
                    <a:pt x="4722" y="281"/>
                  </a:lnTo>
                  <a:lnTo>
                    <a:pt x="4724" y="280"/>
                  </a:lnTo>
                  <a:lnTo>
                    <a:pt x="4729" y="281"/>
                  </a:lnTo>
                  <a:lnTo>
                    <a:pt x="4731" y="285"/>
                  </a:lnTo>
                  <a:lnTo>
                    <a:pt x="4732" y="287"/>
                  </a:lnTo>
                  <a:lnTo>
                    <a:pt x="4732" y="288"/>
                  </a:lnTo>
                  <a:lnTo>
                    <a:pt x="4734" y="290"/>
                  </a:lnTo>
                  <a:lnTo>
                    <a:pt x="4734" y="290"/>
                  </a:lnTo>
                  <a:lnTo>
                    <a:pt x="4734" y="290"/>
                  </a:lnTo>
                  <a:lnTo>
                    <a:pt x="4748" y="290"/>
                  </a:lnTo>
                  <a:lnTo>
                    <a:pt x="4753" y="276"/>
                  </a:lnTo>
                  <a:lnTo>
                    <a:pt x="4762" y="273"/>
                  </a:lnTo>
                  <a:lnTo>
                    <a:pt x="4764" y="273"/>
                  </a:lnTo>
                  <a:lnTo>
                    <a:pt x="4767" y="273"/>
                  </a:lnTo>
                  <a:lnTo>
                    <a:pt x="4767" y="274"/>
                  </a:lnTo>
                  <a:lnTo>
                    <a:pt x="4771" y="276"/>
                  </a:lnTo>
                  <a:lnTo>
                    <a:pt x="4771" y="273"/>
                  </a:lnTo>
                  <a:lnTo>
                    <a:pt x="4774" y="273"/>
                  </a:lnTo>
                  <a:lnTo>
                    <a:pt x="4778" y="271"/>
                  </a:lnTo>
                  <a:lnTo>
                    <a:pt x="4780" y="271"/>
                  </a:lnTo>
                  <a:lnTo>
                    <a:pt x="4783" y="271"/>
                  </a:lnTo>
                  <a:lnTo>
                    <a:pt x="4783" y="267"/>
                  </a:lnTo>
                  <a:lnTo>
                    <a:pt x="4781" y="267"/>
                  </a:lnTo>
                  <a:lnTo>
                    <a:pt x="4780" y="267"/>
                  </a:lnTo>
                  <a:lnTo>
                    <a:pt x="4780" y="264"/>
                  </a:lnTo>
                  <a:lnTo>
                    <a:pt x="4780" y="264"/>
                  </a:lnTo>
                  <a:lnTo>
                    <a:pt x="4778" y="264"/>
                  </a:lnTo>
                  <a:lnTo>
                    <a:pt x="4778" y="262"/>
                  </a:lnTo>
                  <a:lnTo>
                    <a:pt x="4776" y="262"/>
                  </a:lnTo>
                  <a:lnTo>
                    <a:pt x="4778" y="260"/>
                  </a:lnTo>
                  <a:lnTo>
                    <a:pt x="4778" y="259"/>
                  </a:lnTo>
                  <a:lnTo>
                    <a:pt x="4780" y="255"/>
                  </a:lnTo>
                  <a:lnTo>
                    <a:pt x="4776" y="255"/>
                  </a:lnTo>
                  <a:lnTo>
                    <a:pt x="4773" y="257"/>
                  </a:lnTo>
                  <a:lnTo>
                    <a:pt x="4771" y="257"/>
                  </a:lnTo>
                  <a:lnTo>
                    <a:pt x="4769" y="255"/>
                  </a:lnTo>
                  <a:lnTo>
                    <a:pt x="4767" y="255"/>
                  </a:lnTo>
                  <a:lnTo>
                    <a:pt x="4766" y="253"/>
                  </a:lnTo>
                  <a:lnTo>
                    <a:pt x="4766" y="252"/>
                  </a:lnTo>
                  <a:lnTo>
                    <a:pt x="4764" y="250"/>
                  </a:lnTo>
                  <a:lnTo>
                    <a:pt x="4764" y="250"/>
                  </a:lnTo>
                  <a:lnTo>
                    <a:pt x="4762" y="250"/>
                  </a:lnTo>
                  <a:lnTo>
                    <a:pt x="4760" y="250"/>
                  </a:lnTo>
                  <a:lnTo>
                    <a:pt x="4757" y="252"/>
                  </a:lnTo>
                  <a:lnTo>
                    <a:pt x="4757" y="252"/>
                  </a:lnTo>
                  <a:lnTo>
                    <a:pt x="4748" y="250"/>
                  </a:lnTo>
                  <a:lnTo>
                    <a:pt x="4746" y="245"/>
                  </a:lnTo>
                  <a:lnTo>
                    <a:pt x="4743" y="241"/>
                  </a:lnTo>
                  <a:lnTo>
                    <a:pt x="4741" y="236"/>
                  </a:lnTo>
                  <a:lnTo>
                    <a:pt x="4739" y="231"/>
                  </a:lnTo>
                  <a:lnTo>
                    <a:pt x="4738" y="231"/>
                  </a:lnTo>
                  <a:lnTo>
                    <a:pt x="4738" y="231"/>
                  </a:lnTo>
                  <a:lnTo>
                    <a:pt x="4736" y="229"/>
                  </a:lnTo>
                  <a:lnTo>
                    <a:pt x="4734" y="229"/>
                  </a:lnTo>
                  <a:lnTo>
                    <a:pt x="4732" y="222"/>
                  </a:lnTo>
                  <a:lnTo>
                    <a:pt x="4731" y="222"/>
                  </a:lnTo>
                  <a:lnTo>
                    <a:pt x="4729" y="222"/>
                  </a:lnTo>
                  <a:lnTo>
                    <a:pt x="4729" y="220"/>
                  </a:lnTo>
                  <a:lnTo>
                    <a:pt x="4729" y="220"/>
                  </a:lnTo>
                  <a:lnTo>
                    <a:pt x="4722" y="222"/>
                  </a:lnTo>
                  <a:lnTo>
                    <a:pt x="4722" y="226"/>
                  </a:lnTo>
                  <a:lnTo>
                    <a:pt x="4722" y="226"/>
                  </a:lnTo>
                  <a:lnTo>
                    <a:pt x="4724" y="231"/>
                  </a:lnTo>
                  <a:lnTo>
                    <a:pt x="4727" y="234"/>
                  </a:lnTo>
                  <a:lnTo>
                    <a:pt x="4729" y="236"/>
                  </a:lnTo>
                  <a:lnTo>
                    <a:pt x="4729" y="239"/>
                  </a:lnTo>
                  <a:lnTo>
                    <a:pt x="4727" y="241"/>
                  </a:lnTo>
                  <a:lnTo>
                    <a:pt x="4725" y="245"/>
                  </a:lnTo>
                  <a:lnTo>
                    <a:pt x="4725" y="253"/>
                  </a:lnTo>
                  <a:lnTo>
                    <a:pt x="4722" y="257"/>
                  </a:lnTo>
                  <a:lnTo>
                    <a:pt x="4722" y="271"/>
                  </a:lnTo>
                  <a:lnTo>
                    <a:pt x="4720" y="271"/>
                  </a:lnTo>
                  <a:lnTo>
                    <a:pt x="4717" y="271"/>
                  </a:lnTo>
                  <a:lnTo>
                    <a:pt x="4715" y="271"/>
                  </a:lnTo>
                  <a:lnTo>
                    <a:pt x="4713" y="269"/>
                  </a:lnTo>
                  <a:lnTo>
                    <a:pt x="4711" y="267"/>
                  </a:lnTo>
                  <a:lnTo>
                    <a:pt x="4708" y="267"/>
                  </a:lnTo>
                  <a:lnTo>
                    <a:pt x="4708" y="266"/>
                  </a:lnTo>
                  <a:lnTo>
                    <a:pt x="4706" y="266"/>
                  </a:lnTo>
                  <a:lnTo>
                    <a:pt x="4706" y="267"/>
                  </a:lnTo>
                  <a:lnTo>
                    <a:pt x="4704" y="267"/>
                  </a:lnTo>
                  <a:lnTo>
                    <a:pt x="4704" y="267"/>
                  </a:lnTo>
                  <a:lnTo>
                    <a:pt x="4708" y="269"/>
                  </a:lnTo>
                  <a:lnTo>
                    <a:pt x="4706" y="276"/>
                  </a:lnTo>
                  <a:lnTo>
                    <a:pt x="4703" y="276"/>
                  </a:lnTo>
                  <a:lnTo>
                    <a:pt x="4703" y="276"/>
                  </a:lnTo>
                  <a:lnTo>
                    <a:pt x="4701" y="278"/>
                  </a:lnTo>
                  <a:lnTo>
                    <a:pt x="4699" y="280"/>
                  </a:lnTo>
                  <a:close/>
                  <a:moveTo>
                    <a:pt x="4827" y="220"/>
                  </a:moveTo>
                  <a:lnTo>
                    <a:pt x="4823" y="231"/>
                  </a:lnTo>
                  <a:lnTo>
                    <a:pt x="4823" y="231"/>
                  </a:lnTo>
                  <a:lnTo>
                    <a:pt x="4821" y="231"/>
                  </a:lnTo>
                  <a:lnTo>
                    <a:pt x="4821" y="231"/>
                  </a:lnTo>
                  <a:lnTo>
                    <a:pt x="4820" y="229"/>
                  </a:lnTo>
                  <a:lnTo>
                    <a:pt x="4818" y="229"/>
                  </a:lnTo>
                  <a:lnTo>
                    <a:pt x="4816" y="229"/>
                  </a:lnTo>
                  <a:lnTo>
                    <a:pt x="4816" y="231"/>
                  </a:lnTo>
                  <a:lnTo>
                    <a:pt x="4816" y="231"/>
                  </a:lnTo>
                  <a:lnTo>
                    <a:pt x="4816" y="233"/>
                  </a:lnTo>
                  <a:lnTo>
                    <a:pt x="4813" y="233"/>
                  </a:lnTo>
                  <a:lnTo>
                    <a:pt x="4809" y="238"/>
                  </a:lnTo>
                  <a:lnTo>
                    <a:pt x="4806" y="238"/>
                  </a:lnTo>
                  <a:lnTo>
                    <a:pt x="4806" y="241"/>
                  </a:lnTo>
                  <a:lnTo>
                    <a:pt x="4806" y="241"/>
                  </a:lnTo>
                  <a:lnTo>
                    <a:pt x="4806" y="241"/>
                  </a:lnTo>
                  <a:lnTo>
                    <a:pt x="4804" y="241"/>
                  </a:lnTo>
                  <a:lnTo>
                    <a:pt x="4804" y="241"/>
                  </a:lnTo>
                  <a:lnTo>
                    <a:pt x="4804" y="243"/>
                  </a:lnTo>
                  <a:lnTo>
                    <a:pt x="4804" y="243"/>
                  </a:lnTo>
                  <a:lnTo>
                    <a:pt x="4806" y="243"/>
                  </a:lnTo>
                  <a:lnTo>
                    <a:pt x="4806" y="243"/>
                  </a:lnTo>
                  <a:lnTo>
                    <a:pt x="4806" y="243"/>
                  </a:lnTo>
                  <a:lnTo>
                    <a:pt x="4809" y="241"/>
                  </a:lnTo>
                  <a:lnTo>
                    <a:pt x="4813" y="239"/>
                  </a:lnTo>
                  <a:lnTo>
                    <a:pt x="4816" y="238"/>
                  </a:lnTo>
                  <a:lnTo>
                    <a:pt x="4818" y="238"/>
                  </a:lnTo>
                  <a:lnTo>
                    <a:pt x="4820" y="234"/>
                  </a:lnTo>
                  <a:lnTo>
                    <a:pt x="4825" y="234"/>
                  </a:lnTo>
                  <a:lnTo>
                    <a:pt x="4825" y="233"/>
                  </a:lnTo>
                  <a:lnTo>
                    <a:pt x="4827" y="231"/>
                  </a:lnTo>
                  <a:lnTo>
                    <a:pt x="4828" y="229"/>
                  </a:lnTo>
                  <a:lnTo>
                    <a:pt x="4830" y="227"/>
                  </a:lnTo>
                  <a:lnTo>
                    <a:pt x="4830" y="220"/>
                  </a:lnTo>
                  <a:lnTo>
                    <a:pt x="4828" y="220"/>
                  </a:lnTo>
                  <a:lnTo>
                    <a:pt x="4828" y="220"/>
                  </a:lnTo>
                  <a:lnTo>
                    <a:pt x="4827" y="220"/>
                  </a:lnTo>
                  <a:close/>
                  <a:moveTo>
                    <a:pt x="1535" y="222"/>
                  </a:moveTo>
                  <a:lnTo>
                    <a:pt x="1533" y="222"/>
                  </a:lnTo>
                  <a:lnTo>
                    <a:pt x="1533" y="226"/>
                  </a:lnTo>
                  <a:lnTo>
                    <a:pt x="1535" y="226"/>
                  </a:lnTo>
                  <a:lnTo>
                    <a:pt x="1535" y="222"/>
                  </a:lnTo>
                  <a:close/>
                  <a:moveTo>
                    <a:pt x="1824" y="222"/>
                  </a:moveTo>
                  <a:lnTo>
                    <a:pt x="1823" y="222"/>
                  </a:lnTo>
                  <a:lnTo>
                    <a:pt x="1823" y="224"/>
                  </a:lnTo>
                  <a:lnTo>
                    <a:pt x="1824" y="224"/>
                  </a:lnTo>
                  <a:lnTo>
                    <a:pt x="1824" y="222"/>
                  </a:lnTo>
                  <a:close/>
                  <a:moveTo>
                    <a:pt x="4785" y="262"/>
                  </a:moveTo>
                  <a:lnTo>
                    <a:pt x="4787" y="260"/>
                  </a:lnTo>
                  <a:lnTo>
                    <a:pt x="4788" y="259"/>
                  </a:lnTo>
                  <a:lnTo>
                    <a:pt x="4788" y="257"/>
                  </a:lnTo>
                  <a:lnTo>
                    <a:pt x="4790" y="255"/>
                  </a:lnTo>
                  <a:lnTo>
                    <a:pt x="4792" y="253"/>
                  </a:lnTo>
                  <a:lnTo>
                    <a:pt x="4794" y="252"/>
                  </a:lnTo>
                  <a:lnTo>
                    <a:pt x="4797" y="250"/>
                  </a:lnTo>
                  <a:lnTo>
                    <a:pt x="4797" y="246"/>
                  </a:lnTo>
                  <a:lnTo>
                    <a:pt x="4794" y="246"/>
                  </a:lnTo>
                  <a:lnTo>
                    <a:pt x="4792" y="248"/>
                  </a:lnTo>
                  <a:lnTo>
                    <a:pt x="4790" y="250"/>
                  </a:lnTo>
                  <a:lnTo>
                    <a:pt x="4788" y="253"/>
                  </a:lnTo>
                  <a:lnTo>
                    <a:pt x="4787" y="257"/>
                  </a:lnTo>
                  <a:lnTo>
                    <a:pt x="4785" y="259"/>
                  </a:lnTo>
                  <a:lnTo>
                    <a:pt x="4785" y="262"/>
                  </a:lnTo>
                  <a:close/>
                  <a:moveTo>
                    <a:pt x="4800" y="262"/>
                  </a:moveTo>
                  <a:lnTo>
                    <a:pt x="4800" y="262"/>
                  </a:lnTo>
                  <a:lnTo>
                    <a:pt x="4802" y="262"/>
                  </a:lnTo>
                  <a:lnTo>
                    <a:pt x="4802" y="262"/>
                  </a:lnTo>
                  <a:lnTo>
                    <a:pt x="4804" y="262"/>
                  </a:lnTo>
                  <a:lnTo>
                    <a:pt x="4804" y="262"/>
                  </a:lnTo>
                  <a:lnTo>
                    <a:pt x="4804" y="260"/>
                  </a:lnTo>
                  <a:lnTo>
                    <a:pt x="4800" y="259"/>
                  </a:lnTo>
                  <a:lnTo>
                    <a:pt x="4800" y="260"/>
                  </a:lnTo>
                  <a:lnTo>
                    <a:pt x="4800" y="260"/>
                  </a:lnTo>
                  <a:lnTo>
                    <a:pt x="4800" y="262"/>
                  </a:lnTo>
                  <a:close/>
                  <a:moveTo>
                    <a:pt x="2832" y="304"/>
                  </a:moveTo>
                  <a:lnTo>
                    <a:pt x="2833" y="306"/>
                  </a:lnTo>
                  <a:lnTo>
                    <a:pt x="2833" y="306"/>
                  </a:lnTo>
                  <a:lnTo>
                    <a:pt x="2835" y="306"/>
                  </a:lnTo>
                  <a:lnTo>
                    <a:pt x="2839" y="297"/>
                  </a:lnTo>
                  <a:lnTo>
                    <a:pt x="2839" y="288"/>
                  </a:lnTo>
                  <a:lnTo>
                    <a:pt x="2839" y="288"/>
                  </a:lnTo>
                  <a:lnTo>
                    <a:pt x="2840" y="288"/>
                  </a:lnTo>
                  <a:lnTo>
                    <a:pt x="2840" y="285"/>
                  </a:lnTo>
                  <a:lnTo>
                    <a:pt x="2840" y="283"/>
                  </a:lnTo>
                  <a:lnTo>
                    <a:pt x="2839" y="283"/>
                  </a:lnTo>
                  <a:lnTo>
                    <a:pt x="2837" y="271"/>
                  </a:lnTo>
                  <a:lnTo>
                    <a:pt x="2835" y="271"/>
                  </a:lnTo>
                  <a:lnTo>
                    <a:pt x="2833" y="274"/>
                  </a:lnTo>
                  <a:lnTo>
                    <a:pt x="2830" y="278"/>
                  </a:lnTo>
                  <a:lnTo>
                    <a:pt x="2826" y="280"/>
                  </a:lnTo>
                  <a:lnTo>
                    <a:pt x="2823" y="281"/>
                  </a:lnTo>
                  <a:lnTo>
                    <a:pt x="2823" y="287"/>
                  </a:lnTo>
                  <a:lnTo>
                    <a:pt x="2823" y="287"/>
                  </a:lnTo>
                  <a:lnTo>
                    <a:pt x="2823" y="288"/>
                  </a:lnTo>
                  <a:lnTo>
                    <a:pt x="2823" y="288"/>
                  </a:lnTo>
                  <a:lnTo>
                    <a:pt x="2823" y="288"/>
                  </a:lnTo>
                  <a:lnTo>
                    <a:pt x="2825" y="292"/>
                  </a:lnTo>
                  <a:lnTo>
                    <a:pt x="2825" y="295"/>
                  </a:lnTo>
                  <a:lnTo>
                    <a:pt x="2823" y="297"/>
                  </a:lnTo>
                  <a:lnTo>
                    <a:pt x="2826" y="299"/>
                  </a:lnTo>
                  <a:lnTo>
                    <a:pt x="2828" y="301"/>
                  </a:lnTo>
                  <a:lnTo>
                    <a:pt x="2830" y="302"/>
                  </a:lnTo>
                  <a:lnTo>
                    <a:pt x="2832" y="304"/>
                  </a:lnTo>
                  <a:close/>
                  <a:moveTo>
                    <a:pt x="1704" y="287"/>
                  </a:moveTo>
                  <a:lnTo>
                    <a:pt x="1699" y="288"/>
                  </a:lnTo>
                  <a:lnTo>
                    <a:pt x="1699" y="290"/>
                  </a:lnTo>
                  <a:lnTo>
                    <a:pt x="1704" y="288"/>
                  </a:lnTo>
                  <a:lnTo>
                    <a:pt x="1704" y="287"/>
                  </a:lnTo>
                  <a:close/>
                  <a:moveTo>
                    <a:pt x="4717" y="306"/>
                  </a:moveTo>
                  <a:lnTo>
                    <a:pt x="4722" y="308"/>
                  </a:lnTo>
                  <a:lnTo>
                    <a:pt x="4722" y="304"/>
                  </a:lnTo>
                  <a:lnTo>
                    <a:pt x="4720" y="304"/>
                  </a:lnTo>
                  <a:lnTo>
                    <a:pt x="4718" y="304"/>
                  </a:lnTo>
                  <a:lnTo>
                    <a:pt x="4717" y="306"/>
                  </a:lnTo>
                  <a:close/>
                  <a:moveTo>
                    <a:pt x="1659" y="306"/>
                  </a:moveTo>
                  <a:lnTo>
                    <a:pt x="1659" y="308"/>
                  </a:lnTo>
                  <a:lnTo>
                    <a:pt x="1655" y="308"/>
                  </a:lnTo>
                  <a:lnTo>
                    <a:pt x="1655" y="309"/>
                  </a:lnTo>
                  <a:lnTo>
                    <a:pt x="1653" y="309"/>
                  </a:lnTo>
                  <a:lnTo>
                    <a:pt x="1653" y="309"/>
                  </a:lnTo>
                  <a:lnTo>
                    <a:pt x="1652" y="311"/>
                  </a:lnTo>
                  <a:lnTo>
                    <a:pt x="1650" y="311"/>
                  </a:lnTo>
                  <a:lnTo>
                    <a:pt x="1650" y="311"/>
                  </a:lnTo>
                  <a:lnTo>
                    <a:pt x="1648" y="313"/>
                  </a:lnTo>
                  <a:lnTo>
                    <a:pt x="1646" y="313"/>
                  </a:lnTo>
                  <a:lnTo>
                    <a:pt x="1646" y="316"/>
                  </a:lnTo>
                  <a:lnTo>
                    <a:pt x="1655" y="316"/>
                  </a:lnTo>
                  <a:lnTo>
                    <a:pt x="1655" y="315"/>
                  </a:lnTo>
                  <a:lnTo>
                    <a:pt x="1657" y="313"/>
                  </a:lnTo>
                  <a:lnTo>
                    <a:pt x="1660" y="313"/>
                  </a:lnTo>
                  <a:lnTo>
                    <a:pt x="1664" y="313"/>
                  </a:lnTo>
                  <a:lnTo>
                    <a:pt x="1666" y="313"/>
                  </a:lnTo>
                  <a:lnTo>
                    <a:pt x="1669" y="313"/>
                  </a:lnTo>
                  <a:lnTo>
                    <a:pt x="1671" y="311"/>
                  </a:lnTo>
                  <a:lnTo>
                    <a:pt x="1671" y="309"/>
                  </a:lnTo>
                  <a:lnTo>
                    <a:pt x="1673" y="309"/>
                  </a:lnTo>
                  <a:lnTo>
                    <a:pt x="1673" y="308"/>
                  </a:lnTo>
                  <a:lnTo>
                    <a:pt x="1674" y="308"/>
                  </a:lnTo>
                  <a:lnTo>
                    <a:pt x="1674" y="308"/>
                  </a:lnTo>
                  <a:lnTo>
                    <a:pt x="1674" y="306"/>
                  </a:lnTo>
                  <a:lnTo>
                    <a:pt x="1666" y="308"/>
                  </a:lnTo>
                  <a:lnTo>
                    <a:pt x="1666" y="306"/>
                  </a:lnTo>
                  <a:lnTo>
                    <a:pt x="1659" y="306"/>
                  </a:lnTo>
                  <a:close/>
                  <a:moveTo>
                    <a:pt x="4600" y="428"/>
                  </a:moveTo>
                  <a:lnTo>
                    <a:pt x="4600" y="432"/>
                  </a:lnTo>
                  <a:lnTo>
                    <a:pt x="4598" y="433"/>
                  </a:lnTo>
                  <a:lnTo>
                    <a:pt x="4598" y="433"/>
                  </a:lnTo>
                  <a:lnTo>
                    <a:pt x="4596" y="433"/>
                  </a:lnTo>
                  <a:lnTo>
                    <a:pt x="4593" y="435"/>
                  </a:lnTo>
                  <a:lnTo>
                    <a:pt x="4593" y="437"/>
                  </a:lnTo>
                  <a:lnTo>
                    <a:pt x="4591" y="440"/>
                  </a:lnTo>
                  <a:lnTo>
                    <a:pt x="4591" y="442"/>
                  </a:lnTo>
                  <a:lnTo>
                    <a:pt x="4577" y="447"/>
                  </a:lnTo>
                  <a:lnTo>
                    <a:pt x="4575" y="444"/>
                  </a:lnTo>
                  <a:lnTo>
                    <a:pt x="4575" y="444"/>
                  </a:lnTo>
                  <a:lnTo>
                    <a:pt x="4574" y="445"/>
                  </a:lnTo>
                  <a:lnTo>
                    <a:pt x="4574" y="445"/>
                  </a:lnTo>
                  <a:lnTo>
                    <a:pt x="4572" y="447"/>
                  </a:lnTo>
                  <a:lnTo>
                    <a:pt x="4572" y="447"/>
                  </a:lnTo>
                  <a:lnTo>
                    <a:pt x="4572" y="451"/>
                  </a:lnTo>
                  <a:lnTo>
                    <a:pt x="4588" y="451"/>
                  </a:lnTo>
                  <a:lnTo>
                    <a:pt x="4589" y="452"/>
                  </a:lnTo>
                  <a:lnTo>
                    <a:pt x="4589" y="452"/>
                  </a:lnTo>
                  <a:lnTo>
                    <a:pt x="4591" y="452"/>
                  </a:lnTo>
                  <a:lnTo>
                    <a:pt x="4595" y="447"/>
                  </a:lnTo>
                  <a:lnTo>
                    <a:pt x="4598" y="447"/>
                  </a:lnTo>
                  <a:lnTo>
                    <a:pt x="4600" y="447"/>
                  </a:lnTo>
                  <a:lnTo>
                    <a:pt x="4602" y="447"/>
                  </a:lnTo>
                  <a:lnTo>
                    <a:pt x="4602" y="447"/>
                  </a:lnTo>
                  <a:lnTo>
                    <a:pt x="4603" y="447"/>
                  </a:lnTo>
                  <a:lnTo>
                    <a:pt x="4603" y="445"/>
                  </a:lnTo>
                  <a:lnTo>
                    <a:pt x="4608" y="445"/>
                  </a:lnTo>
                  <a:lnTo>
                    <a:pt x="4610" y="444"/>
                  </a:lnTo>
                  <a:lnTo>
                    <a:pt x="4614" y="444"/>
                  </a:lnTo>
                  <a:lnTo>
                    <a:pt x="4614" y="442"/>
                  </a:lnTo>
                  <a:lnTo>
                    <a:pt x="4615" y="442"/>
                  </a:lnTo>
                  <a:lnTo>
                    <a:pt x="4615" y="444"/>
                  </a:lnTo>
                  <a:lnTo>
                    <a:pt x="4617" y="444"/>
                  </a:lnTo>
                  <a:lnTo>
                    <a:pt x="4617" y="442"/>
                  </a:lnTo>
                  <a:lnTo>
                    <a:pt x="4622" y="442"/>
                  </a:lnTo>
                  <a:lnTo>
                    <a:pt x="4622" y="440"/>
                  </a:lnTo>
                  <a:lnTo>
                    <a:pt x="4626" y="442"/>
                  </a:lnTo>
                  <a:lnTo>
                    <a:pt x="4626" y="442"/>
                  </a:lnTo>
                  <a:lnTo>
                    <a:pt x="4635" y="442"/>
                  </a:lnTo>
                  <a:lnTo>
                    <a:pt x="4633" y="445"/>
                  </a:lnTo>
                  <a:lnTo>
                    <a:pt x="4633" y="445"/>
                  </a:lnTo>
                  <a:lnTo>
                    <a:pt x="4631" y="445"/>
                  </a:lnTo>
                  <a:lnTo>
                    <a:pt x="4629" y="447"/>
                  </a:lnTo>
                  <a:lnTo>
                    <a:pt x="4629" y="447"/>
                  </a:lnTo>
                  <a:lnTo>
                    <a:pt x="4629" y="449"/>
                  </a:lnTo>
                  <a:lnTo>
                    <a:pt x="4629" y="451"/>
                  </a:lnTo>
                  <a:lnTo>
                    <a:pt x="4629" y="454"/>
                  </a:lnTo>
                  <a:lnTo>
                    <a:pt x="4629" y="454"/>
                  </a:lnTo>
                  <a:lnTo>
                    <a:pt x="4629" y="456"/>
                  </a:lnTo>
                  <a:lnTo>
                    <a:pt x="4633" y="459"/>
                  </a:lnTo>
                  <a:lnTo>
                    <a:pt x="4633" y="461"/>
                  </a:lnTo>
                  <a:lnTo>
                    <a:pt x="4633" y="461"/>
                  </a:lnTo>
                  <a:lnTo>
                    <a:pt x="4635" y="463"/>
                  </a:lnTo>
                  <a:lnTo>
                    <a:pt x="4638" y="463"/>
                  </a:lnTo>
                  <a:lnTo>
                    <a:pt x="4640" y="463"/>
                  </a:lnTo>
                  <a:lnTo>
                    <a:pt x="4642" y="461"/>
                  </a:lnTo>
                  <a:lnTo>
                    <a:pt x="4645" y="459"/>
                  </a:lnTo>
                  <a:lnTo>
                    <a:pt x="4647" y="458"/>
                  </a:lnTo>
                  <a:lnTo>
                    <a:pt x="4647" y="454"/>
                  </a:lnTo>
                  <a:lnTo>
                    <a:pt x="4650" y="454"/>
                  </a:lnTo>
                  <a:lnTo>
                    <a:pt x="4654" y="451"/>
                  </a:lnTo>
                  <a:lnTo>
                    <a:pt x="4656" y="451"/>
                  </a:lnTo>
                  <a:lnTo>
                    <a:pt x="4654" y="445"/>
                  </a:lnTo>
                  <a:lnTo>
                    <a:pt x="4652" y="444"/>
                  </a:lnTo>
                  <a:lnTo>
                    <a:pt x="4654" y="442"/>
                  </a:lnTo>
                  <a:lnTo>
                    <a:pt x="4657" y="442"/>
                  </a:lnTo>
                  <a:lnTo>
                    <a:pt x="4657" y="440"/>
                  </a:lnTo>
                  <a:lnTo>
                    <a:pt x="4664" y="442"/>
                  </a:lnTo>
                  <a:lnTo>
                    <a:pt x="4664" y="444"/>
                  </a:lnTo>
                  <a:lnTo>
                    <a:pt x="4663" y="444"/>
                  </a:lnTo>
                  <a:lnTo>
                    <a:pt x="4661" y="444"/>
                  </a:lnTo>
                  <a:lnTo>
                    <a:pt x="4663" y="447"/>
                  </a:lnTo>
                  <a:lnTo>
                    <a:pt x="4664" y="447"/>
                  </a:lnTo>
                  <a:lnTo>
                    <a:pt x="4666" y="445"/>
                  </a:lnTo>
                  <a:lnTo>
                    <a:pt x="4668" y="445"/>
                  </a:lnTo>
                  <a:lnTo>
                    <a:pt x="4668" y="444"/>
                  </a:lnTo>
                  <a:lnTo>
                    <a:pt x="4670" y="442"/>
                  </a:lnTo>
                  <a:lnTo>
                    <a:pt x="4670" y="442"/>
                  </a:lnTo>
                  <a:lnTo>
                    <a:pt x="4670" y="444"/>
                  </a:lnTo>
                  <a:lnTo>
                    <a:pt x="4671" y="444"/>
                  </a:lnTo>
                  <a:lnTo>
                    <a:pt x="4673" y="445"/>
                  </a:lnTo>
                  <a:lnTo>
                    <a:pt x="4677" y="444"/>
                  </a:lnTo>
                  <a:lnTo>
                    <a:pt x="4678" y="444"/>
                  </a:lnTo>
                  <a:lnTo>
                    <a:pt x="4678" y="442"/>
                  </a:lnTo>
                  <a:lnTo>
                    <a:pt x="4682" y="440"/>
                  </a:lnTo>
                  <a:lnTo>
                    <a:pt x="4682" y="440"/>
                  </a:lnTo>
                  <a:lnTo>
                    <a:pt x="4684" y="439"/>
                  </a:lnTo>
                  <a:lnTo>
                    <a:pt x="4687" y="439"/>
                  </a:lnTo>
                  <a:lnTo>
                    <a:pt x="4687" y="445"/>
                  </a:lnTo>
                  <a:lnTo>
                    <a:pt x="4687" y="445"/>
                  </a:lnTo>
                  <a:lnTo>
                    <a:pt x="4689" y="447"/>
                  </a:lnTo>
                  <a:lnTo>
                    <a:pt x="4689" y="447"/>
                  </a:lnTo>
                  <a:lnTo>
                    <a:pt x="4689" y="447"/>
                  </a:lnTo>
                  <a:lnTo>
                    <a:pt x="4691" y="444"/>
                  </a:lnTo>
                  <a:lnTo>
                    <a:pt x="4692" y="440"/>
                  </a:lnTo>
                  <a:lnTo>
                    <a:pt x="4692" y="435"/>
                  </a:lnTo>
                  <a:lnTo>
                    <a:pt x="4692" y="435"/>
                  </a:lnTo>
                  <a:lnTo>
                    <a:pt x="4692" y="435"/>
                  </a:lnTo>
                  <a:lnTo>
                    <a:pt x="4692" y="433"/>
                  </a:lnTo>
                  <a:lnTo>
                    <a:pt x="4696" y="433"/>
                  </a:lnTo>
                  <a:lnTo>
                    <a:pt x="4696" y="435"/>
                  </a:lnTo>
                  <a:lnTo>
                    <a:pt x="4698" y="435"/>
                  </a:lnTo>
                  <a:lnTo>
                    <a:pt x="4699" y="435"/>
                  </a:lnTo>
                  <a:lnTo>
                    <a:pt x="4699" y="433"/>
                  </a:lnTo>
                  <a:lnTo>
                    <a:pt x="4699" y="433"/>
                  </a:lnTo>
                  <a:lnTo>
                    <a:pt x="4699" y="428"/>
                  </a:lnTo>
                  <a:lnTo>
                    <a:pt x="4699" y="428"/>
                  </a:lnTo>
                  <a:lnTo>
                    <a:pt x="4701" y="421"/>
                  </a:lnTo>
                  <a:lnTo>
                    <a:pt x="4703" y="421"/>
                  </a:lnTo>
                  <a:lnTo>
                    <a:pt x="4704" y="421"/>
                  </a:lnTo>
                  <a:lnTo>
                    <a:pt x="4704" y="421"/>
                  </a:lnTo>
                  <a:lnTo>
                    <a:pt x="4704" y="421"/>
                  </a:lnTo>
                  <a:lnTo>
                    <a:pt x="4706" y="421"/>
                  </a:lnTo>
                  <a:lnTo>
                    <a:pt x="4706" y="425"/>
                  </a:lnTo>
                  <a:lnTo>
                    <a:pt x="4704" y="425"/>
                  </a:lnTo>
                  <a:lnTo>
                    <a:pt x="4704" y="426"/>
                  </a:lnTo>
                  <a:lnTo>
                    <a:pt x="4703" y="426"/>
                  </a:lnTo>
                  <a:lnTo>
                    <a:pt x="4701" y="430"/>
                  </a:lnTo>
                  <a:lnTo>
                    <a:pt x="4703" y="435"/>
                  </a:lnTo>
                  <a:lnTo>
                    <a:pt x="4703" y="439"/>
                  </a:lnTo>
                  <a:lnTo>
                    <a:pt x="4706" y="437"/>
                  </a:lnTo>
                  <a:lnTo>
                    <a:pt x="4708" y="433"/>
                  </a:lnTo>
                  <a:lnTo>
                    <a:pt x="4710" y="432"/>
                  </a:lnTo>
                  <a:lnTo>
                    <a:pt x="4711" y="428"/>
                  </a:lnTo>
                  <a:lnTo>
                    <a:pt x="4713" y="425"/>
                  </a:lnTo>
                  <a:lnTo>
                    <a:pt x="4715" y="423"/>
                  </a:lnTo>
                  <a:lnTo>
                    <a:pt x="4715" y="421"/>
                  </a:lnTo>
                  <a:lnTo>
                    <a:pt x="4713" y="419"/>
                  </a:lnTo>
                  <a:lnTo>
                    <a:pt x="4710" y="418"/>
                  </a:lnTo>
                  <a:lnTo>
                    <a:pt x="4708" y="418"/>
                  </a:lnTo>
                  <a:lnTo>
                    <a:pt x="4708" y="416"/>
                  </a:lnTo>
                  <a:lnTo>
                    <a:pt x="4711" y="414"/>
                  </a:lnTo>
                  <a:lnTo>
                    <a:pt x="4711" y="409"/>
                  </a:lnTo>
                  <a:lnTo>
                    <a:pt x="4710" y="409"/>
                  </a:lnTo>
                  <a:lnTo>
                    <a:pt x="4710" y="404"/>
                  </a:lnTo>
                  <a:lnTo>
                    <a:pt x="4710" y="404"/>
                  </a:lnTo>
                  <a:lnTo>
                    <a:pt x="4710" y="402"/>
                  </a:lnTo>
                  <a:lnTo>
                    <a:pt x="4710" y="402"/>
                  </a:lnTo>
                  <a:lnTo>
                    <a:pt x="4710" y="400"/>
                  </a:lnTo>
                  <a:lnTo>
                    <a:pt x="4711" y="400"/>
                  </a:lnTo>
                  <a:lnTo>
                    <a:pt x="4711" y="397"/>
                  </a:lnTo>
                  <a:lnTo>
                    <a:pt x="4713" y="397"/>
                  </a:lnTo>
                  <a:lnTo>
                    <a:pt x="4713" y="393"/>
                  </a:lnTo>
                  <a:lnTo>
                    <a:pt x="4713" y="393"/>
                  </a:lnTo>
                  <a:lnTo>
                    <a:pt x="4713" y="388"/>
                  </a:lnTo>
                  <a:lnTo>
                    <a:pt x="4715" y="388"/>
                  </a:lnTo>
                  <a:lnTo>
                    <a:pt x="4715" y="386"/>
                  </a:lnTo>
                  <a:lnTo>
                    <a:pt x="4713" y="384"/>
                  </a:lnTo>
                  <a:lnTo>
                    <a:pt x="4713" y="377"/>
                  </a:lnTo>
                  <a:lnTo>
                    <a:pt x="4715" y="370"/>
                  </a:lnTo>
                  <a:lnTo>
                    <a:pt x="4715" y="365"/>
                  </a:lnTo>
                  <a:lnTo>
                    <a:pt x="4722" y="365"/>
                  </a:lnTo>
                  <a:lnTo>
                    <a:pt x="4722" y="363"/>
                  </a:lnTo>
                  <a:lnTo>
                    <a:pt x="4722" y="362"/>
                  </a:lnTo>
                  <a:lnTo>
                    <a:pt x="4722" y="360"/>
                  </a:lnTo>
                  <a:lnTo>
                    <a:pt x="4722" y="358"/>
                  </a:lnTo>
                  <a:lnTo>
                    <a:pt x="4725" y="358"/>
                  </a:lnTo>
                  <a:lnTo>
                    <a:pt x="4725" y="355"/>
                  </a:lnTo>
                  <a:lnTo>
                    <a:pt x="4725" y="353"/>
                  </a:lnTo>
                  <a:lnTo>
                    <a:pt x="4727" y="351"/>
                  </a:lnTo>
                  <a:lnTo>
                    <a:pt x="4729" y="349"/>
                  </a:lnTo>
                  <a:lnTo>
                    <a:pt x="4729" y="348"/>
                  </a:lnTo>
                  <a:lnTo>
                    <a:pt x="4729" y="348"/>
                  </a:lnTo>
                  <a:lnTo>
                    <a:pt x="4729" y="330"/>
                  </a:lnTo>
                  <a:lnTo>
                    <a:pt x="4725" y="329"/>
                  </a:lnTo>
                  <a:lnTo>
                    <a:pt x="4725" y="327"/>
                  </a:lnTo>
                  <a:lnTo>
                    <a:pt x="4725" y="327"/>
                  </a:lnTo>
                  <a:lnTo>
                    <a:pt x="4725" y="325"/>
                  </a:lnTo>
                  <a:lnTo>
                    <a:pt x="4724" y="325"/>
                  </a:lnTo>
                  <a:lnTo>
                    <a:pt x="4724" y="322"/>
                  </a:lnTo>
                  <a:lnTo>
                    <a:pt x="4722" y="318"/>
                  </a:lnTo>
                  <a:lnTo>
                    <a:pt x="4720" y="316"/>
                  </a:lnTo>
                  <a:lnTo>
                    <a:pt x="4720" y="316"/>
                  </a:lnTo>
                  <a:lnTo>
                    <a:pt x="4713" y="315"/>
                  </a:lnTo>
                  <a:lnTo>
                    <a:pt x="4713" y="313"/>
                  </a:lnTo>
                  <a:lnTo>
                    <a:pt x="4711" y="313"/>
                  </a:lnTo>
                  <a:lnTo>
                    <a:pt x="4713" y="311"/>
                  </a:lnTo>
                  <a:lnTo>
                    <a:pt x="4711" y="309"/>
                  </a:lnTo>
                  <a:lnTo>
                    <a:pt x="4710" y="309"/>
                  </a:lnTo>
                  <a:lnTo>
                    <a:pt x="4710" y="308"/>
                  </a:lnTo>
                  <a:lnTo>
                    <a:pt x="4710" y="308"/>
                  </a:lnTo>
                  <a:lnTo>
                    <a:pt x="4708" y="309"/>
                  </a:lnTo>
                  <a:lnTo>
                    <a:pt x="4706" y="309"/>
                  </a:lnTo>
                  <a:lnTo>
                    <a:pt x="4706" y="313"/>
                  </a:lnTo>
                  <a:lnTo>
                    <a:pt x="4706" y="316"/>
                  </a:lnTo>
                  <a:lnTo>
                    <a:pt x="4704" y="318"/>
                  </a:lnTo>
                  <a:lnTo>
                    <a:pt x="4704" y="320"/>
                  </a:lnTo>
                  <a:lnTo>
                    <a:pt x="4701" y="320"/>
                  </a:lnTo>
                  <a:lnTo>
                    <a:pt x="4699" y="325"/>
                  </a:lnTo>
                  <a:lnTo>
                    <a:pt x="4701" y="325"/>
                  </a:lnTo>
                  <a:lnTo>
                    <a:pt x="4701" y="330"/>
                  </a:lnTo>
                  <a:lnTo>
                    <a:pt x="4701" y="334"/>
                  </a:lnTo>
                  <a:lnTo>
                    <a:pt x="4699" y="336"/>
                  </a:lnTo>
                  <a:lnTo>
                    <a:pt x="4696" y="337"/>
                  </a:lnTo>
                  <a:lnTo>
                    <a:pt x="4696" y="339"/>
                  </a:lnTo>
                  <a:lnTo>
                    <a:pt x="4698" y="339"/>
                  </a:lnTo>
                  <a:lnTo>
                    <a:pt x="4698" y="339"/>
                  </a:lnTo>
                  <a:lnTo>
                    <a:pt x="4699" y="339"/>
                  </a:lnTo>
                  <a:lnTo>
                    <a:pt x="4703" y="337"/>
                  </a:lnTo>
                  <a:lnTo>
                    <a:pt x="4703" y="341"/>
                  </a:lnTo>
                  <a:lnTo>
                    <a:pt x="4703" y="344"/>
                  </a:lnTo>
                  <a:lnTo>
                    <a:pt x="4701" y="348"/>
                  </a:lnTo>
                  <a:lnTo>
                    <a:pt x="4699" y="348"/>
                  </a:lnTo>
                  <a:lnTo>
                    <a:pt x="4699" y="351"/>
                  </a:lnTo>
                  <a:lnTo>
                    <a:pt x="4699" y="351"/>
                  </a:lnTo>
                  <a:lnTo>
                    <a:pt x="4698" y="360"/>
                  </a:lnTo>
                  <a:lnTo>
                    <a:pt x="4694" y="362"/>
                  </a:lnTo>
                  <a:lnTo>
                    <a:pt x="4694" y="365"/>
                  </a:lnTo>
                  <a:lnTo>
                    <a:pt x="4692" y="365"/>
                  </a:lnTo>
                  <a:lnTo>
                    <a:pt x="4692" y="367"/>
                  </a:lnTo>
                  <a:lnTo>
                    <a:pt x="4692" y="367"/>
                  </a:lnTo>
                  <a:lnTo>
                    <a:pt x="4692" y="369"/>
                  </a:lnTo>
                  <a:lnTo>
                    <a:pt x="4685" y="376"/>
                  </a:lnTo>
                  <a:lnTo>
                    <a:pt x="4685" y="377"/>
                  </a:lnTo>
                  <a:lnTo>
                    <a:pt x="4677" y="383"/>
                  </a:lnTo>
                  <a:lnTo>
                    <a:pt x="4677" y="388"/>
                  </a:lnTo>
                  <a:lnTo>
                    <a:pt x="4677" y="388"/>
                  </a:lnTo>
                  <a:lnTo>
                    <a:pt x="4677" y="390"/>
                  </a:lnTo>
                  <a:lnTo>
                    <a:pt x="4675" y="391"/>
                  </a:lnTo>
                  <a:lnTo>
                    <a:pt x="4673" y="393"/>
                  </a:lnTo>
                  <a:lnTo>
                    <a:pt x="4668" y="393"/>
                  </a:lnTo>
                  <a:lnTo>
                    <a:pt x="4668" y="395"/>
                  </a:lnTo>
                  <a:lnTo>
                    <a:pt x="4664" y="397"/>
                  </a:lnTo>
                  <a:lnTo>
                    <a:pt x="4664" y="397"/>
                  </a:lnTo>
                  <a:lnTo>
                    <a:pt x="4663" y="397"/>
                  </a:lnTo>
                  <a:lnTo>
                    <a:pt x="4663" y="400"/>
                  </a:lnTo>
                  <a:lnTo>
                    <a:pt x="4659" y="400"/>
                  </a:lnTo>
                  <a:lnTo>
                    <a:pt x="4659" y="402"/>
                  </a:lnTo>
                  <a:lnTo>
                    <a:pt x="4659" y="402"/>
                  </a:lnTo>
                  <a:lnTo>
                    <a:pt x="4657" y="402"/>
                  </a:lnTo>
                  <a:lnTo>
                    <a:pt x="4656" y="400"/>
                  </a:lnTo>
                  <a:lnTo>
                    <a:pt x="4656" y="400"/>
                  </a:lnTo>
                  <a:lnTo>
                    <a:pt x="4654" y="400"/>
                  </a:lnTo>
                  <a:lnTo>
                    <a:pt x="4654" y="397"/>
                  </a:lnTo>
                  <a:lnTo>
                    <a:pt x="4654" y="397"/>
                  </a:lnTo>
                  <a:lnTo>
                    <a:pt x="4654" y="393"/>
                  </a:lnTo>
                  <a:lnTo>
                    <a:pt x="4656" y="391"/>
                  </a:lnTo>
                  <a:lnTo>
                    <a:pt x="4657" y="390"/>
                  </a:lnTo>
                  <a:lnTo>
                    <a:pt x="4659" y="386"/>
                  </a:lnTo>
                  <a:lnTo>
                    <a:pt x="4661" y="384"/>
                  </a:lnTo>
                  <a:lnTo>
                    <a:pt x="4657" y="386"/>
                  </a:lnTo>
                  <a:lnTo>
                    <a:pt x="4656" y="388"/>
                  </a:lnTo>
                  <a:lnTo>
                    <a:pt x="4652" y="390"/>
                  </a:lnTo>
                  <a:lnTo>
                    <a:pt x="4650" y="391"/>
                  </a:lnTo>
                  <a:lnTo>
                    <a:pt x="4650" y="402"/>
                  </a:lnTo>
                  <a:lnTo>
                    <a:pt x="4649" y="402"/>
                  </a:lnTo>
                  <a:lnTo>
                    <a:pt x="4647" y="405"/>
                  </a:lnTo>
                  <a:lnTo>
                    <a:pt x="4647" y="405"/>
                  </a:lnTo>
                  <a:lnTo>
                    <a:pt x="4645" y="412"/>
                  </a:lnTo>
                  <a:lnTo>
                    <a:pt x="4643" y="412"/>
                  </a:lnTo>
                  <a:lnTo>
                    <a:pt x="4643" y="419"/>
                  </a:lnTo>
                  <a:lnTo>
                    <a:pt x="4645" y="419"/>
                  </a:lnTo>
                  <a:lnTo>
                    <a:pt x="4645" y="421"/>
                  </a:lnTo>
                  <a:lnTo>
                    <a:pt x="4640" y="423"/>
                  </a:lnTo>
                  <a:lnTo>
                    <a:pt x="4638" y="426"/>
                  </a:lnTo>
                  <a:lnTo>
                    <a:pt x="4636" y="426"/>
                  </a:lnTo>
                  <a:lnTo>
                    <a:pt x="4633" y="426"/>
                  </a:lnTo>
                  <a:lnTo>
                    <a:pt x="4631" y="425"/>
                  </a:lnTo>
                  <a:lnTo>
                    <a:pt x="4631" y="423"/>
                  </a:lnTo>
                  <a:lnTo>
                    <a:pt x="4628" y="423"/>
                  </a:lnTo>
                  <a:lnTo>
                    <a:pt x="4626" y="423"/>
                  </a:lnTo>
                  <a:lnTo>
                    <a:pt x="4624" y="423"/>
                  </a:lnTo>
                  <a:lnTo>
                    <a:pt x="4621" y="423"/>
                  </a:lnTo>
                  <a:lnTo>
                    <a:pt x="4619" y="426"/>
                  </a:lnTo>
                  <a:lnTo>
                    <a:pt x="4612" y="426"/>
                  </a:lnTo>
                  <a:lnTo>
                    <a:pt x="4612" y="428"/>
                  </a:lnTo>
                  <a:lnTo>
                    <a:pt x="4610" y="430"/>
                  </a:lnTo>
                  <a:lnTo>
                    <a:pt x="4608" y="430"/>
                  </a:lnTo>
                  <a:lnTo>
                    <a:pt x="4605" y="432"/>
                  </a:lnTo>
                  <a:lnTo>
                    <a:pt x="4605" y="426"/>
                  </a:lnTo>
                  <a:lnTo>
                    <a:pt x="4603" y="426"/>
                  </a:lnTo>
                  <a:lnTo>
                    <a:pt x="4602" y="428"/>
                  </a:lnTo>
                  <a:lnTo>
                    <a:pt x="4600" y="42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b="1">
                <a:solidFill>
                  <a:prstClr val="black"/>
                </a:solidFill>
                <a:latin typeface="Arial" panose="020B0604020202020204" pitchFamily="34" charset="0"/>
                <a:cs typeface="Arial" panose="020B0604020202020204" pitchFamily="34" charset="0"/>
              </a:endParaRPr>
            </a:p>
          </p:txBody>
        </p:sp>
        <p:sp>
          <p:nvSpPr>
            <p:cNvPr id="91" name="Freeform 15"/>
            <p:cNvSpPr>
              <a:spLocks noEditPoints="1"/>
            </p:cNvSpPr>
            <p:nvPr/>
          </p:nvSpPr>
          <p:spPr bwMode="auto">
            <a:xfrm>
              <a:off x="2543175" y="2901950"/>
              <a:ext cx="6597650" cy="1317625"/>
            </a:xfrm>
            <a:custGeom>
              <a:avLst/>
              <a:gdLst>
                <a:gd name="T0" fmla="*/ 1437 w 4156"/>
                <a:gd name="T1" fmla="*/ 18 h 830"/>
                <a:gd name="T2" fmla="*/ 1346 w 4156"/>
                <a:gd name="T3" fmla="*/ 27 h 830"/>
                <a:gd name="T4" fmla="*/ 2055 w 4156"/>
                <a:gd name="T5" fmla="*/ 32 h 830"/>
                <a:gd name="T6" fmla="*/ 1674 w 4156"/>
                <a:gd name="T7" fmla="*/ 44 h 830"/>
                <a:gd name="T8" fmla="*/ 1477 w 4156"/>
                <a:gd name="T9" fmla="*/ 72 h 830"/>
                <a:gd name="T10" fmla="*/ 1486 w 4156"/>
                <a:gd name="T11" fmla="*/ 65 h 830"/>
                <a:gd name="T12" fmla="*/ 1688 w 4156"/>
                <a:gd name="T13" fmla="*/ 91 h 830"/>
                <a:gd name="T14" fmla="*/ 1784 w 4156"/>
                <a:gd name="T15" fmla="*/ 121 h 830"/>
                <a:gd name="T16" fmla="*/ 1664 w 4156"/>
                <a:gd name="T17" fmla="*/ 126 h 830"/>
                <a:gd name="T18" fmla="*/ 3201 w 4156"/>
                <a:gd name="T19" fmla="*/ 119 h 830"/>
                <a:gd name="T20" fmla="*/ 3188 w 4156"/>
                <a:gd name="T21" fmla="*/ 159 h 830"/>
                <a:gd name="T22" fmla="*/ 3151 w 4156"/>
                <a:gd name="T23" fmla="*/ 161 h 830"/>
                <a:gd name="T24" fmla="*/ 3160 w 4156"/>
                <a:gd name="T25" fmla="*/ 196 h 830"/>
                <a:gd name="T26" fmla="*/ 3175 w 4156"/>
                <a:gd name="T27" fmla="*/ 150 h 830"/>
                <a:gd name="T28" fmla="*/ 3167 w 4156"/>
                <a:gd name="T29" fmla="*/ 210 h 830"/>
                <a:gd name="T30" fmla="*/ 1046 w 4156"/>
                <a:gd name="T31" fmla="*/ 245 h 830"/>
                <a:gd name="T32" fmla="*/ 3142 w 4156"/>
                <a:gd name="T33" fmla="*/ 250 h 830"/>
                <a:gd name="T34" fmla="*/ 3123 w 4156"/>
                <a:gd name="T35" fmla="*/ 280 h 830"/>
                <a:gd name="T36" fmla="*/ 3027 w 4156"/>
                <a:gd name="T37" fmla="*/ 316 h 830"/>
                <a:gd name="T38" fmla="*/ 231 w 4156"/>
                <a:gd name="T39" fmla="*/ 393 h 830"/>
                <a:gd name="T40" fmla="*/ 177 w 4156"/>
                <a:gd name="T41" fmla="*/ 360 h 830"/>
                <a:gd name="T42" fmla="*/ 103 w 4156"/>
                <a:gd name="T43" fmla="*/ 341 h 830"/>
                <a:gd name="T44" fmla="*/ 138 w 4156"/>
                <a:gd name="T45" fmla="*/ 356 h 830"/>
                <a:gd name="T46" fmla="*/ 109 w 4156"/>
                <a:gd name="T47" fmla="*/ 360 h 830"/>
                <a:gd name="T48" fmla="*/ 294 w 4156"/>
                <a:gd name="T49" fmla="*/ 407 h 830"/>
                <a:gd name="T50" fmla="*/ 260 w 4156"/>
                <a:gd name="T51" fmla="*/ 421 h 830"/>
                <a:gd name="T52" fmla="*/ 273 w 4156"/>
                <a:gd name="T53" fmla="*/ 435 h 830"/>
                <a:gd name="T54" fmla="*/ 2873 w 4156"/>
                <a:gd name="T55" fmla="*/ 437 h 830"/>
                <a:gd name="T56" fmla="*/ 2847 w 4156"/>
                <a:gd name="T57" fmla="*/ 425 h 830"/>
                <a:gd name="T58" fmla="*/ 178 w 4156"/>
                <a:gd name="T59" fmla="*/ 433 h 830"/>
                <a:gd name="T60" fmla="*/ 3006 w 4156"/>
                <a:gd name="T61" fmla="*/ 493 h 830"/>
                <a:gd name="T62" fmla="*/ 3044 w 4156"/>
                <a:gd name="T63" fmla="*/ 524 h 830"/>
                <a:gd name="T64" fmla="*/ 3050 w 4156"/>
                <a:gd name="T65" fmla="*/ 510 h 830"/>
                <a:gd name="T66" fmla="*/ 3036 w 4156"/>
                <a:gd name="T67" fmla="*/ 465 h 830"/>
                <a:gd name="T68" fmla="*/ 3015 w 4156"/>
                <a:gd name="T69" fmla="*/ 435 h 830"/>
                <a:gd name="T70" fmla="*/ 416 w 4156"/>
                <a:gd name="T71" fmla="*/ 468 h 830"/>
                <a:gd name="T72" fmla="*/ 2629 w 4156"/>
                <a:gd name="T73" fmla="*/ 521 h 830"/>
                <a:gd name="T74" fmla="*/ 438 w 4156"/>
                <a:gd name="T75" fmla="*/ 529 h 830"/>
                <a:gd name="T76" fmla="*/ 3088 w 4156"/>
                <a:gd name="T77" fmla="*/ 564 h 830"/>
                <a:gd name="T78" fmla="*/ 2062 w 4156"/>
                <a:gd name="T79" fmla="*/ 545 h 830"/>
                <a:gd name="T80" fmla="*/ 3065 w 4156"/>
                <a:gd name="T81" fmla="*/ 555 h 830"/>
                <a:gd name="T82" fmla="*/ 3085 w 4156"/>
                <a:gd name="T83" fmla="*/ 575 h 830"/>
                <a:gd name="T84" fmla="*/ 2971 w 4156"/>
                <a:gd name="T85" fmla="*/ 603 h 830"/>
                <a:gd name="T86" fmla="*/ 3001 w 4156"/>
                <a:gd name="T87" fmla="*/ 562 h 830"/>
                <a:gd name="T88" fmla="*/ 3055 w 4156"/>
                <a:gd name="T89" fmla="*/ 587 h 830"/>
                <a:gd name="T90" fmla="*/ 3037 w 4156"/>
                <a:gd name="T91" fmla="*/ 589 h 830"/>
                <a:gd name="T92" fmla="*/ 2622 w 4156"/>
                <a:gd name="T93" fmla="*/ 576 h 830"/>
                <a:gd name="T94" fmla="*/ 2456 w 4156"/>
                <a:gd name="T95" fmla="*/ 622 h 830"/>
                <a:gd name="T96" fmla="*/ 2428 w 4156"/>
                <a:gd name="T97" fmla="*/ 622 h 830"/>
                <a:gd name="T98" fmla="*/ 3079 w 4156"/>
                <a:gd name="T99" fmla="*/ 606 h 830"/>
                <a:gd name="T100" fmla="*/ 3037 w 4156"/>
                <a:gd name="T101" fmla="*/ 639 h 830"/>
                <a:gd name="T102" fmla="*/ 3076 w 4156"/>
                <a:gd name="T103" fmla="*/ 660 h 830"/>
                <a:gd name="T104" fmla="*/ 3093 w 4156"/>
                <a:gd name="T105" fmla="*/ 634 h 830"/>
                <a:gd name="T106" fmla="*/ 145 w 4156"/>
                <a:gd name="T107" fmla="*/ 627 h 830"/>
                <a:gd name="T108" fmla="*/ 2856 w 4156"/>
                <a:gd name="T109" fmla="*/ 777 h 830"/>
                <a:gd name="T110" fmla="*/ 2912 w 4156"/>
                <a:gd name="T111" fmla="*/ 824 h 830"/>
                <a:gd name="T112" fmla="*/ 2966 w 4156"/>
                <a:gd name="T113" fmla="*/ 807 h 830"/>
                <a:gd name="T114" fmla="*/ 2989 w 4156"/>
                <a:gd name="T115" fmla="*/ 749 h 830"/>
                <a:gd name="T116" fmla="*/ 2983 w 4156"/>
                <a:gd name="T117" fmla="*/ 688 h 830"/>
                <a:gd name="T118" fmla="*/ 2978 w 4156"/>
                <a:gd name="T119" fmla="*/ 646 h 830"/>
                <a:gd name="T120" fmla="*/ 2950 w 4156"/>
                <a:gd name="T121" fmla="*/ 672 h 830"/>
                <a:gd name="T122" fmla="*/ 2893 w 4156"/>
                <a:gd name="T123" fmla="*/ 716 h 830"/>
                <a:gd name="T124" fmla="*/ 2851 w 4156"/>
                <a:gd name="T125" fmla="*/ 751 h 8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56" h="830">
                  <a:moveTo>
                    <a:pt x="3201" y="124"/>
                  </a:moveTo>
                  <a:lnTo>
                    <a:pt x="3203" y="126"/>
                  </a:lnTo>
                  <a:lnTo>
                    <a:pt x="3201" y="126"/>
                  </a:lnTo>
                  <a:lnTo>
                    <a:pt x="3201" y="130"/>
                  </a:lnTo>
                  <a:lnTo>
                    <a:pt x="3198" y="130"/>
                  </a:lnTo>
                  <a:lnTo>
                    <a:pt x="3198" y="128"/>
                  </a:lnTo>
                  <a:lnTo>
                    <a:pt x="3198" y="128"/>
                  </a:lnTo>
                  <a:lnTo>
                    <a:pt x="3198" y="124"/>
                  </a:lnTo>
                  <a:lnTo>
                    <a:pt x="3198" y="124"/>
                  </a:lnTo>
                  <a:lnTo>
                    <a:pt x="3198" y="124"/>
                  </a:lnTo>
                  <a:lnTo>
                    <a:pt x="3201" y="124"/>
                  </a:lnTo>
                  <a:close/>
                  <a:moveTo>
                    <a:pt x="1412" y="14"/>
                  </a:moveTo>
                  <a:lnTo>
                    <a:pt x="1416" y="16"/>
                  </a:lnTo>
                  <a:lnTo>
                    <a:pt x="1416" y="18"/>
                  </a:lnTo>
                  <a:lnTo>
                    <a:pt x="1416" y="18"/>
                  </a:lnTo>
                  <a:lnTo>
                    <a:pt x="1418" y="37"/>
                  </a:lnTo>
                  <a:lnTo>
                    <a:pt x="1419" y="37"/>
                  </a:lnTo>
                  <a:lnTo>
                    <a:pt x="1419" y="40"/>
                  </a:lnTo>
                  <a:lnTo>
                    <a:pt x="1419" y="40"/>
                  </a:lnTo>
                  <a:lnTo>
                    <a:pt x="1421" y="44"/>
                  </a:lnTo>
                  <a:lnTo>
                    <a:pt x="1425" y="44"/>
                  </a:lnTo>
                  <a:lnTo>
                    <a:pt x="1425" y="46"/>
                  </a:lnTo>
                  <a:lnTo>
                    <a:pt x="1426" y="44"/>
                  </a:lnTo>
                  <a:lnTo>
                    <a:pt x="1428" y="44"/>
                  </a:lnTo>
                  <a:lnTo>
                    <a:pt x="1428" y="42"/>
                  </a:lnTo>
                  <a:lnTo>
                    <a:pt x="1432" y="42"/>
                  </a:lnTo>
                  <a:lnTo>
                    <a:pt x="1432" y="40"/>
                  </a:lnTo>
                  <a:lnTo>
                    <a:pt x="1433" y="37"/>
                  </a:lnTo>
                  <a:lnTo>
                    <a:pt x="1435" y="33"/>
                  </a:lnTo>
                  <a:lnTo>
                    <a:pt x="1435" y="28"/>
                  </a:lnTo>
                  <a:lnTo>
                    <a:pt x="1435" y="25"/>
                  </a:lnTo>
                  <a:lnTo>
                    <a:pt x="1435" y="20"/>
                  </a:lnTo>
                  <a:lnTo>
                    <a:pt x="1437" y="18"/>
                  </a:lnTo>
                  <a:lnTo>
                    <a:pt x="1437" y="14"/>
                  </a:lnTo>
                  <a:lnTo>
                    <a:pt x="1437" y="11"/>
                  </a:lnTo>
                  <a:lnTo>
                    <a:pt x="1435" y="9"/>
                  </a:lnTo>
                  <a:lnTo>
                    <a:pt x="1433" y="7"/>
                  </a:lnTo>
                  <a:lnTo>
                    <a:pt x="1432" y="6"/>
                  </a:lnTo>
                  <a:lnTo>
                    <a:pt x="1432" y="4"/>
                  </a:lnTo>
                  <a:lnTo>
                    <a:pt x="1432" y="2"/>
                  </a:lnTo>
                  <a:lnTo>
                    <a:pt x="1432" y="2"/>
                  </a:lnTo>
                  <a:lnTo>
                    <a:pt x="1428" y="0"/>
                  </a:lnTo>
                  <a:lnTo>
                    <a:pt x="1428" y="0"/>
                  </a:lnTo>
                  <a:lnTo>
                    <a:pt x="1426" y="0"/>
                  </a:lnTo>
                  <a:lnTo>
                    <a:pt x="1426" y="0"/>
                  </a:lnTo>
                  <a:lnTo>
                    <a:pt x="1425" y="2"/>
                  </a:lnTo>
                  <a:lnTo>
                    <a:pt x="1425" y="4"/>
                  </a:lnTo>
                  <a:lnTo>
                    <a:pt x="1421" y="4"/>
                  </a:lnTo>
                  <a:lnTo>
                    <a:pt x="1421" y="6"/>
                  </a:lnTo>
                  <a:lnTo>
                    <a:pt x="1419" y="6"/>
                  </a:lnTo>
                  <a:lnTo>
                    <a:pt x="1416" y="9"/>
                  </a:lnTo>
                  <a:lnTo>
                    <a:pt x="1412" y="9"/>
                  </a:lnTo>
                  <a:lnTo>
                    <a:pt x="1414" y="13"/>
                  </a:lnTo>
                  <a:lnTo>
                    <a:pt x="1414" y="13"/>
                  </a:lnTo>
                  <a:lnTo>
                    <a:pt x="1412" y="13"/>
                  </a:lnTo>
                  <a:lnTo>
                    <a:pt x="1412" y="14"/>
                  </a:lnTo>
                  <a:close/>
                  <a:moveTo>
                    <a:pt x="1341" y="37"/>
                  </a:moveTo>
                  <a:lnTo>
                    <a:pt x="1344" y="37"/>
                  </a:lnTo>
                  <a:lnTo>
                    <a:pt x="1344" y="33"/>
                  </a:lnTo>
                  <a:lnTo>
                    <a:pt x="1348" y="32"/>
                  </a:lnTo>
                  <a:lnTo>
                    <a:pt x="1350" y="30"/>
                  </a:lnTo>
                  <a:lnTo>
                    <a:pt x="1350" y="28"/>
                  </a:lnTo>
                  <a:lnTo>
                    <a:pt x="1350" y="28"/>
                  </a:lnTo>
                  <a:lnTo>
                    <a:pt x="1348" y="28"/>
                  </a:lnTo>
                  <a:lnTo>
                    <a:pt x="1346" y="27"/>
                  </a:lnTo>
                  <a:lnTo>
                    <a:pt x="1346" y="27"/>
                  </a:lnTo>
                  <a:lnTo>
                    <a:pt x="1346" y="23"/>
                  </a:lnTo>
                  <a:lnTo>
                    <a:pt x="1344" y="23"/>
                  </a:lnTo>
                  <a:lnTo>
                    <a:pt x="1344" y="21"/>
                  </a:lnTo>
                  <a:lnTo>
                    <a:pt x="1343" y="23"/>
                  </a:lnTo>
                  <a:lnTo>
                    <a:pt x="1341" y="23"/>
                  </a:lnTo>
                  <a:lnTo>
                    <a:pt x="1341" y="23"/>
                  </a:lnTo>
                  <a:lnTo>
                    <a:pt x="1341" y="25"/>
                  </a:lnTo>
                  <a:lnTo>
                    <a:pt x="1339" y="25"/>
                  </a:lnTo>
                  <a:lnTo>
                    <a:pt x="1341" y="27"/>
                  </a:lnTo>
                  <a:lnTo>
                    <a:pt x="1341" y="28"/>
                  </a:lnTo>
                  <a:lnTo>
                    <a:pt x="1341" y="30"/>
                  </a:lnTo>
                  <a:lnTo>
                    <a:pt x="1339" y="30"/>
                  </a:lnTo>
                  <a:lnTo>
                    <a:pt x="1341" y="37"/>
                  </a:lnTo>
                  <a:close/>
                  <a:moveTo>
                    <a:pt x="1371" y="21"/>
                  </a:moveTo>
                  <a:lnTo>
                    <a:pt x="1367" y="21"/>
                  </a:lnTo>
                  <a:lnTo>
                    <a:pt x="1365" y="23"/>
                  </a:lnTo>
                  <a:lnTo>
                    <a:pt x="1364" y="25"/>
                  </a:lnTo>
                  <a:lnTo>
                    <a:pt x="1365" y="27"/>
                  </a:lnTo>
                  <a:lnTo>
                    <a:pt x="1367" y="27"/>
                  </a:lnTo>
                  <a:lnTo>
                    <a:pt x="1369" y="27"/>
                  </a:lnTo>
                  <a:lnTo>
                    <a:pt x="1371" y="28"/>
                  </a:lnTo>
                  <a:lnTo>
                    <a:pt x="1371" y="21"/>
                  </a:lnTo>
                  <a:close/>
                  <a:moveTo>
                    <a:pt x="1582" y="30"/>
                  </a:moveTo>
                  <a:lnTo>
                    <a:pt x="1582" y="33"/>
                  </a:lnTo>
                  <a:lnTo>
                    <a:pt x="1583" y="33"/>
                  </a:lnTo>
                  <a:lnTo>
                    <a:pt x="1583" y="33"/>
                  </a:lnTo>
                  <a:lnTo>
                    <a:pt x="1585" y="33"/>
                  </a:lnTo>
                  <a:lnTo>
                    <a:pt x="1583" y="33"/>
                  </a:lnTo>
                  <a:lnTo>
                    <a:pt x="1583" y="33"/>
                  </a:lnTo>
                  <a:lnTo>
                    <a:pt x="1583" y="30"/>
                  </a:lnTo>
                  <a:lnTo>
                    <a:pt x="1582" y="30"/>
                  </a:lnTo>
                  <a:close/>
                  <a:moveTo>
                    <a:pt x="2055" y="33"/>
                  </a:moveTo>
                  <a:lnTo>
                    <a:pt x="2055" y="32"/>
                  </a:lnTo>
                  <a:lnTo>
                    <a:pt x="2055" y="32"/>
                  </a:lnTo>
                  <a:lnTo>
                    <a:pt x="2053" y="35"/>
                  </a:lnTo>
                  <a:lnTo>
                    <a:pt x="2051" y="37"/>
                  </a:lnTo>
                  <a:lnTo>
                    <a:pt x="2055" y="37"/>
                  </a:lnTo>
                  <a:lnTo>
                    <a:pt x="2055" y="35"/>
                  </a:lnTo>
                  <a:lnTo>
                    <a:pt x="2056" y="35"/>
                  </a:lnTo>
                  <a:lnTo>
                    <a:pt x="2056" y="33"/>
                  </a:lnTo>
                  <a:lnTo>
                    <a:pt x="2056" y="33"/>
                  </a:lnTo>
                  <a:lnTo>
                    <a:pt x="2055" y="33"/>
                  </a:lnTo>
                  <a:close/>
                  <a:moveTo>
                    <a:pt x="1315" y="40"/>
                  </a:moveTo>
                  <a:lnTo>
                    <a:pt x="1316" y="39"/>
                  </a:lnTo>
                  <a:lnTo>
                    <a:pt x="1316" y="37"/>
                  </a:lnTo>
                  <a:lnTo>
                    <a:pt x="1318" y="35"/>
                  </a:lnTo>
                  <a:lnTo>
                    <a:pt x="1318" y="33"/>
                  </a:lnTo>
                  <a:lnTo>
                    <a:pt x="1316" y="33"/>
                  </a:lnTo>
                  <a:lnTo>
                    <a:pt x="1315" y="35"/>
                  </a:lnTo>
                  <a:lnTo>
                    <a:pt x="1313" y="37"/>
                  </a:lnTo>
                  <a:lnTo>
                    <a:pt x="1313" y="39"/>
                  </a:lnTo>
                  <a:lnTo>
                    <a:pt x="1313" y="39"/>
                  </a:lnTo>
                  <a:lnTo>
                    <a:pt x="1315" y="39"/>
                  </a:lnTo>
                  <a:lnTo>
                    <a:pt x="1315" y="40"/>
                  </a:lnTo>
                  <a:lnTo>
                    <a:pt x="1315" y="40"/>
                  </a:lnTo>
                  <a:close/>
                  <a:moveTo>
                    <a:pt x="1678" y="44"/>
                  </a:moveTo>
                  <a:lnTo>
                    <a:pt x="1678" y="44"/>
                  </a:lnTo>
                  <a:lnTo>
                    <a:pt x="1676" y="42"/>
                  </a:lnTo>
                  <a:lnTo>
                    <a:pt x="1676" y="42"/>
                  </a:lnTo>
                  <a:lnTo>
                    <a:pt x="1676" y="39"/>
                  </a:lnTo>
                  <a:lnTo>
                    <a:pt x="1671" y="40"/>
                  </a:lnTo>
                  <a:lnTo>
                    <a:pt x="1671" y="42"/>
                  </a:lnTo>
                  <a:lnTo>
                    <a:pt x="1671" y="44"/>
                  </a:lnTo>
                  <a:lnTo>
                    <a:pt x="1672" y="44"/>
                  </a:lnTo>
                  <a:lnTo>
                    <a:pt x="1672" y="44"/>
                  </a:lnTo>
                  <a:lnTo>
                    <a:pt x="1674" y="44"/>
                  </a:lnTo>
                  <a:lnTo>
                    <a:pt x="1674" y="47"/>
                  </a:lnTo>
                  <a:lnTo>
                    <a:pt x="1678" y="47"/>
                  </a:lnTo>
                  <a:lnTo>
                    <a:pt x="1678" y="44"/>
                  </a:lnTo>
                  <a:close/>
                  <a:moveTo>
                    <a:pt x="1669" y="58"/>
                  </a:moveTo>
                  <a:lnTo>
                    <a:pt x="1669" y="61"/>
                  </a:lnTo>
                  <a:lnTo>
                    <a:pt x="1671" y="61"/>
                  </a:lnTo>
                  <a:lnTo>
                    <a:pt x="1671" y="60"/>
                  </a:lnTo>
                  <a:lnTo>
                    <a:pt x="1671" y="60"/>
                  </a:lnTo>
                  <a:lnTo>
                    <a:pt x="1671" y="60"/>
                  </a:lnTo>
                  <a:lnTo>
                    <a:pt x="1671" y="58"/>
                  </a:lnTo>
                  <a:lnTo>
                    <a:pt x="1669" y="58"/>
                  </a:lnTo>
                  <a:close/>
                  <a:moveTo>
                    <a:pt x="1592" y="65"/>
                  </a:moveTo>
                  <a:lnTo>
                    <a:pt x="1594" y="65"/>
                  </a:lnTo>
                  <a:lnTo>
                    <a:pt x="1594" y="65"/>
                  </a:lnTo>
                  <a:lnTo>
                    <a:pt x="1594" y="63"/>
                  </a:lnTo>
                  <a:lnTo>
                    <a:pt x="1596" y="63"/>
                  </a:lnTo>
                  <a:lnTo>
                    <a:pt x="1596" y="63"/>
                  </a:lnTo>
                  <a:lnTo>
                    <a:pt x="1594" y="61"/>
                  </a:lnTo>
                  <a:lnTo>
                    <a:pt x="1592" y="61"/>
                  </a:lnTo>
                  <a:lnTo>
                    <a:pt x="1589" y="60"/>
                  </a:lnTo>
                  <a:lnTo>
                    <a:pt x="1589" y="63"/>
                  </a:lnTo>
                  <a:lnTo>
                    <a:pt x="1590" y="63"/>
                  </a:lnTo>
                  <a:lnTo>
                    <a:pt x="1590" y="63"/>
                  </a:lnTo>
                  <a:lnTo>
                    <a:pt x="1592" y="63"/>
                  </a:lnTo>
                  <a:lnTo>
                    <a:pt x="1592" y="65"/>
                  </a:lnTo>
                  <a:close/>
                  <a:moveTo>
                    <a:pt x="1479" y="65"/>
                  </a:moveTo>
                  <a:lnTo>
                    <a:pt x="1477" y="63"/>
                  </a:lnTo>
                  <a:lnTo>
                    <a:pt x="1473" y="63"/>
                  </a:lnTo>
                  <a:lnTo>
                    <a:pt x="1473" y="67"/>
                  </a:lnTo>
                  <a:lnTo>
                    <a:pt x="1473" y="68"/>
                  </a:lnTo>
                  <a:lnTo>
                    <a:pt x="1473" y="72"/>
                  </a:lnTo>
                  <a:lnTo>
                    <a:pt x="1477" y="72"/>
                  </a:lnTo>
                  <a:lnTo>
                    <a:pt x="1477" y="72"/>
                  </a:lnTo>
                  <a:lnTo>
                    <a:pt x="1479" y="74"/>
                  </a:lnTo>
                  <a:lnTo>
                    <a:pt x="1479" y="75"/>
                  </a:lnTo>
                  <a:lnTo>
                    <a:pt x="1482" y="75"/>
                  </a:lnTo>
                  <a:lnTo>
                    <a:pt x="1484" y="77"/>
                  </a:lnTo>
                  <a:lnTo>
                    <a:pt x="1487" y="79"/>
                  </a:lnTo>
                  <a:lnTo>
                    <a:pt x="1487" y="82"/>
                  </a:lnTo>
                  <a:lnTo>
                    <a:pt x="1494" y="82"/>
                  </a:lnTo>
                  <a:lnTo>
                    <a:pt x="1494" y="84"/>
                  </a:lnTo>
                  <a:lnTo>
                    <a:pt x="1496" y="84"/>
                  </a:lnTo>
                  <a:lnTo>
                    <a:pt x="1500" y="88"/>
                  </a:lnTo>
                  <a:lnTo>
                    <a:pt x="1503" y="88"/>
                  </a:lnTo>
                  <a:lnTo>
                    <a:pt x="1503" y="89"/>
                  </a:lnTo>
                  <a:lnTo>
                    <a:pt x="1508" y="89"/>
                  </a:lnTo>
                  <a:lnTo>
                    <a:pt x="1508" y="84"/>
                  </a:lnTo>
                  <a:lnTo>
                    <a:pt x="1508" y="84"/>
                  </a:lnTo>
                  <a:lnTo>
                    <a:pt x="1508" y="84"/>
                  </a:lnTo>
                  <a:lnTo>
                    <a:pt x="1508" y="84"/>
                  </a:lnTo>
                  <a:lnTo>
                    <a:pt x="1512" y="82"/>
                  </a:lnTo>
                  <a:lnTo>
                    <a:pt x="1512" y="77"/>
                  </a:lnTo>
                  <a:lnTo>
                    <a:pt x="1512" y="77"/>
                  </a:lnTo>
                  <a:lnTo>
                    <a:pt x="1512" y="74"/>
                  </a:lnTo>
                  <a:lnTo>
                    <a:pt x="1512" y="72"/>
                  </a:lnTo>
                  <a:lnTo>
                    <a:pt x="1510" y="70"/>
                  </a:lnTo>
                  <a:lnTo>
                    <a:pt x="1510" y="68"/>
                  </a:lnTo>
                  <a:lnTo>
                    <a:pt x="1512" y="68"/>
                  </a:lnTo>
                  <a:lnTo>
                    <a:pt x="1512" y="67"/>
                  </a:lnTo>
                  <a:lnTo>
                    <a:pt x="1514" y="65"/>
                  </a:lnTo>
                  <a:lnTo>
                    <a:pt x="1514" y="63"/>
                  </a:lnTo>
                  <a:lnTo>
                    <a:pt x="1508" y="63"/>
                  </a:lnTo>
                  <a:lnTo>
                    <a:pt x="1507" y="67"/>
                  </a:lnTo>
                  <a:lnTo>
                    <a:pt x="1487" y="67"/>
                  </a:lnTo>
                  <a:lnTo>
                    <a:pt x="1487" y="65"/>
                  </a:lnTo>
                  <a:lnTo>
                    <a:pt x="1486" y="65"/>
                  </a:lnTo>
                  <a:lnTo>
                    <a:pt x="1486" y="63"/>
                  </a:lnTo>
                  <a:lnTo>
                    <a:pt x="1479" y="65"/>
                  </a:lnTo>
                  <a:close/>
                  <a:moveTo>
                    <a:pt x="213" y="63"/>
                  </a:moveTo>
                  <a:lnTo>
                    <a:pt x="212" y="63"/>
                  </a:lnTo>
                  <a:lnTo>
                    <a:pt x="210" y="67"/>
                  </a:lnTo>
                  <a:lnTo>
                    <a:pt x="210" y="70"/>
                  </a:lnTo>
                  <a:lnTo>
                    <a:pt x="212" y="70"/>
                  </a:lnTo>
                  <a:lnTo>
                    <a:pt x="212" y="68"/>
                  </a:lnTo>
                  <a:lnTo>
                    <a:pt x="213" y="67"/>
                  </a:lnTo>
                  <a:lnTo>
                    <a:pt x="213" y="63"/>
                  </a:lnTo>
                  <a:close/>
                  <a:moveTo>
                    <a:pt x="1672" y="75"/>
                  </a:moveTo>
                  <a:lnTo>
                    <a:pt x="1676" y="75"/>
                  </a:lnTo>
                  <a:lnTo>
                    <a:pt x="1676" y="72"/>
                  </a:lnTo>
                  <a:lnTo>
                    <a:pt x="1672" y="72"/>
                  </a:lnTo>
                  <a:lnTo>
                    <a:pt x="1672" y="75"/>
                  </a:lnTo>
                  <a:close/>
                  <a:moveTo>
                    <a:pt x="3100" y="88"/>
                  </a:moveTo>
                  <a:lnTo>
                    <a:pt x="3100" y="91"/>
                  </a:lnTo>
                  <a:lnTo>
                    <a:pt x="3102" y="91"/>
                  </a:lnTo>
                  <a:lnTo>
                    <a:pt x="3102" y="88"/>
                  </a:lnTo>
                  <a:lnTo>
                    <a:pt x="3102" y="88"/>
                  </a:lnTo>
                  <a:lnTo>
                    <a:pt x="3102" y="88"/>
                  </a:lnTo>
                  <a:lnTo>
                    <a:pt x="3100" y="88"/>
                  </a:lnTo>
                  <a:close/>
                  <a:moveTo>
                    <a:pt x="1676" y="89"/>
                  </a:moveTo>
                  <a:lnTo>
                    <a:pt x="1679" y="89"/>
                  </a:lnTo>
                  <a:lnTo>
                    <a:pt x="1679" y="88"/>
                  </a:lnTo>
                  <a:lnTo>
                    <a:pt x="1676" y="88"/>
                  </a:lnTo>
                  <a:lnTo>
                    <a:pt x="1676" y="89"/>
                  </a:lnTo>
                  <a:close/>
                  <a:moveTo>
                    <a:pt x="1692" y="91"/>
                  </a:moveTo>
                  <a:lnTo>
                    <a:pt x="1690" y="89"/>
                  </a:lnTo>
                  <a:lnTo>
                    <a:pt x="1690" y="89"/>
                  </a:lnTo>
                  <a:lnTo>
                    <a:pt x="1690" y="89"/>
                  </a:lnTo>
                  <a:lnTo>
                    <a:pt x="1688" y="89"/>
                  </a:lnTo>
                  <a:lnTo>
                    <a:pt x="1688" y="91"/>
                  </a:lnTo>
                  <a:lnTo>
                    <a:pt x="1688" y="91"/>
                  </a:lnTo>
                  <a:lnTo>
                    <a:pt x="1690" y="91"/>
                  </a:lnTo>
                  <a:lnTo>
                    <a:pt x="1692" y="91"/>
                  </a:lnTo>
                  <a:close/>
                  <a:moveTo>
                    <a:pt x="1674" y="91"/>
                  </a:moveTo>
                  <a:lnTo>
                    <a:pt x="1674" y="89"/>
                  </a:lnTo>
                  <a:lnTo>
                    <a:pt x="1672" y="89"/>
                  </a:lnTo>
                  <a:lnTo>
                    <a:pt x="1672" y="89"/>
                  </a:lnTo>
                  <a:lnTo>
                    <a:pt x="1674" y="89"/>
                  </a:lnTo>
                  <a:lnTo>
                    <a:pt x="1674" y="91"/>
                  </a:lnTo>
                  <a:close/>
                  <a:moveTo>
                    <a:pt x="1617" y="93"/>
                  </a:moveTo>
                  <a:lnTo>
                    <a:pt x="1617" y="98"/>
                  </a:lnTo>
                  <a:lnTo>
                    <a:pt x="1618" y="98"/>
                  </a:lnTo>
                  <a:lnTo>
                    <a:pt x="1618" y="95"/>
                  </a:lnTo>
                  <a:lnTo>
                    <a:pt x="1617" y="95"/>
                  </a:lnTo>
                  <a:lnTo>
                    <a:pt x="1617" y="93"/>
                  </a:lnTo>
                  <a:lnTo>
                    <a:pt x="1617" y="93"/>
                  </a:lnTo>
                  <a:close/>
                  <a:moveTo>
                    <a:pt x="1761" y="124"/>
                  </a:moveTo>
                  <a:lnTo>
                    <a:pt x="1758" y="124"/>
                  </a:lnTo>
                  <a:lnTo>
                    <a:pt x="1760" y="128"/>
                  </a:lnTo>
                  <a:lnTo>
                    <a:pt x="1761" y="130"/>
                  </a:lnTo>
                  <a:lnTo>
                    <a:pt x="1765" y="130"/>
                  </a:lnTo>
                  <a:lnTo>
                    <a:pt x="1767" y="133"/>
                  </a:lnTo>
                  <a:lnTo>
                    <a:pt x="1772" y="131"/>
                  </a:lnTo>
                  <a:lnTo>
                    <a:pt x="1777" y="130"/>
                  </a:lnTo>
                  <a:lnTo>
                    <a:pt x="1779" y="128"/>
                  </a:lnTo>
                  <a:lnTo>
                    <a:pt x="1782" y="128"/>
                  </a:lnTo>
                  <a:lnTo>
                    <a:pt x="1782" y="128"/>
                  </a:lnTo>
                  <a:lnTo>
                    <a:pt x="1784" y="126"/>
                  </a:lnTo>
                  <a:lnTo>
                    <a:pt x="1784" y="124"/>
                  </a:lnTo>
                  <a:lnTo>
                    <a:pt x="1786" y="123"/>
                  </a:lnTo>
                  <a:lnTo>
                    <a:pt x="1784" y="121"/>
                  </a:lnTo>
                  <a:lnTo>
                    <a:pt x="1784" y="121"/>
                  </a:lnTo>
                  <a:lnTo>
                    <a:pt x="1784" y="121"/>
                  </a:lnTo>
                  <a:lnTo>
                    <a:pt x="1784" y="121"/>
                  </a:lnTo>
                  <a:lnTo>
                    <a:pt x="1784" y="117"/>
                  </a:lnTo>
                  <a:lnTo>
                    <a:pt x="1789" y="117"/>
                  </a:lnTo>
                  <a:lnTo>
                    <a:pt x="1791" y="114"/>
                  </a:lnTo>
                  <a:lnTo>
                    <a:pt x="1795" y="112"/>
                  </a:lnTo>
                  <a:lnTo>
                    <a:pt x="1795" y="112"/>
                  </a:lnTo>
                  <a:lnTo>
                    <a:pt x="1788" y="114"/>
                  </a:lnTo>
                  <a:lnTo>
                    <a:pt x="1786" y="116"/>
                  </a:lnTo>
                  <a:lnTo>
                    <a:pt x="1782" y="117"/>
                  </a:lnTo>
                  <a:lnTo>
                    <a:pt x="1782" y="117"/>
                  </a:lnTo>
                  <a:lnTo>
                    <a:pt x="1775" y="117"/>
                  </a:lnTo>
                  <a:lnTo>
                    <a:pt x="1775" y="119"/>
                  </a:lnTo>
                  <a:lnTo>
                    <a:pt x="1775" y="119"/>
                  </a:lnTo>
                  <a:lnTo>
                    <a:pt x="1774" y="119"/>
                  </a:lnTo>
                  <a:lnTo>
                    <a:pt x="1774" y="117"/>
                  </a:lnTo>
                  <a:lnTo>
                    <a:pt x="1770" y="117"/>
                  </a:lnTo>
                  <a:lnTo>
                    <a:pt x="1770" y="121"/>
                  </a:lnTo>
                  <a:lnTo>
                    <a:pt x="1767" y="121"/>
                  </a:lnTo>
                  <a:lnTo>
                    <a:pt x="1763" y="123"/>
                  </a:lnTo>
                  <a:lnTo>
                    <a:pt x="1761" y="124"/>
                  </a:lnTo>
                  <a:close/>
                  <a:moveTo>
                    <a:pt x="1636" y="117"/>
                  </a:moveTo>
                  <a:lnTo>
                    <a:pt x="1632" y="117"/>
                  </a:lnTo>
                  <a:lnTo>
                    <a:pt x="1632" y="121"/>
                  </a:lnTo>
                  <a:lnTo>
                    <a:pt x="1639" y="123"/>
                  </a:lnTo>
                  <a:lnTo>
                    <a:pt x="1645" y="124"/>
                  </a:lnTo>
                  <a:lnTo>
                    <a:pt x="1652" y="124"/>
                  </a:lnTo>
                  <a:lnTo>
                    <a:pt x="1653" y="128"/>
                  </a:lnTo>
                  <a:lnTo>
                    <a:pt x="1659" y="128"/>
                  </a:lnTo>
                  <a:lnTo>
                    <a:pt x="1659" y="126"/>
                  </a:lnTo>
                  <a:lnTo>
                    <a:pt x="1662" y="126"/>
                  </a:lnTo>
                  <a:lnTo>
                    <a:pt x="1662" y="126"/>
                  </a:lnTo>
                  <a:lnTo>
                    <a:pt x="1664" y="126"/>
                  </a:lnTo>
                  <a:lnTo>
                    <a:pt x="1664" y="126"/>
                  </a:lnTo>
                  <a:lnTo>
                    <a:pt x="1665" y="126"/>
                  </a:lnTo>
                  <a:lnTo>
                    <a:pt x="1667" y="126"/>
                  </a:lnTo>
                  <a:lnTo>
                    <a:pt x="1671" y="126"/>
                  </a:lnTo>
                  <a:lnTo>
                    <a:pt x="1674" y="124"/>
                  </a:lnTo>
                  <a:lnTo>
                    <a:pt x="1674" y="124"/>
                  </a:lnTo>
                  <a:lnTo>
                    <a:pt x="1674" y="124"/>
                  </a:lnTo>
                  <a:lnTo>
                    <a:pt x="1672" y="123"/>
                  </a:lnTo>
                  <a:lnTo>
                    <a:pt x="1669" y="123"/>
                  </a:lnTo>
                  <a:lnTo>
                    <a:pt x="1669" y="117"/>
                  </a:lnTo>
                  <a:lnTo>
                    <a:pt x="1657" y="121"/>
                  </a:lnTo>
                  <a:lnTo>
                    <a:pt x="1655" y="117"/>
                  </a:lnTo>
                  <a:lnTo>
                    <a:pt x="1645" y="119"/>
                  </a:lnTo>
                  <a:lnTo>
                    <a:pt x="1641" y="116"/>
                  </a:lnTo>
                  <a:lnTo>
                    <a:pt x="1638" y="116"/>
                  </a:lnTo>
                  <a:lnTo>
                    <a:pt x="1638" y="114"/>
                  </a:lnTo>
                  <a:lnTo>
                    <a:pt x="1636" y="116"/>
                  </a:lnTo>
                  <a:lnTo>
                    <a:pt x="1636" y="116"/>
                  </a:lnTo>
                  <a:lnTo>
                    <a:pt x="1636" y="116"/>
                  </a:lnTo>
                  <a:lnTo>
                    <a:pt x="1636" y="117"/>
                  </a:lnTo>
                  <a:close/>
                  <a:moveTo>
                    <a:pt x="1686" y="114"/>
                  </a:moveTo>
                  <a:lnTo>
                    <a:pt x="1686" y="117"/>
                  </a:lnTo>
                  <a:lnTo>
                    <a:pt x="1686" y="117"/>
                  </a:lnTo>
                  <a:lnTo>
                    <a:pt x="1686" y="116"/>
                  </a:lnTo>
                  <a:lnTo>
                    <a:pt x="1686" y="116"/>
                  </a:lnTo>
                  <a:lnTo>
                    <a:pt x="1686" y="114"/>
                  </a:lnTo>
                  <a:close/>
                  <a:moveTo>
                    <a:pt x="3203" y="119"/>
                  </a:moveTo>
                  <a:lnTo>
                    <a:pt x="3205" y="116"/>
                  </a:lnTo>
                  <a:lnTo>
                    <a:pt x="3201" y="116"/>
                  </a:lnTo>
                  <a:lnTo>
                    <a:pt x="3201" y="117"/>
                  </a:lnTo>
                  <a:lnTo>
                    <a:pt x="3200" y="117"/>
                  </a:lnTo>
                  <a:lnTo>
                    <a:pt x="3200" y="117"/>
                  </a:lnTo>
                  <a:lnTo>
                    <a:pt x="3201" y="117"/>
                  </a:lnTo>
                  <a:lnTo>
                    <a:pt x="3201" y="119"/>
                  </a:lnTo>
                  <a:lnTo>
                    <a:pt x="3201" y="119"/>
                  </a:lnTo>
                  <a:lnTo>
                    <a:pt x="3203" y="119"/>
                  </a:lnTo>
                  <a:close/>
                  <a:moveTo>
                    <a:pt x="196" y="126"/>
                  </a:moveTo>
                  <a:lnTo>
                    <a:pt x="198" y="126"/>
                  </a:lnTo>
                  <a:lnTo>
                    <a:pt x="198" y="124"/>
                  </a:lnTo>
                  <a:lnTo>
                    <a:pt x="194" y="124"/>
                  </a:lnTo>
                  <a:lnTo>
                    <a:pt x="192" y="126"/>
                  </a:lnTo>
                  <a:lnTo>
                    <a:pt x="194" y="128"/>
                  </a:lnTo>
                  <a:lnTo>
                    <a:pt x="196" y="126"/>
                  </a:lnTo>
                  <a:lnTo>
                    <a:pt x="196" y="126"/>
                  </a:lnTo>
                  <a:close/>
                  <a:moveTo>
                    <a:pt x="3214" y="136"/>
                  </a:moveTo>
                  <a:lnTo>
                    <a:pt x="3205" y="138"/>
                  </a:lnTo>
                  <a:lnTo>
                    <a:pt x="3205" y="142"/>
                  </a:lnTo>
                  <a:lnTo>
                    <a:pt x="3203" y="142"/>
                  </a:lnTo>
                  <a:lnTo>
                    <a:pt x="3201" y="142"/>
                  </a:lnTo>
                  <a:lnTo>
                    <a:pt x="3201" y="142"/>
                  </a:lnTo>
                  <a:lnTo>
                    <a:pt x="3201" y="142"/>
                  </a:lnTo>
                  <a:lnTo>
                    <a:pt x="3200" y="142"/>
                  </a:lnTo>
                  <a:lnTo>
                    <a:pt x="3200" y="143"/>
                  </a:lnTo>
                  <a:lnTo>
                    <a:pt x="3198" y="143"/>
                  </a:lnTo>
                  <a:lnTo>
                    <a:pt x="3198" y="142"/>
                  </a:lnTo>
                  <a:lnTo>
                    <a:pt x="3196" y="142"/>
                  </a:lnTo>
                  <a:lnTo>
                    <a:pt x="3195" y="142"/>
                  </a:lnTo>
                  <a:lnTo>
                    <a:pt x="3193" y="143"/>
                  </a:lnTo>
                  <a:lnTo>
                    <a:pt x="3191" y="145"/>
                  </a:lnTo>
                  <a:lnTo>
                    <a:pt x="3191" y="147"/>
                  </a:lnTo>
                  <a:lnTo>
                    <a:pt x="3189" y="150"/>
                  </a:lnTo>
                  <a:lnTo>
                    <a:pt x="3188" y="152"/>
                  </a:lnTo>
                  <a:lnTo>
                    <a:pt x="3188" y="152"/>
                  </a:lnTo>
                  <a:lnTo>
                    <a:pt x="3186" y="154"/>
                  </a:lnTo>
                  <a:lnTo>
                    <a:pt x="3184" y="156"/>
                  </a:lnTo>
                  <a:lnTo>
                    <a:pt x="3188" y="156"/>
                  </a:lnTo>
                  <a:lnTo>
                    <a:pt x="3188" y="159"/>
                  </a:lnTo>
                  <a:lnTo>
                    <a:pt x="3189" y="159"/>
                  </a:lnTo>
                  <a:lnTo>
                    <a:pt x="3189" y="159"/>
                  </a:lnTo>
                  <a:lnTo>
                    <a:pt x="3189" y="161"/>
                  </a:lnTo>
                  <a:lnTo>
                    <a:pt x="3189" y="161"/>
                  </a:lnTo>
                  <a:lnTo>
                    <a:pt x="3189" y="164"/>
                  </a:lnTo>
                  <a:lnTo>
                    <a:pt x="3189" y="164"/>
                  </a:lnTo>
                  <a:lnTo>
                    <a:pt x="3196" y="171"/>
                  </a:lnTo>
                  <a:lnTo>
                    <a:pt x="3198" y="168"/>
                  </a:lnTo>
                  <a:lnTo>
                    <a:pt x="3200" y="163"/>
                  </a:lnTo>
                  <a:lnTo>
                    <a:pt x="3200" y="157"/>
                  </a:lnTo>
                  <a:lnTo>
                    <a:pt x="3205" y="157"/>
                  </a:lnTo>
                  <a:lnTo>
                    <a:pt x="3205" y="156"/>
                  </a:lnTo>
                  <a:lnTo>
                    <a:pt x="3208" y="154"/>
                  </a:lnTo>
                  <a:lnTo>
                    <a:pt x="3210" y="157"/>
                  </a:lnTo>
                  <a:lnTo>
                    <a:pt x="3214" y="157"/>
                  </a:lnTo>
                  <a:lnTo>
                    <a:pt x="3214" y="154"/>
                  </a:lnTo>
                  <a:lnTo>
                    <a:pt x="3217" y="150"/>
                  </a:lnTo>
                  <a:lnTo>
                    <a:pt x="3219" y="149"/>
                  </a:lnTo>
                  <a:lnTo>
                    <a:pt x="3217" y="143"/>
                  </a:lnTo>
                  <a:lnTo>
                    <a:pt x="3214" y="142"/>
                  </a:lnTo>
                  <a:lnTo>
                    <a:pt x="3214" y="136"/>
                  </a:lnTo>
                  <a:close/>
                  <a:moveTo>
                    <a:pt x="3219" y="138"/>
                  </a:moveTo>
                  <a:lnTo>
                    <a:pt x="3217" y="138"/>
                  </a:lnTo>
                  <a:lnTo>
                    <a:pt x="3217" y="140"/>
                  </a:lnTo>
                  <a:lnTo>
                    <a:pt x="3219" y="140"/>
                  </a:lnTo>
                  <a:lnTo>
                    <a:pt x="3219" y="138"/>
                  </a:lnTo>
                  <a:close/>
                  <a:moveTo>
                    <a:pt x="3147" y="150"/>
                  </a:moveTo>
                  <a:lnTo>
                    <a:pt x="3147" y="154"/>
                  </a:lnTo>
                  <a:lnTo>
                    <a:pt x="3146" y="154"/>
                  </a:lnTo>
                  <a:lnTo>
                    <a:pt x="3147" y="156"/>
                  </a:lnTo>
                  <a:lnTo>
                    <a:pt x="3147" y="156"/>
                  </a:lnTo>
                  <a:lnTo>
                    <a:pt x="3147" y="159"/>
                  </a:lnTo>
                  <a:lnTo>
                    <a:pt x="3151" y="161"/>
                  </a:lnTo>
                  <a:lnTo>
                    <a:pt x="3153" y="163"/>
                  </a:lnTo>
                  <a:lnTo>
                    <a:pt x="3153" y="166"/>
                  </a:lnTo>
                  <a:lnTo>
                    <a:pt x="3153" y="168"/>
                  </a:lnTo>
                  <a:lnTo>
                    <a:pt x="3151" y="168"/>
                  </a:lnTo>
                  <a:lnTo>
                    <a:pt x="3151" y="166"/>
                  </a:lnTo>
                  <a:lnTo>
                    <a:pt x="3147" y="166"/>
                  </a:lnTo>
                  <a:lnTo>
                    <a:pt x="3149" y="168"/>
                  </a:lnTo>
                  <a:lnTo>
                    <a:pt x="3151" y="171"/>
                  </a:lnTo>
                  <a:lnTo>
                    <a:pt x="3153" y="175"/>
                  </a:lnTo>
                  <a:lnTo>
                    <a:pt x="3154" y="173"/>
                  </a:lnTo>
                  <a:lnTo>
                    <a:pt x="3156" y="173"/>
                  </a:lnTo>
                  <a:lnTo>
                    <a:pt x="3156" y="171"/>
                  </a:lnTo>
                  <a:lnTo>
                    <a:pt x="3156" y="175"/>
                  </a:lnTo>
                  <a:lnTo>
                    <a:pt x="3158" y="173"/>
                  </a:lnTo>
                  <a:lnTo>
                    <a:pt x="3160" y="173"/>
                  </a:lnTo>
                  <a:lnTo>
                    <a:pt x="3161" y="171"/>
                  </a:lnTo>
                  <a:lnTo>
                    <a:pt x="3158" y="163"/>
                  </a:lnTo>
                  <a:lnTo>
                    <a:pt x="3161" y="163"/>
                  </a:lnTo>
                  <a:lnTo>
                    <a:pt x="3163" y="171"/>
                  </a:lnTo>
                  <a:lnTo>
                    <a:pt x="3163" y="171"/>
                  </a:lnTo>
                  <a:lnTo>
                    <a:pt x="3161" y="177"/>
                  </a:lnTo>
                  <a:lnTo>
                    <a:pt x="3156" y="178"/>
                  </a:lnTo>
                  <a:lnTo>
                    <a:pt x="3156" y="178"/>
                  </a:lnTo>
                  <a:lnTo>
                    <a:pt x="3154" y="178"/>
                  </a:lnTo>
                  <a:lnTo>
                    <a:pt x="3154" y="182"/>
                  </a:lnTo>
                  <a:lnTo>
                    <a:pt x="3154" y="184"/>
                  </a:lnTo>
                  <a:lnTo>
                    <a:pt x="3154" y="187"/>
                  </a:lnTo>
                  <a:lnTo>
                    <a:pt x="3153" y="189"/>
                  </a:lnTo>
                  <a:lnTo>
                    <a:pt x="3154" y="189"/>
                  </a:lnTo>
                  <a:lnTo>
                    <a:pt x="3154" y="191"/>
                  </a:lnTo>
                  <a:lnTo>
                    <a:pt x="3153" y="191"/>
                  </a:lnTo>
                  <a:lnTo>
                    <a:pt x="3153" y="194"/>
                  </a:lnTo>
                  <a:lnTo>
                    <a:pt x="3160" y="196"/>
                  </a:lnTo>
                  <a:lnTo>
                    <a:pt x="3160" y="192"/>
                  </a:lnTo>
                  <a:lnTo>
                    <a:pt x="3160" y="191"/>
                  </a:lnTo>
                  <a:lnTo>
                    <a:pt x="3160" y="189"/>
                  </a:lnTo>
                  <a:lnTo>
                    <a:pt x="3163" y="187"/>
                  </a:lnTo>
                  <a:lnTo>
                    <a:pt x="3161" y="192"/>
                  </a:lnTo>
                  <a:lnTo>
                    <a:pt x="3161" y="199"/>
                  </a:lnTo>
                  <a:lnTo>
                    <a:pt x="3165" y="199"/>
                  </a:lnTo>
                  <a:lnTo>
                    <a:pt x="3165" y="199"/>
                  </a:lnTo>
                  <a:lnTo>
                    <a:pt x="3167" y="198"/>
                  </a:lnTo>
                  <a:lnTo>
                    <a:pt x="3168" y="196"/>
                  </a:lnTo>
                  <a:lnTo>
                    <a:pt x="3168" y="192"/>
                  </a:lnTo>
                  <a:lnTo>
                    <a:pt x="3172" y="189"/>
                  </a:lnTo>
                  <a:lnTo>
                    <a:pt x="3172" y="184"/>
                  </a:lnTo>
                  <a:lnTo>
                    <a:pt x="3174" y="184"/>
                  </a:lnTo>
                  <a:lnTo>
                    <a:pt x="3174" y="178"/>
                  </a:lnTo>
                  <a:lnTo>
                    <a:pt x="3174" y="178"/>
                  </a:lnTo>
                  <a:lnTo>
                    <a:pt x="3174" y="175"/>
                  </a:lnTo>
                  <a:lnTo>
                    <a:pt x="3175" y="175"/>
                  </a:lnTo>
                  <a:lnTo>
                    <a:pt x="3175" y="171"/>
                  </a:lnTo>
                  <a:lnTo>
                    <a:pt x="3177" y="171"/>
                  </a:lnTo>
                  <a:lnTo>
                    <a:pt x="3179" y="170"/>
                  </a:lnTo>
                  <a:lnTo>
                    <a:pt x="3181" y="166"/>
                  </a:lnTo>
                  <a:lnTo>
                    <a:pt x="3181" y="164"/>
                  </a:lnTo>
                  <a:lnTo>
                    <a:pt x="3177" y="163"/>
                  </a:lnTo>
                  <a:lnTo>
                    <a:pt x="3177" y="159"/>
                  </a:lnTo>
                  <a:lnTo>
                    <a:pt x="3175" y="159"/>
                  </a:lnTo>
                  <a:lnTo>
                    <a:pt x="3175" y="159"/>
                  </a:lnTo>
                  <a:lnTo>
                    <a:pt x="3174" y="157"/>
                  </a:lnTo>
                  <a:lnTo>
                    <a:pt x="3174" y="157"/>
                  </a:lnTo>
                  <a:lnTo>
                    <a:pt x="3174" y="157"/>
                  </a:lnTo>
                  <a:lnTo>
                    <a:pt x="3175" y="156"/>
                  </a:lnTo>
                  <a:lnTo>
                    <a:pt x="3175" y="156"/>
                  </a:lnTo>
                  <a:lnTo>
                    <a:pt x="3175" y="150"/>
                  </a:lnTo>
                  <a:lnTo>
                    <a:pt x="3168" y="150"/>
                  </a:lnTo>
                  <a:lnTo>
                    <a:pt x="3168" y="145"/>
                  </a:lnTo>
                  <a:lnTo>
                    <a:pt x="3167" y="143"/>
                  </a:lnTo>
                  <a:lnTo>
                    <a:pt x="3163" y="143"/>
                  </a:lnTo>
                  <a:lnTo>
                    <a:pt x="3161" y="143"/>
                  </a:lnTo>
                  <a:lnTo>
                    <a:pt x="3161" y="145"/>
                  </a:lnTo>
                  <a:lnTo>
                    <a:pt x="3160" y="145"/>
                  </a:lnTo>
                  <a:lnTo>
                    <a:pt x="3160" y="149"/>
                  </a:lnTo>
                  <a:lnTo>
                    <a:pt x="3156" y="147"/>
                  </a:lnTo>
                  <a:lnTo>
                    <a:pt x="3154" y="152"/>
                  </a:lnTo>
                  <a:lnTo>
                    <a:pt x="3151" y="154"/>
                  </a:lnTo>
                  <a:lnTo>
                    <a:pt x="3151" y="152"/>
                  </a:lnTo>
                  <a:lnTo>
                    <a:pt x="3147" y="150"/>
                  </a:lnTo>
                  <a:close/>
                  <a:moveTo>
                    <a:pt x="3100" y="159"/>
                  </a:moveTo>
                  <a:lnTo>
                    <a:pt x="3104" y="159"/>
                  </a:lnTo>
                  <a:lnTo>
                    <a:pt x="3104" y="157"/>
                  </a:lnTo>
                  <a:lnTo>
                    <a:pt x="3105" y="156"/>
                  </a:lnTo>
                  <a:lnTo>
                    <a:pt x="3105" y="154"/>
                  </a:lnTo>
                  <a:lnTo>
                    <a:pt x="3104" y="156"/>
                  </a:lnTo>
                  <a:lnTo>
                    <a:pt x="3100" y="157"/>
                  </a:lnTo>
                  <a:lnTo>
                    <a:pt x="3099" y="157"/>
                  </a:lnTo>
                  <a:lnTo>
                    <a:pt x="3100" y="159"/>
                  </a:lnTo>
                  <a:close/>
                  <a:moveTo>
                    <a:pt x="3036" y="192"/>
                  </a:moveTo>
                  <a:lnTo>
                    <a:pt x="3036" y="189"/>
                  </a:lnTo>
                  <a:lnTo>
                    <a:pt x="3034" y="189"/>
                  </a:lnTo>
                  <a:lnTo>
                    <a:pt x="3034" y="191"/>
                  </a:lnTo>
                  <a:lnTo>
                    <a:pt x="3034" y="191"/>
                  </a:lnTo>
                  <a:lnTo>
                    <a:pt x="3036" y="192"/>
                  </a:lnTo>
                  <a:lnTo>
                    <a:pt x="3036" y="192"/>
                  </a:lnTo>
                  <a:lnTo>
                    <a:pt x="3036" y="192"/>
                  </a:lnTo>
                  <a:close/>
                  <a:moveTo>
                    <a:pt x="3168" y="210"/>
                  </a:moveTo>
                  <a:lnTo>
                    <a:pt x="3168" y="208"/>
                  </a:lnTo>
                  <a:lnTo>
                    <a:pt x="3167" y="210"/>
                  </a:lnTo>
                  <a:lnTo>
                    <a:pt x="3165" y="210"/>
                  </a:lnTo>
                  <a:lnTo>
                    <a:pt x="3165" y="213"/>
                  </a:lnTo>
                  <a:lnTo>
                    <a:pt x="3168" y="212"/>
                  </a:lnTo>
                  <a:lnTo>
                    <a:pt x="3168" y="210"/>
                  </a:lnTo>
                  <a:lnTo>
                    <a:pt x="3168" y="210"/>
                  </a:lnTo>
                  <a:lnTo>
                    <a:pt x="3168" y="210"/>
                  </a:lnTo>
                  <a:close/>
                  <a:moveTo>
                    <a:pt x="3160" y="210"/>
                  </a:moveTo>
                  <a:lnTo>
                    <a:pt x="3158" y="210"/>
                  </a:lnTo>
                  <a:lnTo>
                    <a:pt x="3158" y="212"/>
                  </a:lnTo>
                  <a:lnTo>
                    <a:pt x="3160" y="212"/>
                  </a:lnTo>
                  <a:lnTo>
                    <a:pt x="3160" y="212"/>
                  </a:lnTo>
                  <a:lnTo>
                    <a:pt x="3160" y="210"/>
                  </a:lnTo>
                  <a:close/>
                  <a:moveTo>
                    <a:pt x="2" y="222"/>
                  </a:moveTo>
                  <a:lnTo>
                    <a:pt x="0" y="226"/>
                  </a:lnTo>
                  <a:lnTo>
                    <a:pt x="0" y="227"/>
                  </a:lnTo>
                  <a:lnTo>
                    <a:pt x="2" y="229"/>
                  </a:lnTo>
                  <a:lnTo>
                    <a:pt x="6" y="231"/>
                  </a:lnTo>
                  <a:lnTo>
                    <a:pt x="6" y="229"/>
                  </a:lnTo>
                  <a:lnTo>
                    <a:pt x="6" y="229"/>
                  </a:lnTo>
                  <a:lnTo>
                    <a:pt x="6" y="229"/>
                  </a:lnTo>
                  <a:lnTo>
                    <a:pt x="6" y="224"/>
                  </a:lnTo>
                  <a:lnTo>
                    <a:pt x="6" y="224"/>
                  </a:lnTo>
                  <a:lnTo>
                    <a:pt x="6" y="222"/>
                  </a:lnTo>
                  <a:lnTo>
                    <a:pt x="2" y="222"/>
                  </a:lnTo>
                  <a:close/>
                  <a:moveTo>
                    <a:pt x="1100" y="243"/>
                  </a:moveTo>
                  <a:lnTo>
                    <a:pt x="1102" y="243"/>
                  </a:lnTo>
                  <a:lnTo>
                    <a:pt x="1102" y="241"/>
                  </a:lnTo>
                  <a:lnTo>
                    <a:pt x="1100" y="241"/>
                  </a:lnTo>
                  <a:lnTo>
                    <a:pt x="1100" y="243"/>
                  </a:lnTo>
                  <a:close/>
                  <a:moveTo>
                    <a:pt x="1046" y="246"/>
                  </a:moveTo>
                  <a:lnTo>
                    <a:pt x="1048" y="246"/>
                  </a:lnTo>
                  <a:lnTo>
                    <a:pt x="1046" y="246"/>
                  </a:lnTo>
                  <a:lnTo>
                    <a:pt x="1046" y="245"/>
                  </a:lnTo>
                  <a:lnTo>
                    <a:pt x="1046" y="245"/>
                  </a:lnTo>
                  <a:lnTo>
                    <a:pt x="1046" y="246"/>
                  </a:lnTo>
                  <a:close/>
                  <a:moveTo>
                    <a:pt x="1091" y="255"/>
                  </a:moveTo>
                  <a:lnTo>
                    <a:pt x="1091" y="257"/>
                  </a:lnTo>
                  <a:lnTo>
                    <a:pt x="1093" y="257"/>
                  </a:lnTo>
                  <a:lnTo>
                    <a:pt x="1095" y="257"/>
                  </a:lnTo>
                  <a:lnTo>
                    <a:pt x="1095" y="255"/>
                  </a:lnTo>
                  <a:lnTo>
                    <a:pt x="1096" y="253"/>
                  </a:lnTo>
                  <a:lnTo>
                    <a:pt x="1096" y="253"/>
                  </a:lnTo>
                  <a:lnTo>
                    <a:pt x="1096" y="253"/>
                  </a:lnTo>
                  <a:lnTo>
                    <a:pt x="1096" y="248"/>
                  </a:lnTo>
                  <a:lnTo>
                    <a:pt x="1098" y="248"/>
                  </a:lnTo>
                  <a:lnTo>
                    <a:pt x="1098" y="246"/>
                  </a:lnTo>
                  <a:lnTo>
                    <a:pt x="1095" y="246"/>
                  </a:lnTo>
                  <a:lnTo>
                    <a:pt x="1095" y="252"/>
                  </a:lnTo>
                  <a:lnTo>
                    <a:pt x="1093" y="253"/>
                  </a:lnTo>
                  <a:lnTo>
                    <a:pt x="1091" y="255"/>
                  </a:lnTo>
                  <a:close/>
                  <a:moveTo>
                    <a:pt x="1056" y="257"/>
                  </a:moveTo>
                  <a:lnTo>
                    <a:pt x="1056" y="255"/>
                  </a:lnTo>
                  <a:lnTo>
                    <a:pt x="1058" y="255"/>
                  </a:lnTo>
                  <a:lnTo>
                    <a:pt x="1058" y="252"/>
                  </a:lnTo>
                  <a:lnTo>
                    <a:pt x="1060" y="252"/>
                  </a:lnTo>
                  <a:lnTo>
                    <a:pt x="1062" y="250"/>
                  </a:lnTo>
                  <a:lnTo>
                    <a:pt x="1062" y="250"/>
                  </a:lnTo>
                  <a:lnTo>
                    <a:pt x="1062" y="250"/>
                  </a:lnTo>
                  <a:lnTo>
                    <a:pt x="1060" y="250"/>
                  </a:lnTo>
                  <a:lnTo>
                    <a:pt x="1056" y="252"/>
                  </a:lnTo>
                  <a:lnTo>
                    <a:pt x="1053" y="252"/>
                  </a:lnTo>
                  <a:lnTo>
                    <a:pt x="1053" y="255"/>
                  </a:lnTo>
                  <a:lnTo>
                    <a:pt x="1055" y="255"/>
                  </a:lnTo>
                  <a:lnTo>
                    <a:pt x="1055" y="257"/>
                  </a:lnTo>
                  <a:lnTo>
                    <a:pt x="1056" y="257"/>
                  </a:lnTo>
                  <a:close/>
                  <a:moveTo>
                    <a:pt x="3142" y="250"/>
                  </a:moveTo>
                  <a:lnTo>
                    <a:pt x="3140" y="250"/>
                  </a:lnTo>
                  <a:lnTo>
                    <a:pt x="3140" y="250"/>
                  </a:lnTo>
                  <a:lnTo>
                    <a:pt x="3140" y="250"/>
                  </a:lnTo>
                  <a:lnTo>
                    <a:pt x="3142" y="250"/>
                  </a:lnTo>
                  <a:lnTo>
                    <a:pt x="3142" y="250"/>
                  </a:lnTo>
                  <a:close/>
                  <a:moveTo>
                    <a:pt x="1070" y="255"/>
                  </a:moveTo>
                  <a:lnTo>
                    <a:pt x="1070" y="259"/>
                  </a:lnTo>
                  <a:lnTo>
                    <a:pt x="1069" y="259"/>
                  </a:lnTo>
                  <a:lnTo>
                    <a:pt x="1070" y="262"/>
                  </a:lnTo>
                  <a:lnTo>
                    <a:pt x="1074" y="262"/>
                  </a:lnTo>
                  <a:lnTo>
                    <a:pt x="1076" y="255"/>
                  </a:lnTo>
                  <a:lnTo>
                    <a:pt x="1074" y="255"/>
                  </a:lnTo>
                  <a:lnTo>
                    <a:pt x="1074" y="255"/>
                  </a:lnTo>
                  <a:lnTo>
                    <a:pt x="1070" y="255"/>
                  </a:lnTo>
                  <a:close/>
                  <a:moveTo>
                    <a:pt x="3114" y="278"/>
                  </a:moveTo>
                  <a:lnTo>
                    <a:pt x="3114" y="274"/>
                  </a:lnTo>
                  <a:lnTo>
                    <a:pt x="3111" y="274"/>
                  </a:lnTo>
                  <a:lnTo>
                    <a:pt x="3111" y="276"/>
                  </a:lnTo>
                  <a:lnTo>
                    <a:pt x="3112" y="276"/>
                  </a:lnTo>
                  <a:lnTo>
                    <a:pt x="3112" y="278"/>
                  </a:lnTo>
                  <a:lnTo>
                    <a:pt x="3114" y="278"/>
                  </a:lnTo>
                  <a:close/>
                  <a:moveTo>
                    <a:pt x="3121" y="280"/>
                  </a:moveTo>
                  <a:lnTo>
                    <a:pt x="3121" y="283"/>
                  </a:lnTo>
                  <a:lnTo>
                    <a:pt x="3123" y="281"/>
                  </a:lnTo>
                  <a:lnTo>
                    <a:pt x="3125" y="281"/>
                  </a:lnTo>
                  <a:lnTo>
                    <a:pt x="3126" y="280"/>
                  </a:lnTo>
                  <a:lnTo>
                    <a:pt x="3126" y="280"/>
                  </a:lnTo>
                  <a:lnTo>
                    <a:pt x="3128" y="278"/>
                  </a:lnTo>
                  <a:lnTo>
                    <a:pt x="3128" y="278"/>
                  </a:lnTo>
                  <a:lnTo>
                    <a:pt x="3128" y="276"/>
                  </a:lnTo>
                  <a:lnTo>
                    <a:pt x="3123" y="278"/>
                  </a:lnTo>
                  <a:lnTo>
                    <a:pt x="3123" y="280"/>
                  </a:lnTo>
                  <a:lnTo>
                    <a:pt x="3123" y="280"/>
                  </a:lnTo>
                  <a:lnTo>
                    <a:pt x="3121" y="280"/>
                  </a:lnTo>
                  <a:close/>
                  <a:moveTo>
                    <a:pt x="3018" y="334"/>
                  </a:moveTo>
                  <a:lnTo>
                    <a:pt x="3015" y="337"/>
                  </a:lnTo>
                  <a:lnTo>
                    <a:pt x="3015" y="341"/>
                  </a:lnTo>
                  <a:lnTo>
                    <a:pt x="3013" y="342"/>
                  </a:lnTo>
                  <a:lnTo>
                    <a:pt x="3015" y="356"/>
                  </a:lnTo>
                  <a:lnTo>
                    <a:pt x="3018" y="358"/>
                  </a:lnTo>
                  <a:lnTo>
                    <a:pt x="3020" y="360"/>
                  </a:lnTo>
                  <a:lnTo>
                    <a:pt x="3022" y="362"/>
                  </a:lnTo>
                  <a:lnTo>
                    <a:pt x="3023" y="363"/>
                  </a:lnTo>
                  <a:lnTo>
                    <a:pt x="3025" y="360"/>
                  </a:lnTo>
                  <a:lnTo>
                    <a:pt x="3025" y="360"/>
                  </a:lnTo>
                  <a:lnTo>
                    <a:pt x="3025" y="358"/>
                  </a:lnTo>
                  <a:lnTo>
                    <a:pt x="3030" y="355"/>
                  </a:lnTo>
                  <a:lnTo>
                    <a:pt x="3030" y="349"/>
                  </a:lnTo>
                  <a:lnTo>
                    <a:pt x="3032" y="349"/>
                  </a:lnTo>
                  <a:lnTo>
                    <a:pt x="3032" y="346"/>
                  </a:lnTo>
                  <a:lnTo>
                    <a:pt x="3034" y="346"/>
                  </a:lnTo>
                  <a:lnTo>
                    <a:pt x="3034" y="337"/>
                  </a:lnTo>
                  <a:lnTo>
                    <a:pt x="3036" y="329"/>
                  </a:lnTo>
                  <a:lnTo>
                    <a:pt x="3037" y="320"/>
                  </a:lnTo>
                  <a:lnTo>
                    <a:pt x="3041" y="311"/>
                  </a:lnTo>
                  <a:lnTo>
                    <a:pt x="3039" y="309"/>
                  </a:lnTo>
                  <a:lnTo>
                    <a:pt x="3037" y="306"/>
                  </a:lnTo>
                  <a:lnTo>
                    <a:pt x="3034" y="306"/>
                  </a:lnTo>
                  <a:lnTo>
                    <a:pt x="3034" y="306"/>
                  </a:lnTo>
                  <a:lnTo>
                    <a:pt x="3030" y="308"/>
                  </a:lnTo>
                  <a:lnTo>
                    <a:pt x="3030" y="309"/>
                  </a:lnTo>
                  <a:lnTo>
                    <a:pt x="3029" y="311"/>
                  </a:lnTo>
                  <a:lnTo>
                    <a:pt x="3029" y="313"/>
                  </a:lnTo>
                  <a:lnTo>
                    <a:pt x="3027" y="313"/>
                  </a:lnTo>
                  <a:lnTo>
                    <a:pt x="3027" y="316"/>
                  </a:lnTo>
                  <a:lnTo>
                    <a:pt x="3027" y="316"/>
                  </a:lnTo>
                  <a:lnTo>
                    <a:pt x="3027" y="318"/>
                  </a:lnTo>
                  <a:lnTo>
                    <a:pt x="3022" y="322"/>
                  </a:lnTo>
                  <a:lnTo>
                    <a:pt x="3022" y="325"/>
                  </a:lnTo>
                  <a:lnTo>
                    <a:pt x="3020" y="325"/>
                  </a:lnTo>
                  <a:lnTo>
                    <a:pt x="3018" y="330"/>
                  </a:lnTo>
                  <a:lnTo>
                    <a:pt x="3020" y="332"/>
                  </a:lnTo>
                  <a:lnTo>
                    <a:pt x="3018" y="332"/>
                  </a:lnTo>
                  <a:lnTo>
                    <a:pt x="3018" y="334"/>
                  </a:lnTo>
                  <a:close/>
                  <a:moveTo>
                    <a:pt x="180" y="316"/>
                  </a:moveTo>
                  <a:lnTo>
                    <a:pt x="178" y="316"/>
                  </a:lnTo>
                  <a:lnTo>
                    <a:pt x="178" y="313"/>
                  </a:lnTo>
                  <a:lnTo>
                    <a:pt x="177" y="313"/>
                  </a:lnTo>
                  <a:lnTo>
                    <a:pt x="177" y="311"/>
                  </a:lnTo>
                  <a:lnTo>
                    <a:pt x="171" y="311"/>
                  </a:lnTo>
                  <a:lnTo>
                    <a:pt x="171" y="315"/>
                  </a:lnTo>
                  <a:lnTo>
                    <a:pt x="170" y="316"/>
                  </a:lnTo>
                  <a:lnTo>
                    <a:pt x="170" y="318"/>
                  </a:lnTo>
                  <a:lnTo>
                    <a:pt x="171" y="318"/>
                  </a:lnTo>
                  <a:lnTo>
                    <a:pt x="175" y="320"/>
                  </a:lnTo>
                  <a:lnTo>
                    <a:pt x="180" y="320"/>
                  </a:lnTo>
                  <a:lnTo>
                    <a:pt x="180" y="316"/>
                  </a:lnTo>
                  <a:close/>
                  <a:moveTo>
                    <a:pt x="203" y="398"/>
                  </a:moveTo>
                  <a:lnTo>
                    <a:pt x="208" y="398"/>
                  </a:lnTo>
                  <a:lnTo>
                    <a:pt x="212" y="398"/>
                  </a:lnTo>
                  <a:lnTo>
                    <a:pt x="217" y="398"/>
                  </a:lnTo>
                  <a:lnTo>
                    <a:pt x="220" y="398"/>
                  </a:lnTo>
                  <a:lnTo>
                    <a:pt x="224" y="398"/>
                  </a:lnTo>
                  <a:lnTo>
                    <a:pt x="224" y="397"/>
                  </a:lnTo>
                  <a:lnTo>
                    <a:pt x="225" y="397"/>
                  </a:lnTo>
                  <a:lnTo>
                    <a:pt x="225" y="397"/>
                  </a:lnTo>
                  <a:lnTo>
                    <a:pt x="227" y="395"/>
                  </a:lnTo>
                  <a:lnTo>
                    <a:pt x="229" y="395"/>
                  </a:lnTo>
                  <a:lnTo>
                    <a:pt x="231" y="393"/>
                  </a:lnTo>
                  <a:lnTo>
                    <a:pt x="231" y="393"/>
                  </a:lnTo>
                  <a:lnTo>
                    <a:pt x="231" y="393"/>
                  </a:lnTo>
                  <a:lnTo>
                    <a:pt x="231" y="391"/>
                  </a:lnTo>
                  <a:lnTo>
                    <a:pt x="231" y="390"/>
                  </a:lnTo>
                  <a:lnTo>
                    <a:pt x="229" y="390"/>
                  </a:lnTo>
                  <a:lnTo>
                    <a:pt x="225" y="388"/>
                  </a:lnTo>
                  <a:lnTo>
                    <a:pt x="224" y="386"/>
                  </a:lnTo>
                  <a:lnTo>
                    <a:pt x="220" y="386"/>
                  </a:lnTo>
                  <a:lnTo>
                    <a:pt x="217" y="386"/>
                  </a:lnTo>
                  <a:lnTo>
                    <a:pt x="213" y="384"/>
                  </a:lnTo>
                  <a:lnTo>
                    <a:pt x="212" y="384"/>
                  </a:lnTo>
                  <a:lnTo>
                    <a:pt x="212" y="381"/>
                  </a:lnTo>
                  <a:lnTo>
                    <a:pt x="213" y="377"/>
                  </a:lnTo>
                  <a:lnTo>
                    <a:pt x="210" y="377"/>
                  </a:lnTo>
                  <a:lnTo>
                    <a:pt x="210" y="376"/>
                  </a:lnTo>
                  <a:lnTo>
                    <a:pt x="206" y="376"/>
                  </a:lnTo>
                  <a:lnTo>
                    <a:pt x="205" y="377"/>
                  </a:lnTo>
                  <a:lnTo>
                    <a:pt x="203" y="377"/>
                  </a:lnTo>
                  <a:lnTo>
                    <a:pt x="201" y="376"/>
                  </a:lnTo>
                  <a:lnTo>
                    <a:pt x="198" y="376"/>
                  </a:lnTo>
                  <a:lnTo>
                    <a:pt x="198" y="376"/>
                  </a:lnTo>
                  <a:lnTo>
                    <a:pt x="198" y="376"/>
                  </a:lnTo>
                  <a:lnTo>
                    <a:pt x="198" y="374"/>
                  </a:lnTo>
                  <a:lnTo>
                    <a:pt x="198" y="372"/>
                  </a:lnTo>
                  <a:lnTo>
                    <a:pt x="196" y="372"/>
                  </a:lnTo>
                  <a:lnTo>
                    <a:pt x="194" y="370"/>
                  </a:lnTo>
                  <a:lnTo>
                    <a:pt x="192" y="370"/>
                  </a:lnTo>
                  <a:lnTo>
                    <a:pt x="189" y="367"/>
                  </a:lnTo>
                  <a:lnTo>
                    <a:pt x="187" y="363"/>
                  </a:lnTo>
                  <a:lnTo>
                    <a:pt x="180" y="363"/>
                  </a:lnTo>
                  <a:lnTo>
                    <a:pt x="180" y="360"/>
                  </a:lnTo>
                  <a:lnTo>
                    <a:pt x="178" y="360"/>
                  </a:lnTo>
                  <a:lnTo>
                    <a:pt x="177" y="360"/>
                  </a:lnTo>
                  <a:lnTo>
                    <a:pt x="177" y="360"/>
                  </a:lnTo>
                  <a:lnTo>
                    <a:pt x="177" y="358"/>
                  </a:lnTo>
                  <a:lnTo>
                    <a:pt x="173" y="358"/>
                  </a:lnTo>
                  <a:lnTo>
                    <a:pt x="173" y="358"/>
                  </a:lnTo>
                  <a:lnTo>
                    <a:pt x="168" y="358"/>
                  </a:lnTo>
                  <a:lnTo>
                    <a:pt x="168" y="356"/>
                  </a:lnTo>
                  <a:lnTo>
                    <a:pt x="161" y="355"/>
                  </a:lnTo>
                  <a:lnTo>
                    <a:pt x="161" y="355"/>
                  </a:lnTo>
                  <a:lnTo>
                    <a:pt x="159" y="353"/>
                  </a:lnTo>
                  <a:lnTo>
                    <a:pt x="157" y="348"/>
                  </a:lnTo>
                  <a:lnTo>
                    <a:pt x="156" y="348"/>
                  </a:lnTo>
                  <a:lnTo>
                    <a:pt x="154" y="346"/>
                  </a:lnTo>
                  <a:lnTo>
                    <a:pt x="152" y="344"/>
                  </a:lnTo>
                  <a:lnTo>
                    <a:pt x="152" y="344"/>
                  </a:lnTo>
                  <a:lnTo>
                    <a:pt x="150" y="344"/>
                  </a:lnTo>
                  <a:lnTo>
                    <a:pt x="147" y="344"/>
                  </a:lnTo>
                  <a:lnTo>
                    <a:pt x="145" y="341"/>
                  </a:lnTo>
                  <a:lnTo>
                    <a:pt x="138" y="342"/>
                  </a:lnTo>
                  <a:lnTo>
                    <a:pt x="138" y="341"/>
                  </a:lnTo>
                  <a:lnTo>
                    <a:pt x="131" y="339"/>
                  </a:lnTo>
                  <a:lnTo>
                    <a:pt x="131" y="341"/>
                  </a:lnTo>
                  <a:lnTo>
                    <a:pt x="129" y="342"/>
                  </a:lnTo>
                  <a:lnTo>
                    <a:pt x="128" y="342"/>
                  </a:lnTo>
                  <a:lnTo>
                    <a:pt x="126" y="342"/>
                  </a:lnTo>
                  <a:lnTo>
                    <a:pt x="126" y="339"/>
                  </a:lnTo>
                  <a:lnTo>
                    <a:pt x="117" y="339"/>
                  </a:lnTo>
                  <a:lnTo>
                    <a:pt x="117" y="339"/>
                  </a:lnTo>
                  <a:lnTo>
                    <a:pt x="116" y="339"/>
                  </a:lnTo>
                  <a:lnTo>
                    <a:pt x="109" y="339"/>
                  </a:lnTo>
                  <a:lnTo>
                    <a:pt x="109" y="339"/>
                  </a:lnTo>
                  <a:lnTo>
                    <a:pt x="107" y="339"/>
                  </a:lnTo>
                  <a:lnTo>
                    <a:pt x="107" y="341"/>
                  </a:lnTo>
                  <a:lnTo>
                    <a:pt x="103" y="341"/>
                  </a:lnTo>
                  <a:lnTo>
                    <a:pt x="102" y="342"/>
                  </a:lnTo>
                  <a:lnTo>
                    <a:pt x="98" y="344"/>
                  </a:lnTo>
                  <a:lnTo>
                    <a:pt x="98" y="346"/>
                  </a:lnTo>
                  <a:lnTo>
                    <a:pt x="96" y="346"/>
                  </a:lnTo>
                  <a:lnTo>
                    <a:pt x="96" y="346"/>
                  </a:lnTo>
                  <a:lnTo>
                    <a:pt x="93" y="349"/>
                  </a:lnTo>
                  <a:lnTo>
                    <a:pt x="91" y="351"/>
                  </a:lnTo>
                  <a:lnTo>
                    <a:pt x="89" y="353"/>
                  </a:lnTo>
                  <a:lnTo>
                    <a:pt x="89" y="358"/>
                  </a:lnTo>
                  <a:lnTo>
                    <a:pt x="86" y="358"/>
                  </a:lnTo>
                  <a:lnTo>
                    <a:pt x="86" y="360"/>
                  </a:lnTo>
                  <a:lnTo>
                    <a:pt x="86" y="360"/>
                  </a:lnTo>
                  <a:lnTo>
                    <a:pt x="86" y="360"/>
                  </a:lnTo>
                  <a:lnTo>
                    <a:pt x="86" y="362"/>
                  </a:lnTo>
                  <a:lnTo>
                    <a:pt x="96" y="360"/>
                  </a:lnTo>
                  <a:lnTo>
                    <a:pt x="96" y="356"/>
                  </a:lnTo>
                  <a:lnTo>
                    <a:pt x="100" y="356"/>
                  </a:lnTo>
                  <a:lnTo>
                    <a:pt x="102" y="356"/>
                  </a:lnTo>
                  <a:lnTo>
                    <a:pt x="102" y="355"/>
                  </a:lnTo>
                  <a:lnTo>
                    <a:pt x="102" y="353"/>
                  </a:lnTo>
                  <a:lnTo>
                    <a:pt x="103" y="351"/>
                  </a:lnTo>
                  <a:lnTo>
                    <a:pt x="105" y="351"/>
                  </a:lnTo>
                  <a:lnTo>
                    <a:pt x="107" y="349"/>
                  </a:lnTo>
                  <a:lnTo>
                    <a:pt x="110" y="349"/>
                  </a:lnTo>
                  <a:lnTo>
                    <a:pt x="110" y="346"/>
                  </a:lnTo>
                  <a:lnTo>
                    <a:pt x="116" y="346"/>
                  </a:lnTo>
                  <a:lnTo>
                    <a:pt x="121" y="346"/>
                  </a:lnTo>
                  <a:lnTo>
                    <a:pt x="126" y="348"/>
                  </a:lnTo>
                  <a:lnTo>
                    <a:pt x="126" y="351"/>
                  </a:lnTo>
                  <a:lnTo>
                    <a:pt x="131" y="353"/>
                  </a:lnTo>
                  <a:lnTo>
                    <a:pt x="131" y="355"/>
                  </a:lnTo>
                  <a:lnTo>
                    <a:pt x="136" y="355"/>
                  </a:lnTo>
                  <a:lnTo>
                    <a:pt x="138" y="356"/>
                  </a:lnTo>
                  <a:lnTo>
                    <a:pt x="140" y="356"/>
                  </a:lnTo>
                  <a:lnTo>
                    <a:pt x="140" y="358"/>
                  </a:lnTo>
                  <a:lnTo>
                    <a:pt x="143" y="358"/>
                  </a:lnTo>
                  <a:lnTo>
                    <a:pt x="145" y="358"/>
                  </a:lnTo>
                  <a:lnTo>
                    <a:pt x="145" y="362"/>
                  </a:lnTo>
                  <a:lnTo>
                    <a:pt x="147" y="363"/>
                  </a:lnTo>
                  <a:lnTo>
                    <a:pt x="149" y="363"/>
                  </a:lnTo>
                  <a:lnTo>
                    <a:pt x="149" y="365"/>
                  </a:lnTo>
                  <a:lnTo>
                    <a:pt x="152" y="365"/>
                  </a:lnTo>
                  <a:lnTo>
                    <a:pt x="156" y="370"/>
                  </a:lnTo>
                  <a:lnTo>
                    <a:pt x="171" y="369"/>
                  </a:lnTo>
                  <a:lnTo>
                    <a:pt x="171" y="376"/>
                  </a:lnTo>
                  <a:lnTo>
                    <a:pt x="173" y="377"/>
                  </a:lnTo>
                  <a:lnTo>
                    <a:pt x="175" y="381"/>
                  </a:lnTo>
                  <a:lnTo>
                    <a:pt x="178" y="384"/>
                  </a:lnTo>
                  <a:lnTo>
                    <a:pt x="178" y="384"/>
                  </a:lnTo>
                  <a:lnTo>
                    <a:pt x="189" y="388"/>
                  </a:lnTo>
                  <a:lnTo>
                    <a:pt x="189" y="395"/>
                  </a:lnTo>
                  <a:lnTo>
                    <a:pt x="185" y="397"/>
                  </a:lnTo>
                  <a:lnTo>
                    <a:pt x="184" y="397"/>
                  </a:lnTo>
                  <a:lnTo>
                    <a:pt x="182" y="398"/>
                  </a:lnTo>
                  <a:lnTo>
                    <a:pt x="184" y="402"/>
                  </a:lnTo>
                  <a:lnTo>
                    <a:pt x="203" y="400"/>
                  </a:lnTo>
                  <a:lnTo>
                    <a:pt x="203" y="398"/>
                  </a:lnTo>
                  <a:close/>
                  <a:moveTo>
                    <a:pt x="105" y="370"/>
                  </a:moveTo>
                  <a:lnTo>
                    <a:pt x="105" y="370"/>
                  </a:lnTo>
                  <a:lnTo>
                    <a:pt x="107" y="370"/>
                  </a:lnTo>
                  <a:lnTo>
                    <a:pt x="110" y="370"/>
                  </a:lnTo>
                  <a:lnTo>
                    <a:pt x="112" y="369"/>
                  </a:lnTo>
                  <a:lnTo>
                    <a:pt x="114" y="369"/>
                  </a:lnTo>
                  <a:lnTo>
                    <a:pt x="116" y="360"/>
                  </a:lnTo>
                  <a:lnTo>
                    <a:pt x="109" y="358"/>
                  </a:lnTo>
                  <a:lnTo>
                    <a:pt x="109" y="360"/>
                  </a:lnTo>
                  <a:lnTo>
                    <a:pt x="109" y="362"/>
                  </a:lnTo>
                  <a:lnTo>
                    <a:pt x="107" y="363"/>
                  </a:lnTo>
                  <a:lnTo>
                    <a:pt x="110" y="363"/>
                  </a:lnTo>
                  <a:lnTo>
                    <a:pt x="109" y="367"/>
                  </a:lnTo>
                  <a:lnTo>
                    <a:pt x="109" y="369"/>
                  </a:lnTo>
                  <a:lnTo>
                    <a:pt x="105" y="370"/>
                  </a:lnTo>
                  <a:close/>
                  <a:moveTo>
                    <a:pt x="4153" y="367"/>
                  </a:moveTo>
                  <a:lnTo>
                    <a:pt x="4153" y="370"/>
                  </a:lnTo>
                  <a:lnTo>
                    <a:pt x="4156" y="370"/>
                  </a:lnTo>
                  <a:lnTo>
                    <a:pt x="4156" y="365"/>
                  </a:lnTo>
                  <a:lnTo>
                    <a:pt x="4153" y="367"/>
                  </a:lnTo>
                  <a:close/>
                  <a:moveTo>
                    <a:pt x="245" y="379"/>
                  </a:moveTo>
                  <a:lnTo>
                    <a:pt x="245" y="377"/>
                  </a:lnTo>
                  <a:lnTo>
                    <a:pt x="243" y="377"/>
                  </a:lnTo>
                  <a:lnTo>
                    <a:pt x="245" y="377"/>
                  </a:lnTo>
                  <a:lnTo>
                    <a:pt x="245" y="377"/>
                  </a:lnTo>
                  <a:lnTo>
                    <a:pt x="245" y="379"/>
                  </a:lnTo>
                  <a:close/>
                  <a:moveTo>
                    <a:pt x="318" y="425"/>
                  </a:moveTo>
                  <a:lnTo>
                    <a:pt x="318" y="421"/>
                  </a:lnTo>
                  <a:lnTo>
                    <a:pt x="316" y="419"/>
                  </a:lnTo>
                  <a:lnTo>
                    <a:pt x="315" y="416"/>
                  </a:lnTo>
                  <a:lnTo>
                    <a:pt x="311" y="414"/>
                  </a:lnTo>
                  <a:lnTo>
                    <a:pt x="308" y="414"/>
                  </a:lnTo>
                  <a:lnTo>
                    <a:pt x="304" y="414"/>
                  </a:lnTo>
                  <a:lnTo>
                    <a:pt x="301" y="414"/>
                  </a:lnTo>
                  <a:lnTo>
                    <a:pt x="301" y="412"/>
                  </a:lnTo>
                  <a:lnTo>
                    <a:pt x="299" y="412"/>
                  </a:lnTo>
                  <a:lnTo>
                    <a:pt x="299" y="412"/>
                  </a:lnTo>
                  <a:lnTo>
                    <a:pt x="297" y="412"/>
                  </a:lnTo>
                  <a:lnTo>
                    <a:pt x="295" y="411"/>
                  </a:lnTo>
                  <a:lnTo>
                    <a:pt x="295" y="409"/>
                  </a:lnTo>
                  <a:lnTo>
                    <a:pt x="294" y="409"/>
                  </a:lnTo>
                  <a:lnTo>
                    <a:pt x="294" y="407"/>
                  </a:lnTo>
                  <a:lnTo>
                    <a:pt x="292" y="407"/>
                  </a:lnTo>
                  <a:lnTo>
                    <a:pt x="290" y="405"/>
                  </a:lnTo>
                  <a:lnTo>
                    <a:pt x="285" y="405"/>
                  </a:lnTo>
                  <a:lnTo>
                    <a:pt x="283" y="402"/>
                  </a:lnTo>
                  <a:lnTo>
                    <a:pt x="276" y="402"/>
                  </a:lnTo>
                  <a:lnTo>
                    <a:pt x="276" y="402"/>
                  </a:lnTo>
                  <a:lnTo>
                    <a:pt x="274" y="402"/>
                  </a:lnTo>
                  <a:lnTo>
                    <a:pt x="273" y="402"/>
                  </a:lnTo>
                  <a:lnTo>
                    <a:pt x="273" y="404"/>
                  </a:lnTo>
                  <a:lnTo>
                    <a:pt x="273" y="404"/>
                  </a:lnTo>
                  <a:lnTo>
                    <a:pt x="269" y="404"/>
                  </a:lnTo>
                  <a:lnTo>
                    <a:pt x="269" y="405"/>
                  </a:lnTo>
                  <a:lnTo>
                    <a:pt x="267" y="405"/>
                  </a:lnTo>
                  <a:lnTo>
                    <a:pt x="264" y="405"/>
                  </a:lnTo>
                  <a:lnTo>
                    <a:pt x="262" y="405"/>
                  </a:lnTo>
                  <a:lnTo>
                    <a:pt x="260" y="405"/>
                  </a:lnTo>
                  <a:lnTo>
                    <a:pt x="260" y="405"/>
                  </a:lnTo>
                  <a:lnTo>
                    <a:pt x="260" y="404"/>
                  </a:lnTo>
                  <a:lnTo>
                    <a:pt x="259" y="404"/>
                  </a:lnTo>
                  <a:lnTo>
                    <a:pt x="257" y="402"/>
                  </a:lnTo>
                  <a:lnTo>
                    <a:pt x="248" y="402"/>
                  </a:lnTo>
                  <a:lnTo>
                    <a:pt x="252" y="404"/>
                  </a:lnTo>
                  <a:lnTo>
                    <a:pt x="253" y="405"/>
                  </a:lnTo>
                  <a:lnTo>
                    <a:pt x="255" y="405"/>
                  </a:lnTo>
                  <a:lnTo>
                    <a:pt x="255" y="407"/>
                  </a:lnTo>
                  <a:lnTo>
                    <a:pt x="255" y="409"/>
                  </a:lnTo>
                  <a:lnTo>
                    <a:pt x="255" y="412"/>
                  </a:lnTo>
                  <a:lnTo>
                    <a:pt x="255" y="414"/>
                  </a:lnTo>
                  <a:lnTo>
                    <a:pt x="257" y="414"/>
                  </a:lnTo>
                  <a:lnTo>
                    <a:pt x="257" y="418"/>
                  </a:lnTo>
                  <a:lnTo>
                    <a:pt x="257" y="418"/>
                  </a:lnTo>
                  <a:lnTo>
                    <a:pt x="259" y="421"/>
                  </a:lnTo>
                  <a:lnTo>
                    <a:pt x="260" y="421"/>
                  </a:lnTo>
                  <a:lnTo>
                    <a:pt x="260" y="425"/>
                  </a:lnTo>
                  <a:lnTo>
                    <a:pt x="260" y="426"/>
                  </a:lnTo>
                  <a:lnTo>
                    <a:pt x="259" y="426"/>
                  </a:lnTo>
                  <a:lnTo>
                    <a:pt x="259" y="426"/>
                  </a:lnTo>
                  <a:lnTo>
                    <a:pt x="255" y="426"/>
                  </a:lnTo>
                  <a:lnTo>
                    <a:pt x="255" y="425"/>
                  </a:lnTo>
                  <a:lnTo>
                    <a:pt x="253" y="425"/>
                  </a:lnTo>
                  <a:lnTo>
                    <a:pt x="253" y="423"/>
                  </a:lnTo>
                  <a:lnTo>
                    <a:pt x="245" y="423"/>
                  </a:lnTo>
                  <a:lnTo>
                    <a:pt x="245" y="423"/>
                  </a:lnTo>
                  <a:lnTo>
                    <a:pt x="239" y="423"/>
                  </a:lnTo>
                  <a:lnTo>
                    <a:pt x="238" y="421"/>
                  </a:lnTo>
                  <a:lnTo>
                    <a:pt x="234" y="421"/>
                  </a:lnTo>
                  <a:lnTo>
                    <a:pt x="234" y="421"/>
                  </a:lnTo>
                  <a:lnTo>
                    <a:pt x="234" y="421"/>
                  </a:lnTo>
                  <a:lnTo>
                    <a:pt x="234" y="421"/>
                  </a:lnTo>
                  <a:lnTo>
                    <a:pt x="229" y="423"/>
                  </a:lnTo>
                  <a:lnTo>
                    <a:pt x="229" y="426"/>
                  </a:lnTo>
                  <a:lnTo>
                    <a:pt x="231" y="428"/>
                  </a:lnTo>
                  <a:lnTo>
                    <a:pt x="232" y="428"/>
                  </a:lnTo>
                  <a:lnTo>
                    <a:pt x="234" y="430"/>
                  </a:lnTo>
                  <a:lnTo>
                    <a:pt x="234" y="430"/>
                  </a:lnTo>
                  <a:lnTo>
                    <a:pt x="238" y="432"/>
                  </a:lnTo>
                  <a:lnTo>
                    <a:pt x="241" y="430"/>
                  </a:lnTo>
                  <a:lnTo>
                    <a:pt x="243" y="430"/>
                  </a:lnTo>
                  <a:lnTo>
                    <a:pt x="245" y="430"/>
                  </a:lnTo>
                  <a:lnTo>
                    <a:pt x="269" y="430"/>
                  </a:lnTo>
                  <a:lnTo>
                    <a:pt x="269" y="432"/>
                  </a:lnTo>
                  <a:lnTo>
                    <a:pt x="271" y="433"/>
                  </a:lnTo>
                  <a:lnTo>
                    <a:pt x="273" y="433"/>
                  </a:lnTo>
                  <a:lnTo>
                    <a:pt x="271" y="433"/>
                  </a:lnTo>
                  <a:lnTo>
                    <a:pt x="271" y="435"/>
                  </a:lnTo>
                  <a:lnTo>
                    <a:pt x="273" y="435"/>
                  </a:lnTo>
                  <a:lnTo>
                    <a:pt x="273" y="435"/>
                  </a:lnTo>
                  <a:lnTo>
                    <a:pt x="273" y="437"/>
                  </a:lnTo>
                  <a:lnTo>
                    <a:pt x="274" y="437"/>
                  </a:lnTo>
                  <a:lnTo>
                    <a:pt x="274" y="435"/>
                  </a:lnTo>
                  <a:lnTo>
                    <a:pt x="276" y="435"/>
                  </a:lnTo>
                  <a:lnTo>
                    <a:pt x="278" y="433"/>
                  </a:lnTo>
                  <a:lnTo>
                    <a:pt x="278" y="432"/>
                  </a:lnTo>
                  <a:lnTo>
                    <a:pt x="280" y="432"/>
                  </a:lnTo>
                  <a:lnTo>
                    <a:pt x="278" y="426"/>
                  </a:lnTo>
                  <a:lnTo>
                    <a:pt x="278" y="426"/>
                  </a:lnTo>
                  <a:lnTo>
                    <a:pt x="278" y="425"/>
                  </a:lnTo>
                  <a:lnTo>
                    <a:pt x="281" y="426"/>
                  </a:lnTo>
                  <a:lnTo>
                    <a:pt x="283" y="428"/>
                  </a:lnTo>
                  <a:lnTo>
                    <a:pt x="287" y="430"/>
                  </a:lnTo>
                  <a:lnTo>
                    <a:pt x="290" y="430"/>
                  </a:lnTo>
                  <a:lnTo>
                    <a:pt x="294" y="430"/>
                  </a:lnTo>
                  <a:lnTo>
                    <a:pt x="297" y="428"/>
                  </a:lnTo>
                  <a:lnTo>
                    <a:pt x="297" y="428"/>
                  </a:lnTo>
                  <a:lnTo>
                    <a:pt x="297" y="425"/>
                  </a:lnTo>
                  <a:lnTo>
                    <a:pt x="309" y="426"/>
                  </a:lnTo>
                  <a:lnTo>
                    <a:pt x="309" y="425"/>
                  </a:lnTo>
                  <a:lnTo>
                    <a:pt x="311" y="425"/>
                  </a:lnTo>
                  <a:lnTo>
                    <a:pt x="311" y="426"/>
                  </a:lnTo>
                  <a:lnTo>
                    <a:pt x="315" y="426"/>
                  </a:lnTo>
                  <a:lnTo>
                    <a:pt x="318" y="425"/>
                  </a:lnTo>
                  <a:close/>
                  <a:moveTo>
                    <a:pt x="2859" y="442"/>
                  </a:moveTo>
                  <a:lnTo>
                    <a:pt x="2861" y="445"/>
                  </a:lnTo>
                  <a:lnTo>
                    <a:pt x="2863" y="445"/>
                  </a:lnTo>
                  <a:lnTo>
                    <a:pt x="2863" y="445"/>
                  </a:lnTo>
                  <a:lnTo>
                    <a:pt x="2866" y="445"/>
                  </a:lnTo>
                  <a:lnTo>
                    <a:pt x="2866" y="442"/>
                  </a:lnTo>
                  <a:lnTo>
                    <a:pt x="2872" y="440"/>
                  </a:lnTo>
                  <a:lnTo>
                    <a:pt x="2873" y="437"/>
                  </a:lnTo>
                  <a:lnTo>
                    <a:pt x="2877" y="437"/>
                  </a:lnTo>
                  <a:lnTo>
                    <a:pt x="2877" y="435"/>
                  </a:lnTo>
                  <a:lnTo>
                    <a:pt x="2879" y="435"/>
                  </a:lnTo>
                  <a:lnTo>
                    <a:pt x="2879" y="433"/>
                  </a:lnTo>
                  <a:lnTo>
                    <a:pt x="2879" y="432"/>
                  </a:lnTo>
                  <a:lnTo>
                    <a:pt x="2879" y="432"/>
                  </a:lnTo>
                  <a:lnTo>
                    <a:pt x="2879" y="430"/>
                  </a:lnTo>
                  <a:lnTo>
                    <a:pt x="2880" y="430"/>
                  </a:lnTo>
                  <a:lnTo>
                    <a:pt x="2880" y="426"/>
                  </a:lnTo>
                  <a:lnTo>
                    <a:pt x="2882" y="426"/>
                  </a:lnTo>
                  <a:lnTo>
                    <a:pt x="2882" y="419"/>
                  </a:lnTo>
                  <a:lnTo>
                    <a:pt x="2884" y="419"/>
                  </a:lnTo>
                  <a:lnTo>
                    <a:pt x="2884" y="418"/>
                  </a:lnTo>
                  <a:lnTo>
                    <a:pt x="2884" y="418"/>
                  </a:lnTo>
                  <a:lnTo>
                    <a:pt x="2886" y="418"/>
                  </a:lnTo>
                  <a:lnTo>
                    <a:pt x="2886" y="414"/>
                  </a:lnTo>
                  <a:lnTo>
                    <a:pt x="2884" y="411"/>
                  </a:lnTo>
                  <a:lnTo>
                    <a:pt x="2882" y="409"/>
                  </a:lnTo>
                  <a:lnTo>
                    <a:pt x="2882" y="409"/>
                  </a:lnTo>
                  <a:lnTo>
                    <a:pt x="2872" y="411"/>
                  </a:lnTo>
                  <a:lnTo>
                    <a:pt x="2872" y="412"/>
                  </a:lnTo>
                  <a:lnTo>
                    <a:pt x="2866" y="412"/>
                  </a:lnTo>
                  <a:lnTo>
                    <a:pt x="2866" y="414"/>
                  </a:lnTo>
                  <a:lnTo>
                    <a:pt x="2863" y="414"/>
                  </a:lnTo>
                  <a:lnTo>
                    <a:pt x="2861" y="414"/>
                  </a:lnTo>
                  <a:lnTo>
                    <a:pt x="2858" y="414"/>
                  </a:lnTo>
                  <a:lnTo>
                    <a:pt x="2858" y="416"/>
                  </a:lnTo>
                  <a:lnTo>
                    <a:pt x="2858" y="418"/>
                  </a:lnTo>
                  <a:lnTo>
                    <a:pt x="2856" y="419"/>
                  </a:lnTo>
                  <a:lnTo>
                    <a:pt x="2854" y="421"/>
                  </a:lnTo>
                  <a:lnTo>
                    <a:pt x="2851" y="423"/>
                  </a:lnTo>
                  <a:lnTo>
                    <a:pt x="2847" y="423"/>
                  </a:lnTo>
                  <a:lnTo>
                    <a:pt x="2847" y="425"/>
                  </a:lnTo>
                  <a:lnTo>
                    <a:pt x="2847" y="425"/>
                  </a:lnTo>
                  <a:lnTo>
                    <a:pt x="2847" y="425"/>
                  </a:lnTo>
                  <a:lnTo>
                    <a:pt x="2847" y="430"/>
                  </a:lnTo>
                  <a:lnTo>
                    <a:pt x="2847" y="433"/>
                  </a:lnTo>
                  <a:lnTo>
                    <a:pt x="2849" y="435"/>
                  </a:lnTo>
                  <a:lnTo>
                    <a:pt x="2851" y="438"/>
                  </a:lnTo>
                  <a:lnTo>
                    <a:pt x="2851" y="440"/>
                  </a:lnTo>
                  <a:lnTo>
                    <a:pt x="2852" y="440"/>
                  </a:lnTo>
                  <a:lnTo>
                    <a:pt x="2856" y="442"/>
                  </a:lnTo>
                  <a:lnTo>
                    <a:pt x="2856" y="442"/>
                  </a:lnTo>
                  <a:lnTo>
                    <a:pt x="2859" y="442"/>
                  </a:lnTo>
                  <a:close/>
                  <a:moveTo>
                    <a:pt x="194" y="435"/>
                  </a:moveTo>
                  <a:lnTo>
                    <a:pt x="203" y="435"/>
                  </a:lnTo>
                  <a:lnTo>
                    <a:pt x="203" y="433"/>
                  </a:lnTo>
                  <a:lnTo>
                    <a:pt x="203" y="433"/>
                  </a:lnTo>
                  <a:lnTo>
                    <a:pt x="203" y="430"/>
                  </a:lnTo>
                  <a:lnTo>
                    <a:pt x="199" y="428"/>
                  </a:lnTo>
                  <a:lnTo>
                    <a:pt x="198" y="426"/>
                  </a:lnTo>
                  <a:lnTo>
                    <a:pt x="196" y="425"/>
                  </a:lnTo>
                  <a:lnTo>
                    <a:pt x="185" y="425"/>
                  </a:lnTo>
                  <a:lnTo>
                    <a:pt x="185" y="423"/>
                  </a:lnTo>
                  <a:lnTo>
                    <a:pt x="185" y="423"/>
                  </a:lnTo>
                  <a:lnTo>
                    <a:pt x="184" y="423"/>
                  </a:lnTo>
                  <a:lnTo>
                    <a:pt x="184" y="421"/>
                  </a:lnTo>
                  <a:lnTo>
                    <a:pt x="180" y="421"/>
                  </a:lnTo>
                  <a:lnTo>
                    <a:pt x="177" y="423"/>
                  </a:lnTo>
                  <a:lnTo>
                    <a:pt x="175" y="423"/>
                  </a:lnTo>
                  <a:lnTo>
                    <a:pt x="171" y="425"/>
                  </a:lnTo>
                  <a:lnTo>
                    <a:pt x="171" y="428"/>
                  </a:lnTo>
                  <a:lnTo>
                    <a:pt x="171" y="428"/>
                  </a:lnTo>
                  <a:lnTo>
                    <a:pt x="171" y="430"/>
                  </a:lnTo>
                  <a:lnTo>
                    <a:pt x="177" y="430"/>
                  </a:lnTo>
                  <a:lnTo>
                    <a:pt x="178" y="433"/>
                  </a:lnTo>
                  <a:lnTo>
                    <a:pt x="182" y="435"/>
                  </a:lnTo>
                  <a:lnTo>
                    <a:pt x="182" y="435"/>
                  </a:lnTo>
                  <a:lnTo>
                    <a:pt x="189" y="437"/>
                  </a:lnTo>
                  <a:lnTo>
                    <a:pt x="189" y="438"/>
                  </a:lnTo>
                  <a:lnTo>
                    <a:pt x="192" y="438"/>
                  </a:lnTo>
                  <a:lnTo>
                    <a:pt x="194" y="437"/>
                  </a:lnTo>
                  <a:lnTo>
                    <a:pt x="194" y="435"/>
                  </a:lnTo>
                  <a:close/>
                  <a:moveTo>
                    <a:pt x="356" y="430"/>
                  </a:moveTo>
                  <a:lnTo>
                    <a:pt x="356" y="426"/>
                  </a:lnTo>
                  <a:lnTo>
                    <a:pt x="353" y="426"/>
                  </a:lnTo>
                  <a:lnTo>
                    <a:pt x="353" y="426"/>
                  </a:lnTo>
                  <a:lnTo>
                    <a:pt x="348" y="426"/>
                  </a:lnTo>
                  <a:lnTo>
                    <a:pt x="348" y="426"/>
                  </a:lnTo>
                  <a:lnTo>
                    <a:pt x="342" y="426"/>
                  </a:lnTo>
                  <a:lnTo>
                    <a:pt x="337" y="426"/>
                  </a:lnTo>
                  <a:lnTo>
                    <a:pt x="337" y="430"/>
                  </a:lnTo>
                  <a:lnTo>
                    <a:pt x="339" y="433"/>
                  </a:lnTo>
                  <a:lnTo>
                    <a:pt x="341" y="435"/>
                  </a:lnTo>
                  <a:lnTo>
                    <a:pt x="346" y="435"/>
                  </a:lnTo>
                  <a:lnTo>
                    <a:pt x="346" y="435"/>
                  </a:lnTo>
                  <a:lnTo>
                    <a:pt x="349" y="435"/>
                  </a:lnTo>
                  <a:lnTo>
                    <a:pt x="351" y="435"/>
                  </a:lnTo>
                  <a:lnTo>
                    <a:pt x="353" y="433"/>
                  </a:lnTo>
                  <a:lnTo>
                    <a:pt x="355" y="432"/>
                  </a:lnTo>
                  <a:lnTo>
                    <a:pt x="356" y="430"/>
                  </a:lnTo>
                  <a:close/>
                  <a:moveTo>
                    <a:pt x="3003" y="473"/>
                  </a:moveTo>
                  <a:lnTo>
                    <a:pt x="3003" y="475"/>
                  </a:lnTo>
                  <a:lnTo>
                    <a:pt x="3003" y="475"/>
                  </a:lnTo>
                  <a:lnTo>
                    <a:pt x="3003" y="480"/>
                  </a:lnTo>
                  <a:lnTo>
                    <a:pt x="3006" y="482"/>
                  </a:lnTo>
                  <a:lnTo>
                    <a:pt x="3006" y="484"/>
                  </a:lnTo>
                  <a:lnTo>
                    <a:pt x="3006" y="484"/>
                  </a:lnTo>
                  <a:lnTo>
                    <a:pt x="3006" y="493"/>
                  </a:lnTo>
                  <a:lnTo>
                    <a:pt x="3008" y="493"/>
                  </a:lnTo>
                  <a:lnTo>
                    <a:pt x="3008" y="494"/>
                  </a:lnTo>
                  <a:lnTo>
                    <a:pt x="3009" y="496"/>
                  </a:lnTo>
                  <a:lnTo>
                    <a:pt x="3009" y="498"/>
                  </a:lnTo>
                  <a:lnTo>
                    <a:pt x="3011" y="498"/>
                  </a:lnTo>
                  <a:lnTo>
                    <a:pt x="3011" y="500"/>
                  </a:lnTo>
                  <a:lnTo>
                    <a:pt x="3013" y="501"/>
                  </a:lnTo>
                  <a:lnTo>
                    <a:pt x="3015" y="501"/>
                  </a:lnTo>
                  <a:lnTo>
                    <a:pt x="3015" y="501"/>
                  </a:lnTo>
                  <a:lnTo>
                    <a:pt x="3015" y="500"/>
                  </a:lnTo>
                  <a:lnTo>
                    <a:pt x="3015" y="498"/>
                  </a:lnTo>
                  <a:lnTo>
                    <a:pt x="3018" y="498"/>
                  </a:lnTo>
                  <a:lnTo>
                    <a:pt x="3018" y="503"/>
                  </a:lnTo>
                  <a:lnTo>
                    <a:pt x="3018" y="505"/>
                  </a:lnTo>
                  <a:lnTo>
                    <a:pt x="3016" y="507"/>
                  </a:lnTo>
                  <a:lnTo>
                    <a:pt x="3016" y="508"/>
                  </a:lnTo>
                  <a:lnTo>
                    <a:pt x="3015" y="510"/>
                  </a:lnTo>
                  <a:lnTo>
                    <a:pt x="3016" y="510"/>
                  </a:lnTo>
                  <a:lnTo>
                    <a:pt x="3018" y="515"/>
                  </a:lnTo>
                  <a:lnTo>
                    <a:pt x="3020" y="515"/>
                  </a:lnTo>
                  <a:lnTo>
                    <a:pt x="3020" y="519"/>
                  </a:lnTo>
                  <a:lnTo>
                    <a:pt x="3022" y="519"/>
                  </a:lnTo>
                  <a:lnTo>
                    <a:pt x="3023" y="521"/>
                  </a:lnTo>
                  <a:lnTo>
                    <a:pt x="3023" y="522"/>
                  </a:lnTo>
                  <a:lnTo>
                    <a:pt x="3029" y="521"/>
                  </a:lnTo>
                  <a:lnTo>
                    <a:pt x="3030" y="517"/>
                  </a:lnTo>
                  <a:lnTo>
                    <a:pt x="3032" y="515"/>
                  </a:lnTo>
                  <a:lnTo>
                    <a:pt x="3036" y="517"/>
                  </a:lnTo>
                  <a:lnTo>
                    <a:pt x="3039" y="517"/>
                  </a:lnTo>
                  <a:lnTo>
                    <a:pt x="3041" y="519"/>
                  </a:lnTo>
                  <a:lnTo>
                    <a:pt x="3043" y="526"/>
                  </a:lnTo>
                  <a:lnTo>
                    <a:pt x="3044" y="524"/>
                  </a:lnTo>
                  <a:lnTo>
                    <a:pt x="3044" y="524"/>
                  </a:lnTo>
                  <a:lnTo>
                    <a:pt x="3046" y="524"/>
                  </a:lnTo>
                  <a:lnTo>
                    <a:pt x="3046" y="524"/>
                  </a:lnTo>
                  <a:lnTo>
                    <a:pt x="3046" y="521"/>
                  </a:lnTo>
                  <a:lnTo>
                    <a:pt x="3044" y="521"/>
                  </a:lnTo>
                  <a:lnTo>
                    <a:pt x="3044" y="517"/>
                  </a:lnTo>
                  <a:lnTo>
                    <a:pt x="3048" y="517"/>
                  </a:lnTo>
                  <a:lnTo>
                    <a:pt x="3048" y="521"/>
                  </a:lnTo>
                  <a:lnTo>
                    <a:pt x="3050" y="522"/>
                  </a:lnTo>
                  <a:lnTo>
                    <a:pt x="3051" y="524"/>
                  </a:lnTo>
                  <a:lnTo>
                    <a:pt x="3053" y="524"/>
                  </a:lnTo>
                  <a:lnTo>
                    <a:pt x="3055" y="529"/>
                  </a:lnTo>
                  <a:lnTo>
                    <a:pt x="3055" y="531"/>
                  </a:lnTo>
                  <a:lnTo>
                    <a:pt x="3057" y="531"/>
                  </a:lnTo>
                  <a:lnTo>
                    <a:pt x="3058" y="531"/>
                  </a:lnTo>
                  <a:lnTo>
                    <a:pt x="3060" y="533"/>
                  </a:lnTo>
                  <a:lnTo>
                    <a:pt x="3060" y="533"/>
                  </a:lnTo>
                  <a:lnTo>
                    <a:pt x="3062" y="534"/>
                  </a:lnTo>
                  <a:lnTo>
                    <a:pt x="3064" y="536"/>
                  </a:lnTo>
                  <a:lnTo>
                    <a:pt x="3064" y="531"/>
                  </a:lnTo>
                  <a:lnTo>
                    <a:pt x="3065" y="531"/>
                  </a:lnTo>
                  <a:lnTo>
                    <a:pt x="3065" y="528"/>
                  </a:lnTo>
                  <a:lnTo>
                    <a:pt x="3064" y="526"/>
                  </a:lnTo>
                  <a:lnTo>
                    <a:pt x="3062" y="526"/>
                  </a:lnTo>
                  <a:lnTo>
                    <a:pt x="3060" y="522"/>
                  </a:lnTo>
                  <a:lnTo>
                    <a:pt x="3060" y="519"/>
                  </a:lnTo>
                  <a:lnTo>
                    <a:pt x="3060" y="517"/>
                  </a:lnTo>
                  <a:lnTo>
                    <a:pt x="3060" y="515"/>
                  </a:lnTo>
                  <a:lnTo>
                    <a:pt x="3060" y="512"/>
                  </a:lnTo>
                  <a:lnTo>
                    <a:pt x="3058" y="510"/>
                  </a:lnTo>
                  <a:lnTo>
                    <a:pt x="3055" y="510"/>
                  </a:lnTo>
                  <a:lnTo>
                    <a:pt x="3053" y="514"/>
                  </a:lnTo>
                  <a:lnTo>
                    <a:pt x="3051" y="514"/>
                  </a:lnTo>
                  <a:lnTo>
                    <a:pt x="3050" y="510"/>
                  </a:lnTo>
                  <a:lnTo>
                    <a:pt x="3051" y="510"/>
                  </a:lnTo>
                  <a:lnTo>
                    <a:pt x="3051" y="508"/>
                  </a:lnTo>
                  <a:lnTo>
                    <a:pt x="3048" y="507"/>
                  </a:lnTo>
                  <a:lnTo>
                    <a:pt x="3048" y="507"/>
                  </a:lnTo>
                  <a:lnTo>
                    <a:pt x="3048" y="505"/>
                  </a:lnTo>
                  <a:lnTo>
                    <a:pt x="3048" y="505"/>
                  </a:lnTo>
                  <a:lnTo>
                    <a:pt x="3046" y="508"/>
                  </a:lnTo>
                  <a:lnTo>
                    <a:pt x="3039" y="508"/>
                  </a:lnTo>
                  <a:lnTo>
                    <a:pt x="3039" y="510"/>
                  </a:lnTo>
                  <a:lnTo>
                    <a:pt x="3036" y="510"/>
                  </a:lnTo>
                  <a:lnTo>
                    <a:pt x="3036" y="510"/>
                  </a:lnTo>
                  <a:lnTo>
                    <a:pt x="3030" y="510"/>
                  </a:lnTo>
                  <a:lnTo>
                    <a:pt x="3030" y="508"/>
                  </a:lnTo>
                  <a:lnTo>
                    <a:pt x="3030" y="508"/>
                  </a:lnTo>
                  <a:lnTo>
                    <a:pt x="3029" y="507"/>
                  </a:lnTo>
                  <a:lnTo>
                    <a:pt x="3029" y="507"/>
                  </a:lnTo>
                  <a:lnTo>
                    <a:pt x="3029" y="507"/>
                  </a:lnTo>
                  <a:lnTo>
                    <a:pt x="3029" y="500"/>
                  </a:lnTo>
                  <a:lnTo>
                    <a:pt x="3027" y="498"/>
                  </a:lnTo>
                  <a:lnTo>
                    <a:pt x="3027" y="496"/>
                  </a:lnTo>
                  <a:lnTo>
                    <a:pt x="3027" y="494"/>
                  </a:lnTo>
                  <a:lnTo>
                    <a:pt x="3029" y="491"/>
                  </a:lnTo>
                  <a:lnTo>
                    <a:pt x="3029" y="489"/>
                  </a:lnTo>
                  <a:lnTo>
                    <a:pt x="3029" y="489"/>
                  </a:lnTo>
                  <a:lnTo>
                    <a:pt x="3027" y="489"/>
                  </a:lnTo>
                  <a:lnTo>
                    <a:pt x="3029" y="477"/>
                  </a:lnTo>
                  <a:lnTo>
                    <a:pt x="3034" y="477"/>
                  </a:lnTo>
                  <a:lnTo>
                    <a:pt x="3036" y="472"/>
                  </a:lnTo>
                  <a:lnTo>
                    <a:pt x="3036" y="472"/>
                  </a:lnTo>
                  <a:lnTo>
                    <a:pt x="3036" y="470"/>
                  </a:lnTo>
                  <a:lnTo>
                    <a:pt x="3036" y="470"/>
                  </a:lnTo>
                  <a:lnTo>
                    <a:pt x="3036" y="468"/>
                  </a:lnTo>
                  <a:lnTo>
                    <a:pt x="3036" y="465"/>
                  </a:lnTo>
                  <a:lnTo>
                    <a:pt x="3041" y="466"/>
                  </a:lnTo>
                  <a:lnTo>
                    <a:pt x="3041" y="463"/>
                  </a:lnTo>
                  <a:lnTo>
                    <a:pt x="3043" y="461"/>
                  </a:lnTo>
                  <a:lnTo>
                    <a:pt x="3043" y="458"/>
                  </a:lnTo>
                  <a:lnTo>
                    <a:pt x="3043" y="456"/>
                  </a:lnTo>
                  <a:lnTo>
                    <a:pt x="3041" y="456"/>
                  </a:lnTo>
                  <a:lnTo>
                    <a:pt x="3041" y="451"/>
                  </a:lnTo>
                  <a:lnTo>
                    <a:pt x="3037" y="447"/>
                  </a:lnTo>
                  <a:lnTo>
                    <a:pt x="3037" y="442"/>
                  </a:lnTo>
                  <a:lnTo>
                    <a:pt x="3036" y="442"/>
                  </a:lnTo>
                  <a:lnTo>
                    <a:pt x="3037" y="440"/>
                  </a:lnTo>
                  <a:lnTo>
                    <a:pt x="3037" y="440"/>
                  </a:lnTo>
                  <a:lnTo>
                    <a:pt x="3037" y="440"/>
                  </a:lnTo>
                  <a:lnTo>
                    <a:pt x="3037" y="435"/>
                  </a:lnTo>
                  <a:lnTo>
                    <a:pt x="3039" y="435"/>
                  </a:lnTo>
                  <a:lnTo>
                    <a:pt x="3039" y="433"/>
                  </a:lnTo>
                  <a:lnTo>
                    <a:pt x="3039" y="433"/>
                  </a:lnTo>
                  <a:lnTo>
                    <a:pt x="3039" y="430"/>
                  </a:lnTo>
                  <a:lnTo>
                    <a:pt x="3036" y="430"/>
                  </a:lnTo>
                  <a:lnTo>
                    <a:pt x="3036" y="433"/>
                  </a:lnTo>
                  <a:lnTo>
                    <a:pt x="3034" y="433"/>
                  </a:lnTo>
                  <a:lnTo>
                    <a:pt x="3034" y="433"/>
                  </a:lnTo>
                  <a:lnTo>
                    <a:pt x="3034" y="433"/>
                  </a:lnTo>
                  <a:lnTo>
                    <a:pt x="3029" y="433"/>
                  </a:lnTo>
                  <a:lnTo>
                    <a:pt x="3027" y="433"/>
                  </a:lnTo>
                  <a:lnTo>
                    <a:pt x="3025" y="432"/>
                  </a:lnTo>
                  <a:lnTo>
                    <a:pt x="3023" y="428"/>
                  </a:lnTo>
                  <a:lnTo>
                    <a:pt x="3020" y="428"/>
                  </a:lnTo>
                  <a:lnTo>
                    <a:pt x="3020" y="428"/>
                  </a:lnTo>
                  <a:lnTo>
                    <a:pt x="3018" y="430"/>
                  </a:lnTo>
                  <a:lnTo>
                    <a:pt x="3016" y="430"/>
                  </a:lnTo>
                  <a:lnTo>
                    <a:pt x="3016" y="435"/>
                  </a:lnTo>
                  <a:lnTo>
                    <a:pt x="3015" y="435"/>
                  </a:lnTo>
                  <a:lnTo>
                    <a:pt x="3015" y="437"/>
                  </a:lnTo>
                  <a:lnTo>
                    <a:pt x="3016" y="437"/>
                  </a:lnTo>
                  <a:lnTo>
                    <a:pt x="3016" y="438"/>
                  </a:lnTo>
                  <a:lnTo>
                    <a:pt x="3016" y="440"/>
                  </a:lnTo>
                  <a:lnTo>
                    <a:pt x="3015" y="440"/>
                  </a:lnTo>
                  <a:lnTo>
                    <a:pt x="3015" y="442"/>
                  </a:lnTo>
                  <a:lnTo>
                    <a:pt x="3015" y="442"/>
                  </a:lnTo>
                  <a:lnTo>
                    <a:pt x="3015" y="447"/>
                  </a:lnTo>
                  <a:lnTo>
                    <a:pt x="3013" y="447"/>
                  </a:lnTo>
                  <a:lnTo>
                    <a:pt x="3013" y="454"/>
                  </a:lnTo>
                  <a:lnTo>
                    <a:pt x="3013" y="454"/>
                  </a:lnTo>
                  <a:lnTo>
                    <a:pt x="3013" y="458"/>
                  </a:lnTo>
                  <a:lnTo>
                    <a:pt x="3015" y="458"/>
                  </a:lnTo>
                  <a:lnTo>
                    <a:pt x="3015" y="461"/>
                  </a:lnTo>
                  <a:lnTo>
                    <a:pt x="3013" y="463"/>
                  </a:lnTo>
                  <a:lnTo>
                    <a:pt x="3013" y="465"/>
                  </a:lnTo>
                  <a:lnTo>
                    <a:pt x="3011" y="466"/>
                  </a:lnTo>
                  <a:lnTo>
                    <a:pt x="3011" y="468"/>
                  </a:lnTo>
                  <a:lnTo>
                    <a:pt x="3013" y="470"/>
                  </a:lnTo>
                  <a:lnTo>
                    <a:pt x="3011" y="473"/>
                  </a:lnTo>
                  <a:lnTo>
                    <a:pt x="3011" y="477"/>
                  </a:lnTo>
                  <a:lnTo>
                    <a:pt x="3008" y="475"/>
                  </a:lnTo>
                  <a:lnTo>
                    <a:pt x="3006" y="475"/>
                  </a:lnTo>
                  <a:lnTo>
                    <a:pt x="3003" y="473"/>
                  </a:lnTo>
                  <a:close/>
                  <a:moveTo>
                    <a:pt x="416" y="468"/>
                  </a:moveTo>
                  <a:lnTo>
                    <a:pt x="411" y="468"/>
                  </a:lnTo>
                  <a:lnTo>
                    <a:pt x="411" y="470"/>
                  </a:lnTo>
                  <a:lnTo>
                    <a:pt x="409" y="470"/>
                  </a:lnTo>
                  <a:lnTo>
                    <a:pt x="411" y="473"/>
                  </a:lnTo>
                  <a:lnTo>
                    <a:pt x="412" y="473"/>
                  </a:lnTo>
                  <a:lnTo>
                    <a:pt x="414" y="472"/>
                  </a:lnTo>
                  <a:lnTo>
                    <a:pt x="416" y="472"/>
                  </a:lnTo>
                  <a:lnTo>
                    <a:pt x="416" y="468"/>
                  </a:lnTo>
                  <a:close/>
                  <a:moveTo>
                    <a:pt x="416" y="489"/>
                  </a:moveTo>
                  <a:lnTo>
                    <a:pt x="416" y="487"/>
                  </a:lnTo>
                  <a:lnTo>
                    <a:pt x="416" y="487"/>
                  </a:lnTo>
                  <a:lnTo>
                    <a:pt x="414" y="487"/>
                  </a:lnTo>
                  <a:lnTo>
                    <a:pt x="414" y="484"/>
                  </a:lnTo>
                  <a:lnTo>
                    <a:pt x="412" y="484"/>
                  </a:lnTo>
                  <a:lnTo>
                    <a:pt x="414" y="489"/>
                  </a:lnTo>
                  <a:lnTo>
                    <a:pt x="416" y="489"/>
                  </a:lnTo>
                  <a:close/>
                  <a:moveTo>
                    <a:pt x="423" y="498"/>
                  </a:moveTo>
                  <a:lnTo>
                    <a:pt x="419" y="498"/>
                  </a:lnTo>
                  <a:lnTo>
                    <a:pt x="419" y="501"/>
                  </a:lnTo>
                  <a:lnTo>
                    <a:pt x="421" y="505"/>
                  </a:lnTo>
                  <a:lnTo>
                    <a:pt x="424" y="505"/>
                  </a:lnTo>
                  <a:lnTo>
                    <a:pt x="424" y="503"/>
                  </a:lnTo>
                  <a:lnTo>
                    <a:pt x="424" y="501"/>
                  </a:lnTo>
                  <a:lnTo>
                    <a:pt x="423" y="500"/>
                  </a:lnTo>
                  <a:lnTo>
                    <a:pt x="423" y="498"/>
                  </a:lnTo>
                  <a:close/>
                  <a:moveTo>
                    <a:pt x="3067" y="515"/>
                  </a:moveTo>
                  <a:lnTo>
                    <a:pt x="3067" y="521"/>
                  </a:lnTo>
                  <a:lnTo>
                    <a:pt x="3071" y="521"/>
                  </a:lnTo>
                  <a:lnTo>
                    <a:pt x="3071" y="519"/>
                  </a:lnTo>
                  <a:lnTo>
                    <a:pt x="3071" y="517"/>
                  </a:lnTo>
                  <a:lnTo>
                    <a:pt x="3069" y="515"/>
                  </a:lnTo>
                  <a:lnTo>
                    <a:pt x="3067" y="515"/>
                  </a:lnTo>
                  <a:close/>
                  <a:moveTo>
                    <a:pt x="2629" y="521"/>
                  </a:moveTo>
                  <a:lnTo>
                    <a:pt x="2629" y="522"/>
                  </a:lnTo>
                  <a:lnTo>
                    <a:pt x="2629" y="524"/>
                  </a:lnTo>
                  <a:lnTo>
                    <a:pt x="2629" y="526"/>
                  </a:lnTo>
                  <a:lnTo>
                    <a:pt x="2629" y="526"/>
                  </a:lnTo>
                  <a:lnTo>
                    <a:pt x="2631" y="524"/>
                  </a:lnTo>
                  <a:lnTo>
                    <a:pt x="2631" y="522"/>
                  </a:lnTo>
                  <a:lnTo>
                    <a:pt x="2631" y="521"/>
                  </a:lnTo>
                  <a:lnTo>
                    <a:pt x="2629" y="521"/>
                  </a:lnTo>
                  <a:close/>
                  <a:moveTo>
                    <a:pt x="3029" y="543"/>
                  </a:moveTo>
                  <a:lnTo>
                    <a:pt x="3029" y="538"/>
                  </a:lnTo>
                  <a:lnTo>
                    <a:pt x="3027" y="533"/>
                  </a:lnTo>
                  <a:lnTo>
                    <a:pt x="3025" y="529"/>
                  </a:lnTo>
                  <a:lnTo>
                    <a:pt x="3023" y="524"/>
                  </a:lnTo>
                  <a:lnTo>
                    <a:pt x="3020" y="522"/>
                  </a:lnTo>
                  <a:lnTo>
                    <a:pt x="3016" y="522"/>
                  </a:lnTo>
                  <a:lnTo>
                    <a:pt x="3015" y="522"/>
                  </a:lnTo>
                  <a:lnTo>
                    <a:pt x="3009" y="522"/>
                  </a:lnTo>
                  <a:lnTo>
                    <a:pt x="3009" y="526"/>
                  </a:lnTo>
                  <a:lnTo>
                    <a:pt x="3015" y="526"/>
                  </a:lnTo>
                  <a:lnTo>
                    <a:pt x="3015" y="529"/>
                  </a:lnTo>
                  <a:lnTo>
                    <a:pt x="3018" y="529"/>
                  </a:lnTo>
                  <a:lnTo>
                    <a:pt x="3018" y="534"/>
                  </a:lnTo>
                  <a:lnTo>
                    <a:pt x="3020" y="534"/>
                  </a:lnTo>
                  <a:lnTo>
                    <a:pt x="3020" y="536"/>
                  </a:lnTo>
                  <a:lnTo>
                    <a:pt x="3025" y="536"/>
                  </a:lnTo>
                  <a:lnTo>
                    <a:pt x="3025" y="538"/>
                  </a:lnTo>
                  <a:lnTo>
                    <a:pt x="3025" y="538"/>
                  </a:lnTo>
                  <a:lnTo>
                    <a:pt x="3025" y="540"/>
                  </a:lnTo>
                  <a:lnTo>
                    <a:pt x="3023" y="543"/>
                  </a:lnTo>
                  <a:lnTo>
                    <a:pt x="3025" y="543"/>
                  </a:lnTo>
                  <a:lnTo>
                    <a:pt x="3025" y="545"/>
                  </a:lnTo>
                  <a:lnTo>
                    <a:pt x="3029" y="543"/>
                  </a:lnTo>
                  <a:close/>
                  <a:moveTo>
                    <a:pt x="438" y="529"/>
                  </a:moveTo>
                  <a:lnTo>
                    <a:pt x="438" y="529"/>
                  </a:lnTo>
                  <a:lnTo>
                    <a:pt x="438" y="529"/>
                  </a:lnTo>
                  <a:lnTo>
                    <a:pt x="438" y="529"/>
                  </a:lnTo>
                  <a:lnTo>
                    <a:pt x="440" y="529"/>
                  </a:lnTo>
                  <a:lnTo>
                    <a:pt x="440" y="528"/>
                  </a:lnTo>
                  <a:lnTo>
                    <a:pt x="438" y="526"/>
                  </a:lnTo>
                  <a:lnTo>
                    <a:pt x="438" y="526"/>
                  </a:lnTo>
                  <a:lnTo>
                    <a:pt x="438" y="529"/>
                  </a:lnTo>
                  <a:close/>
                  <a:moveTo>
                    <a:pt x="2629" y="536"/>
                  </a:moveTo>
                  <a:lnTo>
                    <a:pt x="2629" y="538"/>
                  </a:lnTo>
                  <a:lnTo>
                    <a:pt x="2629" y="538"/>
                  </a:lnTo>
                  <a:lnTo>
                    <a:pt x="2629" y="538"/>
                  </a:lnTo>
                  <a:lnTo>
                    <a:pt x="2629" y="536"/>
                  </a:lnTo>
                  <a:lnTo>
                    <a:pt x="2629" y="536"/>
                  </a:lnTo>
                  <a:close/>
                  <a:moveTo>
                    <a:pt x="3081" y="538"/>
                  </a:moveTo>
                  <a:lnTo>
                    <a:pt x="3076" y="538"/>
                  </a:lnTo>
                  <a:lnTo>
                    <a:pt x="3072" y="538"/>
                  </a:lnTo>
                  <a:lnTo>
                    <a:pt x="3071" y="540"/>
                  </a:lnTo>
                  <a:lnTo>
                    <a:pt x="3071" y="541"/>
                  </a:lnTo>
                  <a:lnTo>
                    <a:pt x="3069" y="541"/>
                  </a:lnTo>
                  <a:lnTo>
                    <a:pt x="3071" y="545"/>
                  </a:lnTo>
                  <a:lnTo>
                    <a:pt x="3071" y="545"/>
                  </a:lnTo>
                  <a:lnTo>
                    <a:pt x="3072" y="547"/>
                  </a:lnTo>
                  <a:lnTo>
                    <a:pt x="3072" y="547"/>
                  </a:lnTo>
                  <a:lnTo>
                    <a:pt x="3072" y="550"/>
                  </a:lnTo>
                  <a:lnTo>
                    <a:pt x="3076" y="550"/>
                  </a:lnTo>
                  <a:lnTo>
                    <a:pt x="3076" y="552"/>
                  </a:lnTo>
                  <a:lnTo>
                    <a:pt x="3078" y="554"/>
                  </a:lnTo>
                  <a:lnTo>
                    <a:pt x="3078" y="555"/>
                  </a:lnTo>
                  <a:lnTo>
                    <a:pt x="3078" y="557"/>
                  </a:lnTo>
                  <a:lnTo>
                    <a:pt x="3078" y="559"/>
                  </a:lnTo>
                  <a:lnTo>
                    <a:pt x="3081" y="559"/>
                  </a:lnTo>
                  <a:lnTo>
                    <a:pt x="3081" y="561"/>
                  </a:lnTo>
                  <a:lnTo>
                    <a:pt x="3083" y="561"/>
                  </a:lnTo>
                  <a:lnTo>
                    <a:pt x="3085" y="562"/>
                  </a:lnTo>
                  <a:lnTo>
                    <a:pt x="3085" y="562"/>
                  </a:lnTo>
                  <a:lnTo>
                    <a:pt x="3085" y="562"/>
                  </a:lnTo>
                  <a:lnTo>
                    <a:pt x="3085" y="562"/>
                  </a:lnTo>
                  <a:lnTo>
                    <a:pt x="3086" y="562"/>
                  </a:lnTo>
                  <a:lnTo>
                    <a:pt x="3088" y="564"/>
                  </a:lnTo>
                  <a:lnTo>
                    <a:pt x="3088" y="564"/>
                  </a:lnTo>
                  <a:lnTo>
                    <a:pt x="3090" y="564"/>
                  </a:lnTo>
                  <a:lnTo>
                    <a:pt x="3088" y="562"/>
                  </a:lnTo>
                  <a:lnTo>
                    <a:pt x="3088" y="562"/>
                  </a:lnTo>
                  <a:lnTo>
                    <a:pt x="3088" y="561"/>
                  </a:lnTo>
                  <a:lnTo>
                    <a:pt x="3086" y="561"/>
                  </a:lnTo>
                  <a:lnTo>
                    <a:pt x="3086" y="557"/>
                  </a:lnTo>
                  <a:lnTo>
                    <a:pt x="3085" y="557"/>
                  </a:lnTo>
                  <a:lnTo>
                    <a:pt x="3083" y="554"/>
                  </a:lnTo>
                  <a:lnTo>
                    <a:pt x="3083" y="552"/>
                  </a:lnTo>
                  <a:lnTo>
                    <a:pt x="3083" y="548"/>
                  </a:lnTo>
                  <a:lnTo>
                    <a:pt x="3083" y="545"/>
                  </a:lnTo>
                  <a:lnTo>
                    <a:pt x="3085" y="541"/>
                  </a:lnTo>
                  <a:lnTo>
                    <a:pt x="3081" y="541"/>
                  </a:lnTo>
                  <a:lnTo>
                    <a:pt x="3081" y="538"/>
                  </a:lnTo>
                  <a:lnTo>
                    <a:pt x="3081" y="538"/>
                  </a:lnTo>
                  <a:lnTo>
                    <a:pt x="3081" y="538"/>
                  </a:lnTo>
                  <a:lnTo>
                    <a:pt x="3081" y="538"/>
                  </a:lnTo>
                  <a:close/>
                  <a:moveTo>
                    <a:pt x="3037" y="545"/>
                  </a:moveTo>
                  <a:lnTo>
                    <a:pt x="3037" y="541"/>
                  </a:lnTo>
                  <a:lnTo>
                    <a:pt x="3034" y="541"/>
                  </a:lnTo>
                  <a:lnTo>
                    <a:pt x="3034" y="543"/>
                  </a:lnTo>
                  <a:lnTo>
                    <a:pt x="3036" y="545"/>
                  </a:lnTo>
                  <a:lnTo>
                    <a:pt x="3037" y="545"/>
                  </a:lnTo>
                  <a:close/>
                  <a:moveTo>
                    <a:pt x="2072" y="543"/>
                  </a:moveTo>
                  <a:lnTo>
                    <a:pt x="2070" y="543"/>
                  </a:lnTo>
                  <a:lnTo>
                    <a:pt x="2069" y="543"/>
                  </a:lnTo>
                  <a:lnTo>
                    <a:pt x="2067" y="543"/>
                  </a:lnTo>
                  <a:lnTo>
                    <a:pt x="2067" y="543"/>
                  </a:lnTo>
                  <a:lnTo>
                    <a:pt x="2067" y="543"/>
                  </a:lnTo>
                  <a:lnTo>
                    <a:pt x="2067" y="543"/>
                  </a:lnTo>
                  <a:lnTo>
                    <a:pt x="2060" y="543"/>
                  </a:lnTo>
                  <a:lnTo>
                    <a:pt x="2062" y="545"/>
                  </a:lnTo>
                  <a:lnTo>
                    <a:pt x="2062" y="545"/>
                  </a:lnTo>
                  <a:lnTo>
                    <a:pt x="2063" y="545"/>
                  </a:lnTo>
                  <a:lnTo>
                    <a:pt x="2063" y="545"/>
                  </a:lnTo>
                  <a:lnTo>
                    <a:pt x="2063" y="547"/>
                  </a:lnTo>
                  <a:lnTo>
                    <a:pt x="2072" y="547"/>
                  </a:lnTo>
                  <a:lnTo>
                    <a:pt x="2072" y="545"/>
                  </a:lnTo>
                  <a:lnTo>
                    <a:pt x="2074" y="545"/>
                  </a:lnTo>
                  <a:lnTo>
                    <a:pt x="2074" y="543"/>
                  </a:lnTo>
                  <a:lnTo>
                    <a:pt x="2072" y="543"/>
                  </a:lnTo>
                  <a:lnTo>
                    <a:pt x="2072" y="543"/>
                  </a:lnTo>
                  <a:close/>
                  <a:moveTo>
                    <a:pt x="2629" y="545"/>
                  </a:moveTo>
                  <a:lnTo>
                    <a:pt x="2629" y="543"/>
                  </a:lnTo>
                  <a:lnTo>
                    <a:pt x="2629" y="543"/>
                  </a:lnTo>
                  <a:lnTo>
                    <a:pt x="2629" y="547"/>
                  </a:lnTo>
                  <a:lnTo>
                    <a:pt x="2631" y="547"/>
                  </a:lnTo>
                  <a:lnTo>
                    <a:pt x="2631" y="547"/>
                  </a:lnTo>
                  <a:lnTo>
                    <a:pt x="2631" y="545"/>
                  </a:lnTo>
                  <a:lnTo>
                    <a:pt x="2629" y="545"/>
                  </a:lnTo>
                  <a:close/>
                  <a:moveTo>
                    <a:pt x="3003" y="550"/>
                  </a:moveTo>
                  <a:lnTo>
                    <a:pt x="3009" y="552"/>
                  </a:lnTo>
                  <a:lnTo>
                    <a:pt x="3009" y="550"/>
                  </a:lnTo>
                  <a:lnTo>
                    <a:pt x="3006" y="548"/>
                  </a:lnTo>
                  <a:lnTo>
                    <a:pt x="3006" y="547"/>
                  </a:lnTo>
                  <a:lnTo>
                    <a:pt x="3003" y="547"/>
                  </a:lnTo>
                  <a:lnTo>
                    <a:pt x="3003" y="547"/>
                  </a:lnTo>
                  <a:lnTo>
                    <a:pt x="3003" y="547"/>
                  </a:lnTo>
                  <a:lnTo>
                    <a:pt x="3003" y="550"/>
                  </a:lnTo>
                  <a:close/>
                  <a:moveTo>
                    <a:pt x="3065" y="552"/>
                  </a:moveTo>
                  <a:lnTo>
                    <a:pt x="3062" y="550"/>
                  </a:lnTo>
                  <a:lnTo>
                    <a:pt x="3060" y="548"/>
                  </a:lnTo>
                  <a:lnTo>
                    <a:pt x="3057" y="547"/>
                  </a:lnTo>
                  <a:lnTo>
                    <a:pt x="3053" y="547"/>
                  </a:lnTo>
                  <a:lnTo>
                    <a:pt x="3051" y="552"/>
                  </a:lnTo>
                  <a:lnTo>
                    <a:pt x="3065" y="555"/>
                  </a:lnTo>
                  <a:lnTo>
                    <a:pt x="3065" y="552"/>
                  </a:lnTo>
                  <a:close/>
                  <a:moveTo>
                    <a:pt x="2627" y="555"/>
                  </a:moveTo>
                  <a:lnTo>
                    <a:pt x="2627" y="555"/>
                  </a:lnTo>
                  <a:lnTo>
                    <a:pt x="2629" y="555"/>
                  </a:lnTo>
                  <a:lnTo>
                    <a:pt x="2629" y="552"/>
                  </a:lnTo>
                  <a:lnTo>
                    <a:pt x="2625" y="552"/>
                  </a:lnTo>
                  <a:lnTo>
                    <a:pt x="2625" y="554"/>
                  </a:lnTo>
                  <a:lnTo>
                    <a:pt x="2625" y="554"/>
                  </a:lnTo>
                  <a:lnTo>
                    <a:pt x="2627" y="555"/>
                  </a:lnTo>
                  <a:close/>
                  <a:moveTo>
                    <a:pt x="3032" y="578"/>
                  </a:moveTo>
                  <a:lnTo>
                    <a:pt x="3036" y="576"/>
                  </a:lnTo>
                  <a:lnTo>
                    <a:pt x="3039" y="575"/>
                  </a:lnTo>
                  <a:lnTo>
                    <a:pt x="3041" y="573"/>
                  </a:lnTo>
                  <a:lnTo>
                    <a:pt x="3046" y="573"/>
                  </a:lnTo>
                  <a:lnTo>
                    <a:pt x="3046" y="569"/>
                  </a:lnTo>
                  <a:lnTo>
                    <a:pt x="3048" y="568"/>
                  </a:lnTo>
                  <a:lnTo>
                    <a:pt x="3048" y="564"/>
                  </a:lnTo>
                  <a:lnTo>
                    <a:pt x="3048" y="561"/>
                  </a:lnTo>
                  <a:lnTo>
                    <a:pt x="3044" y="561"/>
                  </a:lnTo>
                  <a:lnTo>
                    <a:pt x="3043" y="559"/>
                  </a:lnTo>
                  <a:lnTo>
                    <a:pt x="3039" y="557"/>
                  </a:lnTo>
                  <a:lnTo>
                    <a:pt x="3036" y="557"/>
                  </a:lnTo>
                  <a:lnTo>
                    <a:pt x="3034" y="571"/>
                  </a:lnTo>
                  <a:lnTo>
                    <a:pt x="3032" y="571"/>
                  </a:lnTo>
                  <a:lnTo>
                    <a:pt x="3032" y="578"/>
                  </a:lnTo>
                  <a:close/>
                  <a:moveTo>
                    <a:pt x="3081" y="582"/>
                  </a:moveTo>
                  <a:lnTo>
                    <a:pt x="3081" y="583"/>
                  </a:lnTo>
                  <a:lnTo>
                    <a:pt x="3085" y="583"/>
                  </a:lnTo>
                  <a:lnTo>
                    <a:pt x="3085" y="583"/>
                  </a:lnTo>
                  <a:lnTo>
                    <a:pt x="3086" y="583"/>
                  </a:lnTo>
                  <a:lnTo>
                    <a:pt x="3086" y="582"/>
                  </a:lnTo>
                  <a:lnTo>
                    <a:pt x="3085" y="580"/>
                  </a:lnTo>
                  <a:lnTo>
                    <a:pt x="3085" y="575"/>
                  </a:lnTo>
                  <a:lnTo>
                    <a:pt x="3085" y="575"/>
                  </a:lnTo>
                  <a:lnTo>
                    <a:pt x="3085" y="573"/>
                  </a:lnTo>
                  <a:lnTo>
                    <a:pt x="3083" y="573"/>
                  </a:lnTo>
                  <a:lnTo>
                    <a:pt x="3083" y="571"/>
                  </a:lnTo>
                  <a:lnTo>
                    <a:pt x="3083" y="569"/>
                  </a:lnTo>
                  <a:lnTo>
                    <a:pt x="3083" y="568"/>
                  </a:lnTo>
                  <a:lnTo>
                    <a:pt x="3085" y="564"/>
                  </a:lnTo>
                  <a:lnTo>
                    <a:pt x="3083" y="564"/>
                  </a:lnTo>
                  <a:lnTo>
                    <a:pt x="3083" y="562"/>
                  </a:lnTo>
                  <a:lnTo>
                    <a:pt x="3081" y="562"/>
                  </a:lnTo>
                  <a:lnTo>
                    <a:pt x="3072" y="562"/>
                  </a:lnTo>
                  <a:lnTo>
                    <a:pt x="3072" y="566"/>
                  </a:lnTo>
                  <a:lnTo>
                    <a:pt x="3078" y="566"/>
                  </a:lnTo>
                  <a:lnTo>
                    <a:pt x="3078" y="569"/>
                  </a:lnTo>
                  <a:lnTo>
                    <a:pt x="3076" y="571"/>
                  </a:lnTo>
                  <a:lnTo>
                    <a:pt x="3076" y="573"/>
                  </a:lnTo>
                  <a:lnTo>
                    <a:pt x="3078" y="576"/>
                  </a:lnTo>
                  <a:lnTo>
                    <a:pt x="3079" y="580"/>
                  </a:lnTo>
                  <a:lnTo>
                    <a:pt x="3081" y="582"/>
                  </a:lnTo>
                  <a:close/>
                  <a:moveTo>
                    <a:pt x="2987" y="583"/>
                  </a:moveTo>
                  <a:lnTo>
                    <a:pt x="2987" y="587"/>
                  </a:lnTo>
                  <a:lnTo>
                    <a:pt x="2985" y="590"/>
                  </a:lnTo>
                  <a:lnTo>
                    <a:pt x="2983" y="592"/>
                  </a:lnTo>
                  <a:lnTo>
                    <a:pt x="2982" y="594"/>
                  </a:lnTo>
                  <a:lnTo>
                    <a:pt x="2982" y="594"/>
                  </a:lnTo>
                  <a:lnTo>
                    <a:pt x="2980" y="596"/>
                  </a:lnTo>
                  <a:lnTo>
                    <a:pt x="2980" y="596"/>
                  </a:lnTo>
                  <a:lnTo>
                    <a:pt x="2980" y="599"/>
                  </a:lnTo>
                  <a:lnTo>
                    <a:pt x="2973" y="601"/>
                  </a:lnTo>
                  <a:lnTo>
                    <a:pt x="2973" y="603"/>
                  </a:lnTo>
                  <a:lnTo>
                    <a:pt x="2973" y="603"/>
                  </a:lnTo>
                  <a:lnTo>
                    <a:pt x="2971" y="603"/>
                  </a:lnTo>
                  <a:lnTo>
                    <a:pt x="2971" y="603"/>
                  </a:lnTo>
                  <a:lnTo>
                    <a:pt x="2969" y="604"/>
                  </a:lnTo>
                  <a:lnTo>
                    <a:pt x="2969" y="604"/>
                  </a:lnTo>
                  <a:lnTo>
                    <a:pt x="2968" y="604"/>
                  </a:lnTo>
                  <a:lnTo>
                    <a:pt x="2968" y="610"/>
                  </a:lnTo>
                  <a:lnTo>
                    <a:pt x="2964" y="611"/>
                  </a:lnTo>
                  <a:lnTo>
                    <a:pt x="2964" y="615"/>
                  </a:lnTo>
                  <a:lnTo>
                    <a:pt x="2968" y="615"/>
                  </a:lnTo>
                  <a:lnTo>
                    <a:pt x="2968" y="611"/>
                  </a:lnTo>
                  <a:lnTo>
                    <a:pt x="2969" y="611"/>
                  </a:lnTo>
                  <a:lnTo>
                    <a:pt x="2971" y="610"/>
                  </a:lnTo>
                  <a:lnTo>
                    <a:pt x="2973" y="610"/>
                  </a:lnTo>
                  <a:lnTo>
                    <a:pt x="2975" y="606"/>
                  </a:lnTo>
                  <a:lnTo>
                    <a:pt x="2976" y="606"/>
                  </a:lnTo>
                  <a:lnTo>
                    <a:pt x="2976" y="606"/>
                  </a:lnTo>
                  <a:lnTo>
                    <a:pt x="2980" y="606"/>
                  </a:lnTo>
                  <a:lnTo>
                    <a:pt x="2980" y="604"/>
                  </a:lnTo>
                  <a:lnTo>
                    <a:pt x="2982" y="604"/>
                  </a:lnTo>
                  <a:lnTo>
                    <a:pt x="2983" y="603"/>
                  </a:lnTo>
                  <a:lnTo>
                    <a:pt x="2985" y="599"/>
                  </a:lnTo>
                  <a:lnTo>
                    <a:pt x="2987" y="596"/>
                  </a:lnTo>
                  <a:lnTo>
                    <a:pt x="2989" y="594"/>
                  </a:lnTo>
                  <a:lnTo>
                    <a:pt x="2990" y="590"/>
                  </a:lnTo>
                  <a:lnTo>
                    <a:pt x="2990" y="589"/>
                  </a:lnTo>
                  <a:lnTo>
                    <a:pt x="2992" y="587"/>
                  </a:lnTo>
                  <a:lnTo>
                    <a:pt x="2994" y="585"/>
                  </a:lnTo>
                  <a:lnTo>
                    <a:pt x="2997" y="585"/>
                  </a:lnTo>
                  <a:lnTo>
                    <a:pt x="2997" y="580"/>
                  </a:lnTo>
                  <a:lnTo>
                    <a:pt x="3001" y="580"/>
                  </a:lnTo>
                  <a:lnTo>
                    <a:pt x="3001" y="575"/>
                  </a:lnTo>
                  <a:lnTo>
                    <a:pt x="3001" y="575"/>
                  </a:lnTo>
                  <a:lnTo>
                    <a:pt x="3001" y="569"/>
                  </a:lnTo>
                  <a:lnTo>
                    <a:pt x="3001" y="569"/>
                  </a:lnTo>
                  <a:lnTo>
                    <a:pt x="3001" y="562"/>
                  </a:lnTo>
                  <a:lnTo>
                    <a:pt x="2997" y="564"/>
                  </a:lnTo>
                  <a:lnTo>
                    <a:pt x="2997" y="571"/>
                  </a:lnTo>
                  <a:lnTo>
                    <a:pt x="2994" y="571"/>
                  </a:lnTo>
                  <a:lnTo>
                    <a:pt x="2994" y="573"/>
                  </a:lnTo>
                  <a:lnTo>
                    <a:pt x="2992" y="575"/>
                  </a:lnTo>
                  <a:lnTo>
                    <a:pt x="2992" y="576"/>
                  </a:lnTo>
                  <a:lnTo>
                    <a:pt x="2990" y="576"/>
                  </a:lnTo>
                  <a:lnTo>
                    <a:pt x="2990" y="578"/>
                  </a:lnTo>
                  <a:lnTo>
                    <a:pt x="2990" y="580"/>
                  </a:lnTo>
                  <a:lnTo>
                    <a:pt x="2992" y="580"/>
                  </a:lnTo>
                  <a:lnTo>
                    <a:pt x="2990" y="580"/>
                  </a:lnTo>
                  <a:lnTo>
                    <a:pt x="2990" y="582"/>
                  </a:lnTo>
                  <a:lnTo>
                    <a:pt x="2989" y="583"/>
                  </a:lnTo>
                  <a:lnTo>
                    <a:pt x="2987" y="583"/>
                  </a:lnTo>
                  <a:close/>
                  <a:moveTo>
                    <a:pt x="381" y="568"/>
                  </a:moveTo>
                  <a:lnTo>
                    <a:pt x="381" y="568"/>
                  </a:lnTo>
                  <a:lnTo>
                    <a:pt x="383" y="566"/>
                  </a:lnTo>
                  <a:lnTo>
                    <a:pt x="383" y="566"/>
                  </a:lnTo>
                  <a:lnTo>
                    <a:pt x="384" y="566"/>
                  </a:lnTo>
                  <a:lnTo>
                    <a:pt x="384" y="564"/>
                  </a:lnTo>
                  <a:lnTo>
                    <a:pt x="381" y="564"/>
                  </a:lnTo>
                  <a:lnTo>
                    <a:pt x="381" y="568"/>
                  </a:lnTo>
                  <a:close/>
                  <a:moveTo>
                    <a:pt x="3065" y="576"/>
                  </a:moveTo>
                  <a:lnTo>
                    <a:pt x="3065" y="568"/>
                  </a:lnTo>
                  <a:lnTo>
                    <a:pt x="3064" y="568"/>
                  </a:lnTo>
                  <a:lnTo>
                    <a:pt x="3064" y="566"/>
                  </a:lnTo>
                  <a:lnTo>
                    <a:pt x="3064" y="566"/>
                  </a:lnTo>
                  <a:lnTo>
                    <a:pt x="3064" y="571"/>
                  </a:lnTo>
                  <a:lnTo>
                    <a:pt x="3060" y="573"/>
                  </a:lnTo>
                  <a:lnTo>
                    <a:pt x="3060" y="578"/>
                  </a:lnTo>
                  <a:lnTo>
                    <a:pt x="3057" y="580"/>
                  </a:lnTo>
                  <a:lnTo>
                    <a:pt x="3055" y="583"/>
                  </a:lnTo>
                  <a:lnTo>
                    <a:pt x="3055" y="587"/>
                  </a:lnTo>
                  <a:lnTo>
                    <a:pt x="3055" y="592"/>
                  </a:lnTo>
                  <a:lnTo>
                    <a:pt x="3057" y="590"/>
                  </a:lnTo>
                  <a:lnTo>
                    <a:pt x="3058" y="587"/>
                  </a:lnTo>
                  <a:lnTo>
                    <a:pt x="3058" y="585"/>
                  </a:lnTo>
                  <a:lnTo>
                    <a:pt x="3060" y="583"/>
                  </a:lnTo>
                  <a:lnTo>
                    <a:pt x="3062" y="582"/>
                  </a:lnTo>
                  <a:lnTo>
                    <a:pt x="3064" y="580"/>
                  </a:lnTo>
                  <a:lnTo>
                    <a:pt x="3067" y="580"/>
                  </a:lnTo>
                  <a:lnTo>
                    <a:pt x="3065" y="578"/>
                  </a:lnTo>
                  <a:lnTo>
                    <a:pt x="3065" y="576"/>
                  </a:lnTo>
                  <a:close/>
                  <a:moveTo>
                    <a:pt x="421" y="578"/>
                  </a:moveTo>
                  <a:lnTo>
                    <a:pt x="423" y="578"/>
                  </a:lnTo>
                  <a:lnTo>
                    <a:pt x="423" y="576"/>
                  </a:lnTo>
                  <a:lnTo>
                    <a:pt x="421" y="575"/>
                  </a:lnTo>
                  <a:lnTo>
                    <a:pt x="421" y="571"/>
                  </a:lnTo>
                  <a:lnTo>
                    <a:pt x="423" y="569"/>
                  </a:lnTo>
                  <a:lnTo>
                    <a:pt x="423" y="568"/>
                  </a:lnTo>
                  <a:lnTo>
                    <a:pt x="416" y="568"/>
                  </a:lnTo>
                  <a:lnTo>
                    <a:pt x="416" y="569"/>
                  </a:lnTo>
                  <a:lnTo>
                    <a:pt x="414" y="569"/>
                  </a:lnTo>
                  <a:lnTo>
                    <a:pt x="414" y="573"/>
                  </a:lnTo>
                  <a:lnTo>
                    <a:pt x="416" y="575"/>
                  </a:lnTo>
                  <a:lnTo>
                    <a:pt x="416" y="580"/>
                  </a:lnTo>
                  <a:lnTo>
                    <a:pt x="417" y="580"/>
                  </a:lnTo>
                  <a:lnTo>
                    <a:pt x="419" y="580"/>
                  </a:lnTo>
                  <a:lnTo>
                    <a:pt x="419" y="580"/>
                  </a:lnTo>
                  <a:lnTo>
                    <a:pt x="421" y="578"/>
                  </a:lnTo>
                  <a:close/>
                  <a:moveTo>
                    <a:pt x="3048" y="580"/>
                  </a:moveTo>
                  <a:lnTo>
                    <a:pt x="3048" y="582"/>
                  </a:lnTo>
                  <a:lnTo>
                    <a:pt x="3048" y="582"/>
                  </a:lnTo>
                  <a:lnTo>
                    <a:pt x="3046" y="583"/>
                  </a:lnTo>
                  <a:lnTo>
                    <a:pt x="3037" y="583"/>
                  </a:lnTo>
                  <a:lnTo>
                    <a:pt x="3037" y="589"/>
                  </a:lnTo>
                  <a:lnTo>
                    <a:pt x="3039" y="589"/>
                  </a:lnTo>
                  <a:lnTo>
                    <a:pt x="3041" y="590"/>
                  </a:lnTo>
                  <a:lnTo>
                    <a:pt x="3041" y="594"/>
                  </a:lnTo>
                  <a:lnTo>
                    <a:pt x="3043" y="594"/>
                  </a:lnTo>
                  <a:lnTo>
                    <a:pt x="3046" y="594"/>
                  </a:lnTo>
                  <a:lnTo>
                    <a:pt x="3046" y="596"/>
                  </a:lnTo>
                  <a:lnTo>
                    <a:pt x="3048" y="596"/>
                  </a:lnTo>
                  <a:lnTo>
                    <a:pt x="3050" y="599"/>
                  </a:lnTo>
                  <a:lnTo>
                    <a:pt x="3051" y="599"/>
                  </a:lnTo>
                  <a:lnTo>
                    <a:pt x="3053" y="597"/>
                  </a:lnTo>
                  <a:lnTo>
                    <a:pt x="3053" y="597"/>
                  </a:lnTo>
                  <a:lnTo>
                    <a:pt x="3053" y="594"/>
                  </a:lnTo>
                  <a:lnTo>
                    <a:pt x="3051" y="594"/>
                  </a:lnTo>
                  <a:lnTo>
                    <a:pt x="3051" y="583"/>
                  </a:lnTo>
                  <a:lnTo>
                    <a:pt x="3055" y="583"/>
                  </a:lnTo>
                  <a:lnTo>
                    <a:pt x="3055" y="580"/>
                  </a:lnTo>
                  <a:lnTo>
                    <a:pt x="3055" y="580"/>
                  </a:lnTo>
                  <a:lnTo>
                    <a:pt x="3057" y="578"/>
                  </a:lnTo>
                  <a:lnTo>
                    <a:pt x="3057" y="578"/>
                  </a:lnTo>
                  <a:lnTo>
                    <a:pt x="3057" y="576"/>
                  </a:lnTo>
                  <a:lnTo>
                    <a:pt x="3057" y="576"/>
                  </a:lnTo>
                  <a:lnTo>
                    <a:pt x="3057" y="573"/>
                  </a:lnTo>
                  <a:lnTo>
                    <a:pt x="3057" y="573"/>
                  </a:lnTo>
                  <a:lnTo>
                    <a:pt x="3055" y="569"/>
                  </a:lnTo>
                  <a:lnTo>
                    <a:pt x="3051" y="569"/>
                  </a:lnTo>
                  <a:lnTo>
                    <a:pt x="3050" y="571"/>
                  </a:lnTo>
                  <a:lnTo>
                    <a:pt x="3050" y="573"/>
                  </a:lnTo>
                  <a:lnTo>
                    <a:pt x="3050" y="575"/>
                  </a:lnTo>
                  <a:lnTo>
                    <a:pt x="3050" y="578"/>
                  </a:lnTo>
                  <a:lnTo>
                    <a:pt x="3048" y="580"/>
                  </a:lnTo>
                  <a:close/>
                  <a:moveTo>
                    <a:pt x="2624" y="575"/>
                  </a:moveTo>
                  <a:lnTo>
                    <a:pt x="2622" y="575"/>
                  </a:lnTo>
                  <a:lnTo>
                    <a:pt x="2622" y="576"/>
                  </a:lnTo>
                  <a:lnTo>
                    <a:pt x="2624" y="576"/>
                  </a:lnTo>
                  <a:lnTo>
                    <a:pt x="2624" y="576"/>
                  </a:lnTo>
                  <a:lnTo>
                    <a:pt x="2625" y="576"/>
                  </a:lnTo>
                  <a:lnTo>
                    <a:pt x="2624" y="576"/>
                  </a:lnTo>
                  <a:lnTo>
                    <a:pt x="2624" y="575"/>
                  </a:lnTo>
                  <a:close/>
                  <a:moveTo>
                    <a:pt x="3044" y="575"/>
                  </a:moveTo>
                  <a:lnTo>
                    <a:pt x="3044" y="576"/>
                  </a:lnTo>
                  <a:lnTo>
                    <a:pt x="3044" y="576"/>
                  </a:lnTo>
                  <a:lnTo>
                    <a:pt x="3043" y="576"/>
                  </a:lnTo>
                  <a:lnTo>
                    <a:pt x="3043" y="576"/>
                  </a:lnTo>
                  <a:lnTo>
                    <a:pt x="3046" y="576"/>
                  </a:lnTo>
                  <a:lnTo>
                    <a:pt x="3044" y="576"/>
                  </a:lnTo>
                  <a:lnTo>
                    <a:pt x="3044" y="575"/>
                  </a:lnTo>
                  <a:lnTo>
                    <a:pt x="3044" y="575"/>
                  </a:lnTo>
                  <a:close/>
                  <a:moveTo>
                    <a:pt x="3064" y="589"/>
                  </a:moveTo>
                  <a:lnTo>
                    <a:pt x="3065" y="590"/>
                  </a:lnTo>
                  <a:lnTo>
                    <a:pt x="3069" y="590"/>
                  </a:lnTo>
                  <a:lnTo>
                    <a:pt x="3072" y="592"/>
                  </a:lnTo>
                  <a:lnTo>
                    <a:pt x="3072" y="590"/>
                  </a:lnTo>
                  <a:lnTo>
                    <a:pt x="3074" y="589"/>
                  </a:lnTo>
                  <a:lnTo>
                    <a:pt x="3074" y="589"/>
                  </a:lnTo>
                  <a:lnTo>
                    <a:pt x="3074" y="589"/>
                  </a:lnTo>
                  <a:lnTo>
                    <a:pt x="3076" y="587"/>
                  </a:lnTo>
                  <a:lnTo>
                    <a:pt x="3074" y="585"/>
                  </a:lnTo>
                  <a:lnTo>
                    <a:pt x="3072" y="583"/>
                  </a:lnTo>
                  <a:lnTo>
                    <a:pt x="3069" y="583"/>
                  </a:lnTo>
                  <a:lnTo>
                    <a:pt x="3067" y="583"/>
                  </a:lnTo>
                  <a:lnTo>
                    <a:pt x="3064" y="585"/>
                  </a:lnTo>
                  <a:lnTo>
                    <a:pt x="3064" y="587"/>
                  </a:lnTo>
                  <a:lnTo>
                    <a:pt x="3064" y="587"/>
                  </a:lnTo>
                  <a:lnTo>
                    <a:pt x="3064" y="589"/>
                  </a:lnTo>
                  <a:close/>
                  <a:moveTo>
                    <a:pt x="2458" y="624"/>
                  </a:moveTo>
                  <a:lnTo>
                    <a:pt x="2456" y="622"/>
                  </a:lnTo>
                  <a:lnTo>
                    <a:pt x="2454" y="618"/>
                  </a:lnTo>
                  <a:lnTo>
                    <a:pt x="2453" y="613"/>
                  </a:lnTo>
                  <a:lnTo>
                    <a:pt x="2451" y="613"/>
                  </a:lnTo>
                  <a:lnTo>
                    <a:pt x="2451" y="613"/>
                  </a:lnTo>
                  <a:lnTo>
                    <a:pt x="2451" y="613"/>
                  </a:lnTo>
                  <a:lnTo>
                    <a:pt x="2449" y="611"/>
                  </a:lnTo>
                  <a:lnTo>
                    <a:pt x="2449" y="610"/>
                  </a:lnTo>
                  <a:lnTo>
                    <a:pt x="2447" y="610"/>
                  </a:lnTo>
                  <a:lnTo>
                    <a:pt x="2447" y="606"/>
                  </a:lnTo>
                  <a:lnTo>
                    <a:pt x="2442" y="604"/>
                  </a:lnTo>
                  <a:lnTo>
                    <a:pt x="2442" y="601"/>
                  </a:lnTo>
                  <a:lnTo>
                    <a:pt x="2440" y="601"/>
                  </a:lnTo>
                  <a:lnTo>
                    <a:pt x="2440" y="594"/>
                  </a:lnTo>
                  <a:lnTo>
                    <a:pt x="2439" y="594"/>
                  </a:lnTo>
                  <a:lnTo>
                    <a:pt x="2439" y="592"/>
                  </a:lnTo>
                  <a:lnTo>
                    <a:pt x="2433" y="592"/>
                  </a:lnTo>
                  <a:lnTo>
                    <a:pt x="2433" y="597"/>
                  </a:lnTo>
                  <a:lnTo>
                    <a:pt x="2433" y="597"/>
                  </a:lnTo>
                  <a:lnTo>
                    <a:pt x="2435" y="603"/>
                  </a:lnTo>
                  <a:lnTo>
                    <a:pt x="2435" y="603"/>
                  </a:lnTo>
                  <a:lnTo>
                    <a:pt x="2433" y="604"/>
                  </a:lnTo>
                  <a:lnTo>
                    <a:pt x="2433" y="606"/>
                  </a:lnTo>
                  <a:lnTo>
                    <a:pt x="2433" y="608"/>
                  </a:lnTo>
                  <a:lnTo>
                    <a:pt x="2433" y="610"/>
                  </a:lnTo>
                  <a:lnTo>
                    <a:pt x="2433" y="611"/>
                  </a:lnTo>
                  <a:lnTo>
                    <a:pt x="2433" y="611"/>
                  </a:lnTo>
                  <a:lnTo>
                    <a:pt x="2433" y="613"/>
                  </a:lnTo>
                  <a:lnTo>
                    <a:pt x="2432" y="613"/>
                  </a:lnTo>
                  <a:lnTo>
                    <a:pt x="2432" y="618"/>
                  </a:lnTo>
                  <a:lnTo>
                    <a:pt x="2430" y="618"/>
                  </a:lnTo>
                  <a:lnTo>
                    <a:pt x="2430" y="620"/>
                  </a:lnTo>
                  <a:lnTo>
                    <a:pt x="2428" y="622"/>
                  </a:lnTo>
                  <a:lnTo>
                    <a:pt x="2428" y="622"/>
                  </a:lnTo>
                  <a:lnTo>
                    <a:pt x="2430" y="624"/>
                  </a:lnTo>
                  <a:lnTo>
                    <a:pt x="2430" y="625"/>
                  </a:lnTo>
                  <a:lnTo>
                    <a:pt x="2428" y="625"/>
                  </a:lnTo>
                  <a:lnTo>
                    <a:pt x="2430" y="631"/>
                  </a:lnTo>
                  <a:lnTo>
                    <a:pt x="2430" y="631"/>
                  </a:lnTo>
                  <a:lnTo>
                    <a:pt x="2433" y="651"/>
                  </a:lnTo>
                  <a:lnTo>
                    <a:pt x="2435" y="653"/>
                  </a:lnTo>
                  <a:lnTo>
                    <a:pt x="2437" y="655"/>
                  </a:lnTo>
                  <a:lnTo>
                    <a:pt x="2439" y="657"/>
                  </a:lnTo>
                  <a:lnTo>
                    <a:pt x="2439" y="658"/>
                  </a:lnTo>
                  <a:lnTo>
                    <a:pt x="2442" y="658"/>
                  </a:lnTo>
                  <a:lnTo>
                    <a:pt x="2442" y="658"/>
                  </a:lnTo>
                  <a:lnTo>
                    <a:pt x="2444" y="658"/>
                  </a:lnTo>
                  <a:lnTo>
                    <a:pt x="2446" y="657"/>
                  </a:lnTo>
                  <a:lnTo>
                    <a:pt x="2449" y="657"/>
                  </a:lnTo>
                  <a:lnTo>
                    <a:pt x="2451" y="655"/>
                  </a:lnTo>
                  <a:lnTo>
                    <a:pt x="2451" y="655"/>
                  </a:lnTo>
                  <a:lnTo>
                    <a:pt x="2453" y="655"/>
                  </a:lnTo>
                  <a:lnTo>
                    <a:pt x="2453" y="653"/>
                  </a:lnTo>
                  <a:lnTo>
                    <a:pt x="2454" y="653"/>
                  </a:lnTo>
                  <a:lnTo>
                    <a:pt x="2454" y="651"/>
                  </a:lnTo>
                  <a:lnTo>
                    <a:pt x="2460" y="648"/>
                  </a:lnTo>
                  <a:lnTo>
                    <a:pt x="2461" y="632"/>
                  </a:lnTo>
                  <a:lnTo>
                    <a:pt x="2460" y="631"/>
                  </a:lnTo>
                  <a:lnTo>
                    <a:pt x="2458" y="624"/>
                  </a:lnTo>
                  <a:close/>
                  <a:moveTo>
                    <a:pt x="3085" y="597"/>
                  </a:moveTo>
                  <a:lnTo>
                    <a:pt x="3085" y="603"/>
                  </a:lnTo>
                  <a:lnTo>
                    <a:pt x="3085" y="603"/>
                  </a:lnTo>
                  <a:lnTo>
                    <a:pt x="3085" y="604"/>
                  </a:lnTo>
                  <a:lnTo>
                    <a:pt x="3085" y="604"/>
                  </a:lnTo>
                  <a:lnTo>
                    <a:pt x="3085" y="608"/>
                  </a:lnTo>
                  <a:lnTo>
                    <a:pt x="3079" y="608"/>
                  </a:lnTo>
                  <a:lnTo>
                    <a:pt x="3079" y="606"/>
                  </a:lnTo>
                  <a:lnTo>
                    <a:pt x="3078" y="606"/>
                  </a:lnTo>
                  <a:lnTo>
                    <a:pt x="3078" y="608"/>
                  </a:lnTo>
                  <a:lnTo>
                    <a:pt x="3076" y="610"/>
                  </a:lnTo>
                  <a:lnTo>
                    <a:pt x="3076" y="610"/>
                  </a:lnTo>
                  <a:lnTo>
                    <a:pt x="3074" y="611"/>
                  </a:lnTo>
                  <a:lnTo>
                    <a:pt x="3074" y="615"/>
                  </a:lnTo>
                  <a:lnTo>
                    <a:pt x="3069" y="613"/>
                  </a:lnTo>
                  <a:lnTo>
                    <a:pt x="3069" y="613"/>
                  </a:lnTo>
                  <a:lnTo>
                    <a:pt x="3065" y="613"/>
                  </a:lnTo>
                  <a:lnTo>
                    <a:pt x="3065" y="617"/>
                  </a:lnTo>
                  <a:lnTo>
                    <a:pt x="3062" y="617"/>
                  </a:lnTo>
                  <a:lnTo>
                    <a:pt x="3058" y="618"/>
                  </a:lnTo>
                  <a:lnTo>
                    <a:pt x="3057" y="618"/>
                  </a:lnTo>
                  <a:lnTo>
                    <a:pt x="3057" y="613"/>
                  </a:lnTo>
                  <a:lnTo>
                    <a:pt x="3057" y="613"/>
                  </a:lnTo>
                  <a:lnTo>
                    <a:pt x="3057" y="611"/>
                  </a:lnTo>
                  <a:lnTo>
                    <a:pt x="3055" y="611"/>
                  </a:lnTo>
                  <a:lnTo>
                    <a:pt x="3051" y="611"/>
                  </a:lnTo>
                  <a:lnTo>
                    <a:pt x="3050" y="613"/>
                  </a:lnTo>
                  <a:lnTo>
                    <a:pt x="3050" y="613"/>
                  </a:lnTo>
                  <a:lnTo>
                    <a:pt x="3046" y="615"/>
                  </a:lnTo>
                  <a:lnTo>
                    <a:pt x="3046" y="618"/>
                  </a:lnTo>
                  <a:lnTo>
                    <a:pt x="3043" y="620"/>
                  </a:lnTo>
                  <a:lnTo>
                    <a:pt x="3036" y="620"/>
                  </a:lnTo>
                  <a:lnTo>
                    <a:pt x="3036" y="624"/>
                  </a:lnTo>
                  <a:lnTo>
                    <a:pt x="3036" y="625"/>
                  </a:lnTo>
                  <a:lnTo>
                    <a:pt x="3037" y="627"/>
                  </a:lnTo>
                  <a:lnTo>
                    <a:pt x="3036" y="629"/>
                  </a:lnTo>
                  <a:lnTo>
                    <a:pt x="3036" y="629"/>
                  </a:lnTo>
                  <a:lnTo>
                    <a:pt x="3034" y="634"/>
                  </a:lnTo>
                  <a:lnTo>
                    <a:pt x="3032" y="636"/>
                  </a:lnTo>
                  <a:lnTo>
                    <a:pt x="3034" y="639"/>
                  </a:lnTo>
                  <a:lnTo>
                    <a:pt x="3037" y="639"/>
                  </a:lnTo>
                  <a:lnTo>
                    <a:pt x="3039" y="636"/>
                  </a:lnTo>
                  <a:lnTo>
                    <a:pt x="3039" y="634"/>
                  </a:lnTo>
                  <a:lnTo>
                    <a:pt x="3039" y="631"/>
                  </a:lnTo>
                  <a:lnTo>
                    <a:pt x="3041" y="631"/>
                  </a:lnTo>
                  <a:lnTo>
                    <a:pt x="3043" y="631"/>
                  </a:lnTo>
                  <a:lnTo>
                    <a:pt x="3044" y="629"/>
                  </a:lnTo>
                  <a:lnTo>
                    <a:pt x="3044" y="631"/>
                  </a:lnTo>
                  <a:lnTo>
                    <a:pt x="3044" y="632"/>
                  </a:lnTo>
                  <a:lnTo>
                    <a:pt x="3046" y="634"/>
                  </a:lnTo>
                  <a:lnTo>
                    <a:pt x="3051" y="634"/>
                  </a:lnTo>
                  <a:lnTo>
                    <a:pt x="3051" y="632"/>
                  </a:lnTo>
                  <a:lnTo>
                    <a:pt x="3057" y="634"/>
                  </a:lnTo>
                  <a:lnTo>
                    <a:pt x="3057" y="631"/>
                  </a:lnTo>
                  <a:lnTo>
                    <a:pt x="3058" y="631"/>
                  </a:lnTo>
                  <a:lnTo>
                    <a:pt x="3060" y="632"/>
                  </a:lnTo>
                  <a:lnTo>
                    <a:pt x="3060" y="632"/>
                  </a:lnTo>
                  <a:lnTo>
                    <a:pt x="3060" y="634"/>
                  </a:lnTo>
                  <a:lnTo>
                    <a:pt x="3064" y="634"/>
                  </a:lnTo>
                  <a:lnTo>
                    <a:pt x="3064" y="634"/>
                  </a:lnTo>
                  <a:lnTo>
                    <a:pt x="3065" y="634"/>
                  </a:lnTo>
                  <a:lnTo>
                    <a:pt x="3065" y="637"/>
                  </a:lnTo>
                  <a:lnTo>
                    <a:pt x="3064" y="637"/>
                  </a:lnTo>
                  <a:lnTo>
                    <a:pt x="3064" y="639"/>
                  </a:lnTo>
                  <a:lnTo>
                    <a:pt x="3060" y="641"/>
                  </a:lnTo>
                  <a:lnTo>
                    <a:pt x="3060" y="644"/>
                  </a:lnTo>
                  <a:lnTo>
                    <a:pt x="3060" y="648"/>
                  </a:lnTo>
                  <a:lnTo>
                    <a:pt x="3062" y="651"/>
                  </a:lnTo>
                  <a:lnTo>
                    <a:pt x="3062" y="653"/>
                  </a:lnTo>
                  <a:lnTo>
                    <a:pt x="3065" y="655"/>
                  </a:lnTo>
                  <a:lnTo>
                    <a:pt x="3069" y="658"/>
                  </a:lnTo>
                  <a:lnTo>
                    <a:pt x="3071" y="660"/>
                  </a:lnTo>
                  <a:lnTo>
                    <a:pt x="3074" y="660"/>
                  </a:lnTo>
                  <a:lnTo>
                    <a:pt x="3076" y="660"/>
                  </a:lnTo>
                  <a:lnTo>
                    <a:pt x="3079" y="658"/>
                  </a:lnTo>
                  <a:lnTo>
                    <a:pt x="3081" y="658"/>
                  </a:lnTo>
                  <a:lnTo>
                    <a:pt x="3081" y="660"/>
                  </a:lnTo>
                  <a:lnTo>
                    <a:pt x="3081" y="660"/>
                  </a:lnTo>
                  <a:lnTo>
                    <a:pt x="3079" y="660"/>
                  </a:lnTo>
                  <a:lnTo>
                    <a:pt x="3079" y="664"/>
                  </a:lnTo>
                  <a:lnTo>
                    <a:pt x="3081" y="664"/>
                  </a:lnTo>
                  <a:lnTo>
                    <a:pt x="3081" y="665"/>
                  </a:lnTo>
                  <a:lnTo>
                    <a:pt x="3083" y="665"/>
                  </a:lnTo>
                  <a:lnTo>
                    <a:pt x="3083" y="664"/>
                  </a:lnTo>
                  <a:lnTo>
                    <a:pt x="3085" y="664"/>
                  </a:lnTo>
                  <a:lnTo>
                    <a:pt x="3086" y="660"/>
                  </a:lnTo>
                  <a:lnTo>
                    <a:pt x="3088" y="657"/>
                  </a:lnTo>
                  <a:lnTo>
                    <a:pt x="3088" y="655"/>
                  </a:lnTo>
                  <a:lnTo>
                    <a:pt x="3086" y="655"/>
                  </a:lnTo>
                  <a:lnTo>
                    <a:pt x="3086" y="651"/>
                  </a:lnTo>
                  <a:lnTo>
                    <a:pt x="3085" y="651"/>
                  </a:lnTo>
                  <a:lnTo>
                    <a:pt x="3085" y="646"/>
                  </a:lnTo>
                  <a:lnTo>
                    <a:pt x="3088" y="646"/>
                  </a:lnTo>
                  <a:lnTo>
                    <a:pt x="3088" y="646"/>
                  </a:lnTo>
                  <a:lnTo>
                    <a:pt x="3090" y="646"/>
                  </a:lnTo>
                  <a:lnTo>
                    <a:pt x="3090" y="651"/>
                  </a:lnTo>
                  <a:lnTo>
                    <a:pt x="3090" y="651"/>
                  </a:lnTo>
                  <a:lnTo>
                    <a:pt x="3090" y="651"/>
                  </a:lnTo>
                  <a:lnTo>
                    <a:pt x="3092" y="651"/>
                  </a:lnTo>
                  <a:lnTo>
                    <a:pt x="3092" y="648"/>
                  </a:lnTo>
                  <a:lnTo>
                    <a:pt x="3090" y="644"/>
                  </a:lnTo>
                  <a:lnTo>
                    <a:pt x="3088" y="643"/>
                  </a:lnTo>
                  <a:lnTo>
                    <a:pt x="3088" y="639"/>
                  </a:lnTo>
                  <a:lnTo>
                    <a:pt x="3090" y="637"/>
                  </a:lnTo>
                  <a:lnTo>
                    <a:pt x="3092" y="636"/>
                  </a:lnTo>
                  <a:lnTo>
                    <a:pt x="3093" y="634"/>
                  </a:lnTo>
                  <a:lnTo>
                    <a:pt x="3093" y="634"/>
                  </a:lnTo>
                  <a:lnTo>
                    <a:pt x="3093" y="631"/>
                  </a:lnTo>
                  <a:lnTo>
                    <a:pt x="3095" y="631"/>
                  </a:lnTo>
                  <a:lnTo>
                    <a:pt x="3095" y="629"/>
                  </a:lnTo>
                  <a:lnTo>
                    <a:pt x="3097" y="629"/>
                  </a:lnTo>
                  <a:lnTo>
                    <a:pt x="3097" y="627"/>
                  </a:lnTo>
                  <a:lnTo>
                    <a:pt x="3100" y="627"/>
                  </a:lnTo>
                  <a:lnTo>
                    <a:pt x="3099" y="617"/>
                  </a:lnTo>
                  <a:lnTo>
                    <a:pt x="3095" y="608"/>
                  </a:lnTo>
                  <a:lnTo>
                    <a:pt x="3093" y="597"/>
                  </a:lnTo>
                  <a:lnTo>
                    <a:pt x="3090" y="597"/>
                  </a:lnTo>
                  <a:lnTo>
                    <a:pt x="3088" y="597"/>
                  </a:lnTo>
                  <a:lnTo>
                    <a:pt x="3085" y="597"/>
                  </a:lnTo>
                  <a:close/>
                  <a:moveTo>
                    <a:pt x="430" y="604"/>
                  </a:moveTo>
                  <a:lnTo>
                    <a:pt x="428" y="603"/>
                  </a:lnTo>
                  <a:lnTo>
                    <a:pt x="428" y="603"/>
                  </a:lnTo>
                  <a:lnTo>
                    <a:pt x="426" y="603"/>
                  </a:lnTo>
                  <a:lnTo>
                    <a:pt x="426" y="604"/>
                  </a:lnTo>
                  <a:lnTo>
                    <a:pt x="430" y="604"/>
                  </a:lnTo>
                  <a:lnTo>
                    <a:pt x="430" y="604"/>
                  </a:lnTo>
                  <a:close/>
                  <a:moveTo>
                    <a:pt x="123" y="625"/>
                  </a:moveTo>
                  <a:lnTo>
                    <a:pt x="123" y="627"/>
                  </a:lnTo>
                  <a:lnTo>
                    <a:pt x="123" y="629"/>
                  </a:lnTo>
                  <a:lnTo>
                    <a:pt x="126" y="629"/>
                  </a:lnTo>
                  <a:lnTo>
                    <a:pt x="124" y="627"/>
                  </a:lnTo>
                  <a:lnTo>
                    <a:pt x="124" y="627"/>
                  </a:lnTo>
                  <a:lnTo>
                    <a:pt x="123" y="625"/>
                  </a:lnTo>
                  <a:close/>
                  <a:moveTo>
                    <a:pt x="145" y="627"/>
                  </a:moveTo>
                  <a:lnTo>
                    <a:pt x="145" y="625"/>
                  </a:lnTo>
                  <a:lnTo>
                    <a:pt x="145" y="625"/>
                  </a:lnTo>
                  <a:lnTo>
                    <a:pt x="143" y="625"/>
                  </a:lnTo>
                  <a:lnTo>
                    <a:pt x="143" y="629"/>
                  </a:lnTo>
                  <a:lnTo>
                    <a:pt x="143" y="629"/>
                  </a:lnTo>
                  <a:lnTo>
                    <a:pt x="145" y="627"/>
                  </a:lnTo>
                  <a:close/>
                  <a:moveTo>
                    <a:pt x="147" y="625"/>
                  </a:moveTo>
                  <a:lnTo>
                    <a:pt x="147" y="627"/>
                  </a:lnTo>
                  <a:lnTo>
                    <a:pt x="147" y="627"/>
                  </a:lnTo>
                  <a:lnTo>
                    <a:pt x="147" y="627"/>
                  </a:lnTo>
                  <a:lnTo>
                    <a:pt x="147" y="627"/>
                  </a:lnTo>
                  <a:lnTo>
                    <a:pt x="147" y="625"/>
                  </a:lnTo>
                  <a:close/>
                  <a:moveTo>
                    <a:pt x="1107" y="629"/>
                  </a:moveTo>
                  <a:lnTo>
                    <a:pt x="1107" y="631"/>
                  </a:lnTo>
                  <a:lnTo>
                    <a:pt x="1109" y="631"/>
                  </a:lnTo>
                  <a:lnTo>
                    <a:pt x="1109" y="629"/>
                  </a:lnTo>
                  <a:lnTo>
                    <a:pt x="1110" y="629"/>
                  </a:lnTo>
                  <a:lnTo>
                    <a:pt x="1110" y="627"/>
                  </a:lnTo>
                  <a:lnTo>
                    <a:pt x="1107" y="627"/>
                  </a:lnTo>
                  <a:lnTo>
                    <a:pt x="1107" y="629"/>
                  </a:lnTo>
                  <a:lnTo>
                    <a:pt x="1107" y="629"/>
                  </a:lnTo>
                  <a:lnTo>
                    <a:pt x="1107" y="629"/>
                  </a:lnTo>
                  <a:close/>
                  <a:moveTo>
                    <a:pt x="2639" y="639"/>
                  </a:moveTo>
                  <a:lnTo>
                    <a:pt x="2639" y="639"/>
                  </a:lnTo>
                  <a:lnTo>
                    <a:pt x="2639" y="637"/>
                  </a:lnTo>
                  <a:lnTo>
                    <a:pt x="2638" y="637"/>
                  </a:lnTo>
                  <a:lnTo>
                    <a:pt x="2639" y="639"/>
                  </a:lnTo>
                  <a:close/>
                  <a:moveTo>
                    <a:pt x="2851" y="751"/>
                  </a:moveTo>
                  <a:lnTo>
                    <a:pt x="2849" y="756"/>
                  </a:lnTo>
                  <a:lnTo>
                    <a:pt x="2851" y="756"/>
                  </a:lnTo>
                  <a:lnTo>
                    <a:pt x="2851" y="760"/>
                  </a:lnTo>
                  <a:lnTo>
                    <a:pt x="2854" y="763"/>
                  </a:lnTo>
                  <a:lnTo>
                    <a:pt x="2854" y="772"/>
                  </a:lnTo>
                  <a:lnTo>
                    <a:pt x="2854" y="772"/>
                  </a:lnTo>
                  <a:lnTo>
                    <a:pt x="2854" y="772"/>
                  </a:lnTo>
                  <a:lnTo>
                    <a:pt x="2854" y="774"/>
                  </a:lnTo>
                  <a:lnTo>
                    <a:pt x="2854" y="775"/>
                  </a:lnTo>
                  <a:lnTo>
                    <a:pt x="2856" y="775"/>
                  </a:lnTo>
                  <a:lnTo>
                    <a:pt x="2856" y="777"/>
                  </a:lnTo>
                  <a:lnTo>
                    <a:pt x="2856" y="779"/>
                  </a:lnTo>
                  <a:lnTo>
                    <a:pt x="2856" y="781"/>
                  </a:lnTo>
                  <a:lnTo>
                    <a:pt x="2859" y="782"/>
                  </a:lnTo>
                  <a:lnTo>
                    <a:pt x="2858" y="784"/>
                  </a:lnTo>
                  <a:lnTo>
                    <a:pt x="2858" y="786"/>
                  </a:lnTo>
                  <a:lnTo>
                    <a:pt x="2858" y="788"/>
                  </a:lnTo>
                  <a:lnTo>
                    <a:pt x="2856" y="789"/>
                  </a:lnTo>
                  <a:lnTo>
                    <a:pt x="2859" y="788"/>
                  </a:lnTo>
                  <a:lnTo>
                    <a:pt x="2861" y="788"/>
                  </a:lnTo>
                  <a:lnTo>
                    <a:pt x="2863" y="786"/>
                  </a:lnTo>
                  <a:lnTo>
                    <a:pt x="2865" y="786"/>
                  </a:lnTo>
                  <a:lnTo>
                    <a:pt x="2868" y="793"/>
                  </a:lnTo>
                  <a:lnTo>
                    <a:pt x="2868" y="793"/>
                  </a:lnTo>
                  <a:lnTo>
                    <a:pt x="2870" y="805"/>
                  </a:lnTo>
                  <a:lnTo>
                    <a:pt x="2872" y="805"/>
                  </a:lnTo>
                  <a:lnTo>
                    <a:pt x="2873" y="809"/>
                  </a:lnTo>
                  <a:lnTo>
                    <a:pt x="2873" y="812"/>
                  </a:lnTo>
                  <a:lnTo>
                    <a:pt x="2875" y="817"/>
                  </a:lnTo>
                  <a:lnTo>
                    <a:pt x="2877" y="819"/>
                  </a:lnTo>
                  <a:lnTo>
                    <a:pt x="2880" y="819"/>
                  </a:lnTo>
                  <a:lnTo>
                    <a:pt x="2882" y="821"/>
                  </a:lnTo>
                  <a:lnTo>
                    <a:pt x="2886" y="819"/>
                  </a:lnTo>
                  <a:lnTo>
                    <a:pt x="2886" y="819"/>
                  </a:lnTo>
                  <a:lnTo>
                    <a:pt x="2887" y="817"/>
                  </a:lnTo>
                  <a:lnTo>
                    <a:pt x="2889" y="817"/>
                  </a:lnTo>
                  <a:lnTo>
                    <a:pt x="2891" y="817"/>
                  </a:lnTo>
                  <a:lnTo>
                    <a:pt x="2891" y="817"/>
                  </a:lnTo>
                  <a:lnTo>
                    <a:pt x="2893" y="819"/>
                  </a:lnTo>
                  <a:lnTo>
                    <a:pt x="2896" y="819"/>
                  </a:lnTo>
                  <a:lnTo>
                    <a:pt x="2896" y="824"/>
                  </a:lnTo>
                  <a:lnTo>
                    <a:pt x="2907" y="826"/>
                  </a:lnTo>
                  <a:lnTo>
                    <a:pt x="2907" y="824"/>
                  </a:lnTo>
                  <a:lnTo>
                    <a:pt x="2912" y="824"/>
                  </a:lnTo>
                  <a:lnTo>
                    <a:pt x="2913" y="821"/>
                  </a:lnTo>
                  <a:lnTo>
                    <a:pt x="2917" y="823"/>
                  </a:lnTo>
                  <a:lnTo>
                    <a:pt x="2919" y="823"/>
                  </a:lnTo>
                  <a:lnTo>
                    <a:pt x="2920" y="824"/>
                  </a:lnTo>
                  <a:lnTo>
                    <a:pt x="2922" y="826"/>
                  </a:lnTo>
                  <a:lnTo>
                    <a:pt x="2926" y="823"/>
                  </a:lnTo>
                  <a:lnTo>
                    <a:pt x="2926" y="823"/>
                  </a:lnTo>
                  <a:lnTo>
                    <a:pt x="2929" y="823"/>
                  </a:lnTo>
                  <a:lnTo>
                    <a:pt x="2929" y="824"/>
                  </a:lnTo>
                  <a:lnTo>
                    <a:pt x="2934" y="824"/>
                  </a:lnTo>
                  <a:lnTo>
                    <a:pt x="2934" y="826"/>
                  </a:lnTo>
                  <a:lnTo>
                    <a:pt x="2936" y="830"/>
                  </a:lnTo>
                  <a:lnTo>
                    <a:pt x="2938" y="830"/>
                  </a:lnTo>
                  <a:lnTo>
                    <a:pt x="2940" y="830"/>
                  </a:lnTo>
                  <a:lnTo>
                    <a:pt x="2940" y="830"/>
                  </a:lnTo>
                  <a:lnTo>
                    <a:pt x="2940" y="828"/>
                  </a:lnTo>
                  <a:lnTo>
                    <a:pt x="2943" y="828"/>
                  </a:lnTo>
                  <a:lnTo>
                    <a:pt x="2943" y="826"/>
                  </a:lnTo>
                  <a:lnTo>
                    <a:pt x="2945" y="826"/>
                  </a:lnTo>
                  <a:lnTo>
                    <a:pt x="2945" y="826"/>
                  </a:lnTo>
                  <a:lnTo>
                    <a:pt x="2947" y="826"/>
                  </a:lnTo>
                  <a:lnTo>
                    <a:pt x="2947" y="824"/>
                  </a:lnTo>
                  <a:lnTo>
                    <a:pt x="2955" y="823"/>
                  </a:lnTo>
                  <a:lnTo>
                    <a:pt x="2955" y="823"/>
                  </a:lnTo>
                  <a:lnTo>
                    <a:pt x="2955" y="823"/>
                  </a:lnTo>
                  <a:lnTo>
                    <a:pt x="2957" y="814"/>
                  </a:lnTo>
                  <a:lnTo>
                    <a:pt x="2959" y="814"/>
                  </a:lnTo>
                  <a:lnTo>
                    <a:pt x="2959" y="814"/>
                  </a:lnTo>
                  <a:lnTo>
                    <a:pt x="2961" y="814"/>
                  </a:lnTo>
                  <a:lnTo>
                    <a:pt x="2961" y="810"/>
                  </a:lnTo>
                  <a:lnTo>
                    <a:pt x="2962" y="810"/>
                  </a:lnTo>
                  <a:lnTo>
                    <a:pt x="2964" y="807"/>
                  </a:lnTo>
                  <a:lnTo>
                    <a:pt x="2966" y="807"/>
                  </a:lnTo>
                  <a:lnTo>
                    <a:pt x="2966" y="807"/>
                  </a:lnTo>
                  <a:lnTo>
                    <a:pt x="2968" y="807"/>
                  </a:lnTo>
                  <a:lnTo>
                    <a:pt x="2968" y="805"/>
                  </a:lnTo>
                  <a:lnTo>
                    <a:pt x="2969" y="805"/>
                  </a:lnTo>
                  <a:lnTo>
                    <a:pt x="2968" y="802"/>
                  </a:lnTo>
                  <a:lnTo>
                    <a:pt x="2966" y="798"/>
                  </a:lnTo>
                  <a:lnTo>
                    <a:pt x="2964" y="796"/>
                  </a:lnTo>
                  <a:lnTo>
                    <a:pt x="2966" y="793"/>
                  </a:lnTo>
                  <a:lnTo>
                    <a:pt x="2969" y="789"/>
                  </a:lnTo>
                  <a:lnTo>
                    <a:pt x="2971" y="788"/>
                  </a:lnTo>
                  <a:lnTo>
                    <a:pt x="2973" y="784"/>
                  </a:lnTo>
                  <a:lnTo>
                    <a:pt x="2973" y="782"/>
                  </a:lnTo>
                  <a:lnTo>
                    <a:pt x="2973" y="781"/>
                  </a:lnTo>
                  <a:lnTo>
                    <a:pt x="2973" y="779"/>
                  </a:lnTo>
                  <a:lnTo>
                    <a:pt x="2971" y="777"/>
                  </a:lnTo>
                  <a:lnTo>
                    <a:pt x="2971" y="777"/>
                  </a:lnTo>
                  <a:lnTo>
                    <a:pt x="2969" y="777"/>
                  </a:lnTo>
                  <a:lnTo>
                    <a:pt x="2971" y="777"/>
                  </a:lnTo>
                  <a:lnTo>
                    <a:pt x="2973" y="775"/>
                  </a:lnTo>
                  <a:lnTo>
                    <a:pt x="2973" y="772"/>
                  </a:lnTo>
                  <a:lnTo>
                    <a:pt x="2975" y="772"/>
                  </a:lnTo>
                  <a:lnTo>
                    <a:pt x="2975" y="768"/>
                  </a:lnTo>
                  <a:lnTo>
                    <a:pt x="2976" y="768"/>
                  </a:lnTo>
                  <a:lnTo>
                    <a:pt x="2976" y="768"/>
                  </a:lnTo>
                  <a:lnTo>
                    <a:pt x="2975" y="768"/>
                  </a:lnTo>
                  <a:lnTo>
                    <a:pt x="2975" y="767"/>
                  </a:lnTo>
                  <a:lnTo>
                    <a:pt x="2976" y="761"/>
                  </a:lnTo>
                  <a:lnTo>
                    <a:pt x="2975" y="761"/>
                  </a:lnTo>
                  <a:lnTo>
                    <a:pt x="2975" y="754"/>
                  </a:lnTo>
                  <a:lnTo>
                    <a:pt x="2976" y="753"/>
                  </a:lnTo>
                  <a:lnTo>
                    <a:pt x="2980" y="751"/>
                  </a:lnTo>
                  <a:lnTo>
                    <a:pt x="2985" y="749"/>
                  </a:lnTo>
                  <a:lnTo>
                    <a:pt x="2989" y="749"/>
                  </a:lnTo>
                  <a:lnTo>
                    <a:pt x="2992" y="747"/>
                  </a:lnTo>
                  <a:lnTo>
                    <a:pt x="2990" y="744"/>
                  </a:lnTo>
                  <a:lnTo>
                    <a:pt x="2985" y="742"/>
                  </a:lnTo>
                  <a:lnTo>
                    <a:pt x="2978" y="735"/>
                  </a:lnTo>
                  <a:lnTo>
                    <a:pt x="2978" y="734"/>
                  </a:lnTo>
                  <a:lnTo>
                    <a:pt x="2976" y="734"/>
                  </a:lnTo>
                  <a:lnTo>
                    <a:pt x="2978" y="727"/>
                  </a:lnTo>
                  <a:lnTo>
                    <a:pt x="2980" y="727"/>
                  </a:lnTo>
                  <a:lnTo>
                    <a:pt x="2980" y="725"/>
                  </a:lnTo>
                  <a:lnTo>
                    <a:pt x="2978" y="725"/>
                  </a:lnTo>
                  <a:lnTo>
                    <a:pt x="2978" y="723"/>
                  </a:lnTo>
                  <a:lnTo>
                    <a:pt x="2978" y="721"/>
                  </a:lnTo>
                  <a:lnTo>
                    <a:pt x="2980" y="721"/>
                  </a:lnTo>
                  <a:lnTo>
                    <a:pt x="2976" y="720"/>
                  </a:lnTo>
                  <a:lnTo>
                    <a:pt x="2976" y="714"/>
                  </a:lnTo>
                  <a:lnTo>
                    <a:pt x="2976" y="714"/>
                  </a:lnTo>
                  <a:lnTo>
                    <a:pt x="2975" y="711"/>
                  </a:lnTo>
                  <a:lnTo>
                    <a:pt x="2971" y="709"/>
                  </a:lnTo>
                  <a:lnTo>
                    <a:pt x="2971" y="704"/>
                  </a:lnTo>
                  <a:lnTo>
                    <a:pt x="2973" y="704"/>
                  </a:lnTo>
                  <a:lnTo>
                    <a:pt x="2975" y="702"/>
                  </a:lnTo>
                  <a:lnTo>
                    <a:pt x="2975" y="700"/>
                  </a:lnTo>
                  <a:lnTo>
                    <a:pt x="2976" y="697"/>
                  </a:lnTo>
                  <a:lnTo>
                    <a:pt x="2971" y="697"/>
                  </a:lnTo>
                  <a:lnTo>
                    <a:pt x="2971" y="693"/>
                  </a:lnTo>
                  <a:lnTo>
                    <a:pt x="2973" y="693"/>
                  </a:lnTo>
                  <a:lnTo>
                    <a:pt x="2973" y="690"/>
                  </a:lnTo>
                  <a:lnTo>
                    <a:pt x="2976" y="690"/>
                  </a:lnTo>
                  <a:lnTo>
                    <a:pt x="2978" y="690"/>
                  </a:lnTo>
                  <a:lnTo>
                    <a:pt x="2980" y="692"/>
                  </a:lnTo>
                  <a:lnTo>
                    <a:pt x="2982" y="692"/>
                  </a:lnTo>
                  <a:lnTo>
                    <a:pt x="2983" y="692"/>
                  </a:lnTo>
                  <a:lnTo>
                    <a:pt x="2983" y="688"/>
                  </a:lnTo>
                  <a:lnTo>
                    <a:pt x="2987" y="688"/>
                  </a:lnTo>
                  <a:lnTo>
                    <a:pt x="2987" y="683"/>
                  </a:lnTo>
                  <a:lnTo>
                    <a:pt x="2983" y="681"/>
                  </a:lnTo>
                  <a:lnTo>
                    <a:pt x="2983" y="679"/>
                  </a:lnTo>
                  <a:lnTo>
                    <a:pt x="2985" y="679"/>
                  </a:lnTo>
                  <a:lnTo>
                    <a:pt x="2985" y="678"/>
                  </a:lnTo>
                  <a:lnTo>
                    <a:pt x="2985" y="678"/>
                  </a:lnTo>
                  <a:lnTo>
                    <a:pt x="2987" y="678"/>
                  </a:lnTo>
                  <a:lnTo>
                    <a:pt x="2987" y="679"/>
                  </a:lnTo>
                  <a:lnTo>
                    <a:pt x="2989" y="679"/>
                  </a:lnTo>
                  <a:lnTo>
                    <a:pt x="2989" y="678"/>
                  </a:lnTo>
                  <a:lnTo>
                    <a:pt x="2992" y="678"/>
                  </a:lnTo>
                  <a:lnTo>
                    <a:pt x="2992" y="676"/>
                  </a:lnTo>
                  <a:lnTo>
                    <a:pt x="2994" y="676"/>
                  </a:lnTo>
                  <a:lnTo>
                    <a:pt x="2996" y="674"/>
                  </a:lnTo>
                  <a:lnTo>
                    <a:pt x="2997" y="672"/>
                  </a:lnTo>
                  <a:lnTo>
                    <a:pt x="2997" y="669"/>
                  </a:lnTo>
                  <a:lnTo>
                    <a:pt x="2994" y="669"/>
                  </a:lnTo>
                  <a:lnTo>
                    <a:pt x="2994" y="667"/>
                  </a:lnTo>
                  <a:lnTo>
                    <a:pt x="2992" y="667"/>
                  </a:lnTo>
                  <a:lnTo>
                    <a:pt x="2992" y="664"/>
                  </a:lnTo>
                  <a:lnTo>
                    <a:pt x="2992" y="664"/>
                  </a:lnTo>
                  <a:lnTo>
                    <a:pt x="2990" y="662"/>
                  </a:lnTo>
                  <a:lnTo>
                    <a:pt x="2985" y="664"/>
                  </a:lnTo>
                  <a:lnTo>
                    <a:pt x="2985" y="658"/>
                  </a:lnTo>
                  <a:lnTo>
                    <a:pt x="2982" y="658"/>
                  </a:lnTo>
                  <a:lnTo>
                    <a:pt x="2982" y="658"/>
                  </a:lnTo>
                  <a:lnTo>
                    <a:pt x="2980" y="658"/>
                  </a:lnTo>
                  <a:lnTo>
                    <a:pt x="2980" y="655"/>
                  </a:lnTo>
                  <a:lnTo>
                    <a:pt x="2982" y="651"/>
                  </a:lnTo>
                  <a:lnTo>
                    <a:pt x="2980" y="650"/>
                  </a:lnTo>
                  <a:lnTo>
                    <a:pt x="2978" y="648"/>
                  </a:lnTo>
                  <a:lnTo>
                    <a:pt x="2978" y="646"/>
                  </a:lnTo>
                  <a:lnTo>
                    <a:pt x="2975" y="646"/>
                  </a:lnTo>
                  <a:lnTo>
                    <a:pt x="2975" y="643"/>
                  </a:lnTo>
                  <a:lnTo>
                    <a:pt x="2973" y="643"/>
                  </a:lnTo>
                  <a:lnTo>
                    <a:pt x="2973" y="646"/>
                  </a:lnTo>
                  <a:lnTo>
                    <a:pt x="2968" y="646"/>
                  </a:lnTo>
                  <a:lnTo>
                    <a:pt x="2968" y="643"/>
                  </a:lnTo>
                  <a:lnTo>
                    <a:pt x="2968" y="643"/>
                  </a:lnTo>
                  <a:lnTo>
                    <a:pt x="2966" y="641"/>
                  </a:lnTo>
                  <a:lnTo>
                    <a:pt x="2966" y="639"/>
                  </a:lnTo>
                  <a:lnTo>
                    <a:pt x="2964" y="639"/>
                  </a:lnTo>
                  <a:lnTo>
                    <a:pt x="2964" y="641"/>
                  </a:lnTo>
                  <a:lnTo>
                    <a:pt x="2962" y="641"/>
                  </a:lnTo>
                  <a:lnTo>
                    <a:pt x="2962" y="643"/>
                  </a:lnTo>
                  <a:lnTo>
                    <a:pt x="2962" y="648"/>
                  </a:lnTo>
                  <a:lnTo>
                    <a:pt x="2961" y="648"/>
                  </a:lnTo>
                  <a:lnTo>
                    <a:pt x="2961" y="650"/>
                  </a:lnTo>
                  <a:lnTo>
                    <a:pt x="2961" y="650"/>
                  </a:lnTo>
                  <a:lnTo>
                    <a:pt x="2961" y="651"/>
                  </a:lnTo>
                  <a:lnTo>
                    <a:pt x="2959" y="653"/>
                  </a:lnTo>
                  <a:lnTo>
                    <a:pt x="2959" y="655"/>
                  </a:lnTo>
                  <a:lnTo>
                    <a:pt x="2955" y="657"/>
                  </a:lnTo>
                  <a:lnTo>
                    <a:pt x="2955" y="658"/>
                  </a:lnTo>
                  <a:lnTo>
                    <a:pt x="2955" y="660"/>
                  </a:lnTo>
                  <a:lnTo>
                    <a:pt x="2954" y="660"/>
                  </a:lnTo>
                  <a:lnTo>
                    <a:pt x="2952" y="660"/>
                  </a:lnTo>
                  <a:lnTo>
                    <a:pt x="2950" y="664"/>
                  </a:lnTo>
                  <a:lnTo>
                    <a:pt x="2950" y="664"/>
                  </a:lnTo>
                  <a:lnTo>
                    <a:pt x="2948" y="665"/>
                  </a:lnTo>
                  <a:lnTo>
                    <a:pt x="2947" y="665"/>
                  </a:lnTo>
                  <a:lnTo>
                    <a:pt x="2947" y="669"/>
                  </a:lnTo>
                  <a:lnTo>
                    <a:pt x="2950" y="669"/>
                  </a:lnTo>
                  <a:lnTo>
                    <a:pt x="2950" y="672"/>
                  </a:lnTo>
                  <a:lnTo>
                    <a:pt x="2950" y="672"/>
                  </a:lnTo>
                  <a:lnTo>
                    <a:pt x="2948" y="676"/>
                  </a:lnTo>
                  <a:lnTo>
                    <a:pt x="2948" y="678"/>
                  </a:lnTo>
                  <a:lnTo>
                    <a:pt x="2945" y="679"/>
                  </a:lnTo>
                  <a:lnTo>
                    <a:pt x="2945" y="679"/>
                  </a:lnTo>
                  <a:lnTo>
                    <a:pt x="2940" y="679"/>
                  </a:lnTo>
                  <a:lnTo>
                    <a:pt x="2936" y="685"/>
                  </a:lnTo>
                  <a:lnTo>
                    <a:pt x="2934" y="685"/>
                  </a:lnTo>
                  <a:lnTo>
                    <a:pt x="2934" y="688"/>
                  </a:lnTo>
                  <a:lnTo>
                    <a:pt x="2931" y="686"/>
                  </a:lnTo>
                  <a:lnTo>
                    <a:pt x="2926" y="686"/>
                  </a:lnTo>
                  <a:lnTo>
                    <a:pt x="2926" y="692"/>
                  </a:lnTo>
                  <a:lnTo>
                    <a:pt x="2926" y="692"/>
                  </a:lnTo>
                  <a:lnTo>
                    <a:pt x="2926" y="693"/>
                  </a:lnTo>
                  <a:lnTo>
                    <a:pt x="2922" y="693"/>
                  </a:lnTo>
                  <a:lnTo>
                    <a:pt x="2922" y="697"/>
                  </a:lnTo>
                  <a:lnTo>
                    <a:pt x="2922" y="697"/>
                  </a:lnTo>
                  <a:lnTo>
                    <a:pt x="2922" y="699"/>
                  </a:lnTo>
                  <a:lnTo>
                    <a:pt x="2919" y="700"/>
                  </a:lnTo>
                  <a:lnTo>
                    <a:pt x="2919" y="702"/>
                  </a:lnTo>
                  <a:lnTo>
                    <a:pt x="2919" y="702"/>
                  </a:lnTo>
                  <a:lnTo>
                    <a:pt x="2919" y="704"/>
                  </a:lnTo>
                  <a:lnTo>
                    <a:pt x="2917" y="706"/>
                  </a:lnTo>
                  <a:lnTo>
                    <a:pt x="2915" y="707"/>
                  </a:lnTo>
                  <a:lnTo>
                    <a:pt x="2915" y="707"/>
                  </a:lnTo>
                  <a:lnTo>
                    <a:pt x="2913" y="709"/>
                  </a:lnTo>
                  <a:lnTo>
                    <a:pt x="2913" y="711"/>
                  </a:lnTo>
                  <a:lnTo>
                    <a:pt x="2905" y="711"/>
                  </a:lnTo>
                  <a:lnTo>
                    <a:pt x="2905" y="713"/>
                  </a:lnTo>
                  <a:lnTo>
                    <a:pt x="2901" y="713"/>
                  </a:lnTo>
                  <a:lnTo>
                    <a:pt x="2901" y="713"/>
                  </a:lnTo>
                  <a:lnTo>
                    <a:pt x="2896" y="713"/>
                  </a:lnTo>
                  <a:lnTo>
                    <a:pt x="2894" y="714"/>
                  </a:lnTo>
                  <a:lnTo>
                    <a:pt x="2893" y="716"/>
                  </a:lnTo>
                  <a:lnTo>
                    <a:pt x="2889" y="718"/>
                  </a:lnTo>
                  <a:lnTo>
                    <a:pt x="2889" y="718"/>
                  </a:lnTo>
                  <a:lnTo>
                    <a:pt x="2887" y="718"/>
                  </a:lnTo>
                  <a:lnTo>
                    <a:pt x="2887" y="721"/>
                  </a:lnTo>
                  <a:lnTo>
                    <a:pt x="2887" y="723"/>
                  </a:lnTo>
                  <a:lnTo>
                    <a:pt x="2889" y="725"/>
                  </a:lnTo>
                  <a:lnTo>
                    <a:pt x="2887" y="725"/>
                  </a:lnTo>
                  <a:lnTo>
                    <a:pt x="2887" y="727"/>
                  </a:lnTo>
                  <a:lnTo>
                    <a:pt x="2887" y="730"/>
                  </a:lnTo>
                  <a:lnTo>
                    <a:pt x="2886" y="734"/>
                  </a:lnTo>
                  <a:lnTo>
                    <a:pt x="2884" y="734"/>
                  </a:lnTo>
                  <a:lnTo>
                    <a:pt x="2884" y="734"/>
                  </a:lnTo>
                  <a:lnTo>
                    <a:pt x="2882" y="734"/>
                  </a:lnTo>
                  <a:lnTo>
                    <a:pt x="2884" y="737"/>
                  </a:lnTo>
                  <a:lnTo>
                    <a:pt x="2877" y="735"/>
                  </a:lnTo>
                  <a:lnTo>
                    <a:pt x="2877" y="734"/>
                  </a:lnTo>
                  <a:lnTo>
                    <a:pt x="2872" y="730"/>
                  </a:lnTo>
                  <a:lnTo>
                    <a:pt x="2872" y="732"/>
                  </a:lnTo>
                  <a:lnTo>
                    <a:pt x="2868" y="734"/>
                  </a:lnTo>
                  <a:lnTo>
                    <a:pt x="2868" y="732"/>
                  </a:lnTo>
                  <a:lnTo>
                    <a:pt x="2866" y="730"/>
                  </a:lnTo>
                  <a:lnTo>
                    <a:pt x="2865" y="728"/>
                  </a:lnTo>
                  <a:lnTo>
                    <a:pt x="2863" y="728"/>
                  </a:lnTo>
                  <a:lnTo>
                    <a:pt x="2859" y="727"/>
                  </a:lnTo>
                  <a:lnTo>
                    <a:pt x="2859" y="734"/>
                  </a:lnTo>
                  <a:lnTo>
                    <a:pt x="2856" y="734"/>
                  </a:lnTo>
                  <a:lnTo>
                    <a:pt x="2854" y="737"/>
                  </a:lnTo>
                  <a:lnTo>
                    <a:pt x="2852" y="740"/>
                  </a:lnTo>
                  <a:lnTo>
                    <a:pt x="2851" y="744"/>
                  </a:lnTo>
                  <a:lnTo>
                    <a:pt x="2851" y="744"/>
                  </a:lnTo>
                  <a:lnTo>
                    <a:pt x="2851" y="746"/>
                  </a:lnTo>
                  <a:lnTo>
                    <a:pt x="2851" y="747"/>
                  </a:lnTo>
                  <a:lnTo>
                    <a:pt x="2851" y="751"/>
                  </a:lnTo>
                  <a:lnTo>
                    <a:pt x="2851" y="751"/>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b="1">
                <a:solidFill>
                  <a:prstClr val="black"/>
                </a:solidFill>
                <a:latin typeface="Arial" panose="020B0604020202020204" pitchFamily="34" charset="0"/>
                <a:cs typeface="Arial" panose="020B0604020202020204" pitchFamily="34" charset="0"/>
              </a:endParaRPr>
            </a:p>
          </p:txBody>
        </p:sp>
        <p:sp>
          <p:nvSpPr>
            <p:cNvPr id="92" name="Freeform 16"/>
            <p:cNvSpPr>
              <a:spLocks noEditPoints="1"/>
            </p:cNvSpPr>
            <p:nvPr/>
          </p:nvSpPr>
          <p:spPr bwMode="auto">
            <a:xfrm>
              <a:off x="2486025" y="3927475"/>
              <a:ext cx="5727700" cy="496888"/>
            </a:xfrm>
            <a:custGeom>
              <a:avLst/>
              <a:gdLst>
                <a:gd name="T0" fmla="*/ 2848 w 3608"/>
                <a:gd name="T1" fmla="*/ 178 h 313"/>
                <a:gd name="T2" fmla="*/ 2820 w 3608"/>
                <a:gd name="T3" fmla="*/ 136 h 313"/>
                <a:gd name="T4" fmla="*/ 2801 w 3608"/>
                <a:gd name="T5" fmla="*/ 103 h 313"/>
                <a:gd name="T6" fmla="*/ 2754 w 3608"/>
                <a:gd name="T7" fmla="*/ 54 h 313"/>
                <a:gd name="T8" fmla="*/ 2700 w 3608"/>
                <a:gd name="T9" fmla="*/ 12 h 313"/>
                <a:gd name="T10" fmla="*/ 2735 w 3608"/>
                <a:gd name="T11" fmla="*/ 79 h 313"/>
                <a:gd name="T12" fmla="*/ 2771 w 3608"/>
                <a:gd name="T13" fmla="*/ 140 h 313"/>
                <a:gd name="T14" fmla="*/ 2820 w 3608"/>
                <a:gd name="T15" fmla="*/ 213 h 313"/>
                <a:gd name="T16" fmla="*/ 3164 w 3608"/>
                <a:gd name="T17" fmla="*/ 79 h 313"/>
                <a:gd name="T18" fmla="*/ 3150 w 3608"/>
                <a:gd name="T19" fmla="*/ 122 h 313"/>
                <a:gd name="T20" fmla="*/ 3161 w 3608"/>
                <a:gd name="T21" fmla="*/ 96 h 313"/>
                <a:gd name="T22" fmla="*/ 2787 w 3608"/>
                <a:gd name="T23" fmla="*/ 84 h 313"/>
                <a:gd name="T24" fmla="*/ 3032 w 3608"/>
                <a:gd name="T25" fmla="*/ 163 h 313"/>
                <a:gd name="T26" fmla="*/ 3047 w 3608"/>
                <a:gd name="T27" fmla="*/ 208 h 313"/>
                <a:gd name="T28" fmla="*/ 3073 w 3608"/>
                <a:gd name="T29" fmla="*/ 210 h 313"/>
                <a:gd name="T30" fmla="*/ 3059 w 3608"/>
                <a:gd name="T31" fmla="*/ 159 h 313"/>
                <a:gd name="T32" fmla="*/ 3052 w 3608"/>
                <a:gd name="T33" fmla="*/ 136 h 313"/>
                <a:gd name="T34" fmla="*/ 3115 w 3608"/>
                <a:gd name="T35" fmla="*/ 100 h 313"/>
                <a:gd name="T36" fmla="*/ 3040 w 3608"/>
                <a:gd name="T37" fmla="*/ 108 h 313"/>
                <a:gd name="T38" fmla="*/ 623 w 3608"/>
                <a:gd name="T39" fmla="*/ 110 h 313"/>
                <a:gd name="T40" fmla="*/ 635 w 3608"/>
                <a:gd name="T41" fmla="*/ 119 h 313"/>
                <a:gd name="T42" fmla="*/ 10 w 3608"/>
                <a:gd name="T43" fmla="*/ 129 h 313"/>
                <a:gd name="T44" fmla="*/ 12 w 3608"/>
                <a:gd name="T45" fmla="*/ 124 h 313"/>
                <a:gd name="T46" fmla="*/ 3409 w 3608"/>
                <a:gd name="T47" fmla="*/ 213 h 313"/>
                <a:gd name="T48" fmla="*/ 3342 w 3608"/>
                <a:gd name="T49" fmla="*/ 168 h 313"/>
                <a:gd name="T50" fmla="*/ 3271 w 3608"/>
                <a:gd name="T51" fmla="*/ 171 h 313"/>
                <a:gd name="T52" fmla="*/ 3246 w 3608"/>
                <a:gd name="T53" fmla="*/ 147 h 313"/>
                <a:gd name="T54" fmla="*/ 3213 w 3608"/>
                <a:gd name="T55" fmla="*/ 159 h 313"/>
                <a:gd name="T56" fmla="*/ 3227 w 3608"/>
                <a:gd name="T57" fmla="*/ 189 h 313"/>
                <a:gd name="T58" fmla="*/ 3292 w 3608"/>
                <a:gd name="T59" fmla="*/ 213 h 313"/>
                <a:gd name="T60" fmla="*/ 3306 w 3608"/>
                <a:gd name="T61" fmla="*/ 259 h 313"/>
                <a:gd name="T62" fmla="*/ 3360 w 3608"/>
                <a:gd name="T63" fmla="*/ 281 h 313"/>
                <a:gd name="T64" fmla="*/ 3409 w 3608"/>
                <a:gd name="T65" fmla="*/ 269 h 313"/>
                <a:gd name="T66" fmla="*/ 3470 w 3608"/>
                <a:gd name="T67" fmla="*/ 313 h 313"/>
                <a:gd name="T68" fmla="*/ 3436 w 3608"/>
                <a:gd name="T69" fmla="*/ 267 h 313"/>
                <a:gd name="T70" fmla="*/ 3409 w 3608"/>
                <a:gd name="T71" fmla="*/ 218 h 313"/>
                <a:gd name="T72" fmla="*/ 3189 w 3608"/>
                <a:gd name="T73" fmla="*/ 138 h 313"/>
                <a:gd name="T74" fmla="*/ 3082 w 3608"/>
                <a:gd name="T75" fmla="*/ 149 h 313"/>
                <a:gd name="T76" fmla="*/ 2848 w 3608"/>
                <a:gd name="T77" fmla="*/ 154 h 313"/>
                <a:gd name="T78" fmla="*/ 3115 w 3608"/>
                <a:gd name="T79" fmla="*/ 152 h 313"/>
                <a:gd name="T80" fmla="*/ 2761 w 3608"/>
                <a:gd name="T81" fmla="*/ 164 h 313"/>
                <a:gd name="T82" fmla="*/ 3478 w 3608"/>
                <a:gd name="T83" fmla="*/ 171 h 313"/>
                <a:gd name="T84" fmla="*/ 3196 w 3608"/>
                <a:gd name="T85" fmla="*/ 184 h 313"/>
                <a:gd name="T86" fmla="*/ 3494 w 3608"/>
                <a:gd name="T87" fmla="*/ 185 h 313"/>
                <a:gd name="T88" fmla="*/ 3450 w 3608"/>
                <a:gd name="T89" fmla="*/ 225 h 313"/>
                <a:gd name="T90" fmla="*/ 3499 w 3608"/>
                <a:gd name="T91" fmla="*/ 199 h 313"/>
                <a:gd name="T92" fmla="*/ 3464 w 3608"/>
                <a:gd name="T93" fmla="*/ 225 h 313"/>
                <a:gd name="T94" fmla="*/ 3548 w 3608"/>
                <a:gd name="T95" fmla="*/ 234 h 313"/>
                <a:gd name="T96" fmla="*/ 3426 w 3608"/>
                <a:gd name="T97" fmla="*/ 217 h 313"/>
                <a:gd name="T98" fmla="*/ 2962 w 3608"/>
                <a:gd name="T99" fmla="*/ 248 h 313"/>
                <a:gd name="T100" fmla="*/ 2895 w 3608"/>
                <a:gd name="T101" fmla="*/ 229 h 313"/>
                <a:gd name="T102" fmla="*/ 2850 w 3608"/>
                <a:gd name="T103" fmla="*/ 239 h 313"/>
                <a:gd name="T104" fmla="*/ 2920 w 3608"/>
                <a:gd name="T105" fmla="*/ 259 h 313"/>
                <a:gd name="T106" fmla="*/ 3251 w 3608"/>
                <a:gd name="T107" fmla="*/ 225 h 313"/>
                <a:gd name="T108" fmla="*/ 3253 w 3608"/>
                <a:gd name="T109" fmla="*/ 232 h 313"/>
                <a:gd name="T110" fmla="*/ 2951 w 3608"/>
                <a:gd name="T111" fmla="*/ 232 h 313"/>
                <a:gd name="T112" fmla="*/ 3199 w 3608"/>
                <a:gd name="T113" fmla="*/ 262 h 313"/>
                <a:gd name="T114" fmla="*/ 2976 w 3608"/>
                <a:gd name="T115" fmla="*/ 273 h 313"/>
                <a:gd name="T116" fmla="*/ 3133 w 3608"/>
                <a:gd name="T117" fmla="*/ 266 h 313"/>
                <a:gd name="T118" fmla="*/ 3009 w 3608"/>
                <a:gd name="T119" fmla="*/ 285 h 313"/>
                <a:gd name="T120" fmla="*/ 3009 w 3608"/>
                <a:gd name="T121" fmla="*/ 287 h 313"/>
                <a:gd name="T122" fmla="*/ 3052 w 3608"/>
                <a:gd name="T123" fmla="*/ 281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08" h="313">
                  <a:moveTo>
                    <a:pt x="2922" y="93"/>
                  </a:moveTo>
                  <a:lnTo>
                    <a:pt x="2922" y="93"/>
                  </a:lnTo>
                  <a:lnTo>
                    <a:pt x="2922" y="91"/>
                  </a:lnTo>
                  <a:lnTo>
                    <a:pt x="2920" y="91"/>
                  </a:lnTo>
                  <a:lnTo>
                    <a:pt x="2922" y="91"/>
                  </a:lnTo>
                  <a:lnTo>
                    <a:pt x="2922" y="91"/>
                  </a:lnTo>
                  <a:lnTo>
                    <a:pt x="2922" y="93"/>
                  </a:lnTo>
                  <a:close/>
                  <a:moveTo>
                    <a:pt x="3070" y="0"/>
                  </a:moveTo>
                  <a:lnTo>
                    <a:pt x="3070" y="0"/>
                  </a:lnTo>
                  <a:lnTo>
                    <a:pt x="3068" y="0"/>
                  </a:lnTo>
                  <a:lnTo>
                    <a:pt x="3068" y="0"/>
                  </a:lnTo>
                  <a:lnTo>
                    <a:pt x="3068" y="0"/>
                  </a:lnTo>
                  <a:lnTo>
                    <a:pt x="3070" y="0"/>
                  </a:lnTo>
                  <a:close/>
                  <a:moveTo>
                    <a:pt x="2826" y="211"/>
                  </a:moveTo>
                  <a:lnTo>
                    <a:pt x="2826" y="210"/>
                  </a:lnTo>
                  <a:lnTo>
                    <a:pt x="2829" y="211"/>
                  </a:lnTo>
                  <a:lnTo>
                    <a:pt x="2831" y="211"/>
                  </a:lnTo>
                  <a:lnTo>
                    <a:pt x="2834" y="211"/>
                  </a:lnTo>
                  <a:lnTo>
                    <a:pt x="2838" y="213"/>
                  </a:lnTo>
                  <a:lnTo>
                    <a:pt x="2838" y="210"/>
                  </a:lnTo>
                  <a:lnTo>
                    <a:pt x="2845" y="213"/>
                  </a:lnTo>
                  <a:lnTo>
                    <a:pt x="2845" y="211"/>
                  </a:lnTo>
                  <a:lnTo>
                    <a:pt x="2845" y="211"/>
                  </a:lnTo>
                  <a:lnTo>
                    <a:pt x="2845" y="197"/>
                  </a:lnTo>
                  <a:lnTo>
                    <a:pt x="2845" y="197"/>
                  </a:lnTo>
                  <a:lnTo>
                    <a:pt x="2845" y="196"/>
                  </a:lnTo>
                  <a:lnTo>
                    <a:pt x="2845" y="192"/>
                  </a:lnTo>
                  <a:lnTo>
                    <a:pt x="2845" y="192"/>
                  </a:lnTo>
                  <a:lnTo>
                    <a:pt x="2847" y="189"/>
                  </a:lnTo>
                  <a:lnTo>
                    <a:pt x="2847" y="185"/>
                  </a:lnTo>
                  <a:lnTo>
                    <a:pt x="2847" y="182"/>
                  </a:lnTo>
                  <a:lnTo>
                    <a:pt x="2848" y="178"/>
                  </a:lnTo>
                  <a:lnTo>
                    <a:pt x="2848" y="177"/>
                  </a:lnTo>
                  <a:lnTo>
                    <a:pt x="2848" y="175"/>
                  </a:lnTo>
                  <a:lnTo>
                    <a:pt x="2847" y="175"/>
                  </a:lnTo>
                  <a:lnTo>
                    <a:pt x="2845" y="173"/>
                  </a:lnTo>
                  <a:lnTo>
                    <a:pt x="2845" y="173"/>
                  </a:lnTo>
                  <a:lnTo>
                    <a:pt x="2845" y="170"/>
                  </a:lnTo>
                  <a:lnTo>
                    <a:pt x="2843" y="170"/>
                  </a:lnTo>
                  <a:lnTo>
                    <a:pt x="2841" y="163"/>
                  </a:lnTo>
                  <a:lnTo>
                    <a:pt x="2841" y="163"/>
                  </a:lnTo>
                  <a:lnTo>
                    <a:pt x="2841" y="161"/>
                  </a:lnTo>
                  <a:lnTo>
                    <a:pt x="2840" y="161"/>
                  </a:lnTo>
                  <a:lnTo>
                    <a:pt x="2836" y="161"/>
                  </a:lnTo>
                  <a:lnTo>
                    <a:pt x="2834" y="161"/>
                  </a:lnTo>
                  <a:lnTo>
                    <a:pt x="2833" y="163"/>
                  </a:lnTo>
                  <a:lnTo>
                    <a:pt x="2833" y="161"/>
                  </a:lnTo>
                  <a:lnTo>
                    <a:pt x="2833" y="161"/>
                  </a:lnTo>
                  <a:lnTo>
                    <a:pt x="2831" y="161"/>
                  </a:lnTo>
                  <a:lnTo>
                    <a:pt x="2829" y="159"/>
                  </a:lnTo>
                  <a:lnTo>
                    <a:pt x="2831" y="159"/>
                  </a:lnTo>
                  <a:lnTo>
                    <a:pt x="2831" y="157"/>
                  </a:lnTo>
                  <a:lnTo>
                    <a:pt x="2831" y="157"/>
                  </a:lnTo>
                  <a:lnTo>
                    <a:pt x="2831" y="154"/>
                  </a:lnTo>
                  <a:lnTo>
                    <a:pt x="2829" y="154"/>
                  </a:lnTo>
                  <a:lnTo>
                    <a:pt x="2827" y="152"/>
                  </a:lnTo>
                  <a:lnTo>
                    <a:pt x="2826" y="150"/>
                  </a:lnTo>
                  <a:lnTo>
                    <a:pt x="2826" y="150"/>
                  </a:lnTo>
                  <a:lnTo>
                    <a:pt x="2826" y="147"/>
                  </a:lnTo>
                  <a:lnTo>
                    <a:pt x="2827" y="143"/>
                  </a:lnTo>
                  <a:lnTo>
                    <a:pt x="2827" y="140"/>
                  </a:lnTo>
                  <a:lnTo>
                    <a:pt x="2824" y="138"/>
                  </a:lnTo>
                  <a:lnTo>
                    <a:pt x="2820" y="138"/>
                  </a:lnTo>
                  <a:lnTo>
                    <a:pt x="2820" y="136"/>
                  </a:lnTo>
                  <a:lnTo>
                    <a:pt x="2817" y="138"/>
                  </a:lnTo>
                  <a:lnTo>
                    <a:pt x="2817" y="138"/>
                  </a:lnTo>
                  <a:lnTo>
                    <a:pt x="2815" y="138"/>
                  </a:lnTo>
                  <a:lnTo>
                    <a:pt x="2813" y="136"/>
                  </a:lnTo>
                  <a:lnTo>
                    <a:pt x="2813" y="135"/>
                  </a:lnTo>
                  <a:lnTo>
                    <a:pt x="2812" y="135"/>
                  </a:lnTo>
                  <a:lnTo>
                    <a:pt x="2812" y="126"/>
                  </a:lnTo>
                  <a:lnTo>
                    <a:pt x="2812" y="126"/>
                  </a:lnTo>
                  <a:lnTo>
                    <a:pt x="2813" y="124"/>
                  </a:lnTo>
                  <a:lnTo>
                    <a:pt x="2815" y="122"/>
                  </a:lnTo>
                  <a:lnTo>
                    <a:pt x="2815" y="119"/>
                  </a:lnTo>
                  <a:lnTo>
                    <a:pt x="2815" y="119"/>
                  </a:lnTo>
                  <a:lnTo>
                    <a:pt x="2815" y="117"/>
                  </a:lnTo>
                  <a:lnTo>
                    <a:pt x="2813" y="117"/>
                  </a:lnTo>
                  <a:lnTo>
                    <a:pt x="2813" y="114"/>
                  </a:lnTo>
                  <a:lnTo>
                    <a:pt x="2812" y="114"/>
                  </a:lnTo>
                  <a:lnTo>
                    <a:pt x="2812" y="110"/>
                  </a:lnTo>
                  <a:lnTo>
                    <a:pt x="2812" y="110"/>
                  </a:lnTo>
                  <a:lnTo>
                    <a:pt x="2810" y="108"/>
                  </a:lnTo>
                  <a:lnTo>
                    <a:pt x="2810" y="105"/>
                  </a:lnTo>
                  <a:lnTo>
                    <a:pt x="2803" y="105"/>
                  </a:lnTo>
                  <a:lnTo>
                    <a:pt x="2805" y="103"/>
                  </a:lnTo>
                  <a:lnTo>
                    <a:pt x="2805" y="103"/>
                  </a:lnTo>
                  <a:lnTo>
                    <a:pt x="2805" y="101"/>
                  </a:lnTo>
                  <a:lnTo>
                    <a:pt x="2805" y="98"/>
                  </a:lnTo>
                  <a:lnTo>
                    <a:pt x="2805" y="98"/>
                  </a:lnTo>
                  <a:lnTo>
                    <a:pt x="2805" y="96"/>
                  </a:lnTo>
                  <a:lnTo>
                    <a:pt x="2803" y="96"/>
                  </a:lnTo>
                  <a:lnTo>
                    <a:pt x="2803" y="98"/>
                  </a:lnTo>
                  <a:lnTo>
                    <a:pt x="2803" y="100"/>
                  </a:lnTo>
                  <a:lnTo>
                    <a:pt x="2801" y="100"/>
                  </a:lnTo>
                  <a:lnTo>
                    <a:pt x="2801" y="103"/>
                  </a:lnTo>
                  <a:lnTo>
                    <a:pt x="2798" y="103"/>
                  </a:lnTo>
                  <a:lnTo>
                    <a:pt x="2798" y="101"/>
                  </a:lnTo>
                  <a:lnTo>
                    <a:pt x="2796" y="101"/>
                  </a:lnTo>
                  <a:lnTo>
                    <a:pt x="2794" y="101"/>
                  </a:lnTo>
                  <a:lnTo>
                    <a:pt x="2792" y="100"/>
                  </a:lnTo>
                  <a:lnTo>
                    <a:pt x="2792" y="98"/>
                  </a:lnTo>
                  <a:lnTo>
                    <a:pt x="2791" y="98"/>
                  </a:lnTo>
                  <a:lnTo>
                    <a:pt x="2791" y="93"/>
                  </a:lnTo>
                  <a:lnTo>
                    <a:pt x="2784" y="88"/>
                  </a:lnTo>
                  <a:lnTo>
                    <a:pt x="2782" y="84"/>
                  </a:lnTo>
                  <a:lnTo>
                    <a:pt x="2780" y="81"/>
                  </a:lnTo>
                  <a:lnTo>
                    <a:pt x="2778" y="77"/>
                  </a:lnTo>
                  <a:lnTo>
                    <a:pt x="2778" y="77"/>
                  </a:lnTo>
                  <a:lnTo>
                    <a:pt x="2778" y="77"/>
                  </a:lnTo>
                  <a:lnTo>
                    <a:pt x="2777" y="77"/>
                  </a:lnTo>
                  <a:lnTo>
                    <a:pt x="2777" y="79"/>
                  </a:lnTo>
                  <a:lnTo>
                    <a:pt x="2777" y="79"/>
                  </a:lnTo>
                  <a:lnTo>
                    <a:pt x="2775" y="81"/>
                  </a:lnTo>
                  <a:lnTo>
                    <a:pt x="2773" y="79"/>
                  </a:lnTo>
                  <a:lnTo>
                    <a:pt x="2770" y="75"/>
                  </a:lnTo>
                  <a:lnTo>
                    <a:pt x="2766" y="72"/>
                  </a:lnTo>
                  <a:lnTo>
                    <a:pt x="2766" y="63"/>
                  </a:lnTo>
                  <a:lnTo>
                    <a:pt x="2763" y="63"/>
                  </a:lnTo>
                  <a:lnTo>
                    <a:pt x="2763" y="63"/>
                  </a:lnTo>
                  <a:lnTo>
                    <a:pt x="2761" y="61"/>
                  </a:lnTo>
                  <a:lnTo>
                    <a:pt x="2763" y="61"/>
                  </a:lnTo>
                  <a:lnTo>
                    <a:pt x="2763" y="60"/>
                  </a:lnTo>
                  <a:lnTo>
                    <a:pt x="2761" y="56"/>
                  </a:lnTo>
                  <a:lnTo>
                    <a:pt x="2761" y="56"/>
                  </a:lnTo>
                  <a:lnTo>
                    <a:pt x="2759" y="56"/>
                  </a:lnTo>
                  <a:lnTo>
                    <a:pt x="2759" y="54"/>
                  </a:lnTo>
                  <a:lnTo>
                    <a:pt x="2754" y="54"/>
                  </a:lnTo>
                  <a:lnTo>
                    <a:pt x="2754" y="53"/>
                  </a:lnTo>
                  <a:lnTo>
                    <a:pt x="2751" y="53"/>
                  </a:lnTo>
                  <a:lnTo>
                    <a:pt x="2751" y="49"/>
                  </a:lnTo>
                  <a:lnTo>
                    <a:pt x="2747" y="47"/>
                  </a:lnTo>
                  <a:lnTo>
                    <a:pt x="2745" y="42"/>
                  </a:lnTo>
                  <a:lnTo>
                    <a:pt x="2744" y="42"/>
                  </a:lnTo>
                  <a:lnTo>
                    <a:pt x="2742" y="40"/>
                  </a:lnTo>
                  <a:lnTo>
                    <a:pt x="2742" y="40"/>
                  </a:lnTo>
                  <a:lnTo>
                    <a:pt x="2742" y="39"/>
                  </a:lnTo>
                  <a:lnTo>
                    <a:pt x="2742" y="37"/>
                  </a:lnTo>
                  <a:lnTo>
                    <a:pt x="2740" y="37"/>
                  </a:lnTo>
                  <a:lnTo>
                    <a:pt x="2738" y="33"/>
                  </a:lnTo>
                  <a:lnTo>
                    <a:pt x="2733" y="33"/>
                  </a:lnTo>
                  <a:lnTo>
                    <a:pt x="2733" y="30"/>
                  </a:lnTo>
                  <a:lnTo>
                    <a:pt x="2731" y="26"/>
                  </a:lnTo>
                  <a:lnTo>
                    <a:pt x="2730" y="23"/>
                  </a:lnTo>
                  <a:lnTo>
                    <a:pt x="2730" y="23"/>
                  </a:lnTo>
                  <a:lnTo>
                    <a:pt x="2728" y="23"/>
                  </a:lnTo>
                  <a:lnTo>
                    <a:pt x="2728" y="21"/>
                  </a:lnTo>
                  <a:lnTo>
                    <a:pt x="2728" y="19"/>
                  </a:lnTo>
                  <a:lnTo>
                    <a:pt x="2723" y="19"/>
                  </a:lnTo>
                  <a:lnTo>
                    <a:pt x="2719" y="18"/>
                  </a:lnTo>
                  <a:lnTo>
                    <a:pt x="2717" y="18"/>
                  </a:lnTo>
                  <a:lnTo>
                    <a:pt x="2714" y="19"/>
                  </a:lnTo>
                  <a:lnTo>
                    <a:pt x="2714" y="18"/>
                  </a:lnTo>
                  <a:lnTo>
                    <a:pt x="2712" y="19"/>
                  </a:lnTo>
                  <a:lnTo>
                    <a:pt x="2710" y="19"/>
                  </a:lnTo>
                  <a:lnTo>
                    <a:pt x="2709" y="19"/>
                  </a:lnTo>
                  <a:lnTo>
                    <a:pt x="2709" y="18"/>
                  </a:lnTo>
                  <a:lnTo>
                    <a:pt x="2707" y="18"/>
                  </a:lnTo>
                  <a:lnTo>
                    <a:pt x="2703" y="14"/>
                  </a:lnTo>
                  <a:lnTo>
                    <a:pt x="2700" y="12"/>
                  </a:lnTo>
                  <a:lnTo>
                    <a:pt x="2695" y="12"/>
                  </a:lnTo>
                  <a:lnTo>
                    <a:pt x="2691" y="12"/>
                  </a:lnTo>
                  <a:lnTo>
                    <a:pt x="2691" y="23"/>
                  </a:lnTo>
                  <a:lnTo>
                    <a:pt x="2693" y="25"/>
                  </a:lnTo>
                  <a:lnTo>
                    <a:pt x="2693" y="26"/>
                  </a:lnTo>
                  <a:lnTo>
                    <a:pt x="2695" y="26"/>
                  </a:lnTo>
                  <a:lnTo>
                    <a:pt x="2695" y="30"/>
                  </a:lnTo>
                  <a:lnTo>
                    <a:pt x="2695" y="30"/>
                  </a:lnTo>
                  <a:lnTo>
                    <a:pt x="2695" y="33"/>
                  </a:lnTo>
                  <a:lnTo>
                    <a:pt x="2698" y="35"/>
                  </a:lnTo>
                  <a:lnTo>
                    <a:pt x="2698" y="37"/>
                  </a:lnTo>
                  <a:lnTo>
                    <a:pt x="2702" y="39"/>
                  </a:lnTo>
                  <a:lnTo>
                    <a:pt x="2702" y="40"/>
                  </a:lnTo>
                  <a:lnTo>
                    <a:pt x="2705" y="42"/>
                  </a:lnTo>
                  <a:lnTo>
                    <a:pt x="2705" y="44"/>
                  </a:lnTo>
                  <a:lnTo>
                    <a:pt x="2709" y="46"/>
                  </a:lnTo>
                  <a:lnTo>
                    <a:pt x="2709" y="49"/>
                  </a:lnTo>
                  <a:lnTo>
                    <a:pt x="2712" y="49"/>
                  </a:lnTo>
                  <a:lnTo>
                    <a:pt x="2712" y="51"/>
                  </a:lnTo>
                  <a:lnTo>
                    <a:pt x="2714" y="51"/>
                  </a:lnTo>
                  <a:lnTo>
                    <a:pt x="2716" y="53"/>
                  </a:lnTo>
                  <a:lnTo>
                    <a:pt x="2716" y="53"/>
                  </a:lnTo>
                  <a:lnTo>
                    <a:pt x="2717" y="56"/>
                  </a:lnTo>
                  <a:lnTo>
                    <a:pt x="2721" y="60"/>
                  </a:lnTo>
                  <a:lnTo>
                    <a:pt x="2723" y="63"/>
                  </a:lnTo>
                  <a:lnTo>
                    <a:pt x="2724" y="63"/>
                  </a:lnTo>
                  <a:lnTo>
                    <a:pt x="2724" y="65"/>
                  </a:lnTo>
                  <a:lnTo>
                    <a:pt x="2724" y="65"/>
                  </a:lnTo>
                  <a:lnTo>
                    <a:pt x="2724" y="67"/>
                  </a:lnTo>
                  <a:lnTo>
                    <a:pt x="2728" y="68"/>
                  </a:lnTo>
                  <a:lnTo>
                    <a:pt x="2730" y="77"/>
                  </a:lnTo>
                  <a:lnTo>
                    <a:pt x="2735" y="79"/>
                  </a:lnTo>
                  <a:lnTo>
                    <a:pt x="2740" y="82"/>
                  </a:lnTo>
                  <a:lnTo>
                    <a:pt x="2744" y="86"/>
                  </a:lnTo>
                  <a:lnTo>
                    <a:pt x="2745" y="88"/>
                  </a:lnTo>
                  <a:lnTo>
                    <a:pt x="2745" y="91"/>
                  </a:lnTo>
                  <a:lnTo>
                    <a:pt x="2744" y="94"/>
                  </a:lnTo>
                  <a:lnTo>
                    <a:pt x="2745" y="98"/>
                  </a:lnTo>
                  <a:lnTo>
                    <a:pt x="2745" y="98"/>
                  </a:lnTo>
                  <a:lnTo>
                    <a:pt x="2747" y="105"/>
                  </a:lnTo>
                  <a:lnTo>
                    <a:pt x="2749" y="105"/>
                  </a:lnTo>
                  <a:lnTo>
                    <a:pt x="2749" y="107"/>
                  </a:lnTo>
                  <a:lnTo>
                    <a:pt x="2749" y="107"/>
                  </a:lnTo>
                  <a:lnTo>
                    <a:pt x="2749" y="110"/>
                  </a:lnTo>
                  <a:lnTo>
                    <a:pt x="2751" y="110"/>
                  </a:lnTo>
                  <a:lnTo>
                    <a:pt x="2751" y="112"/>
                  </a:lnTo>
                  <a:lnTo>
                    <a:pt x="2752" y="114"/>
                  </a:lnTo>
                  <a:lnTo>
                    <a:pt x="2754" y="114"/>
                  </a:lnTo>
                  <a:lnTo>
                    <a:pt x="2756" y="117"/>
                  </a:lnTo>
                  <a:lnTo>
                    <a:pt x="2757" y="121"/>
                  </a:lnTo>
                  <a:lnTo>
                    <a:pt x="2759" y="121"/>
                  </a:lnTo>
                  <a:lnTo>
                    <a:pt x="2759" y="122"/>
                  </a:lnTo>
                  <a:lnTo>
                    <a:pt x="2763" y="126"/>
                  </a:lnTo>
                  <a:lnTo>
                    <a:pt x="2763" y="126"/>
                  </a:lnTo>
                  <a:lnTo>
                    <a:pt x="2764" y="126"/>
                  </a:lnTo>
                  <a:lnTo>
                    <a:pt x="2766" y="129"/>
                  </a:lnTo>
                  <a:lnTo>
                    <a:pt x="2766" y="129"/>
                  </a:lnTo>
                  <a:lnTo>
                    <a:pt x="2766" y="131"/>
                  </a:lnTo>
                  <a:lnTo>
                    <a:pt x="2770" y="133"/>
                  </a:lnTo>
                  <a:lnTo>
                    <a:pt x="2770" y="135"/>
                  </a:lnTo>
                  <a:lnTo>
                    <a:pt x="2770" y="135"/>
                  </a:lnTo>
                  <a:lnTo>
                    <a:pt x="2770" y="138"/>
                  </a:lnTo>
                  <a:lnTo>
                    <a:pt x="2771" y="138"/>
                  </a:lnTo>
                  <a:lnTo>
                    <a:pt x="2771" y="140"/>
                  </a:lnTo>
                  <a:lnTo>
                    <a:pt x="2771" y="140"/>
                  </a:lnTo>
                  <a:lnTo>
                    <a:pt x="2773" y="143"/>
                  </a:lnTo>
                  <a:lnTo>
                    <a:pt x="2775" y="143"/>
                  </a:lnTo>
                  <a:lnTo>
                    <a:pt x="2775" y="147"/>
                  </a:lnTo>
                  <a:lnTo>
                    <a:pt x="2778" y="149"/>
                  </a:lnTo>
                  <a:lnTo>
                    <a:pt x="2778" y="157"/>
                  </a:lnTo>
                  <a:lnTo>
                    <a:pt x="2782" y="159"/>
                  </a:lnTo>
                  <a:lnTo>
                    <a:pt x="2782" y="163"/>
                  </a:lnTo>
                  <a:lnTo>
                    <a:pt x="2784" y="164"/>
                  </a:lnTo>
                  <a:lnTo>
                    <a:pt x="2784" y="166"/>
                  </a:lnTo>
                  <a:lnTo>
                    <a:pt x="2784" y="166"/>
                  </a:lnTo>
                  <a:lnTo>
                    <a:pt x="2785" y="168"/>
                  </a:lnTo>
                  <a:lnTo>
                    <a:pt x="2787" y="171"/>
                  </a:lnTo>
                  <a:lnTo>
                    <a:pt x="2787" y="175"/>
                  </a:lnTo>
                  <a:lnTo>
                    <a:pt x="2789" y="177"/>
                  </a:lnTo>
                  <a:lnTo>
                    <a:pt x="2791" y="177"/>
                  </a:lnTo>
                  <a:lnTo>
                    <a:pt x="2792" y="184"/>
                  </a:lnTo>
                  <a:lnTo>
                    <a:pt x="2794" y="184"/>
                  </a:lnTo>
                  <a:lnTo>
                    <a:pt x="2794" y="187"/>
                  </a:lnTo>
                  <a:lnTo>
                    <a:pt x="2796" y="187"/>
                  </a:lnTo>
                  <a:lnTo>
                    <a:pt x="2796" y="192"/>
                  </a:lnTo>
                  <a:lnTo>
                    <a:pt x="2796" y="192"/>
                  </a:lnTo>
                  <a:lnTo>
                    <a:pt x="2796" y="194"/>
                  </a:lnTo>
                  <a:lnTo>
                    <a:pt x="2799" y="194"/>
                  </a:lnTo>
                  <a:lnTo>
                    <a:pt x="2799" y="201"/>
                  </a:lnTo>
                  <a:lnTo>
                    <a:pt x="2808" y="203"/>
                  </a:lnTo>
                  <a:lnTo>
                    <a:pt x="2810" y="206"/>
                  </a:lnTo>
                  <a:lnTo>
                    <a:pt x="2815" y="206"/>
                  </a:lnTo>
                  <a:lnTo>
                    <a:pt x="2815" y="210"/>
                  </a:lnTo>
                  <a:lnTo>
                    <a:pt x="2817" y="211"/>
                  </a:lnTo>
                  <a:lnTo>
                    <a:pt x="2820" y="211"/>
                  </a:lnTo>
                  <a:lnTo>
                    <a:pt x="2820" y="213"/>
                  </a:lnTo>
                  <a:lnTo>
                    <a:pt x="2826" y="217"/>
                  </a:lnTo>
                  <a:lnTo>
                    <a:pt x="2829" y="217"/>
                  </a:lnTo>
                  <a:lnTo>
                    <a:pt x="2829" y="213"/>
                  </a:lnTo>
                  <a:lnTo>
                    <a:pt x="2826" y="211"/>
                  </a:lnTo>
                  <a:close/>
                  <a:moveTo>
                    <a:pt x="2873" y="44"/>
                  </a:moveTo>
                  <a:lnTo>
                    <a:pt x="2873" y="51"/>
                  </a:lnTo>
                  <a:lnTo>
                    <a:pt x="2874" y="49"/>
                  </a:lnTo>
                  <a:lnTo>
                    <a:pt x="2876" y="49"/>
                  </a:lnTo>
                  <a:lnTo>
                    <a:pt x="2878" y="47"/>
                  </a:lnTo>
                  <a:lnTo>
                    <a:pt x="2878" y="46"/>
                  </a:lnTo>
                  <a:lnTo>
                    <a:pt x="2876" y="46"/>
                  </a:lnTo>
                  <a:lnTo>
                    <a:pt x="2876" y="44"/>
                  </a:lnTo>
                  <a:lnTo>
                    <a:pt x="2873" y="44"/>
                  </a:lnTo>
                  <a:close/>
                  <a:moveTo>
                    <a:pt x="1452" y="46"/>
                  </a:moveTo>
                  <a:lnTo>
                    <a:pt x="1448" y="51"/>
                  </a:lnTo>
                  <a:lnTo>
                    <a:pt x="1448" y="51"/>
                  </a:lnTo>
                  <a:lnTo>
                    <a:pt x="1448" y="51"/>
                  </a:lnTo>
                  <a:lnTo>
                    <a:pt x="1454" y="53"/>
                  </a:lnTo>
                  <a:lnTo>
                    <a:pt x="1455" y="46"/>
                  </a:lnTo>
                  <a:lnTo>
                    <a:pt x="1452" y="46"/>
                  </a:lnTo>
                  <a:close/>
                  <a:moveTo>
                    <a:pt x="2707" y="72"/>
                  </a:moveTo>
                  <a:lnTo>
                    <a:pt x="2707" y="68"/>
                  </a:lnTo>
                  <a:lnTo>
                    <a:pt x="2705" y="68"/>
                  </a:lnTo>
                  <a:lnTo>
                    <a:pt x="2703" y="67"/>
                  </a:lnTo>
                  <a:lnTo>
                    <a:pt x="2700" y="67"/>
                  </a:lnTo>
                  <a:lnTo>
                    <a:pt x="2702" y="68"/>
                  </a:lnTo>
                  <a:lnTo>
                    <a:pt x="2703" y="70"/>
                  </a:lnTo>
                  <a:lnTo>
                    <a:pt x="2707" y="72"/>
                  </a:lnTo>
                  <a:close/>
                  <a:moveTo>
                    <a:pt x="3162" y="70"/>
                  </a:moveTo>
                  <a:lnTo>
                    <a:pt x="3162" y="77"/>
                  </a:lnTo>
                  <a:lnTo>
                    <a:pt x="3162" y="77"/>
                  </a:lnTo>
                  <a:lnTo>
                    <a:pt x="3164" y="79"/>
                  </a:lnTo>
                  <a:lnTo>
                    <a:pt x="3164" y="81"/>
                  </a:lnTo>
                  <a:lnTo>
                    <a:pt x="3164" y="82"/>
                  </a:lnTo>
                  <a:lnTo>
                    <a:pt x="3168" y="82"/>
                  </a:lnTo>
                  <a:lnTo>
                    <a:pt x="3168" y="81"/>
                  </a:lnTo>
                  <a:lnTo>
                    <a:pt x="3169" y="81"/>
                  </a:lnTo>
                  <a:lnTo>
                    <a:pt x="3169" y="79"/>
                  </a:lnTo>
                  <a:lnTo>
                    <a:pt x="3168" y="75"/>
                  </a:lnTo>
                  <a:lnTo>
                    <a:pt x="3166" y="75"/>
                  </a:lnTo>
                  <a:lnTo>
                    <a:pt x="3166" y="74"/>
                  </a:lnTo>
                  <a:lnTo>
                    <a:pt x="3166" y="72"/>
                  </a:lnTo>
                  <a:lnTo>
                    <a:pt x="3164" y="72"/>
                  </a:lnTo>
                  <a:lnTo>
                    <a:pt x="3164" y="70"/>
                  </a:lnTo>
                  <a:lnTo>
                    <a:pt x="3162" y="70"/>
                  </a:lnTo>
                  <a:close/>
                  <a:moveTo>
                    <a:pt x="612" y="74"/>
                  </a:moveTo>
                  <a:lnTo>
                    <a:pt x="609" y="74"/>
                  </a:lnTo>
                  <a:lnTo>
                    <a:pt x="611" y="74"/>
                  </a:lnTo>
                  <a:lnTo>
                    <a:pt x="611" y="74"/>
                  </a:lnTo>
                  <a:lnTo>
                    <a:pt x="612" y="75"/>
                  </a:lnTo>
                  <a:lnTo>
                    <a:pt x="612" y="74"/>
                  </a:lnTo>
                  <a:close/>
                  <a:moveTo>
                    <a:pt x="3147" y="94"/>
                  </a:moveTo>
                  <a:lnTo>
                    <a:pt x="3147" y="98"/>
                  </a:lnTo>
                  <a:lnTo>
                    <a:pt x="3148" y="101"/>
                  </a:lnTo>
                  <a:lnTo>
                    <a:pt x="3152" y="103"/>
                  </a:lnTo>
                  <a:lnTo>
                    <a:pt x="3152" y="105"/>
                  </a:lnTo>
                  <a:lnTo>
                    <a:pt x="3150" y="107"/>
                  </a:lnTo>
                  <a:lnTo>
                    <a:pt x="3150" y="114"/>
                  </a:lnTo>
                  <a:lnTo>
                    <a:pt x="3150" y="114"/>
                  </a:lnTo>
                  <a:lnTo>
                    <a:pt x="3148" y="115"/>
                  </a:lnTo>
                  <a:lnTo>
                    <a:pt x="3148" y="117"/>
                  </a:lnTo>
                  <a:lnTo>
                    <a:pt x="3150" y="119"/>
                  </a:lnTo>
                  <a:lnTo>
                    <a:pt x="3150" y="121"/>
                  </a:lnTo>
                  <a:lnTo>
                    <a:pt x="3150" y="122"/>
                  </a:lnTo>
                  <a:lnTo>
                    <a:pt x="3152" y="122"/>
                  </a:lnTo>
                  <a:lnTo>
                    <a:pt x="3152" y="124"/>
                  </a:lnTo>
                  <a:lnTo>
                    <a:pt x="3154" y="126"/>
                  </a:lnTo>
                  <a:lnTo>
                    <a:pt x="3155" y="128"/>
                  </a:lnTo>
                  <a:lnTo>
                    <a:pt x="3159" y="129"/>
                  </a:lnTo>
                  <a:lnTo>
                    <a:pt x="3159" y="129"/>
                  </a:lnTo>
                  <a:lnTo>
                    <a:pt x="3159" y="129"/>
                  </a:lnTo>
                  <a:lnTo>
                    <a:pt x="3159" y="128"/>
                  </a:lnTo>
                  <a:lnTo>
                    <a:pt x="3159" y="126"/>
                  </a:lnTo>
                  <a:lnTo>
                    <a:pt x="3157" y="124"/>
                  </a:lnTo>
                  <a:lnTo>
                    <a:pt x="3155" y="124"/>
                  </a:lnTo>
                  <a:lnTo>
                    <a:pt x="3154" y="122"/>
                  </a:lnTo>
                  <a:lnTo>
                    <a:pt x="3154" y="119"/>
                  </a:lnTo>
                  <a:lnTo>
                    <a:pt x="3154" y="117"/>
                  </a:lnTo>
                  <a:lnTo>
                    <a:pt x="3154" y="114"/>
                  </a:lnTo>
                  <a:lnTo>
                    <a:pt x="3155" y="112"/>
                  </a:lnTo>
                  <a:lnTo>
                    <a:pt x="3157" y="110"/>
                  </a:lnTo>
                  <a:lnTo>
                    <a:pt x="3157" y="110"/>
                  </a:lnTo>
                  <a:lnTo>
                    <a:pt x="3161" y="110"/>
                  </a:lnTo>
                  <a:lnTo>
                    <a:pt x="3162" y="112"/>
                  </a:lnTo>
                  <a:lnTo>
                    <a:pt x="3164" y="114"/>
                  </a:lnTo>
                  <a:lnTo>
                    <a:pt x="3164" y="114"/>
                  </a:lnTo>
                  <a:lnTo>
                    <a:pt x="3168" y="114"/>
                  </a:lnTo>
                  <a:lnTo>
                    <a:pt x="3166" y="105"/>
                  </a:lnTo>
                  <a:lnTo>
                    <a:pt x="3159" y="105"/>
                  </a:lnTo>
                  <a:lnTo>
                    <a:pt x="3162" y="101"/>
                  </a:lnTo>
                  <a:lnTo>
                    <a:pt x="3168" y="98"/>
                  </a:lnTo>
                  <a:lnTo>
                    <a:pt x="3168" y="96"/>
                  </a:lnTo>
                  <a:lnTo>
                    <a:pt x="3166" y="96"/>
                  </a:lnTo>
                  <a:lnTo>
                    <a:pt x="3166" y="94"/>
                  </a:lnTo>
                  <a:lnTo>
                    <a:pt x="3162" y="93"/>
                  </a:lnTo>
                  <a:lnTo>
                    <a:pt x="3161" y="96"/>
                  </a:lnTo>
                  <a:lnTo>
                    <a:pt x="3159" y="98"/>
                  </a:lnTo>
                  <a:lnTo>
                    <a:pt x="3159" y="101"/>
                  </a:lnTo>
                  <a:lnTo>
                    <a:pt x="3157" y="101"/>
                  </a:lnTo>
                  <a:lnTo>
                    <a:pt x="3157" y="89"/>
                  </a:lnTo>
                  <a:lnTo>
                    <a:pt x="3159" y="89"/>
                  </a:lnTo>
                  <a:lnTo>
                    <a:pt x="3157" y="88"/>
                  </a:lnTo>
                  <a:lnTo>
                    <a:pt x="3157" y="88"/>
                  </a:lnTo>
                  <a:lnTo>
                    <a:pt x="3155" y="84"/>
                  </a:lnTo>
                  <a:lnTo>
                    <a:pt x="3157" y="84"/>
                  </a:lnTo>
                  <a:lnTo>
                    <a:pt x="3157" y="82"/>
                  </a:lnTo>
                  <a:lnTo>
                    <a:pt x="3159" y="82"/>
                  </a:lnTo>
                  <a:lnTo>
                    <a:pt x="3159" y="82"/>
                  </a:lnTo>
                  <a:lnTo>
                    <a:pt x="3157" y="81"/>
                  </a:lnTo>
                  <a:lnTo>
                    <a:pt x="3157" y="77"/>
                  </a:lnTo>
                  <a:lnTo>
                    <a:pt x="3154" y="77"/>
                  </a:lnTo>
                  <a:lnTo>
                    <a:pt x="3154" y="79"/>
                  </a:lnTo>
                  <a:lnTo>
                    <a:pt x="3154" y="81"/>
                  </a:lnTo>
                  <a:lnTo>
                    <a:pt x="3152" y="81"/>
                  </a:lnTo>
                  <a:lnTo>
                    <a:pt x="3150" y="81"/>
                  </a:lnTo>
                  <a:lnTo>
                    <a:pt x="3150" y="84"/>
                  </a:lnTo>
                  <a:lnTo>
                    <a:pt x="3150" y="84"/>
                  </a:lnTo>
                  <a:lnTo>
                    <a:pt x="3150" y="88"/>
                  </a:lnTo>
                  <a:lnTo>
                    <a:pt x="3148" y="88"/>
                  </a:lnTo>
                  <a:lnTo>
                    <a:pt x="3147" y="94"/>
                  </a:lnTo>
                  <a:lnTo>
                    <a:pt x="3147" y="94"/>
                  </a:lnTo>
                  <a:close/>
                  <a:moveTo>
                    <a:pt x="2787" y="84"/>
                  </a:moveTo>
                  <a:lnTo>
                    <a:pt x="2787" y="81"/>
                  </a:lnTo>
                  <a:lnTo>
                    <a:pt x="2784" y="81"/>
                  </a:lnTo>
                  <a:lnTo>
                    <a:pt x="2784" y="84"/>
                  </a:lnTo>
                  <a:lnTo>
                    <a:pt x="2785" y="84"/>
                  </a:lnTo>
                  <a:lnTo>
                    <a:pt x="2785" y="84"/>
                  </a:lnTo>
                  <a:lnTo>
                    <a:pt x="2787" y="84"/>
                  </a:lnTo>
                  <a:close/>
                  <a:moveTo>
                    <a:pt x="2794" y="88"/>
                  </a:moveTo>
                  <a:lnTo>
                    <a:pt x="2794" y="89"/>
                  </a:lnTo>
                  <a:lnTo>
                    <a:pt x="2796" y="91"/>
                  </a:lnTo>
                  <a:lnTo>
                    <a:pt x="2798" y="93"/>
                  </a:lnTo>
                  <a:lnTo>
                    <a:pt x="2799" y="93"/>
                  </a:lnTo>
                  <a:lnTo>
                    <a:pt x="2798" y="89"/>
                  </a:lnTo>
                  <a:lnTo>
                    <a:pt x="2796" y="88"/>
                  </a:lnTo>
                  <a:lnTo>
                    <a:pt x="2794" y="88"/>
                  </a:lnTo>
                  <a:close/>
                  <a:moveTo>
                    <a:pt x="2724" y="91"/>
                  </a:moveTo>
                  <a:lnTo>
                    <a:pt x="2724" y="89"/>
                  </a:lnTo>
                  <a:lnTo>
                    <a:pt x="2721" y="89"/>
                  </a:lnTo>
                  <a:lnTo>
                    <a:pt x="2721" y="89"/>
                  </a:lnTo>
                  <a:lnTo>
                    <a:pt x="2721" y="89"/>
                  </a:lnTo>
                  <a:lnTo>
                    <a:pt x="2721" y="93"/>
                  </a:lnTo>
                  <a:lnTo>
                    <a:pt x="2724" y="94"/>
                  </a:lnTo>
                  <a:lnTo>
                    <a:pt x="2724" y="96"/>
                  </a:lnTo>
                  <a:lnTo>
                    <a:pt x="2728" y="98"/>
                  </a:lnTo>
                  <a:lnTo>
                    <a:pt x="2728" y="100"/>
                  </a:lnTo>
                  <a:lnTo>
                    <a:pt x="2730" y="101"/>
                  </a:lnTo>
                  <a:lnTo>
                    <a:pt x="2730" y="103"/>
                  </a:lnTo>
                  <a:lnTo>
                    <a:pt x="2731" y="103"/>
                  </a:lnTo>
                  <a:lnTo>
                    <a:pt x="2731" y="96"/>
                  </a:lnTo>
                  <a:lnTo>
                    <a:pt x="2730" y="96"/>
                  </a:lnTo>
                  <a:lnTo>
                    <a:pt x="2728" y="94"/>
                  </a:lnTo>
                  <a:lnTo>
                    <a:pt x="2726" y="93"/>
                  </a:lnTo>
                  <a:lnTo>
                    <a:pt x="2724" y="91"/>
                  </a:lnTo>
                  <a:close/>
                  <a:moveTo>
                    <a:pt x="3035" y="136"/>
                  </a:moveTo>
                  <a:lnTo>
                    <a:pt x="3033" y="142"/>
                  </a:lnTo>
                  <a:lnTo>
                    <a:pt x="3033" y="142"/>
                  </a:lnTo>
                  <a:lnTo>
                    <a:pt x="3033" y="156"/>
                  </a:lnTo>
                  <a:lnTo>
                    <a:pt x="3032" y="156"/>
                  </a:lnTo>
                  <a:lnTo>
                    <a:pt x="3032" y="163"/>
                  </a:lnTo>
                  <a:lnTo>
                    <a:pt x="3030" y="163"/>
                  </a:lnTo>
                  <a:lnTo>
                    <a:pt x="3030" y="164"/>
                  </a:lnTo>
                  <a:lnTo>
                    <a:pt x="3028" y="164"/>
                  </a:lnTo>
                  <a:lnTo>
                    <a:pt x="3028" y="173"/>
                  </a:lnTo>
                  <a:lnTo>
                    <a:pt x="3028" y="173"/>
                  </a:lnTo>
                  <a:lnTo>
                    <a:pt x="3028" y="175"/>
                  </a:lnTo>
                  <a:lnTo>
                    <a:pt x="3028" y="177"/>
                  </a:lnTo>
                  <a:lnTo>
                    <a:pt x="3028" y="180"/>
                  </a:lnTo>
                  <a:lnTo>
                    <a:pt x="3028" y="184"/>
                  </a:lnTo>
                  <a:lnTo>
                    <a:pt x="3033" y="184"/>
                  </a:lnTo>
                  <a:lnTo>
                    <a:pt x="3037" y="184"/>
                  </a:lnTo>
                  <a:lnTo>
                    <a:pt x="3035" y="189"/>
                  </a:lnTo>
                  <a:lnTo>
                    <a:pt x="3037" y="189"/>
                  </a:lnTo>
                  <a:lnTo>
                    <a:pt x="3037" y="194"/>
                  </a:lnTo>
                  <a:lnTo>
                    <a:pt x="3035" y="196"/>
                  </a:lnTo>
                  <a:lnTo>
                    <a:pt x="3035" y="197"/>
                  </a:lnTo>
                  <a:lnTo>
                    <a:pt x="3033" y="197"/>
                  </a:lnTo>
                  <a:lnTo>
                    <a:pt x="3033" y="199"/>
                  </a:lnTo>
                  <a:lnTo>
                    <a:pt x="3033" y="199"/>
                  </a:lnTo>
                  <a:lnTo>
                    <a:pt x="3033" y="201"/>
                  </a:lnTo>
                  <a:lnTo>
                    <a:pt x="3032" y="201"/>
                  </a:lnTo>
                  <a:lnTo>
                    <a:pt x="3032" y="208"/>
                  </a:lnTo>
                  <a:lnTo>
                    <a:pt x="3032" y="213"/>
                  </a:lnTo>
                  <a:lnTo>
                    <a:pt x="3033" y="218"/>
                  </a:lnTo>
                  <a:lnTo>
                    <a:pt x="3039" y="218"/>
                  </a:lnTo>
                  <a:lnTo>
                    <a:pt x="3039" y="217"/>
                  </a:lnTo>
                  <a:lnTo>
                    <a:pt x="3045" y="217"/>
                  </a:lnTo>
                  <a:lnTo>
                    <a:pt x="3049" y="217"/>
                  </a:lnTo>
                  <a:lnTo>
                    <a:pt x="3049" y="210"/>
                  </a:lnTo>
                  <a:lnTo>
                    <a:pt x="3049" y="210"/>
                  </a:lnTo>
                  <a:lnTo>
                    <a:pt x="3047" y="210"/>
                  </a:lnTo>
                  <a:lnTo>
                    <a:pt x="3047" y="208"/>
                  </a:lnTo>
                  <a:lnTo>
                    <a:pt x="3049" y="208"/>
                  </a:lnTo>
                  <a:lnTo>
                    <a:pt x="3049" y="206"/>
                  </a:lnTo>
                  <a:lnTo>
                    <a:pt x="3051" y="204"/>
                  </a:lnTo>
                  <a:lnTo>
                    <a:pt x="3051" y="203"/>
                  </a:lnTo>
                  <a:lnTo>
                    <a:pt x="3049" y="201"/>
                  </a:lnTo>
                  <a:lnTo>
                    <a:pt x="3049" y="197"/>
                  </a:lnTo>
                  <a:lnTo>
                    <a:pt x="3047" y="196"/>
                  </a:lnTo>
                  <a:lnTo>
                    <a:pt x="3047" y="194"/>
                  </a:lnTo>
                  <a:lnTo>
                    <a:pt x="3051" y="190"/>
                  </a:lnTo>
                  <a:lnTo>
                    <a:pt x="3051" y="178"/>
                  </a:lnTo>
                  <a:lnTo>
                    <a:pt x="3052" y="178"/>
                  </a:lnTo>
                  <a:lnTo>
                    <a:pt x="3054" y="177"/>
                  </a:lnTo>
                  <a:lnTo>
                    <a:pt x="3059" y="177"/>
                  </a:lnTo>
                  <a:lnTo>
                    <a:pt x="3059" y="177"/>
                  </a:lnTo>
                  <a:lnTo>
                    <a:pt x="3061" y="180"/>
                  </a:lnTo>
                  <a:lnTo>
                    <a:pt x="3061" y="184"/>
                  </a:lnTo>
                  <a:lnTo>
                    <a:pt x="3061" y="187"/>
                  </a:lnTo>
                  <a:lnTo>
                    <a:pt x="3061" y="190"/>
                  </a:lnTo>
                  <a:lnTo>
                    <a:pt x="3063" y="190"/>
                  </a:lnTo>
                  <a:lnTo>
                    <a:pt x="3063" y="192"/>
                  </a:lnTo>
                  <a:lnTo>
                    <a:pt x="3065" y="194"/>
                  </a:lnTo>
                  <a:lnTo>
                    <a:pt x="3065" y="197"/>
                  </a:lnTo>
                  <a:lnTo>
                    <a:pt x="3066" y="197"/>
                  </a:lnTo>
                  <a:lnTo>
                    <a:pt x="3066" y="199"/>
                  </a:lnTo>
                  <a:lnTo>
                    <a:pt x="3066" y="203"/>
                  </a:lnTo>
                  <a:lnTo>
                    <a:pt x="3066" y="206"/>
                  </a:lnTo>
                  <a:lnTo>
                    <a:pt x="3066" y="208"/>
                  </a:lnTo>
                  <a:lnTo>
                    <a:pt x="3066" y="210"/>
                  </a:lnTo>
                  <a:lnTo>
                    <a:pt x="3070" y="210"/>
                  </a:lnTo>
                  <a:lnTo>
                    <a:pt x="3070" y="210"/>
                  </a:lnTo>
                  <a:lnTo>
                    <a:pt x="3073" y="210"/>
                  </a:lnTo>
                  <a:lnTo>
                    <a:pt x="3073" y="210"/>
                  </a:lnTo>
                  <a:lnTo>
                    <a:pt x="3075" y="210"/>
                  </a:lnTo>
                  <a:lnTo>
                    <a:pt x="3077" y="208"/>
                  </a:lnTo>
                  <a:lnTo>
                    <a:pt x="3075" y="201"/>
                  </a:lnTo>
                  <a:lnTo>
                    <a:pt x="3079" y="201"/>
                  </a:lnTo>
                  <a:lnTo>
                    <a:pt x="3082" y="201"/>
                  </a:lnTo>
                  <a:lnTo>
                    <a:pt x="3086" y="201"/>
                  </a:lnTo>
                  <a:lnTo>
                    <a:pt x="3087" y="201"/>
                  </a:lnTo>
                  <a:lnTo>
                    <a:pt x="3087" y="199"/>
                  </a:lnTo>
                  <a:lnTo>
                    <a:pt x="3087" y="199"/>
                  </a:lnTo>
                  <a:lnTo>
                    <a:pt x="3087" y="196"/>
                  </a:lnTo>
                  <a:lnTo>
                    <a:pt x="3086" y="196"/>
                  </a:lnTo>
                  <a:lnTo>
                    <a:pt x="3086" y="196"/>
                  </a:lnTo>
                  <a:lnTo>
                    <a:pt x="3084" y="194"/>
                  </a:lnTo>
                  <a:lnTo>
                    <a:pt x="3084" y="194"/>
                  </a:lnTo>
                  <a:lnTo>
                    <a:pt x="3084" y="192"/>
                  </a:lnTo>
                  <a:lnTo>
                    <a:pt x="3082" y="192"/>
                  </a:lnTo>
                  <a:lnTo>
                    <a:pt x="3080" y="189"/>
                  </a:lnTo>
                  <a:lnTo>
                    <a:pt x="3079" y="185"/>
                  </a:lnTo>
                  <a:lnTo>
                    <a:pt x="3079" y="185"/>
                  </a:lnTo>
                  <a:lnTo>
                    <a:pt x="3079" y="182"/>
                  </a:lnTo>
                  <a:lnTo>
                    <a:pt x="3080" y="180"/>
                  </a:lnTo>
                  <a:lnTo>
                    <a:pt x="3079" y="180"/>
                  </a:lnTo>
                  <a:lnTo>
                    <a:pt x="3079" y="177"/>
                  </a:lnTo>
                  <a:lnTo>
                    <a:pt x="3072" y="175"/>
                  </a:lnTo>
                  <a:lnTo>
                    <a:pt x="3072" y="173"/>
                  </a:lnTo>
                  <a:lnTo>
                    <a:pt x="3072" y="171"/>
                  </a:lnTo>
                  <a:lnTo>
                    <a:pt x="3070" y="168"/>
                  </a:lnTo>
                  <a:lnTo>
                    <a:pt x="3070" y="164"/>
                  </a:lnTo>
                  <a:lnTo>
                    <a:pt x="3066" y="163"/>
                  </a:lnTo>
                  <a:lnTo>
                    <a:pt x="3063" y="163"/>
                  </a:lnTo>
                  <a:lnTo>
                    <a:pt x="3061" y="161"/>
                  </a:lnTo>
                  <a:lnTo>
                    <a:pt x="3059" y="159"/>
                  </a:lnTo>
                  <a:lnTo>
                    <a:pt x="3059" y="159"/>
                  </a:lnTo>
                  <a:lnTo>
                    <a:pt x="3059" y="157"/>
                  </a:lnTo>
                  <a:lnTo>
                    <a:pt x="3061" y="157"/>
                  </a:lnTo>
                  <a:lnTo>
                    <a:pt x="3061" y="156"/>
                  </a:lnTo>
                  <a:lnTo>
                    <a:pt x="3066" y="157"/>
                  </a:lnTo>
                  <a:lnTo>
                    <a:pt x="3066" y="156"/>
                  </a:lnTo>
                  <a:lnTo>
                    <a:pt x="3070" y="156"/>
                  </a:lnTo>
                  <a:lnTo>
                    <a:pt x="3070" y="156"/>
                  </a:lnTo>
                  <a:lnTo>
                    <a:pt x="3075" y="152"/>
                  </a:lnTo>
                  <a:lnTo>
                    <a:pt x="3075" y="152"/>
                  </a:lnTo>
                  <a:lnTo>
                    <a:pt x="3079" y="152"/>
                  </a:lnTo>
                  <a:lnTo>
                    <a:pt x="3079" y="149"/>
                  </a:lnTo>
                  <a:lnTo>
                    <a:pt x="3080" y="149"/>
                  </a:lnTo>
                  <a:lnTo>
                    <a:pt x="3080" y="147"/>
                  </a:lnTo>
                  <a:lnTo>
                    <a:pt x="3082" y="145"/>
                  </a:lnTo>
                  <a:lnTo>
                    <a:pt x="3084" y="143"/>
                  </a:lnTo>
                  <a:lnTo>
                    <a:pt x="3086" y="143"/>
                  </a:lnTo>
                  <a:lnTo>
                    <a:pt x="3087" y="142"/>
                  </a:lnTo>
                  <a:lnTo>
                    <a:pt x="3089" y="143"/>
                  </a:lnTo>
                  <a:lnTo>
                    <a:pt x="3091" y="136"/>
                  </a:lnTo>
                  <a:lnTo>
                    <a:pt x="3073" y="138"/>
                  </a:lnTo>
                  <a:lnTo>
                    <a:pt x="3070" y="136"/>
                  </a:lnTo>
                  <a:lnTo>
                    <a:pt x="3065" y="135"/>
                  </a:lnTo>
                  <a:lnTo>
                    <a:pt x="3065" y="138"/>
                  </a:lnTo>
                  <a:lnTo>
                    <a:pt x="3063" y="140"/>
                  </a:lnTo>
                  <a:lnTo>
                    <a:pt x="3061" y="142"/>
                  </a:lnTo>
                  <a:lnTo>
                    <a:pt x="3059" y="142"/>
                  </a:lnTo>
                  <a:lnTo>
                    <a:pt x="3059" y="142"/>
                  </a:lnTo>
                  <a:lnTo>
                    <a:pt x="3058" y="142"/>
                  </a:lnTo>
                  <a:lnTo>
                    <a:pt x="3058" y="140"/>
                  </a:lnTo>
                  <a:lnTo>
                    <a:pt x="3056" y="136"/>
                  </a:lnTo>
                  <a:lnTo>
                    <a:pt x="3052" y="136"/>
                  </a:lnTo>
                  <a:lnTo>
                    <a:pt x="3052" y="135"/>
                  </a:lnTo>
                  <a:lnTo>
                    <a:pt x="3049" y="135"/>
                  </a:lnTo>
                  <a:lnTo>
                    <a:pt x="3049" y="128"/>
                  </a:lnTo>
                  <a:lnTo>
                    <a:pt x="3049" y="122"/>
                  </a:lnTo>
                  <a:lnTo>
                    <a:pt x="3049" y="117"/>
                  </a:lnTo>
                  <a:lnTo>
                    <a:pt x="3051" y="112"/>
                  </a:lnTo>
                  <a:lnTo>
                    <a:pt x="3052" y="112"/>
                  </a:lnTo>
                  <a:lnTo>
                    <a:pt x="3054" y="114"/>
                  </a:lnTo>
                  <a:lnTo>
                    <a:pt x="3054" y="114"/>
                  </a:lnTo>
                  <a:lnTo>
                    <a:pt x="3054" y="112"/>
                  </a:lnTo>
                  <a:lnTo>
                    <a:pt x="3061" y="112"/>
                  </a:lnTo>
                  <a:lnTo>
                    <a:pt x="3061" y="112"/>
                  </a:lnTo>
                  <a:lnTo>
                    <a:pt x="3063" y="110"/>
                  </a:lnTo>
                  <a:lnTo>
                    <a:pt x="3063" y="110"/>
                  </a:lnTo>
                  <a:lnTo>
                    <a:pt x="3063" y="112"/>
                  </a:lnTo>
                  <a:lnTo>
                    <a:pt x="3070" y="114"/>
                  </a:lnTo>
                  <a:lnTo>
                    <a:pt x="3070" y="112"/>
                  </a:lnTo>
                  <a:lnTo>
                    <a:pt x="3084" y="112"/>
                  </a:lnTo>
                  <a:lnTo>
                    <a:pt x="3084" y="114"/>
                  </a:lnTo>
                  <a:lnTo>
                    <a:pt x="3087" y="114"/>
                  </a:lnTo>
                  <a:lnTo>
                    <a:pt x="3087" y="114"/>
                  </a:lnTo>
                  <a:lnTo>
                    <a:pt x="3091" y="114"/>
                  </a:lnTo>
                  <a:lnTo>
                    <a:pt x="3091" y="115"/>
                  </a:lnTo>
                  <a:lnTo>
                    <a:pt x="3093" y="115"/>
                  </a:lnTo>
                  <a:lnTo>
                    <a:pt x="3093" y="115"/>
                  </a:lnTo>
                  <a:lnTo>
                    <a:pt x="3093" y="114"/>
                  </a:lnTo>
                  <a:lnTo>
                    <a:pt x="3101" y="115"/>
                  </a:lnTo>
                  <a:lnTo>
                    <a:pt x="3101" y="114"/>
                  </a:lnTo>
                  <a:lnTo>
                    <a:pt x="3107" y="112"/>
                  </a:lnTo>
                  <a:lnTo>
                    <a:pt x="3108" y="107"/>
                  </a:lnTo>
                  <a:lnTo>
                    <a:pt x="3112" y="103"/>
                  </a:lnTo>
                  <a:lnTo>
                    <a:pt x="3115" y="100"/>
                  </a:lnTo>
                  <a:lnTo>
                    <a:pt x="3115" y="96"/>
                  </a:lnTo>
                  <a:lnTo>
                    <a:pt x="3117" y="93"/>
                  </a:lnTo>
                  <a:lnTo>
                    <a:pt x="3115" y="91"/>
                  </a:lnTo>
                  <a:lnTo>
                    <a:pt x="3115" y="91"/>
                  </a:lnTo>
                  <a:lnTo>
                    <a:pt x="3114" y="89"/>
                  </a:lnTo>
                  <a:lnTo>
                    <a:pt x="3112" y="89"/>
                  </a:lnTo>
                  <a:lnTo>
                    <a:pt x="3110" y="94"/>
                  </a:lnTo>
                  <a:lnTo>
                    <a:pt x="3105" y="96"/>
                  </a:lnTo>
                  <a:lnTo>
                    <a:pt x="3105" y="98"/>
                  </a:lnTo>
                  <a:lnTo>
                    <a:pt x="3103" y="100"/>
                  </a:lnTo>
                  <a:lnTo>
                    <a:pt x="3103" y="101"/>
                  </a:lnTo>
                  <a:lnTo>
                    <a:pt x="3100" y="101"/>
                  </a:lnTo>
                  <a:lnTo>
                    <a:pt x="3100" y="101"/>
                  </a:lnTo>
                  <a:lnTo>
                    <a:pt x="3096" y="101"/>
                  </a:lnTo>
                  <a:lnTo>
                    <a:pt x="3096" y="103"/>
                  </a:lnTo>
                  <a:lnTo>
                    <a:pt x="3084" y="103"/>
                  </a:lnTo>
                  <a:lnTo>
                    <a:pt x="3079" y="105"/>
                  </a:lnTo>
                  <a:lnTo>
                    <a:pt x="3079" y="103"/>
                  </a:lnTo>
                  <a:lnTo>
                    <a:pt x="3068" y="103"/>
                  </a:lnTo>
                  <a:lnTo>
                    <a:pt x="3066" y="101"/>
                  </a:lnTo>
                  <a:lnTo>
                    <a:pt x="3063" y="101"/>
                  </a:lnTo>
                  <a:lnTo>
                    <a:pt x="3063" y="101"/>
                  </a:lnTo>
                  <a:lnTo>
                    <a:pt x="3063" y="100"/>
                  </a:lnTo>
                  <a:lnTo>
                    <a:pt x="3063" y="98"/>
                  </a:lnTo>
                  <a:lnTo>
                    <a:pt x="3058" y="98"/>
                  </a:lnTo>
                  <a:lnTo>
                    <a:pt x="3054" y="100"/>
                  </a:lnTo>
                  <a:lnTo>
                    <a:pt x="3051" y="100"/>
                  </a:lnTo>
                  <a:lnTo>
                    <a:pt x="3049" y="101"/>
                  </a:lnTo>
                  <a:lnTo>
                    <a:pt x="3049" y="103"/>
                  </a:lnTo>
                  <a:lnTo>
                    <a:pt x="3045" y="101"/>
                  </a:lnTo>
                  <a:lnTo>
                    <a:pt x="3044" y="105"/>
                  </a:lnTo>
                  <a:lnTo>
                    <a:pt x="3040" y="108"/>
                  </a:lnTo>
                  <a:lnTo>
                    <a:pt x="3039" y="110"/>
                  </a:lnTo>
                  <a:lnTo>
                    <a:pt x="3039" y="110"/>
                  </a:lnTo>
                  <a:lnTo>
                    <a:pt x="3039" y="115"/>
                  </a:lnTo>
                  <a:lnTo>
                    <a:pt x="3039" y="115"/>
                  </a:lnTo>
                  <a:lnTo>
                    <a:pt x="3039" y="117"/>
                  </a:lnTo>
                  <a:lnTo>
                    <a:pt x="3039" y="119"/>
                  </a:lnTo>
                  <a:lnTo>
                    <a:pt x="3039" y="119"/>
                  </a:lnTo>
                  <a:lnTo>
                    <a:pt x="3039" y="122"/>
                  </a:lnTo>
                  <a:lnTo>
                    <a:pt x="3039" y="124"/>
                  </a:lnTo>
                  <a:lnTo>
                    <a:pt x="3040" y="128"/>
                  </a:lnTo>
                  <a:lnTo>
                    <a:pt x="3040" y="131"/>
                  </a:lnTo>
                  <a:lnTo>
                    <a:pt x="3039" y="133"/>
                  </a:lnTo>
                  <a:lnTo>
                    <a:pt x="3039" y="135"/>
                  </a:lnTo>
                  <a:lnTo>
                    <a:pt x="3037" y="136"/>
                  </a:lnTo>
                  <a:lnTo>
                    <a:pt x="3035" y="136"/>
                  </a:lnTo>
                  <a:close/>
                  <a:moveTo>
                    <a:pt x="2799" y="100"/>
                  </a:moveTo>
                  <a:lnTo>
                    <a:pt x="2798" y="96"/>
                  </a:lnTo>
                  <a:lnTo>
                    <a:pt x="2798" y="94"/>
                  </a:lnTo>
                  <a:lnTo>
                    <a:pt x="2794" y="94"/>
                  </a:lnTo>
                  <a:lnTo>
                    <a:pt x="2794" y="98"/>
                  </a:lnTo>
                  <a:lnTo>
                    <a:pt x="2796" y="98"/>
                  </a:lnTo>
                  <a:lnTo>
                    <a:pt x="2796" y="100"/>
                  </a:lnTo>
                  <a:lnTo>
                    <a:pt x="2799" y="100"/>
                  </a:lnTo>
                  <a:close/>
                  <a:moveTo>
                    <a:pt x="2824" y="94"/>
                  </a:moveTo>
                  <a:lnTo>
                    <a:pt x="2824" y="96"/>
                  </a:lnTo>
                  <a:lnTo>
                    <a:pt x="2826" y="96"/>
                  </a:lnTo>
                  <a:lnTo>
                    <a:pt x="2826" y="94"/>
                  </a:lnTo>
                  <a:lnTo>
                    <a:pt x="2824" y="94"/>
                  </a:lnTo>
                  <a:close/>
                  <a:moveTo>
                    <a:pt x="626" y="115"/>
                  </a:moveTo>
                  <a:lnTo>
                    <a:pt x="625" y="114"/>
                  </a:lnTo>
                  <a:lnTo>
                    <a:pt x="625" y="112"/>
                  </a:lnTo>
                  <a:lnTo>
                    <a:pt x="623" y="110"/>
                  </a:lnTo>
                  <a:lnTo>
                    <a:pt x="618" y="112"/>
                  </a:lnTo>
                  <a:lnTo>
                    <a:pt x="618" y="114"/>
                  </a:lnTo>
                  <a:lnTo>
                    <a:pt x="616" y="114"/>
                  </a:lnTo>
                  <a:lnTo>
                    <a:pt x="616" y="114"/>
                  </a:lnTo>
                  <a:lnTo>
                    <a:pt x="614" y="115"/>
                  </a:lnTo>
                  <a:lnTo>
                    <a:pt x="616" y="115"/>
                  </a:lnTo>
                  <a:lnTo>
                    <a:pt x="616" y="117"/>
                  </a:lnTo>
                  <a:lnTo>
                    <a:pt x="607" y="121"/>
                  </a:lnTo>
                  <a:lnTo>
                    <a:pt x="605" y="126"/>
                  </a:lnTo>
                  <a:lnTo>
                    <a:pt x="604" y="128"/>
                  </a:lnTo>
                  <a:lnTo>
                    <a:pt x="604" y="128"/>
                  </a:lnTo>
                  <a:lnTo>
                    <a:pt x="602" y="129"/>
                  </a:lnTo>
                  <a:lnTo>
                    <a:pt x="602" y="135"/>
                  </a:lnTo>
                  <a:lnTo>
                    <a:pt x="602" y="140"/>
                  </a:lnTo>
                  <a:lnTo>
                    <a:pt x="604" y="143"/>
                  </a:lnTo>
                  <a:lnTo>
                    <a:pt x="605" y="143"/>
                  </a:lnTo>
                  <a:lnTo>
                    <a:pt x="609" y="147"/>
                  </a:lnTo>
                  <a:lnTo>
                    <a:pt x="612" y="147"/>
                  </a:lnTo>
                  <a:lnTo>
                    <a:pt x="612" y="145"/>
                  </a:lnTo>
                  <a:lnTo>
                    <a:pt x="623" y="147"/>
                  </a:lnTo>
                  <a:lnTo>
                    <a:pt x="625" y="143"/>
                  </a:lnTo>
                  <a:lnTo>
                    <a:pt x="630" y="143"/>
                  </a:lnTo>
                  <a:lnTo>
                    <a:pt x="630" y="142"/>
                  </a:lnTo>
                  <a:lnTo>
                    <a:pt x="630" y="140"/>
                  </a:lnTo>
                  <a:lnTo>
                    <a:pt x="633" y="140"/>
                  </a:lnTo>
                  <a:lnTo>
                    <a:pt x="633" y="135"/>
                  </a:lnTo>
                  <a:lnTo>
                    <a:pt x="635" y="133"/>
                  </a:lnTo>
                  <a:lnTo>
                    <a:pt x="637" y="129"/>
                  </a:lnTo>
                  <a:lnTo>
                    <a:pt x="635" y="128"/>
                  </a:lnTo>
                  <a:lnTo>
                    <a:pt x="635" y="126"/>
                  </a:lnTo>
                  <a:lnTo>
                    <a:pt x="635" y="124"/>
                  </a:lnTo>
                  <a:lnTo>
                    <a:pt x="635" y="119"/>
                  </a:lnTo>
                  <a:lnTo>
                    <a:pt x="635" y="119"/>
                  </a:lnTo>
                  <a:lnTo>
                    <a:pt x="635" y="117"/>
                  </a:lnTo>
                  <a:lnTo>
                    <a:pt x="628" y="119"/>
                  </a:lnTo>
                  <a:lnTo>
                    <a:pt x="626" y="119"/>
                  </a:lnTo>
                  <a:lnTo>
                    <a:pt x="626" y="117"/>
                  </a:lnTo>
                  <a:lnTo>
                    <a:pt x="623" y="117"/>
                  </a:lnTo>
                  <a:lnTo>
                    <a:pt x="625" y="117"/>
                  </a:lnTo>
                  <a:lnTo>
                    <a:pt x="625" y="115"/>
                  </a:lnTo>
                  <a:lnTo>
                    <a:pt x="626" y="115"/>
                  </a:lnTo>
                  <a:close/>
                  <a:moveTo>
                    <a:pt x="8" y="129"/>
                  </a:moveTo>
                  <a:lnTo>
                    <a:pt x="8" y="126"/>
                  </a:lnTo>
                  <a:lnTo>
                    <a:pt x="5" y="124"/>
                  </a:lnTo>
                  <a:lnTo>
                    <a:pt x="3" y="115"/>
                  </a:lnTo>
                  <a:lnTo>
                    <a:pt x="0" y="115"/>
                  </a:lnTo>
                  <a:lnTo>
                    <a:pt x="0" y="117"/>
                  </a:lnTo>
                  <a:lnTo>
                    <a:pt x="3" y="117"/>
                  </a:lnTo>
                  <a:lnTo>
                    <a:pt x="3" y="129"/>
                  </a:lnTo>
                  <a:lnTo>
                    <a:pt x="5" y="129"/>
                  </a:lnTo>
                  <a:lnTo>
                    <a:pt x="5" y="131"/>
                  </a:lnTo>
                  <a:lnTo>
                    <a:pt x="3" y="131"/>
                  </a:lnTo>
                  <a:lnTo>
                    <a:pt x="1" y="133"/>
                  </a:lnTo>
                  <a:lnTo>
                    <a:pt x="0" y="135"/>
                  </a:lnTo>
                  <a:lnTo>
                    <a:pt x="0" y="135"/>
                  </a:lnTo>
                  <a:lnTo>
                    <a:pt x="0" y="135"/>
                  </a:lnTo>
                  <a:lnTo>
                    <a:pt x="0" y="135"/>
                  </a:lnTo>
                  <a:lnTo>
                    <a:pt x="3" y="136"/>
                  </a:lnTo>
                  <a:lnTo>
                    <a:pt x="5" y="135"/>
                  </a:lnTo>
                  <a:lnTo>
                    <a:pt x="8" y="133"/>
                  </a:lnTo>
                  <a:lnTo>
                    <a:pt x="10" y="131"/>
                  </a:lnTo>
                  <a:lnTo>
                    <a:pt x="12" y="131"/>
                  </a:lnTo>
                  <a:lnTo>
                    <a:pt x="12" y="131"/>
                  </a:lnTo>
                  <a:lnTo>
                    <a:pt x="10" y="129"/>
                  </a:lnTo>
                  <a:lnTo>
                    <a:pt x="10" y="129"/>
                  </a:lnTo>
                  <a:lnTo>
                    <a:pt x="8" y="129"/>
                  </a:lnTo>
                  <a:close/>
                  <a:moveTo>
                    <a:pt x="3204" y="126"/>
                  </a:moveTo>
                  <a:lnTo>
                    <a:pt x="3204" y="124"/>
                  </a:lnTo>
                  <a:lnTo>
                    <a:pt x="3203" y="124"/>
                  </a:lnTo>
                  <a:lnTo>
                    <a:pt x="3201" y="124"/>
                  </a:lnTo>
                  <a:lnTo>
                    <a:pt x="3201" y="122"/>
                  </a:lnTo>
                  <a:lnTo>
                    <a:pt x="3196" y="122"/>
                  </a:lnTo>
                  <a:lnTo>
                    <a:pt x="3196" y="121"/>
                  </a:lnTo>
                  <a:lnTo>
                    <a:pt x="3192" y="122"/>
                  </a:lnTo>
                  <a:lnTo>
                    <a:pt x="3192" y="122"/>
                  </a:lnTo>
                  <a:lnTo>
                    <a:pt x="3187" y="122"/>
                  </a:lnTo>
                  <a:lnTo>
                    <a:pt x="3187" y="124"/>
                  </a:lnTo>
                  <a:lnTo>
                    <a:pt x="3187" y="124"/>
                  </a:lnTo>
                  <a:lnTo>
                    <a:pt x="3187" y="126"/>
                  </a:lnTo>
                  <a:lnTo>
                    <a:pt x="3189" y="126"/>
                  </a:lnTo>
                  <a:lnTo>
                    <a:pt x="3189" y="126"/>
                  </a:lnTo>
                  <a:lnTo>
                    <a:pt x="3190" y="126"/>
                  </a:lnTo>
                  <a:lnTo>
                    <a:pt x="3192" y="126"/>
                  </a:lnTo>
                  <a:lnTo>
                    <a:pt x="3192" y="128"/>
                  </a:lnTo>
                  <a:lnTo>
                    <a:pt x="3196" y="128"/>
                  </a:lnTo>
                  <a:lnTo>
                    <a:pt x="3199" y="128"/>
                  </a:lnTo>
                  <a:lnTo>
                    <a:pt x="3203" y="128"/>
                  </a:lnTo>
                  <a:lnTo>
                    <a:pt x="3204" y="126"/>
                  </a:lnTo>
                  <a:close/>
                  <a:moveTo>
                    <a:pt x="14" y="124"/>
                  </a:moveTo>
                  <a:lnTo>
                    <a:pt x="14" y="122"/>
                  </a:lnTo>
                  <a:lnTo>
                    <a:pt x="14" y="122"/>
                  </a:lnTo>
                  <a:lnTo>
                    <a:pt x="14" y="122"/>
                  </a:lnTo>
                  <a:lnTo>
                    <a:pt x="14" y="122"/>
                  </a:lnTo>
                  <a:lnTo>
                    <a:pt x="12" y="122"/>
                  </a:lnTo>
                  <a:lnTo>
                    <a:pt x="12" y="122"/>
                  </a:lnTo>
                  <a:lnTo>
                    <a:pt x="12" y="124"/>
                  </a:lnTo>
                  <a:lnTo>
                    <a:pt x="14" y="124"/>
                  </a:lnTo>
                  <a:close/>
                  <a:moveTo>
                    <a:pt x="593" y="124"/>
                  </a:moveTo>
                  <a:lnTo>
                    <a:pt x="595" y="124"/>
                  </a:lnTo>
                  <a:lnTo>
                    <a:pt x="595" y="124"/>
                  </a:lnTo>
                  <a:lnTo>
                    <a:pt x="595" y="122"/>
                  </a:lnTo>
                  <a:lnTo>
                    <a:pt x="593" y="122"/>
                  </a:lnTo>
                  <a:lnTo>
                    <a:pt x="591" y="126"/>
                  </a:lnTo>
                  <a:lnTo>
                    <a:pt x="593" y="126"/>
                  </a:lnTo>
                  <a:lnTo>
                    <a:pt x="593" y="124"/>
                  </a:lnTo>
                  <a:lnTo>
                    <a:pt x="593" y="124"/>
                  </a:lnTo>
                  <a:close/>
                  <a:moveTo>
                    <a:pt x="2815" y="129"/>
                  </a:moveTo>
                  <a:lnTo>
                    <a:pt x="2815" y="128"/>
                  </a:lnTo>
                  <a:lnTo>
                    <a:pt x="2817" y="128"/>
                  </a:lnTo>
                  <a:lnTo>
                    <a:pt x="2817" y="126"/>
                  </a:lnTo>
                  <a:lnTo>
                    <a:pt x="2815" y="126"/>
                  </a:lnTo>
                  <a:lnTo>
                    <a:pt x="2815" y="129"/>
                  </a:lnTo>
                  <a:lnTo>
                    <a:pt x="2815" y="129"/>
                  </a:lnTo>
                  <a:close/>
                  <a:moveTo>
                    <a:pt x="3154" y="131"/>
                  </a:moveTo>
                  <a:lnTo>
                    <a:pt x="3150" y="131"/>
                  </a:lnTo>
                  <a:lnTo>
                    <a:pt x="3150" y="129"/>
                  </a:lnTo>
                  <a:lnTo>
                    <a:pt x="3150" y="128"/>
                  </a:lnTo>
                  <a:lnTo>
                    <a:pt x="3148" y="128"/>
                  </a:lnTo>
                  <a:lnTo>
                    <a:pt x="3148" y="135"/>
                  </a:lnTo>
                  <a:lnTo>
                    <a:pt x="3154" y="135"/>
                  </a:lnTo>
                  <a:lnTo>
                    <a:pt x="3154" y="131"/>
                  </a:lnTo>
                  <a:close/>
                  <a:moveTo>
                    <a:pt x="597" y="131"/>
                  </a:moveTo>
                  <a:lnTo>
                    <a:pt x="597" y="131"/>
                  </a:lnTo>
                  <a:lnTo>
                    <a:pt x="597" y="129"/>
                  </a:lnTo>
                  <a:lnTo>
                    <a:pt x="597" y="129"/>
                  </a:lnTo>
                  <a:lnTo>
                    <a:pt x="597" y="129"/>
                  </a:lnTo>
                  <a:lnTo>
                    <a:pt x="597" y="131"/>
                  </a:lnTo>
                  <a:close/>
                  <a:moveTo>
                    <a:pt x="3409" y="213"/>
                  </a:moveTo>
                  <a:lnTo>
                    <a:pt x="3409" y="213"/>
                  </a:lnTo>
                  <a:lnTo>
                    <a:pt x="3409" y="213"/>
                  </a:lnTo>
                  <a:lnTo>
                    <a:pt x="3409" y="211"/>
                  </a:lnTo>
                  <a:lnTo>
                    <a:pt x="3409" y="211"/>
                  </a:lnTo>
                  <a:lnTo>
                    <a:pt x="3405" y="204"/>
                  </a:lnTo>
                  <a:lnTo>
                    <a:pt x="3403" y="204"/>
                  </a:lnTo>
                  <a:lnTo>
                    <a:pt x="3403" y="201"/>
                  </a:lnTo>
                  <a:lnTo>
                    <a:pt x="3402" y="201"/>
                  </a:lnTo>
                  <a:lnTo>
                    <a:pt x="3400" y="197"/>
                  </a:lnTo>
                  <a:lnTo>
                    <a:pt x="3393" y="197"/>
                  </a:lnTo>
                  <a:lnTo>
                    <a:pt x="3389" y="192"/>
                  </a:lnTo>
                  <a:lnTo>
                    <a:pt x="3388" y="192"/>
                  </a:lnTo>
                  <a:lnTo>
                    <a:pt x="3388" y="189"/>
                  </a:lnTo>
                  <a:lnTo>
                    <a:pt x="3381" y="189"/>
                  </a:lnTo>
                  <a:lnTo>
                    <a:pt x="3379" y="185"/>
                  </a:lnTo>
                  <a:lnTo>
                    <a:pt x="3375" y="185"/>
                  </a:lnTo>
                  <a:lnTo>
                    <a:pt x="3375" y="185"/>
                  </a:lnTo>
                  <a:lnTo>
                    <a:pt x="3370" y="185"/>
                  </a:lnTo>
                  <a:lnTo>
                    <a:pt x="3368" y="184"/>
                  </a:lnTo>
                  <a:lnTo>
                    <a:pt x="3367" y="184"/>
                  </a:lnTo>
                  <a:lnTo>
                    <a:pt x="3367" y="182"/>
                  </a:lnTo>
                  <a:lnTo>
                    <a:pt x="3361" y="182"/>
                  </a:lnTo>
                  <a:lnTo>
                    <a:pt x="3361" y="180"/>
                  </a:lnTo>
                  <a:lnTo>
                    <a:pt x="3360" y="180"/>
                  </a:lnTo>
                  <a:lnTo>
                    <a:pt x="3360" y="180"/>
                  </a:lnTo>
                  <a:lnTo>
                    <a:pt x="3353" y="178"/>
                  </a:lnTo>
                  <a:lnTo>
                    <a:pt x="3351" y="177"/>
                  </a:lnTo>
                  <a:lnTo>
                    <a:pt x="3347" y="175"/>
                  </a:lnTo>
                  <a:lnTo>
                    <a:pt x="3344" y="173"/>
                  </a:lnTo>
                  <a:lnTo>
                    <a:pt x="3344" y="171"/>
                  </a:lnTo>
                  <a:lnTo>
                    <a:pt x="3342" y="171"/>
                  </a:lnTo>
                  <a:lnTo>
                    <a:pt x="3342" y="168"/>
                  </a:lnTo>
                  <a:lnTo>
                    <a:pt x="3337" y="170"/>
                  </a:lnTo>
                  <a:lnTo>
                    <a:pt x="3337" y="168"/>
                  </a:lnTo>
                  <a:lnTo>
                    <a:pt x="3335" y="166"/>
                  </a:lnTo>
                  <a:lnTo>
                    <a:pt x="3335" y="164"/>
                  </a:lnTo>
                  <a:lnTo>
                    <a:pt x="3330" y="164"/>
                  </a:lnTo>
                  <a:lnTo>
                    <a:pt x="3330" y="164"/>
                  </a:lnTo>
                  <a:lnTo>
                    <a:pt x="3328" y="164"/>
                  </a:lnTo>
                  <a:lnTo>
                    <a:pt x="3327" y="164"/>
                  </a:lnTo>
                  <a:lnTo>
                    <a:pt x="3327" y="164"/>
                  </a:lnTo>
                  <a:lnTo>
                    <a:pt x="3318" y="164"/>
                  </a:lnTo>
                  <a:lnTo>
                    <a:pt x="3318" y="163"/>
                  </a:lnTo>
                  <a:lnTo>
                    <a:pt x="3314" y="163"/>
                  </a:lnTo>
                  <a:lnTo>
                    <a:pt x="3314" y="161"/>
                  </a:lnTo>
                  <a:lnTo>
                    <a:pt x="3309" y="159"/>
                  </a:lnTo>
                  <a:lnTo>
                    <a:pt x="3307" y="157"/>
                  </a:lnTo>
                  <a:lnTo>
                    <a:pt x="3304" y="157"/>
                  </a:lnTo>
                  <a:lnTo>
                    <a:pt x="3302" y="154"/>
                  </a:lnTo>
                  <a:lnTo>
                    <a:pt x="3299" y="154"/>
                  </a:lnTo>
                  <a:lnTo>
                    <a:pt x="3297" y="152"/>
                  </a:lnTo>
                  <a:lnTo>
                    <a:pt x="3292" y="150"/>
                  </a:lnTo>
                  <a:lnTo>
                    <a:pt x="3292" y="152"/>
                  </a:lnTo>
                  <a:lnTo>
                    <a:pt x="3288" y="154"/>
                  </a:lnTo>
                  <a:lnTo>
                    <a:pt x="3286" y="156"/>
                  </a:lnTo>
                  <a:lnTo>
                    <a:pt x="3283" y="159"/>
                  </a:lnTo>
                  <a:lnTo>
                    <a:pt x="3283" y="161"/>
                  </a:lnTo>
                  <a:lnTo>
                    <a:pt x="3279" y="161"/>
                  </a:lnTo>
                  <a:lnTo>
                    <a:pt x="3279" y="163"/>
                  </a:lnTo>
                  <a:lnTo>
                    <a:pt x="3278" y="163"/>
                  </a:lnTo>
                  <a:lnTo>
                    <a:pt x="3276" y="163"/>
                  </a:lnTo>
                  <a:lnTo>
                    <a:pt x="3274" y="164"/>
                  </a:lnTo>
                  <a:lnTo>
                    <a:pt x="3272" y="168"/>
                  </a:lnTo>
                  <a:lnTo>
                    <a:pt x="3271" y="171"/>
                  </a:lnTo>
                  <a:lnTo>
                    <a:pt x="3271" y="171"/>
                  </a:lnTo>
                  <a:lnTo>
                    <a:pt x="3271" y="173"/>
                  </a:lnTo>
                  <a:lnTo>
                    <a:pt x="3269" y="173"/>
                  </a:lnTo>
                  <a:lnTo>
                    <a:pt x="3267" y="177"/>
                  </a:lnTo>
                  <a:lnTo>
                    <a:pt x="3267" y="177"/>
                  </a:lnTo>
                  <a:lnTo>
                    <a:pt x="3265" y="177"/>
                  </a:lnTo>
                  <a:lnTo>
                    <a:pt x="3265" y="177"/>
                  </a:lnTo>
                  <a:lnTo>
                    <a:pt x="3264" y="178"/>
                  </a:lnTo>
                  <a:lnTo>
                    <a:pt x="3262" y="178"/>
                  </a:lnTo>
                  <a:lnTo>
                    <a:pt x="3262" y="180"/>
                  </a:lnTo>
                  <a:lnTo>
                    <a:pt x="3257" y="180"/>
                  </a:lnTo>
                  <a:lnTo>
                    <a:pt x="3257" y="175"/>
                  </a:lnTo>
                  <a:lnTo>
                    <a:pt x="3255" y="175"/>
                  </a:lnTo>
                  <a:lnTo>
                    <a:pt x="3255" y="173"/>
                  </a:lnTo>
                  <a:lnTo>
                    <a:pt x="3255" y="173"/>
                  </a:lnTo>
                  <a:lnTo>
                    <a:pt x="3253" y="175"/>
                  </a:lnTo>
                  <a:lnTo>
                    <a:pt x="3253" y="175"/>
                  </a:lnTo>
                  <a:lnTo>
                    <a:pt x="3253" y="175"/>
                  </a:lnTo>
                  <a:lnTo>
                    <a:pt x="3253" y="168"/>
                  </a:lnTo>
                  <a:lnTo>
                    <a:pt x="3250" y="166"/>
                  </a:lnTo>
                  <a:lnTo>
                    <a:pt x="3248" y="168"/>
                  </a:lnTo>
                  <a:lnTo>
                    <a:pt x="3248" y="168"/>
                  </a:lnTo>
                  <a:lnTo>
                    <a:pt x="3248" y="168"/>
                  </a:lnTo>
                  <a:lnTo>
                    <a:pt x="3248" y="170"/>
                  </a:lnTo>
                  <a:lnTo>
                    <a:pt x="3246" y="170"/>
                  </a:lnTo>
                  <a:lnTo>
                    <a:pt x="3246" y="166"/>
                  </a:lnTo>
                  <a:lnTo>
                    <a:pt x="3246" y="163"/>
                  </a:lnTo>
                  <a:lnTo>
                    <a:pt x="3246" y="161"/>
                  </a:lnTo>
                  <a:lnTo>
                    <a:pt x="3244" y="159"/>
                  </a:lnTo>
                  <a:lnTo>
                    <a:pt x="3244" y="149"/>
                  </a:lnTo>
                  <a:lnTo>
                    <a:pt x="3246" y="149"/>
                  </a:lnTo>
                  <a:lnTo>
                    <a:pt x="3246" y="147"/>
                  </a:lnTo>
                  <a:lnTo>
                    <a:pt x="3246" y="147"/>
                  </a:lnTo>
                  <a:lnTo>
                    <a:pt x="3244" y="136"/>
                  </a:lnTo>
                  <a:lnTo>
                    <a:pt x="3241" y="135"/>
                  </a:lnTo>
                  <a:lnTo>
                    <a:pt x="3241" y="135"/>
                  </a:lnTo>
                  <a:lnTo>
                    <a:pt x="3236" y="135"/>
                  </a:lnTo>
                  <a:lnTo>
                    <a:pt x="3236" y="133"/>
                  </a:lnTo>
                  <a:lnTo>
                    <a:pt x="3232" y="133"/>
                  </a:lnTo>
                  <a:lnTo>
                    <a:pt x="3232" y="135"/>
                  </a:lnTo>
                  <a:lnTo>
                    <a:pt x="3222" y="133"/>
                  </a:lnTo>
                  <a:lnTo>
                    <a:pt x="3222" y="131"/>
                  </a:lnTo>
                  <a:lnTo>
                    <a:pt x="3213" y="133"/>
                  </a:lnTo>
                  <a:lnTo>
                    <a:pt x="3213" y="136"/>
                  </a:lnTo>
                  <a:lnTo>
                    <a:pt x="3208" y="138"/>
                  </a:lnTo>
                  <a:lnTo>
                    <a:pt x="3203" y="138"/>
                  </a:lnTo>
                  <a:lnTo>
                    <a:pt x="3201" y="142"/>
                  </a:lnTo>
                  <a:lnTo>
                    <a:pt x="3203" y="142"/>
                  </a:lnTo>
                  <a:lnTo>
                    <a:pt x="3203" y="143"/>
                  </a:lnTo>
                  <a:lnTo>
                    <a:pt x="3203" y="145"/>
                  </a:lnTo>
                  <a:lnTo>
                    <a:pt x="3201" y="147"/>
                  </a:lnTo>
                  <a:lnTo>
                    <a:pt x="3201" y="149"/>
                  </a:lnTo>
                  <a:lnTo>
                    <a:pt x="3201" y="149"/>
                  </a:lnTo>
                  <a:lnTo>
                    <a:pt x="3201" y="150"/>
                  </a:lnTo>
                  <a:lnTo>
                    <a:pt x="3204" y="150"/>
                  </a:lnTo>
                  <a:lnTo>
                    <a:pt x="3206" y="150"/>
                  </a:lnTo>
                  <a:lnTo>
                    <a:pt x="3210" y="150"/>
                  </a:lnTo>
                  <a:lnTo>
                    <a:pt x="3211" y="150"/>
                  </a:lnTo>
                  <a:lnTo>
                    <a:pt x="3211" y="152"/>
                  </a:lnTo>
                  <a:lnTo>
                    <a:pt x="3215" y="152"/>
                  </a:lnTo>
                  <a:lnTo>
                    <a:pt x="3215" y="157"/>
                  </a:lnTo>
                  <a:lnTo>
                    <a:pt x="3217" y="157"/>
                  </a:lnTo>
                  <a:lnTo>
                    <a:pt x="3217" y="159"/>
                  </a:lnTo>
                  <a:lnTo>
                    <a:pt x="3213" y="159"/>
                  </a:lnTo>
                  <a:lnTo>
                    <a:pt x="3217" y="159"/>
                  </a:lnTo>
                  <a:lnTo>
                    <a:pt x="3218" y="159"/>
                  </a:lnTo>
                  <a:lnTo>
                    <a:pt x="3222" y="159"/>
                  </a:lnTo>
                  <a:lnTo>
                    <a:pt x="3225" y="159"/>
                  </a:lnTo>
                  <a:lnTo>
                    <a:pt x="3225" y="161"/>
                  </a:lnTo>
                  <a:lnTo>
                    <a:pt x="3227" y="161"/>
                  </a:lnTo>
                  <a:lnTo>
                    <a:pt x="3229" y="159"/>
                  </a:lnTo>
                  <a:lnTo>
                    <a:pt x="3231" y="159"/>
                  </a:lnTo>
                  <a:lnTo>
                    <a:pt x="3236" y="161"/>
                  </a:lnTo>
                  <a:lnTo>
                    <a:pt x="3241" y="163"/>
                  </a:lnTo>
                  <a:lnTo>
                    <a:pt x="3241" y="164"/>
                  </a:lnTo>
                  <a:lnTo>
                    <a:pt x="3234" y="164"/>
                  </a:lnTo>
                  <a:lnTo>
                    <a:pt x="3234" y="166"/>
                  </a:lnTo>
                  <a:lnTo>
                    <a:pt x="3229" y="164"/>
                  </a:lnTo>
                  <a:lnTo>
                    <a:pt x="3229" y="166"/>
                  </a:lnTo>
                  <a:lnTo>
                    <a:pt x="3227" y="166"/>
                  </a:lnTo>
                  <a:lnTo>
                    <a:pt x="3227" y="168"/>
                  </a:lnTo>
                  <a:lnTo>
                    <a:pt x="3222" y="168"/>
                  </a:lnTo>
                  <a:lnTo>
                    <a:pt x="3220" y="168"/>
                  </a:lnTo>
                  <a:lnTo>
                    <a:pt x="3217" y="168"/>
                  </a:lnTo>
                  <a:lnTo>
                    <a:pt x="3213" y="168"/>
                  </a:lnTo>
                  <a:lnTo>
                    <a:pt x="3213" y="168"/>
                  </a:lnTo>
                  <a:lnTo>
                    <a:pt x="3211" y="168"/>
                  </a:lnTo>
                  <a:lnTo>
                    <a:pt x="3213" y="171"/>
                  </a:lnTo>
                  <a:lnTo>
                    <a:pt x="3220" y="171"/>
                  </a:lnTo>
                  <a:lnTo>
                    <a:pt x="3222" y="180"/>
                  </a:lnTo>
                  <a:lnTo>
                    <a:pt x="3225" y="178"/>
                  </a:lnTo>
                  <a:lnTo>
                    <a:pt x="3225" y="180"/>
                  </a:lnTo>
                  <a:lnTo>
                    <a:pt x="3225" y="180"/>
                  </a:lnTo>
                  <a:lnTo>
                    <a:pt x="3225" y="185"/>
                  </a:lnTo>
                  <a:lnTo>
                    <a:pt x="3225" y="185"/>
                  </a:lnTo>
                  <a:lnTo>
                    <a:pt x="3227" y="189"/>
                  </a:lnTo>
                  <a:lnTo>
                    <a:pt x="3231" y="187"/>
                  </a:lnTo>
                  <a:lnTo>
                    <a:pt x="3232" y="187"/>
                  </a:lnTo>
                  <a:lnTo>
                    <a:pt x="3232" y="185"/>
                  </a:lnTo>
                  <a:lnTo>
                    <a:pt x="3232" y="184"/>
                  </a:lnTo>
                  <a:lnTo>
                    <a:pt x="3234" y="182"/>
                  </a:lnTo>
                  <a:lnTo>
                    <a:pt x="3234" y="180"/>
                  </a:lnTo>
                  <a:lnTo>
                    <a:pt x="3234" y="178"/>
                  </a:lnTo>
                  <a:lnTo>
                    <a:pt x="3236" y="178"/>
                  </a:lnTo>
                  <a:lnTo>
                    <a:pt x="3236" y="182"/>
                  </a:lnTo>
                  <a:lnTo>
                    <a:pt x="3239" y="184"/>
                  </a:lnTo>
                  <a:lnTo>
                    <a:pt x="3239" y="184"/>
                  </a:lnTo>
                  <a:lnTo>
                    <a:pt x="3241" y="184"/>
                  </a:lnTo>
                  <a:lnTo>
                    <a:pt x="3243" y="185"/>
                  </a:lnTo>
                  <a:lnTo>
                    <a:pt x="3246" y="187"/>
                  </a:lnTo>
                  <a:lnTo>
                    <a:pt x="3246" y="189"/>
                  </a:lnTo>
                  <a:lnTo>
                    <a:pt x="3250" y="187"/>
                  </a:lnTo>
                  <a:lnTo>
                    <a:pt x="3250" y="190"/>
                  </a:lnTo>
                  <a:lnTo>
                    <a:pt x="3250" y="194"/>
                  </a:lnTo>
                  <a:lnTo>
                    <a:pt x="3253" y="196"/>
                  </a:lnTo>
                  <a:lnTo>
                    <a:pt x="3253" y="197"/>
                  </a:lnTo>
                  <a:lnTo>
                    <a:pt x="3255" y="197"/>
                  </a:lnTo>
                  <a:lnTo>
                    <a:pt x="3255" y="197"/>
                  </a:lnTo>
                  <a:lnTo>
                    <a:pt x="3262" y="197"/>
                  </a:lnTo>
                  <a:lnTo>
                    <a:pt x="3262" y="197"/>
                  </a:lnTo>
                  <a:lnTo>
                    <a:pt x="3264" y="197"/>
                  </a:lnTo>
                  <a:lnTo>
                    <a:pt x="3264" y="199"/>
                  </a:lnTo>
                  <a:lnTo>
                    <a:pt x="3271" y="197"/>
                  </a:lnTo>
                  <a:lnTo>
                    <a:pt x="3271" y="201"/>
                  </a:lnTo>
                  <a:lnTo>
                    <a:pt x="3279" y="204"/>
                  </a:lnTo>
                  <a:lnTo>
                    <a:pt x="3283" y="211"/>
                  </a:lnTo>
                  <a:lnTo>
                    <a:pt x="3292" y="210"/>
                  </a:lnTo>
                  <a:lnTo>
                    <a:pt x="3292" y="213"/>
                  </a:lnTo>
                  <a:lnTo>
                    <a:pt x="3300" y="215"/>
                  </a:lnTo>
                  <a:lnTo>
                    <a:pt x="3300" y="218"/>
                  </a:lnTo>
                  <a:lnTo>
                    <a:pt x="3302" y="218"/>
                  </a:lnTo>
                  <a:lnTo>
                    <a:pt x="3302" y="222"/>
                  </a:lnTo>
                  <a:lnTo>
                    <a:pt x="3304" y="222"/>
                  </a:lnTo>
                  <a:lnTo>
                    <a:pt x="3304" y="225"/>
                  </a:lnTo>
                  <a:lnTo>
                    <a:pt x="3304" y="229"/>
                  </a:lnTo>
                  <a:lnTo>
                    <a:pt x="3304" y="232"/>
                  </a:lnTo>
                  <a:lnTo>
                    <a:pt x="3304" y="232"/>
                  </a:lnTo>
                  <a:lnTo>
                    <a:pt x="3304" y="234"/>
                  </a:lnTo>
                  <a:lnTo>
                    <a:pt x="3304" y="234"/>
                  </a:lnTo>
                  <a:lnTo>
                    <a:pt x="3304" y="236"/>
                  </a:lnTo>
                  <a:lnTo>
                    <a:pt x="3304" y="238"/>
                  </a:lnTo>
                  <a:lnTo>
                    <a:pt x="3306" y="239"/>
                  </a:lnTo>
                  <a:lnTo>
                    <a:pt x="3307" y="246"/>
                  </a:lnTo>
                  <a:lnTo>
                    <a:pt x="3309" y="246"/>
                  </a:lnTo>
                  <a:lnTo>
                    <a:pt x="3309" y="248"/>
                  </a:lnTo>
                  <a:lnTo>
                    <a:pt x="3309" y="248"/>
                  </a:lnTo>
                  <a:lnTo>
                    <a:pt x="3309" y="250"/>
                  </a:lnTo>
                  <a:lnTo>
                    <a:pt x="3311" y="250"/>
                  </a:lnTo>
                  <a:lnTo>
                    <a:pt x="3311" y="252"/>
                  </a:lnTo>
                  <a:lnTo>
                    <a:pt x="3311" y="253"/>
                  </a:lnTo>
                  <a:lnTo>
                    <a:pt x="3311" y="255"/>
                  </a:lnTo>
                  <a:lnTo>
                    <a:pt x="3309" y="257"/>
                  </a:lnTo>
                  <a:lnTo>
                    <a:pt x="3311" y="259"/>
                  </a:lnTo>
                  <a:lnTo>
                    <a:pt x="3313" y="260"/>
                  </a:lnTo>
                  <a:lnTo>
                    <a:pt x="3313" y="264"/>
                  </a:lnTo>
                  <a:lnTo>
                    <a:pt x="3311" y="262"/>
                  </a:lnTo>
                  <a:lnTo>
                    <a:pt x="3311" y="262"/>
                  </a:lnTo>
                  <a:lnTo>
                    <a:pt x="3311" y="260"/>
                  </a:lnTo>
                  <a:lnTo>
                    <a:pt x="3309" y="260"/>
                  </a:lnTo>
                  <a:lnTo>
                    <a:pt x="3306" y="259"/>
                  </a:lnTo>
                  <a:lnTo>
                    <a:pt x="3304" y="259"/>
                  </a:lnTo>
                  <a:lnTo>
                    <a:pt x="3300" y="260"/>
                  </a:lnTo>
                  <a:lnTo>
                    <a:pt x="3300" y="262"/>
                  </a:lnTo>
                  <a:lnTo>
                    <a:pt x="3299" y="264"/>
                  </a:lnTo>
                  <a:lnTo>
                    <a:pt x="3297" y="266"/>
                  </a:lnTo>
                  <a:lnTo>
                    <a:pt x="3295" y="267"/>
                  </a:lnTo>
                  <a:lnTo>
                    <a:pt x="3293" y="271"/>
                  </a:lnTo>
                  <a:lnTo>
                    <a:pt x="3309" y="269"/>
                  </a:lnTo>
                  <a:lnTo>
                    <a:pt x="3309" y="264"/>
                  </a:lnTo>
                  <a:lnTo>
                    <a:pt x="3311" y="266"/>
                  </a:lnTo>
                  <a:lnTo>
                    <a:pt x="3311" y="266"/>
                  </a:lnTo>
                  <a:lnTo>
                    <a:pt x="3313" y="267"/>
                  </a:lnTo>
                  <a:lnTo>
                    <a:pt x="3316" y="267"/>
                  </a:lnTo>
                  <a:lnTo>
                    <a:pt x="3320" y="267"/>
                  </a:lnTo>
                  <a:lnTo>
                    <a:pt x="3321" y="266"/>
                  </a:lnTo>
                  <a:lnTo>
                    <a:pt x="3325" y="267"/>
                  </a:lnTo>
                  <a:lnTo>
                    <a:pt x="3327" y="267"/>
                  </a:lnTo>
                  <a:lnTo>
                    <a:pt x="3328" y="269"/>
                  </a:lnTo>
                  <a:lnTo>
                    <a:pt x="3330" y="271"/>
                  </a:lnTo>
                  <a:lnTo>
                    <a:pt x="3332" y="274"/>
                  </a:lnTo>
                  <a:lnTo>
                    <a:pt x="3332" y="280"/>
                  </a:lnTo>
                  <a:lnTo>
                    <a:pt x="3333" y="281"/>
                  </a:lnTo>
                  <a:lnTo>
                    <a:pt x="3335" y="281"/>
                  </a:lnTo>
                  <a:lnTo>
                    <a:pt x="3337" y="281"/>
                  </a:lnTo>
                  <a:lnTo>
                    <a:pt x="3337" y="283"/>
                  </a:lnTo>
                  <a:lnTo>
                    <a:pt x="3339" y="283"/>
                  </a:lnTo>
                  <a:lnTo>
                    <a:pt x="3339" y="285"/>
                  </a:lnTo>
                  <a:lnTo>
                    <a:pt x="3354" y="285"/>
                  </a:lnTo>
                  <a:lnTo>
                    <a:pt x="3354" y="283"/>
                  </a:lnTo>
                  <a:lnTo>
                    <a:pt x="3358" y="281"/>
                  </a:lnTo>
                  <a:lnTo>
                    <a:pt x="3358" y="281"/>
                  </a:lnTo>
                  <a:lnTo>
                    <a:pt x="3360" y="281"/>
                  </a:lnTo>
                  <a:lnTo>
                    <a:pt x="3360" y="283"/>
                  </a:lnTo>
                  <a:lnTo>
                    <a:pt x="3360" y="283"/>
                  </a:lnTo>
                  <a:lnTo>
                    <a:pt x="3370" y="283"/>
                  </a:lnTo>
                  <a:lnTo>
                    <a:pt x="3370" y="281"/>
                  </a:lnTo>
                  <a:lnTo>
                    <a:pt x="3372" y="281"/>
                  </a:lnTo>
                  <a:lnTo>
                    <a:pt x="3372" y="281"/>
                  </a:lnTo>
                  <a:lnTo>
                    <a:pt x="3375" y="280"/>
                  </a:lnTo>
                  <a:lnTo>
                    <a:pt x="3375" y="278"/>
                  </a:lnTo>
                  <a:lnTo>
                    <a:pt x="3379" y="276"/>
                  </a:lnTo>
                  <a:lnTo>
                    <a:pt x="3379" y="274"/>
                  </a:lnTo>
                  <a:lnTo>
                    <a:pt x="3377" y="274"/>
                  </a:lnTo>
                  <a:lnTo>
                    <a:pt x="3377" y="273"/>
                  </a:lnTo>
                  <a:lnTo>
                    <a:pt x="3377" y="269"/>
                  </a:lnTo>
                  <a:lnTo>
                    <a:pt x="3379" y="266"/>
                  </a:lnTo>
                  <a:lnTo>
                    <a:pt x="3381" y="264"/>
                  </a:lnTo>
                  <a:lnTo>
                    <a:pt x="3381" y="264"/>
                  </a:lnTo>
                  <a:lnTo>
                    <a:pt x="3382" y="264"/>
                  </a:lnTo>
                  <a:lnTo>
                    <a:pt x="3382" y="266"/>
                  </a:lnTo>
                  <a:lnTo>
                    <a:pt x="3384" y="266"/>
                  </a:lnTo>
                  <a:lnTo>
                    <a:pt x="3384" y="264"/>
                  </a:lnTo>
                  <a:lnTo>
                    <a:pt x="3388" y="264"/>
                  </a:lnTo>
                  <a:lnTo>
                    <a:pt x="3391" y="264"/>
                  </a:lnTo>
                  <a:lnTo>
                    <a:pt x="3393" y="266"/>
                  </a:lnTo>
                  <a:lnTo>
                    <a:pt x="3395" y="267"/>
                  </a:lnTo>
                  <a:lnTo>
                    <a:pt x="3400" y="267"/>
                  </a:lnTo>
                  <a:lnTo>
                    <a:pt x="3400" y="266"/>
                  </a:lnTo>
                  <a:lnTo>
                    <a:pt x="3400" y="266"/>
                  </a:lnTo>
                  <a:lnTo>
                    <a:pt x="3400" y="267"/>
                  </a:lnTo>
                  <a:lnTo>
                    <a:pt x="3405" y="267"/>
                  </a:lnTo>
                  <a:lnTo>
                    <a:pt x="3405" y="267"/>
                  </a:lnTo>
                  <a:lnTo>
                    <a:pt x="3409" y="267"/>
                  </a:lnTo>
                  <a:lnTo>
                    <a:pt x="3409" y="269"/>
                  </a:lnTo>
                  <a:lnTo>
                    <a:pt x="3410" y="269"/>
                  </a:lnTo>
                  <a:lnTo>
                    <a:pt x="3412" y="271"/>
                  </a:lnTo>
                  <a:lnTo>
                    <a:pt x="3414" y="271"/>
                  </a:lnTo>
                  <a:lnTo>
                    <a:pt x="3416" y="274"/>
                  </a:lnTo>
                  <a:lnTo>
                    <a:pt x="3417" y="276"/>
                  </a:lnTo>
                  <a:lnTo>
                    <a:pt x="3417" y="278"/>
                  </a:lnTo>
                  <a:lnTo>
                    <a:pt x="3419" y="281"/>
                  </a:lnTo>
                  <a:lnTo>
                    <a:pt x="3419" y="285"/>
                  </a:lnTo>
                  <a:lnTo>
                    <a:pt x="3421" y="285"/>
                  </a:lnTo>
                  <a:lnTo>
                    <a:pt x="3423" y="288"/>
                  </a:lnTo>
                  <a:lnTo>
                    <a:pt x="3426" y="290"/>
                  </a:lnTo>
                  <a:lnTo>
                    <a:pt x="3429" y="290"/>
                  </a:lnTo>
                  <a:lnTo>
                    <a:pt x="3429" y="293"/>
                  </a:lnTo>
                  <a:lnTo>
                    <a:pt x="3431" y="295"/>
                  </a:lnTo>
                  <a:lnTo>
                    <a:pt x="3433" y="295"/>
                  </a:lnTo>
                  <a:lnTo>
                    <a:pt x="3435" y="297"/>
                  </a:lnTo>
                  <a:lnTo>
                    <a:pt x="3436" y="299"/>
                  </a:lnTo>
                  <a:lnTo>
                    <a:pt x="3436" y="299"/>
                  </a:lnTo>
                  <a:lnTo>
                    <a:pt x="3436" y="302"/>
                  </a:lnTo>
                  <a:lnTo>
                    <a:pt x="3443" y="304"/>
                  </a:lnTo>
                  <a:lnTo>
                    <a:pt x="3443" y="306"/>
                  </a:lnTo>
                  <a:lnTo>
                    <a:pt x="3445" y="306"/>
                  </a:lnTo>
                  <a:lnTo>
                    <a:pt x="3445" y="306"/>
                  </a:lnTo>
                  <a:lnTo>
                    <a:pt x="3447" y="306"/>
                  </a:lnTo>
                  <a:lnTo>
                    <a:pt x="3449" y="306"/>
                  </a:lnTo>
                  <a:lnTo>
                    <a:pt x="3450" y="306"/>
                  </a:lnTo>
                  <a:lnTo>
                    <a:pt x="3450" y="306"/>
                  </a:lnTo>
                  <a:lnTo>
                    <a:pt x="3452" y="306"/>
                  </a:lnTo>
                  <a:lnTo>
                    <a:pt x="3452" y="307"/>
                  </a:lnTo>
                  <a:lnTo>
                    <a:pt x="3463" y="309"/>
                  </a:lnTo>
                  <a:lnTo>
                    <a:pt x="3466" y="313"/>
                  </a:lnTo>
                  <a:lnTo>
                    <a:pt x="3470" y="313"/>
                  </a:lnTo>
                  <a:lnTo>
                    <a:pt x="3470" y="313"/>
                  </a:lnTo>
                  <a:lnTo>
                    <a:pt x="3475" y="313"/>
                  </a:lnTo>
                  <a:lnTo>
                    <a:pt x="3475" y="313"/>
                  </a:lnTo>
                  <a:lnTo>
                    <a:pt x="3477" y="313"/>
                  </a:lnTo>
                  <a:lnTo>
                    <a:pt x="3475" y="309"/>
                  </a:lnTo>
                  <a:lnTo>
                    <a:pt x="3475" y="306"/>
                  </a:lnTo>
                  <a:lnTo>
                    <a:pt x="3468" y="306"/>
                  </a:lnTo>
                  <a:lnTo>
                    <a:pt x="3468" y="302"/>
                  </a:lnTo>
                  <a:lnTo>
                    <a:pt x="3466" y="302"/>
                  </a:lnTo>
                  <a:lnTo>
                    <a:pt x="3468" y="297"/>
                  </a:lnTo>
                  <a:lnTo>
                    <a:pt x="3464" y="297"/>
                  </a:lnTo>
                  <a:lnTo>
                    <a:pt x="3463" y="295"/>
                  </a:lnTo>
                  <a:lnTo>
                    <a:pt x="3459" y="297"/>
                  </a:lnTo>
                  <a:lnTo>
                    <a:pt x="3459" y="293"/>
                  </a:lnTo>
                  <a:lnTo>
                    <a:pt x="3457" y="292"/>
                  </a:lnTo>
                  <a:lnTo>
                    <a:pt x="3457" y="290"/>
                  </a:lnTo>
                  <a:lnTo>
                    <a:pt x="3457" y="287"/>
                  </a:lnTo>
                  <a:lnTo>
                    <a:pt x="3454" y="285"/>
                  </a:lnTo>
                  <a:lnTo>
                    <a:pt x="3447" y="285"/>
                  </a:lnTo>
                  <a:lnTo>
                    <a:pt x="3447" y="281"/>
                  </a:lnTo>
                  <a:lnTo>
                    <a:pt x="3447" y="278"/>
                  </a:lnTo>
                  <a:lnTo>
                    <a:pt x="3447" y="276"/>
                  </a:lnTo>
                  <a:lnTo>
                    <a:pt x="3445" y="274"/>
                  </a:lnTo>
                  <a:lnTo>
                    <a:pt x="3445" y="269"/>
                  </a:lnTo>
                  <a:lnTo>
                    <a:pt x="3443" y="269"/>
                  </a:lnTo>
                  <a:lnTo>
                    <a:pt x="3442" y="269"/>
                  </a:lnTo>
                  <a:lnTo>
                    <a:pt x="3442" y="267"/>
                  </a:lnTo>
                  <a:lnTo>
                    <a:pt x="3442" y="269"/>
                  </a:lnTo>
                  <a:lnTo>
                    <a:pt x="3440" y="269"/>
                  </a:lnTo>
                  <a:lnTo>
                    <a:pt x="3438" y="267"/>
                  </a:lnTo>
                  <a:lnTo>
                    <a:pt x="3438" y="267"/>
                  </a:lnTo>
                  <a:lnTo>
                    <a:pt x="3436" y="267"/>
                  </a:lnTo>
                  <a:lnTo>
                    <a:pt x="3436" y="266"/>
                  </a:lnTo>
                  <a:lnTo>
                    <a:pt x="3433" y="262"/>
                  </a:lnTo>
                  <a:lnTo>
                    <a:pt x="3431" y="257"/>
                  </a:lnTo>
                  <a:lnTo>
                    <a:pt x="3429" y="257"/>
                  </a:lnTo>
                  <a:lnTo>
                    <a:pt x="3431" y="248"/>
                  </a:lnTo>
                  <a:lnTo>
                    <a:pt x="3431" y="248"/>
                  </a:lnTo>
                  <a:lnTo>
                    <a:pt x="3429" y="248"/>
                  </a:lnTo>
                  <a:lnTo>
                    <a:pt x="3429" y="246"/>
                  </a:lnTo>
                  <a:lnTo>
                    <a:pt x="3429" y="246"/>
                  </a:lnTo>
                  <a:lnTo>
                    <a:pt x="3429" y="245"/>
                  </a:lnTo>
                  <a:lnTo>
                    <a:pt x="3431" y="245"/>
                  </a:lnTo>
                  <a:lnTo>
                    <a:pt x="3431" y="246"/>
                  </a:lnTo>
                  <a:lnTo>
                    <a:pt x="3433" y="246"/>
                  </a:lnTo>
                  <a:lnTo>
                    <a:pt x="3435" y="246"/>
                  </a:lnTo>
                  <a:lnTo>
                    <a:pt x="3435" y="245"/>
                  </a:lnTo>
                  <a:lnTo>
                    <a:pt x="3438" y="243"/>
                  </a:lnTo>
                  <a:lnTo>
                    <a:pt x="3440" y="241"/>
                  </a:lnTo>
                  <a:lnTo>
                    <a:pt x="3440" y="238"/>
                  </a:lnTo>
                  <a:lnTo>
                    <a:pt x="3440" y="234"/>
                  </a:lnTo>
                  <a:lnTo>
                    <a:pt x="3438" y="234"/>
                  </a:lnTo>
                  <a:lnTo>
                    <a:pt x="3436" y="229"/>
                  </a:lnTo>
                  <a:lnTo>
                    <a:pt x="3433" y="229"/>
                  </a:lnTo>
                  <a:lnTo>
                    <a:pt x="3433" y="229"/>
                  </a:lnTo>
                  <a:lnTo>
                    <a:pt x="3431" y="229"/>
                  </a:lnTo>
                  <a:lnTo>
                    <a:pt x="3429" y="231"/>
                  </a:lnTo>
                  <a:lnTo>
                    <a:pt x="3428" y="229"/>
                  </a:lnTo>
                  <a:lnTo>
                    <a:pt x="3426" y="229"/>
                  </a:lnTo>
                  <a:lnTo>
                    <a:pt x="3424" y="227"/>
                  </a:lnTo>
                  <a:lnTo>
                    <a:pt x="3424" y="225"/>
                  </a:lnTo>
                  <a:lnTo>
                    <a:pt x="3423" y="224"/>
                  </a:lnTo>
                  <a:lnTo>
                    <a:pt x="3423" y="220"/>
                  </a:lnTo>
                  <a:lnTo>
                    <a:pt x="3409" y="218"/>
                  </a:lnTo>
                  <a:lnTo>
                    <a:pt x="3409" y="217"/>
                  </a:lnTo>
                  <a:lnTo>
                    <a:pt x="3409" y="215"/>
                  </a:lnTo>
                  <a:lnTo>
                    <a:pt x="3409" y="213"/>
                  </a:lnTo>
                  <a:close/>
                  <a:moveTo>
                    <a:pt x="590" y="136"/>
                  </a:moveTo>
                  <a:lnTo>
                    <a:pt x="591" y="136"/>
                  </a:lnTo>
                  <a:lnTo>
                    <a:pt x="591" y="136"/>
                  </a:lnTo>
                  <a:lnTo>
                    <a:pt x="591" y="135"/>
                  </a:lnTo>
                  <a:lnTo>
                    <a:pt x="593" y="135"/>
                  </a:lnTo>
                  <a:lnTo>
                    <a:pt x="593" y="135"/>
                  </a:lnTo>
                  <a:lnTo>
                    <a:pt x="593" y="135"/>
                  </a:lnTo>
                  <a:lnTo>
                    <a:pt x="591" y="135"/>
                  </a:lnTo>
                  <a:lnTo>
                    <a:pt x="590" y="136"/>
                  </a:lnTo>
                  <a:close/>
                  <a:moveTo>
                    <a:pt x="3199" y="138"/>
                  </a:moveTo>
                  <a:lnTo>
                    <a:pt x="3199" y="136"/>
                  </a:lnTo>
                  <a:lnTo>
                    <a:pt x="3194" y="136"/>
                  </a:lnTo>
                  <a:lnTo>
                    <a:pt x="3194" y="138"/>
                  </a:lnTo>
                  <a:lnTo>
                    <a:pt x="3199" y="138"/>
                  </a:lnTo>
                  <a:close/>
                  <a:moveTo>
                    <a:pt x="2742" y="138"/>
                  </a:moveTo>
                  <a:lnTo>
                    <a:pt x="2745" y="149"/>
                  </a:lnTo>
                  <a:lnTo>
                    <a:pt x="2747" y="152"/>
                  </a:lnTo>
                  <a:lnTo>
                    <a:pt x="2752" y="152"/>
                  </a:lnTo>
                  <a:lnTo>
                    <a:pt x="2751" y="149"/>
                  </a:lnTo>
                  <a:lnTo>
                    <a:pt x="2751" y="145"/>
                  </a:lnTo>
                  <a:lnTo>
                    <a:pt x="2749" y="142"/>
                  </a:lnTo>
                  <a:lnTo>
                    <a:pt x="2749" y="138"/>
                  </a:lnTo>
                  <a:lnTo>
                    <a:pt x="2745" y="138"/>
                  </a:lnTo>
                  <a:lnTo>
                    <a:pt x="2742" y="138"/>
                  </a:lnTo>
                  <a:close/>
                  <a:moveTo>
                    <a:pt x="3190" y="140"/>
                  </a:moveTo>
                  <a:lnTo>
                    <a:pt x="3190" y="138"/>
                  </a:lnTo>
                  <a:lnTo>
                    <a:pt x="3192" y="138"/>
                  </a:lnTo>
                  <a:lnTo>
                    <a:pt x="3192" y="138"/>
                  </a:lnTo>
                  <a:lnTo>
                    <a:pt x="3189" y="138"/>
                  </a:lnTo>
                  <a:lnTo>
                    <a:pt x="3189" y="138"/>
                  </a:lnTo>
                  <a:lnTo>
                    <a:pt x="3190" y="140"/>
                  </a:lnTo>
                  <a:lnTo>
                    <a:pt x="3190" y="140"/>
                  </a:lnTo>
                  <a:lnTo>
                    <a:pt x="3190" y="140"/>
                  </a:lnTo>
                  <a:close/>
                  <a:moveTo>
                    <a:pt x="3196" y="147"/>
                  </a:moveTo>
                  <a:lnTo>
                    <a:pt x="3197" y="147"/>
                  </a:lnTo>
                  <a:lnTo>
                    <a:pt x="3197" y="145"/>
                  </a:lnTo>
                  <a:lnTo>
                    <a:pt x="3199" y="145"/>
                  </a:lnTo>
                  <a:lnTo>
                    <a:pt x="3199" y="142"/>
                  </a:lnTo>
                  <a:lnTo>
                    <a:pt x="3199" y="142"/>
                  </a:lnTo>
                  <a:lnTo>
                    <a:pt x="3199" y="142"/>
                  </a:lnTo>
                  <a:lnTo>
                    <a:pt x="3194" y="142"/>
                  </a:lnTo>
                  <a:lnTo>
                    <a:pt x="3194" y="145"/>
                  </a:lnTo>
                  <a:lnTo>
                    <a:pt x="3194" y="145"/>
                  </a:lnTo>
                  <a:lnTo>
                    <a:pt x="3194" y="145"/>
                  </a:lnTo>
                  <a:lnTo>
                    <a:pt x="3196" y="147"/>
                  </a:lnTo>
                  <a:close/>
                  <a:moveTo>
                    <a:pt x="3155" y="143"/>
                  </a:moveTo>
                  <a:lnTo>
                    <a:pt x="3154" y="143"/>
                  </a:lnTo>
                  <a:lnTo>
                    <a:pt x="3154" y="143"/>
                  </a:lnTo>
                  <a:lnTo>
                    <a:pt x="3154" y="143"/>
                  </a:lnTo>
                  <a:lnTo>
                    <a:pt x="3152" y="143"/>
                  </a:lnTo>
                  <a:lnTo>
                    <a:pt x="3152" y="145"/>
                  </a:lnTo>
                  <a:lnTo>
                    <a:pt x="3155" y="145"/>
                  </a:lnTo>
                  <a:lnTo>
                    <a:pt x="3155" y="143"/>
                  </a:lnTo>
                  <a:close/>
                  <a:moveTo>
                    <a:pt x="3091" y="152"/>
                  </a:moveTo>
                  <a:lnTo>
                    <a:pt x="3091" y="150"/>
                  </a:lnTo>
                  <a:lnTo>
                    <a:pt x="3093" y="150"/>
                  </a:lnTo>
                  <a:lnTo>
                    <a:pt x="3093" y="149"/>
                  </a:lnTo>
                  <a:lnTo>
                    <a:pt x="3084" y="147"/>
                  </a:lnTo>
                  <a:lnTo>
                    <a:pt x="3082" y="147"/>
                  </a:lnTo>
                  <a:lnTo>
                    <a:pt x="3082" y="149"/>
                  </a:lnTo>
                  <a:lnTo>
                    <a:pt x="3082" y="149"/>
                  </a:lnTo>
                  <a:lnTo>
                    <a:pt x="3082" y="150"/>
                  </a:lnTo>
                  <a:lnTo>
                    <a:pt x="3082" y="152"/>
                  </a:lnTo>
                  <a:lnTo>
                    <a:pt x="3082" y="152"/>
                  </a:lnTo>
                  <a:lnTo>
                    <a:pt x="3089" y="152"/>
                  </a:lnTo>
                  <a:lnTo>
                    <a:pt x="3089" y="152"/>
                  </a:lnTo>
                  <a:lnTo>
                    <a:pt x="3091" y="152"/>
                  </a:lnTo>
                  <a:close/>
                  <a:moveTo>
                    <a:pt x="2845" y="157"/>
                  </a:moveTo>
                  <a:lnTo>
                    <a:pt x="2845" y="159"/>
                  </a:lnTo>
                  <a:lnTo>
                    <a:pt x="2845" y="159"/>
                  </a:lnTo>
                  <a:lnTo>
                    <a:pt x="2845" y="159"/>
                  </a:lnTo>
                  <a:lnTo>
                    <a:pt x="2845" y="161"/>
                  </a:lnTo>
                  <a:lnTo>
                    <a:pt x="2845" y="161"/>
                  </a:lnTo>
                  <a:lnTo>
                    <a:pt x="2845" y="163"/>
                  </a:lnTo>
                  <a:lnTo>
                    <a:pt x="2845" y="163"/>
                  </a:lnTo>
                  <a:lnTo>
                    <a:pt x="2845" y="166"/>
                  </a:lnTo>
                  <a:lnTo>
                    <a:pt x="2847" y="166"/>
                  </a:lnTo>
                  <a:lnTo>
                    <a:pt x="2847" y="168"/>
                  </a:lnTo>
                  <a:lnTo>
                    <a:pt x="2847" y="170"/>
                  </a:lnTo>
                  <a:lnTo>
                    <a:pt x="2848" y="170"/>
                  </a:lnTo>
                  <a:lnTo>
                    <a:pt x="2850" y="171"/>
                  </a:lnTo>
                  <a:lnTo>
                    <a:pt x="2852" y="173"/>
                  </a:lnTo>
                  <a:lnTo>
                    <a:pt x="2853" y="173"/>
                  </a:lnTo>
                  <a:lnTo>
                    <a:pt x="2853" y="173"/>
                  </a:lnTo>
                  <a:lnTo>
                    <a:pt x="2853" y="173"/>
                  </a:lnTo>
                  <a:lnTo>
                    <a:pt x="2853" y="173"/>
                  </a:lnTo>
                  <a:lnTo>
                    <a:pt x="2855" y="173"/>
                  </a:lnTo>
                  <a:lnTo>
                    <a:pt x="2853" y="163"/>
                  </a:lnTo>
                  <a:lnTo>
                    <a:pt x="2852" y="161"/>
                  </a:lnTo>
                  <a:lnTo>
                    <a:pt x="2852" y="159"/>
                  </a:lnTo>
                  <a:lnTo>
                    <a:pt x="2850" y="159"/>
                  </a:lnTo>
                  <a:lnTo>
                    <a:pt x="2850" y="156"/>
                  </a:lnTo>
                  <a:lnTo>
                    <a:pt x="2848" y="154"/>
                  </a:lnTo>
                  <a:lnTo>
                    <a:pt x="2848" y="152"/>
                  </a:lnTo>
                  <a:lnTo>
                    <a:pt x="2847" y="152"/>
                  </a:lnTo>
                  <a:lnTo>
                    <a:pt x="2847" y="150"/>
                  </a:lnTo>
                  <a:lnTo>
                    <a:pt x="2845" y="152"/>
                  </a:lnTo>
                  <a:lnTo>
                    <a:pt x="2845" y="150"/>
                  </a:lnTo>
                  <a:lnTo>
                    <a:pt x="2843" y="150"/>
                  </a:lnTo>
                  <a:lnTo>
                    <a:pt x="2841" y="149"/>
                  </a:lnTo>
                  <a:lnTo>
                    <a:pt x="2841" y="150"/>
                  </a:lnTo>
                  <a:lnTo>
                    <a:pt x="2840" y="150"/>
                  </a:lnTo>
                  <a:lnTo>
                    <a:pt x="2838" y="150"/>
                  </a:lnTo>
                  <a:lnTo>
                    <a:pt x="2840" y="152"/>
                  </a:lnTo>
                  <a:lnTo>
                    <a:pt x="2840" y="154"/>
                  </a:lnTo>
                  <a:lnTo>
                    <a:pt x="2840" y="156"/>
                  </a:lnTo>
                  <a:lnTo>
                    <a:pt x="2838" y="157"/>
                  </a:lnTo>
                  <a:lnTo>
                    <a:pt x="2845" y="157"/>
                  </a:lnTo>
                  <a:close/>
                  <a:moveTo>
                    <a:pt x="3183" y="152"/>
                  </a:moveTo>
                  <a:lnTo>
                    <a:pt x="3189" y="154"/>
                  </a:lnTo>
                  <a:lnTo>
                    <a:pt x="3189" y="150"/>
                  </a:lnTo>
                  <a:lnTo>
                    <a:pt x="3189" y="150"/>
                  </a:lnTo>
                  <a:lnTo>
                    <a:pt x="3189" y="149"/>
                  </a:lnTo>
                  <a:lnTo>
                    <a:pt x="3185" y="149"/>
                  </a:lnTo>
                  <a:lnTo>
                    <a:pt x="3185" y="150"/>
                  </a:lnTo>
                  <a:lnTo>
                    <a:pt x="3183" y="152"/>
                  </a:lnTo>
                  <a:close/>
                  <a:moveTo>
                    <a:pt x="3131" y="150"/>
                  </a:moveTo>
                  <a:lnTo>
                    <a:pt x="3128" y="149"/>
                  </a:lnTo>
                  <a:lnTo>
                    <a:pt x="3124" y="150"/>
                  </a:lnTo>
                  <a:lnTo>
                    <a:pt x="3121" y="150"/>
                  </a:lnTo>
                  <a:lnTo>
                    <a:pt x="3121" y="150"/>
                  </a:lnTo>
                  <a:lnTo>
                    <a:pt x="3121" y="152"/>
                  </a:lnTo>
                  <a:lnTo>
                    <a:pt x="3131" y="152"/>
                  </a:lnTo>
                  <a:lnTo>
                    <a:pt x="3131" y="150"/>
                  </a:lnTo>
                  <a:close/>
                  <a:moveTo>
                    <a:pt x="3115" y="152"/>
                  </a:moveTo>
                  <a:lnTo>
                    <a:pt x="3103" y="152"/>
                  </a:lnTo>
                  <a:lnTo>
                    <a:pt x="3103" y="156"/>
                  </a:lnTo>
                  <a:lnTo>
                    <a:pt x="3103" y="156"/>
                  </a:lnTo>
                  <a:lnTo>
                    <a:pt x="3103" y="156"/>
                  </a:lnTo>
                  <a:lnTo>
                    <a:pt x="3103" y="156"/>
                  </a:lnTo>
                  <a:lnTo>
                    <a:pt x="3115" y="156"/>
                  </a:lnTo>
                  <a:lnTo>
                    <a:pt x="3115" y="152"/>
                  </a:lnTo>
                  <a:close/>
                  <a:moveTo>
                    <a:pt x="1817" y="159"/>
                  </a:moveTo>
                  <a:lnTo>
                    <a:pt x="1817" y="159"/>
                  </a:lnTo>
                  <a:lnTo>
                    <a:pt x="1817" y="157"/>
                  </a:lnTo>
                  <a:lnTo>
                    <a:pt x="1815" y="157"/>
                  </a:lnTo>
                  <a:lnTo>
                    <a:pt x="1815" y="156"/>
                  </a:lnTo>
                  <a:lnTo>
                    <a:pt x="1810" y="156"/>
                  </a:lnTo>
                  <a:lnTo>
                    <a:pt x="1810" y="159"/>
                  </a:lnTo>
                  <a:lnTo>
                    <a:pt x="1817" y="159"/>
                  </a:lnTo>
                  <a:close/>
                  <a:moveTo>
                    <a:pt x="3421" y="164"/>
                  </a:moveTo>
                  <a:lnTo>
                    <a:pt x="3424" y="166"/>
                  </a:lnTo>
                  <a:lnTo>
                    <a:pt x="3428" y="166"/>
                  </a:lnTo>
                  <a:lnTo>
                    <a:pt x="3429" y="164"/>
                  </a:lnTo>
                  <a:lnTo>
                    <a:pt x="3431" y="164"/>
                  </a:lnTo>
                  <a:lnTo>
                    <a:pt x="3431" y="164"/>
                  </a:lnTo>
                  <a:lnTo>
                    <a:pt x="3431" y="164"/>
                  </a:lnTo>
                  <a:lnTo>
                    <a:pt x="3421" y="161"/>
                  </a:lnTo>
                  <a:lnTo>
                    <a:pt x="3421" y="163"/>
                  </a:lnTo>
                  <a:lnTo>
                    <a:pt x="3421" y="163"/>
                  </a:lnTo>
                  <a:lnTo>
                    <a:pt x="3421" y="164"/>
                  </a:lnTo>
                  <a:close/>
                  <a:moveTo>
                    <a:pt x="2763" y="166"/>
                  </a:moveTo>
                  <a:lnTo>
                    <a:pt x="2763" y="164"/>
                  </a:lnTo>
                  <a:lnTo>
                    <a:pt x="2763" y="164"/>
                  </a:lnTo>
                  <a:lnTo>
                    <a:pt x="2761" y="164"/>
                  </a:lnTo>
                  <a:lnTo>
                    <a:pt x="2761" y="164"/>
                  </a:lnTo>
                  <a:lnTo>
                    <a:pt x="2761" y="164"/>
                  </a:lnTo>
                  <a:lnTo>
                    <a:pt x="2761" y="168"/>
                  </a:lnTo>
                  <a:lnTo>
                    <a:pt x="2761" y="168"/>
                  </a:lnTo>
                  <a:lnTo>
                    <a:pt x="2763" y="168"/>
                  </a:lnTo>
                  <a:lnTo>
                    <a:pt x="2763" y="168"/>
                  </a:lnTo>
                  <a:lnTo>
                    <a:pt x="2763" y="166"/>
                  </a:lnTo>
                  <a:lnTo>
                    <a:pt x="2763" y="166"/>
                  </a:lnTo>
                  <a:close/>
                  <a:moveTo>
                    <a:pt x="2867" y="170"/>
                  </a:moveTo>
                  <a:lnTo>
                    <a:pt x="2867" y="170"/>
                  </a:lnTo>
                  <a:lnTo>
                    <a:pt x="2866" y="175"/>
                  </a:lnTo>
                  <a:lnTo>
                    <a:pt x="2867" y="177"/>
                  </a:lnTo>
                  <a:lnTo>
                    <a:pt x="2867" y="178"/>
                  </a:lnTo>
                  <a:lnTo>
                    <a:pt x="2871" y="178"/>
                  </a:lnTo>
                  <a:lnTo>
                    <a:pt x="2871" y="177"/>
                  </a:lnTo>
                  <a:lnTo>
                    <a:pt x="2876" y="177"/>
                  </a:lnTo>
                  <a:lnTo>
                    <a:pt x="2878" y="175"/>
                  </a:lnTo>
                  <a:lnTo>
                    <a:pt x="2878" y="173"/>
                  </a:lnTo>
                  <a:lnTo>
                    <a:pt x="2880" y="170"/>
                  </a:lnTo>
                  <a:lnTo>
                    <a:pt x="2878" y="170"/>
                  </a:lnTo>
                  <a:lnTo>
                    <a:pt x="2878" y="168"/>
                  </a:lnTo>
                  <a:lnTo>
                    <a:pt x="2874" y="168"/>
                  </a:lnTo>
                  <a:lnTo>
                    <a:pt x="2871" y="168"/>
                  </a:lnTo>
                  <a:lnTo>
                    <a:pt x="2867" y="170"/>
                  </a:lnTo>
                  <a:close/>
                  <a:moveTo>
                    <a:pt x="3471" y="171"/>
                  </a:moveTo>
                  <a:lnTo>
                    <a:pt x="3470" y="173"/>
                  </a:lnTo>
                  <a:lnTo>
                    <a:pt x="3471" y="173"/>
                  </a:lnTo>
                  <a:lnTo>
                    <a:pt x="3471" y="175"/>
                  </a:lnTo>
                  <a:lnTo>
                    <a:pt x="3475" y="175"/>
                  </a:lnTo>
                  <a:lnTo>
                    <a:pt x="3478" y="175"/>
                  </a:lnTo>
                  <a:lnTo>
                    <a:pt x="3478" y="173"/>
                  </a:lnTo>
                  <a:lnTo>
                    <a:pt x="3478" y="173"/>
                  </a:lnTo>
                  <a:lnTo>
                    <a:pt x="3478" y="173"/>
                  </a:lnTo>
                  <a:lnTo>
                    <a:pt x="3478" y="171"/>
                  </a:lnTo>
                  <a:lnTo>
                    <a:pt x="3478" y="171"/>
                  </a:lnTo>
                  <a:lnTo>
                    <a:pt x="3478" y="171"/>
                  </a:lnTo>
                  <a:lnTo>
                    <a:pt x="3478" y="171"/>
                  </a:lnTo>
                  <a:lnTo>
                    <a:pt x="3471" y="171"/>
                  </a:lnTo>
                  <a:close/>
                  <a:moveTo>
                    <a:pt x="3171" y="173"/>
                  </a:moveTo>
                  <a:lnTo>
                    <a:pt x="3171" y="173"/>
                  </a:lnTo>
                  <a:lnTo>
                    <a:pt x="3162" y="173"/>
                  </a:lnTo>
                  <a:lnTo>
                    <a:pt x="3162" y="173"/>
                  </a:lnTo>
                  <a:lnTo>
                    <a:pt x="3161" y="175"/>
                  </a:lnTo>
                  <a:lnTo>
                    <a:pt x="3159" y="175"/>
                  </a:lnTo>
                  <a:lnTo>
                    <a:pt x="3157" y="175"/>
                  </a:lnTo>
                  <a:lnTo>
                    <a:pt x="3157" y="178"/>
                  </a:lnTo>
                  <a:lnTo>
                    <a:pt x="3161" y="178"/>
                  </a:lnTo>
                  <a:lnTo>
                    <a:pt x="3161" y="180"/>
                  </a:lnTo>
                  <a:lnTo>
                    <a:pt x="3162" y="180"/>
                  </a:lnTo>
                  <a:lnTo>
                    <a:pt x="3164" y="182"/>
                  </a:lnTo>
                  <a:lnTo>
                    <a:pt x="3166" y="182"/>
                  </a:lnTo>
                  <a:lnTo>
                    <a:pt x="3168" y="178"/>
                  </a:lnTo>
                  <a:lnTo>
                    <a:pt x="3171" y="178"/>
                  </a:lnTo>
                  <a:lnTo>
                    <a:pt x="3171" y="180"/>
                  </a:lnTo>
                  <a:lnTo>
                    <a:pt x="3176" y="180"/>
                  </a:lnTo>
                  <a:lnTo>
                    <a:pt x="3176" y="182"/>
                  </a:lnTo>
                  <a:lnTo>
                    <a:pt x="3176" y="182"/>
                  </a:lnTo>
                  <a:lnTo>
                    <a:pt x="3178" y="182"/>
                  </a:lnTo>
                  <a:lnTo>
                    <a:pt x="3178" y="180"/>
                  </a:lnTo>
                  <a:lnTo>
                    <a:pt x="3180" y="180"/>
                  </a:lnTo>
                  <a:lnTo>
                    <a:pt x="3180" y="180"/>
                  </a:lnTo>
                  <a:lnTo>
                    <a:pt x="3190" y="184"/>
                  </a:lnTo>
                  <a:lnTo>
                    <a:pt x="3190" y="184"/>
                  </a:lnTo>
                  <a:lnTo>
                    <a:pt x="3192" y="184"/>
                  </a:lnTo>
                  <a:lnTo>
                    <a:pt x="3194" y="184"/>
                  </a:lnTo>
                  <a:lnTo>
                    <a:pt x="3196" y="184"/>
                  </a:lnTo>
                  <a:lnTo>
                    <a:pt x="3194" y="180"/>
                  </a:lnTo>
                  <a:lnTo>
                    <a:pt x="3194" y="178"/>
                  </a:lnTo>
                  <a:lnTo>
                    <a:pt x="3194" y="178"/>
                  </a:lnTo>
                  <a:lnTo>
                    <a:pt x="3192" y="177"/>
                  </a:lnTo>
                  <a:lnTo>
                    <a:pt x="3189" y="175"/>
                  </a:lnTo>
                  <a:lnTo>
                    <a:pt x="3187" y="175"/>
                  </a:lnTo>
                  <a:lnTo>
                    <a:pt x="3183" y="173"/>
                  </a:lnTo>
                  <a:lnTo>
                    <a:pt x="3180" y="173"/>
                  </a:lnTo>
                  <a:lnTo>
                    <a:pt x="3178" y="175"/>
                  </a:lnTo>
                  <a:lnTo>
                    <a:pt x="3175" y="175"/>
                  </a:lnTo>
                  <a:lnTo>
                    <a:pt x="3175" y="173"/>
                  </a:lnTo>
                  <a:lnTo>
                    <a:pt x="3171" y="173"/>
                  </a:lnTo>
                  <a:close/>
                  <a:moveTo>
                    <a:pt x="3126" y="177"/>
                  </a:moveTo>
                  <a:lnTo>
                    <a:pt x="3126" y="180"/>
                  </a:lnTo>
                  <a:lnTo>
                    <a:pt x="3129" y="180"/>
                  </a:lnTo>
                  <a:lnTo>
                    <a:pt x="3129" y="180"/>
                  </a:lnTo>
                  <a:lnTo>
                    <a:pt x="3131" y="182"/>
                  </a:lnTo>
                  <a:lnTo>
                    <a:pt x="3135" y="182"/>
                  </a:lnTo>
                  <a:lnTo>
                    <a:pt x="3136" y="185"/>
                  </a:lnTo>
                  <a:lnTo>
                    <a:pt x="3138" y="185"/>
                  </a:lnTo>
                  <a:lnTo>
                    <a:pt x="3138" y="184"/>
                  </a:lnTo>
                  <a:lnTo>
                    <a:pt x="3141" y="184"/>
                  </a:lnTo>
                  <a:lnTo>
                    <a:pt x="3145" y="184"/>
                  </a:lnTo>
                  <a:lnTo>
                    <a:pt x="3147" y="184"/>
                  </a:lnTo>
                  <a:lnTo>
                    <a:pt x="3148" y="182"/>
                  </a:lnTo>
                  <a:lnTo>
                    <a:pt x="3148" y="178"/>
                  </a:lnTo>
                  <a:lnTo>
                    <a:pt x="3145" y="178"/>
                  </a:lnTo>
                  <a:lnTo>
                    <a:pt x="3145" y="173"/>
                  </a:lnTo>
                  <a:lnTo>
                    <a:pt x="3126" y="177"/>
                  </a:lnTo>
                  <a:close/>
                  <a:moveTo>
                    <a:pt x="3482" y="177"/>
                  </a:moveTo>
                  <a:lnTo>
                    <a:pt x="3494" y="184"/>
                  </a:lnTo>
                  <a:lnTo>
                    <a:pt x="3494" y="185"/>
                  </a:lnTo>
                  <a:lnTo>
                    <a:pt x="3499" y="185"/>
                  </a:lnTo>
                  <a:lnTo>
                    <a:pt x="3499" y="182"/>
                  </a:lnTo>
                  <a:lnTo>
                    <a:pt x="3494" y="180"/>
                  </a:lnTo>
                  <a:lnTo>
                    <a:pt x="3491" y="178"/>
                  </a:lnTo>
                  <a:lnTo>
                    <a:pt x="3487" y="177"/>
                  </a:lnTo>
                  <a:lnTo>
                    <a:pt x="3482" y="175"/>
                  </a:lnTo>
                  <a:lnTo>
                    <a:pt x="3482" y="177"/>
                  </a:lnTo>
                  <a:close/>
                  <a:moveTo>
                    <a:pt x="3510" y="206"/>
                  </a:moveTo>
                  <a:lnTo>
                    <a:pt x="3512" y="199"/>
                  </a:lnTo>
                  <a:lnTo>
                    <a:pt x="3513" y="199"/>
                  </a:lnTo>
                  <a:lnTo>
                    <a:pt x="3513" y="197"/>
                  </a:lnTo>
                  <a:lnTo>
                    <a:pt x="3512" y="196"/>
                  </a:lnTo>
                  <a:lnTo>
                    <a:pt x="3510" y="194"/>
                  </a:lnTo>
                  <a:lnTo>
                    <a:pt x="3508" y="190"/>
                  </a:lnTo>
                  <a:lnTo>
                    <a:pt x="3505" y="187"/>
                  </a:lnTo>
                  <a:lnTo>
                    <a:pt x="3499" y="185"/>
                  </a:lnTo>
                  <a:lnTo>
                    <a:pt x="3501" y="189"/>
                  </a:lnTo>
                  <a:lnTo>
                    <a:pt x="3503" y="192"/>
                  </a:lnTo>
                  <a:lnTo>
                    <a:pt x="3503" y="194"/>
                  </a:lnTo>
                  <a:lnTo>
                    <a:pt x="3505" y="196"/>
                  </a:lnTo>
                  <a:lnTo>
                    <a:pt x="3506" y="197"/>
                  </a:lnTo>
                  <a:lnTo>
                    <a:pt x="3506" y="201"/>
                  </a:lnTo>
                  <a:lnTo>
                    <a:pt x="3505" y="204"/>
                  </a:lnTo>
                  <a:lnTo>
                    <a:pt x="3508" y="206"/>
                  </a:lnTo>
                  <a:lnTo>
                    <a:pt x="3510" y="206"/>
                  </a:lnTo>
                  <a:close/>
                  <a:moveTo>
                    <a:pt x="3464" y="225"/>
                  </a:moveTo>
                  <a:lnTo>
                    <a:pt x="3461" y="225"/>
                  </a:lnTo>
                  <a:lnTo>
                    <a:pt x="3459" y="224"/>
                  </a:lnTo>
                  <a:lnTo>
                    <a:pt x="3457" y="224"/>
                  </a:lnTo>
                  <a:lnTo>
                    <a:pt x="3456" y="222"/>
                  </a:lnTo>
                  <a:lnTo>
                    <a:pt x="3454" y="224"/>
                  </a:lnTo>
                  <a:lnTo>
                    <a:pt x="3450" y="225"/>
                  </a:lnTo>
                  <a:lnTo>
                    <a:pt x="3452" y="227"/>
                  </a:lnTo>
                  <a:lnTo>
                    <a:pt x="3454" y="229"/>
                  </a:lnTo>
                  <a:lnTo>
                    <a:pt x="3457" y="229"/>
                  </a:lnTo>
                  <a:lnTo>
                    <a:pt x="3457" y="231"/>
                  </a:lnTo>
                  <a:lnTo>
                    <a:pt x="3463" y="232"/>
                  </a:lnTo>
                  <a:lnTo>
                    <a:pt x="3466" y="232"/>
                  </a:lnTo>
                  <a:lnTo>
                    <a:pt x="3471" y="232"/>
                  </a:lnTo>
                  <a:lnTo>
                    <a:pt x="3471" y="231"/>
                  </a:lnTo>
                  <a:lnTo>
                    <a:pt x="3473" y="232"/>
                  </a:lnTo>
                  <a:lnTo>
                    <a:pt x="3475" y="232"/>
                  </a:lnTo>
                  <a:lnTo>
                    <a:pt x="3478" y="232"/>
                  </a:lnTo>
                  <a:lnTo>
                    <a:pt x="3478" y="231"/>
                  </a:lnTo>
                  <a:lnTo>
                    <a:pt x="3485" y="231"/>
                  </a:lnTo>
                  <a:lnTo>
                    <a:pt x="3487" y="227"/>
                  </a:lnTo>
                  <a:lnTo>
                    <a:pt x="3491" y="225"/>
                  </a:lnTo>
                  <a:lnTo>
                    <a:pt x="3492" y="224"/>
                  </a:lnTo>
                  <a:lnTo>
                    <a:pt x="3492" y="222"/>
                  </a:lnTo>
                  <a:lnTo>
                    <a:pt x="3494" y="218"/>
                  </a:lnTo>
                  <a:lnTo>
                    <a:pt x="3501" y="218"/>
                  </a:lnTo>
                  <a:lnTo>
                    <a:pt x="3501" y="217"/>
                  </a:lnTo>
                  <a:lnTo>
                    <a:pt x="3501" y="217"/>
                  </a:lnTo>
                  <a:lnTo>
                    <a:pt x="3501" y="215"/>
                  </a:lnTo>
                  <a:lnTo>
                    <a:pt x="3501" y="211"/>
                  </a:lnTo>
                  <a:lnTo>
                    <a:pt x="3505" y="210"/>
                  </a:lnTo>
                  <a:lnTo>
                    <a:pt x="3505" y="208"/>
                  </a:lnTo>
                  <a:lnTo>
                    <a:pt x="3505" y="208"/>
                  </a:lnTo>
                  <a:lnTo>
                    <a:pt x="3505" y="206"/>
                  </a:lnTo>
                  <a:lnTo>
                    <a:pt x="3505" y="206"/>
                  </a:lnTo>
                  <a:lnTo>
                    <a:pt x="3505" y="203"/>
                  </a:lnTo>
                  <a:lnTo>
                    <a:pt x="3501" y="203"/>
                  </a:lnTo>
                  <a:lnTo>
                    <a:pt x="3501" y="199"/>
                  </a:lnTo>
                  <a:lnTo>
                    <a:pt x="3499" y="199"/>
                  </a:lnTo>
                  <a:lnTo>
                    <a:pt x="3498" y="201"/>
                  </a:lnTo>
                  <a:lnTo>
                    <a:pt x="3496" y="201"/>
                  </a:lnTo>
                  <a:lnTo>
                    <a:pt x="3494" y="201"/>
                  </a:lnTo>
                  <a:lnTo>
                    <a:pt x="3494" y="204"/>
                  </a:lnTo>
                  <a:lnTo>
                    <a:pt x="3496" y="204"/>
                  </a:lnTo>
                  <a:lnTo>
                    <a:pt x="3494" y="206"/>
                  </a:lnTo>
                  <a:lnTo>
                    <a:pt x="3494" y="208"/>
                  </a:lnTo>
                  <a:lnTo>
                    <a:pt x="3492" y="210"/>
                  </a:lnTo>
                  <a:lnTo>
                    <a:pt x="3491" y="210"/>
                  </a:lnTo>
                  <a:lnTo>
                    <a:pt x="3491" y="210"/>
                  </a:lnTo>
                  <a:lnTo>
                    <a:pt x="3489" y="210"/>
                  </a:lnTo>
                  <a:lnTo>
                    <a:pt x="3489" y="213"/>
                  </a:lnTo>
                  <a:lnTo>
                    <a:pt x="3489" y="213"/>
                  </a:lnTo>
                  <a:lnTo>
                    <a:pt x="3489" y="217"/>
                  </a:lnTo>
                  <a:lnTo>
                    <a:pt x="3487" y="218"/>
                  </a:lnTo>
                  <a:lnTo>
                    <a:pt x="3487" y="218"/>
                  </a:lnTo>
                  <a:lnTo>
                    <a:pt x="3482" y="218"/>
                  </a:lnTo>
                  <a:lnTo>
                    <a:pt x="3482" y="220"/>
                  </a:lnTo>
                  <a:lnTo>
                    <a:pt x="3478" y="220"/>
                  </a:lnTo>
                  <a:lnTo>
                    <a:pt x="3477" y="220"/>
                  </a:lnTo>
                  <a:lnTo>
                    <a:pt x="3475" y="218"/>
                  </a:lnTo>
                  <a:lnTo>
                    <a:pt x="3475" y="217"/>
                  </a:lnTo>
                  <a:lnTo>
                    <a:pt x="3475" y="217"/>
                  </a:lnTo>
                  <a:lnTo>
                    <a:pt x="3475" y="217"/>
                  </a:lnTo>
                  <a:lnTo>
                    <a:pt x="3475" y="215"/>
                  </a:lnTo>
                  <a:lnTo>
                    <a:pt x="3473" y="215"/>
                  </a:lnTo>
                  <a:lnTo>
                    <a:pt x="3471" y="217"/>
                  </a:lnTo>
                  <a:lnTo>
                    <a:pt x="3471" y="220"/>
                  </a:lnTo>
                  <a:lnTo>
                    <a:pt x="3470" y="222"/>
                  </a:lnTo>
                  <a:lnTo>
                    <a:pt x="3466" y="222"/>
                  </a:lnTo>
                  <a:lnTo>
                    <a:pt x="3464" y="224"/>
                  </a:lnTo>
                  <a:lnTo>
                    <a:pt x="3464" y="225"/>
                  </a:lnTo>
                  <a:close/>
                  <a:moveTo>
                    <a:pt x="3087" y="208"/>
                  </a:moveTo>
                  <a:lnTo>
                    <a:pt x="3087" y="208"/>
                  </a:lnTo>
                  <a:lnTo>
                    <a:pt x="3087" y="210"/>
                  </a:lnTo>
                  <a:lnTo>
                    <a:pt x="3086" y="210"/>
                  </a:lnTo>
                  <a:lnTo>
                    <a:pt x="3086" y="210"/>
                  </a:lnTo>
                  <a:lnTo>
                    <a:pt x="3084" y="206"/>
                  </a:lnTo>
                  <a:lnTo>
                    <a:pt x="3084" y="206"/>
                  </a:lnTo>
                  <a:lnTo>
                    <a:pt x="3084" y="206"/>
                  </a:lnTo>
                  <a:lnTo>
                    <a:pt x="3082" y="206"/>
                  </a:lnTo>
                  <a:lnTo>
                    <a:pt x="3082" y="206"/>
                  </a:lnTo>
                  <a:lnTo>
                    <a:pt x="3082" y="210"/>
                  </a:lnTo>
                  <a:lnTo>
                    <a:pt x="3080" y="210"/>
                  </a:lnTo>
                  <a:lnTo>
                    <a:pt x="3080" y="213"/>
                  </a:lnTo>
                  <a:lnTo>
                    <a:pt x="3082" y="215"/>
                  </a:lnTo>
                  <a:lnTo>
                    <a:pt x="3082" y="215"/>
                  </a:lnTo>
                  <a:lnTo>
                    <a:pt x="3084" y="213"/>
                  </a:lnTo>
                  <a:lnTo>
                    <a:pt x="3086" y="220"/>
                  </a:lnTo>
                  <a:lnTo>
                    <a:pt x="3089" y="220"/>
                  </a:lnTo>
                  <a:lnTo>
                    <a:pt x="3091" y="218"/>
                  </a:lnTo>
                  <a:lnTo>
                    <a:pt x="3093" y="217"/>
                  </a:lnTo>
                  <a:lnTo>
                    <a:pt x="3093" y="215"/>
                  </a:lnTo>
                  <a:lnTo>
                    <a:pt x="3094" y="213"/>
                  </a:lnTo>
                  <a:lnTo>
                    <a:pt x="3093" y="213"/>
                  </a:lnTo>
                  <a:lnTo>
                    <a:pt x="3091" y="210"/>
                  </a:lnTo>
                  <a:lnTo>
                    <a:pt x="3091" y="206"/>
                  </a:lnTo>
                  <a:lnTo>
                    <a:pt x="3093" y="204"/>
                  </a:lnTo>
                  <a:lnTo>
                    <a:pt x="3093" y="201"/>
                  </a:lnTo>
                  <a:lnTo>
                    <a:pt x="3093" y="201"/>
                  </a:lnTo>
                  <a:lnTo>
                    <a:pt x="3093" y="201"/>
                  </a:lnTo>
                  <a:lnTo>
                    <a:pt x="3087" y="201"/>
                  </a:lnTo>
                  <a:lnTo>
                    <a:pt x="3087" y="208"/>
                  </a:lnTo>
                  <a:close/>
                  <a:moveTo>
                    <a:pt x="3548" y="234"/>
                  </a:moveTo>
                  <a:lnTo>
                    <a:pt x="3548" y="232"/>
                  </a:lnTo>
                  <a:lnTo>
                    <a:pt x="3541" y="227"/>
                  </a:lnTo>
                  <a:lnTo>
                    <a:pt x="3541" y="222"/>
                  </a:lnTo>
                  <a:lnTo>
                    <a:pt x="3541" y="222"/>
                  </a:lnTo>
                  <a:lnTo>
                    <a:pt x="3539" y="220"/>
                  </a:lnTo>
                  <a:lnTo>
                    <a:pt x="3538" y="220"/>
                  </a:lnTo>
                  <a:lnTo>
                    <a:pt x="3536" y="218"/>
                  </a:lnTo>
                  <a:lnTo>
                    <a:pt x="3534" y="213"/>
                  </a:lnTo>
                  <a:lnTo>
                    <a:pt x="3532" y="213"/>
                  </a:lnTo>
                  <a:lnTo>
                    <a:pt x="3532" y="218"/>
                  </a:lnTo>
                  <a:lnTo>
                    <a:pt x="3534" y="218"/>
                  </a:lnTo>
                  <a:lnTo>
                    <a:pt x="3532" y="225"/>
                  </a:lnTo>
                  <a:lnTo>
                    <a:pt x="3534" y="225"/>
                  </a:lnTo>
                  <a:lnTo>
                    <a:pt x="3534" y="229"/>
                  </a:lnTo>
                  <a:lnTo>
                    <a:pt x="3536" y="231"/>
                  </a:lnTo>
                  <a:lnTo>
                    <a:pt x="3538" y="238"/>
                  </a:lnTo>
                  <a:lnTo>
                    <a:pt x="3538" y="238"/>
                  </a:lnTo>
                  <a:lnTo>
                    <a:pt x="3539" y="239"/>
                  </a:lnTo>
                  <a:lnTo>
                    <a:pt x="3541" y="241"/>
                  </a:lnTo>
                  <a:lnTo>
                    <a:pt x="3541" y="243"/>
                  </a:lnTo>
                  <a:lnTo>
                    <a:pt x="3545" y="245"/>
                  </a:lnTo>
                  <a:lnTo>
                    <a:pt x="3545" y="246"/>
                  </a:lnTo>
                  <a:lnTo>
                    <a:pt x="3548" y="246"/>
                  </a:lnTo>
                  <a:lnTo>
                    <a:pt x="3550" y="248"/>
                  </a:lnTo>
                  <a:lnTo>
                    <a:pt x="3553" y="246"/>
                  </a:lnTo>
                  <a:lnTo>
                    <a:pt x="3555" y="243"/>
                  </a:lnTo>
                  <a:lnTo>
                    <a:pt x="3555" y="243"/>
                  </a:lnTo>
                  <a:lnTo>
                    <a:pt x="3552" y="234"/>
                  </a:lnTo>
                  <a:lnTo>
                    <a:pt x="3548" y="234"/>
                  </a:lnTo>
                  <a:close/>
                  <a:moveTo>
                    <a:pt x="3424" y="217"/>
                  </a:moveTo>
                  <a:lnTo>
                    <a:pt x="3426" y="217"/>
                  </a:lnTo>
                  <a:lnTo>
                    <a:pt x="3426" y="217"/>
                  </a:lnTo>
                  <a:lnTo>
                    <a:pt x="3426" y="217"/>
                  </a:lnTo>
                  <a:lnTo>
                    <a:pt x="3426" y="217"/>
                  </a:lnTo>
                  <a:lnTo>
                    <a:pt x="3426" y="217"/>
                  </a:lnTo>
                  <a:lnTo>
                    <a:pt x="3428" y="215"/>
                  </a:lnTo>
                  <a:lnTo>
                    <a:pt x="3428" y="215"/>
                  </a:lnTo>
                  <a:lnTo>
                    <a:pt x="3426" y="215"/>
                  </a:lnTo>
                  <a:lnTo>
                    <a:pt x="3426" y="213"/>
                  </a:lnTo>
                  <a:lnTo>
                    <a:pt x="3424" y="217"/>
                  </a:lnTo>
                  <a:close/>
                  <a:moveTo>
                    <a:pt x="2949" y="262"/>
                  </a:moveTo>
                  <a:lnTo>
                    <a:pt x="2951" y="262"/>
                  </a:lnTo>
                  <a:lnTo>
                    <a:pt x="2953" y="264"/>
                  </a:lnTo>
                  <a:lnTo>
                    <a:pt x="2955" y="264"/>
                  </a:lnTo>
                  <a:lnTo>
                    <a:pt x="2955" y="267"/>
                  </a:lnTo>
                  <a:lnTo>
                    <a:pt x="2960" y="267"/>
                  </a:lnTo>
                  <a:lnTo>
                    <a:pt x="2960" y="269"/>
                  </a:lnTo>
                  <a:lnTo>
                    <a:pt x="2965" y="269"/>
                  </a:lnTo>
                  <a:lnTo>
                    <a:pt x="2967" y="271"/>
                  </a:lnTo>
                  <a:lnTo>
                    <a:pt x="2969" y="271"/>
                  </a:lnTo>
                  <a:lnTo>
                    <a:pt x="2969" y="273"/>
                  </a:lnTo>
                  <a:lnTo>
                    <a:pt x="2970" y="273"/>
                  </a:lnTo>
                  <a:lnTo>
                    <a:pt x="2969" y="267"/>
                  </a:lnTo>
                  <a:lnTo>
                    <a:pt x="2967" y="267"/>
                  </a:lnTo>
                  <a:lnTo>
                    <a:pt x="2967" y="264"/>
                  </a:lnTo>
                  <a:lnTo>
                    <a:pt x="2967" y="264"/>
                  </a:lnTo>
                  <a:lnTo>
                    <a:pt x="2965" y="262"/>
                  </a:lnTo>
                  <a:lnTo>
                    <a:pt x="2965" y="259"/>
                  </a:lnTo>
                  <a:lnTo>
                    <a:pt x="2965" y="257"/>
                  </a:lnTo>
                  <a:lnTo>
                    <a:pt x="2967" y="255"/>
                  </a:lnTo>
                  <a:lnTo>
                    <a:pt x="2967" y="252"/>
                  </a:lnTo>
                  <a:lnTo>
                    <a:pt x="2965" y="250"/>
                  </a:lnTo>
                  <a:lnTo>
                    <a:pt x="2962" y="248"/>
                  </a:lnTo>
                  <a:lnTo>
                    <a:pt x="2962" y="248"/>
                  </a:lnTo>
                  <a:lnTo>
                    <a:pt x="2955" y="248"/>
                  </a:lnTo>
                  <a:lnTo>
                    <a:pt x="2955" y="248"/>
                  </a:lnTo>
                  <a:lnTo>
                    <a:pt x="2955" y="248"/>
                  </a:lnTo>
                  <a:lnTo>
                    <a:pt x="2955" y="248"/>
                  </a:lnTo>
                  <a:lnTo>
                    <a:pt x="2949" y="248"/>
                  </a:lnTo>
                  <a:lnTo>
                    <a:pt x="2949" y="248"/>
                  </a:lnTo>
                  <a:lnTo>
                    <a:pt x="2943" y="248"/>
                  </a:lnTo>
                  <a:lnTo>
                    <a:pt x="2943" y="246"/>
                  </a:lnTo>
                  <a:lnTo>
                    <a:pt x="2943" y="245"/>
                  </a:lnTo>
                  <a:lnTo>
                    <a:pt x="2943" y="241"/>
                  </a:lnTo>
                  <a:lnTo>
                    <a:pt x="2943" y="241"/>
                  </a:lnTo>
                  <a:lnTo>
                    <a:pt x="2944" y="239"/>
                  </a:lnTo>
                  <a:lnTo>
                    <a:pt x="2943" y="238"/>
                  </a:lnTo>
                  <a:lnTo>
                    <a:pt x="2941" y="238"/>
                  </a:lnTo>
                  <a:lnTo>
                    <a:pt x="2941" y="231"/>
                  </a:lnTo>
                  <a:lnTo>
                    <a:pt x="2937" y="231"/>
                  </a:lnTo>
                  <a:lnTo>
                    <a:pt x="2936" y="231"/>
                  </a:lnTo>
                  <a:lnTo>
                    <a:pt x="2932" y="232"/>
                  </a:lnTo>
                  <a:lnTo>
                    <a:pt x="2932" y="229"/>
                  </a:lnTo>
                  <a:lnTo>
                    <a:pt x="2925" y="227"/>
                  </a:lnTo>
                  <a:lnTo>
                    <a:pt x="2925" y="227"/>
                  </a:lnTo>
                  <a:lnTo>
                    <a:pt x="2922" y="227"/>
                  </a:lnTo>
                  <a:lnTo>
                    <a:pt x="2922" y="227"/>
                  </a:lnTo>
                  <a:lnTo>
                    <a:pt x="2920" y="227"/>
                  </a:lnTo>
                  <a:lnTo>
                    <a:pt x="2918" y="227"/>
                  </a:lnTo>
                  <a:lnTo>
                    <a:pt x="2918" y="227"/>
                  </a:lnTo>
                  <a:lnTo>
                    <a:pt x="2916" y="225"/>
                  </a:lnTo>
                  <a:lnTo>
                    <a:pt x="2913" y="225"/>
                  </a:lnTo>
                  <a:lnTo>
                    <a:pt x="2911" y="227"/>
                  </a:lnTo>
                  <a:lnTo>
                    <a:pt x="2911" y="231"/>
                  </a:lnTo>
                  <a:lnTo>
                    <a:pt x="2895" y="231"/>
                  </a:lnTo>
                  <a:lnTo>
                    <a:pt x="2895" y="229"/>
                  </a:lnTo>
                  <a:lnTo>
                    <a:pt x="2892" y="229"/>
                  </a:lnTo>
                  <a:lnTo>
                    <a:pt x="2892" y="227"/>
                  </a:lnTo>
                  <a:lnTo>
                    <a:pt x="2888" y="227"/>
                  </a:lnTo>
                  <a:lnTo>
                    <a:pt x="2887" y="227"/>
                  </a:lnTo>
                  <a:lnTo>
                    <a:pt x="2885" y="227"/>
                  </a:lnTo>
                  <a:lnTo>
                    <a:pt x="2883" y="225"/>
                  </a:lnTo>
                  <a:lnTo>
                    <a:pt x="2881" y="224"/>
                  </a:lnTo>
                  <a:lnTo>
                    <a:pt x="2881" y="224"/>
                  </a:lnTo>
                  <a:lnTo>
                    <a:pt x="2881" y="222"/>
                  </a:lnTo>
                  <a:lnTo>
                    <a:pt x="2881" y="222"/>
                  </a:lnTo>
                  <a:lnTo>
                    <a:pt x="2880" y="220"/>
                  </a:lnTo>
                  <a:lnTo>
                    <a:pt x="2880" y="220"/>
                  </a:lnTo>
                  <a:lnTo>
                    <a:pt x="2878" y="220"/>
                  </a:lnTo>
                  <a:lnTo>
                    <a:pt x="2876" y="220"/>
                  </a:lnTo>
                  <a:lnTo>
                    <a:pt x="2874" y="218"/>
                  </a:lnTo>
                  <a:lnTo>
                    <a:pt x="2871" y="218"/>
                  </a:lnTo>
                  <a:lnTo>
                    <a:pt x="2871" y="220"/>
                  </a:lnTo>
                  <a:lnTo>
                    <a:pt x="2869" y="220"/>
                  </a:lnTo>
                  <a:lnTo>
                    <a:pt x="2867" y="220"/>
                  </a:lnTo>
                  <a:lnTo>
                    <a:pt x="2867" y="218"/>
                  </a:lnTo>
                  <a:lnTo>
                    <a:pt x="2859" y="217"/>
                  </a:lnTo>
                  <a:lnTo>
                    <a:pt x="2857" y="218"/>
                  </a:lnTo>
                  <a:lnTo>
                    <a:pt x="2841" y="218"/>
                  </a:lnTo>
                  <a:lnTo>
                    <a:pt x="2840" y="224"/>
                  </a:lnTo>
                  <a:lnTo>
                    <a:pt x="2838" y="227"/>
                  </a:lnTo>
                  <a:lnTo>
                    <a:pt x="2836" y="232"/>
                  </a:lnTo>
                  <a:lnTo>
                    <a:pt x="2833" y="234"/>
                  </a:lnTo>
                  <a:lnTo>
                    <a:pt x="2834" y="238"/>
                  </a:lnTo>
                  <a:lnTo>
                    <a:pt x="2838" y="238"/>
                  </a:lnTo>
                  <a:lnTo>
                    <a:pt x="2838" y="236"/>
                  </a:lnTo>
                  <a:lnTo>
                    <a:pt x="2850" y="238"/>
                  </a:lnTo>
                  <a:lnTo>
                    <a:pt x="2850" y="239"/>
                  </a:lnTo>
                  <a:lnTo>
                    <a:pt x="2847" y="239"/>
                  </a:lnTo>
                  <a:lnTo>
                    <a:pt x="2847" y="243"/>
                  </a:lnTo>
                  <a:lnTo>
                    <a:pt x="2850" y="245"/>
                  </a:lnTo>
                  <a:lnTo>
                    <a:pt x="2852" y="243"/>
                  </a:lnTo>
                  <a:lnTo>
                    <a:pt x="2853" y="243"/>
                  </a:lnTo>
                  <a:lnTo>
                    <a:pt x="2855" y="243"/>
                  </a:lnTo>
                  <a:lnTo>
                    <a:pt x="2855" y="245"/>
                  </a:lnTo>
                  <a:lnTo>
                    <a:pt x="2859" y="245"/>
                  </a:lnTo>
                  <a:lnTo>
                    <a:pt x="2859" y="246"/>
                  </a:lnTo>
                  <a:lnTo>
                    <a:pt x="2864" y="246"/>
                  </a:lnTo>
                  <a:lnTo>
                    <a:pt x="2864" y="246"/>
                  </a:lnTo>
                  <a:lnTo>
                    <a:pt x="2867" y="248"/>
                  </a:lnTo>
                  <a:lnTo>
                    <a:pt x="2867" y="248"/>
                  </a:lnTo>
                  <a:lnTo>
                    <a:pt x="2867" y="248"/>
                  </a:lnTo>
                  <a:lnTo>
                    <a:pt x="2869" y="252"/>
                  </a:lnTo>
                  <a:lnTo>
                    <a:pt x="2878" y="252"/>
                  </a:lnTo>
                  <a:lnTo>
                    <a:pt x="2878" y="252"/>
                  </a:lnTo>
                  <a:lnTo>
                    <a:pt x="2890" y="252"/>
                  </a:lnTo>
                  <a:lnTo>
                    <a:pt x="2890" y="252"/>
                  </a:lnTo>
                  <a:lnTo>
                    <a:pt x="2894" y="250"/>
                  </a:lnTo>
                  <a:lnTo>
                    <a:pt x="2894" y="252"/>
                  </a:lnTo>
                  <a:lnTo>
                    <a:pt x="2897" y="252"/>
                  </a:lnTo>
                  <a:lnTo>
                    <a:pt x="2897" y="252"/>
                  </a:lnTo>
                  <a:lnTo>
                    <a:pt x="2908" y="255"/>
                  </a:lnTo>
                  <a:lnTo>
                    <a:pt x="2908" y="255"/>
                  </a:lnTo>
                  <a:lnTo>
                    <a:pt x="2909" y="255"/>
                  </a:lnTo>
                  <a:lnTo>
                    <a:pt x="2909" y="257"/>
                  </a:lnTo>
                  <a:lnTo>
                    <a:pt x="2913" y="257"/>
                  </a:lnTo>
                  <a:lnTo>
                    <a:pt x="2913" y="259"/>
                  </a:lnTo>
                  <a:lnTo>
                    <a:pt x="2916" y="259"/>
                  </a:lnTo>
                  <a:lnTo>
                    <a:pt x="2916" y="259"/>
                  </a:lnTo>
                  <a:lnTo>
                    <a:pt x="2920" y="259"/>
                  </a:lnTo>
                  <a:lnTo>
                    <a:pt x="2920" y="260"/>
                  </a:lnTo>
                  <a:lnTo>
                    <a:pt x="2929" y="259"/>
                  </a:lnTo>
                  <a:lnTo>
                    <a:pt x="2929" y="260"/>
                  </a:lnTo>
                  <a:lnTo>
                    <a:pt x="2932" y="260"/>
                  </a:lnTo>
                  <a:lnTo>
                    <a:pt x="2932" y="260"/>
                  </a:lnTo>
                  <a:lnTo>
                    <a:pt x="2936" y="260"/>
                  </a:lnTo>
                  <a:lnTo>
                    <a:pt x="2936" y="262"/>
                  </a:lnTo>
                  <a:lnTo>
                    <a:pt x="2939" y="262"/>
                  </a:lnTo>
                  <a:lnTo>
                    <a:pt x="2939" y="264"/>
                  </a:lnTo>
                  <a:lnTo>
                    <a:pt x="2941" y="264"/>
                  </a:lnTo>
                  <a:lnTo>
                    <a:pt x="2943" y="262"/>
                  </a:lnTo>
                  <a:lnTo>
                    <a:pt x="2944" y="262"/>
                  </a:lnTo>
                  <a:lnTo>
                    <a:pt x="2946" y="260"/>
                  </a:lnTo>
                  <a:lnTo>
                    <a:pt x="2948" y="260"/>
                  </a:lnTo>
                  <a:lnTo>
                    <a:pt x="2949" y="262"/>
                  </a:lnTo>
                  <a:close/>
                  <a:moveTo>
                    <a:pt x="3070" y="218"/>
                  </a:moveTo>
                  <a:lnTo>
                    <a:pt x="3070" y="220"/>
                  </a:lnTo>
                  <a:lnTo>
                    <a:pt x="3072" y="220"/>
                  </a:lnTo>
                  <a:lnTo>
                    <a:pt x="3072" y="218"/>
                  </a:lnTo>
                  <a:lnTo>
                    <a:pt x="3072" y="218"/>
                  </a:lnTo>
                  <a:lnTo>
                    <a:pt x="3070" y="218"/>
                  </a:lnTo>
                  <a:close/>
                  <a:moveTo>
                    <a:pt x="3440" y="224"/>
                  </a:moveTo>
                  <a:lnTo>
                    <a:pt x="3442" y="220"/>
                  </a:lnTo>
                  <a:lnTo>
                    <a:pt x="3436" y="220"/>
                  </a:lnTo>
                  <a:lnTo>
                    <a:pt x="3436" y="222"/>
                  </a:lnTo>
                  <a:lnTo>
                    <a:pt x="3440" y="224"/>
                  </a:lnTo>
                  <a:close/>
                  <a:moveTo>
                    <a:pt x="3253" y="232"/>
                  </a:moveTo>
                  <a:lnTo>
                    <a:pt x="3253" y="229"/>
                  </a:lnTo>
                  <a:lnTo>
                    <a:pt x="3255" y="227"/>
                  </a:lnTo>
                  <a:lnTo>
                    <a:pt x="3253" y="227"/>
                  </a:lnTo>
                  <a:lnTo>
                    <a:pt x="3253" y="225"/>
                  </a:lnTo>
                  <a:lnTo>
                    <a:pt x="3251" y="225"/>
                  </a:lnTo>
                  <a:lnTo>
                    <a:pt x="3251" y="225"/>
                  </a:lnTo>
                  <a:lnTo>
                    <a:pt x="3250" y="224"/>
                  </a:lnTo>
                  <a:lnTo>
                    <a:pt x="3246" y="224"/>
                  </a:lnTo>
                  <a:lnTo>
                    <a:pt x="3244" y="225"/>
                  </a:lnTo>
                  <a:lnTo>
                    <a:pt x="3244" y="225"/>
                  </a:lnTo>
                  <a:lnTo>
                    <a:pt x="3248" y="227"/>
                  </a:lnTo>
                  <a:lnTo>
                    <a:pt x="3248" y="229"/>
                  </a:lnTo>
                  <a:lnTo>
                    <a:pt x="3246" y="229"/>
                  </a:lnTo>
                  <a:lnTo>
                    <a:pt x="3246" y="231"/>
                  </a:lnTo>
                  <a:lnTo>
                    <a:pt x="3248" y="231"/>
                  </a:lnTo>
                  <a:lnTo>
                    <a:pt x="3248" y="231"/>
                  </a:lnTo>
                  <a:lnTo>
                    <a:pt x="3246" y="239"/>
                  </a:lnTo>
                  <a:lnTo>
                    <a:pt x="3243" y="241"/>
                  </a:lnTo>
                  <a:lnTo>
                    <a:pt x="3244" y="243"/>
                  </a:lnTo>
                  <a:lnTo>
                    <a:pt x="3244" y="246"/>
                  </a:lnTo>
                  <a:lnTo>
                    <a:pt x="3246" y="248"/>
                  </a:lnTo>
                  <a:lnTo>
                    <a:pt x="3248" y="248"/>
                  </a:lnTo>
                  <a:lnTo>
                    <a:pt x="3248" y="243"/>
                  </a:lnTo>
                  <a:lnTo>
                    <a:pt x="3246" y="243"/>
                  </a:lnTo>
                  <a:lnTo>
                    <a:pt x="3246" y="241"/>
                  </a:lnTo>
                  <a:lnTo>
                    <a:pt x="3248" y="241"/>
                  </a:lnTo>
                  <a:lnTo>
                    <a:pt x="3248" y="243"/>
                  </a:lnTo>
                  <a:lnTo>
                    <a:pt x="3250" y="243"/>
                  </a:lnTo>
                  <a:lnTo>
                    <a:pt x="3250" y="243"/>
                  </a:lnTo>
                  <a:lnTo>
                    <a:pt x="3250" y="239"/>
                  </a:lnTo>
                  <a:lnTo>
                    <a:pt x="3253" y="239"/>
                  </a:lnTo>
                  <a:lnTo>
                    <a:pt x="3253" y="239"/>
                  </a:lnTo>
                  <a:lnTo>
                    <a:pt x="3255" y="238"/>
                  </a:lnTo>
                  <a:lnTo>
                    <a:pt x="3255" y="234"/>
                  </a:lnTo>
                  <a:lnTo>
                    <a:pt x="3251" y="234"/>
                  </a:lnTo>
                  <a:lnTo>
                    <a:pt x="3251" y="232"/>
                  </a:lnTo>
                  <a:lnTo>
                    <a:pt x="3253" y="232"/>
                  </a:lnTo>
                  <a:close/>
                  <a:moveTo>
                    <a:pt x="1895" y="234"/>
                  </a:moveTo>
                  <a:lnTo>
                    <a:pt x="1897" y="234"/>
                  </a:lnTo>
                  <a:lnTo>
                    <a:pt x="1897" y="234"/>
                  </a:lnTo>
                  <a:lnTo>
                    <a:pt x="1899" y="232"/>
                  </a:lnTo>
                  <a:lnTo>
                    <a:pt x="1899" y="232"/>
                  </a:lnTo>
                  <a:lnTo>
                    <a:pt x="1899" y="231"/>
                  </a:lnTo>
                  <a:lnTo>
                    <a:pt x="1897" y="229"/>
                  </a:lnTo>
                  <a:lnTo>
                    <a:pt x="1895" y="227"/>
                  </a:lnTo>
                  <a:lnTo>
                    <a:pt x="1893" y="225"/>
                  </a:lnTo>
                  <a:lnTo>
                    <a:pt x="1893" y="227"/>
                  </a:lnTo>
                  <a:lnTo>
                    <a:pt x="1893" y="227"/>
                  </a:lnTo>
                  <a:lnTo>
                    <a:pt x="1893" y="229"/>
                  </a:lnTo>
                  <a:lnTo>
                    <a:pt x="1893" y="229"/>
                  </a:lnTo>
                  <a:lnTo>
                    <a:pt x="1893" y="232"/>
                  </a:lnTo>
                  <a:lnTo>
                    <a:pt x="1893" y="232"/>
                  </a:lnTo>
                  <a:lnTo>
                    <a:pt x="1893" y="234"/>
                  </a:lnTo>
                  <a:lnTo>
                    <a:pt x="1895" y="234"/>
                  </a:lnTo>
                  <a:close/>
                  <a:moveTo>
                    <a:pt x="2946" y="232"/>
                  </a:moveTo>
                  <a:lnTo>
                    <a:pt x="2946" y="234"/>
                  </a:lnTo>
                  <a:lnTo>
                    <a:pt x="2946" y="234"/>
                  </a:lnTo>
                  <a:lnTo>
                    <a:pt x="2946" y="238"/>
                  </a:lnTo>
                  <a:lnTo>
                    <a:pt x="2946" y="238"/>
                  </a:lnTo>
                  <a:lnTo>
                    <a:pt x="2948" y="238"/>
                  </a:lnTo>
                  <a:lnTo>
                    <a:pt x="2948" y="238"/>
                  </a:lnTo>
                  <a:lnTo>
                    <a:pt x="2953" y="238"/>
                  </a:lnTo>
                  <a:lnTo>
                    <a:pt x="2956" y="238"/>
                  </a:lnTo>
                  <a:lnTo>
                    <a:pt x="2958" y="236"/>
                  </a:lnTo>
                  <a:lnTo>
                    <a:pt x="2960" y="236"/>
                  </a:lnTo>
                  <a:lnTo>
                    <a:pt x="2960" y="234"/>
                  </a:lnTo>
                  <a:lnTo>
                    <a:pt x="2958" y="234"/>
                  </a:lnTo>
                  <a:lnTo>
                    <a:pt x="2951" y="234"/>
                  </a:lnTo>
                  <a:lnTo>
                    <a:pt x="2951" y="232"/>
                  </a:lnTo>
                  <a:lnTo>
                    <a:pt x="2946" y="232"/>
                  </a:lnTo>
                  <a:close/>
                  <a:moveTo>
                    <a:pt x="3569" y="252"/>
                  </a:moveTo>
                  <a:lnTo>
                    <a:pt x="3567" y="248"/>
                  </a:lnTo>
                  <a:lnTo>
                    <a:pt x="3567" y="246"/>
                  </a:lnTo>
                  <a:lnTo>
                    <a:pt x="3566" y="246"/>
                  </a:lnTo>
                  <a:lnTo>
                    <a:pt x="3562" y="245"/>
                  </a:lnTo>
                  <a:lnTo>
                    <a:pt x="3562" y="248"/>
                  </a:lnTo>
                  <a:lnTo>
                    <a:pt x="3564" y="252"/>
                  </a:lnTo>
                  <a:lnTo>
                    <a:pt x="3566" y="253"/>
                  </a:lnTo>
                  <a:lnTo>
                    <a:pt x="3567" y="255"/>
                  </a:lnTo>
                  <a:lnTo>
                    <a:pt x="3567" y="255"/>
                  </a:lnTo>
                  <a:lnTo>
                    <a:pt x="3569" y="255"/>
                  </a:lnTo>
                  <a:lnTo>
                    <a:pt x="3569" y="257"/>
                  </a:lnTo>
                  <a:lnTo>
                    <a:pt x="3576" y="257"/>
                  </a:lnTo>
                  <a:lnTo>
                    <a:pt x="3574" y="255"/>
                  </a:lnTo>
                  <a:lnTo>
                    <a:pt x="3571" y="253"/>
                  </a:lnTo>
                  <a:lnTo>
                    <a:pt x="3569" y="252"/>
                  </a:lnTo>
                  <a:close/>
                  <a:moveTo>
                    <a:pt x="3306" y="248"/>
                  </a:moveTo>
                  <a:lnTo>
                    <a:pt x="3306" y="250"/>
                  </a:lnTo>
                  <a:lnTo>
                    <a:pt x="3306" y="250"/>
                  </a:lnTo>
                  <a:lnTo>
                    <a:pt x="3304" y="250"/>
                  </a:lnTo>
                  <a:lnTo>
                    <a:pt x="3304" y="250"/>
                  </a:lnTo>
                  <a:lnTo>
                    <a:pt x="3304" y="253"/>
                  </a:lnTo>
                  <a:lnTo>
                    <a:pt x="3306" y="253"/>
                  </a:lnTo>
                  <a:lnTo>
                    <a:pt x="3306" y="248"/>
                  </a:lnTo>
                  <a:close/>
                  <a:moveTo>
                    <a:pt x="3199" y="269"/>
                  </a:moveTo>
                  <a:lnTo>
                    <a:pt x="3201" y="262"/>
                  </a:lnTo>
                  <a:lnTo>
                    <a:pt x="3204" y="260"/>
                  </a:lnTo>
                  <a:lnTo>
                    <a:pt x="3204" y="255"/>
                  </a:lnTo>
                  <a:lnTo>
                    <a:pt x="3203" y="257"/>
                  </a:lnTo>
                  <a:lnTo>
                    <a:pt x="3201" y="259"/>
                  </a:lnTo>
                  <a:lnTo>
                    <a:pt x="3199" y="262"/>
                  </a:lnTo>
                  <a:lnTo>
                    <a:pt x="3197" y="262"/>
                  </a:lnTo>
                  <a:lnTo>
                    <a:pt x="3197" y="267"/>
                  </a:lnTo>
                  <a:lnTo>
                    <a:pt x="3199" y="267"/>
                  </a:lnTo>
                  <a:lnTo>
                    <a:pt x="3199" y="269"/>
                  </a:lnTo>
                  <a:lnTo>
                    <a:pt x="3199" y="269"/>
                  </a:lnTo>
                  <a:close/>
                  <a:moveTo>
                    <a:pt x="3606" y="273"/>
                  </a:moveTo>
                  <a:lnTo>
                    <a:pt x="3608" y="273"/>
                  </a:lnTo>
                  <a:lnTo>
                    <a:pt x="3608" y="273"/>
                  </a:lnTo>
                  <a:lnTo>
                    <a:pt x="3608" y="273"/>
                  </a:lnTo>
                  <a:lnTo>
                    <a:pt x="3602" y="267"/>
                  </a:lnTo>
                  <a:lnTo>
                    <a:pt x="3602" y="266"/>
                  </a:lnTo>
                  <a:lnTo>
                    <a:pt x="3601" y="264"/>
                  </a:lnTo>
                  <a:lnTo>
                    <a:pt x="3601" y="262"/>
                  </a:lnTo>
                  <a:lnTo>
                    <a:pt x="3595" y="262"/>
                  </a:lnTo>
                  <a:lnTo>
                    <a:pt x="3595" y="260"/>
                  </a:lnTo>
                  <a:lnTo>
                    <a:pt x="3592" y="259"/>
                  </a:lnTo>
                  <a:lnTo>
                    <a:pt x="3590" y="260"/>
                  </a:lnTo>
                  <a:lnTo>
                    <a:pt x="3590" y="262"/>
                  </a:lnTo>
                  <a:lnTo>
                    <a:pt x="3590" y="264"/>
                  </a:lnTo>
                  <a:lnTo>
                    <a:pt x="3592" y="264"/>
                  </a:lnTo>
                  <a:lnTo>
                    <a:pt x="3594" y="266"/>
                  </a:lnTo>
                  <a:lnTo>
                    <a:pt x="3594" y="266"/>
                  </a:lnTo>
                  <a:lnTo>
                    <a:pt x="3595" y="267"/>
                  </a:lnTo>
                  <a:lnTo>
                    <a:pt x="3595" y="267"/>
                  </a:lnTo>
                  <a:lnTo>
                    <a:pt x="3597" y="267"/>
                  </a:lnTo>
                  <a:lnTo>
                    <a:pt x="3597" y="269"/>
                  </a:lnTo>
                  <a:lnTo>
                    <a:pt x="3601" y="269"/>
                  </a:lnTo>
                  <a:lnTo>
                    <a:pt x="3601" y="273"/>
                  </a:lnTo>
                  <a:lnTo>
                    <a:pt x="3606" y="274"/>
                  </a:lnTo>
                  <a:lnTo>
                    <a:pt x="3606" y="273"/>
                  </a:lnTo>
                  <a:close/>
                  <a:moveTo>
                    <a:pt x="2976" y="274"/>
                  </a:moveTo>
                  <a:lnTo>
                    <a:pt x="2976" y="273"/>
                  </a:lnTo>
                  <a:lnTo>
                    <a:pt x="2979" y="271"/>
                  </a:lnTo>
                  <a:lnTo>
                    <a:pt x="2981" y="269"/>
                  </a:lnTo>
                  <a:lnTo>
                    <a:pt x="2983" y="267"/>
                  </a:lnTo>
                  <a:lnTo>
                    <a:pt x="2981" y="264"/>
                  </a:lnTo>
                  <a:lnTo>
                    <a:pt x="2981" y="262"/>
                  </a:lnTo>
                  <a:lnTo>
                    <a:pt x="2979" y="262"/>
                  </a:lnTo>
                  <a:lnTo>
                    <a:pt x="2977" y="264"/>
                  </a:lnTo>
                  <a:lnTo>
                    <a:pt x="2976" y="264"/>
                  </a:lnTo>
                  <a:lnTo>
                    <a:pt x="2974" y="264"/>
                  </a:lnTo>
                  <a:lnTo>
                    <a:pt x="2974" y="262"/>
                  </a:lnTo>
                  <a:lnTo>
                    <a:pt x="2972" y="262"/>
                  </a:lnTo>
                  <a:lnTo>
                    <a:pt x="2972" y="260"/>
                  </a:lnTo>
                  <a:lnTo>
                    <a:pt x="2970" y="260"/>
                  </a:lnTo>
                  <a:lnTo>
                    <a:pt x="2970" y="262"/>
                  </a:lnTo>
                  <a:lnTo>
                    <a:pt x="2970" y="266"/>
                  </a:lnTo>
                  <a:lnTo>
                    <a:pt x="2970" y="267"/>
                  </a:lnTo>
                  <a:lnTo>
                    <a:pt x="2974" y="267"/>
                  </a:lnTo>
                  <a:lnTo>
                    <a:pt x="2976" y="269"/>
                  </a:lnTo>
                  <a:lnTo>
                    <a:pt x="2974" y="271"/>
                  </a:lnTo>
                  <a:lnTo>
                    <a:pt x="2974" y="273"/>
                  </a:lnTo>
                  <a:lnTo>
                    <a:pt x="2974" y="273"/>
                  </a:lnTo>
                  <a:lnTo>
                    <a:pt x="2976" y="273"/>
                  </a:lnTo>
                  <a:lnTo>
                    <a:pt x="2976" y="274"/>
                  </a:lnTo>
                  <a:lnTo>
                    <a:pt x="2976" y="274"/>
                  </a:lnTo>
                  <a:close/>
                  <a:moveTo>
                    <a:pt x="3126" y="264"/>
                  </a:moveTo>
                  <a:lnTo>
                    <a:pt x="3126" y="266"/>
                  </a:lnTo>
                  <a:lnTo>
                    <a:pt x="3126" y="266"/>
                  </a:lnTo>
                  <a:lnTo>
                    <a:pt x="3126" y="269"/>
                  </a:lnTo>
                  <a:lnTo>
                    <a:pt x="3140" y="269"/>
                  </a:lnTo>
                  <a:lnTo>
                    <a:pt x="3138" y="264"/>
                  </a:lnTo>
                  <a:lnTo>
                    <a:pt x="3133" y="264"/>
                  </a:lnTo>
                  <a:lnTo>
                    <a:pt x="3133" y="266"/>
                  </a:lnTo>
                  <a:lnTo>
                    <a:pt x="3131" y="266"/>
                  </a:lnTo>
                  <a:lnTo>
                    <a:pt x="3131" y="264"/>
                  </a:lnTo>
                  <a:lnTo>
                    <a:pt x="3126" y="264"/>
                  </a:lnTo>
                  <a:close/>
                  <a:moveTo>
                    <a:pt x="3578" y="267"/>
                  </a:moveTo>
                  <a:lnTo>
                    <a:pt x="3574" y="267"/>
                  </a:lnTo>
                  <a:lnTo>
                    <a:pt x="3573" y="271"/>
                  </a:lnTo>
                  <a:lnTo>
                    <a:pt x="3573" y="273"/>
                  </a:lnTo>
                  <a:lnTo>
                    <a:pt x="3574" y="273"/>
                  </a:lnTo>
                  <a:lnTo>
                    <a:pt x="3576" y="274"/>
                  </a:lnTo>
                  <a:lnTo>
                    <a:pt x="3576" y="276"/>
                  </a:lnTo>
                  <a:lnTo>
                    <a:pt x="3576" y="276"/>
                  </a:lnTo>
                  <a:lnTo>
                    <a:pt x="3578" y="278"/>
                  </a:lnTo>
                  <a:lnTo>
                    <a:pt x="3581" y="278"/>
                  </a:lnTo>
                  <a:lnTo>
                    <a:pt x="3581" y="274"/>
                  </a:lnTo>
                  <a:lnTo>
                    <a:pt x="3580" y="271"/>
                  </a:lnTo>
                  <a:lnTo>
                    <a:pt x="3578" y="267"/>
                  </a:lnTo>
                  <a:lnTo>
                    <a:pt x="3578" y="267"/>
                  </a:lnTo>
                  <a:close/>
                  <a:moveTo>
                    <a:pt x="2997" y="278"/>
                  </a:moveTo>
                  <a:lnTo>
                    <a:pt x="2997" y="274"/>
                  </a:lnTo>
                  <a:lnTo>
                    <a:pt x="2997" y="271"/>
                  </a:lnTo>
                  <a:lnTo>
                    <a:pt x="2997" y="269"/>
                  </a:lnTo>
                  <a:lnTo>
                    <a:pt x="2997" y="269"/>
                  </a:lnTo>
                  <a:lnTo>
                    <a:pt x="2997" y="267"/>
                  </a:lnTo>
                  <a:lnTo>
                    <a:pt x="2991" y="267"/>
                  </a:lnTo>
                  <a:lnTo>
                    <a:pt x="2988" y="278"/>
                  </a:lnTo>
                  <a:lnTo>
                    <a:pt x="2991" y="278"/>
                  </a:lnTo>
                  <a:lnTo>
                    <a:pt x="2991" y="280"/>
                  </a:lnTo>
                  <a:lnTo>
                    <a:pt x="2993" y="278"/>
                  </a:lnTo>
                  <a:lnTo>
                    <a:pt x="2995" y="278"/>
                  </a:lnTo>
                  <a:lnTo>
                    <a:pt x="2997" y="278"/>
                  </a:lnTo>
                  <a:close/>
                  <a:moveTo>
                    <a:pt x="3009" y="287"/>
                  </a:moveTo>
                  <a:lnTo>
                    <a:pt x="3009" y="285"/>
                  </a:lnTo>
                  <a:lnTo>
                    <a:pt x="3011" y="285"/>
                  </a:lnTo>
                  <a:lnTo>
                    <a:pt x="3011" y="285"/>
                  </a:lnTo>
                  <a:lnTo>
                    <a:pt x="3019" y="285"/>
                  </a:lnTo>
                  <a:lnTo>
                    <a:pt x="3019" y="283"/>
                  </a:lnTo>
                  <a:lnTo>
                    <a:pt x="3023" y="283"/>
                  </a:lnTo>
                  <a:lnTo>
                    <a:pt x="3026" y="283"/>
                  </a:lnTo>
                  <a:lnTo>
                    <a:pt x="3030" y="283"/>
                  </a:lnTo>
                  <a:lnTo>
                    <a:pt x="3030" y="281"/>
                  </a:lnTo>
                  <a:lnTo>
                    <a:pt x="3030" y="281"/>
                  </a:lnTo>
                  <a:lnTo>
                    <a:pt x="3030" y="280"/>
                  </a:lnTo>
                  <a:lnTo>
                    <a:pt x="3030" y="278"/>
                  </a:lnTo>
                  <a:lnTo>
                    <a:pt x="3030" y="278"/>
                  </a:lnTo>
                  <a:lnTo>
                    <a:pt x="3028" y="276"/>
                  </a:lnTo>
                  <a:lnTo>
                    <a:pt x="3018" y="274"/>
                  </a:lnTo>
                  <a:lnTo>
                    <a:pt x="3018" y="271"/>
                  </a:lnTo>
                  <a:lnTo>
                    <a:pt x="3014" y="271"/>
                  </a:lnTo>
                  <a:lnTo>
                    <a:pt x="3012" y="269"/>
                  </a:lnTo>
                  <a:lnTo>
                    <a:pt x="3011" y="271"/>
                  </a:lnTo>
                  <a:lnTo>
                    <a:pt x="3011" y="274"/>
                  </a:lnTo>
                  <a:lnTo>
                    <a:pt x="3016" y="274"/>
                  </a:lnTo>
                  <a:lnTo>
                    <a:pt x="3016" y="278"/>
                  </a:lnTo>
                  <a:lnTo>
                    <a:pt x="3014" y="278"/>
                  </a:lnTo>
                  <a:lnTo>
                    <a:pt x="3014" y="280"/>
                  </a:lnTo>
                  <a:lnTo>
                    <a:pt x="3005" y="278"/>
                  </a:lnTo>
                  <a:lnTo>
                    <a:pt x="3004" y="274"/>
                  </a:lnTo>
                  <a:lnTo>
                    <a:pt x="3002" y="274"/>
                  </a:lnTo>
                  <a:lnTo>
                    <a:pt x="3002" y="276"/>
                  </a:lnTo>
                  <a:lnTo>
                    <a:pt x="2998" y="276"/>
                  </a:lnTo>
                  <a:lnTo>
                    <a:pt x="2997" y="285"/>
                  </a:lnTo>
                  <a:lnTo>
                    <a:pt x="3004" y="285"/>
                  </a:lnTo>
                  <a:lnTo>
                    <a:pt x="3004" y="285"/>
                  </a:lnTo>
                  <a:lnTo>
                    <a:pt x="3009" y="287"/>
                  </a:lnTo>
                  <a:close/>
                  <a:moveTo>
                    <a:pt x="3159" y="273"/>
                  </a:moveTo>
                  <a:lnTo>
                    <a:pt x="3159" y="271"/>
                  </a:lnTo>
                  <a:lnTo>
                    <a:pt x="3157" y="271"/>
                  </a:lnTo>
                  <a:lnTo>
                    <a:pt x="3157" y="273"/>
                  </a:lnTo>
                  <a:lnTo>
                    <a:pt x="3159" y="273"/>
                  </a:lnTo>
                  <a:close/>
                  <a:moveTo>
                    <a:pt x="3066" y="285"/>
                  </a:moveTo>
                  <a:lnTo>
                    <a:pt x="3068" y="281"/>
                  </a:lnTo>
                  <a:lnTo>
                    <a:pt x="3073" y="281"/>
                  </a:lnTo>
                  <a:lnTo>
                    <a:pt x="3073" y="281"/>
                  </a:lnTo>
                  <a:lnTo>
                    <a:pt x="3082" y="280"/>
                  </a:lnTo>
                  <a:lnTo>
                    <a:pt x="3084" y="281"/>
                  </a:lnTo>
                  <a:lnTo>
                    <a:pt x="3084" y="281"/>
                  </a:lnTo>
                  <a:lnTo>
                    <a:pt x="3084" y="280"/>
                  </a:lnTo>
                  <a:lnTo>
                    <a:pt x="3086" y="278"/>
                  </a:lnTo>
                  <a:lnTo>
                    <a:pt x="3087" y="276"/>
                  </a:lnTo>
                  <a:lnTo>
                    <a:pt x="3086" y="276"/>
                  </a:lnTo>
                  <a:lnTo>
                    <a:pt x="3086" y="276"/>
                  </a:lnTo>
                  <a:lnTo>
                    <a:pt x="3084" y="274"/>
                  </a:lnTo>
                  <a:lnTo>
                    <a:pt x="3080" y="274"/>
                  </a:lnTo>
                  <a:lnTo>
                    <a:pt x="3079" y="276"/>
                  </a:lnTo>
                  <a:lnTo>
                    <a:pt x="3075" y="276"/>
                  </a:lnTo>
                  <a:lnTo>
                    <a:pt x="3072" y="276"/>
                  </a:lnTo>
                  <a:lnTo>
                    <a:pt x="3072" y="274"/>
                  </a:lnTo>
                  <a:lnTo>
                    <a:pt x="3063" y="273"/>
                  </a:lnTo>
                  <a:lnTo>
                    <a:pt x="3063" y="274"/>
                  </a:lnTo>
                  <a:lnTo>
                    <a:pt x="3058" y="274"/>
                  </a:lnTo>
                  <a:lnTo>
                    <a:pt x="3058" y="273"/>
                  </a:lnTo>
                  <a:lnTo>
                    <a:pt x="3045" y="273"/>
                  </a:lnTo>
                  <a:lnTo>
                    <a:pt x="3045" y="273"/>
                  </a:lnTo>
                  <a:lnTo>
                    <a:pt x="3039" y="274"/>
                  </a:lnTo>
                  <a:lnTo>
                    <a:pt x="3040" y="280"/>
                  </a:lnTo>
                  <a:lnTo>
                    <a:pt x="3052" y="281"/>
                  </a:lnTo>
                  <a:lnTo>
                    <a:pt x="3052" y="283"/>
                  </a:lnTo>
                  <a:lnTo>
                    <a:pt x="3063" y="281"/>
                  </a:lnTo>
                  <a:lnTo>
                    <a:pt x="3063" y="283"/>
                  </a:lnTo>
                  <a:lnTo>
                    <a:pt x="3063" y="283"/>
                  </a:lnTo>
                  <a:lnTo>
                    <a:pt x="3065" y="285"/>
                  </a:lnTo>
                  <a:lnTo>
                    <a:pt x="3066" y="285"/>
                  </a:lnTo>
                  <a:close/>
                  <a:moveTo>
                    <a:pt x="3107" y="276"/>
                  </a:moveTo>
                  <a:lnTo>
                    <a:pt x="3114" y="276"/>
                  </a:lnTo>
                  <a:lnTo>
                    <a:pt x="3114" y="274"/>
                  </a:lnTo>
                  <a:lnTo>
                    <a:pt x="3110" y="274"/>
                  </a:lnTo>
                  <a:lnTo>
                    <a:pt x="3110" y="274"/>
                  </a:lnTo>
                  <a:lnTo>
                    <a:pt x="3108" y="274"/>
                  </a:lnTo>
                  <a:lnTo>
                    <a:pt x="3107" y="274"/>
                  </a:lnTo>
                  <a:lnTo>
                    <a:pt x="3107" y="276"/>
                  </a:lnTo>
                  <a:close/>
                  <a:moveTo>
                    <a:pt x="3094" y="278"/>
                  </a:moveTo>
                  <a:lnTo>
                    <a:pt x="3094" y="276"/>
                  </a:lnTo>
                  <a:lnTo>
                    <a:pt x="3094" y="276"/>
                  </a:lnTo>
                  <a:lnTo>
                    <a:pt x="3094" y="276"/>
                  </a:lnTo>
                  <a:lnTo>
                    <a:pt x="3096" y="276"/>
                  </a:lnTo>
                  <a:lnTo>
                    <a:pt x="3093" y="276"/>
                  </a:lnTo>
                  <a:lnTo>
                    <a:pt x="3094" y="276"/>
                  </a:lnTo>
                  <a:lnTo>
                    <a:pt x="3094" y="278"/>
                  </a:lnTo>
                  <a:lnTo>
                    <a:pt x="3094" y="27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b="1">
                <a:solidFill>
                  <a:prstClr val="black"/>
                </a:solidFill>
                <a:latin typeface="Arial" panose="020B0604020202020204" pitchFamily="34" charset="0"/>
                <a:cs typeface="Arial" panose="020B0604020202020204" pitchFamily="34" charset="0"/>
              </a:endParaRPr>
            </a:p>
          </p:txBody>
        </p:sp>
        <p:sp>
          <p:nvSpPr>
            <p:cNvPr id="93" name="Freeform 17"/>
            <p:cNvSpPr>
              <a:spLocks noEditPoints="1"/>
            </p:cNvSpPr>
            <p:nvPr/>
          </p:nvSpPr>
          <p:spPr bwMode="auto">
            <a:xfrm>
              <a:off x="3394075" y="4365625"/>
              <a:ext cx="5292725" cy="989013"/>
            </a:xfrm>
            <a:custGeom>
              <a:avLst/>
              <a:gdLst>
                <a:gd name="T0" fmla="*/ 2547 w 3334"/>
                <a:gd name="T1" fmla="*/ 19 h 623"/>
                <a:gd name="T2" fmla="*/ 2524 w 3334"/>
                <a:gd name="T3" fmla="*/ 23 h 623"/>
                <a:gd name="T4" fmla="*/ 3053 w 3334"/>
                <a:gd name="T5" fmla="*/ 7 h 623"/>
                <a:gd name="T6" fmla="*/ 2472 w 3334"/>
                <a:gd name="T7" fmla="*/ 33 h 623"/>
                <a:gd name="T8" fmla="*/ 3062 w 3334"/>
                <a:gd name="T9" fmla="*/ 37 h 623"/>
                <a:gd name="T10" fmla="*/ 2938 w 3334"/>
                <a:gd name="T11" fmla="*/ 318 h 623"/>
                <a:gd name="T12" fmla="*/ 2894 w 3334"/>
                <a:gd name="T13" fmla="*/ 250 h 623"/>
                <a:gd name="T14" fmla="*/ 2852 w 3334"/>
                <a:gd name="T15" fmla="*/ 192 h 623"/>
                <a:gd name="T16" fmla="*/ 2833 w 3334"/>
                <a:gd name="T17" fmla="*/ 119 h 623"/>
                <a:gd name="T18" fmla="*/ 2786 w 3334"/>
                <a:gd name="T19" fmla="*/ 47 h 623"/>
                <a:gd name="T20" fmla="*/ 2774 w 3334"/>
                <a:gd name="T21" fmla="*/ 143 h 623"/>
                <a:gd name="T22" fmla="*/ 2700 w 3334"/>
                <a:gd name="T23" fmla="*/ 122 h 623"/>
                <a:gd name="T24" fmla="*/ 2706 w 3334"/>
                <a:gd name="T25" fmla="*/ 66 h 623"/>
                <a:gd name="T26" fmla="*/ 2646 w 3334"/>
                <a:gd name="T27" fmla="*/ 52 h 623"/>
                <a:gd name="T28" fmla="*/ 2627 w 3334"/>
                <a:gd name="T29" fmla="*/ 73 h 623"/>
                <a:gd name="T30" fmla="*/ 2606 w 3334"/>
                <a:gd name="T31" fmla="*/ 100 h 623"/>
                <a:gd name="T32" fmla="*/ 2582 w 3334"/>
                <a:gd name="T33" fmla="*/ 103 h 623"/>
                <a:gd name="T34" fmla="*/ 2547 w 3334"/>
                <a:gd name="T35" fmla="*/ 117 h 623"/>
                <a:gd name="T36" fmla="*/ 2528 w 3334"/>
                <a:gd name="T37" fmla="*/ 152 h 623"/>
                <a:gd name="T38" fmla="*/ 2493 w 3334"/>
                <a:gd name="T39" fmla="*/ 189 h 623"/>
                <a:gd name="T40" fmla="*/ 2407 w 3334"/>
                <a:gd name="T41" fmla="*/ 234 h 623"/>
                <a:gd name="T42" fmla="*/ 2383 w 3334"/>
                <a:gd name="T43" fmla="*/ 262 h 623"/>
                <a:gd name="T44" fmla="*/ 2381 w 3334"/>
                <a:gd name="T45" fmla="*/ 318 h 623"/>
                <a:gd name="T46" fmla="*/ 2397 w 3334"/>
                <a:gd name="T47" fmla="*/ 365 h 623"/>
                <a:gd name="T48" fmla="*/ 2412 w 3334"/>
                <a:gd name="T49" fmla="*/ 435 h 623"/>
                <a:gd name="T50" fmla="*/ 2423 w 3334"/>
                <a:gd name="T51" fmla="*/ 480 h 623"/>
                <a:gd name="T52" fmla="*/ 2472 w 3334"/>
                <a:gd name="T53" fmla="*/ 464 h 623"/>
                <a:gd name="T54" fmla="*/ 2522 w 3334"/>
                <a:gd name="T55" fmla="*/ 461 h 623"/>
                <a:gd name="T56" fmla="*/ 2594 w 3334"/>
                <a:gd name="T57" fmla="*/ 424 h 623"/>
                <a:gd name="T58" fmla="*/ 2662 w 3334"/>
                <a:gd name="T59" fmla="*/ 426 h 623"/>
                <a:gd name="T60" fmla="*/ 2692 w 3334"/>
                <a:gd name="T61" fmla="*/ 473 h 623"/>
                <a:gd name="T62" fmla="*/ 2709 w 3334"/>
                <a:gd name="T63" fmla="*/ 487 h 623"/>
                <a:gd name="T64" fmla="*/ 2748 w 3334"/>
                <a:gd name="T65" fmla="*/ 506 h 623"/>
                <a:gd name="T66" fmla="*/ 2786 w 3334"/>
                <a:gd name="T67" fmla="*/ 553 h 623"/>
                <a:gd name="T68" fmla="*/ 2824 w 3334"/>
                <a:gd name="T69" fmla="*/ 541 h 623"/>
                <a:gd name="T70" fmla="*/ 2857 w 3334"/>
                <a:gd name="T71" fmla="*/ 555 h 623"/>
                <a:gd name="T72" fmla="*/ 2896 w 3334"/>
                <a:gd name="T73" fmla="*/ 517 h 623"/>
                <a:gd name="T74" fmla="*/ 2920 w 3334"/>
                <a:gd name="T75" fmla="*/ 445 h 623"/>
                <a:gd name="T76" fmla="*/ 2941 w 3334"/>
                <a:gd name="T77" fmla="*/ 379 h 623"/>
                <a:gd name="T78" fmla="*/ 2725 w 3334"/>
                <a:gd name="T79" fmla="*/ 416 h 623"/>
                <a:gd name="T80" fmla="*/ 2618 w 3334"/>
                <a:gd name="T81" fmla="*/ 58 h 623"/>
                <a:gd name="T82" fmla="*/ 1459 w 3334"/>
                <a:gd name="T83" fmla="*/ 66 h 623"/>
                <a:gd name="T84" fmla="*/ 1440 w 3334"/>
                <a:gd name="T85" fmla="*/ 108 h 623"/>
                <a:gd name="T86" fmla="*/ 1386 w 3334"/>
                <a:gd name="T87" fmla="*/ 148 h 623"/>
                <a:gd name="T88" fmla="*/ 1372 w 3334"/>
                <a:gd name="T89" fmla="*/ 234 h 623"/>
                <a:gd name="T90" fmla="*/ 1390 w 3334"/>
                <a:gd name="T91" fmla="*/ 293 h 623"/>
                <a:gd name="T92" fmla="*/ 1438 w 3334"/>
                <a:gd name="T93" fmla="*/ 255 h 623"/>
                <a:gd name="T94" fmla="*/ 1465 w 3334"/>
                <a:gd name="T95" fmla="*/ 171 h 623"/>
                <a:gd name="T96" fmla="*/ 1479 w 3334"/>
                <a:gd name="T97" fmla="*/ 108 h 623"/>
                <a:gd name="T98" fmla="*/ 3166 w 3334"/>
                <a:gd name="T99" fmla="*/ 145 h 623"/>
                <a:gd name="T100" fmla="*/ 3318 w 3334"/>
                <a:gd name="T101" fmla="*/ 150 h 623"/>
                <a:gd name="T102" fmla="*/ 3301 w 3334"/>
                <a:gd name="T103" fmla="*/ 180 h 623"/>
                <a:gd name="T104" fmla="*/ 3145 w 3334"/>
                <a:gd name="T105" fmla="*/ 255 h 623"/>
                <a:gd name="T106" fmla="*/ 3109 w 3334"/>
                <a:gd name="T107" fmla="*/ 218 h 623"/>
                <a:gd name="T108" fmla="*/ 3149 w 3334"/>
                <a:gd name="T109" fmla="*/ 230 h 623"/>
                <a:gd name="T110" fmla="*/ 18 w 3334"/>
                <a:gd name="T111" fmla="*/ 431 h 623"/>
                <a:gd name="T112" fmla="*/ 3276 w 3334"/>
                <a:gd name="T113" fmla="*/ 538 h 623"/>
                <a:gd name="T114" fmla="*/ 3247 w 3334"/>
                <a:gd name="T115" fmla="*/ 496 h 623"/>
                <a:gd name="T116" fmla="*/ 3241 w 3334"/>
                <a:gd name="T117" fmla="*/ 510 h 623"/>
                <a:gd name="T118" fmla="*/ 3241 w 3334"/>
                <a:gd name="T119" fmla="*/ 573 h 623"/>
                <a:gd name="T120" fmla="*/ 3275 w 3334"/>
                <a:gd name="T121" fmla="*/ 618 h 623"/>
                <a:gd name="T122" fmla="*/ 3311 w 3334"/>
                <a:gd name="T123" fmla="*/ 555 h 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34" h="623">
                  <a:moveTo>
                    <a:pt x="2529" y="0"/>
                  </a:moveTo>
                  <a:lnTo>
                    <a:pt x="2528" y="4"/>
                  </a:lnTo>
                  <a:lnTo>
                    <a:pt x="2529" y="2"/>
                  </a:lnTo>
                  <a:lnTo>
                    <a:pt x="2529" y="2"/>
                  </a:lnTo>
                  <a:lnTo>
                    <a:pt x="2531" y="2"/>
                  </a:lnTo>
                  <a:lnTo>
                    <a:pt x="2531" y="2"/>
                  </a:lnTo>
                  <a:lnTo>
                    <a:pt x="2531" y="2"/>
                  </a:lnTo>
                  <a:lnTo>
                    <a:pt x="2531" y="0"/>
                  </a:lnTo>
                  <a:lnTo>
                    <a:pt x="2531" y="0"/>
                  </a:lnTo>
                  <a:lnTo>
                    <a:pt x="2531" y="0"/>
                  </a:lnTo>
                  <a:lnTo>
                    <a:pt x="2529" y="0"/>
                  </a:lnTo>
                  <a:close/>
                  <a:moveTo>
                    <a:pt x="2508" y="42"/>
                  </a:moveTo>
                  <a:lnTo>
                    <a:pt x="2512" y="42"/>
                  </a:lnTo>
                  <a:lnTo>
                    <a:pt x="2514" y="42"/>
                  </a:lnTo>
                  <a:lnTo>
                    <a:pt x="2515" y="40"/>
                  </a:lnTo>
                  <a:lnTo>
                    <a:pt x="2519" y="40"/>
                  </a:lnTo>
                  <a:lnTo>
                    <a:pt x="2519" y="37"/>
                  </a:lnTo>
                  <a:lnTo>
                    <a:pt x="2519" y="37"/>
                  </a:lnTo>
                  <a:lnTo>
                    <a:pt x="2521" y="35"/>
                  </a:lnTo>
                  <a:lnTo>
                    <a:pt x="2521" y="35"/>
                  </a:lnTo>
                  <a:lnTo>
                    <a:pt x="2521" y="35"/>
                  </a:lnTo>
                  <a:lnTo>
                    <a:pt x="2522" y="35"/>
                  </a:lnTo>
                  <a:lnTo>
                    <a:pt x="2524" y="31"/>
                  </a:lnTo>
                  <a:lnTo>
                    <a:pt x="2531" y="31"/>
                  </a:lnTo>
                  <a:lnTo>
                    <a:pt x="2531" y="30"/>
                  </a:lnTo>
                  <a:lnTo>
                    <a:pt x="2538" y="30"/>
                  </a:lnTo>
                  <a:lnTo>
                    <a:pt x="2540" y="26"/>
                  </a:lnTo>
                  <a:lnTo>
                    <a:pt x="2542" y="26"/>
                  </a:lnTo>
                  <a:lnTo>
                    <a:pt x="2543" y="24"/>
                  </a:lnTo>
                  <a:lnTo>
                    <a:pt x="2543" y="23"/>
                  </a:lnTo>
                  <a:lnTo>
                    <a:pt x="2545" y="21"/>
                  </a:lnTo>
                  <a:lnTo>
                    <a:pt x="2547" y="19"/>
                  </a:lnTo>
                  <a:lnTo>
                    <a:pt x="2549" y="19"/>
                  </a:lnTo>
                  <a:lnTo>
                    <a:pt x="2549" y="19"/>
                  </a:lnTo>
                  <a:lnTo>
                    <a:pt x="2549" y="17"/>
                  </a:lnTo>
                  <a:lnTo>
                    <a:pt x="2550" y="16"/>
                  </a:lnTo>
                  <a:lnTo>
                    <a:pt x="2554" y="16"/>
                  </a:lnTo>
                  <a:lnTo>
                    <a:pt x="2556" y="14"/>
                  </a:lnTo>
                  <a:lnTo>
                    <a:pt x="2557" y="14"/>
                  </a:lnTo>
                  <a:lnTo>
                    <a:pt x="2557" y="11"/>
                  </a:lnTo>
                  <a:lnTo>
                    <a:pt x="2561" y="11"/>
                  </a:lnTo>
                  <a:lnTo>
                    <a:pt x="2561" y="9"/>
                  </a:lnTo>
                  <a:lnTo>
                    <a:pt x="2566" y="9"/>
                  </a:lnTo>
                  <a:lnTo>
                    <a:pt x="2566" y="7"/>
                  </a:lnTo>
                  <a:lnTo>
                    <a:pt x="2568" y="5"/>
                  </a:lnTo>
                  <a:lnTo>
                    <a:pt x="2569" y="4"/>
                  </a:lnTo>
                  <a:lnTo>
                    <a:pt x="2573" y="4"/>
                  </a:lnTo>
                  <a:lnTo>
                    <a:pt x="2573" y="0"/>
                  </a:lnTo>
                  <a:lnTo>
                    <a:pt x="2564" y="0"/>
                  </a:lnTo>
                  <a:lnTo>
                    <a:pt x="2564" y="2"/>
                  </a:lnTo>
                  <a:lnTo>
                    <a:pt x="2557" y="2"/>
                  </a:lnTo>
                  <a:lnTo>
                    <a:pt x="2554" y="5"/>
                  </a:lnTo>
                  <a:lnTo>
                    <a:pt x="2549" y="4"/>
                  </a:lnTo>
                  <a:lnTo>
                    <a:pt x="2549" y="5"/>
                  </a:lnTo>
                  <a:lnTo>
                    <a:pt x="2540" y="5"/>
                  </a:lnTo>
                  <a:lnTo>
                    <a:pt x="2538" y="12"/>
                  </a:lnTo>
                  <a:lnTo>
                    <a:pt x="2533" y="14"/>
                  </a:lnTo>
                  <a:lnTo>
                    <a:pt x="2531" y="17"/>
                  </a:lnTo>
                  <a:lnTo>
                    <a:pt x="2529" y="19"/>
                  </a:lnTo>
                  <a:lnTo>
                    <a:pt x="2528" y="21"/>
                  </a:lnTo>
                  <a:lnTo>
                    <a:pt x="2526" y="21"/>
                  </a:lnTo>
                  <a:lnTo>
                    <a:pt x="2526" y="23"/>
                  </a:lnTo>
                  <a:lnTo>
                    <a:pt x="2524" y="23"/>
                  </a:lnTo>
                  <a:lnTo>
                    <a:pt x="2524" y="23"/>
                  </a:lnTo>
                  <a:lnTo>
                    <a:pt x="2522" y="23"/>
                  </a:lnTo>
                  <a:lnTo>
                    <a:pt x="2522" y="23"/>
                  </a:lnTo>
                  <a:lnTo>
                    <a:pt x="2521" y="24"/>
                  </a:lnTo>
                  <a:lnTo>
                    <a:pt x="2519" y="24"/>
                  </a:lnTo>
                  <a:lnTo>
                    <a:pt x="2521" y="30"/>
                  </a:lnTo>
                  <a:lnTo>
                    <a:pt x="2521" y="31"/>
                  </a:lnTo>
                  <a:lnTo>
                    <a:pt x="2519" y="33"/>
                  </a:lnTo>
                  <a:lnTo>
                    <a:pt x="2517" y="33"/>
                  </a:lnTo>
                  <a:lnTo>
                    <a:pt x="2515" y="37"/>
                  </a:lnTo>
                  <a:lnTo>
                    <a:pt x="2514" y="35"/>
                  </a:lnTo>
                  <a:lnTo>
                    <a:pt x="2510" y="35"/>
                  </a:lnTo>
                  <a:lnTo>
                    <a:pt x="2508" y="35"/>
                  </a:lnTo>
                  <a:lnTo>
                    <a:pt x="2508" y="37"/>
                  </a:lnTo>
                  <a:lnTo>
                    <a:pt x="2507" y="37"/>
                  </a:lnTo>
                  <a:lnTo>
                    <a:pt x="2507" y="38"/>
                  </a:lnTo>
                  <a:lnTo>
                    <a:pt x="2507" y="38"/>
                  </a:lnTo>
                  <a:lnTo>
                    <a:pt x="2507" y="40"/>
                  </a:lnTo>
                  <a:lnTo>
                    <a:pt x="2507" y="40"/>
                  </a:lnTo>
                  <a:lnTo>
                    <a:pt x="2508" y="42"/>
                  </a:lnTo>
                  <a:lnTo>
                    <a:pt x="2508" y="42"/>
                  </a:lnTo>
                  <a:close/>
                  <a:moveTo>
                    <a:pt x="3060" y="17"/>
                  </a:moveTo>
                  <a:lnTo>
                    <a:pt x="3058" y="17"/>
                  </a:lnTo>
                  <a:lnTo>
                    <a:pt x="3058" y="12"/>
                  </a:lnTo>
                  <a:lnTo>
                    <a:pt x="3058" y="12"/>
                  </a:lnTo>
                  <a:lnTo>
                    <a:pt x="3056" y="11"/>
                  </a:lnTo>
                  <a:lnTo>
                    <a:pt x="3056" y="11"/>
                  </a:lnTo>
                  <a:lnTo>
                    <a:pt x="3055" y="9"/>
                  </a:lnTo>
                  <a:lnTo>
                    <a:pt x="3055" y="5"/>
                  </a:lnTo>
                  <a:lnTo>
                    <a:pt x="3053" y="4"/>
                  </a:lnTo>
                  <a:lnTo>
                    <a:pt x="3049" y="2"/>
                  </a:lnTo>
                  <a:lnTo>
                    <a:pt x="3049" y="5"/>
                  </a:lnTo>
                  <a:lnTo>
                    <a:pt x="3053" y="7"/>
                  </a:lnTo>
                  <a:lnTo>
                    <a:pt x="3053" y="12"/>
                  </a:lnTo>
                  <a:lnTo>
                    <a:pt x="3053" y="12"/>
                  </a:lnTo>
                  <a:lnTo>
                    <a:pt x="3053" y="14"/>
                  </a:lnTo>
                  <a:lnTo>
                    <a:pt x="3055" y="14"/>
                  </a:lnTo>
                  <a:lnTo>
                    <a:pt x="3056" y="17"/>
                  </a:lnTo>
                  <a:lnTo>
                    <a:pt x="3060" y="17"/>
                  </a:lnTo>
                  <a:lnTo>
                    <a:pt x="3060" y="17"/>
                  </a:lnTo>
                  <a:close/>
                  <a:moveTo>
                    <a:pt x="2905" y="19"/>
                  </a:moveTo>
                  <a:lnTo>
                    <a:pt x="2910" y="21"/>
                  </a:lnTo>
                  <a:lnTo>
                    <a:pt x="2910" y="17"/>
                  </a:lnTo>
                  <a:lnTo>
                    <a:pt x="2906" y="16"/>
                  </a:lnTo>
                  <a:lnTo>
                    <a:pt x="2905" y="19"/>
                  </a:lnTo>
                  <a:close/>
                  <a:moveTo>
                    <a:pt x="3049" y="21"/>
                  </a:moveTo>
                  <a:lnTo>
                    <a:pt x="3046" y="21"/>
                  </a:lnTo>
                  <a:lnTo>
                    <a:pt x="3046" y="17"/>
                  </a:lnTo>
                  <a:lnTo>
                    <a:pt x="3039" y="17"/>
                  </a:lnTo>
                  <a:lnTo>
                    <a:pt x="3039" y="17"/>
                  </a:lnTo>
                  <a:lnTo>
                    <a:pt x="3037" y="16"/>
                  </a:lnTo>
                  <a:lnTo>
                    <a:pt x="3034" y="16"/>
                  </a:lnTo>
                  <a:lnTo>
                    <a:pt x="3034" y="17"/>
                  </a:lnTo>
                  <a:lnTo>
                    <a:pt x="3034" y="17"/>
                  </a:lnTo>
                  <a:lnTo>
                    <a:pt x="3036" y="19"/>
                  </a:lnTo>
                  <a:lnTo>
                    <a:pt x="3036" y="23"/>
                  </a:lnTo>
                  <a:lnTo>
                    <a:pt x="3037" y="24"/>
                  </a:lnTo>
                  <a:lnTo>
                    <a:pt x="3043" y="24"/>
                  </a:lnTo>
                  <a:lnTo>
                    <a:pt x="3044" y="24"/>
                  </a:lnTo>
                  <a:lnTo>
                    <a:pt x="3048" y="24"/>
                  </a:lnTo>
                  <a:lnTo>
                    <a:pt x="3053" y="24"/>
                  </a:lnTo>
                  <a:lnTo>
                    <a:pt x="3053" y="23"/>
                  </a:lnTo>
                  <a:lnTo>
                    <a:pt x="3049" y="21"/>
                  </a:lnTo>
                  <a:lnTo>
                    <a:pt x="3049" y="21"/>
                  </a:lnTo>
                  <a:close/>
                  <a:moveTo>
                    <a:pt x="2472" y="33"/>
                  </a:moveTo>
                  <a:lnTo>
                    <a:pt x="2482" y="33"/>
                  </a:lnTo>
                  <a:lnTo>
                    <a:pt x="2482" y="31"/>
                  </a:lnTo>
                  <a:lnTo>
                    <a:pt x="2484" y="30"/>
                  </a:lnTo>
                  <a:lnTo>
                    <a:pt x="2484" y="28"/>
                  </a:lnTo>
                  <a:lnTo>
                    <a:pt x="2480" y="26"/>
                  </a:lnTo>
                  <a:lnTo>
                    <a:pt x="2480" y="24"/>
                  </a:lnTo>
                  <a:lnTo>
                    <a:pt x="2473" y="24"/>
                  </a:lnTo>
                  <a:lnTo>
                    <a:pt x="2473" y="23"/>
                  </a:lnTo>
                  <a:lnTo>
                    <a:pt x="2470" y="21"/>
                  </a:lnTo>
                  <a:lnTo>
                    <a:pt x="2465" y="19"/>
                  </a:lnTo>
                  <a:lnTo>
                    <a:pt x="2460" y="21"/>
                  </a:lnTo>
                  <a:lnTo>
                    <a:pt x="2458" y="24"/>
                  </a:lnTo>
                  <a:lnTo>
                    <a:pt x="2465" y="28"/>
                  </a:lnTo>
                  <a:lnTo>
                    <a:pt x="2470" y="30"/>
                  </a:lnTo>
                  <a:lnTo>
                    <a:pt x="2472" y="33"/>
                  </a:lnTo>
                  <a:close/>
                  <a:moveTo>
                    <a:pt x="2913" y="30"/>
                  </a:moveTo>
                  <a:lnTo>
                    <a:pt x="2915" y="26"/>
                  </a:lnTo>
                  <a:lnTo>
                    <a:pt x="2915" y="26"/>
                  </a:lnTo>
                  <a:lnTo>
                    <a:pt x="2913" y="26"/>
                  </a:lnTo>
                  <a:lnTo>
                    <a:pt x="2913" y="26"/>
                  </a:lnTo>
                  <a:lnTo>
                    <a:pt x="2912" y="26"/>
                  </a:lnTo>
                  <a:lnTo>
                    <a:pt x="2912" y="26"/>
                  </a:lnTo>
                  <a:lnTo>
                    <a:pt x="2912" y="28"/>
                  </a:lnTo>
                  <a:lnTo>
                    <a:pt x="2912" y="28"/>
                  </a:lnTo>
                  <a:lnTo>
                    <a:pt x="2912" y="30"/>
                  </a:lnTo>
                  <a:lnTo>
                    <a:pt x="2913" y="30"/>
                  </a:lnTo>
                  <a:close/>
                  <a:moveTo>
                    <a:pt x="3062" y="33"/>
                  </a:moveTo>
                  <a:lnTo>
                    <a:pt x="3062" y="35"/>
                  </a:lnTo>
                  <a:lnTo>
                    <a:pt x="3060" y="35"/>
                  </a:lnTo>
                  <a:lnTo>
                    <a:pt x="3060" y="35"/>
                  </a:lnTo>
                  <a:lnTo>
                    <a:pt x="3060" y="37"/>
                  </a:lnTo>
                  <a:lnTo>
                    <a:pt x="3062" y="37"/>
                  </a:lnTo>
                  <a:lnTo>
                    <a:pt x="3062" y="38"/>
                  </a:lnTo>
                  <a:lnTo>
                    <a:pt x="3063" y="40"/>
                  </a:lnTo>
                  <a:lnTo>
                    <a:pt x="3067" y="42"/>
                  </a:lnTo>
                  <a:lnTo>
                    <a:pt x="3070" y="44"/>
                  </a:lnTo>
                  <a:lnTo>
                    <a:pt x="3074" y="45"/>
                  </a:lnTo>
                  <a:lnTo>
                    <a:pt x="3072" y="42"/>
                  </a:lnTo>
                  <a:lnTo>
                    <a:pt x="3070" y="40"/>
                  </a:lnTo>
                  <a:lnTo>
                    <a:pt x="3070" y="40"/>
                  </a:lnTo>
                  <a:lnTo>
                    <a:pt x="3069" y="37"/>
                  </a:lnTo>
                  <a:lnTo>
                    <a:pt x="3067" y="37"/>
                  </a:lnTo>
                  <a:lnTo>
                    <a:pt x="3063" y="35"/>
                  </a:lnTo>
                  <a:lnTo>
                    <a:pt x="3062" y="33"/>
                  </a:lnTo>
                  <a:close/>
                  <a:moveTo>
                    <a:pt x="2945" y="356"/>
                  </a:moveTo>
                  <a:lnTo>
                    <a:pt x="2941" y="353"/>
                  </a:lnTo>
                  <a:lnTo>
                    <a:pt x="2941" y="349"/>
                  </a:lnTo>
                  <a:lnTo>
                    <a:pt x="2940" y="349"/>
                  </a:lnTo>
                  <a:lnTo>
                    <a:pt x="2940" y="347"/>
                  </a:lnTo>
                  <a:lnTo>
                    <a:pt x="2938" y="347"/>
                  </a:lnTo>
                  <a:lnTo>
                    <a:pt x="2938" y="339"/>
                  </a:lnTo>
                  <a:lnTo>
                    <a:pt x="2938" y="339"/>
                  </a:lnTo>
                  <a:lnTo>
                    <a:pt x="2938" y="333"/>
                  </a:lnTo>
                  <a:lnTo>
                    <a:pt x="2938" y="333"/>
                  </a:lnTo>
                  <a:lnTo>
                    <a:pt x="2938" y="328"/>
                  </a:lnTo>
                  <a:lnTo>
                    <a:pt x="2938" y="328"/>
                  </a:lnTo>
                  <a:lnTo>
                    <a:pt x="2936" y="328"/>
                  </a:lnTo>
                  <a:lnTo>
                    <a:pt x="2936" y="326"/>
                  </a:lnTo>
                  <a:lnTo>
                    <a:pt x="2938" y="326"/>
                  </a:lnTo>
                  <a:lnTo>
                    <a:pt x="2938" y="321"/>
                  </a:lnTo>
                  <a:lnTo>
                    <a:pt x="2940" y="321"/>
                  </a:lnTo>
                  <a:lnTo>
                    <a:pt x="2940" y="319"/>
                  </a:lnTo>
                  <a:lnTo>
                    <a:pt x="2940" y="319"/>
                  </a:lnTo>
                  <a:lnTo>
                    <a:pt x="2938" y="318"/>
                  </a:lnTo>
                  <a:lnTo>
                    <a:pt x="2938" y="313"/>
                  </a:lnTo>
                  <a:lnTo>
                    <a:pt x="2936" y="311"/>
                  </a:lnTo>
                  <a:lnTo>
                    <a:pt x="2936" y="306"/>
                  </a:lnTo>
                  <a:lnTo>
                    <a:pt x="2933" y="304"/>
                  </a:lnTo>
                  <a:lnTo>
                    <a:pt x="2933" y="302"/>
                  </a:lnTo>
                  <a:lnTo>
                    <a:pt x="2931" y="302"/>
                  </a:lnTo>
                  <a:lnTo>
                    <a:pt x="2931" y="299"/>
                  </a:lnTo>
                  <a:lnTo>
                    <a:pt x="2929" y="299"/>
                  </a:lnTo>
                  <a:lnTo>
                    <a:pt x="2927" y="297"/>
                  </a:lnTo>
                  <a:lnTo>
                    <a:pt x="2927" y="295"/>
                  </a:lnTo>
                  <a:lnTo>
                    <a:pt x="2924" y="293"/>
                  </a:lnTo>
                  <a:lnTo>
                    <a:pt x="2924" y="288"/>
                  </a:lnTo>
                  <a:lnTo>
                    <a:pt x="2919" y="283"/>
                  </a:lnTo>
                  <a:lnTo>
                    <a:pt x="2915" y="279"/>
                  </a:lnTo>
                  <a:lnTo>
                    <a:pt x="2915" y="278"/>
                  </a:lnTo>
                  <a:lnTo>
                    <a:pt x="2912" y="278"/>
                  </a:lnTo>
                  <a:lnTo>
                    <a:pt x="2912" y="276"/>
                  </a:lnTo>
                  <a:lnTo>
                    <a:pt x="2912" y="276"/>
                  </a:lnTo>
                  <a:lnTo>
                    <a:pt x="2910" y="274"/>
                  </a:lnTo>
                  <a:lnTo>
                    <a:pt x="2910" y="272"/>
                  </a:lnTo>
                  <a:lnTo>
                    <a:pt x="2908" y="272"/>
                  </a:lnTo>
                  <a:lnTo>
                    <a:pt x="2908" y="258"/>
                  </a:lnTo>
                  <a:lnTo>
                    <a:pt x="2908" y="258"/>
                  </a:lnTo>
                  <a:lnTo>
                    <a:pt x="2908" y="255"/>
                  </a:lnTo>
                  <a:lnTo>
                    <a:pt x="2905" y="255"/>
                  </a:lnTo>
                  <a:lnTo>
                    <a:pt x="2903" y="253"/>
                  </a:lnTo>
                  <a:lnTo>
                    <a:pt x="2901" y="251"/>
                  </a:lnTo>
                  <a:lnTo>
                    <a:pt x="2901" y="250"/>
                  </a:lnTo>
                  <a:lnTo>
                    <a:pt x="2899" y="250"/>
                  </a:lnTo>
                  <a:lnTo>
                    <a:pt x="2899" y="251"/>
                  </a:lnTo>
                  <a:lnTo>
                    <a:pt x="2896" y="251"/>
                  </a:lnTo>
                  <a:lnTo>
                    <a:pt x="2894" y="250"/>
                  </a:lnTo>
                  <a:lnTo>
                    <a:pt x="2892" y="250"/>
                  </a:lnTo>
                  <a:lnTo>
                    <a:pt x="2892" y="246"/>
                  </a:lnTo>
                  <a:lnTo>
                    <a:pt x="2891" y="244"/>
                  </a:lnTo>
                  <a:lnTo>
                    <a:pt x="2891" y="241"/>
                  </a:lnTo>
                  <a:lnTo>
                    <a:pt x="2892" y="241"/>
                  </a:lnTo>
                  <a:lnTo>
                    <a:pt x="2894" y="234"/>
                  </a:lnTo>
                  <a:lnTo>
                    <a:pt x="2891" y="234"/>
                  </a:lnTo>
                  <a:lnTo>
                    <a:pt x="2891" y="229"/>
                  </a:lnTo>
                  <a:lnTo>
                    <a:pt x="2891" y="229"/>
                  </a:lnTo>
                  <a:lnTo>
                    <a:pt x="2891" y="227"/>
                  </a:lnTo>
                  <a:lnTo>
                    <a:pt x="2889" y="227"/>
                  </a:lnTo>
                  <a:lnTo>
                    <a:pt x="2887" y="223"/>
                  </a:lnTo>
                  <a:lnTo>
                    <a:pt x="2884" y="223"/>
                  </a:lnTo>
                  <a:lnTo>
                    <a:pt x="2884" y="222"/>
                  </a:lnTo>
                  <a:lnTo>
                    <a:pt x="2882" y="222"/>
                  </a:lnTo>
                  <a:lnTo>
                    <a:pt x="2882" y="218"/>
                  </a:lnTo>
                  <a:lnTo>
                    <a:pt x="2882" y="216"/>
                  </a:lnTo>
                  <a:lnTo>
                    <a:pt x="2884" y="215"/>
                  </a:lnTo>
                  <a:lnTo>
                    <a:pt x="2884" y="211"/>
                  </a:lnTo>
                  <a:lnTo>
                    <a:pt x="2882" y="211"/>
                  </a:lnTo>
                  <a:lnTo>
                    <a:pt x="2882" y="210"/>
                  </a:lnTo>
                  <a:lnTo>
                    <a:pt x="2882" y="208"/>
                  </a:lnTo>
                  <a:lnTo>
                    <a:pt x="2875" y="208"/>
                  </a:lnTo>
                  <a:lnTo>
                    <a:pt x="2875" y="201"/>
                  </a:lnTo>
                  <a:lnTo>
                    <a:pt x="2870" y="201"/>
                  </a:lnTo>
                  <a:lnTo>
                    <a:pt x="2870" y="197"/>
                  </a:lnTo>
                  <a:lnTo>
                    <a:pt x="2866" y="197"/>
                  </a:lnTo>
                  <a:lnTo>
                    <a:pt x="2866" y="201"/>
                  </a:lnTo>
                  <a:lnTo>
                    <a:pt x="2864" y="199"/>
                  </a:lnTo>
                  <a:lnTo>
                    <a:pt x="2861" y="197"/>
                  </a:lnTo>
                  <a:lnTo>
                    <a:pt x="2861" y="194"/>
                  </a:lnTo>
                  <a:lnTo>
                    <a:pt x="2852" y="192"/>
                  </a:lnTo>
                  <a:lnTo>
                    <a:pt x="2852" y="192"/>
                  </a:lnTo>
                  <a:lnTo>
                    <a:pt x="2851" y="190"/>
                  </a:lnTo>
                  <a:lnTo>
                    <a:pt x="2849" y="190"/>
                  </a:lnTo>
                  <a:lnTo>
                    <a:pt x="2847" y="189"/>
                  </a:lnTo>
                  <a:lnTo>
                    <a:pt x="2847" y="187"/>
                  </a:lnTo>
                  <a:lnTo>
                    <a:pt x="2845" y="183"/>
                  </a:lnTo>
                  <a:lnTo>
                    <a:pt x="2845" y="180"/>
                  </a:lnTo>
                  <a:lnTo>
                    <a:pt x="2847" y="180"/>
                  </a:lnTo>
                  <a:lnTo>
                    <a:pt x="2847" y="176"/>
                  </a:lnTo>
                  <a:lnTo>
                    <a:pt x="2845" y="176"/>
                  </a:lnTo>
                  <a:lnTo>
                    <a:pt x="2845" y="175"/>
                  </a:lnTo>
                  <a:lnTo>
                    <a:pt x="2845" y="175"/>
                  </a:lnTo>
                  <a:lnTo>
                    <a:pt x="2845" y="159"/>
                  </a:lnTo>
                  <a:lnTo>
                    <a:pt x="2844" y="159"/>
                  </a:lnTo>
                  <a:lnTo>
                    <a:pt x="2842" y="154"/>
                  </a:lnTo>
                  <a:lnTo>
                    <a:pt x="2842" y="154"/>
                  </a:lnTo>
                  <a:lnTo>
                    <a:pt x="2842" y="148"/>
                  </a:lnTo>
                  <a:lnTo>
                    <a:pt x="2838" y="147"/>
                  </a:lnTo>
                  <a:lnTo>
                    <a:pt x="2837" y="143"/>
                  </a:lnTo>
                  <a:lnTo>
                    <a:pt x="2835" y="141"/>
                  </a:lnTo>
                  <a:lnTo>
                    <a:pt x="2833" y="138"/>
                  </a:lnTo>
                  <a:lnTo>
                    <a:pt x="2833" y="138"/>
                  </a:lnTo>
                  <a:lnTo>
                    <a:pt x="2833" y="136"/>
                  </a:lnTo>
                  <a:lnTo>
                    <a:pt x="2833" y="134"/>
                  </a:lnTo>
                  <a:lnTo>
                    <a:pt x="2833" y="133"/>
                  </a:lnTo>
                  <a:lnTo>
                    <a:pt x="2833" y="133"/>
                  </a:lnTo>
                  <a:lnTo>
                    <a:pt x="2833" y="127"/>
                  </a:lnTo>
                  <a:lnTo>
                    <a:pt x="2833" y="127"/>
                  </a:lnTo>
                  <a:lnTo>
                    <a:pt x="2833" y="122"/>
                  </a:lnTo>
                  <a:lnTo>
                    <a:pt x="2833" y="122"/>
                  </a:lnTo>
                  <a:lnTo>
                    <a:pt x="2833" y="119"/>
                  </a:lnTo>
                  <a:lnTo>
                    <a:pt x="2833" y="119"/>
                  </a:lnTo>
                  <a:lnTo>
                    <a:pt x="2833" y="114"/>
                  </a:lnTo>
                  <a:lnTo>
                    <a:pt x="2830" y="114"/>
                  </a:lnTo>
                  <a:lnTo>
                    <a:pt x="2828" y="112"/>
                  </a:lnTo>
                  <a:lnTo>
                    <a:pt x="2826" y="112"/>
                  </a:lnTo>
                  <a:lnTo>
                    <a:pt x="2826" y="108"/>
                  </a:lnTo>
                  <a:lnTo>
                    <a:pt x="2824" y="108"/>
                  </a:lnTo>
                  <a:lnTo>
                    <a:pt x="2823" y="103"/>
                  </a:lnTo>
                  <a:lnTo>
                    <a:pt x="2819" y="101"/>
                  </a:lnTo>
                  <a:lnTo>
                    <a:pt x="2819" y="105"/>
                  </a:lnTo>
                  <a:lnTo>
                    <a:pt x="2817" y="105"/>
                  </a:lnTo>
                  <a:lnTo>
                    <a:pt x="2816" y="107"/>
                  </a:lnTo>
                  <a:lnTo>
                    <a:pt x="2816" y="107"/>
                  </a:lnTo>
                  <a:lnTo>
                    <a:pt x="2814" y="108"/>
                  </a:lnTo>
                  <a:lnTo>
                    <a:pt x="2814" y="110"/>
                  </a:lnTo>
                  <a:lnTo>
                    <a:pt x="2809" y="107"/>
                  </a:lnTo>
                  <a:lnTo>
                    <a:pt x="2809" y="96"/>
                  </a:lnTo>
                  <a:lnTo>
                    <a:pt x="2809" y="96"/>
                  </a:lnTo>
                  <a:lnTo>
                    <a:pt x="2810" y="93"/>
                  </a:lnTo>
                  <a:lnTo>
                    <a:pt x="2810" y="89"/>
                  </a:lnTo>
                  <a:lnTo>
                    <a:pt x="2810" y="86"/>
                  </a:lnTo>
                  <a:lnTo>
                    <a:pt x="2809" y="82"/>
                  </a:lnTo>
                  <a:lnTo>
                    <a:pt x="2807" y="80"/>
                  </a:lnTo>
                  <a:lnTo>
                    <a:pt x="2807" y="77"/>
                  </a:lnTo>
                  <a:lnTo>
                    <a:pt x="2803" y="75"/>
                  </a:lnTo>
                  <a:lnTo>
                    <a:pt x="2803" y="72"/>
                  </a:lnTo>
                  <a:lnTo>
                    <a:pt x="2802" y="72"/>
                  </a:lnTo>
                  <a:lnTo>
                    <a:pt x="2802" y="65"/>
                  </a:lnTo>
                  <a:lnTo>
                    <a:pt x="2798" y="63"/>
                  </a:lnTo>
                  <a:lnTo>
                    <a:pt x="2798" y="58"/>
                  </a:lnTo>
                  <a:lnTo>
                    <a:pt x="2793" y="54"/>
                  </a:lnTo>
                  <a:lnTo>
                    <a:pt x="2791" y="45"/>
                  </a:lnTo>
                  <a:lnTo>
                    <a:pt x="2786" y="47"/>
                  </a:lnTo>
                  <a:lnTo>
                    <a:pt x="2784" y="63"/>
                  </a:lnTo>
                  <a:lnTo>
                    <a:pt x="2782" y="65"/>
                  </a:lnTo>
                  <a:lnTo>
                    <a:pt x="2781" y="70"/>
                  </a:lnTo>
                  <a:lnTo>
                    <a:pt x="2779" y="70"/>
                  </a:lnTo>
                  <a:lnTo>
                    <a:pt x="2781" y="72"/>
                  </a:lnTo>
                  <a:lnTo>
                    <a:pt x="2781" y="72"/>
                  </a:lnTo>
                  <a:lnTo>
                    <a:pt x="2782" y="72"/>
                  </a:lnTo>
                  <a:lnTo>
                    <a:pt x="2781" y="84"/>
                  </a:lnTo>
                  <a:lnTo>
                    <a:pt x="2782" y="84"/>
                  </a:lnTo>
                  <a:lnTo>
                    <a:pt x="2782" y="89"/>
                  </a:lnTo>
                  <a:lnTo>
                    <a:pt x="2779" y="89"/>
                  </a:lnTo>
                  <a:lnTo>
                    <a:pt x="2779" y="93"/>
                  </a:lnTo>
                  <a:lnTo>
                    <a:pt x="2779" y="93"/>
                  </a:lnTo>
                  <a:lnTo>
                    <a:pt x="2779" y="94"/>
                  </a:lnTo>
                  <a:lnTo>
                    <a:pt x="2777" y="94"/>
                  </a:lnTo>
                  <a:lnTo>
                    <a:pt x="2779" y="117"/>
                  </a:lnTo>
                  <a:lnTo>
                    <a:pt x="2781" y="117"/>
                  </a:lnTo>
                  <a:lnTo>
                    <a:pt x="2781" y="120"/>
                  </a:lnTo>
                  <a:lnTo>
                    <a:pt x="2782" y="120"/>
                  </a:lnTo>
                  <a:lnTo>
                    <a:pt x="2782" y="120"/>
                  </a:lnTo>
                  <a:lnTo>
                    <a:pt x="2781" y="120"/>
                  </a:lnTo>
                  <a:lnTo>
                    <a:pt x="2781" y="122"/>
                  </a:lnTo>
                  <a:lnTo>
                    <a:pt x="2779" y="124"/>
                  </a:lnTo>
                  <a:lnTo>
                    <a:pt x="2779" y="134"/>
                  </a:lnTo>
                  <a:lnTo>
                    <a:pt x="2777" y="134"/>
                  </a:lnTo>
                  <a:lnTo>
                    <a:pt x="2777" y="136"/>
                  </a:lnTo>
                  <a:lnTo>
                    <a:pt x="2777" y="136"/>
                  </a:lnTo>
                  <a:lnTo>
                    <a:pt x="2777" y="138"/>
                  </a:lnTo>
                  <a:lnTo>
                    <a:pt x="2774" y="140"/>
                  </a:lnTo>
                  <a:lnTo>
                    <a:pt x="2774" y="141"/>
                  </a:lnTo>
                  <a:lnTo>
                    <a:pt x="2774" y="141"/>
                  </a:lnTo>
                  <a:lnTo>
                    <a:pt x="2774" y="143"/>
                  </a:lnTo>
                  <a:lnTo>
                    <a:pt x="2774" y="145"/>
                  </a:lnTo>
                  <a:lnTo>
                    <a:pt x="2774" y="147"/>
                  </a:lnTo>
                  <a:lnTo>
                    <a:pt x="2774" y="150"/>
                  </a:lnTo>
                  <a:lnTo>
                    <a:pt x="2772" y="150"/>
                  </a:lnTo>
                  <a:lnTo>
                    <a:pt x="2770" y="157"/>
                  </a:lnTo>
                  <a:lnTo>
                    <a:pt x="2770" y="164"/>
                  </a:lnTo>
                  <a:lnTo>
                    <a:pt x="2765" y="166"/>
                  </a:lnTo>
                  <a:lnTo>
                    <a:pt x="2760" y="166"/>
                  </a:lnTo>
                  <a:lnTo>
                    <a:pt x="2753" y="166"/>
                  </a:lnTo>
                  <a:lnTo>
                    <a:pt x="2753" y="162"/>
                  </a:lnTo>
                  <a:lnTo>
                    <a:pt x="2751" y="161"/>
                  </a:lnTo>
                  <a:lnTo>
                    <a:pt x="2749" y="159"/>
                  </a:lnTo>
                  <a:lnTo>
                    <a:pt x="2749" y="155"/>
                  </a:lnTo>
                  <a:lnTo>
                    <a:pt x="2748" y="155"/>
                  </a:lnTo>
                  <a:lnTo>
                    <a:pt x="2746" y="154"/>
                  </a:lnTo>
                  <a:lnTo>
                    <a:pt x="2742" y="152"/>
                  </a:lnTo>
                  <a:lnTo>
                    <a:pt x="2739" y="150"/>
                  </a:lnTo>
                  <a:lnTo>
                    <a:pt x="2735" y="147"/>
                  </a:lnTo>
                  <a:lnTo>
                    <a:pt x="2734" y="143"/>
                  </a:lnTo>
                  <a:lnTo>
                    <a:pt x="2730" y="141"/>
                  </a:lnTo>
                  <a:lnTo>
                    <a:pt x="2730" y="140"/>
                  </a:lnTo>
                  <a:lnTo>
                    <a:pt x="2728" y="138"/>
                  </a:lnTo>
                  <a:lnTo>
                    <a:pt x="2728" y="138"/>
                  </a:lnTo>
                  <a:lnTo>
                    <a:pt x="2721" y="136"/>
                  </a:lnTo>
                  <a:lnTo>
                    <a:pt x="2718" y="133"/>
                  </a:lnTo>
                  <a:lnTo>
                    <a:pt x="2714" y="133"/>
                  </a:lnTo>
                  <a:lnTo>
                    <a:pt x="2714" y="131"/>
                  </a:lnTo>
                  <a:lnTo>
                    <a:pt x="2709" y="131"/>
                  </a:lnTo>
                  <a:lnTo>
                    <a:pt x="2706" y="126"/>
                  </a:lnTo>
                  <a:lnTo>
                    <a:pt x="2702" y="124"/>
                  </a:lnTo>
                  <a:lnTo>
                    <a:pt x="2702" y="122"/>
                  </a:lnTo>
                  <a:lnTo>
                    <a:pt x="2700" y="122"/>
                  </a:lnTo>
                  <a:lnTo>
                    <a:pt x="2699" y="120"/>
                  </a:lnTo>
                  <a:lnTo>
                    <a:pt x="2695" y="120"/>
                  </a:lnTo>
                  <a:lnTo>
                    <a:pt x="2695" y="119"/>
                  </a:lnTo>
                  <a:lnTo>
                    <a:pt x="2693" y="117"/>
                  </a:lnTo>
                  <a:lnTo>
                    <a:pt x="2693" y="114"/>
                  </a:lnTo>
                  <a:lnTo>
                    <a:pt x="2695" y="110"/>
                  </a:lnTo>
                  <a:lnTo>
                    <a:pt x="2695" y="107"/>
                  </a:lnTo>
                  <a:lnTo>
                    <a:pt x="2695" y="101"/>
                  </a:lnTo>
                  <a:lnTo>
                    <a:pt x="2699" y="101"/>
                  </a:lnTo>
                  <a:lnTo>
                    <a:pt x="2700" y="93"/>
                  </a:lnTo>
                  <a:lnTo>
                    <a:pt x="2699" y="93"/>
                  </a:lnTo>
                  <a:lnTo>
                    <a:pt x="2699" y="87"/>
                  </a:lnTo>
                  <a:lnTo>
                    <a:pt x="2700" y="87"/>
                  </a:lnTo>
                  <a:lnTo>
                    <a:pt x="2704" y="87"/>
                  </a:lnTo>
                  <a:lnTo>
                    <a:pt x="2706" y="89"/>
                  </a:lnTo>
                  <a:lnTo>
                    <a:pt x="2707" y="89"/>
                  </a:lnTo>
                  <a:lnTo>
                    <a:pt x="2707" y="86"/>
                  </a:lnTo>
                  <a:lnTo>
                    <a:pt x="2707" y="82"/>
                  </a:lnTo>
                  <a:lnTo>
                    <a:pt x="2706" y="80"/>
                  </a:lnTo>
                  <a:lnTo>
                    <a:pt x="2706" y="79"/>
                  </a:lnTo>
                  <a:lnTo>
                    <a:pt x="2706" y="77"/>
                  </a:lnTo>
                  <a:lnTo>
                    <a:pt x="2707" y="77"/>
                  </a:lnTo>
                  <a:lnTo>
                    <a:pt x="2711" y="77"/>
                  </a:lnTo>
                  <a:lnTo>
                    <a:pt x="2713" y="73"/>
                  </a:lnTo>
                  <a:lnTo>
                    <a:pt x="2714" y="73"/>
                  </a:lnTo>
                  <a:lnTo>
                    <a:pt x="2714" y="68"/>
                  </a:lnTo>
                  <a:lnTo>
                    <a:pt x="2711" y="70"/>
                  </a:lnTo>
                  <a:lnTo>
                    <a:pt x="2711" y="65"/>
                  </a:lnTo>
                  <a:lnTo>
                    <a:pt x="2711" y="65"/>
                  </a:lnTo>
                  <a:lnTo>
                    <a:pt x="2711" y="63"/>
                  </a:lnTo>
                  <a:lnTo>
                    <a:pt x="2709" y="65"/>
                  </a:lnTo>
                  <a:lnTo>
                    <a:pt x="2706" y="66"/>
                  </a:lnTo>
                  <a:lnTo>
                    <a:pt x="2702" y="66"/>
                  </a:lnTo>
                  <a:lnTo>
                    <a:pt x="2702" y="70"/>
                  </a:lnTo>
                  <a:lnTo>
                    <a:pt x="2699" y="66"/>
                  </a:lnTo>
                  <a:lnTo>
                    <a:pt x="2695" y="63"/>
                  </a:lnTo>
                  <a:lnTo>
                    <a:pt x="2690" y="63"/>
                  </a:lnTo>
                  <a:lnTo>
                    <a:pt x="2690" y="65"/>
                  </a:lnTo>
                  <a:lnTo>
                    <a:pt x="2688" y="65"/>
                  </a:lnTo>
                  <a:lnTo>
                    <a:pt x="2686" y="66"/>
                  </a:lnTo>
                  <a:lnTo>
                    <a:pt x="2685" y="66"/>
                  </a:lnTo>
                  <a:lnTo>
                    <a:pt x="2683" y="63"/>
                  </a:lnTo>
                  <a:lnTo>
                    <a:pt x="2681" y="63"/>
                  </a:lnTo>
                  <a:lnTo>
                    <a:pt x="2678" y="65"/>
                  </a:lnTo>
                  <a:lnTo>
                    <a:pt x="2676" y="65"/>
                  </a:lnTo>
                  <a:lnTo>
                    <a:pt x="2674" y="61"/>
                  </a:lnTo>
                  <a:lnTo>
                    <a:pt x="2667" y="63"/>
                  </a:lnTo>
                  <a:lnTo>
                    <a:pt x="2667" y="61"/>
                  </a:lnTo>
                  <a:lnTo>
                    <a:pt x="2665" y="59"/>
                  </a:lnTo>
                  <a:lnTo>
                    <a:pt x="2664" y="58"/>
                  </a:lnTo>
                  <a:lnTo>
                    <a:pt x="2662" y="58"/>
                  </a:lnTo>
                  <a:lnTo>
                    <a:pt x="2662" y="59"/>
                  </a:lnTo>
                  <a:lnTo>
                    <a:pt x="2655" y="59"/>
                  </a:lnTo>
                  <a:lnTo>
                    <a:pt x="2653" y="58"/>
                  </a:lnTo>
                  <a:lnTo>
                    <a:pt x="2653" y="58"/>
                  </a:lnTo>
                  <a:lnTo>
                    <a:pt x="2653" y="54"/>
                  </a:lnTo>
                  <a:lnTo>
                    <a:pt x="2652" y="54"/>
                  </a:lnTo>
                  <a:lnTo>
                    <a:pt x="2652" y="52"/>
                  </a:lnTo>
                  <a:lnTo>
                    <a:pt x="2650" y="54"/>
                  </a:lnTo>
                  <a:lnTo>
                    <a:pt x="2650" y="54"/>
                  </a:lnTo>
                  <a:lnTo>
                    <a:pt x="2648" y="54"/>
                  </a:lnTo>
                  <a:lnTo>
                    <a:pt x="2648" y="52"/>
                  </a:lnTo>
                  <a:lnTo>
                    <a:pt x="2646" y="52"/>
                  </a:lnTo>
                  <a:lnTo>
                    <a:pt x="2646" y="52"/>
                  </a:lnTo>
                  <a:lnTo>
                    <a:pt x="2645" y="51"/>
                  </a:lnTo>
                  <a:lnTo>
                    <a:pt x="2643" y="52"/>
                  </a:lnTo>
                  <a:lnTo>
                    <a:pt x="2643" y="52"/>
                  </a:lnTo>
                  <a:lnTo>
                    <a:pt x="2641" y="52"/>
                  </a:lnTo>
                  <a:lnTo>
                    <a:pt x="2643" y="56"/>
                  </a:lnTo>
                  <a:lnTo>
                    <a:pt x="2648" y="59"/>
                  </a:lnTo>
                  <a:lnTo>
                    <a:pt x="2653" y="59"/>
                  </a:lnTo>
                  <a:lnTo>
                    <a:pt x="2653" y="63"/>
                  </a:lnTo>
                  <a:lnTo>
                    <a:pt x="2655" y="65"/>
                  </a:lnTo>
                  <a:lnTo>
                    <a:pt x="2655" y="66"/>
                  </a:lnTo>
                  <a:lnTo>
                    <a:pt x="2657" y="68"/>
                  </a:lnTo>
                  <a:lnTo>
                    <a:pt x="2653" y="70"/>
                  </a:lnTo>
                  <a:lnTo>
                    <a:pt x="2653" y="70"/>
                  </a:lnTo>
                  <a:lnTo>
                    <a:pt x="2653" y="72"/>
                  </a:lnTo>
                  <a:lnTo>
                    <a:pt x="2652" y="72"/>
                  </a:lnTo>
                  <a:lnTo>
                    <a:pt x="2652" y="73"/>
                  </a:lnTo>
                  <a:lnTo>
                    <a:pt x="2650" y="73"/>
                  </a:lnTo>
                  <a:lnTo>
                    <a:pt x="2650" y="72"/>
                  </a:lnTo>
                  <a:lnTo>
                    <a:pt x="2650" y="72"/>
                  </a:lnTo>
                  <a:lnTo>
                    <a:pt x="2645" y="72"/>
                  </a:lnTo>
                  <a:lnTo>
                    <a:pt x="2643" y="70"/>
                  </a:lnTo>
                  <a:lnTo>
                    <a:pt x="2639" y="68"/>
                  </a:lnTo>
                  <a:lnTo>
                    <a:pt x="2638" y="70"/>
                  </a:lnTo>
                  <a:lnTo>
                    <a:pt x="2636" y="72"/>
                  </a:lnTo>
                  <a:lnTo>
                    <a:pt x="2634" y="72"/>
                  </a:lnTo>
                  <a:lnTo>
                    <a:pt x="2634" y="66"/>
                  </a:lnTo>
                  <a:lnTo>
                    <a:pt x="2632" y="68"/>
                  </a:lnTo>
                  <a:lnTo>
                    <a:pt x="2631" y="68"/>
                  </a:lnTo>
                  <a:lnTo>
                    <a:pt x="2631" y="70"/>
                  </a:lnTo>
                  <a:lnTo>
                    <a:pt x="2629" y="70"/>
                  </a:lnTo>
                  <a:lnTo>
                    <a:pt x="2627" y="72"/>
                  </a:lnTo>
                  <a:lnTo>
                    <a:pt x="2627" y="73"/>
                  </a:lnTo>
                  <a:lnTo>
                    <a:pt x="2625" y="73"/>
                  </a:lnTo>
                  <a:lnTo>
                    <a:pt x="2625" y="72"/>
                  </a:lnTo>
                  <a:lnTo>
                    <a:pt x="2624" y="70"/>
                  </a:lnTo>
                  <a:lnTo>
                    <a:pt x="2622" y="70"/>
                  </a:lnTo>
                  <a:lnTo>
                    <a:pt x="2622" y="73"/>
                  </a:lnTo>
                  <a:lnTo>
                    <a:pt x="2624" y="73"/>
                  </a:lnTo>
                  <a:lnTo>
                    <a:pt x="2622" y="77"/>
                  </a:lnTo>
                  <a:lnTo>
                    <a:pt x="2618" y="77"/>
                  </a:lnTo>
                  <a:lnTo>
                    <a:pt x="2617" y="79"/>
                  </a:lnTo>
                  <a:lnTo>
                    <a:pt x="2617" y="82"/>
                  </a:lnTo>
                  <a:lnTo>
                    <a:pt x="2618" y="84"/>
                  </a:lnTo>
                  <a:lnTo>
                    <a:pt x="2620" y="86"/>
                  </a:lnTo>
                  <a:lnTo>
                    <a:pt x="2620" y="87"/>
                  </a:lnTo>
                  <a:lnTo>
                    <a:pt x="2622" y="87"/>
                  </a:lnTo>
                  <a:lnTo>
                    <a:pt x="2622" y="87"/>
                  </a:lnTo>
                  <a:lnTo>
                    <a:pt x="2622" y="89"/>
                  </a:lnTo>
                  <a:lnTo>
                    <a:pt x="2620" y="89"/>
                  </a:lnTo>
                  <a:lnTo>
                    <a:pt x="2620" y="89"/>
                  </a:lnTo>
                  <a:lnTo>
                    <a:pt x="2617" y="89"/>
                  </a:lnTo>
                  <a:lnTo>
                    <a:pt x="2617" y="89"/>
                  </a:lnTo>
                  <a:lnTo>
                    <a:pt x="2617" y="89"/>
                  </a:lnTo>
                  <a:lnTo>
                    <a:pt x="2615" y="89"/>
                  </a:lnTo>
                  <a:lnTo>
                    <a:pt x="2615" y="89"/>
                  </a:lnTo>
                  <a:lnTo>
                    <a:pt x="2613" y="89"/>
                  </a:lnTo>
                  <a:lnTo>
                    <a:pt x="2613" y="93"/>
                  </a:lnTo>
                  <a:lnTo>
                    <a:pt x="2613" y="94"/>
                  </a:lnTo>
                  <a:lnTo>
                    <a:pt x="2613" y="98"/>
                  </a:lnTo>
                  <a:lnTo>
                    <a:pt x="2611" y="100"/>
                  </a:lnTo>
                  <a:lnTo>
                    <a:pt x="2611" y="101"/>
                  </a:lnTo>
                  <a:lnTo>
                    <a:pt x="2610" y="100"/>
                  </a:lnTo>
                  <a:lnTo>
                    <a:pt x="2608" y="100"/>
                  </a:lnTo>
                  <a:lnTo>
                    <a:pt x="2606" y="100"/>
                  </a:lnTo>
                  <a:lnTo>
                    <a:pt x="2606" y="101"/>
                  </a:lnTo>
                  <a:lnTo>
                    <a:pt x="2606" y="101"/>
                  </a:lnTo>
                  <a:lnTo>
                    <a:pt x="2606" y="107"/>
                  </a:lnTo>
                  <a:lnTo>
                    <a:pt x="2606" y="110"/>
                  </a:lnTo>
                  <a:lnTo>
                    <a:pt x="2608" y="112"/>
                  </a:lnTo>
                  <a:lnTo>
                    <a:pt x="2611" y="114"/>
                  </a:lnTo>
                  <a:lnTo>
                    <a:pt x="2611" y="119"/>
                  </a:lnTo>
                  <a:lnTo>
                    <a:pt x="2610" y="119"/>
                  </a:lnTo>
                  <a:lnTo>
                    <a:pt x="2610" y="119"/>
                  </a:lnTo>
                  <a:lnTo>
                    <a:pt x="2608" y="117"/>
                  </a:lnTo>
                  <a:lnTo>
                    <a:pt x="2608" y="117"/>
                  </a:lnTo>
                  <a:lnTo>
                    <a:pt x="2606" y="117"/>
                  </a:lnTo>
                  <a:lnTo>
                    <a:pt x="2604" y="117"/>
                  </a:lnTo>
                  <a:lnTo>
                    <a:pt x="2603" y="117"/>
                  </a:lnTo>
                  <a:lnTo>
                    <a:pt x="2603" y="115"/>
                  </a:lnTo>
                  <a:lnTo>
                    <a:pt x="2599" y="115"/>
                  </a:lnTo>
                  <a:lnTo>
                    <a:pt x="2597" y="114"/>
                  </a:lnTo>
                  <a:lnTo>
                    <a:pt x="2596" y="114"/>
                  </a:lnTo>
                  <a:lnTo>
                    <a:pt x="2594" y="112"/>
                  </a:lnTo>
                  <a:lnTo>
                    <a:pt x="2592" y="114"/>
                  </a:lnTo>
                  <a:lnTo>
                    <a:pt x="2590" y="114"/>
                  </a:lnTo>
                  <a:lnTo>
                    <a:pt x="2590" y="114"/>
                  </a:lnTo>
                  <a:lnTo>
                    <a:pt x="2590" y="122"/>
                  </a:lnTo>
                  <a:lnTo>
                    <a:pt x="2585" y="124"/>
                  </a:lnTo>
                  <a:lnTo>
                    <a:pt x="2585" y="120"/>
                  </a:lnTo>
                  <a:lnTo>
                    <a:pt x="2587" y="117"/>
                  </a:lnTo>
                  <a:lnTo>
                    <a:pt x="2587" y="114"/>
                  </a:lnTo>
                  <a:lnTo>
                    <a:pt x="2587" y="108"/>
                  </a:lnTo>
                  <a:lnTo>
                    <a:pt x="2585" y="108"/>
                  </a:lnTo>
                  <a:lnTo>
                    <a:pt x="2585" y="105"/>
                  </a:lnTo>
                  <a:lnTo>
                    <a:pt x="2583" y="105"/>
                  </a:lnTo>
                  <a:lnTo>
                    <a:pt x="2582" y="103"/>
                  </a:lnTo>
                  <a:lnTo>
                    <a:pt x="2580" y="100"/>
                  </a:lnTo>
                  <a:lnTo>
                    <a:pt x="2578" y="98"/>
                  </a:lnTo>
                  <a:lnTo>
                    <a:pt x="2576" y="96"/>
                  </a:lnTo>
                  <a:lnTo>
                    <a:pt x="2569" y="94"/>
                  </a:lnTo>
                  <a:lnTo>
                    <a:pt x="2568" y="96"/>
                  </a:lnTo>
                  <a:lnTo>
                    <a:pt x="2564" y="100"/>
                  </a:lnTo>
                  <a:lnTo>
                    <a:pt x="2564" y="100"/>
                  </a:lnTo>
                  <a:lnTo>
                    <a:pt x="2563" y="100"/>
                  </a:lnTo>
                  <a:lnTo>
                    <a:pt x="2563" y="96"/>
                  </a:lnTo>
                  <a:lnTo>
                    <a:pt x="2561" y="100"/>
                  </a:lnTo>
                  <a:lnTo>
                    <a:pt x="2561" y="103"/>
                  </a:lnTo>
                  <a:lnTo>
                    <a:pt x="2561" y="108"/>
                  </a:lnTo>
                  <a:lnTo>
                    <a:pt x="2559" y="107"/>
                  </a:lnTo>
                  <a:lnTo>
                    <a:pt x="2559" y="107"/>
                  </a:lnTo>
                  <a:lnTo>
                    <a:pt x="2557" y="107"/>
                  </a:lnTo>
                  <a:lnTo>
                    <a:pt x="2557" y="107"/>
                  </a:lnTo>
                  <a:lnTo>
                    <a:pt x="2557" y="103"/>
                  </a:lnTo>
                  <a:lnTo>
                    <a:pt x="2556" y="103"/>
                  </a:lnTo>
                  <a:lnTo>
                    <a:pt x="2556" y="103"/>
                  </a:lnTo>
                  <a:lnTo>
                    <a:pt x="2554" y="105"/>
                  </a:lnTo>
                  <a:lnTo>
                    <a:pt x="2554" y="105"/>
                  </a:lnTo>
                  <a:lnTo>
                    <a:pt x="2554" y="105"/>
                  </a:lnTo>
                  <a:lnTo>
                    <a:pt x="2554" y="105"/>
                  </a:lnTo>
                  <a:lnTo>
                    <a:pt x="2554" y="107"/>
                  </a:lnTo>
                  <a:lnTo>
                    <a:pt x="2554" y="107"/>
                  </a:lnTo>
                  <a:lnTo>
                    <a:pt x="2554" y="108"/>
                  </a:lnTo>
                  <a:lnTo>
                    <a:pt x="2554" y="108"/>
                  </a:lnTo>
                  <a:lnTo>
                    <a:pt x="2550" y="108"/>
                  </a:lnTo>
                  <a:lnTo>
                    <a:pt x="2549" y="112"/>
                  </a:lnTo>
                  <a:lnTo>
                    <a:pt x="2552" y="114"/>
                  </a:lnTo>
                  <a:lnTo>
                    <a:pt x="2552" y="117"/>
                  </a:lnTo>
                  <a:lnTo>
                    <a:pt x="2547" y="117"/>
                  </a:lnTo>
                  <a:lnTo>
                    <a:pt x="2547" y="119"/>
                  </a:lnTo>
                  <a:lnTo>
                    <a:pt x="2549" y="120"/>
                  </a:lnTo>
                  <a:lnTo>
                    <a:pt x="2549" y="120"/>
                  </a:lnTo>
                  <a:lnTo>
                    <a:pt x="2549" y="122"/>
                  </a:lnTo>
                  <a:lnTo>
                    <a:pt x="2545" y="122"/>
                  </a:lnTo>
                  <a:lnTo>
                    <a:pt x="2545" y="120"/>
                  </a:lnTo>
                  <a:lnTo>
                    <a:pt x="2542" y="120"/>
                  </a:lnTo>
                  <a:lnTo>
                    <a:pt x="2542" y="122"/>
                  </a:lnTo>
                  <a:lnTo>
                    <a:pt x="2538" y="122"/>
                  </a:lnTo>
                  <a:lnTo>
                    <a:pt x="2538" y="126"/>
                  </a:lnTo>
                  <a:lnTo>
                    <a:pt x="2538" y="129"/>
                  </a:lnTo>
                  <a:lnTo>
                    <a:pt x="2540" y="131"/>
                  </a:lnTo>
                  <a:lnTo>
                    <a:pt x="2540" y="133"/>
                  </a:lnTo>
                  <a:lnTo>
                    <a:pt x="2538" y="133"/>
                  </a:lnTo>
                  <a:lnTo>
                    <a:pt x="2538" y="136"/>
                  </a:lnTo>
                  <a:lnTo>
                    <a:pt x="2536" y="138"/>
                  </a:lnTo>
                  <a:lnTo>
                    <a:pt x="2536" y="138"/>
                  </a:lnTo>
                  <a:lnTo>
                    <a:pt x="2535" y="138"/>
                  </a:lnTo>
                  <a:lnTo>
                    <a:pt x="2533" y="138"/>
                  </a:lnTo>
                  <a:lnTo>
                    <a:pt x="2533" y="136"/>
                  </a:lnTo>
                  <a:lnTo>
                    <a:pt x="2533" y="136"/>
                  </a:lnTo>
                  <a:lnTo>
                    <a:pt x="2531" y="136"/>
                  </a:lnTo>
                  <a:lnTo>
                    <a:pt x="2531" y="133"/>
                  </a:lnTo>
                  <a:lnTo>
                    <a:pt x="2528" y="134"/>
                  </a:lnTo>
                  <a:lnTo>
                    <a:pt x="2528" y="134"/>
                  </a:lnTo>
                  <a:lnTo>
                    <a:pt x="2524" y="134"/>
                  </a:lnTo>
                  <a:lnTo>
                    <a:pt x="2524" y="140"/>
                  </a:lnTo>
                  <a:lnTo>
                    <a:pt x="2524" y="143"/>
                  </a:lnTo>
                  <a:lnTo>
                    <a:pt x="2524" y="145"/>
                  </a:lnTo>
                  <a:lnTo>
                    <a:pt x="2526" y="148"/>
                  </a:lnTo>
                  <a:lnTo>
                    <a:pt x="2528" y="150"/>
                  </a:lnTo>
                  <a:lnTo>
                    <a:pt x="2528" y="152"/>
                  </a:lnTo>
                  <a:lnTo>
                    <a:pt x="2528" y="152"/>
                  </a:lnTo>
                  <a:lnTo>
                    <a:pt x="2528" y="154"/>
                  </a:lnTo>
                  <a:lnTo>
                    <a:pt x="2524" y="154"/>
                  </a:lnTo>
                  <a:lnTo>
                    <a:pt x="2524" y="157"/>
                  </a:lnTo>
                  <a:lnTo>
                    <a:pt x="2522" y="157"/>
                  </a:lnTo>
                  <a:lnTo>
                    <a:pt x="2521" y="154"/>
                  </a:lnTo>
                  <a:lnTo>
                    <a:pt x="2519" y="154"/>
                  </a:lnTo>
                  <a:lnTo>
                    <a:pt x="2519" y="150"/>
                  </a:lnTo>
                  <a:lnTo>
                    <a:pt x="2519" y="150"/>
                  </a:lnTo>
                  <a:lnTo>
                    <a:pt x="2517" y="141"/>
                  </a:lnTo>
                  <a:lnTo>
                    <a:pt x="2514" y="141"/>
                  </a:lnTo>
                  <a:lnTo>
                    <a:pt x="2514" y="145"/>
                  </a:lnTo>
                  <a:lnTo>
                    <a:pt x="2510" y="147"/>
                  </a:lnTo>
                  <a:lnTo>
                    <a:pt x="2508" y="148"/>
                  </a:lnTo>
                  <a:lnTo>
                    <a:pt x="2507" y="148"/>
                  </a:lnTo>
                  <a:lnTo>
                    <a:pt x="2507" y="152"/>
                  </a:lnTo>
                  <a:lnTo>
                    <a:pt x="2507" y="152"/>
                  </a:lnTo>
                  <a:lnTo>
                    <a:pt x="2507" y="154"/>
                  </a:lnTo>
                  <a:lnTo>
                    <a:pt x="2505" y="154"/>
                  </a:lnTo>
                  <a:lnTo>
                    <a:pt x="2507" y="164"/>
                  </a:lnTo>
                  <a:lnTo>
                    <a:pt x="2503" y="164"/>
                  </a:lnTo>
                  <a:lnTo>
                    <a:pt x="2503" y="169"/>
                  </a:lnTo>
                  <a:lnTo>
                    <a:pt x="2507" y="171"/>
                  </a:lnTo>
                  <a:lnTo>
                    <a:pt x="2507" y="173"/>
                  </a:lnTo>
                  <a:lnTo>
                    <a:pt x="2505" y="175"/>
                  </a:lnTo>
                  <a:lnTo>
                    <a:pt x="2503" y="175"/>
                  </a:lnTo>
                  <a:lnTo>
                    <a:pt x="2500" y="178"/>
                  </a:lnTo>
                  <a:lnTo>
                    <a:pt x="2498" y="180"/>
                  </a:lnTo>
                  <a:lnTo>
                    <a:pt x="2498" y="183"/>
                  </a:lnTo>
                  <a:lnTo>
                    <a:pt x="2494" y="185"/>
                  </a:lnTo>
                  <a:lnTo>
                    <a:pt x="2494" y="189"/>
                  </a:lnTo>
                  <a:lnTo>
                    <a:pt x="2493" y="189"/>
                  </a:lnTo>
                  <a:lnTo>
                    <a:pt x="2487" y="196"/>
                  </a:lnTo>
                  <a:lnTo>
                    <a:pt x="2486" y="196"/>
                  </a:lnTo>
                  <a:lnTo>
                    <a:pt x="2486" y="196"/>
                  </a:lnTo>
                  <a:lnTo>
                    <a:pt x="2482" y="196"/>
                  </a:lnTo>
                  <a:lnTo>
                    <a:pt x="2482" y="197"/>
                  </a:lnTo>
                  <a:lnTo>
                    <a:pt x="2479" y="197"/>
                  </a:lnTo>
                  <a:lnTo>
                    <a:pt x="2479" y="197"/>
                  </a:lnTo>
                  <a:lnTo>
                    <a:pt x="2472" y="197"/>
                  </a:lnTo>
                  <a:lnTo>
                    <a:pt x="2472" y="199"/>
                  </a:lnTo>
                  <a:lnTo>
                    <a:pt x="2467" y="201"/>
                  </a:lnTo>
                  <a:lnTo>
                    <a:pt x="2465" y="203"/>
                  </a:lnTo>
                  <a:lnTo>
                    <a:pt x="2463" y="203"/>
                  </a:lnTo>
                  <a:lnTo>
                    <a:pt x="2461" y="203"/>
                  </a:lnTo>
                  <a:lnTo>
                    <a:pt x="2460" y="201"/>
                  </a:lnTo>
                  <a:lnTo>
                    <a:pt x="2458" y="201"/>
                  </a:lnTo>
                  <a:lnTo>
                    <a:pt x="2458" y="203"/>
                  </a:lnTo>
                  <a:lnTo>
                    <a:pt x="2456" y="203"/>
                  </a:lnTo>
                  <a:lnTo>
                    <a:pt x="2456" y="204"/>
                  </a:lnTo>
                  <a:lnTo>
                    <a:pt x="2454" y="206"/>
                  </a:lnTo>
                  <a:lnTo>
                    <a:pt x="2453" y="208"/>
                  </a:lnTo>
                  <a:lnTo>
                    <a:pt x="2453" y="210"/>
                  </a:lnTo>
                  <a:lnTo>
                    <a:pt x="2453" y="211"/>
                  </a:lnTo>
                  <a:lnTo>
                    <a:pt x="2444" y="213"/>
                  </a:lnTo>
                  <a:lnTo>
                    <a:pt x="2442" y="216"/>
                  </a:lnTo>
                  <a:lnTo>
                    <a:pt x="2432" y="216"/>
                  </a:lnTo>
                  <a:lnTo>
                    <a:pt x="2430" y="215"/>
                  </a:lnTo>
                  <a:lnTo>
                    <a:pt x="2428" y="215"/>
                  </a:lnTo>
                  <a:lnTo>
                    <a:pt x="2425" y="222"/>
                  </a:lnTo>
                  <a:lnTo>
                    <a:pt x="2418" y="220"/>
                  </a:lnTo>
                  <a:lnTo>
                    <a:pt x="2411" y="230"/>
                  </a:lnTo>
                  <a:lnTo>
                    <a:pt x="2407" y="230"/>
                  </a:lnTo>
                  <a:lnTo>
                    <a:pt x="2407" y="234"/>
                  </a:lnTo>
                  <a:lnTo>
                    <a:pt x="2404" y="234"/>
                  </a:lnTo>
                  <a:lnTo>
                    <a:pt x="2404" y="236"/>
                  </a:lnTo>
                  <a:lnTo>
                    <a:pt x="2397" y="241"/>
                  </a:lnTo>
                  <a:lnTo>
                    <a:pt x="2397" y="243"/>
                  </a:lnTo>
                  <a:lnTo>
                    <a:pt x="2395" y="246"/>
                  </a:lnTo>
                  <a:lnTo>
                    <a:pt x="2393" y="246"/>
                  </a:lnTo>
                  <a:lnTo>
                    <a:pt x="2391" y="248"/>
                  </a:lnTo>
                  <a:lnTo>
                    <a:pt x="2388" y="248"/>
                  </a:lnTo>
                  <a:lnTo>
                    <a:pt x="2388" y="250"/>
                  </a:lnTo>
                  <a:lnTo>
                    <a:pt x="2386" y="250"/>
                  </a:lnTo>
                  <a:lnTo>
                    <a:pt x="2386" y="246"/>
                  </a:lnTo>
                  <a:lnTo>
                    <a:pt x="2386" y="246"/>
                  </a:lnTo>
                  <a:lnTo>
                    <a:pt x="2388" y="241"/>
                  </a:lnTo>
                  <a:lnTo>
                    <a:pt x="2386" y="241"/>
                  </a:lnTo>
                  <a:lnTo>
                    <a:pt x="2386" y="239"/>
                  </a:lnTo>
                  <a:lnTo>
                    <a:pt x="2386" y="239"/>
                  </a:lnTo>
                  <a:lnTo>
                    <a:pt x="2384" y="243"/>
                  </a:lnTo>
                  <a:lnTo>
                    <a:pt x="2383" y="243"/>
                  </a:lnTo>
                  <a:lnTo>
                    <a:pt x="2383" y="246"/>
                  </a:lnTo>
                  <a:lnTo>
                    <a:pt x="2383" y="246"/>
                  </a:lnTo>
                  <a:lnTo>
                    <a:pt x="2383" y="250"/>
                  </a:lnTo>
                  <a:lnTo>
                    <a:pt x="2381" y="250"/>
                  </a:lnTo>
                  <a:lnTo>
                    <a:pt x="2381" y="251"/>
                  </a:lnTo>
                  <a:lnTo>
                    <a:pt x="2381" y="253"/>
                  </a:lnTo>
                  <a:lnTo>
                    <a:pt x="2381" y="255"/>
                  </a:lnTo>
                  <a:lnTo>
                    <a:pt x="2383" y="255"/>
                  </a:lnTo>
                  <a:lnTo>
                    <a:pt x="2383" y="255"/>
                  </a:lnTo>
                  <a:lnTo>
                    <a:pt x="2383" y="258"/>
                  </a:lnTo>
                  <a:lnTo>
                    <a:pt x="2384" y="258"/>
                  </a:lnTo>
                  <a:lnTo>
                    <a:pt x="2384" y="260"/>
                  </a:lnTo>
                  <a:lnTo>
                    <a:pt x="2384" y="260"/>
                  </a:lnTo>
                  <a:lnTo>
                    <a:pt x="2383" y="262"/>
                  </a:lnTo>
                  <a:lnTo>
                    <a:pt x="2383" y="264"/>
                  </a:lnTo>
                  <a:lnTo>
                    <a:pt x="2383" y="265"/>
                  </a:lnTo>
                  <a:lnTo>
                    <a:pt x="2383" y="272"/>
                  </a:lnTo>
                  <a:lnTo>
                    <a:pt x="2381" y="272"/>
                  </a:lnTo>
                  <a:lnTo>
                    <a:pt x="2381" y="276"/>
                  </a:lnTo>
                  <a:lnTo>
                    <a:pt x="2379" y="278"/>
                  </a:lnTo>
                  <a:lnTo>
                    <a:pt x="2379" y="279"/>
                  </a:lnTo>
                  <a:lnTo>
                    <a:pt x="2376" y="279"/>
                  </a:lnTo>
                  <a:lnTo>
                    <a:pt x="2376" y="279"/>
                  </a:lnTo>
                  <a:lnTo>
                    <a:pt x="2374" y="279"/>
                  </a:lnTo>
                  <a:lnTo>
                    <a:pt x="2376" y="283"/>
                  </a:lnTo>
                  <a:lnTo>
                    <a:pt x="2377" y="285"/>
                  </a:lnTo>
                  <a:lnTo>
                    <a:pt x="2381" y="286"/>
                  </a:lnTo>
                  <a:lnTo>
                    <a:pt x="2383" y="288"/>
                  </a:lnTo>
                  <a:lnTo>
                    <a:pt x="2384" y="290"/>
                  </a:lnTo>
                  <a:lnTo>
                    <a:pt x="2384" y="293"/>
                  </a:lnTo>
                  <a:lnTo>
                    <a:pt x="2384" y="297"/>
                  </a:lnTo>
                  <a:lnTo>
                    <a:pt x="2386" y="297"/>
                  </a:lnTo>
                  <a:lnTo>
                    <a:pt x="2384" y="299"/>
                  </a:lnTo>
                  <a:lnTo>
                    <a:pt x="2384" y="300"/>
                  </a:lnTo>
                  <a:lnTo>
                    <a:pt x="2384" y="302"/>
                  </a:lnTo>
                  <a:lnTo>
                    <a:pt x="2386" y="306"/>
                  </a:lnTo>
                  <a:lnTo>
                    <a:pt x="2386" y="309"/>
                  </a:lnTo>
                  <a:lnTo>
                    <a:pt x="2388" y="313"/>
                  </a:lnTo>
                  <a:lnTo>
                    <a:pt x="2388" y="318"/>
                  </a:lnTo>
                  <a:lnTo>
                    <a:pt x="2386" y="316"/>
                  </a:lnTo>
                  <a:lnTo>
                    <a:pt x="2384" y="316"/>
                  </a:lnTo>
                  <a:lnTo>
                    <a:pt x="2381" y="314"/>
                  </a:lnTo>
                  <a:lnTo>
                    <a:pt x="2381" y="309"/>
                  </a:lnTo>
                  <a:lnTo>
                    <a:pt x="2379" y="309"/>
                  </a:lnTo>
                  <a:lnTo>
                    <a:pt x="2379" y="314"/>
                  </a:lnTo>
                  <a:lnTo>
                    <a:pt x="2381" y="318"/>
                  </a:lnTo>
                  <a:lnTo>
                    <a:pt x="2383" y="319"/>
                  </a:lnTo>
                  <a:lnTo>
                    <a:pt x="2383" y="325"/>
                  </a:lnTo>
                  <a:lnTo>
                    <a:pt x="2384" y="325"/>
                  </a:lnTo>
                  <a:lnTo>
                    <a:pt x="2384" y="326"/>
                  </a:lnTo>
                  <a:lnTo>
                    <a:pt x="2383" y="326"/>
                  </a:lnTo>
                  <a:lnTo>
                    <a:pt x="2381" y="325"/>
                  </a:lnTo>
                  <a:lnTo>
                    <a:pt x="2381" y="325"/>
                  </a:lnTo>
                  <a:lnTo>
                    <a:pt x="2379" y="321"/>
                  </a:lnTo>
                  <a:lnTo>
                    <a:pt x="2377" y="321"/>
                  </a:lnTo>
                  <a:lnTo>
                    <a:pt x="2377" y="316"/>
                  </a:lnTo>
                  <a:lnTo>
                    <a:pt x="2376" y="313"/>
                  </a:lnTo>
                  <a:lnTo>
                    <a:pt x="2374" y="311"/>
                  </a:lnTo>
                  <a:lnTo>
                    <a:pt x="2374" y="309"/>
                  </a:lnTo>
                  <a:lnTo>
                    <a:pt x="2374" y="309"/>
                  </a:lnTo>
                  <a:lnTo>
                    <a:pt x="2376" y="325"/>
                  </a:lnTo>
                  <a:lnTo>
                    <a:pt x="2379" y="326"/>
                  </a:lnTo>
                  <a:lnTo>
                    <a:pt x="2379" y="328"/>
                  </a:lnTo>
                  <a:lnTo>
                    <a:pt x="2386" y="333"/>
                  </a:lnTo>
                  <a:lnTo>
                    <a:pt x="2386" y="335"/>
                  </a:lnTo>
                  <a:lnTo>
                    <a:pt x="2388" y="337"/>
                  </a:lnTo>
                  <a:lnTo>
                    <a:pt x="2390" y="344"/>
                  </a:lnTo>
                  <a:lnTo>
                    <a:pt x="2391" y="346"/>
                  </a:lnTo>
                  <a:lnTo>
                    <a:pt x="2391" y="346"/>
                  </a:lnTo>
                  <a:lnTo>
                    <a:pt x="2391" y="347"/>
                  </a:lnTo>
                  <a:lnTo>
                    <a:pt x="2390" y="347"/>
                  </a:lnTo>
                  <a:lnTo>
                    <a:pt x="2390" y="353"/>
                  </a:lnTo>
                  <a:lnTo>
                    <a:pt x="2391" y="353"/>
                  </a:lnTo>
                  <a:lnTo>
                    <a:pt x="2397" y="360"/>
                  </a:lnTo>
                  <a:lnTo>
                    <a:pt x="2398" y="360"/>
                  </a:lnTo>
                  <a:lnTo>
                    <a:pt x="2398" y="361"/>
                  </a:lnTo>
                  <a:lnTo>
                    <a:pt x="2398" y="363"/>
                  </a:lnTo>
                  <a:lnTo>
                    <a:pt x="2397" y="365"/>
                  </a:lnTo>
                  <a:lnTo>
                    <a:pt x="2397" y="367"/>
                  </a:lnTo>
                  <a:lnTo>
                    <a:pt x="2398" y="368"/>
                  </a:lnTo>
                  <a:lnTo>
                    <a:pt x="2398" y="368"/>
                  </a:lnTo>
                  <a:lnTo>
                    <a:pt x="2400" y="368"/>
                  </a:lnTo>
                  <a:lnTo>
                    <a:pt x="2402" y="372"/>
                  </a:lnTo>
                  <a:lnTo>
                    <a:pt x="2404" y="374"/>
                  </a:lnTo>
                  <a:lnTo>
                    <a:pt x="2404" y="377"/>
                  </a:lnTo>
                  <a:lnTo>
                    <a:pt x="2404" y="379"/>
                  </a:lnTo>
                  <a:lnTo>
                    <a:pt x="2402" y="382"/>
                  </a:lnTo>
                  <a:lnTo>
                    <a:pt x="2402" y="386"/>
                  </a:lnTo>
                  <a:lnTo>
                    <a:pt x="2402" y="389"/>
                  </a:lnTo>
                  <a:lnTo>
                    <a:pt x="2404" y="389"/>
                  </a:lnTo>
                  <a:lnTo>
                    <a:pt x="2404" y="396"/>
                  </a:lnTo>
                  <a:lnTo>
                    <a:pt x="2404" y="396"/>
                  </a:lnTo>
                  <a:lnTo>
                    <a:pt x="2404" y="400"/>
                  </a:lnTo>
                  <a:lnTo>
                    <a:pt x="2407" y="402"/>
                  </a:lnTo>
                  <a:lnTo>
                    <a:pt x="2407" y="410"/>
                  </a:lnTo>
                  <a:lnTo>
                    <a:pt x="2409" y="410"/>
                  </a:lnTo>
                  <a:lnTo>
                    <a:pt x="2407" y="414"/>
                  </a:lnTo>
                  <a:lnTo>
                    <a:pt x="2409" y="416"/>
                  </a:lnTo>
                  <a:lnTo>
                    <a:pt x="2409" y="417"/>
                  </a:lnTo>
                  <a:lnTo>
                    <a:pt x="2411" y="421"/>
                  </a:lnTo>
                  <a:lnTo>
                    <a:pt x="2412" y="422"/>
                  </a:lnTo>
                  <a:lnTo>
                    <a:pt x="2412" y="424"/>
                  </a:lnTo>
                  <a:lnTo>
                    <a:pt x="2411" y="424"/>
                  </a:lnTo>
                  <a:lnTo>
                    <a:pt x="2411" y="428"/>
                  </a:lnTo>
                  <a:lnTo>
                    <a:pt x="2411" y="428"/>
                  </a:lnTo>
                  <a:lnTo>
                    <a:pt x="2411" y="429"/>
                  </a:lnTo>
                  <a:lnTo>
                    <a:pt x="2411" y="431"/>
                  </a:lnTo>
                  <a:lnTo>
                    <a:pt x="2412" y="431"/>
                  </a:lnTo>
                  <a:lnTo>
                    <a:pt x="2412" y="433"/>
                  </a:lnTo>
                  <a:lnTo>
                    <a:pt x="2412" y="435"/>
                  </a:lnTo>
                  <a:lnTo>
                    <a:pt x="2411" y="435"/>
                  </a:lnTo>
                  <a:lnTo>
                    <a:pt x="2411" y="438"/>
                  </a:lnTo>
                  <a:lnTo>
                    <a:pt x="2409" y="438"/>
                  </a:lnTo>
                  <a:lnTo>
                    <a:pt x="2409" y="447"/>
                  </a:lnTo>
                  <a:lnTo>
                    <a:pt x="2411" y="447"/>
                  </a:lnTo>
                  <a:lnTo>
                    <a:pt x="2411" y="449"/>
                  </a:lnTo>
                  <a:lnTo>
                    <a:pt x="2409" y="452"/>
                  </a:lnTo>
                  <a:lnTo>
                    <a:pt x="2409" y="454"/>
                  </a:lnTo>
                  <a:lnTo>
                    <a:pt x="2409" y="457"/>
                  </a:lnTo>
                  <a:lnTo>
                    <a:pt x="2407" y="459"/>
                  </a:lnTo>
                  <a:lnTo>
                    <a:pt x="2407" y="459"/>
                  </a:lnTo>
                  <a:lnTo>
                    <a:pt x="2405" y="457"/>
                  </a:lnTo>
                  <a:lnTo>
                    <a:pt x="2404" y="457"/>
                  </a:lnTo>
                  <a:lnTo>
                    <a:pt x="2400" y="456"/>
                  </a:lnTo>
                  <a:lnTo>
                    <a:pt x="2400" y="456"/>
                  </a:lnTo>
                  <a:lnTo>
                    <a:pt x="2398" y="456"/>
                  </a:lnTo>
                  <a:lnTo>
                    <a:pt x="2400" y="459"/>
                  </a:lnTo>
                  <a:lnTo>
                    <a:pt x="2400" y="461"/>
                  </a:lnTo>
                  <a:lnTo>
                    <a:pt x="2402" y="464"/>
                  </a:lnTo>
                  <a:lnTo>
                    <a:pt x="2404" y="466"/>
                  </a:lnTo>
                  <a:lnTo>
                    <a:pt x="2405" y="468"/>
                  </a:lnTo>
                  <a:lnTo>
                    <a:pt x="2407" y="468"/>
                  </a:lnTo>
                  <a:lnTo>
                    <a:pt x="2409" y="468"/>
                  </a:lnTo>
                  <a:lnTo>
                    <a:pt x="2411" y="470"/>
                  </a:lnTo>
                  <a:lnTo>
                    <a:pt x="2411" y="471"/>
                  </a:lnTo>
                  <a:lnTo>
                    <a:pt x="2414" y="471"/>
                  </a:lnTo>
                  <a:lnTo>
                    <a:pt x="2414" y="475"/>
                  </a:lnTo>
                  <a:lnTo>
                    <a:pt x="2414" y="475"/>
                  </a:lnTo>
                  <a:lnTo>
                    <a:pt x="2416" y="477"/>
                  </a:lnTo>
                  <a:lnTo>
                    <a:pt x="2418" y="478"/>
                  </a:lnTo>
                  <a:lnTo>
                    <a:pt x="2418" y="480"/>
                  </a:lnTo>
                  <a:lnTo>
                    <a:pt x="2423" y="480"/>
                  </a:lnTo>
                  <a:lnTo>
                    <a:pt x="2423" y="480"/>
                  </a:lnTo>
                  <a:lnTo>
                    <a:pt x="2425" y="482"/>
                  </a:lnTo>
                  <a:lnTo>
                    <a:pt x="2425" y="482"/>
                  </a:lnTo>
                  <a:lnTo>
                    <a:pt x="2426" y="482"/>
                  </a:lnTo>
                  <a:lnTo>
                    <a:pt x="2428" y="480"/>
                  </a:lnTo>
                  <a:lnTo>
                    <a:pt x="2435" y="480"/>
                  </a:lnTo>
                  <a:lnTo>
                    <a:pt x="2435" y="482"/>
                  </a:lnTo>
                  <a:lnTo>
                    <a:pt x="2440" y="482"/>
                  </a:lnTo>
                  <a:lnTo>
                    <a:pt x="2440" y="484"/>
                  </a:lnTo>
                  <a:lnTo>
                    <a:pt x="2440" y="484"/>
                  </a:lnTo>
                  <a:lnTo>
                    <a:pt x="2442" y="480"/>
                  </a:lnTo>
                  <a:lnTo>
                    <a:pt x="2446" y="480"/>
                  </a:lnTo>
                  <a:lnTo>
                    <a:pt x="2446" y="480"/>
                  </a:lnTo>
                  <a:lnTo>
                    <a:pt x="2447" y="478"/>
                  </a:lnTo>
                  <a:lnTo>
                    <a:pt x="2449" y="475"/>
                  </a:lnTo>
                  <a:lnTo>
                    <a:pt x="2451" y="471"/>
                  </a:lnTo>
                  <a:lnTo>
                    <a:pt x="2453" y="471"/>
                  </a:lnTo>
                  <a:lnTo>
                    <a:pt x="2454" y="471"/>
                  </a:lnTo>
                  <a:lnTo>
                    <a:pt x="2454" y="468"/>
                  </a:lnTo>
                  <a:lnTo>
                    <a:pt x="2456" y="470"/>
                  </a:lnTo>
                  <a:lnTo>
                    <a:pt x="2456" y="470"/>
                  </a:lnTo>
                  <a:lnTo>
                    <a:pt x="2456" y="470"/>
                  </a:lnTo>
                  <a:lnTo>
                    <a:pt x="2458" y="470"/>
                  </a:lnTo>
                  <a:lnTo>
                    <a:pt x="2458" y="473"/>
                  </a:lnTo>
                  <a:lnTo>
                    <a:pt x="2461" y="475"/>
                  </a:lnTo>
                  <a:lnTo>
                    <a:pt x="2463" y="471"/>
                  </a:lnTo>
                  <a:lnTo>
                    <a:pt x="2463" y="470"/>
                  </a:lnTo>
                  <a:lnTo>
                    <a:pt x="2463" y="468"/>
                  </a:lnTo>
                  <a:lnTo>
                    <a:pt x="2463" y="464"/>
                  </a:lnTo>
                  <a:lnTo>
                    <a:pt x="2467" y="464"/>
                  </a:lnTo>
                  <a:lnTo>
                    <a:pt x="2468" y="464"/>
                  </a:lnTo>
                  <a:lnTo>
                    <a:pt x="2472" y="464"/>
                  </a:lnTo>
                  <a:lnTo>
                    <a:pt x="2472" y="463"/>
                  </a:lnTo>
                  <a:lnTo>
                    <a:pt x="2473" y="463"/>
                  </a:lnTo>
                  <a:lnTo>
                    <a:pt x="2473" y="463"/>
                  </a:lnTo>
                  <a:lnTo>
                    <a:pt x="2479" y="463"/>
                  </a:lnTo>
                  <a:lnTo>
                    <a:pt x="2480" y="461"/>
                  </a:lnTo>
                  <a:lnTo>
                    <a:pt x="2480" y="461"/>
                  </a:lnTo>
                  <a:lnTo>
                    <a:pt x="2480" y="461"/>
                  </a:lnTo>
                  <a:lnTo>
                    <a:pt x="2480" y="459"/>
                  </a:lnTo>
                  <a:lnTo>
                    <a:pt x="2486" y="461"/>
                  </a:lnTo>
                  <a:lnTo>
                    <a:pt x="2487" y="461"/>
                  </a:lnTo>
                  <a:lnTo>
                    <a:pt x="2491" y="461"/>
                  </a:lnTo>
                  <a:lnTo>
                    <a:pt x="2494" y="461"/>
                  </a:lnTo>
                  <a:lnTo>
                    <a:pt x="2494" y="463"/>
                  </a:lnTo>
                  <a:lnTo>
                    <a:pt x="2496" y="461"/>
                  </a:lnTo>
                  <a:lnTo>
                    <a:pt x="2498" y="461"/>
                  </a:lnTo>
                  <a:lnTo>
                    <a:pt x="2498" y="459"/>
                  </a:lnTo>
                  <a:lnTo>
                    <a:pt x="2500" y="459"/>
                  </a:lnTo>
                  <a:lnTo>
                    <a:pt x="2501" y="461"/>
                  </a:lnTo>
                  <a:lnTo>
                    <a:pt x="2501" y="461"/>
                  </a:lnTo>
                  <a:lnTo>
                    <a:pt x="2503" y="463"/>
                  </a:lnTo>
                  <a:lnTo>
                    <a:pt x="2503" y="463"/>
                  </a:lnTo>
                  <a:lnTo>
                    <a:pt x="2503" y="461"/>
                  </a:lnTo>
                  <a:lnTo>
                    <a:pt x="2507" y="461"/>
                  </a:lnTo>
                  <a:lnTo>
                    <a:pt x="2510" y="461"/>
                  </a:lnTo>
                  <a:lnTo>
                    <a:pt x="2512" y="459"/>
                  </a:lnTo>
                  <a:lnTo>
                    <a:pt x="2514" y="459"/>
                  </a:lnTo>
                  <a:lnTo>
                    <a:pt x="2515" y="459"/>
                  </a:lnTo>
                  <a:lnTo>
                    <a:pt x="2515" y="463"/>
                  </a:lnTo>
                  <a:lnTo>
                    <a:pt x="2519" y="461"/>
                  </a:lnTo>
                  <a:lnTo>
                    <a:pt x="2519" y="461"/>
                  </a:lnTo>
                  <a:lnTo>
                    <a:pt x="2519" y="459"/>
                  </a:lnTo>
                  <a:lnTo>
                    <a:pt x="2522" y="461"/>
                  </a:lnTo>
                  <a:lnTo>
                    <a:pt x="2522" y="459"/>
                  </a:lnTo>
                  <a:lnTo>
                    <a:pt x="2524" y="459"/>
                  </a:lnTo>
                  <a:lnTo>
                    <a:pt x="2524" y="457"/>
                  </a:lnTo>
                  <a:lnTo>
                    <a:pt x="2524" y="457"/>
                  </a:lnTo>
                  <a:lnTo>
                    <a:pt x="2524" y="456"/>
                  </a:lnTo>
                  <a:lnTo>
                    <a:pt x="2526" y="456"/>
                  </a:lnTo>
                  <a:lnTo>
                    <a:pt x="2526" y="454"/>
                  </a:lnTo>
                  <a:lnTo>
                    <a:pt x="2528" y="454"/>
                  </a:lnTo>
                  <a:lnTo>
                    <a:pt x="2529" y="450"/>
                  </a:lnTo>
                  <a:lnTo>
                    <a:pt x="2531" y="449"/>
                  </a:lnTo>
                  <a:lnTo>
                    <a:pt x="2531" y="447"/>
                  </a:lnTo>
                  <a:lnTo>
                    <a:pt x="2535" y="445"/>
                  </a:lnTo>
                  <a:lnTo>
                    <a:pt x="2535" y="443"/>
                  </a:lnTo>
                  <a:lnTo>
                    <a:pt x="2542" y="443"/>
                  </a:lnTo>
                  <a:lnTo>
                    <a:pt x="2543" y="442"/>
                  </a:lnTo>
                  <a:lnTo>
                    <a:pt x="2545" y="440"/>
                  </a:lnTo>
                  <a:lnTo>
                    <a:pt x="2545" y="438"/>
                  </a:lnTo>
                  <a:lnTo>
                    <a:pt x="2549" y="438"/>
                  </a:lnTo>
                  <a:lnTo>
                    <a:pt x="2549" y="438"/>
                  </a:lnTo>
                  <a:lnTo>
                    <a:pt x="2552" y="438"/>
                  </a:lnTo>
                  <a:lnTo>
                    <a:pt x="2552" y="435"/>
                  </a:lnTo>
                  <a:lnTo>
                    <a:pt x="2554" y="435"/>
                  </a:lnTo>
                  <a:lnTo>
                    <a:pt x="2554" y="431"/>
                  </a:lnTo>
                  <a:lnTo>
                    <a:pt x="2566" y="431"/>
                  </a:lnTo>
                  <a:lnTo>
                    <a:pt x="2566" y="431"/>
                  </a:lnTo>
                  <a:lnTo>
                    <a:pt x="2578" y="429"/>
                  </a:lnTo>
                  <a:lnTo>
                    <a:pt x="2578" y="429"/>
                  </a:lnTo>
                  <a:lnTo>
                    <a:pt x="2582" y="429"/>
                  </a:lnTo>
                  <a:lnTo>
                    <a:pt x="2582" y="429"/>
                  </a:lnTo>
                  <a:lnTo>
                    <a:pt x="2587" y="428"/>
                  </a:lnTo>
                  <a:lnTo>
                    <a:pt x="2587" y="426"/>
                  </a:lnTo>
                  <a:lnTo>
                    <a:pt x="2594" y="424"/>
                  </a:lnTo>
                  <a:lnTo>
                    <a:pt x="2594" y="422"/>
                  </a:lnTo>
                  <a:lnTo>
                    <a:pt x="2599" y="424"/>
                  </a:lnTo>
                  <a:lnTo>
                    <a:pt x="2599" y="422"/>
                  </a:lnTo>
                  <a:lnTo>
                    <a:pt x="2603" y="422"/>
                  </a:lnTo>
                  <a:lnTo>
                    <a:pt x="2603" y="422"/>
                  </a:lnTo>
                  <a:lnTo>
                    <a:pt x="2613" y="421"/>
                  </a:lnTo>
                  <a:lnTo>
                    <a:pt x="2613" y="421"/>
                  </a:lnTo>
                  <a:lnTo>
                    <a:pt x="2615" y="421"/>
                  </a:lnTo>
                  <a:lnTo>
                    <a:pt x="2615" y="419"/>
                  </a:lnTo>
                  <a:lnTo>
                    <a:pt x="2620" y="419"/>
                  </a:lnTo>
                  <a:lnTo>
                    <a:pt x="2620" y="421"/>
                  </a:lnTo>
                  <a:lnTo>
                    <a:pt x="2624" y="419"/>
                  </a:lnTo>
                  <a:lnTo>
                    <a:pt x="2625" y="419"/>
                  </a:lnTo>
                  <a:lnTo>
                    <a:pt x="2627" y="417"/>
                  </a:lnTo>
                  <a:lnTo>
                    <a:pt x="2629" y="416"/>
                  </a:lnTo>
                  <a:lnTo>
                    <a:pt x="2632" y="417"/>
                  </a:lnTo>
                  <a:lnTo>
                    <a:pt x="2638" y="419"/>
                  </a:lnTo>
                  <a:lnTo>
                    <a:pt x="2641" y="421"/>
                  </a:lnTo>
                  <a:lnTo>
                    <a:pt x="2643" y="424"/>
                  </a:lnTo>
                  <a:lnTo>
                    <a:pt x="2643" y="426"/>
                  </a:lnTo>
                  <a:lnTo>
                    <a:pt x="2648" y="426"/>
                  </a:lnTo>
                  <a:lnTo>
                    <a:pt x="2648" y="426"/>
                  </a:lnTo>
                  <a:lnTo>
                    <a:pt x="2652" y="426"/>
                  </a:lnTo>
                  <a:lnTo>
                    <a:pt x="2652" y="424"/>
                  </a:lnTo>
                  <a:lnTo>
                    <a:pt x="2652" y="424"/>
                  </a:lnTo>
                  <a:lnTo>
                    <a:pt x="2653" y="424"/>
                  </a:lnTo>
                  <a:lnTo>
                    <a:pt x="2653" y="426"/>
                  </a:lnTo>
                  <a:lnTo>
                    <a:pt x="2657" y="426"/>
                  </a:lnTo>
                  <a:lnTo>
                    <a:pt x="2659" y="429"/>
                  </a:lnTo>
                  <a:lnTo>
                    <a:pt x="2660" y="429"/>
                  </a:lnTo>
                  <a:lnTo>
                    <a:pt x="2660" y="428"/>
                  </a:lnTo>
                  <a:lnTo>
                    <a:pt x="2662" y="426"/>
                  </a:lnTo>
                  <a:lnTo>
                    <a:pt x="2664" y="428"/>
                  </a:lnTo>
                  <a:lnTo>
                    <a:pt x="2665" y="428"/>
                  </a:lnTo>
                  <a:lnTo>
                    <a:pt x="2667" y="429"/>
                  </a:lnTo>
                  <a:lnTo>
                    <a:pt x="2669" y="431"/>
                  </a:lnTo>
                  <a:lnTo>
                    <a:pt x="2667" y="436"/>
                  </a:lnTo>
                  <a:lnTo>
                    <a:pt x="2674" y="436"/>
                  </a:lnTo>
                  <a:lnTo>
                    <a:pt x="2674" y="438"/>
                  </a:lnTo>
                  <a:lnTo>
                    <a:pt x="2674" y="438"/>
                  </a:lnTo>
                  <a:lnTo>
                    <a:pt x="2674" y="440"/>
                  </a:lnTo>
                  <a:lnTo>
                    <a:pt x="2674" y="440"/>
                  </a:lnTo>
                  <a:lnTo>
                    <a:pt x="2671" y="442"/>
                  </a:lnTo>
                  <a:lnTo>
                    <a:pt x="2671" y="442"/>
                  </a:lnTo>
                  <a:lnTo>
                    <a:pt x="2671" y="442"/>
                  </a:lnTo>
                  <a:lnTo>
                    <a:pt x="2671" y="443"/>
                  </a:lnTo>
                  <a:lnTo>
                    <a:pt x="2672" y="445"/>
                  </a:lnTo>
                  <a:lnTo>
                    <a:pt x="2674" y="447"/>
                  </a:lnTo>
                  <a:lnTo>
                    <a:pt x="2678" y="449"/>
                  </a:lnTo>
                  <a:lnTo>
                    <a:pt x="2681" y="449"/>
                  </a:lnTo>
                  <a:lnTo>
                    <a:pt x="2683" y="452"/>
                  </a:lnTo>
                  <a:lnTo>
                    <a:pt x="2683" y="456"/>
                  </a:lnTo>
                  <a:lnTo>
                    <a:pt x="2683" y="459"/>
                  </a:lnTo>
                  <a:lnTo>
                    <a:pt x="2683" y="463"/>
                  </a:lnTo>
                  <a:lnTo>
                    <a:pt x="2685" y="464"/>
                  </a:lnTo>
                  <a:lnTo>
                    <a:pt x="2688" y="466"/>
                  </a:lnTo>
                  <a:lnTo>
                    <a:pt x="2686" y="470"/>
                  </a:lnTo>
                  <a:lnTo>
                    <a:pt x="2688" y="470"/>
                  </a:lnTo>
                  <a:lnTo>
                    <a:pt x="2688" y="471"/>
                  </a:lnTo>
                  <a:lnTo>
                    <a:pt x="2690" y="471"/>
                  </a:lnTo>
                  <a:lnTo>
                    <a:pt x="2692" y="473"/>
                  </a:lnTo>
                  <a:lnTo>
                    <a:pt x="2692" y="473"/>
                  </a:lnTo>
                  <a:lnTo>
                    <a:pt x="2692" y="475"/>
                  </a:lnTo>
                  <a:lnTo>
                    <a:pt x="2692" y="473"/>
                  </a:lnTo>
                  <a:lnTo>
                    <a:pt x="2695" y="473"/>
                  </a:lnTo>
                  <a:lnTo>
                    <a:pt x="2697" y="471"/>
                  </a:lnTo>
                  <a:lnTo>
                    <a:pt x="2699" y="470"/>
                  </a:lnTo>
                  <a:lnTo>
                    <a:pt x="2700" y="470"/>
                  </a:lnTo>
                  <a:lnTo>
                    <a:pt x="2700" y="464"/>
                  </a:lnTo>
                  <a:lnTo>
                    <a:pt x="2700" y="464"/>
                  </a:lnTo>
                  <a:lnTo>
                    <a:pt x="2702" y="463"/>
                  </a:lnTo>
                  <a:lnTo>
                    <a:pt x="2704" y="463"/>
                  </a:lnTo>
                  <a:lnTo>
                    <a:pt x="2706" y="461"/>
                  </a:lnTo>
                  <a:lnTo>
                    <a:pt x="2706" y="459"/>
                  </a:lnTo>
                  <a:lnTo>
                    <a:pt x="2707" y="459"/>
                  </a:lnTo>
                  <a:lnTo>
                    <a:pt x="2707" y="457"/>
                  </a:lnTo>
                  <a:lnTo>
                    <a:pt x="2711" y="457"/>
                  </a:lnTo>
                  <a:lnTo>
                    <a:pt x="2713" y="456"/>
                  </a:lnTo>
                  <a:lnTo>
                    <a:pt x="2714" y="456"/>
                  </a:lnTo>
                  <a:lnTo>
                    <a:pt x="2714" y="454"/>
                  </a:lnTo>
                  <a:lnTo>
                    <a:pt x="2716" y="454"/>
                  </a:lnTo>
                  <a:lnTo>
                    <a:pt x="2721" y="445"/>
                  </a:lnTo>
                  <a:lnTo>
                    <a:pt x="2723" y="445"/>
                  </a:lnTo>
                  <a:lnTo>
                    <a:pt x="2723" y="459"/>
                  </a:lnTo>
                  <a:lnTo>
                    <a:pt x="2721" y="459"/>
                  </a:lnTo>
                  <a:lnTo>
                    <a:pt x="2720" y="463"/>
                  </a:lnTo>
                  <a:lnTo>
                    <a:pt x="2720" y="463"/>
                  </a:lnTo>
                  <a:lnTo>
                    <a:pt x="2720" y="468"/>
                  </a:lnTo>
                  <a:lnTo>
                    <a:pt x="2716" y="468"/>
                  </a:lnTo>
                  <a:lnTo>
                    <a:pt x="2716" y="477"/>
                  </a:lnTo>
                  <a:lnTo>
                    <a:pt x="2718" y="477"/>
                  </a:lnTo>
                  <a:lnTo>
                    <a:pt x="2718" y="478"/>
                  </a:lnTo>
                  <a:lnTo>
                    <a:pt x="2716" y="480"/>
                  </a:lnTo>
                  <a:lnTo>
                    <a:pt x="2716" y="482"/>
                  </a:lnTo>
                  <a:lnTo>
                    <a:pt x="2709" y="484"/>
                  </a:lnTo>
                  <a:lnTo>
                    <a:pt x="2709" y="487"/>
                  </a:lnTo>
                  <a:lnTo>
                    <a:pt x="2713" y="489"/>
                  </a:lnTo>
                  <a:lnTo>
                    <a:pt x="2713" y="487"/>
                  </a:lnTo>
                  <a:lnTo>
                    <a:pt x="2714" y="487"/>
                  </a:lnTo>
                  <a:lnTo>
                    <a:pt x="2714" y="485"/>
                  </a:lnTo>
                  <a:lnTo>
                    <a:pt x="2718" y="485"/>
                  </a:lnTo>
                  <a:lnTo>
                    <a:pt x="2720" y="485"/>
                  </a:lnTo>
                  <a:lnTo>
                    <a:pt x="2721" y="484"/>
                  </a:lnTo>
                  <a:lnTo>
                    <a:pt x="2723" y="484"/>
                  </a:lnTo>
                  <a:lnTo>
                    <a:pt x="2721" y="477"/>
                  </a:lnTo>
                  <a:lnTo>
                    <a:pt x="2723" y="477"/>
                  </a:lnTo>
                  <a:lnTo>
                    <a:pt x="2723" y="471"/>
                  </a:lnTo>
                  <a:lnTo>
                    <a:pt x="2727" y="470"/>
                  </a:lnTo>
                  <a:lnTo>
                    <a:pt x="2728" y="468"/>
                  </a:lnTo>
                  <a:lnTo>
                    <a:pt x="2728" y="471"/>
                  </a:lnTo>
                  <a:lnTo>
                    <a:pt x="2728" y="475"/>
                  </a:lnTo>
                  <a:lnTo>
                    <a:pt x="2730" y="477"/>
                  </a:lnTo>
                  <a:lnTo>
                    <a:pt x="2732" y="477"/>
                  </a:lnTo>
                  <a:lnTo>
                    <a:pt x="2732" y="480"/>
                  </a:lnTo>
                  <a:lnTo>
                    <a:pt x="2734" y="480"/>
                  </a:lnTo>
                  <a:lnTo>
                    <a:pt x="2732" y="480"/>
                  </a:lnTo>
                  <a:lnTo>
                    <a:pt x="2732" y="485"/>
                  </a:lnTo>
                  <a:lnTo>
                    <a:pt x="2734" y="485"/>
                  </a:lnTo>
                  <a:lnTo>
                    <a:pt x="2732" y="498"/>
                  </a:lnTo>
                  <a:lnTo>
                    <a:pt x="2735" y="498"/>
                  </a:lnTo>
                  <a:lnTo>
                    <a:pt x="2739" y="496"/>
                  </a:lnTo>
                  <a:lnTo>
                    <a:pt x="2742" y="494"/>
                  </a:lnTo>
                  <a:lnTo>
                    <a:pt x="2746" y="494"/>
                  </a:lnTo>
                  <a:lnTo>
                    <a:pt x="2746" y="501"/>
                  </a:lnTo>
                  <a:lnTo>
                    <a:pt x="2746" y="501"/>
                  </a:lnTo>
                  <a:lnTo>
                    <a:pt x="2746" y="505"/>
                  </a:lnTo>
                  <a:lnTo>
                    <a:pt x="2748" y="505"/>
                  </a:lnTo>
                  <a:lnTo>
                    <a:pt x="2748" y="506"/>
                  </a:lnTo>
                  <a:lnTo>
                    <a:pt x="2749" y="506"/>
                  </a:lnTo>
                  <a:lnTo>
                    <a:pt x="2749" y="508"/>
                  </a:lnTo>
                  <a:lnTo>
                    <a:pt x="2749" y="508"/>
                  </a:lnTo>
                  <a:lnTo>
                    <a:pt x="2749" y="510"/>
                  </a:lnTo>
                  <a:lnTo>
                    <a:pt x="2751" y="512"/>
                  </a:lnTo>
                  <a:lnTo>
                    <a:pt x="2751" y="512"/>
                  </a:lnTo>
                  <a:lnTo>
                    <a:pt x="2753" y="513"/>
                  </a:lnTo>
                  <a:lnTo>
                    <a:pt x="2753" y="515"/>
                  </a:lnTo>
                  <a:lnTo>
                    <a:pt x="2751" y="515"/>
                  </a:lnTo>
                  <a:lnTo>
                    <a:pt x="2751" y="518"/>
                  </a:lnTo>
                  <a:lnTo>
                    <a:pt x="2751" y="520"/>
                  </a:lnTo>
                  <a:lnTo>
                    <a:pt x="2751" y="522"/>
                  </a:lnTo>
                  <a:lnTo>
                    <a:pt x="2751" y="524"/>
                  </a:lnTo>
                  <a:lnTo>
                    <a:pt x="2751" y="531"/>
                  </a:lnTo>
                  <a:lnTo>
                    <a:pt x="2753" y="532"/>
                  </a:lnTo>
                  <a:lnTo>
                    <a:pt x="2753" y="534"/>
                  </a:lnTo>
                  <a:lnTo>
                    <a:pt x="2756" y="536"/>
                  </a:lnTo>
                  <a:lnTo>
                    <a:pt x="2758" y="539"/>
                  </a:lnTo>
                  <a:lnTo>
                    <a:pt x="2761" y="539"/>
                  </a:lnTo>
                  <a:lnTo>
                    <a:pt x="2761" y="541"/>
                  </a:lnTo>
                  <a:lnTo>
                    <a:pt x="2761" y="545"/>
                  </a:lnTo>
                  <a:lnTo>
                    <a:pt x="2763" y="546"/>
                  </a:lnTo>
                  <a:lnTo>
                    <a:pt x="2767" y="546"/>
                  </a:lnTo>
                  <a:lnTo>
                    <a:pt x="2767" y="546"/>
                  </a:lnTo>
                  <a:lnTo>
                    <a:pt x="2770" y="548"/>
                  </a:lnTo>
                  <a:lnTo>
                    <a:pt x="2774" y="550"/>
                  </a:lnTo>
                  <a:lnTo>
                    <a:pt x="2777" y="552"/>
                  </a:lnTo>
                  <a:lnTo>
                    <a:pt x="2779" y="552"/>
                  </a:lnTo>
                  <a:lnTo>
                    <a:pt x="2779" y="552"/>
                  </a:lnTo>
                  <a:lnTo>
                    <a:pt x="2779" y="550"/>
                  </a:lnTo>
                  <a:lnTo>
                    <a:pt x="2786" y="552"/>
                  </a:lnTo>
                  <a:lnTo>
                    <a:pt x="2786" y="553"/>
                  </a:lnTo>
                  <a:lnTo>
                    <a:pt x="2791" y="553"/>
                  </a:lnTo>
                  <a:lnTo>
                    <a:pt x="2791" y="557"/>
                  </a:lnTo>
                  <a:lnTo>
                    <a:pt x="2791" y="559"/>
                  </a:lnTo>
                  <a:lnTo>
                    <a:pt x="2793" y="560"/>
                  </a:lnTo>
                  <a:lnTo>
                    <a:pt x="2793" y="560"/>
                  </a:lnTo>
                  <a:lnTo>
                    <a:pt x="2796" y="560"/>
                  </a:lnTo>
                  <a:lnTo>
                    <a:pt x="2798" y="562"/>
                  </a:lnTo>
                  <a:lnTo>
                    <a:pt x="2800" y="564"/>
                  </a:lnTo>
                  <a:lnTo>
                    <a:pt x="2802" y="566"/>
                  </a:lnTo>
                  <a:lnTo>
                    <a:pt x="2803" y="566"/>
                  </a:lnTo>
                  <a:lnTo>
                    <a:pt x="2805" y="564"/>
                  </a:lnTo>
                  <a:lnTo>
                    <a:pt x="2807" y="564"/>
                  </a:lnTo>
                  <a:lnTo>
                    <a:pt x="2807" y="562"/>
                  </a:lnTo>
                  <a:lnTo>
                    <a:pt x="2809" y="562"/>
                  </a:lnTo>
                  <a:lnTo>
                    <a:pt x="2809" y="560"/>
                  </a:lnTo>
                  <a:lnTo>
                    <a:pt x="2810" y="560"/>
                  </a:lnTo>
                  <a:lnTo>
                    <a:pt x="2810" y="560"/>
                  </a:lnTo>
                  <a:lnTo>
                    <a:pt x="2810" y="559"/>
                  </a:lnTo>
                  <a:lnTo>
                    <a:pt x="2812" y="559"/>
                  </a:lnTo>
                  <a:lnTo>
                    <a:pt x="2814" y="553"/>
                  </a:lnTo>
                  <a:lnTo>
                    <a:pt x="2816" y="552"/>
                  </a:lnTo>
                  <a:lnTo>
                    <a:pt x="2817" y="552"/>
                  </a:lnTo>
                  <a:lnTo>
                    <a:pt x="2817" y="552"/>
                  </a:lnTo>
                  <a:lnTo>
                    <a:pt x="2819" y="548"/>
                  </a:lnTo>
                  <a:lnTo>
                    <a:pt x="2819" y="548"/>
                  </a:lnTo>
                  <a:lnTo>
                    <a:pt x="2817" y="548"/>
                  </a:lnTo>
                  <a:lnTo>
                    <a:pt x="2817" y="548"/>
                  </a:lnTo>
                  <a:lnTo>
                    <a:pt x="2817" y="546"/>
                  </a:lnTo>
                  <a:lnTo>
                    <a:pt x="2819" y="546"/>
                  </a:lnTo>
                  <a:lnTo>
                    <a:pt x="2821" y="545"/>
                  </a:lnTo>
                  <a:lnTo>
                    <a:pt x="2824" y="543"/>
                  </a:lnTo>
                  <a:lnTo>
                    <a:pt x="2824" y="541"/>
                  </a:lnTo>
                  <a:lnTo>
                    <a:pt x="2828" y="541"/>
                  </a:lnTo>
                  <a:lnTo>
                    <a:pt x="2828" y="543"/>
                  </a:lnTo>
                  <a:lnTo>
                    <a:pt x="2830" y="545"/>
                  </a:lnTo>
                  <a:lnTo>
                    <a:pt x="2828" y="546"/>
                  </a:lnTo>
                  <a:lnTo>
                    <a:pt x="2828" y="548"/>
                  </a:lnTo>
                  <a:lnTo>
                    <a:pt x="2826" y="550"/>
                  </a:lnTo>
                  <a:lnTo>
                    <a:pt x="2824" y="550"/>
                  </a:lnTo>
                  <a:lnTo>
                    <a:pt x="2824" y="553"/>
                  </a:lnTo>
                  <a:lnTo>
                    <a:pt x="2826" y="553"/>
                  </a:lnTo>
                  <a:lnTo>
                    <a:pt x="2830" y="552"/>
                  </a:lnTo>
                  <a:lnTo>
                    <a:pt x="2830" y="552"/>
                  </a:lnTo>
                  <a:lnTo>
                    <a:pt x="2833" y="550"/>
                  </a:lnTo>
                  <a:lnTo>
                    <a:pt x="2833" y="553"/>
                  </a:lnTo>
                  <a:lnTo>
                    <a:pt x="2831" y="553"/>
                  </a:lnTo>
                  <a:lnTo>
                    <a:pt x="2830" y="557"/>
                  </a:lnTo>
                  <a:lnTo>
                    <a:pt x="2831" y="557"/>
                  </a:lnTo>
                  <a:lnTo>
                    <a:pt x="2833" y="559"/>
                  </a:lnTo>
                  <a:lnTo>
                    <a:pt x="2835" y="559"/>
                  </a:lnTo>
                  <a:lnTo>
                    <a:pt x="2837" y="560"/>
                  </a:lnTo>
                  <a:lnTo>
                    <a:pt x="2837" y="562"/>
                  </a:lnTo>
                  <a:lnTo>
                    <a:pt x="2838" y="564"/>
                  </a:lnTo>
                  <a:lnTo>
                    <a:pt x="2840" y="564"/>
                  </a:lnTo>
                  <a:lnTo>
                    <a:pt x="2840" y="566"/>
                  </a:lnTo>
                  <a:lnTo>
                    <a:pt x="2842" y="564"/>
                  </a:lnTo>
                  <a:lnTo>
                    <a:pt x="2844" y="571"/>
                  </a:lnTo>
                  <a:lnTo>
                    <a:pt x="2847" y="571"/>
                  </a:lnTo>
                  <a:lnTo>
                    <a:pt x="2847" y="566"/>
                  </a:lnTo>
                  <a:lnTo>
                    <a:pt x="2851" y="566"/>
                  </a:lnTo>
                  <a:lnTo>
                    <a:pt x="2852" y="564"/>
                  </a:lnTo>
                  <a:lnTo>
                    <a:pt x="2854" y="564"/>
                  </a:lnTo>
                  <a:lnTo>
                    <a:pt x="2856" y="559"/>
                  </a:lnTo>
                  <a:lnTo>
                    <a:pt x="2857" y="555"/>
                  </a:lnTo>
                  <a:lnTo>
                    <a:pt x="2861" y="553"/>
                  </a:lnTo>
                  <a:lnTo>
                    <a:pt x="2861" y="552"/>
                  </a:lnTo>
                  <a:lnTo>
                    <a:pt x="2863" y="550"/>
                  </a:lnTo>
                  <a:lnTo>
                    <a:pt x="2863" y="546"/>
                  </a:lnTo>
                  <a:lnTo>
                    <a:pt x="2863" y="546"/>
                  </a:lnTo>
                  <a:lnTo>
                    <a:pt x="2863" y="543"/>
                  </a:lnTo>
                  <a:lnTo>
                    <a:pt x="2864" y="543"/>
                  </a:lnTo>
                  <a:lnTo>
                    <a:pt x="2866" y="541"/>
                  </a:lnTo>
                  <a:lnTo>
                    <a:pt x="2877" y="541"/>
                  </a:lnTo>
                  <a:lnTo>
                    <a:pt x="2877" y="543"/>
                  </a:lnTo>
                  <a:lnTo>
                    <a:pt x="2878" y="543"/>
                  </a:lnTo>
                  <a:lnTo>
                    <a:pt x="2880" y="541"/>
                  </a:lnTo>
                  <a:lnTo>
                    <a:pt x="2882" y="541"/>
                  </a:lnTo>
                  <a:lnTo>
                    <a:pt x="2882" y="541"/>
                  </a:lnTo>
                  <a:lnTo>
                    <a:pt x="2884" y="541"/>
                  </a:lnTo>
                  <a:lnTo>
                    <a:pt x="2885" y="543"/>
                  </a:lnTo>
                  <a:lnTo>
                    <a:pt x="2891" y="543"/>
                  </a:lnTo>
                  <a:lnTo>
                    <a:pt x="2891" y="541"/>
                  </a:lnTo>
                  <a:lnTo>
                    <a:pt x="2891" y="541"/>
                  </a:lnTo>
                  <a:lnTo>
                    <a:pt x="2891" y="538"/>
                  </a:lnTo>
                  <a:lnTo>
                    <a:pt x="2896" y="538"/>
                  </a:lnTo>
                  <a:lnTo>
                    <a:pt x="2894" y="532"/>
                  </a:lnTo>
                  <a:lnTo>
                    <a:pt x="2896" y="532"/>
                  </a:lnTo>
                  <a:lnTo>
                    <a:pt x="2898" y="531"/>
                  </a:lnTo>
                  <a:lnTo>
                    <a:pt x="2898" y="529"/>
                  </a:lnTo>
                  <a:lnTo>
                    <a:pt x="2896" y="529"/>
                  </a:lnTo>
                  <a:lnTo>
                    <a:pt x="2894" y="527"/>
                  </a:lnTo>
                  <a:lnTo>
                    <a:pt x="2892" y="527"/>
                  </a:lnTo>
                  <a:lnTo>
                    <a:pt x="2892" y="524"/>
                  </a:lnTo>
                  <a:lnTo>
                    <a:pt x="2891" y="524"/>
                  </a:lnTo>
                  <a:lnTo>
                    <a:pt x="2892" y="520"/>
                  </a:lnTo>
                  <a:lnTo>
                    <a:pt x="2896" y="517"/>
                  </a:lnTo>
                  <a:lnTo>
                    <a:pt x="2898" y="515"/>
                  </a:lnTo>
                  <a:lnTo>
                    <a:pt x="2899" y="501"/>
                  </a:lnTo>
                  <a:lnTo>
                    <a:pt x="2899" y="501"/>
                  </a:lnTo>
                  <a:lnTo>
                    <a:pt x="2899" y="501"/>
                  </a:lnTo>
                  <a:lnTo>
                    <a:pt x="2899" y="501"/>
                  </a:lnTo>
                  <a:lnTo>
                    <a:pt x="2899" y="496"/>
                  </a:lnTo>
                  <a:lnTo>
                    <a:pt x="2903" y="492"/>
                  </a:lnTo>
                  <a:lnTo>
                    <a:pt x="2905" y="487"/>
                  </a:lnTo>
                  <a:lnTo>
                    <a:pt x="2906" y="487"/>
                  </a:lnTo>
                  <a:lnTo>
                    <a:pt x="2908" y="484"/>
                  </a:lnTo>
                  <a:lnTo>
                    <a:pt x="2906" y="484"/>
                  </a:lnTo>
                  <a:lnTo>
                    <a:pt x="2906" y="482"/>
                  </a:lnTo>
                  <a:lnTo>
                    <a:pt x="2906" y="480"/>
                  </a:lnTo>
                  <a:lnTo>
                    <a:pt x="2908" y="480"/>
                  </a:lnTo>
                  <a:lnTo>
                    <a:pt x="2908" y="475"/>
                  </a:lnTo>
                  <a:lnTo>
                    <a:pt x="2910" y="475"/>
                  </a:lnTo>
                  <a:lnTo>
                    <a:pt x="2910" y="471"/>
                  </a:lnTo>
                  <a:lnTo>
                    <a:pt x="2912" y="471"/>
                  </a:lnTo>
                  <a:lnTo>
                    <a:pt x="2912" y="468"/>
                  </a:lnTo>
                  <a:lnTo>
                    <a:pt x="2912" y="464"/>
                  </a:lnTo>
                  <a:lnTo>
                    <a:pt x="2913" y="463"/>
                  </a:lnTo>
                  <a:lnTo>
                    <a:pt x="2912" y="459"/>
                  </a:lnTo>
                  <a:lnTo>
                    <a:pt x="2912" y="456"/>
                  </a:lnTo>
                  <a:lnTo>
                    <a:pt x="2912" y="456"/>
                  </a:lnTo>
                  <a:lnTo>
                    <a:pt x="2913" y="456"/>
                  </a:lnTo>
                  <a:lnTo>
                    <a:pt x="2913" y="454"/>
                  </a:lnTo>
                  <a:lnTo>
                    <a:pt x="2917" y="454"/>
                  </a:lnTo>
                  <a:lnTo>
                    <a:pt x="2917" y="450"/>
                  </a:lnTo>
                  <a:lnTo>
                    <a:pt x="2917" y="449"/>
                  </a:lnTo>
                  <a:lnTo>
                    <a:pt x="2919" y="449"/>
                  </a:lnTo>
                  <a:lnTo>
                    <a:pt x="2920" y="447"/>
                  </a:lnTo>
                  <a:lnTo>
                    <a:pt x="2920" y="445"/>
                  </a:lnTo>
                  <a:lnTo>
                    <a:pt x="2924" y="445"/>
                  </a:lnTo>
                  <a:lnTo>
                    <a:pt x="2924" y="443"/>
                  </a:lnTo>
                  <a:lnTo>
                    <a:pt x="2926" y="443"/>
                  </a:lnTo>
                  <a:lnTo>
                    <a:pt x="2926" y="442"/>
                  </a:lnTo>
                  <a:lnTo>
                    <a:pt x="2933" y="438"/>
                  </a:lnTo>
                  <a:lnTo>
                    <a:pt x="2933" y="435"/>
                  </a:lnTo>
                  <a:lnTo>
                    <a:pt x="2933" y="435"/>
                  </a:lnTo>
                  <a:lnTo>
                    <a:pt x="2933" y="429"/>
                  </a:lnTo>
                  <a:lnTo>
                    <a:pt x="2933" y="429"/>
                  </a:lnTo>
                  <a:lnTo>
                    <a:pt x="2934" y="428"/>
                  </a:lnTo>
                  <a:lnTo>
                    <a:pt x="2934" y="428"/>
                  </a:lnTo>
                  <a:lnTo>
                    <a:pt x="2936" y="426"/>
                  </a:lnTo>
                  <a:lnTo>
                    <a:pt x="2938" y="426"/>
                  </a:lnTo>
                  <a:lnTo>
                    <a:pt x="2940" y="414"/>
                  </a:lnTo>
                  <a:lnTo>
                    <a:pt x="2941" y="414"/>
                  </a:lnTo>
                  <a:lnTo>
                    <a:pt x="2941" y="410"/>
                  </a:lnTo>
                  <a:lnTo>
                    <a:pt x="2940" y="407"/>
                  </a:lnTo>
                  <a:lnTo>
                    <a:pt x="2940" y="405"/>
                  </a:lnTo>
                  <a:lnTo>
                    <a:pt x="2941" y="405"/>
                  </a:lnTo>
                  <a:lnTo>
                    <a:pt x="2941" y="402"/>
                  </a:lnTo>
                  <a:lnTo>
                    <a:pt x="2941" y="402"/>
                  </a:lnTo>
                  <a:lnTo>
                    <a:pt x="2941" y="400"/>
                  </a:lnTo>
                  <a:lnTo>
                    <a:pt x="2941" y="400"/>
                  </a:lnTo>
                  <a:lnTo>
                    <a:pt x="2941" y="400"/>
                  </a:lnTo>
                  <a:lnTo>
                    <a:pt x="2940" y="395"/>
                  </a:lnTo>
                  <a:lnTo>
                    <a:pt x="2941" y="389"/>
                  </a:lnTo>
                  <a:lnTo>
                    <a:pt x="2943" y="388"/>
                  </a:lnTo>
                  <a:lnTo>
                    <a:pt x="2943" y="384"/>
                  </a:lnTo>
                  <a:lnTo>
                    <a:pt x="2941" y="382"/>
                  </a:lnTo>
                  <a:lnTo>
                    <a:pt x="2940" y="382"/>
                  </a:lnTo>
                  <a:lnTo>
                    <a:pt x="2940" y="381"/>
                  </a:lnTo>
                  <a:lnTo>
                    <a:pt x="2941" y="379"/>
                  </a:lnTo>
                  <a:lnTo>
                    <a:pt x="2943" y="379"/>
                  </a:lnTo>
                  <a:lnTo>
                    <a:pt x="2945" y="379"/>
                  </a:lnTo>
                  <a:lnTo>
                    <a:pt x="2945" y="375"/>
                  </a:lnTo>
                  <a:lnTo>
                    <a:pt x="2943" y="374"/>
                  </a:lnTo>
                  <a:lnTo>
                    <a:pt x="2941" y="372"/>
                  </a:lnTo>
                  <a:lnTo>
                    <a:pt x="2947" y="368"/>
                  </a:lnTo>
                  <a:lnTo>
                    <a:pt x="2947" y="358"/>
                  </a:lnTo>
                  <a:lnTo>
                    <a:pt x="2945" y="358"/>
                  </a:lnTo>
                  <a:lnTo>
                    <a:pt x="2945" y="356"/>
                  </a:lnTo>
                  <a:close/>
                  <a:moveTo>
                    <a:pt x="2690" y="416"/>
                  </a:moveTo>
                  <a:lnTo>
                    <a:pt x="2686" y="416"/>
                  </a:lnTo>
                  <a:lnTo>
                    <a:pt x="2686" y="414"/>
                  </a:lnTo>
                  <a:lnTo>
                    <a:pt x="2690" y="414"/>
                  </a:lnTo>
                  <a:lnTo>
                    <a:pt x="2690" y="416"/>
                  </a:lnTo>
                  <a:close/>
                  <a:moveTo>
                    <a:pt x="2702" y="424"/>
                  </a:moveTo>
                  <a:lnTo>
                    <a:pt x="2702" y="424"/>
                  </a:lnTo>
                  <a:lnTo>
                    <a:pt x="2702" y="426"/>
                  </a:lnTo>
                  <a:lnTo>
                    <a:pt x="2700" y="426"/>
                  </a:lnTo>
                  <a:lnTo>
                    <a:pt x="2699" y="426"/>
                  </a:lnTo>
                  <a:lnTo>
                    <a:pt x="2697" y="426"/>
                  </a:lnTo>
                  <a:lnTo>
                    <a:pt x="2697" y="421"/>
                  </a:lnTo>
                  <a:lnTo>
                    <a:pt x="2695" y="416"/>
                  </a:lnTo>
                  <a:lnTo>
                    <a:pt x="2693" y="412"/>
                  </a:lnTo>
                  <a:lnTo>
                    <a:pt x="2693" y="410"/>
                  </a:lnTo>
                  <a:lnTo>
                    <a:pt x="2697" y="412"/>
                  </a:lnTo>
                  <a:lnTo>
                    <a:pt x="2699" y="414"/>
                  </a:lnTo>
                  <a:lnTo>
                    <a:pt x="2699" y="416"/>
                  </a:lnTo>
                  <a:lnTo>
                    <a:pt x="2700" y="417"/>
                  </a:lnTo>
                  <a:lnTo>
                    <a:pt x="2700" y="419"/>
                  </a:lnTo>
                  <a:lnTo>
                    <a:pt x="2702" y="421"/>
                  </a:lnTo>
                  <a:lnTo>
                    <a:pt x="2702" y="424"/>
                  </a:lnTo>
                  <a:close/>
                  <a:moveTo>
                    <a:pt x="2725" y="416"/>
                  </a:moveTo>
                  <a:lnTo>
                    <a:pt x="2723" y="416"/>
                  </a:lnTo>
                  <a:lnTo>
                    <a:pt x="2716" y="402"/>
                  </a:lnTo>
                  <a:lnTo>
                    <a:pt x="2720" y="402"/>
                  </a:lnTo>
                  <a:lnTo>
                    <a:pt x="2721" y="405"/>
                  </a:lnTo>
                  <a:lnTo>
                    <a:pt x="2723" y="405"/>
                  </a:lnTo>
                  <a:lnTo>
                    <a:pt x="2723" y="407"/>
                  </a:lnTo>
                  <a:lnTo>
                    <a:pt x="2723" y="407"/>
                  </a:lnTo>
                  <a:lnTo>
                    <a:pt x="2725" y="409"/>
                  </a:lnTo>
                  <a:lnTo>
                    <a:pt x="2725" y="416"/>
                  </a:lnTo>
                  <a:close/>
                  <a:moveTo>
                    <a:pt x="2631" y="58"/>
                  </a:moveTo>
                  <a:lnTo>
                    <a:pt x="2634" y="58"/>
                  </a:lnTo>
                  <a:lnTo>
                    <a:pt x="2634" y="58"/>
                  </a:lnTo>
                  <a:lnTo>
                    <a:pt x="2636" y="58"/>
                  </a:lnTo>
                  <a:lnTo>
                    <a:pt x="2636" y="56"/>
                  </a:lnTo>
                  <a:lnTo>
                    <a:pt x="2634" y="56"/>
                  </a:lnTo>
                  <a:lnTo>
                    <a:pt x="2632" y="54"/>
                  </a:lnTo>
                  <a:lnTo>
                    <a:pt x="2632" y="54"/>
                  </a:lnTo>
                  <a:lnTo>
                    <a:pt x="2631" y="54"/>
                  </a:lnTo>
                  <a:lnTo>
                    <a:pt x="2629" y="58"/>
                  </a:lnTo>
                  <a:lnTo>
                    <a:pt x="2631" y="58"/>
                  </a:lnTo>
                  <a:lnTo>
                    <a:pt x="2631" y="58"/>
                  </a:lnTo>
                  <a:lnTo>
                    <a:pt x="2631" y="58"/>
                  </a:lnTo>
                  <a:close/>
                  <a:moveTo>
                    <a:pt x="2617" y="59"/>
                  </a:moveTo>
                  <a:lnTo>
                    <a:pt x="2617" y="63"/>
                  </a:lnTo>
                  <a:lnTo>
                    <a:pt x="2622" y="63"/>
                  </a:lnTo>
                  <a:lnTo>
                    <a:pt x="2622" y="59"/>
                  </a:lnTo>
                  <a:lnTo>
                    <a:pt x="2620" y="58"/>
                  </a:lnTo>
                  <a:lnTo>
                    <a:pt x="2620" y="58"/>
                  </a:lnTo>
                  <a:lnTo>
                    <a:pt x="2620" y="56"/>
                  </a:lnTo>
                  <a:lnTo>
                    <a:pt x="2618" y="56"/>
                  </a:lnTo>
                  <a:lnTo>
                    <a:pt x="2618" y="58"/>
                  </a:lnTo>
                  <a:lnTo>
                    <a:pt x="2618" y="58"/>
                  </a:lnTo>
                  <a:lnTo>
                    <a:pt x="2618" y="59"/>
                  </a:lnTo>
                  <a:lnTo>
                    <a:pt x="2617" y="59"/>
                  </a:lnTo>
                  <a:close/>
                  <a:moveTo>
                    <a:pt x="2629" y="58"/>
                  </a:moveTo>
                  <a:lnTo>
                    <a:pt x="2627" y="56"/>
                  </a:lnTo>
                  <a:lnTo>
                    <a:pt x="2625" y="58"/>
                  </a:lnTo>
                  <a:lnTo>
                    <a:pt x="2625" y="58"/>
                  </a:lnTo>
                  <a:lnTo>
                    <a:pt x="2625" y="59"/>
                  </a:lnTo>
                  <a:lnTo>
                    <a:pt x="2629" y="59"/>
                  </a:lnTo>
                  <a:lnTo>
                    <a:pt x="2629" y="58"/>
                  </a:lnTo>
                  <a:close/>
                  <a:moveTo>
                    <a:pt x="1477" y="108"/>
                  </a:moveTo>
                  <a:lnTo>
                    <a:pt x="1477" y="105"/>
                  </a:lnTo>
                  <a:lnTo>
                    <a:pt x="1475" y="105"/>
                  </a:lnTo>
                  <a:lnTo>
                    <a:pt x="1475" y="101"/>
                  </a:lnTo>
                  <a:lnTo>
                    <a:pt x="1473" y="101"/>
                  </a:lnTo>
                  <a:lnTo>
                    <a:pt x="1475" y="93"/>
                  </a:lnTo>
                  <a:lnTo>
                    <a:pt x="1473" y="93"/>
                  </a:lnTo>
                  <a:lnTo>
                    <a:pt x="1473" y="91"/>
                  </a:lnTo>
                  <a:lnTo>
                    <a:pt x="1473" y="87"/>
                  </a:lnTo>
                  <a:lnTo>
                    <a:pt x="1473" y="86"/>
                  </a:lnTo>
                  <a:lnTo>
                    <a:pt x="1473" y="84"/>
                  </a:lnTo>
                  <a:lnTo>
                    <a:pt x="1472" y="84"/>
                  </a:lnTo>
                  <a:lnTo>
                    <a:pt x="1472" y="80"/>
                  </a:lnTo>
                  <a:lnTo>
                    <a:pt x="1472" y="77"/>
                  </a:lnTo>
                  <a:lnTo>
                    <a:pt x="1470" y="75"/>
                  </a:lnTo>
                  <a:lnTo>
                    <a:pt x="1468" y="73"/>
                  </a:lnTo>
                  <a:lnTo>
                    <a:pt x="1466" y="73"/>
                  </a:lnTo>
                  <a:lnTo>
                    <a:pt x="1466" y="75"/>
                  </a:lnTo>
                  <a:lnTo>
                    <a:pt x="1465" y="75"/>
                  </a:lnTo>
                  <a:lnTo>
                    <a:pt x="1465" y="72"/>
                  </a:lnTo>
                  <a:lnTo>
                    <a:pt x="1459" y="68"/>
                  </a:lnTo>
                  <a:lnTo>
                    <a:pt x="1461" y="66"/>
                  </a:lnTo>
                  <a:lnTo>
                    <a:pt x="1459" y="66"/>
                  </a:lnTo>
                  <a:lnTo>
                    <a:pt x="1459" y="65"/>
                  </a:lnTo>
                  <a:lnTo>
                    <a:pt x="1456" y="66"/>
                  </a:lnTo>
                  <a:lnTo>
                    <a:pt x="1456" y="72"/>
                  </a:lnTo>
                  <a:lnTo>
                    <a:pt x="1454" y="72"/>
                  </a:lnTo>
                  <a:lnTo>
                    <a:pt x="1454" y="79"/>
                  </a:lnTo>
                  <a:lnTo>
                    <a:pt x="1452" y="79"/>
                  </a:lnTo>
                  <a:lnTo>
                    <a:pt x="1452" y="87"/>
                  </a:lnTo>
                  <a:lnTo>
                    <a:pt x="1452" y="87"/>
                  </a:lnTo>
                  <a:lnTo>
                    <a:pt x="1452" y="89"/>
                  </a:lnTo>
                  <a:lnTo>
                    <a:pt x="1452" y="89"/>
                  </a:lnTo>
                  <a:lnTo>
                    <a:pt x="1454" y="89"/>
                  </a:lnTo>
                  <a:lnTo>
                    <a:pt x="1452" y="91"/>
                  </a:lnTo>
                  <a:lnTo>
                    <a:pt x="1452" y="91"/>
                  </a:lnTo>
                  <a:lnTo>
                    <a:pt x="1452" y="93"/>
                  </a:lnTo>
                  <a:lnTo>
                    <a:pt x="1447" y="93"/>
                  </a:lnTo>
                  <a:lnTo>
                    <a:pt x="1447" y="93"/>
                  </a:lnTo>
                  <a:lnTo>
                    <a:pt x="1445" y="94"/>
                  </a:lnTo>
                  <a:lnTo>
                    <a:pt x="1444" y="96"/>
                  </a:lnTo>
                  <a:lnTo>
                    <a:pt x="1444" y="94"/>
                  </a:lnTo>
                  <a:lnTo>
                    <a:pt x="1442" y="93"/>
                  </a:lnTo>
                  <a:lnTo>
                    <a:pt x="1440" y="96"/>
                  </a:lnTo>
                  <a:lnTo>
                    <a:pt x="1442" y="96"/>
                  </a:lnTo>
                  <a:lnTo>
                    <a:pt x="1444" y="100"/>
                  </a:lnTo>
                  <a:lnTo>
                    <a:pt x="1444" y="103"/>
                  </a:lnTo>
                  <a:lnTo>
                    <a:pt x="1442" y="103"/>
                  </a:lnTo>
                  <a:lnTo>
                    <a:pt x="1442" y="103"/>
                  </a:lnTo>
                  <a:lnTo>
                    <a:pt x="1440" y="105"/>
                  </a:lnTo>
                  <a:lnTo>
                    <a:pt x="1440" y="105"/>
                  </a:lnTo>
                  <a:lnTo>
                    <a:pt x="1440" y="107"/>
                  </a:lnTo>
                  <a:lnTo>
                    <a:pt x="1440" y="107"/>
                  </a:lnTo>
                  <a:lnTo>
                    <a:pt x="1440" y="108"/>
                  </a:lnTo>
                  <a:lnTo>
                    <a:pt x="1440" y="108"/>
                  </a:lnTo>
                  <a:lnTo>
                    <a:pt x="1438" y="108"/>
                  </a:lnTo>
                  <a:lnTo>
                    <a:pt x="1438" y="114"/>
                  </a:lnTo>
                  <a:lnTo>
                    <a:pt x="1437" y="114"/>
                  </a:lnTo>
                  <a:lnTo>
                    <a:pt x="1437" y="114"/>
                  </a:lnTo>
                  <a:lnTo>
                    <a:pt x="1431" y="112"/>
                  </a:lnTo>
                  <a:lnTo>
                    <a:pt x="1431" y="112"/>
                  </a:lnTo>
                  <a:lnTo>
                    <a:pt x="1431" y="112"/>
                  </a:lnTo>
                  <a:lnTo>
                    <a:pt x="1430" y="114"/>
                  </a:lnTo>
                  <a:lnTo>
                    <a:pt x="1430" y="124"/>
                  </a:lnTo>
                  <a:lnTo>
                    <a:pt x="1428" y="124"/>
                  </a:lnTo>
                  <a:lnTo>
                    <a:pt x="1428" y="122"/>
                  </a:lnTo>
                  <a:lnTo>
                    <a:pt x="1424" y="122"/>
                  </a:lnTo>
                  <a:lnTo>
                    <a:pt x="1421" y="124"/>
                  </a:lnTo>
                  <a:lnTo>
                    <a:pt x="1419" y="126"/>
                  </a:lnTo>
                  <a:lnTo>
                    <a:pt x="1417" y="127"/>
                  </a:lnTo>
                  <a:lnTo>
                    <a:pt x="1416" y="127"/>
                  </a:lnTo>
                  <a:lnTo>
                    <a:pt x="1414" y="127"/>
                  </a:lnTo>
                  <a:lnTo>
                    <a:pt x="1409" y="126"/>
                  </a:lnTo>
                  <a:lnTo>
                    <a:pt x="1409" y="127"/>
                  </a:lnTo>
                  <a:lnTo>
                    <a:pt x="1409" y="129"/>
                  </a:lnTo>
                  <a:lnTo>
                    <a:pt x="1409" y="131"/>
                  </a:lnTo>
                  <a:lnTo>
                    <a:pt x="1405" y="131"/>
                  </a:lnTo>
                  <a:lnTo>
                    <a:pt x="1404" y="131"/>
                  </a:lnTo>
                  <a:lnTo>
                    <a:pt x="1402" y="133"/>
                  </a:lnTo>
                  <a:lnTo>
                    <a:pt x="1398" y="133"/>
                  </a:lnTo>
                  <a:lnTo>
                    <a:pt x="1397" y="134"/>
                  </a:lnTo>
                  <a:lnTo>
                    <a:pt x="1395" y="136"/>
                  </a:lnTo>
                  <a:lnTo>
                    <a:pt x="1393" y="138"/>
                  </a:lnTo>
                  <a:lnTo>
                    <a:pt x="1391" y="141"/>
                  </a:lnTo>
                  <a:lnTo>
                    <a:pt x="1390" y="141"/>
                  </a:lnTo>
                  <a:lnTo>
                    <a:pt x="1388" y="141"/>
                  </a:lnTo>
                  <a:lnTo>
                    <a:pt x="1386" y="148"/>
                  </a:lnTo>
                  <a:lnTo>
                    <a:pt x="1383" y="150"/>
                  </a:lnTo>
                  <a:lnTo>
                    <a:pt x="1383" y="154"/>
                  </a:lnTo>
                  <a:lnTo>
                    <a:pt x="1381" y="154"/>
                  </a:lnTo>
                  <a:lnTo>
                    <a:pt x="1381" y="157"/>
                  </a:lnTo>
                  <a:lnTo>
                    <a:pt x="1381" y="161"/>
                  </a:lnTo>
                  <a:lnTo>
                    <a:pt x="1383" y="164"/>
                  </a:lnTo>
                  <a:lnTo>
                    <a:pt x="1384" y="166"/>
                  </a:lnTo>
                  <a:lnTo>
                    <a:pt x="1383" y="168"/>
                  </a:lnTo>
                  <a:lnTo>
                    <a:pt x="1384" y="168"/>
                  </a:lnTo>
                  <a:lnTo>
                    <a:pt x="1384" y="173"/>
                  </a:lnTo>
                  <a:lnTo>
                    <a:pt x="1386" y="173"/>
                  </a:lnTo>
                  <a:lnTo>
                    <a:pt x="1386" y="182"/>
                  </a:lnTo>
                  <a:lnTo>
                    <a:pt x="1388" y="182"/>
                  </a:lnTo>
                  <a:lnTo>
                    <a:pt x="1388" y="185"/>
                  </a:lnTo>
                  <a:lnTo>
                    <a:pt x="1390" y="187"/>
                  </a:lnTo>
                  <a:lnTo>
                    <a:pt x="1390" y="190"/>
                  </a:lnTo>
                  <a:lnTo>
                    <a:pt x="1390" y="192"/>
                  </a:lnTo>
                  <a:lnTo>
                    <a:pt x="1390" y="194"/>
                  </a:lnTo>
                  <a:lnTo>
                    <a:pt x="1390" y="196"/>
                  </a:lnTo>
                  <a:lnTo>
                    <a:pt x="1390" y="199"/>
                  </a:lnTo>
                  <a:lnTo>
                    <a:pt x="1390" y="199"/>
                  </a:lnTo>
                  <a:lnTo>
                    <a:pt x="1388" y="201"/>
                  </a:lnTo>
                  <a:lnTo>
                    <a:pt x="1388" y="201"/>
                  </a:lnTo>
                  <a:lnTo>
                    <a:pt x="1386" y="208"/>
                  </a:lnTo>
                  <a:lnTo>
                    <a:pt x="1377" y="213"/>
                  </a:lnTo>
                  <a:lnTo>
                    <a:pt x="1377" y="218"/>
                  </a:lnTo>
                  <a:lnTo>
                    <a:pt x="1379" y="218"/>
                  </a:lnTo>
                  <a:lnTo>
                    <a:pt x="1377" y="222"/>
                  </a:lnTo>
                  <a:lnTo>
                    <a:pt x="1376" y="223"/>
                  </a:lnTo>
                  <a:lnTo>
                    <a:pt x="1374" y="225"/>
                  </a:lnTo>
                  <a:lnTo>
                    <a:pt x="1372" y="225"/>
                  </a:lnTo>
                  <a:lnTo>
                    <a:pt x="1372" y="234"/>
                  </a:lnTo>
                  <a:lnTo>
                    <a:pt x="1370" y="234"/>
                  </a:lnTo>
                  <a:lnTo>
                    <a:pt x="1370" y="237"/>
                  </a:lnTo>
                  <a:lnTo>
                    <a:pt x="1369" y="237"/>
                  </a:lnTo>
                  <a:lnTo>
                    <a:pt x="1369" y="239"/>
                  </a:lnTo>
                  <a:lnTo>
                    <a:pt x="1370" y="239"/>
                  </a:lnTo>
                  <a:lnTo>
                    <a:pt x="1370" y="239"/>
                  </a:lnTo>
                  <a:lnTo>
                    <a:pt x="1370" y="246"/>
                  </a:lnTo>
                  <a:lnTo>
                    <a:pt x="1369" y="251"/>
                  </a:lnTo>
                  <a:lnTo>
                    <a:pt x="1370" y="251"/>
                  </a:lnTo>
                  <a:lnTo>
                    <a:pt x="1370" y="255"/>
                  </a:lnTo>
                  <a:lnTo>
                    <a:pt x="1372" y="255"/>
                  </a:lnTo>
                  <a:lnTo>
                    <a:pt x="1372" y="257"/>
                  </a:lnTo>
                  <a:lnTo>
                    <a:pt x="1372" y="257"/>
                  </a:lnTo>
                  <a:lnTo>
                    <a:pt x="1374" y="262"/>
                  </a:lnTo>
                  <a:lnTo>
                    <a:pt x="1377" y="265"/>
                  </a:lnTo>
                  <a:lnTo>
                    <a:pt x="1377" y="271"/>
                  </a:lnTo>
                  <a:lnTo>
                    <a:pt x="1377" y="271"/>
                  </a:lnTo>
                  <a:lnTo>
                    <a:pt x="1377" y="272"/>
                  </a:lnTo>
                  <a:lnTo>
                    <a:pt x="1379" y="272"/>
                  </a:lnTo>
                  <a:lnTo>
                    <a:pt x="1379" y="278"/>
                  </a:lnTo>
                  <a:lnTo>
                    <a:pt x="1381" y="278"/>
                  </a:lnTo>
                  <a:lnTo>
                    <a:pt x="1381" y="281"/>
                  </a:lnTo>
                  <a:lnTo>
                    <a:pt x="1381" y="281"/>
                  </a:lnTo>
                  <a:lnTo>
                    <a:pt x="1383" y="285"/>
                  </a:lnTo>
                  <a:lnTo>
                    <a:pt x="1384" y="285"/>
                  </a:lnTo>
                  <a:lnTo>
                    <a:pt x="1384" y="292"/>
                  </a:lnTo>
                  <a:lnTo>
                    <a:pt x="1386" y="292"/>
                  </a:lnTo>
                  <a:lnTo>
                    <a:pt x="1386" y="293"/>
                  </a:lnTo>
                  <a:lnTo>
                    <a:pt x="1388" y="293"/>
                  </a:lnTo>
                  <a:lnTo>
                    <a:pt x="1388" y="293"/>
                  </a:lnTo>
                  <a:lnTo>
                    <a:pt x="1388" y="293"/>
                  </a:lnTo>
                  <a:lnTo>
                    <a:pt x="1390" y="293"/>
                  </a:lnTo>
                  <a:lnTo>
                    <a:pt x="1390" y="295"/>
                  </a:lnTo>
                  <a:lnTo>
                    <a:pt x="1391" y="295"/>
                  </a:lnTo>
                  <a:lnTo>
                    <a:pt x="1393" y="299"/>
                  </a:lnTo>
                  <a:lnTo>
                    <a:pt x="1397" y="299"/>
                  </a:lnTo>
                  <a:lnTo>
                    <a:pt x="1398" y="300"/>
                  </a:lnTo>
                  <a:lnTo>
                    <a:pt x="1400" y="302"/>
                  </a:lnTo>
                  <a:lnTo>
                    <a:pt x="1402" y="304"/>
                  </a:lnTo>
                  <a:lnTo>
                    <a:pt x="1407" y="304"/>
                  </a:lnTo>
                  <a:lnTo>
                    <a:pt x="1409" y="302"/>
                  </a:lnTo>
                  <a:lnTo>
                    <a:pt x="1412" y="300"/>
                  </a:lnTo>
                  <a:lnTo>
                    <a:pt x="1412" y="300"/>
                  </a:lnTo>
                  <a:lnTo>
                    <a:pt x="1414" y="300"/>
                  </a:lnTo>
                  <a:lnTo>
                    <a:pt x="1416" y="297"/>
                  </a:lnTo>
                  <a:lnTo>
                    <a:pt x="1421" y="297"/>
                  </a:lnTo>
                  <a:lnTo>
                    <a:pt x="1423" y="295"/>
                  </a:lnTo>
                  <a:lnTo>
                    <a:pt x="1426" y="292"/>
                  </a:lnTo>
                  <a:lnTo>
                    <a:pt x="1426" y="288"/>
                  </a:lnTo>
                  <a:lnTo>
                    <a:pt x="1430" y="288"/>
                  </a:lnTo>
                  <a:lnTo>
                    <a:pt x="1430" y="285"/>
                  </a:lnTo>
                  <a:lnTo>
                    <a:pt x="1430" y="285"/>
                  </a:lnTo>
                  <a:lnTo>
                    <a:pt x="1430" y="281"/>
                  </a:lnTo>
                  <a:lnTo>
                    <a:pt x="1431" y="281"/>
                  </a:lnTo>
                  <a:lnTo>
                    <a:pt x="1431" y="278"/>
                  </a:lnTo>
                  <a:lnTo>
                    <a:pt x="1431" y="278"/>
                  </a:lnTo>
                  <a:lnTo>
                    <a:pt x="1431" y="274"/>
                  </a:lnTo>
                  <a:lnTo>
                    <a:pt x="1433" y="274"/>
                  </a:lnTo>
                  <a:lnTo>
                    <a:pt x="1435" y="264"/>
                  </a:lnTo>
                  <a:lnTo>
                    <a:pt x="1435" y="264"/>
                  </a:lnTo>
                  <a:lnTo>
                    <a:pt x="1435" y="260"/>
                  </a:lnTo>
                  <a:lnTo>
                    <a:pt x="1437" y="260"/>
                  </a:lnTo>
                  <a:lnTo>
                    <a:pt x="1437" y="257"/>
                  </a:lnTo>
                  <a:lnTo>
                    <a:pt x="1438" y="255"/>
                  </a:lnTo>
                  <a:lnTo>
                    <a:pt x="1438" y="253"/>
                  </a:lnTo>
                  <a:lnTo>
                    <a:pt x="1440" y="253"/>
                  </a:lnTo>
                  <a:lnTo>
                    <a:pt x="1442" y="239"/>
                  </a:lnTo>
                  <a:lnTo>
                    <a:pt x="1444" y="239"/>
                  </a:lnTo>
                  <a:lnTo>
                    <a:pt x="1444" y="237"/>
                  </a:lnTo>
                  <a:lnTo>
                    <a:pt x="1444" y="237"/>
                  </a:lnTo>
                  <a:lnTo>
                    <a:pt x="1444" y="234"/>
                  </a:lnTo>
                  <a:lnTo>
                    <a:pt x="1445" y="234"/>
                  </a:lnTo>
                  <a:lnTo>
                    <a:pt x="1445" y="234"/>
                  </a:lnTo>
                  <a:lnTo>
                    <a:pt x="1444" y="230"/>
                  </a:lnTo>
                  <a:lnTo>
                    <a:pt x="1444" y="229"/>
                  </a:lnTo>
                  <a:lnTo>
                    <a:pt x="1447" y="227"/>
                  </a:lnTo>
                  <a:lnTo>
                    <a:pt x="1447" y="225"/>
                  </a:lnTo>
                  <a:lnTo>
                    <a:pt x="1449" y="225"/>
                  </a:lnTo>
                  <a:lnTo>
                    <a:pt x="1449" y="216"/>
                  </a:lnTo>
                  <a:lnTo>
                    <a:pt x="1451" y="216"/>
                  </a:lnTo>
                  <a:lnTo>
                    <a:pt x="1451" y="213"/>
                  </a:lnTo>
                  <a:lnTo>
                    <a:pt x="1451" y="213"/>
                  </a:lnTo>
                  <a:lnTo>
                    <a:pt x="1451" y="208"/>
                  </a:lnTo>
                  <a:lnTo>
                    <a:pt x="1452" y="208"/>
                  </a:lnTo>
                  <a:lnTo>
                    <a:pt x="1451" y="197"/>
                  </a:lnTo>
                  <a:lnTo>
                    <a:pt x="1452" y="197"/>
                  </a:lnTo>
                  <a:lnTo>
                    <a:pt x="1454" y="192"/>
                  </a:lnTo>
                  <a:lnTo>
                    <a:pt x="1456" y="192"/>
                  </a:lnTo>
                  <a:lnTo>
                    <a:pt x="1456" y="185"/>
                  </a:lnTo>
                  <a:lnTo>
                    <a:pt x="1456" y="185"/>
                  </a:lnTo>
                  <a:lnTo>
                    <a:pt x="1458" y="182"/>
                  </a:lnTo>
                  <a:lnTo>
                    <a:pt x="1459" y="182"/>
                  </a:lnTo>
                  <a:lnTo>
                    <a:pt x="1463" y="173"/>
                  </a:lnTo>
                  <a:lnTo>
                    <a:pt x="1463" y="173"/>
                  </a:lnTo>
                  <a:lnTo>
                    <a:pt x="1463" y="171"/>
                  </a:lnTo>
                  <a:lnTo>
                    <a:pt x="1465" y="171"/>
                  </a:lnTo>
                  <a:lnTo>
                    <a:pt x="1465" y="164"/>
                  </a:lnTo>
                  <a:lnTo>
                    <a:pt x="1465" y="164"/>
                  </a:lnTo>
                  <a:lnTo>
                    <a:pt x="1465" y="164"/>
                  </a:lnTo>
                  <a:lnTo>
                    <a:pt x="1465" y="162"/>
                  </a:lnTo>
                  <a:lnTo>
                    <a:pt x="1465" y="162"/>
                  </a:lnTo>
                  <a:lnTo>
                    <a:pt x="1465" y="154"/>
                  </a:lnTo>
                  <a:lnTo>
                    <a:pt x="1466" y="154"/>
                  </a:lnTo>
                  <a:lnTo>
                    <a:pt x="1468" y="152"/>
                  </a:lnTo>
                  <a:lnTo>
                    <a:pt x="1468" y="150"/>
                  </a:lnTo>
                  <a:lnTo>
                    <a:pt x="1470" y="148"/>
                  </a:lnTo>
                  <a:lnTo>
                    <a:pt x="1468" y="148"/>
                  </a:lnTo>
                  <a:lnTo>
                    <a:pt x="1468" y="143"/>
                  </a:lnTo>
                  <a:lnTo>
                    <a:pt x="1472" y="143"/>
                  </a:lnTo>
                  <a:lnTo>
                    <a:pt x="1472" y="141"/>
                  </a:lnTo>
                  <a:lnTo>
                    <a:pt x="1470" y="138"/>
                  </a:lnTo>
                  <a:lnTo>
                    <a:pt x="1470" y="136"/>
                  </a:lnTo>
                  <a:lnTo>
                    <a:pt x="1468" y="134"/>
                  </a:lnTo>
                  <a:lnTo>
                    <a:pt x="1468" y="127"/>
                  </a:lnTo>
                  <a:lnTo>
                    <a:pt x="1466" y="127"/>
                  </a:lnTo>
                  <a:lnTo>
                    <a:pt x="1465" y="122"/>
                  </a:lnTo>
                  <a:lnTo>
                    <a:pt x="1468" y="120"/>
                  </a:lnTo>
                  <a:lnTo>
                    <a:pt x="1468" y="122"/>
                  </a:lnTo>
                  <a:lnTo>
                    <a:pt x="1472" y="122"/>
                  </a:lnTo>
                  <a:lnTo>
                    <a:pt x="1472" y="124"/>
                  </a:lnTo>
                  <a:lnTo>
                    <a:pt x="1473" y="127"/>
                  </a:lnTo>
                  <a:lnTo>
                    <a:pt x="1473" y="129"/>
                  </a:lnTo>
                  <a:lnTo>
                    <a:pt x="1475" y="129"/>
                  </a:lnTo>
                  <a:lnTo>
                    <a:pt x="1477" y="126"/>
                  </a:lnTo>
                  <a:lnTo>
                    <a:pt x="1477" y="122"/>
                  </a:lnTo>
                  <a:lnTo>
                    <a:pt x="1479" y="117"/>
                  </a:lnTo>
                  <a:lnTo>
                    <a:pt x="1479" y="112"/>
                  </a:lnTo>
                  <a:lnTo>
                    <a:pt x="1479" y="108"/>
                  </a:lnTo>
                  <a:lnTo>
                    <a:pt x="1477" y="108"/>
                  </a:lnTo>
                  <a:close/>
                  <a:moveTo>
                    <a:pt x="2714" y="105"/>
                  </a:moveTo>
                  <a:lnTo>
                    <a:pt x="2713" y="101"/>
                  </a:lnTo>
                  <a:lnTo>
                    <a:pt x="2713" y="100"/>
                  </a:lnTo>
                  <a:lnTo>
                    <a:pt x="2713" y="100"/>
                  </a:lnTo>
                  <a:lnTo>
                    <a:pt x="2713" y="96"/>
                  </a:lnTo>
                  <a:lnTo>
                    <a:pt x="2711" y="94"/>
                  </a:lnTo>
                  <a:lnTo>
                    <a:pt x="2711" y="94"/>
                  </a:lnTo>
                  <a:lnTo>
                    <a:pt x="2709" y="94"/>
                  </a:lnTo>
                  <a:lnTo>
                    <a:pt x="2707" y="96"/>
                  </a:lnTo>
                  <a:lnTo>
                    <a:pt x="2706" y="98"/>
                  </a:lnTo>
                  <a:lnTo>
                    <a:pt x="2706" y="101"/>
                  </a:lnTo>
                  <a:lnTo>
                    <a:pt x="2706" y="105"/>
                  </a:lnTo>
                  <a:lnTo>
                    <a:pt x="2709" y="103"/>
                  </a:lnTo>
                  <a:lnTo>
                    <a:pt x="2711" y="103"/>
                  </a:lnTo>
                  <a:lnTo>
                    <a:pt x="2711" y="105"/>
                  </a:lnTo>
                  <a:lnTo>
                    <a:pt x="2714" y="105"/>
                  </a:lnTo>
                  <a:close/>
                  <a:moveTo>
                    <a:pt x="3163" y="138"/>
                  </a:moveTo>
                  <a:lnTo>
                    <a:pt x="3161" y="138"/>
                  </a:lnTo>
                  <a:lnTo>
                    <a:pt x="3159" y="133"/>
                  </a:lnTo>
                  <a:lnTo>
                    <a:pt x="3158" y="133"/>
                  </a:lnTo>
                  <a:lnTo>
                    <a:pt x="3156" y="143"/>
                  </a:lnTo>
                  <a:lnTo>
                    <a:pt x="3158" y="143"/>
                  </a:lnTo>
                  <a:lnTo>
                    <a:pt x="3158" y="150"/>
                  </a:lnTo>
                  <a:lnTo>
                    <a:pt x="3163" y="148"/>
                  </a:lnTo>
                  <a:lnTo>
                    <a:pt x="3165" y="148"/>
                  </a:lnTo>
                  <a:lnTo>
                    <a:pt x="3165" y="150"/>
                  </a:lnTo>
                  <a:lnTo>
                    <a:pt x="3166" y="150"/>
                  </a:lnTo>
                  <a:lnTo>
                    <a:pt x="3166" y="148"/>
                  </a:lnTo>
                  <a:lnTo>
                    <a:pt x="3166" y="148"/>
                  </a:lnTo>
                  <a:lnTo>
                    <a:pt x="3166" y="147"/>
                  </a:lnTo>
                  <a:lnTo>
                    <a:pt x="3166" y="145"/>
                  </a:lnTo>
                  <a:lnTo>
                    <a:pt x="3166" y="143"/>
                  </a:lnTo>
                  <a:lnTo>
                    <a:pt x="3166" y="143"/>
                  </a:lnTo>
                  <a:lnTo>
                    <a:pt x="3165" y="141"/>
                  </a:lnTo>
                  <a:lnTo>
                    <a:pt x="3166" y="134"/>
                  </a:lnTo>
                  <a:lnTo>
                    <a:pt x="3165" y="136"/>
                  </a:lnTo>
                  <a:lnTo>
                    <a:pt x="3163" y="136"/>
                  </a:lnTo>
                  <a:lnTo>
                    <a:pt x="3163" y="138"/>
                  </a:lnTo>
                  <a:close/>
                  <a:moveTo>
                    <a:pt x="2749" y="150"/>
                  </a:moveTo>
                  <a:lnTo>
                    <a:pt x="2751" y="147"/>
                  </a:lnTo>
                  <a:lnTo>
                    <a:pt x="2751" y="145"/>
                  </a:lnTo>
                  <a:lnTo>
                    <a:pt x="2753" y="143"/>
                  </a:lnTo>
                  <a:lnTo>
                    <a:pt x="2753" y="143"/>
                  </a:lnTo>
                  <a:lnTo>
                    <a:pt x="2749" y="143"/>
                  </a:lnTo>
                  <a:lnTo>
                    <a:pt x="2749" y="145"/>
                  </a:lnTo>
                  <a:lnTo>
                    <a:pt x="2748" y="145"/>
                  </a:lnTo>
                  <a:lnTo>
                    <a:pt x="2748" y="145"/>
                  </a:lnTo>
                  <a:lnTo>
                    <a:pt x="2748" y="148"/>
                  </a:lnTo>
                  <a:lnTo>
                    <a:pt x="2749" y="148"/>
                  </a:lnTo>
                  <a:lnTo>
                    <a:pt x="2749" y="150"/>
                  </a:lnTo>
                  <a:lnTo>
                    <a:pt x="2749" y="150"/>
                  </a:lnTo>
                  <a:close/>
                  <a:moveTo>
                    <a:pt x="3315" y="157"/>
                  </a:moveTo>
                  <a:lnTo>
                    <a:pt x="3318" y="155"/>
                  </a:lnTo>
                  <a:lnTo>
                    <a:pt x="3322" y="154"/>
                  </a:lnTo>
                  <a:lnTo>
                    <a:pt x="3325" y="154"/>
                  </a:lnTo>
                  <a:lnTo>
                    <a:pt x="3329" y="154"/>
                  </a:lnTo>
                  <a:lnTo>
                    <a:pt x="3329" y="147"/>
                  </a:lnTo>
                  <a:lnTo>
                    <a:pt x="3332" y="147"/>
                  </a:lnTo>
                  <a:lnTo>
                    <a:pt x="3332" y="145"/>
                  </a:lnTo>
                  <a:lnTo>
                    <a:pt x="3334" y="143"/>
                  </a:lnTo>
                  <a:lnTo>
                    <a:pt x="3327" y="145"/>
                  </a:lnTo>
                  <a:lnTo>
                    <a:pt x="3322" y="147"/>
                  </a:lnTo>
                  <a:lnTo>
                    <a:pt x="3318" y="150"/>
                  </a:lnTo>
                  <a:lnTo>
                    <a:pt x="3313" y="154"/>
                  </a:lnTo>
                  <a:lnTo>
                    <a:pt x="3313" y="154"/>
                  </a:lnTo>
                  <a:lnTo>
                    <a:pt x="3315" y="155"/>
                  </a:lnTo>
                  <a:lnTo>
                    <a:pt x="3315" y="157"/>
                  </a:lnTo>
                  <a:close/>
                  <a:moveTo>
                    <a:pt x="1472" y="154"/>
                  </a:moveTo>
                  <a:lnTo>
                    <a:pt x="1473" y="154"/>
                  </a:lnTo>
                  <a:lnTo>
                    <a:pt x="1473" y="150"/>
                  </a:lnTo>
                  <a:lnTo>
                    <a:pt x="1473" y="150"/>
                  </a:lnTo>
                  <a:lnTo>
                    <a:pt x="1473" y="150"/>
                  </a:lnTo>
                  <a:lnTo>
                    <a:pt x="1472" y="154"/>
                  </a:lnTo>
                  <a:close/>
                  <a:moveTo>
                    <a:pt x="3166" y="154"/>
                  </a:moveTo>
                  <a:lnTo>
                    <a:pt x="3163" y="154"/>
                  </a:lnTo>
                  <a:lnTo>
                    <a:pt x="3165" y="157"/>
                  </a:lnTo>
                  <a:lnTo>
                    <a:pt x="3165" y="159"/>
                  </a:lnTo>
                  <a:lnTo>
                    <a:pt x="3165" y="162"/>
                  </a:lnTo>
                  <a:lnTo>
                    <a:pt x="3166" y="164"/>
                  </a:lnTo>
                  <a:lnTo>
                    <a:pt x="3166" y="166"/>
                  </a:lnTo>
                  <a:lnTo>
                    <a:pt x="3166" y="166"/>
                  </a:lnTo>
                  <a:lnTo>
                    <a:pt x="3166" y="166"/>
                  </a:lnTo>
                  <a:lnTo>
                    <a:pt x="3172" y="166"/>
                  </a:lnTo>
                  <a:lnTo>
                    <a:pt x="3170" y="161"/>
                  </a:lnTo>
                  <a:lnTo>
                    <a:pt x="3170" y="161"/>
                  </a:lnTo>
                  <a:lnTo>
                    <a:pt x="3168" y="161"/>
                  </a:lnTo>
                  <a:lnTo>
                    <a:pt x="3168" y="159"/>
                  </a:lnTo>
                  <a:lnTo>
                    <a:pt x="3166" y="159"/>
                  </a:lnTo>
                  <a:lnTo>
                    <a:pt x="3166" y="154"/>
                  </a:lnTo>
                  <a:close/>
                  <a:moveTo>
                    <a:pt x="3299" y="171"/>
                  </a:moveTo>
                  <a:lnTo>
                    <a:pt x="3299" y="173"/>
                  </a:lnTo>
                  <a:lnTo>
                    <a:pt x="3297" y="175"/>
                  </a:lnTo>
                  <a:lnTo>
                    <a:pt x="3299" y="178"/>
                  </a:lnTo>
                  <a:lnTo>
                    <a:pt x="3299" y="178"/>
                  </a:lnTo>
                  <a:lnTo>
                    <a:pt x="3301" y="180"/>
                  </a:lnTo>
                  <a:lnTo>
                    <a:pt x="3301" y="180"/>
                  </a:lnTo>
                  <a:lnTo>
                    <a:pt x="3306" y="180"/>
                  </a:lnTo>
                  <a:lnTo>
                    <a:pt x="3306" y="180"/>
                  </a:lnTo>
                  <a:lnTo>
                    <a:pt x="3315" y="180"/>
                  </a:lnTo>
                  <a:lnTo>
                    <a:pt x="3315" y="178"/>
                  </a:lnTo>
                  <a:lnTo>
                    <a:pt x="3315" y="178"/>
                  </a:lnTo>
                  <a:lnTo>
                    <a:pt x="3317" y="176"/>
                  </a:lnTo>
                  <a:lnTo>
                    <a:pt x="3317" y="175"/>
                  </a:lnTo>
                  <a:lnTo>
                    <a:pt x="3315" y="171"/>
                  </a:lnTo>
                  <a:lnTo>
                    <a:pt x="3315" y="169"/>
                  </a:lnTo>
                  <a:lnTo>
                    <a:pt x="3313" y="168"/>
                  </a:lnTo>
                  <a:lnTo>
                    <a:pt x="3299" y="171"/>
                  </a:lnTo>
                  <a:close/>
                  <a:moveTo>
                    <a:pt x="1576" y="204"/>
                  </a:moveTo>
                  <a:lnTo>
                    <a:pt x="1573" y="204"/>
                  </a:lnTo>
                  <a:lnTo>
                    <a:pt x="1573" y="213"/>
                  </a:lnTo>
                  <a:lnTo>
                    <a:pt x="1576" y="213"/>
                  </a:lnTo>
                  <a:lnTo>
                    <a:pt x="1576" y="213"/>
                  </a:lnTo>
                  <a:lnTo>
                    <a:pt x="1578" y="213"/>
                  </a:lnTo>
                  <a:lnTo>
                    <a:pt x="1580" y="213"/>
                  </a:lnTo>
                  <a:lnTo>
                    <a:pt x="1582" y="213"/>
                  </a:lnTo>
                  <a:lnTo>
                    <a:pt x="1582" y="210"/>
                  </a:lnTo>
                  <a:lnTo>
                    <a:pt x="1582" y="206"/>
                  </a:lnTo>
                  <a:lnTo>
                    <a:pt x="1582" y="204"/>
                  </a:lnTo>
                  <a:lnTo>
                    <a:pt x="1582" y="201"/>
                  </a:lnTo>
                  <a:lnTo>
                    <a:pt x="1578" y="201"/>
                  </a:lnTo>
                  <a:lnTo>
                    <a:pt x="1578" y="203"/>
                  </a:lnTo>
                  <a:lnTo>
                    <a:pt x="1576" y="204"/>
                  </a:lnTo>
                  <a:close/>
                  <a:moveTo>
                    <a:pt x="3137" y="250"/>
                  </a:moveTo>
                  <a:lnTo>
                    <a:pt x="3140" y="253"/>
                  </a:lnTo>
                  <a:lnTo>
                    <a:pt x="3144" y="253"/>
                  </a:lnTo>
                  <a:lnTo>
                    <a:pt x="3144" y="255"/>
                  </a:lnTo>
                  <a:lnTo>
                    <a:pt x="3145" y="255"/>
                  </a:lnTo>
                  <a:lnTo>
                    <a:pt x="3147" y="253"/>
                  </a:lnTo>
                  <a:lnTo>
                    <a:pt x="3149" y="251"/>
                  </a:lnTo>
                  <a:lnTo>
                    <a:pt x="3149" y="251"/>
                  </a:lnTo>
                  <a:lnTo>
                    <a:pt x="3147" y="250"/>
                  </a:lnTo>
                  <a:lnTo>
                    <a:pt x="3145" y="248"/>
                  </a:lnTo>
                  <a:lnTo>
                    <a:pt x="3144" y="246"/>
                  </a:lnTo>
                  <a:lnTo>
                    <a:pt x="3142" y="246"/>
                  </a:lnTo>
                  <a:lnTo>
                    <a:pt x="3142" y="243"/>
                  </a:lnTo>
                  <a:lnTo>
                    <a:pt x="3140" y="243"/>
                  </a:lnTo>
                  <a:lnTo>
                    <a:pt x="3140" y="243"/>
                  </a:lnTo>
                  <a:lnTo>
                    <a:pt x="3140" y="241"/>
                  </a:lnTo>
                  <a:lnTo>
                    <a:pt x="3139" y="239"/>
                  </a:lnTo>
                  <a:lnTo>
                    <a:pt x="3139" y="239"/>
                  </a:lnTo>
                  <a:lnTo>
                    <a:pt x="3135" y="239"/>
                  </a:lnTo>
                  <a:lnTo>
                    <a:pt x="3133" y="239"/>
                  </a:lnTo>
                  <a:lnTo>
                    <a:pt x="3130" y="237"/>
                  </a:lnTo>
                  <a:lnTo>
                    <a:pt x="3128" y="232"/>
                  </a:lnTo>
                  <a:lnTo>
                    <a:pt x="3128" y="232"/>
                  </a:lnTo>
                  <a:lnTo>
                    <a:pt x="3125" y="229"/>
                  </a:lnTo>
                  <a:lnTo>
                    <a:pt x="3123" y="229"/>
                  </a:lnTo>
                  <a:lnTo>
                    <a:pt x="3123" y="227"/>
                  </a:lnTo>
                  <a:lnTo>
                    <a:pt x="3121" y="225"/>
                  </a:lnTo>
                  <a:lnTo>
                    <a:pt x="3121" y="223"/>
                  </a:lnTo>
                  <a:lnTo>
                    <a:pt x="3118" y="222"/>
                  </a:lnTo>
                  <a:lnTo>
                    <a:pt x="3116" y="220"/>
                  </a:lnTo>
                  <a:lnTo>
                    <a:pt x="3114" y="216"/>
                  </a:lnTo>
                  <a:lnTo>
                    <a:pt x="3114" y="213"/>
                  </a:lnTo>
                  <a:lnTo>
                    <a:pt x="3107" y="210"/>
                  </a:lnTo>
                  <a:lnTo>
                    <a:pt x="3107" y="213"/>
                  </a:lnTo>
                  <a:lnTo>
                    <a:pt x="3105" y="215"/>
                  </a:lnTo>
                  <a:lnTo>
                    <a:pt x="3107" y="218"/>
                  </a:lnTo>
                  <a:lnTo>
                    <a:pt x="3109" y="218"/>
                  </a:lnTo>
                  <a:lnTo>
                    <a:pt x="3109" y="223"/>
                  </a:lnTo>
                  <a:lnTo>
                    <a:pt x="3111" y="223"/>
                  </a:lnTo>
                  <a:lnTo>
                    <a:pt x="3111" y="225"/>
                  </a:lnTo>
                  <a:lnTo>
                    <a:pt x="3114" y="229"/>
                  </a:lnTo>
                  <a:lnTo>
                    <a:pt x="3114" y="230"/>
                  </a:lnTo>
                  <a:lnTo>
                    <a:pt x="3116" y="230"/>
                  </a:lnTo>
                  <a:lnTo>
                    <a:pt x="3116" y="232"/>
                  </a:lnTo>
                  <a:lnTo>
                    <a:pt x="3119" y="234"/>
                  </a:lnTo>
                  <a:lnTo>
                    <a:pt x="3119" y="236"/>
                  </a:lnTo>
                  <a:lnTo>
                    <a:pt x="3123" y="237"/>
                  </a:lnTo>
                  <a:lnTo>
                    <a:pt x="3123" y="239"/>
                  </a:lnTo>
                  <a:lnTo>
                    <a:pt x="3130" y="248"/>
                  </a:lnTo>
                  <a:lnTo>
                    <a:pt x="3133" y="248"/>
                  </a:lnTo>
                  <a:lnTo>
                    <a:pt x="3133" y="250"/>
                  </a:lnTo>
                  <a:lnTo>
                    <a:pt x="3137" y="250"/>
                  </a:lnTo>
                  <a:close/>
                  <a:moveTo>
                    <a:pt x="1543" y="222"/>
                  </a:moveTo>
                  <a:lnTo>
                    <a:pt x="1543" y="223"/>
                  </a:lnTo>
                  <a:lnTo>
                    <a:pt x="1545" y="223"/>
                  </a:lnTo>
                  <a:lnTo>
                    <a:pt x="1545" y="227"/>
                  </a:lnTo>
                  <a:lnTo>
                    <a:pt x="1547" y="229"/>
                  </a:lnTo>
                  <a:lnTo>
                    <a:pt x="1554" y="229"/>
                  </a:lnTo>
                  <a:lnTo>
                    <a:pt x="1554" y="225"/>
                  </a:lnTo>
                  <a:lnTo>
                    <a:pt x="1552" y="223"/>
                  </a:lnTo>
                  <a:lnTo>
                    <a:pt x="1552" y="222"/>
                  </a:lnTo>
                  <a:lnTo>
                    <a:pt x="1550" y="220"/>
                  </a:lnTo>
                  <a:lnTo>
                    <a:pt x="1548" y="220"/>
                  </a:lnTo>
                  <a:lnTo>
                    <a:pt x="1547" y="220"/>
                  </a:lnTo>
                  <a:lnTo>
                    <a:pt x="1545" y="222"/>
                  </a:lnTo>
                  <a:lnTo>
                    <a:pt x="1543" y="222"/>
                  </a:lnTo>
                  <a:close/>
                  <a:moveTo>
                    <a:pt x="3145" y="222"/>
                  </a:moveTo>
                  <a:lnTo>
                    <a:pt x="3145" y="230"/>
                  </a:lnTo>
                  <a:lnTo>
                    <a:pt x="3149" y="230"/>
                  </a:lnTo>
                  <a:lnTo>
                    <a:pt x="3149" y="230"/>
                  </a:lnTo>
                  <a:lnTo>
                    <a:pt x="3149" y="230"/>
                  </a:lnTo>
                  <a:lnTo>
                    <a:pt x="3149" y="223"/>
                  </a:lnTo>
                  <a:lnTo>
                    <a:pt x="3147" y="223"/>
                  </a:lnTo>
                  <a:lnTo>
                    <a:pt x="3147" y="222"/>
                  </a:lnTo>
                  <a:lnTo>
                    <a:pt x="3145" y="222"/>
                  </a:lnTo>
                  <a:close/>
                  <a:moveTo>
                    <a:pt x="3161" y="243"/>
                  </a:moveTo>
                  <a:lnTo>
                    <a:pt x="3161" y="239"/>
                  </a:lnTo>
                  <a:lnTo>
                    <a:pt x="3158" y="239"/>
                  </a:lnTo>
                  <a:lnTo>
                    <a:pt x="3159" y="241"/>
                  </a:lnTo>
                  <a:lnTo>
                    <a:pt x="3159" y="241"/>
                  </a:lnTo>
                  <a:lnTo>
                    <a:pt x="3161" y="243"/>
                  </a:lnTo>
                  <a:close/>
                  <a:moveTo>
                    <a:pt x="2376" y="297"/>
                  </a:moveTo>
                  <a:lnTo>
                    <a:pt x="2376" y="299"/>
                  </a:lnTo>
                  <a:lnTo>
                    <a:pt x="2377" y="299"/>
                  </a:lnTo>
                  <a:lnTo>
                    <a:pt x="2376" y="297"/>
                  </a:lnTo>
                  <a:lnTo>
                    <a:pt x="2376" y="297"/>
                  </a:lnTo>
                  <a:lnTo>
                    <a:pt x="2376" y="297"/>
                  </a:lnTo>
                  <a:close/>
                  <a:moveTo>
                    <a:pt x="16" y="426"/>
                  </a:moveTo>
                  <a:lnTo>
                    <a:pt x="18" y="426"/>
                  </a:lnTo>
                  <a:lnTo>
                    <a:pt x="19" y="426"/>
                  </a:lnTo>
                  <a:lnTo>
                    <a:pt x="21" y="422"/>
                  </a:lnTo>
                  <a:lnTo>
                    <a:pt x="18" y="424"/>
                  </a:lnTo>
                  <a:lnTo>
                    <a:pt x="16" y="424"/>
                  </a:lnTo>
                  <a:lnTo>
                    <a:pt x="16" y="426"/>
                  </a:lnTo>
                  <a:close/>
                  <a:moveTo>
                    <a:pt x="7" y="431"/>
                  </a:moveTo>
                  <a:lnTo>
                    <a:pt x="7" y="435"/>
                  </a:lnTo>
                  <a:lnTo>
                    <a:pt x="12" y="435"/>
                  </a:lnTo>
                  <a:lnTo>
                    <a:pt x="16" y="431"/>
                  </a:lnTo>
                  <a:lnTo>
                    <a:pt x="16" y="431"/>
                  </a:lnTo>
                  <a:lnTo>
                    <a:pt x="18" y="431"/>
                  </a:lnTo>
                  <a:lnTo>
                    <a:pt x="18" y="431"/>
                  </a:lnTo>
                  <a:lnTo>
                    <a:pt x="14" y="431"/>
                  </a:lnTo>
                  <a:lnTo>
                    <a:pt x="12" y="431"/>
                  </a:lnTo>
                  <a:lnTo>
                    <a:pt x="11" y="431"/>
                  </a:lnTo>
                  <a:lnTo>
                    <a:pt x="7" y="431"/>
                  </a:lnTo>
                  <a:close/>
                  <a:moveTo>
                    <a:pt x="0" y="435"/>
                  </a:moveTo>
                  <a:lnTo>
                    <a:pt x="2" y="435"/>
                  </a:lnTo>
                  <a:lnTo>
                    <a:pt x="2" y="435"/>
                  </a:lnTo>
                  <a:lnTo>
                    <a:pt x="4" y="435"/>
                  </a:lnTo>
                  <a:lnTo>
                    <a:pt x="4" y="435"/>
                  </a:lnTo>
                  <a:lnTo>
                    <a:pt x="4" y="431"/>
                  </a:lnTo>
                  <a:lnTo>
                    <a:pt x="0" y="433"/>
                  </a:lnTo>
                  <a:lnTo>
                    <a:pt x="0" y="435"/>
                  </a:lnTo>
                  <a:close/>
                  <a:moveTo>
                    <a:pt x="3308" y="548"/>
                  </a:moveTo>
                  <a:lnTo>
                    <a:pt x="3304" y="548"/>
                  </a:lnTo>
                  <a:lnTo>
                    <a:pt x="3301" y="550"/>
                  </a:lnTo>
                  <a:lnTo>
                    <a:pt x="3299" y="552"/>
                  </a:lnTo>
                  <a:lnTo>
                    <a:pt x="3297" y="553"/>
                  </a:lnTo>
                  <a:lnTo>
                    <a:pt x="3292" y="555"/>
                  </a:lnTo>
                  <a:lnTo>
                    <a:pt x="3292" y="555"/>
                  </a:lnTo>
                  <a:lnTo>
                    <a:pt x="3292" y="555"/>
                  </a:lnTo>
                  <a:lnTo>
                    <a:pt x="3292" y="555"/>
                  </a:lnTo>
                  <a:lnTo>
                    <a:pt x="3290" y="555"/>
                  </a:lnTo>
                  <a:lnTo>
                    <a:pt x="3290" y="553"/>
                  </a:lnTo>
                  <a:lnTo>
                    <a:pt x="3287" y="553"/>
                  </a:lnTo>
                  <a:lnTo>
                    <a:pt x="3287" y="552"/>
                  </a:lnTo>
                  <a:lnTo>
                    <a:pt x="3280" y="552"/>
                  </a:lnTo>
                  <a:lnTo>
                    <a:pt x="3280" y="550"/>
                  </a:lnTo>
                  <a:lnTo>
                    <a:pt x="3276" y="546"/>
                  </a:lnTo>
                  <a:lnTo>
                    <a:pt x="3276" y="539"/>
                  </a:lnTo>
                  <a:lnTo>
                    <a:pt x="3275" y="539"/>
                  </a:lnTo>
                  <a:lnTo>
                    <a:pt x="3275" y="539"/>
                  </a:lnTo>
                  <a:lnTo>
                    <a:pt x="3276" y="538"/>
                  </a:lnTo>
                  <a:lnTo>
                    <a:pt x="3276" y="538"/>
                  </a:lnTo>
                  <a:lnTo>
                    <a:pt x="3275" y="531"/>
                  </a:lnTo>
                  <a:lnTo>
                    <a:pt x="3271" y="532"/>
                  </a:lnTo>
                  <a:lnTo>
                    <a:pt x="3271" y="531"/>
                  </a:lnTo>
                  <a:lnTo>
                    <a:pt x="3271" y="529"/>
                  </a:lnTo>
                  <a:lnTo>
                    <a:pt x="3271" y="527"/>
                  </a:lnTo>
                  <a:lnTo>
                    <a:pt x="3271" y="527"/>
                  </a:lnTo>
                  <a:lnTo>
                    <a:pt x="3271" y="525"/>
                  </a:lnTo>
                  <a:lnTo>
                    <a:pt x="3269" y="525"/>
                  </a:lnTo>
                  <a:lnTo>
                    <a:pt x="3269" y="531"/>
                  </a:lnTo>
                  <a:lnTo>
                    <a:pt x="3268" y="531"/>
                  </a:lnTo>
                  <a:lnTo>
                    <a:pt x="3268" y="538"/>
                  </a:lnTo>
                  <a:lnTo>
                    <a:pt x="3266" y="538"/>
                  </a:lnTo>
                  <a:lnTo>
                    <a:pt x="3264" y="534"/>
                  </a:lnTo>
                  <a:lnTo>
                    <a:pt x="3261" y="534"/>
                  </a:lnTo>
                  <a:lnTo>
                    <a:pt x="3261" y="532"/>
                  </a:lnTo>
                  <a:lnTo>
                    <a:pt x="3259" y="532"/>
                  </a:lnTo>
                  <a:lnTo>
                    <a:pt x="3259" y="522"/>
                  </a:lnTo>
                  <a:lnTo>
                    <a:pt x="3259" y="522"/>
                  </a:lnTo>
                  <a:lnTo>
                    <a:pt x="3259" y="520"/>
                  </a:lnTo>
                  <a:lnTo>
                    <a:pt x="3259" y="518"/>
                  </a:lnTo>
                  <a:lnTo>
                    <a:pt x="3259" y="518"/>
                  </a:lnTo>
                  <a:lnTo>
                    <a:pt x="3259" y="517"/>
                  </a:lnTo>
                  <a:lnTo>
                    <a:pt x="3257" y="517"/>
                  </a:lnTo>
                  <a:lnTo>
                    <a:pt x="3255" y="513"/>
                  </a:lnTo>
                  <a:lnTo>
                    <a:pt x="3255" y="510"/>
                  </a:lnTo>
                  <a:lnTo>
                    <a:pt x="3257" y="508"/>
                  </a:lnTo>
                  <a:lnTo>
                    <a:pt x="3257" y="508"/>
                  </a:lnTo>
                  <a:lnTo>
                    <a:pt x="3257" y="501"/>
                  </a:lnTo>
                  <a:lnTo>
                    <a:pt x="3250" y="501"/>
                  </a:lnTo>
                  <a:lnTo>
                    <a:pt x="3250" y="498"/>
                  </a:lnTo>
                  <a:lnTo>
                    <a:pt x="3247" y="496"/>
                  </a:lnTo>
                  <a:lnTo>
                    <a:pt x="3247" y="492"/>
                  </a:lnTo>
                  <a:lnTo>
                    <a:pt x="3241" y="492"/>
                  </a:lnTo>
                  <a:lnTo>
                    <a:pt x="3241" y="489"/>
                  </a:lnTo>
                  <a:lnTo>
                    <a:pt x="3241" y="489"/>
                  </a:lnTo>
                  <a:lnTo>
                    <a:pt x="3238" y="489"/>
                  </a:lnTo>
                  <a:lnTo>
                    <a:pt x="3238" y="492"/>
                  </a:lnTo>
                  <a:lnTo>
                    <a:pt x="3236" y="491"/>
                  </a:lnTo>
                  <a:lnTo>
                    <a:pt x="3236" y="491"/>
                  </a:lnTo>
                  <a:lnTo>
                    <a:pt x="3236" y="489"/>
                  </a:lnTo>
                  <a:lnTo>
                    <a:pt x="3235" y="489"/>
                  </a:lnTo>
                  <a:lnTo>
                    <a:pt x="3235" y="487"/>
                  </a:lnTo>
                  <a:lnTo>
                    <a:pt x="3233" y="485"/>
                  </a:lnTo>
                  <a:lnTo>
                    <a:pt x="3231" y="484"/>
                  </a:lnTo>
                  <a:lnTo>
                    <a:pt x="3229" y="484"/>
                  </a:lnTo>
                  <a:lnTo>
                    <a:pt x="3231" y="480"/>
                  </a:lnTo>
                  <a:lnTo>
                    <a:pt x="3228" y="480"/>
                  </a:lnTo>
                  <a:lnTo>
                    <a:pt x="3226" y="480"/>
                  </a:lnTo>
                  <a:lnTo>
                    <a:pt x="3226" y="484"/>
                  </a:lnTo>
                  <a:lnTo>
                    <a:pt x="3228" y="485"/>
                  </a:lnTo>
                  <a:lnTo>
                    <a:pt x="3229" y="489"/>
                  </a:lnTo>
                  <a:lnTo>
                    <a:pt x="3233" y="489"/>
                  </a:lnTo>
                  <a:lnTo>
                    <a:pt x="3233" y="492"/>
                  </a:lnTo>
                  <a:lnTo>
                    <a:pt x="3235" y="492"/>
                  </a:lnTo>
                  <a:lnTo>
                    <a:pt x="3235" y="496"/>
                  </a:lnTo>
                  <a:lnTo>
                    <a:pt x="3236" y="496"/>
                  </a:lnTo>
                  <a:lnTo>
                    <a:pt x="3236" y="501"/>
                  </a:lnTo>
                  <a:lnTo>
                    <a:pt x="3238" y="501"/>
                  </a:lnTo>
                  <a:lnTo>
                    <a:pt x="3238" y="505"/>
                  </a:lnTo>
                  <a:lnTo>
                    <a:pt x="3241" y="506"/>
                  </a:lnTo>
                  <a:lnTo>
                    <a:pt x="3241" y="508"/>
                  </a:lnTo>
                  <a:lnTo>
                    <a:pt x="3241" y="508"/>
                  </a:lnTo>
                  <a:lnTo>
                    <a:pt x="3241" y="510"/>
                  </a:lnTo>
                  <a:lnTo>
                    <a:pt x="3245" y="512"/>
                  </a:lnTo>
                  <a:lnTo>
                    <a:pt x="3245" y="515"/>
                  </a:lnTo>
                  <a:lnTo>
                    <a:pt x="3247" y="517"/>
                  </a:lnTo>
                  <a:lnTo>
                    <a:pt x="3248" y="518"/>
                  </a:lnTo>
                  <a:lnTo>
                    <a:pt x="3252" y="518"/>
                  </a:lnTo>
                  <a:lnTo>
                    <a:pt x="3254" y="525"/>
                  </a:lnTo>
                  <a:lnTo>
                    <a:pt x="3250" y="525"/>
                  </a:lnTo>
                  <a:lnTo>
                    <a:pt x="3252" y="529"/>
                  </a:lnTo>
                  <a:lnTo>
                    <a:pt x="3252" y="531"/>
                  </a:lnTo>
                  <a:lnTo>
                    <a:pt x="3252" y="534"/>
                  </a:lnTo>
                  <a:lnTo>
                    <a:pt x="3257" y="534"/>
                  </a:lnTo>
                  <a:lnTo>
                    <a:pt x="3257" y="536"/>
                  </a:lnTo>
                  <a:lnTo>
                    <a:pt x="3255" y="536"/>
                  </a:lnTo>
                  <a:lnTo>
                    <a:pt x="3255" y="538"/>
                  </a:lnTo>
                  <a:lnTo>
                    <a:pt x="3255" y="539"/>
                  </a:lnTo>
                  <a:lnTo>
                    <a:pt x="3255" y="543"/>
                  </a:lnTo>
                  <a:lnTo>
                    <a:pt x="3257" y="546"/>
                  </a:lnTo>
                  <a:lnTo>
                    <a:pt x="3257" y="548"/>
                  </a:lnTo>
                  <a:lnTo>
                    <a:pt x="3257" y="552"/>
                  </a:lnTo>
                  <a:lnTo>
                    <a:pt x="3257" y="552"/>
                  </a:lnTo>
                  <a:lnTo>
                    <a:pt x="3257" y="559"/>
                  </a:lnTo>
                  <a:lnTo>
                    <a:pt x="3255" y="559"/>
                  </a:lnTo>
                  <a:lnTo>
                    <a:pt x="3255" y="560"/>
                  </a:lnTo>
                  <a:lnTo>
                    <a:pt x="3254" y="562"/>
                  </a:lnTo>
                  <a:lnTo>
                    <a:pt x="3254" y="566"/>
                  </a:lnTo>
                  <a:lnTo>
                    <a:pt x="3252" y="566"/>
                  </a:lnTo>
                  <a:lnTo>
                    <a:pt x="3252" y="569"/>
                  </a:lnTo>
                  <a:lnTo>
                    <a:pt x="3250" y="569"/>
                  </a:lnTo>
                  <a:lnTo>
                    <a:pt x="3250" y="573"/>
                  </a:lnTo>
                  <a:lnTo>
                    <a:pt x="3247" y="573"/>
                  </a:lnTo>
                  <a:lnTo>
                    <a:pt x="3245" y="573"/>
                  </a:lnTo>
                  <a:lnTo>
                    <a:pt x="3241" y="573"/>
                  </a:lnTo>
                  <a:lnTo>
                    <a:pt x="3241" y="574"/>
                  </a:lnTo>
                  <a:lnTo>
                    <a:pt x="3241" y="574"/>
                  </a:lnTo>
                  <a:lnTo>
                    <a:pt x="3241" y="576"/>
                  </a:lnTo>
                  <a:lnTo>
                    <a:pt x="3241" y="580"/>
                  </a:lnTo>
                  <a:lnTo>
                    <a:pt x="3245" y="581"/>
                  </a:lnTo>
                  <a:lnTo>
                    <a:pt x="3247" y="583"/>
                  </a:lnTo>
                  <a:lnTo>
                    <a:pt x="3250" y="583"/>
                  </a:lnTo>
                  <a:lnTo>
                    <a:pt x="3254" y="585"/>
                  </a:lnTo>
                  <a:lnTo>
                    <a:pt x="3254" y="587"/>
                  </a:lnTo>
                  <a:lnTo>
                    <a:pt x="3255" y="588"/>
                  </a:lnTo>
                  <a:lnTo>
                    <a:pt x="3257" y="588"/>
                  </a:lnTo>
                  <a:lnTo>
                    <a:pt x="3259" y="590"/>
                  </a:lnTo>
                  <a:lnTo>
                    <a:pt x="3261" y="594"/>
                  </a:lnTo>
                  <a:lnTo>
                    <a:pt x="3261" y="597"/>
                  </a:lnTo>
                  <a:lnTo>
                    <a:pt x="3262" y="601"/>
                  </a:lnTo>
                  <a:lnTo>
                    <a:pt x="3262" y="606"/>
                  </a:lnTo>
                  <a:lnTo>
                    <a:pt x="3261" y="606"/>
                  </a:lnTo>
                  <a:lnTo>
                    <a:pt x="3259" y="611"/>
                  </a:lnTo>
                  <a:lnTo>
                    <a:pt x="3259" y="611"/>
                  </a:lnTo>
                  <a:lnTo>
                    <a:pt x="3257" y="613"/>
                  </a:lnTo>
                  <a:lnTo>
                    <a:pt x="3257" y="615"/>
                  </a:lnTo>
                  <a:lnTo>
                    <a:pt x="3257" y="616"/>
                  </a:lnTo>
                  <a:lnTo>
                    <a:pt x="3259" y="618"/>
                  </a:lnTo>
                  <a:lnTo>
                    <a:pt x="3259" y="618"/>
                  </a:lnTo>
                  <a:lnTo>
                    <a:pt x="3259" y="618"/>
                  </a:lnTo>
                  <a:lnTo>
                    <a:pt x="3262" y="618"/>
                  </a:lnTo>
                  <a:lnTo>
                    <a:pt x="3266" y="620"/>
                  </a:lnTo>
                  <a:lnTo>
                    <a:pt x="3268" y="621"/>
                  </a:lnTo>
                  <a:lnTo>
                    <a:pt x="3269" y="623"/>
                  </a:lnTo>
                  <a:lnTo>
                    <a:pt x="3271" y="623"/>
                  </a:lnTo>
                  <a:lnTo>
                    <a:pt x="3273" y="621"/>
                  </a:lnTo>
                  <a:lnTo>
                    <a:pt x="3275" y="618"/>
                  </a:lnTo>
                  <a:lnTo>
                    <a:pt x="3278" y="616"/>
                  </a:lnTo>
                  <a:lnTo>
                    <a:pt x="3278" y="613"/>
                  </a:lnTo>
                  <a:lnTo>
                    <a:pt x="3278" y="613"/>
                  </a:lnTo>
                  <a:lnTo>
                    <a:pt x="3280" y="609"/>
                  </a:lnTo>
                  <a:lnTo>
                    <a:pt x="3280" y="609"/>
                  </a:lnTo>
                  <a:lnTo>
                    <a:pt x="3280" y="602"/>
                  </a:lnTo>
                  <a:lnTo>
                    <a:pt x="3290" y="597"/>
                  </a:lnTo>
                  <a:lnTo>
                    <a:pt x="3290" y="590"/>
                  </a:lnTo>
                  <a:lnTo>
                    <a:pt x="3290" y="590"/>
                  </a:lnTo>
                  <a:lnTo>
                    <a:pt x="3290" y="588"/>
                  </a:lnTo>
                  <a:lnTo>
                    <a:pt x="3292" y="588"/>
                  </a:lnTo>
                  <a:lnTo>
                    <a:pt x="3292" y="588"/>
                  </a:lnTo>
                  <a:lnTo>
                    <a:pt x="3292" y="587"/>
                  </a:lnTo>
                  <a:lnTo>
                    <a:pt x="3290" y="585"/>
                  </a:lnTo>
                  <a:lnTo>
                    <a:pt x="3290" y="581"/>
                  </a:lnTo>
                  <a:lnTo>
                    <a:pt x="3294" y="580"/>
                  </a:lnTo>
                  <a:lnTo>
                    <a:pt x="3296" y="578"/>
                  </a:lnTo>
                  <a:lnTo>
                    <a:pt x="3299" y="576"/>
                  </a:lnTo>
                  <a:lnTo>
                    <a:pt x="3303" y="576"/>
                  </a:lnTo>
                  <a:lnTo>
                    <a:pt x="3303" y="580"/>
                  </a:lnTo>
                  <a:lnTo>
                    <a:pt x="3304" y="580"/>
                  </a:lnTo>
                  <a:lnTo>
                    <a:pt x="3303" y="571"/>
                  </a:lnTo>
                  <a:lnTo>
                    <a:pt x="3306" y="569"/>
                  </a:lnTo>
                  <a:lnTo>
                    <a:pt x="3306" y="567"/>
                  </a:lnTo>
                  <a:lnTo>
                    <a:pt x="3308" y="567"/>
                  </a:lnTo>
                  <a:lnTo>
                    <a:pt x="3308" y="564"/>
                  </a:lnTo>
                  <a:lnTo>
                    <a:pt x="3308" y="564"/>
                  </a:lnTo>
                  <a:lnTo>
                    <a:pt x="3308" y="560"/>
                  </a:lnTo>
                  <a:lnTo>
                    <a:pt x="3310" y="560"/>
                  </a:lnTo>
                  <a:lnTo>
                    <a:pt x="3310" y="559"/>
                  </a:lnTo>
                  <a:lnTo>
                    <a:pt x="3311" y="559"/>
                  </a:lnTo>
                  <a:lnTo>
                    <a:pt x="3311" y="555"/>
                  </a:lnTo>
                  <a:lnTo>
                    <a:pt x="3313" y="555"/>
                  </a:lnTo>
                  <a:lnTo>
                    <a:pt x="3313" y="553"/>
                  </a:lnTo>
                  <a:lnTo>
                    <a:pt x="3311" y="552"/>
                  </a:lnTo>
                  <a:lnTo>
                    <a:pt x="3311" y="550"/>
                  </a:lnTo>
                  <a:lnTo>
                    <a:pt x="3310" y="548"/>
                  </a:lnTo>
                  <a:lnTo>
                    <a:pt x="3310" y="548"/>
                  </a:lnTo>
                  <a:lnTo>
                    <a:pt x="3308" y="548"/>
                  </a:lnTo>
                  <a:close/>
                  <a:moveTo>
                    <a:pt x="2721" y="498"/>
                  </a:moveTo>
                  <a:lnTo>
                    <a:pt x="2713" y="499"/>
                  </a:lnTo>
                  <a:lnTo>
                    <a:pt x="2713" y="505"/>
                  </a:lnTo>
                  <a:lnTo>
                    <a:pt x="2716" y="505"/>
                  </a:lnTo>
                  <a:lnTo>
                    <a:pt x="2721" y="505"/>
                  </a:lnTo>
                  <a:lnTo>
                    <a:pt x="2725" y="505"/>
                  </a:lnTo>
                  <a:lnTo>
                    <a:pt x="2725" y="501"/>
                  </a:lnTo>
                  <a:lnTo>
                    <a:pt x="2721" y="499"/>
                  </a:lnTo>
                  <a:lnTo>
                    <a:pt x="2721" y="498"/>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b="1">
                <a:solidFill>
                  <a:prstClr val="black"/>
                </a:solidFill>
                <a:latin typeface="Arial" panose="020B0604020202020204" pitchFamily="34" charset="0"/>
                <a:cs typeface="Arial" panose="020B0604020202020204" pitchFamily="34" charset="0"/>
              </a:endParaRPr>
            </a:p>
          </p:txBody>
        </p:sp>
        <p:sp>
          <p:nvSpPr>
            <p:cNvPr id="94" name="Freeform 18"/>
            <p:cNvSpPr>
              <a:spLocks noEditPoints="1"/>
            </p:cNvSpPr>
            <p:nvPr/>
          </p:nvSpPr>
          <p:spPr bwMode="auto">
            <a:xfrm>
              <a:off x="2873375" y="5187950"/>
              <a:ext cx="5713413" cy="638175"/>
            </a:xfrm>
            <a:custGeom>
              <a:avLst/>
              <a:gdLst>
                <a:gd name="T0" fmla="*/ 3133 w 3599"/>
                <a:gd name="T1" fmla="*/ 67 h 402"/>
                <a:gd name="T2" fmla="*/ 3194 w 3599"/>
                <a:gd name="T3" fmla="*/ 65 h 402"/>
                <a:gd name="T4" fmla="*/ 3159 w 3599"/>
                <a:gd name="T5" fmla="*/ 86 h 402"/>
                <a:gd name="T6" fmla="*/ 3152 w 3599"/>
                <a:gd name="T7" fmla="*/ 100 h 402"/>
                <a:gd name="T8" fmla="*/ 3165 w 3599"/>
                <a:gd name="T9" fmla="*/ 133 h 402"/>
                <a:gd name="T10" fmla="*/ 3182 w 3599"/>
                <a:gd name="T11" fmla="*/ 138 h 402"/>
                <a:gd name="T12" fmla="*/ 3189 w 3599"/>
                <a:gd name="T13" fmla="*/ 130 h 402"/>
                <a:gd name="T14" fmla="*/ 3196 w 3599"/>
                <a:gd name="T15" fmla="*/ 110 h 402"/>
                <a:gd name="T16" fmla="*/ 3561 w 3599"/>
                <a:gd name="T17" fmla="*/ 91 h 402"/>
                <a:gd name="T18" fmla="*/ 3533 w 3599"/>
                <a:gd name="T19" fmla="*/ 119 h 402"/>
                <a:gd name="T20" fmla="*/ 3510 w 3599"/>
                <a:gd name="T21" fmla="*/ 149 h 402"/>
                <a:gd name="T22" fmla="*/ 3477 w 3599"/>
                <a:gd name="T23" fmla="*/ 172 h 402"/>
                <a:gd name="T24" fmla="*/ 3465 w 3599"/>
                <a:gd name="T25" fmla="*/ 196 h 402"/>
                <a:gd name="T26" fmla="*/ 3494 w 3599"/>
                <a:gd name="T27" fmla="*/ 206 h 402"/>
                <a:gd name="T28" fmla="*/ 3524 w 3599"/>
                <a:gd name="T29" fmla="*/ 189 h 402"/>
                <a:gd name="T30" fmla="*/ 3536 w 3599"/>
                <a:gd name="T31" fmla="*/ 159 h 402"/>
                <a:gd name="T32" fmla="*/ 3554 w 3599"/>
                <a:gd name="T33" fmla="*/ 145 h 402"/>
                <a:gd name="T34" fmla="*/ 3576 w 3599"/>
                <a:gd name="T35" fmla="*/ 114 h 402"/>
                <a:gd name="T36" fmla="*/ 3569 w 3599"/>
                <a:gd name="T37" fmla="*/ 91 h 402"/>
                <a:gd name="T38" fmla="*/ 35 w 3599"/>
                <a:gd name="T39" fmla="*/ 119 h 402"/>
                <a:gd name="T40" fmla="*/ 24 w 3599"/>
                <a:gd name="T41" fmla="*/ 112 h 402"/>
                <a:gd name="T42" fmla="*/ 21 w 3599"/>
                <a:gd name="T43" fmla="*/ 156 h 402"/>
                <a:gd name="T44" fmla="*/ 19 w 3599"/>
                <a:gd name="T45" fmla="*/ 182 h 402"/>
                <a:gd name="T46" fmla="*/ 23 w 3599"/>
                <a:gd name="T47" fmla="*/ 166 h 402"/>
                <a:gd name="T48" fmla="*/ 3482 w 3599"/>
                <a:gd name="T49" fmla="*/ 206 h 402"/>
                <a:gd name="T50" fmla="*/ 3482 w 3599"/>
                <a:gd name="T51" fmla="*/ 206 h 402"/>
                <a:gd name="T52" fmla="*/ 5 w 3599"/>
                <a:gd name="T53" fmla="*/ 262 h 402"/>
                <a:gd name="T54" fmla="*/ 17 w 3599"/>
                <a:gd name="T55" fmla="*/ 259 h 402"/>
                <a:gd name="T56" fmla="*/ 7 w 3599"/>
                <a:gd name="T57" fmla="*/ 236 h 402"/>
                <a:gd name="T58" fmla="*/ 9 w 3599"/>
                <a:gd name="T59" fmla="*/ 283 h 402"/>
                <a:gd name="T60" fmla="*/ 21 w 3599"/>
                <a:gd name="T61" fmla="*/ 287 h 402"/>
                <a:gd name="T62" fmla="*/ 17 w 3599"/>
                <a:gd name="T63" fmla="*/ 299 h 402"/>
                <a:gd name="T64" fmla="*/ 9 w 3599"/>
                <a:gd name="T65" fmla="*/ 289 h 402"/>
                <a:gd name="T66" fmla="*/ 227 w 3599"/>
                <a:gd name="T67" fmla="*/ 301 h 402"/>
                <a:gd name="T68" fmla="*/ 209 w 3599"/>
                <a:gd name="T69" fmla="*/ 311 h 402"/>
                <a:gd name="T70" fmla="*/ 216 w 3599"/>
                <a:gd name="T71" fmla="*/ 313 h 402"/>
                <a:gd name="T72" fmla="*/ 243 w 3599"/>
                <a:gd name="T73" fmla="*/ 302 h 402"/>
                <a:gd name="T74" fmla="*/ 229 w 3599"/>
                <a:gd name="T75" fmla="*/ 323 h 402"/>
                <a:gd name="T76" fmla="*/ 251 w 3599"/>
                <a:gd name="T77" fmla="*/ 311 h 402"/>
                <a:gd name="T78" fmla="*/ 16 w 3599"/>
                <a:gd name="T79" fmla="*/ 330 h 402"/>
                <a:gd name="T80" fmla="*/ 12 w 3599"/>
                <a:gd name="T81" fmla="*/ 311 h 402"/>
                <a:gd name="T82" fmla="*/ 28 w 3599"/>
                <a:gd name="T83" fmla="*/ 343 h 402"/>
                <a:gd name="T84" fmla="*/ 103 w 3599"/>
                <a:gd name="T85" fmla="*/ 343 h 402"/>
                <a:gd name="T86" fmla="*/ 91 w 3599"/>
                <a:gd name="T87" fmla="*/ 329 h 402"/>
                <a:gd name="T88" fmla="*/ 70 w 3599"/>
                <a:gd name="T89" fmla="*/ 343 h 402"/>
                <a:gd name="T90" fmla="*/ 73 w 3599"/>
                <a:gd name="T91" fmla="*/ 360 h 402"/>
                <a:gd name="T92" fmla="*/ 70 w 3599"/>
                <a:gd name="T93" fmla="*/ 367 h 402"/>
                <a:gd name="T94" fmla="*/ 61 w 3599"/>
                <a:gd name="T95" fmla="*/ 358 h 402"/>
                <a:gd name="T96" fmla="*/ 59 w 3599"/>
                <a:gd name="T97" fmla="*/ 367 h 402"/>
                <a:gd name="T98" fmla="*/ 73 w 3599"/>
                <a:gd name="T99" fmla="*/ 376 h 402"/>
                <a:gd name="T100" fmla="*/ 86 w 3599"/>
                <a:gd name="T101" fmla="*/ 381 h 402"/>
                <a:gd name="T102" fmla="*/ 115 w 3599"/>
                <a:gd name="T103" fmla="*/ 385 h 402"/>
                <a:gd name="T104" fmla="*/ 107 w 3599"/>
                <a:gd name="T105" fmla="*/ 376 h 402"/>
                <a:gd name="T106" fmla="*/ 40 w 3599"/>
                <a:gd name="T107" fmla="*/ 344 h 402"/>
                <a:gd name="T108" fmla="*/ 40 w 3599"/>
                <a:gd name="T109" fmla="*/ 360 h 402"/>
                <a:gd name="T110" fmla="*/ 162 w 3599"/>
                <a:gd name="T111" fmla="*/ 374 h 402"/>
                <a:gd name="T112" fmla="*/ 553 w 3599"/>
                <a:gd name="T113" fmla="*/ 378 h 402"/>
                <a:gd name="T114" fmla="*/ 61 w 3599"/>
                <a:gd name="T115" fmla="*/ 383 h 402"/>
                <a:gd name="T116" fmla="*/ 91 w 3599"/>
                <a:gd name="T117" fmla="*/ 379 h 402"/>
                <a:gd name="T118" fmla="*/ 101 w 3599"/>
                <a:gd name="T119" fmla="*/ 388 h 402"/>
                <a:gd name="T120" fmla="*/ 107 w 3599"/>
                <a:gd name="T121" fmla="*/ 402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99" h="402">
                  <a:moveTo>
                    <a:pt x="3599" y="4"/>
                  </a:moveTo>
                  <a:lnTo>
                    <a:pt x="3599" y="0"/>
                  </a:lnTo>
                  <a:lnTo>
                    <a:pt x="3599" y="0"/>
                  </a:lnTo>
                  <a:lnTo>
                    <a:pt x="3599" y="0"/>
                  </a:lnTo>
                  <a:lnTo>
                    <a:pt x="3597" y="0"/>
                  </a:lnTo>
                  <a:lnTo>
                    <a:pt x="3599" y="0"/>
                  </a:lnTo>
                  <a:lnTo>
                    <a:pt x="3599" y="4"/>
                  </a:lnTo>
                  <a:lnTo>
                    <a:pt x="3599" y="4"/>
                  </a:lnTo>
                  <a:close/>
                  <a:moveTo>
                    <a:pt x="3133" y="70"/>
                  </a:moveTo>
                  <a:lnTo>
                    <a:pt x="3135" y="70"/>
                  </a:lnTo>
                  <a:lnTo>
                    <a:pt x="3137" y="67"/>
                  </a:lnTo>
                  <a:lnTo>
                    <a:pt x="3137" y="65"/>
                  </a:lnTo>
                  <a:lnTo>
                    <a:pt x="3137" y="62"/>
                  </a:lnTo>
                  <a:lnTo>
                    <a:pt x="3135" y="62"/>
                  </a:lnTo>
                  <a:lnTo>
                    <a:pt x="3133" y="65"/>
                  </a:lnTo>
                  <a:lnTo>
                    <a:pt x="3133" y="67"/>
                  </a:lnTo>
                  <a:lnTo>
                    <a:pt x="3133" y="70"/>
                  </a:lnTo>
                  <a:close/>
                  <a:moveTo>
                    <a:pt x="3194" y="65"/>
                  </a:moveTo>
                  <a:lnTo>
                    <a:pt x="3194" y="67"/>
                  </a:lnTo>
                  <a:lnTo>
                    <a:pt x="3192" y="67"/>
                  </a:lnTo>
                  <a:lnTo>
                    <a:pt x="3191" y="70"/>
                  </a:lnTo>
                  <a:lnTo>
                    <a:pt x="3194" y="70"/>
                  </a:lnTo>
                  <a:lnTo>
                    <a:pt x="3194" y="74"/>
                  </a:lnTo>
                  <a:lnTo>
                    <a:pt x="3194" y="76"/>
                  </a:lnTo>
                  <a:lnTo>
                    <a:pt x="3198" y="76"/>
                  </a:lnTo>
                  <a:lnTo>
                    <a:pt x="3199" y="74"/>
                  </a:lnTo>
                  <a:lnTo>
                    <a:pt x="3201" y="74"/>
                  </a:lnTo>
                  <a:lnTo>
                    <a:pt x="3199" y="72"/>
                  </a:lnTo>
                  <a:lnTo>
                    <a:pt x="3199" y="69"/>
                  </a:lnTo>
                  <a:lnTo>
                    <a:pt x="3198" y="67"/>
                  </a:lnTo>
                  <a:lnTo>
                    <a:pt x="3196" y="67"/>
                  </a:lnTo>
                  <a:lnTo>
                    <a:pt x="3194" y="65"/>
                  </a:lnTo>
                  <a:close/>
                  <a:moveTo>
                    <a:pt x="3194" y="84"/>
                  </a:moveTo>
                  <a:lnTo>
                    <a:pt x="3194" y="84"/>
                  </a:lnTo>
                  <a:lnTo>
                    <a:pt x="3191" y="88"/>
                  </a:lnTo>
                  <a:lnTo>
                    <a:pt x="3189" y="88"/>
                  </a:lnTo>
                  <a:lnTo>
                    <a:pt x="3185" y="90"/>
                  </a:lnTo>
                  <a:lnTo>
                    <a:pt x="3182" y="91"/>
                  </a:lnTo>
                  <a:lnTo>
                    <a:pt x="3182" y="93"/>
                  </a:lnTo>
                  <a:lnTo>
                    <a:pt x="3179" y="93"/>
                  </a:lnTo>
                  <a:lnTo>
                    <a:pt x="3175" y="93"/>
                  </a:lnTo>
                  <a:lnTo>
                    <a:pt x="3173" y="91"/>
                  </a:lnTo>
                  <a:lnTo>
                    <a:pt x="3173" y="91"/>
                  </a:lnTo>
                  <a:lnTo>
                    <a:pt x="3170" y="91"/>
                  </a:lnTo>
                  <a:lnTo>
                    <a:pt x="3170" y="90"/>
                  </a:lnTo>
                  <a:lnTo>
                    <a:pt x="3168" y="90"/>
                  </a:lnTo>
                  <a:lnTo>
                    <a:pt x="3166" y="88"/>
                  </a:lnTo>
                  <a:lnTo>
                    <a:pt x="3159" y="86"/>
                  </a:lnTo>
                  <a:lnTo>
                    <a:pt x="3159" y="84"/>
                  </a:lnTo>
                  <a:lnTo>
                    <a:pt x="3158" y="84"/>
                  </a:lnTo>
                  <a:lnTo>
                    <a:pt x="3158" y="84"/>
                  </a:lnTo>
                  <a:lnTo>
                    <a:pt x="3156" y="84"/>
                  </a:lnTo>
                  <a:lnTo>
                    <a:pt x="3154" y="84"/>
                  </a:lnTo>
                  <a:lnTo>
                    <a:pt x="3152" y="84"/>
                  </a:lnTo>
                  <a:lnTo>
                    <a:pt x="3152" y="84"/>
                  </a:lnTo>
                  <a:lnTo>
                    <a:pt x="3151" y="84"/>
                  </a:lnTo>
                  <a:lnTo>
                    <a:pt x="3149" y="83"/>
                  </a:lnTo>
                  <a:lnTo>
                    <a:pt x="3147" y="83"/>
                  </a:lnTo>
                  <a:lnTo>
                    <a:pt x="3147" y="83"/>
                  </a:lnTo>
                  <a:lnTo>
                    <a:pt x="3145" y="83"/>
                  </a:lnTo>
                  <a:lnTo>
                    <a:pt x="3147" y="95"/>
                  </a:lnTo>
                  <a:lnTo>
                    <a:pt x="3151" y="98"/>
                  </a:lnTo>
                  <a:lnTo>
                    <a:pt x="3151" y="100"/>
                  </a:lnTo>
                  <a:lnTo>
                    <a:pt x="3152" y="100"/>
                  </a:lnTo>
                  <a:lnTo>
                    <a:pt x="3152" y="103"/>
                  </a:lnTo>
                  <a:lnTo>
                    <a:pt x="3156" y="105"/>
                  </a:lnTo>
                  <a:lnTo>
                    <a:pt x="3156" y="109"/>
                  </a:lnTo>
                  <a:lnTo>
                    <a:pt x="3158" y="112"/>
                  </a:lnTo>
                  <a:lnTo>
                    <a:pt x="3159" y="112"/>
                  </a:lnTo>
                  <a:lnTo>
                    <a:pt x="3161" y="114"/>
                  </a:lnTo>
                  <a:lnTo>
                    <a:pt x="3161" y="116"/>
                  </a:lnTo>
                  <a:lnTo>
                    <a:pt x="3158" y="116"/>
                  </a:lnTo>
                  <a:lnTo>
                    <a:pt x="3158" y="123"/>
                  </a:lnTo>
                  <a:lnTo>
                    <a:pt x="3159" y="124"/>
                  </a:lnTo>
                  <a:lnTo>
                    <a:pt x="3161" y="128"/>
                  </a:lnTo>
                  <a:lnTo>
                    <a:pt x="3163" y="130"/>
                  </a:lnTo>
                  <a:lnTo>
                    <a:pt x="3163" y="130"/>
                  </a:lnTo>
                  <a:lnTo>
                    <a:pt x="3163" y="130"/>
                  </a:lnTo>
                  <a:lnTo>
                    <a:pt x="3163" y="131"/>
                  </a:lnTo>
                  <a:lnTo>
                    <a:pt x="3165" y="133"/>
                  </a:lnTo>
                  <a:lnTo>
                    <a:pt x="3165" y="133"/>
                  </a:lnTo>
                  <a:lnTo>
                    <a:pt x="3165" y="133"/>
                  </a:lnTo>
                  <a:lnTo>
                    <a:pt x="3166" y="135"/>
                  </a:lnTo>
                  <a:lnTo>
                    <a:pt x="3168" y="135"/>
                  </a:lnTo>
                  <a:lnTo>
                    <a:pt x="3170" y="135"/>
                  </a:lnTo>
                  <a:lnTo>
                    <a:pt x="3168" y="138"/>
                  </a:lnTo>
                  <a:lnTo>
                    <a:pt x="3168" y="138"/>
                  </a:lnTo>
                  <a:lnTo>
                    <a:pt x="3170" y="140"/>
                  </a:lnTo>
                  <a:lnTo>
                    <a:pt x="3170" y="140"/>
                  </a:lnTo>
                  <a:lnTo>
                    <a:pt x="3177" y="138"/>
                  </a:lnTo>
                  <a:lnTo>
                    <a:pt x="3177" y="142"/>
                  </a:lnTo>
                  <a:lnTo>
                    <a:pt x="3180" y="142"/>
                  </a:lnTo>
                  <a:lnTo>
                    <a:pt x="3180" y="140"/>
                  </a:lnTo>
                  <a:lnTo>
                    <a:pt x="3180" y="140"/>
                  </a:lnTo>
                  <a:lnTo>
                    <a:pt x="3182" y="138"/>
                  </a:lnTo>
                  <a:lnTo>
                    <a:pt x="3182" y="138"/>
                  </a:lnTo>
                  <a:lnTo>
                    <a:pt x="3185" y="138"/>
                  </a:lnTo>
                  <a:lnTo>
                    <a:pt x="3185" y="138"/>
                  </a:lnTo>
                  <a:lnTo>
                    <a:pt x="3185" y="138"/>
                  </a:lnTo>
                  <a:lnTo>
                    <a:pt x="3185" y="135"/>
                  </a:lnTo>
                  <a:lnTo>
                    <a:pt x="3185" y="135"/>
                  </a:lnTo>
                  <a:lnTo>
                    <a:pt x="3184" y="137"/>
                  </a:lnTo>
                  <a:lnTo>
                    <a:pt x="3184" y="137"/>
                  </a:lnTo>
                  <a:lnTo>
                    <a:pt x="3182" y="137"/>
                  </a:lnTo>
                  <a:lnTo>
                    <a:pt x="3182" y="131"/>
                  </a:lnTo>
                  <a:lnTo>
                    <a:pt x="3184" y="131"/>
                  </a:lnTo>
                  <a:lnTo>
                    <a:pt x="3184" y="130"/>
                  </a:lnTo>
                  <a:lnTo>
                    <a:pt x="3185" y="130"/>
                  </a:lnTo>
                  <a:lnTo>
                    <a:pt x="3185" y="128"/>
                  </a:lnTo>
                  <a:lnTo>
                    <a:pt x="3185" y="128"/>
                  </a:lnTo>
                  <a:lnTo>
                    <a:pt x="3187" y="128"/>
                  </a:lnTo>
                  <a:lnTo>
                    <a:pt x="3189" y="130"/>
                  </a:lnTo>
                  <a:lnTo>
                    <a:pt x="3189" y="131"/>
                  </a:lnTo>
                  <a:lnTo>
                    <a:pt x="3191" y="133"/>
                  </a:lnTo>
                  <a:lnTo>
                    <a:pt x="3191" y="133"/>
                  </a:lnTo>
                  <a:lnTo>
                    <a:pt x="3192" y="133"/>
                  </a:lnTo>
                  <a:lnTo>
                    <a:pt x="3192" y="131"/>
                  </a:lnTo>
                  <a:lnTo>
                    <a:pt x="3194" y="131"/>
                  </a:lnTo>
                  <a:lnTo>
                    <a:pt x="3194" y="128"/>
                  </a:lnTo>
                  <a:lnTo>
                    <a:pt x="3192" y="126"/>
                  </a:lnTo>
                  <a:lnTo>
                    <a:pt x="3191" y="126"/>
                  </a:lnTo>
                  <a:lnTo>
                    <a:pt x="3192" y="119"/>
                  </a:lnTo>
                  <a:lnTo>
                    <a:pt x="3194" y="119"/>
                  </a:lnTo>
                  <a:lnTo>
                    <a:pt x="3194" y="112"/>
                  </a:lnTo>
                  <a:lnTo>
                    <a:pt x="3194" y="112"/>
                  </a:lnTo>
                  <a:lnTo>
                    <a:pt x="3194" y="110"/>
                  </a:lnTo>
                  <a:lnTo>
                    <a:pt x="3196" y="110"/>
                  </a:lnTo>
                  <a:lnTo>
                    <a:pt x="3196" y="110"/>
                  </a:lnTo>
                  <a:lnTo>
                    <a:pt x="3196" y="112"/>
                  </a:lnTo>
                  <a:lnTo>
                    <a:pt x="3198" y="110"/>
                  </a:lnTo>
                  <a:lnTo>
                    <a:pt x="3198" y="105"/>
                  </a:lnTo>
                  <a:lnTo>
                    <a:pt x="3198" y="100"/>
                  </a:lnTo>
                  <a:lnTo>
                    <a:pt x="3198" y="93"/>
                  </a:lnTo>
                  <a:lnTo>
                    <a:pt x="3196" y="88"/>
                  </a:lnTo>
                  <a:lnTo>
                    <a:pt x="3194" y="84"/>
                  </a:lnTo>
                  <a:lnTo>
                    <a:pt x="3194" y="84"/>
                  </a:lnTo>
                  <a:close/>
                  <a:moveTo>
                    <a:pt x="3571" y="97"/>
                  </a:moveTo>
                  <a:lnTo>
                    <a:pt x="3569" y="95"/>
                  </a:lnTo>
                  <a:lnTo>
                    <a:pt x="3568" y="95"/>
                  </a:lnTo>
                  <a:lnTo>
                    <a:pt x="3566" y="95"/>
                  </a:lnTo>
                  <a:lnTo>
                    <a:pt x="3566" y="97"/>
                  </a:lnTo>
                  <a:lnTo>
                    <a:pt x="3563" y="97"/>
                  </a:lnTo>
                  <a:lnTo>
                    <a:pt x="3561" y="97"/>
                  </a:lnTo>
                  <a:lnTo>
                    <a:pt x="3561" y="91"/>
                  </a:lnTo>
                  <a:lnTo>
                    <a:pt x="3557" y="90"/>
                  </a:lnTo>
                  <a:lnTo>
                    <a:pt x="3557" y="88"/>
                  </a:lnTo>
                  <a:lnTo>
                    <a:pt x="3554" y="88"/>
                  </a:lnTo>
                  <a:lnTo>
                    <a:pt x="3554" y="84"/>
                  </a:lnTo>
                  <a:lnTo>
                    <a:pt x="3557" y="84"/>
                  </a:lnTo>
                  <a:lnTo>
                    <a:pt x="3557" y="83"/>
                  </a:lnTo>
                  <a:lnTo>
                    <a:pt x="3552" y="83"/>
                  </a:lnTo>
                  <a:lnTo>
                    <a:pt x="3543" y="91"/>
                  </a:lnTo>
                  <a:lnTo>
                    <a:pt x="3543" y="105"/>
                  </a:lnTo>
                  <a:lnTo>
                    <a:pt x="3540" y="109"/>
                  </a:lnTo>
                  <a:lnTo>
                    <a:pt x="3538" y="110"/>
                  </a:lnTo>
                  <a:lnTo>
                    <a:pt x="3538" y="112"/>
                  </a:lnTo>
                  <a:lnTo>
                    <a:pt x="3538" y="112"/>
                  </a:lnTo>
                  <a:lnTo>
                    <a:pt x="3538" y="114"/>
                  </a:lnTo>
                  <a:lnTo>
                    <a:pt x="3535" y="116"/>
                  </a:lnTo>
                  <a:lnTo>
                    <a:pt x="3533" y="119"/>
                  </a:lnTo>
                  <a:lnTo>
                    <a:pt x="3531" y="124"/>
                  </a:lnTo>
                  <a:lnTo>
                    <a:pt x="3529" y="130"/>
                  </a:lnTo>
                  <a:lnTo>
                    <a:pt x="3528" y="133"/>
                  </a:lnTo>
                  <a:lnTo>
                    <a:pt x="3524" y="137"/>
                  </a:lnTo>
                  <a:lnTo>
                    <a:pt x="3524" y="138"/>
                  </a:lnTo>
                  <a:lnTo>
                    <a:pt x="3522" y="138"/>
                  </a:lnTo>
                  <a:lnTo>
                    <a:pt x="3522" y="140"/>
                  </a:lnTo>
                  <a:lnTo>
                    <a:pt x="3519" y="140"/>
                  </a:lnTo>
                  <a:lnTo>
                    <a:pt x="3517" y="142"/>
                  </a:lnTo>
                  <a:lnTo>
                    <a:pt x="3517" y="142"/>
                  </a:lnTo>
                  <a:lnTo>
                    <a:pt x="3515" y="144"/>
                  </a:lnTo>
                  <a:lnTo>
                    <a:pt x="3515" y="145"/>
                  </a:lnTo>
                  <a:lnTo>
                    <a:pt x="3514" y="145"/>
                  </a:lnTo>
                  <a:lnTo>
                    <a:pt x="3512" y="149"/>
                  </a:lnTo>
                  <a:lnTo>
                    <a:pt x="3510" y="149"/>
                  </a:lnTo>
                  <a:lnTo>
                    <a:pt x="3510" y="149"/>
                  </a:lnTo>
                  <a:lnTo>
                    <a:pt x="3507" y="149"/>
                  </a:lnTo>
                  <a:lnTo>
                    <a:pt x="3503" y="154"/>
                  </a:lnTo>
                  <a:lnTo>
                    <a:pt x="3498" y="154"/>
                  </a:lnTo>
                  <a:lnTo>
                    <a:pt x="3498" y="154"/>
                  </a:lnTo>
                  <a:lnTo>
                    <a:pt x="3494" y="154"/>
                  </a:lnTo>
                  <a:lnTo>
                    <a:pt x="3494" y="156"/>
                  </a:lnTo>
                  <a:lnTo>
                    <a:pt x="3493" y="156"/>
                  </a:lnTo>
                  <a:lnTo>
                    <a:pt x="3491" y="158"/>
                  </a:lnTo>
                  <a:lnTo>
                    <a:pt x="3491" y="159"/>
                  </a:lnTo>
                  <a:lnTo>
                    <a:pt x="3491" y="159"/>
                  </a:lnTo>
                  <a:lnTo>
                    <a:pt x="3487" y="161"/>
                  </a:lnTo>
                  <a:lnTo>
                    <a:pt x="3486" y="165"/>
                  </a:lnTo>
                  <a:lnTo>
                    <a:pt x="3486" y="166"/>
                  </a:lnTo>
                  <a:lnTo>
                    <a:pt x="3479" y="166"/>
                  </a:lnTo>
                  <a:lnTo>
                    <a:pt x="3479" y="170"/>
                  </a:lnTo>
                  <a:lnTo>
                    <a:pt x="3477" y="172"/>
                  </a:lnTo>
                  <a:lnTo>
                    <a:pt x="3473" y="172"/>
                  </a:lnTo>
                  <a:lnTo>
                    <a:pt x="3473" y="175"/>
                  </a:lnTo>
                  <a:lnTo>
                    <a:pt x="3473" y="175"/>
                  </a:lnTo>
                  <a:lnTo>
                    <a:pt x="3472" y="177"/>
                  </a:lnTo>
                  <a:lnTo>
                    <a:pt x="3468" y="177"/>
                  </a:lnTo>
                  <a:lnTo>
                    <a:pt x="3468" y="180"/>
                  </a:lnTo>
                  <a:lnTo>
                    <a:pt x="3470" y="180"/>
                  </a:lnTo>
                  <a:lnTo>
                    <a:pt x="3470" y="182"/>
                  </a:lnTo>
                  <a:lnTo>
                    <a:pt x="3468" y="184"/>
                  </a:lnTo>
                  <a:lnTo>
                    <a:pt x="3468" y="187"/>
                  </a:lnTo>
                  <a:lnTo>
                    <a:pt x="3468" y="191"/>
                  </a:lnTo>
                  <a:lnTo>
                    <a:pt x="3465" y="191"/>
                  </a:lnTo>
                  <a:lnTo>
                    <a:pt x="3465" y="191"/>
                  </a:lnTo>
                  <a:lnTo>
                    <a:pt x="3463" y="191"/>
                  </a:lnTo>
                  <a:lnTo>
                    <a:pt x="3463" y="194"/>
                  </a:lnTo>
                  <a:lnTo>
                    <a:pt x="3465" y="196"/>
                  </a:lnTo>
                  <a:lnTo>
                    <a:pt x="3468" y="196"/>
                  </a:lnTo>
                  <a:lnTo>
                    <a:pt x="3468" y="200"/>
                  </a:lnTo>
                  <a:lnTo>
                    <a:pt x="3470" y="200"/>
                  </a:lnTo>
                  <a:lnTo>
                    <a:pt x="3470" y="200"/>
                  </a:lnTo>
                  <a:lnTo>
                    <a:pt x="3472" y="200"/>
                  </a:lnTo>
                  <a:lnTo>
                    <a:pt x="3472" y="201"/>
                  </a:lnTo>
                  <a:lnTo>
                    <a:pt x="3475" y="201"/>
                  </a:lnTo>
                  <a:lnTo>
                    <a:pt x="3477" y="201"/>
                  </a:lnTo>
                  <a:lnTo>
                    <a:pt x="3480" y="200"/>
                  </a:lnTo>
                  <a:lnTo>
                    <a:pt x="3482" y="200"/>
                  </a:lnTo>
                  <a:lnTo>
                    <a:pt x="3482" y="203"/>
                  </a:lnTo>
                  <a:lnTo>
                    <a:pt x="3482" y="203"/>
                  </a:lnTo>
                  <a:lnTo>
                    <a:pt x="3482" y="205"/>
                  </a:lnTo>
                  <a:lnTo>
                    <a:pt x="3489" y="205"/>
                  </a:lnTo>
                  <a:lnTo>
                    <a:pt x="3491" y="206"/>
                  </a:lnTo>
                  <a:lnTo>
                    <a:pt x="3494" y="206"/>
                  </a:lnTo>
                  <a:lnTo>
                    <a:pt x="3494" y="208"/>
                  </a:lnTo>
                  <a:lnTo>
                    <a:pt x="3496" y="208"/>
                  </a:lnTo>
                  <a:lnTo>
                    <a:pt x="3500" y="208"/>
                  </a:lnTo>
                  <a:lnTo>
                    <a:pt x="3501" y="208"/>
                  </a:lnTo>
                  <a:lnTo>
                    <a:pt x="3503" y="208"/>
                  </a:lnTo>
                  <a:lnTo>
                    <a:pt x="3507" y="206"/>
                  </a:lnTo>
                  <a:lnTo>
                    <a:pt x="3508" y="206"/>
                  </a:lnTo>
                  <a:lnTo>
                    <a:pt x="3510" y="205"/>
                  </a:lnTo>
                  <a:lnTo>
                    <a:pt x="3512" y="201"/>
                  </a:lnTo>
                  <a:lnTo>
                    <a:pt x="3515" y="200"/>
                  </a:lnTo>
                  <a:lnTo>
                    <a:pt x="3517" y="196"/>
                  </a:lnTo>
                  <a:lnTo>
                    <a:pt x="3519" y="194"/>
                  </a:lnTo>
                  <a:lnTo>
                    <a:pt x="3522" y="193"/>
                  </a:lnTo>
                  <a:lnTo>
                    <a:pt x="3522" y="193"/>
                  </a:lnTo>
                  <a:lnTo>
                    <a:pt x="3522" y="189"/>
                  </a:lnTo>
                  <a:lnTo>
                    <a:pt x="3524" y="189"/>
                  </a:lnTo>
                  <a:lnTo>
                    <a:pt x="3524" y="187"/>
                  </a:lnTo>
                  <a:lnTo>
                    <a:pt x="3524" y="187"/>
                  </a:lnTo>
                  <a:lnTo>
                    <a:pt x="3526" y="180"/>
                  </a:lnTo>
                  <a:lnTo>
                    <a:pt x="3528" y="180"/>
                  </a:lnTo>
                  <a:lnTo>
                    <a:pt x="3528" y="177"/>
                  </a:lnTo>
                  <a:lnTo>
                    <a:pt x="3529" y="175"/>
                  </a:lnTo>
                  <a:lnTo>
                    <a:pt x="3529" y="172"/>
                  </a:lnTo>
                  <a:lnTo>
                    <a:pt x="3531" y="172"/>
                  </a:lnTo>
                  <a:lnTo>
                    <a:pt x="3531" y="170"/>
                  </a:lnTo>
                  <a:lnTo>
                    <a:pt x="3531" y="170"/>
                  </a:lnTo>
                  <a:lnTo>
                    <a:pt x="3531" y="161"/>
                  </a:lnTo>
                  <a:lnTo>
                    <a:pt x="3533" y="161"/>
                  </a:lnTo>
                  <a:lnTo>
                    <a:pt x="3535" y="159"/>
                  </a:lnTo>
                  <a:lnTo>
                    <a:pt x="3535" y="159"/>
                  </a:lnTo>
                  <a:lnTo>
                    <a:pt x="3536" y="159"/>
                  </a:lnTo>
                  <a:lnTo>
                    <a:pt x="3536" y="159"/>
                  </a:lnTo>
                  <a:lnTo>
                    <a:pt x="3536" y="161"/>
                  </a:lnTo>
                  <a:lnTo>
                    <a:pt x="3540" y="159"/>
                  </a:lnTo>
                  <a:lnTo>
                    <a:pt x="3540" y="159"/>
                  </a:lnTo>
                  <a:lnTo>
                    <a:pt x="3542" y="158"/>
                  </a:lnTo>
                  <a:lnTo>
                    <a:pt x="3543" y="158"/>
                  </a:lnTo>
                  <a:lnTo>
                    <a:pt x="3545" y="156"/>
                  </a:lnTo>
                  <a:lnTo>
                    <a:pt x="3547" y="152"/>
                  </a:lnTo>
                  <a:lnTo>
                    <a:pt x="3550" y="152"/>
                  </a:lnTo>
                  <a:lnTo>
                    <a:pt x="3554" y="154"/>
                  </a:lnTo>
                  <a:lnTo>
                    <a:pt x="3557" y="154"/>
                  </a:lnTo>
                  <a:lnTo>
                    <a:pt x="3559" y="152"/>
                  </a:lnTo>
                  <a:lnTo>
                    <a:pt x="3561" y="152"/>
                  </a:lnTo>
                  <a:lnTo>
                    <a:pt x="3561" y="151"/>
                  </a:lnTo>
                  <a:lnTo>
                    <a:pt x="3554" y="151"/>
                  </a:lnTo>
                  <a:lnTo>
                    <a:pt x="3554" y="147"/>
                  </a:lnTo>
                  <a:lnTo>
                    <a:pt x="3554" y="145"/>
                  </a:lnTo>
                  <a:lnTo>
                    <a:pt x="3554" y="142"/>
                  </a:lnTo>
                  <a:lnTo>
                    <a:pt x="3561" y="137"/>
                  </a:lnTo>
                  <a:lnTo>
                    <a:pt x="3561" y="137"/>
                  </a:lnTo>
                  <a:lnTo>
                    <a:pt x="3564" y="135"/>
                  </a:lnTo>
                  <a:lnTo>
                    <a:pt x="3564" y="131"/>
                  </a:lnTo>
                  <a:lnTo>
                    <a:pt x="3564" y="131"/>
                  </a:lnTo>
                  <a:lnTo>
                    <a:pt x="3564" y="130"/>
                  </a:lnTo>
                  <a:lnTo>
                    <a:pt x="3566" y="130"/>
                  </a:lnTo>
                  <a:lnTo>
                    <a:pt x="3566" y="126"/>
                  </a:lnTo>
                  <a:lnTo>
                    <a:pt x="3569" y="123"/>
                  </a:lnTo>
                  <a:lnTo>
                    <a:pt x="3571" y="117"/>
                  </a:lnTo>
                  <a:lnTo>
                    <a:pt x="3573" y="117"/>
                  </a:lnTo>
                  <a:lnTo>
                    <a:pt x="3573" y="117"/>
                  </a:lnTo>
                  <a:lnTo>
                    <a:pt x="3575" y="116"/>
                  </a:lnTo>
                  <a:lnTo>
                    <a:pt x="3575" y="114"/>
                  </a:lnTo>
                  <a:lnTo>
                    <a:pt x="3576" y="114"/>
                  </a:lnTo>
                  <a:lnTo>
                    <a:pt x="3576" y="112"/>
                  </a:lnTo>
                  <a:lnTo>
                    <a:pt x="3575" y="109"/>
                  </a:lnTo>
                  <a:lnTo>
                    <a:pt x="3575" y="107"/>
                  </a:lnTo>
                  <a:lnTo>
                    <a:pt x="3575" y="105"/>
                  </a:lnTo>
                  <a:lnTo>
                    <a:pt x="3578" y="103"/>
                  </a:lnTo>
                  <a:lnTo>
                    <a:pt x="3578" y="100"/>
                  </a:lnTo>
                  <a:lnTo>
                    <a:pt x="3578" y="97"/>
                  </a:lnTo>
                  <a:lnTo>
                    <a:pt x="3578" y="95"/>
                  </a:lnTo>
                  <a:lnTo>
                    <a:pt x="3575" y="95"/>
                  </a:lnTo>
                  <a:lnTo>
                    <a:pt x="3573" y="97"/>
                  </a:lnTo>
                  <a:lnTo>
                    <a:pt x="3571" y="97"/>
                  </a:lnTo>
                  <a:close/>
                  <a:moveTo>
                    <a:pt x="3569" y="91"/>
                  </a:moveTo>
                  <a:lnTo>
                    <a:pt x="3569" y="93"/>
                  </a:lnTo>
                  <a:lnTo>
                    <a:pt x="3569" y="93"/>
                  </a:lnTo>
                  <a:lnTo>
                    <a:pt x="3569" y="91"/>
                  </a:lnTo>
                  <a:lnTo>
                    <a:pt x="3569" y="91"/>
                  </a:lnTo>
                  <a:lnTo>
                    <a:pt x="3569" y="91"/>
                  </a:lnTo>
                  <a:close/>
                  <a:moveTo>
                    <a:pt x="24" y="124"/>
                  </a:moveTo>
                  <a:lnTo>
                    <a:pt x="24" y="126"/>
                  </a:lnTo>
                  <a:lnTo>
                    <a:pt x="23" y="126"/>
                  </a:lnTo>
                  <a:lnTo>
                    <a:pt x="23" y="133"/>
                  </a:lnTo>
                  <a:lnTo>
                    <a:pt x="30" y="133"/>
                  </a:lnTo>
                  <a:lnTo>
                    <a:pt x="30" y="131"/>
                  </a:lnTo>
                  <a:lnTo>
                    <a:pt x="33" y="130"/>
                  </a:lnTo>
                  <a:lnTo>
                    <a:pt x="33" y="126"/>
                  </a:lnTo>
                  <a:lnTo>
                    <a:pt x="35" y="126"/>
                  </a:lnTo>
                  <a:lnTo>
                    <a:pt x="35" y="124"/>
                  </a:lnTo>
                  <a:lnTo>
                    <a:pt x="35" y="123"/>
                  </a:lnTo>
                  <a:lnTo>
                    <a:pt x="33" y="121"/>
                  </a:lnTo>
                  <a:lnTo>
                    <a:pt x="33" y="119"/>
                  </a:lnTo>
                  <a:lnTo>
                    <a:pt x="35" y="119"/>
                  </a:lnTo>
                  <a:lnTo>
                    <a:pt x="35" y="119"/>
                  </a:lnTo>
                  <a:lnTo>
                    <a:pt x="35" y="117"/>
                  </a:lnTo>
                  <a:lnTo>
                    <a:pt x="37" y="117"/>
                  </a:lnTo>
                  <a:lnTo>
                    <a:pt x="37" y="117"/>
                  </a:lnTo>
                  <a:lnTo>
                    <a:pt x="35" y="116"/>
                  </a:lnTo>
                  <a:lnTo>
                    <a:pt x="31" y="116"/>
                  </a:lnTo>
                  <a:lnTo>
                    <a:pt x="31" y="114"/>
                  </a:lnTo>
                  <a:lnTo>
                    <a:pt x="33" y="112"/>
                  </a:lnTo>
                  <a:lnTo>
                    <a:pt x="33" y="109"/>
                  </a:lnTo>
                  <a:lnTo>
                    <a:pt x="35" y="109"/>
                  </a:lnTo>
                  <a:lnTo>
                    <a:pt x="35" y="102"/>
                  </a:lnTo>
                  <a:lnTo>
                    <a:pt x="35" y="102"/>
                  </a:lnTo>
                  <a:lnTo>
                    <a:pt x="35" y="100"/>
                  </a:lnTo>
                  <a:lnTo>
                    <a:pt x="30" y="102"/>
                  </a:lnTo>
                  <a:lnTo>
                    <a:pt x="30" y="103"/>
                  </a:lnTo>
                  <a:lnTo>
                    <a:pt x="26" y="102"/>
                  </a:lnTo>
                  <a:lnTo>
                    <a:pt x="24" y="112"/>
                  </a:lnTo>
                  <a:lnTo>
                    <a:pt x="26" y="112"/>
                  </a:lnTo>
                  <a:lnTo>
                    <a:pt x="26" y="124"/>
                  </a:lnTo>
                  <a:lnTo>
                    <a:pt x="24" y="124"/>
                  </a:lnTo>
                  <a:close/>
                  <a:moveTo>
                    <a:pt x="21" y="152"/>
                  </a:moveTo>
                  <a:lnTo>
                    <a:pt x="23" y="152"/>
                  </a:lnTo>
                  <a:lnTo>
                    <a:pt x="23" y="154"/>
                  </a:lnTo>
                  <a:lnTo>
                    <a:pt x="23" y="154"/>
                  </a:lnTo>
                  <a:lnTo>
                    <a:pt x="23" y="149"/>
                  </a:lnTo>
                  <a:lnTo>
                    <a:pt x="23" y="149"/>
                  </a:lnTo>
                  <a:lnTo>
                    <a:pt x="21" y="149"/>
                  </a:lnTo>
                  <a:lnTo>
                    <a:pt x="21" y="151"/>
                  </a:lnTo>
                  <a:lnTo>
                    <a:pt x="21" y="152"/>
                  </a:lnTo>
                  <a:close/>
                  <a:moveTo>
                    <a:pt x="23" y="154"/>
                  </a:moveTo>
                  <a:lnTo>
                    <a:pt x="23" y="154"/>
                  </a:lnTo>
                  <a:lnTo>
                    <a:pt x="23" y="156"/>
                  </a:lnTo>
                  <a:lnTo>
                    <a:pt x="21" y="156"/>
                  </a:lnTo>
                  <a:lnTo>
                    <a:pt x="21" y="158"/>
                  </a:lnTo>
                  <a:lnTo>
                    <a:pt x="23" y="159"/>
                  </a:lnTo>
                  <a:lnTo>
                    <a:pt x="24" y="159"/>
                  </a:lnTo>
                  <a:lnTo>
                    <a:pt x="24" y="156"/>
                  </a:lnTo>
                  <a:lnTo>
                    <a:pt x="23" y="156"/>
                  </a:lnTo>
                  <a:lnTo>
                    <a:pt x="23" y="154"/>
                  </a:lnTo>
                  <a:close/>
                  <a:moveTo>
                    <a:pt x="26" y="161"/>
                  </a:moveTo>
                  <a:lnTo>
                    <a:pt x="24" y="161"/>
                  </a:lnTo>
                  <a:lnTo>
                    <a:pt x="24" y="163"/>
                  </a:lnTo>
                  <a:lnTo>
                    <a:pt x="26" y="163"/>
                  </a:lnTo>
                  <a:lnTo>
                    <a:pt x="26" y="161"/>
                  </a:lnTo>
                  <a:lnTo>
                    <a:pt x="26" y="161"/>
                  </a:lnTo>
                  <a:lnTo>
                    <a:pt x="26" y="159"/>
                  </a:lnTo>
                  <a:lnTo>
                    <a:pt x="26" y="161"/>
                  </a:lnTo>
                  <a:close/>
                  <a:moveTo>
                    <a:pt x="19" y="180"/>
                  </a:moveTo>
                  <a:lnTo>
                    <a:pt x="19" y="182"/>
                  </a:lnTo>
                  <a:lnTo>
                    <a:pt x="16" y="182"/>
                  </a:lnTo>
                  <a:lnTo>
                    <a:pt x="16" y="186"/>
                  </a:lnTo>
                  <a:lnTo>
                    <a:pt x="16" y="186"/>
                  </a:lnTo>
                  <a:lnTo>
                    <a:pt x="16" y="187"/>
                  </a:lnTo>
                  <a:lnTo>
                    <a:pt x="17" y="186"/>
                  </a:lnTo>
                  <a:lnTo>
                    <a:pt x="19" y="184"/>
                  </a:lnTo>
                  <a:lnTo>
                    <a:pt x="19" y="184"/>
                  </a:lnTo>
                  <a:lnTo>
                    <a:pt x="26" y="184"/>
                  </a:lnTo>
                  <a:lnTo>
                    <a:pt x="26" y="180"/>
                  </a:lnTo>
                  <a:lnTo>
                    <a:pt x="30" y="180"/>
                  </a:lnTo>
                  <a:lnTo>
                    <a:pt x="28" y="179"/>
                  </a:lnTo>
                  <a:lnTo>
                    <a:pt x="23" y="179"/>
                  </a:lnTo>
                  <a:lnTo>
                    <a:pt x="23" y="175"/>
                  </a:lnTo>
                  <a:lnTo>
                    <a:pt x="28" y="173"/>
                  </a:lnTo>
                  <a:lnTo>
                    <a:pt x="28" y="166"/>
                  </a:lnTo>
                  <a:lnTo>
                    <a:pt x="23" y="166"/>
                  </a:lnTo>
                  <a:lnTo>
                    <a:pt x="23" y="170"/>
                  </a:lnTo>
                  <a:lnTo>
                    <a:pt x="19" y="168"/>
                  </a:lnTo>
                  <a:lnTo>
                    <a:pt x="19" y="172"/>
                  </a:lnTo>
                  <a:lnTo>
                    <a:pt x="16" y="172"/>
                  </a:lnTo>
                  <a:lnTo>
                    <a:pt x="17" y="175"/>
                  </a:lnTo>
                  <a:lnTo>
                    <a:pt x="19" y="177"/>
                  </a:lnTo>
                  <a:lnTo>
                    <a:pt x="23" y="179"/>
                  </a:lnTo>
                  <a:lnTo>
                    <a:pt x="23" y="180"/>
                  </a:lnTo>
                  <a:lnTo>
                    <a:pt x="19" y="180"/>
                  </a:lnTo>
                  <a:close/>
                  <a:moveTo>
                    <a:pt x="30" y="189"/>
                  </a:moveTo>
                  <a:lnTo>
                    <a:pt x="30" y="187"/>
                  </a:lnTo>
                  <a:lnTo>
                    <a:pt x="28" y="187"/>
                  </a:lnTo>
                  <a:lnTo>
                    <a:pt x="28" y="189"/>
                  </a:lnTo>
                  <a:lnTo>
                    <a:pt x="28" y="189"/>
                  </a:lnTo>
                  <a:lnTo>
                    <a:pt x="30" y="189"/>
                  </a:lnTo>
                  <a:close/>
                  <a:moveTo>
                    <a:pt x="3482" y="206"/>
                  </a:moveTo>
                  <a:lnTo>
                    <a:pt x="3482" y="210"/>
                  </a:lnTo>
                  <a:lnTo>
                    <a:pt x="3480" y="213"/>
                  </a:lnTo>
                  <a:lnTo>
                    <a:pt x="3480" y="217"/>
                  </a:lnTo>
                  <a:lnTo>
                    <a:pt x="3479" y="217"/>
                  </a:lnTo>
                  <a:lnTo>
                    <a:pt x="3479" y="222"/>
                  </a:lnTo>
                  <a:lnTo>
                    <a:pt x="3482" y="222"/>
                  </a:lnTo>
                  <a:lnTo>
                    <a:pt x="3486" y="222"/>
                  </a:lnTo>
                  <a:lnTo>
                    <a:pt x="3487" y="220"/>
                  </a:lnTo>
                  <a:lnTo>
                    <a:pt x="3489" y="219"/>
                  </a:lnTo>
                  <a:lnTo>
                    <a:pt x="3491" y="219"/>
                  </a:lnTo>
                  <a:lnTo>
                    <a:pt x="3491" y="217"/>
                  </a:lnTo>
                  <a:lnTo>
                    <a:pt x="3491" y="217"/>
                  </a:lnTo>
                  <a:lnTo>
                    <a:pt x="3487" y="215"/>
                  </a:lnTo>
                  <a:lnTo>
                    <a:pt x="3486" y="212"/>
                  </a:lnTo>
                  <a:lnTo>
                    <a:pt x="3484" y="208"/>
                  </a:lnTo>
                  <a:lnTo>
                    <a:pt x="3482" y="206"/>
                  </a:lnTo>
                  <a:close/>
                  <a:moveTo>
                    <a:pt x="2" y="236"/>
                  </a:moveTo>
                  <a:lnTo>
                    <a:pt x="2" y="238"/>
                  </a:lnTo>
                  <a:lnTo>
                    <a:pt x="2" y="238"/>
                  </a:lnTo>
                  <a:lnTo>
                    <a:pt x="2" y="238"/>
                  </a:lnTo>
                  <a:lnTo>
                    <a:pt x="2" y="245"/>
                  </a:lnTo>
                  <a:lnTo>
                    <a:pt x="0" y="245"/>
                  </a:lnTo>
                  <a:lnTo>
                    <a:pt x="2" y="250"/>
                  </a:lnTo>
                  <a:lnTo>
                    <a:pt x="4" y="250"/>
                  </a:lnTo>
                  <a:lnTo>
                    <a:pt x="2" y="255"/>
                  </a:lnTo>
                  <a:lnTo>
                    <a:pt x="4" y="257"/>
                  </a:lnTo>
                  <a:lnTo>
                    <a:pt x="4" y="257"/>
                  </a:lnTo>
                  <a:lnTo>
                    <a:pt x="5" y="257"/>
                  </a:lnTo>
                  <a:lnTo>
                    <a:pt x="5" y="257"/>
                  </a:lnTo>
                  <a:lnTo>
                    <a:pt x="5" y="259"/>
                  </a:lnTo>
                  <a:lnTo>
                    <a:pt x="5" y="261"/>
                  </a:lnTo>
                  <a:lnTo>
                    <a:pt x="5" y="262"/>
                  </a:lnTo>
                  <a:lnTo>
                    <a:pt x="2" y="262"/>
                  </a:lnTo>
                  <a:lnTo>
                    <a:pt x="2" y="268"/>
                  </a:lnTo>
                  <a:lnTo>
                    <a:pt x="4" y="271"/>
                  </a:lnTo>
                  <a:lnTo>
                    <a:pt x="5" y="273"/>
                  </a:lnTo>
                  <a:lnTo>
                    <a:pt x="5" y="275"/>
                  </a:lnTo>
                  <a:lnTo>
                    <a:pt x="7" y="273"/>
                  </a:lnTo>
                  <a:lnTo>
                    <a:pt x="9" y="271"/>
                  </a:lnTo>
                  <a:lnTo>
                    <a:pt x="11" y="271"/>
                  </a:lnTo>
                  <a:lnTo>
                    <a:pt x="12" y="275"/>
                  </a:lnTo>
                  <a:lnTo>
                    <a:pt x="14" y="275"/>
                  </a:lnTo>
                  <a:lnTo>
                    <a:pt x="16" y="273"/>
                  </a:lnTo>
                  <a:lnTo>
                    <a:pt x="16" y="271"/>
                  </a:lnTo>
                  <a:lnTo>
                    <a:pt x="16" y="271"/>
                  </a:lnTo>
                  <a:lnTo>
                    <a:pt x="16" y="264"/>
                  </a:lnTo>
                  <a:lnTo>
                    <a:pt x="17" y="264"/>
                  </a:lnTo>
                  <a:lnTo>
                    <a:pt x="17" y="259"/>
                  </a:lnTo>
                  <a:lnTo>
                    <a:pt x="19" y="259"/>
                  </a:lnTo>
                  <a:lnTo>
                    <a:pt x="19" y="259"/>
                  </a:lnTo>
                  <a:lnTo>
                    <a:pt x="17" y="259"/>
                  </a:lnTo>
                  <a:lnTo>
                    <a:pt x="17" y="247"/>
                  </a:lnTo>
                  <a:lnTo>
                    <a:pt x="16" y="247"/>
                  </a:lnTo>
                  <a:lnTo>
                    <a:pt x="17" y="245"/>
                  </a:lnTo>
                  <a:lnTo>
                    <a:pt x="17" y="241"/>
                  </a:lnTo>
                  <a:lnTo>
                    <a:pt x="16" y="238"/>
                  </a:lnTo>
                  <a:lnTo>
                    <a:pt x="14" y="234"/>
                  </a:lnTo>
                  <a:lnTo>
                    <a:pt x="14" y="231"/>
                  </a:lnTo>
                  <a:lnTo>
                    <a:pt x="7" y="231"/>
                  </a:lnTo>
                  <a:lnTo>
                    <a:pt x="7" y="233"/>
                  </a:lnTo>
                  <a:lnTo>
                    <a:pt x="5" y="233"/>
                  </a:lnTo>
                  <a:lnTo>
                    <a:pt x="7" y="233"/>
                  </a:lnTo>
                  <a:lnTo>
                    <a:pt x="7" y="234"/>
                  </a:lnTo>
                  <a:lnTo>
                    <a:pt x="7" y="236"/>
                  </a:lnTo>
                  <a:lnTo>
                    <a:pt x="5" y="236"/>
                  </a:lnTo>
                  <a:lnTo>
                    <a:pt x="5" y="238"/>
                  </a:lnTo>
                  <a:lnTo>
                    <a:pt x="5" y="238"/>
                  </a:lnTo>
                  <a:lnTo>
                    <a:pt x="5" y="238"/>
                  </a:lnTo>
                  <a:lnTo>
                    <a:pt x="5" y="236"/>
                  </a:lnTo>
                  <a:lnTo>
                    <a:pt x="2" y="236"/>
                  </a:lnTo>
                  <a:close/>
                  <a:moveTo>
                    <a:pt x="7" y="275"/>
                  </a:moveTo>
                  <a:lnTo>
                    <a:pt x="7" y="276"/>
                  </a:lnTo>
                  <a:lnTo>
                    <a:pt x="5" y="276"/>
                  </a:lnTo>
                  <a:lnTo>
                    <a:pt x="4" y="278"/>
                  </a:lnTo>
                  <a:lnTo>
                    <a:pt x="4" y="280"/>
                  </a:lnTo>
                  <a:lnTo>
                    <a:pt x="2" y="283"/>
                  </a:lnTo>
                  <a:lnTo>
                    <a:pt x="4" y="283"/>
                  </a:lnTo>
                  <a:lnTo>
                    <a:pt x="5" y="283"/>
                  </a:lnTo>
                  <a:lnTo>
                    <a:pt x="5" y="285"/>
                  </a:lnTo>
                  <a:lnTo>
                    <a:pt x="9" y="283"/>
                  </a:lnTo>
                  <a:lnTo>
                    <a:pt x="11" y="283"/>
                  </a:lnTo>
                  <a:lnTo>
                    <a:pt x="11" y="280"/>
                  </a:lnTo>
                  <a:lnTo>
                    <a:pt x="12" y="280"/>
                  </a:lnTo>
                  <a:lnTo>
                    <a:pt x="12" y="278"/>
                  </a:lnTo>
                  <a:lnTo>
                    <a:pt x="11" y="278"/>
                  </a:lnTo>
                  <a:lnTo>
                    <a:pt x="11" y="276"/>
                  </a:lnTo>
                  <a:lnTo>
                    <a:pt x="7" y="276"/>
                  </a:lnTo>
                  <a:lnTo>
                    <a:pt x="7" y="275"/>
                  </a:lnTo>
                  <a:lnTo>
                    <a:pt x="7" y="275"/>
                  </a:lnTo>
                  <a:close/>
                  <a:moveTo>
                    <a:pt x="16" y="283"/>
                  </a:moveTo>
                  <a:lnTo>
                    <a:pt x="16" y="285"/>
                  </a:lnTo>
                  <a:lnTo>
                    <a:pt x="17" y="287"/>
                  </a:lnTo>
                  <a:lnTo>
                    <a:pt x="19" y="289"/>
                  </a:lnTo>
                  <a:lnTo>
                    <a:pt x="19" y="290"/>
                  </a:lnTo>
                  <a:lnTo>
                    <a:pt x="23" y="290"/>
                  </a:lnTo>
                  <a:lnTo>
                    <a:pt x="21" y="287"/>
                  </a:lnTo>
                  <a:lnTo>
                    <a:pt x="19" y="285"/>
                  </a:lnTo>
                  <a:lnTo>
                    <a:pt x="16" y="283"/>
                  </a:lnTo>
                  <a:close/>
                  <a:moveTo>
                    <a:pt x="5" y="289"/>
                  </a:moveTo>
                  <a:lnTo>
                    <a:pt x="5" y="289"/>
                  </a:lnTo>
                  <a:lnTo>
                    <a:pt x="5" y="289"/>
                  </a:lnTo>
                  <a:lnTo>
                    <a:pt x="5" y="287"/>
                  </a:lnTo>
                  <a:lnTo>
                    <a:pt x="5" y="287"/>
                  </a:lnTo>
                  <a:lnTo>
                    <a:pt x="2" y="287"/>
                  </a:lnTo>
                  <a:lnTo>
                    <a:pt x="2" y="289"/>
                  </a:lnTo>
                  <a:lnTo>
                    <a:pt x="2" y="289"/>
                  </a:lnTo>
                  <a:lnTo>
                    <a:pt x="2" y="289"/>
                  </a:lnTo>
                  <a:lnTo>
                    <a:pt x="2" y="290"/>
                  </a:lnTo>
                  <a:lnTo>
                    <a:pt x="5" y="289"/>
                  </a:lnTo>
                  <a:close/>
                  <a:moveTo>
                    <a:pt x="16" y="297"/>
                  </a:moveTo>
                  <a:lnTo>
                    <a:pt x="17" y="297"/>
                  </a:lnTo>
                  <a:lnTo>
                    <a:pt x="17" y="299"/>
                  </a:lnTo>
                  <a:lnTo>
                    <a:pt x="19" y="299"/>
                  </a:lnTo>
                  <a:lnTo>
                    <a:pt x="19" y="301"/>
                  </a:lnTo>
                  <a:lnTo>
                    <a:pt x="19" y="301"/>
                  </a:lnTo>
                  <a:lnTo>
                    <a:pt x="19" y="299"/>
                  </a:lnTo>
                  <a:lnTo>
                    <a:pt x="21" y="299"/>
                  </a:lnTo>
                  <a:lnTo>
                    <a:pt x="21" y="299"/>
                  </a:lnTo>
                  <a:lnTo>
                    <a:pt x="19" y="299"/>
                  </a:lnTo>
                  <a:lnTo>
                    <a:pt x="19" y="294"/>
                  </a:lnTo>
                  <a:lnTo>
                    <a:pt x="17" y="294"/>
                  </a:lnTo>
                  <a:lnTo>
                    <a:pt x="16" y="290"/>
                  </a:lnTo>
                  <a:lnTo>
                    <a:pt x="16" y="289"/>
                  </a:lnTo>
                  <a:lnTo>
                    <a:pt x="14" y="287"/>
                  </a:lnTo>
                  <a:lnTo>
                    <a:pt x="11" y="287"/>
                  </a:lnTo>
                  <a:lnTo>
                    <a:pt x="11" y="289"/>
                  </a:lnTo>
                  <a:lnTo>
                    <a:pt x="9" y="289"/>
                  </a:lnTo>
                  <a:lnTo>
                    <a:pt x="9" y="289"/>
                  </a:lnTo>
                  <a:lnTo>
                    <a:pt x="11" y="290"/>
                  </a:lnTo>
                  <a:lnTo>
                    <a:pt x="11" y="292"/>
                  </a:lnTo>
                  <a:lnTo>
                    <a:pt x="7" y="294"/>
                  </a:lnTo>
                  <a:lnTo>
                    <a:pt x="7" y="297"/>
                  </a:lnTo>
                  <a:lnTo>
                    <a:pt x="7" y="302"/>
                  </a:lnTo>
                  <a:lnTo>
                    <a:pt x="7" y="308"/>
                  </a:lnTo>
                  <a:lnTo>
                    <a:pt x="12" y="308"/>
                  </a:lnTo>
                  <a:lnTo>
                    <a:pt x="12" y="304"/>
                  </a:lnTo>
                  <a:lnTo>
                    <a:pt x="16" y="304"/>
                  </a:lnTo>
                  <a:lnTo>
                    <a:pt x="16" y="299"/>
                  </a:lnTo>
                  <a:lnTo>
                    <a:pt x="16" y="299"/>
                  </a:lnTo>
                  <a:lnTo>
                    <a:pt x="16" y="297"/>
                  </a:lnTo>
                  <a:close/>
                  <a:moveTo>
                    <a:pt x="227" y="308"/>
                  </a:moveTo>
                  <a:lnTo>
                    <a:pt x="227" y="302"/>
                  </a:lnTo>
                  <a:lnTo>
                    <a:pt x="230" y="302"/>
                  </a:lnTo>
                  <a:lnTo>
                    <a:pt x="227" y="301"/>
                  </a:lnTo>
                  <a:lnTo>
                    <a:pt x="223" y="301"/>
                  </a:lnTo>
                  <a:lnTo>
                    <a:pt x="220" y="302"/>
                  </a:lnTo>
                  <a:lnTo>
                    <a:pt x="216" y="302"/>
                  </a:lnTo>
                  <a:lnTo>
                    <a:pt x="215" y="301"/>
                  </a:lnTo>
                  <a:lnTo>
                    <a:pt x="213" y="301"/>
                  </a:lnTo>
                  <a:lnTo>
                    <a:pt x="213" y="301"/>
                  </a:lnTo>
                  <a:lnTo>
                    <a:pt x="211" y="299"/>
                  </a:lnTo>
                  <a:lnTo>
                    <a:pt x="211" y="302"/>
                  </a:lnTo>
                  <a:lnTo>
                    <a:pt x="211" y="304"/>
                  </a:lnTo>
                  <a:lnTo>
                    <a:pt x="211" y="304"/>
                  </a:lnTo>
                  <a:lnTo>
                    <a:pt x="209" y="306"/>
                  </a:lnTo>
                  <a:lnTo>
                    <a:pt x="209" y="308"/>
                  </a:lnTo>
                  <a:lnTo>
                    <a:pt x="213" y="308"/>
                  </a:lnTo>
                  <a:lnTo>
                    <a:pt x="213" y="309"/>
                  </a:lnTo>
                  <a:lnTo>
                    <a:pt x="211" y="311"/>
                  </a:lnTo>
                  <a:lnTo>
                    <a:pt x="209" y="311"/>
                  </a:lnTo>
                  <a:lnTo>
                    <a:pt x="209" y="313"/>
                  </a:lnTo>
                  <a:lnTo>
                    <a:pt x="208" y="315"/>
                  </a:lnTo>
                  <a:lnTo>
                    <a:pt x="206" y="315"/>
                  </a:lnTo>
                  <a:lnTo>
                    <a:pt x="204" y="316"/>
                  </a:lnTo>
                  <a:lnTo>
                    <a:pt x="204" y="318"/>
                  </a:lnTo>
                  <a:lnTo>
                    <a:pt x="206" y="318"/>
                  </a:lnTo>
                  <a:lnTo>
                    <a:pt x="206" y="320"/>
                  </a:lnTo>
                  <a:lnTo>
                    <a:pt x="206" y="320"/>
                  </a:lnTo>
                  <a:lnTo>
                    <a:pt x="208" y="320"/>
                  </a:lnTo>
                  <a:lnTo>
                    <a:pt x="208" y="320"/>
                  </a:lnTo>
                  <a:lnTo>
                    <a:pt x="209" y="318"/>
                  </a:lnTo>
                  <a:lnTo>
                    <a:pt x="211" y="316"/>
                  </a:lnTo>
                  <a:lnTo>
                    <a:pt x="211" y="315"/>
                  </a:lnTo>
                  <a:lnTo>
                    <a:pt x="213" y="315"/>
                  </a:lnTo>
                  <a:lnTo>
                    <a:pt x="215" y="315"/>
                  </a:lnTo>
                  <a:lnTo>
                    <a:pt x="216" y="313"/>
                  </a:lnTo>
                  <a:lnTo>
                    <a:pt x="216" y="315"/>
                  </a:lnTo>
                  <a:lnTo>
                    <a:pt x="218" y="315"/>
                  </a:lnTo>
                  <a:lnTo>
                    <a:pt x="220" y="313"/>
                  </a:lnTo>
                  <a:lnTo>
                    <a:pt x="222" y="309"/>
                  </a:lnTo>
                  <a:lnTo>
                    <a:pt x="223" y="308"/>
                  </a:lnTo>
                  <a:lnTo>
                    <a:pt x="227" y="308"/>
                  </a:lnTo>
                  <a:close/>
                  <a:moveTo>
                    <a:pt x="251" y="302"/>
                  </a:moveTo>
                  <a:lnTo>
                    <a:pt x="246" y="304"/>
                  </a:lnTo>
                  <a:lnTo>
                    <a:pt x="246" y="308"/>
                  </a:lnTo>
                  <a:lnTo>
                    <a:pt x="244" y="306"/>
                  </a:lnTo>
                  <a:lnTo>
                    <a:pt x="244" y="306"/>
                  </a:lnTo>
                  <a:lnTo>
                    <a:pt x="243" y="304"/>
                  </a:lnTo>
                  <a:lnTo>
                    <a:pt x="243" y="304"/>
                  </a:lnTo>
                  <a:lnTo>
                    <a:pt x="243" y="304"/>
                  </a:lnTo>
                  <a:lnTo>
                    <a:pt x="241" y="302"/>
                  </a:lnTo>
                  <a:lnTo>
                    <a:pt x="243" y="302"/>
                  </a:lnTo>
                  <a:lnTo>
                    <a:pt x="243" y="302"/>
                  </a:lnTo>
                  <a:lnTo>
                    <a:pt x="243" y="301"/>
                  </a:lnTo>
                  <a:lnTo>
                    <a:pt x="241" y="301"/>
                  </a:lnTo>
                  <a:lnTo>
                    <a:pt x="239" y="299"/>
                  </a:lnTo>
                  <a:lnTo>
                    <a:pt x="239" y="299"/>
                  </a:lnTo>
                  <a:lnTo>
                    <a:pt x="236" y="302"/>
                  </a:lnTo>
                  <a:lnTo>
                    <a:pt x="232" y="304"/>
                  </a:lnTo>
                  <a:lnTo>
                    <a:pt x="232" y="309"/>
                  </a:lnTo>
                  <a:lnTo>
                    <a:pt x="229" y="309"/>
                  </a:lnTo>
                  <a:lnTo>
                    <a:pt x="227" y="313"/>
                  </a:lnTo>
                  <a:lnTo>
                    <a:pt x="225" y="315"/>
                  </a:lnTo>
                  <a:lnTo>
                    <a:pt x="223" y="316"/>
                  </a:lnTo>
                  <a:lnTo>
                    <a:pt x="222" y="320"/>
                  </a:lnTo>
                  <a:lnTo>
                    <a:pt x="225" y="322"/>
                  </a:lnTo>
                  <a:lnTo>
                    <a:pt x="227" y="323"/>
                  </a:lnTo>
                  <a:lnTo>
                    <a:pt x="229" y="323"/>
                  </a:lnTo>
                  <a:lnTo>
                    <a:pt x="227" y="320"/>
                  </a:lnTo>
                  <a:lnTo>
                    <a:pt x="230" y="320"/>
                  </a:lnTo>
                  <a:lnTo>
                    <a:pt x="230" y="318"/>
                  </a:lnTo>
                  <a:lnTo>
                    <a:pt x="239" y="320"/>
                  </a:lnTo>
                  <a:lnTo>
                    <a:pt x="237" y="316"/>
                  </a:lnTo>
                  <a:lnTo>
                    <a:pt x="237" y="315"/>
                  </a:lnTo>
                  <a:lnTo>
                    <a:pt x="236" y="313"/>
                  </a:lnTo>
                  <a:lnTo>
                    <a:pt x="239" y="313"/>
                  </a:lnTo>
                  <a:lnTo>
                    <a:pt x="239" y="315"/>
                  </a:lnTo>
                  <a:lnTo>
                    <a:pt x="241" y="315"/>
                  </a:lnTo>
                  <a:lnTo>
                    <a:pt x="244" y="315"/>
                  </a:lnTo>
                  <a:lnTo>
                    <a:pt x="244" y="313"/>
                  </a:lnTo>
                  <a:lnTo>
                    <a:pt x="248" y="311"/>
                  </a:lnTo>
                  <a:lnTo>
                    <a:pt x="248" y="309"/>
                  </a:lnTo>
                  <a:lnTo>
                    <a:pt x="250" y="309"/>
                  </a:lnTo>
                  <a:lnTo>
                    <a:pt x="251" y="311"/>
                  </a:lnTo>
                  <a:lnTo>
                    <a:pt x="253" y="309"/>
                  </a:lnTo>
                  <a:lnTo>
                    <a:pt x="253" y="309"/>
                  </a:lnTo>
                  <a:lnTo>
                    <a:pt x="255" y="309"/>
                  </a:lnTo>
                  <a:lnTo>
                    <a:pt x="255" y="308"/>
                  </a:lnTo>
                  <a:lnTo>
                    <a:pt x="253" y="308"/>
                  </a:lnTo>
                  <a:lnTo>
                    <a:pt x="253" y="308"/>
                  </a:lnTo>
                  <a:lnTo>
                    <a:pt x="251" y="308"/>
                  </a:lnTo>
                  <a:lnTo>
                    <a:pt x="251" y="302"/>
                  </a:lnTo>
                  <a:close/>
                  <a:moveTo>
                    <a:pt x="30" y="339"/>
                  </a:moveTo>
                  <a:lnTo>
                    <a:pt x="28" y="337"/>
                  </a:lnTo>
                  <a:lnTo>
                    <a:pt x="24" y="336"/>
                  </a:lnTo>
                  <a:lnTo>
                    <a:pt x="23" y="334"/>
                  </a:lnTo>
                  <a:lnTo>
                    <a:pt x="23" y="334"/>
                  </a:lnTo>
                  <a:lnTo>
                    <a:pt x="16" y="330"/>
                  </a:lnTo>
                  <a:lnTo>
                    <a:pt x="16" y="330"/>
                  </a:lnTo>
                  <a:lnTo>
                    <a:pt x="16" y="330"/>
                  </a:lnTo>
                  <a:lnTo>
                    <a:pt x="16" y="329"/>
                  </a:lnTo>
                  <a:lnTo>
                    <a:pt x="23" y="330"/>
                  </a:lnTo>
                  <a:lnTo>
                    <a:pt x="23" y="330"/>
                  </a:lnTo>
                  <a:lnTo>
                    <a:pt x="24" y="330"/>
                  </a:lnTo>
                  <a:lnTo>
                    <a:pt x="26" y="325"/>
                  </a:lnTo>
                  <a:lnTo>
                    <a:pt x="24" y="325"/>
                  </a:lnTo>
                  <a:lnTo>
                    <a:pt x="24" y="323"/>
                  </a:lnTo>
                  <a:lnTo>
                    <a:pt x="26" y="323"/>
                  </a:lnTo>
                  <a:lnTo>
                    <a:pt x="26" y="322"/>
                  </a:lnTo>
                  <a:lnTo>
                    <a:pt x="24" y="322"/>
                  </a:lnTo>
                  <a:lnTo>
                    <a:pt x="24" y="318"/>
                  </a:lnTo>
                  <a:lnTo>
                    <a:pt x="19" y="313"/>
                  </a:lnTo>
                  <a:lnTo>
                    <a:pt x="19" y="313"/>
                  </a:lnTo>
                  <a:lnTo>
                    <a:pt x="16" y="311"/>
                  </a:lnTo>
                  <a:lnTo>
                    <a:pt x="14" y="311"/>
                  </a:lnTo>
                  <a:lnTo>
                    <a:pt x="12" y="311"/>
                  </a:lnTo>
                  <a:lnTo>
                    <a:pt x="11" y="309"/>
                  </a:lnTo>
                  <a:lnTo>
                    <a:pt x="9" y="309"/>
                  </a:lnTo>
                  <a:lnTo>
                    <a:pt x="7" y="311"/>
                  </a:lnTo>
                  <a:lnTo>
                    <a:pt x="5" y="313"/>
                  </a:lnTo>
                  <a:lnTo>
                    <a:pt x="7" y="318"/>
                  </a:lnTo>
                  <a:lnTo>
                    <a:pt x="9" y="323"/>
                  </a:lnTo>
                  <a:lnTo>
                    <a:pt x="12" y="325"/>
                  </a:lnTo>
                  <a:lnTo>
                    <a:pt x="12" y="327"/>
                  </a:lnTo>
                  <a:lnTo>
                    <a:pt x="12" y="329"/>
                  </a:lnTo>
                  <a:lnTo>
                    <a:pt x="12" y="330"/>
                  </a:lnTo>
                  <a:lnTo>
                    <a:pt x="12" y="332"/>
                  </a:lnTo>
                  <a:lnTo>
                    <a:pt x="14" y="334"/>
                  </a:lnTo>
                  <a:lnTo>
                    <a:pt x="17" y="337"/>
                  </a:lnTo>
                  <a:lnTo>
                    <a:pt x="21" y="339"/>
                  </a:lnTo>
                  <a:lnTo>
                    <a:pt x="24" y="341"/>
                  </a:lnTo>
                  <a:lnTo>
                    <a:pt x="28" y="343"/>
                  </a:lnTo>
                  <a:lnTo>
                    <a:pt x="30" y="339"/>
                  </a:lnTo>
                  <a:close/>
                  <a:moveTo>
                    <a:pt x="140" y="371"/>
                  </a:moveTo>
                  <a:lnTo>
                    <a:pt x="136" y="371"/>
                  </a:lnTo>
                  <a:lnTo>
                    <a:pt x="136" y="369"/>
                  </a:lnTo>
                  <a:lnTo>
                    <a:pt x="131" y="369"/>
                  </a:lnTo>
                  <a:lnTo>
                    <a:pt x="131" y="367"/>
                  </a:lnTo>
                  <a:lnTo>
                    <a:pt x="124" y="367"/>
                  </a:lnTo>
                  <a:lnTo>
                    <a:pt x="119" y="362"/>
                  </a:lnTo>
                  <a:lnTo>
                    <a:pt x="117" y="362"/>
                  </a:lnTo>
                  <a:lnTo>
                    <a:pt x="115" y="358"/>
                  </a:lnTo>
                  <a:lnTo>
                    <a:pt x="113" y="358"/>
                  </a:lnTo>
                  <a:lnTo>
                    <a:pt x="113" y="358"/>
                  </a:lnTo>
                  <a:lnTo>
                    <a:pt x="112" y="357"/>
                  </a:lnTo>
                  <a:lnTo>
                    <a:pt x="112" y="353"/>
                  </a:lnTo>
                  <a:lnTo>
                    <a:pt x="103" y="346"/>
                  </a:lnTo>
                  <a:lnTo>
                    <a:pt x="103" y="343"/>
                  </a:lnTo>
                  <a:lnTo>
                    <a:pt x="103" y="343"/>
                  </a:lnTo>
                  <a:lnTo>
                    <a:pt x="101" y="341"/>
                  </a:lnTo>
                  <a:lnTo>
                    <a:pt x="101" y="341"/>
                  </a:lnTo>
                  <a:lnTo>
                    <a:pt x="100" y="341"/>
                  </a:lnTo>
                  <a:lnTo>
                    <a:pt x="100" y="339"/>
                  </a:lnTo>
                  <a:lnTo>
                    <a:pt x="101" y="337"/>
                  </a:lnTo>
                  <a:lnTo>
                    <a:pt x="103" y="337"/>
                  </a:lnTo>
                  <a:lnTo>
                    <a:pt x="103" y="334"/>
                  </a:lnTo>
                  <a:lnTo>
                    <a:pt x="100" y="330"/>
                  </a:lnTo>
                  <a:lnTo>
                    <a:pt x="98" y="329"/>
                  </a:lnTo>
                  <a:lnTo>
                    <a:pt x="98" y="327"/>
                  </a:lnTo>
                  <a:lnTo>
                    <a:pt x="96" y="327"/>
                  </a:lnTo>
                  <a:lnTo>
                    <a:pt x="96" y="329"/>
                  </a:lnTo>
                  <a:lnTo>
                    <a:pt x="94" y="329"/>
                  </a:lnTo>
                  <a:lnTo>
                    <a:pt x="91" y="330"/>
                  </a:lnTo>
                  <a:lnTo>
                    <a:pt x="91" y="329"/>
                  </a:lnTo>
                  <a:lnTo>
                    <a:pt x="89" y="327"/>
                  </a:lnTo>
                  <a:lnTo>
                    <a:pt x="89" y="325"/>
                  </a:lnTo>
                  <a:lnTo>
                    <a:pt x="82" y="329"/>
                  </a:lnTo>
                  <a:lnTo>
                    <a:pt x="80" y="330"/>
                  </a:lnTo>
                  <a:lnTo>
                    <a:pt x="79" y="332"/>
                  </a:lnTo>
                  <a:lnTo>
                    <a:pt x="77" y="330"/>
                  </a:lnTo>
                  <a:lnTo>
                    <a:pt x="75" y="330"/>
                  </a:lnTo>
                  <a:lnTo>
                    <a:pt x="75" y="329"/>
                  </a:lnTo>
                  <a:lnTo>
                    <a:pt x="70" y="330"/>
                  </a:lnTo>
                  <a:lnTo>
                    <a:pt x="70" y="330"/>
                  </a:lnTo>
                  <a:lnTo>
                    <a:pt x="68" y="330"/>
                  </a:lnTo>
                  <a:lnTo>
                    <a:pt x="68" y="334"/>
                  </a:lnTo>
                  <a:lnTo>
                    <a:pt x="70" y="334"/>
                  </a:lnTo>
                  <a:lnTo>
                    <a:pt x="70" y="339"/>
                  </a:lnTo>
                  <a:lnTo>
                    <a:pt x="70" y="339"/>
                  </a:lnTo>
                  <a:lnTo>
                    <a:pt x="70" y="343"/>
                  </a:lnTo>
                  <a:lnTo>
                    <a:pt x="70" y="346"/>
                  </a:lnTo>
                  <a:lnTo>
                    <a:pt x="75" y="346"/>
                  </a:lnTo>
                  <a:lnTo>
                    <a:pt x="75" y="344"/>
                  </a:lnTo>
                  <a:lnTo>
                    <a:pt x="79" y="344"/>
                  </a:lnTo>
                  <a:lnTo>
                    <a:pt x="82" y="346"/>
                  </a:lnTo>
                  <a:lnTo>
                    <a:pt x="82" y="346"/>
                  </a:lnTo>
                  <a:lnTo>
                    <a:pt x="79" y="348"/>
                  </a:lnTo>
                  <a:lnTo>
                    <a:pt x="77" y="350"/>
                  </a:lnTo>
                  <a:lnTo>
                    <a:pt x="75" y="350"/>
                  </a:lnTo>
                  <a:lnTo>
                    <a:pt x="75" y="351"/>
                  </a:lnTo>
                  <a:lnTo>
                    <a:pt x="73" y="351"/>
                  </a:lnTo>
                  <a:lnTo>
                    <a:pt x="73" y="350"/>
                  </a:lnTo>
                  <a:lnTo>
                    <a:pt x="72" y="351"/>
                  </a:lnTo>
                  <a:lnTo>
                    <a:pt x="72" y="355"/>
                  </a:lnTo>
                  <a:lnTo>
                    <a:pt x="73" y="357"/>
                  </a:lnTo>
                  <a:lnTo>
                    <a:pt x="73" y="360"/>
                  </a:lnTo>
                  <a:lnTo>
                    <a:pt x="80" y="360"/>
                  </a:lnTo>
                  <a:lnTo>
                    <a:pt x="82" y="362"/>
                  </a:lnTo>
                  <a:lnTo>
                    <a:pt x="84" y="364"/>
                  </a:lnTo>
                  <a:lnTo>
                    <a:pt x="87" y="365"/>
                  </a:lnTo>
                  <a:lnTo>
                    <a:pt x="84" y="367"/>
                  </a:lnTo>
                  <a:lnTo>
                    <a:pt x="82" y="365"/>
                  </a:lnTo>
                  <a:lnTo>
                    <a:pt x="80" y="364"/>
                  </a:lnTo>
                  <a:lnTo>
                    <a:pt x="77" y="364"/>
                  </a:lnTo>
                  <a:lnTo>
                    <a:pt x="75" y="364"/>
                  </a:lnTo>
                  <a:lnTo>
                    <a:pt x="73" y="364"/>
                  </a:lnTo>
                  <a:lnTo>
                    <a:pt x="73" y="367"/>
                  </a:lnTo>
                  <a:lnTo>
                    <a:pt x="73" y="367"/>
                  </a:lnTo>
                  <a:lnTo>
                    <a:pt x="72" y="369"/>
                  </a:lnTo>
                  <a:lnTo>
                    <a:pt x="72" y="369"/>
                  </a:lnTo>
                  <a:lnTo>
                    <a:pt x="70" y="369"/>
                  </a:lnTo>
                  <a:lnTo>
                    <a:pt x="70" y="367"/>
                  </a:lnTo>
                  <a:lnTo>
                    <a:pt x="70" y="367"/>
                  </a:lnTo>
                  <a:lnTo>
                    <a:pt x="70" y="364"/>
                  </a:lnTo>
                  <a:lnTo>
                    <a:pt x="70" y="364"/>
                  </a:lnTo>
                  <a:lnTo>
                    <a:pt x="70" y="362"/>
                  </a:lnTo>
                  <a:lnTo>
                    <a:pt x="68" y="362"/>
                  </a:lnTo>
                  <a:lnTo>
                    <a:pt x="68" y="360"/>
                  </a:lnTo>
                  <a:lnTo>
                    <a:pt x="68" y="360"/>
                  </a:lnTo>
                  <a:lnTo>
                    <a:pt x="70" y="358"/>
                  </a:lnTo>
                  <a:lnTo>
                    <a:pt x="68" y="353"/>
                  </a:lnTo>
                  <a:lnTo>
                    <a:pt x="68" y="353"/>
                  </a:lnTo>
                  <a:lnTo>
                    <a:pt x="68" y="351"/>
                  </a:lnTo>
                  <a:lnTo>
                    <a:pt x="65" y="351"/>
                  </a:lnTo>
                  <a:lnTo>
                    <a:pt x="65" y="353"/>
                  </a:lnTo>
                  <a:lnTo>
                    <a:pt x="63" y="353"/>
                  </a:lnTo>
                  <a:lnTo>
                    <a:pt x="63" y="360"/>
                  </a:lnTo>
                  <a:lnTo>
                    <a:pt x="61" y="358"/>
                  </a:lnTo>
                  <a:lnTo>
                    <a:pt x="59" y="358"/>
                  </a:lnTo>
                  <a:lnTo>
                    <a:pt x="59" y="358"/>
                  </a:lnTo>
                  <a:lnTo>
                    <a:pt x="56" y="358"/>
                  </a:lnTo>
                  <a:lnTo>
                    <a:pt x="56" y="355"/>
                  </a:lnTo>
                  <a:lnTo>
                    <a:pt x="52" y="355"/>
                  </a:lnTo>
                  <a:lnTo>
                    <a:pt x="49" y="355"/>
                  </a:lnTo>
                  <a:lnTo>
                    <a:pt x="51" y="358"/>
                  </a:lnTo>
                  <a:lnTo>
                    <a:pt x="51" y="362"/>
                  </a:lnTo>
                  <a:lnTo>
                    <a:pt x="52" y="362"/>
                  </a:lnTo>
                  <a:lnTo>
                    <a:pt x="56" y="364"/>
                  </a:lnTo>
                  <a:lnTo>
                    <a:pt x="59" y="364"/>
                  </a:lnTo>
                  <a:lnTo>
                    <a:pt x="61" y="364"/>
                  </a:lnTo>
                  <a:lnTo>
                    <a:pt x="63" y="362"/>
                  </a:lnTo>
                  <a:lnTo>
                    <a:pt x="65" y="362"/>
                  </a:lnTo>
                  <a:lnTo>
                    <a:pt x="65" y="367"/>
                  </a:lnTo>
                  <a:lnTo>
                    <a:pt x="59" y="367"/>
                  </a:lnTo>
                  <a:lnTo>
                    <a:pt x="56" y="367"/>
                  </a:lnTo>
                  <a:lnTo>
                    <a:pt x="52" y="367"/>
                  </a:lnTo>
                  <a:lnTo>
                    <a:pt x="51" y="369"/>
                  </a:lnTo>
                  <a:lnTo>
                    <a:pt x="49" y="371"/>
                  </a:lnTo>
                  <a:lnTo>
                    <a:pt x="49" y="372"/>
                  </a:lnTo>
                  <a:lnTo>
                    <a:pt x="49" y="374"/>
                  </a:lnTo>
                  <a:lnTo>
                    <a:pt x="52" y="374"/>
                  </a:lnTo>
                  <a:lnTo>
                    <a:pt x="52" y="371"/>
                  </a:lnTo>
                  <a:lnTo>
                    <a:pt x="56" y="371"/>
                  </a:lnTo>
                  <a:lnTo>
                    <a:pt x="56" y="374"/>
                  </a:lnTo>
                  <a:lnTo>
                    <a:pt x="65" y="374"/>
                  </a:lnTo>
                  <a:lnTo>
                    <a:pt x="65" y="376"/>
                  </a:lnTo>
                  <a:lnTo>
                    <a:pt x="73" y="376"/>
                  </a:lnTo>
                  <a:lnTo>
                    <a:pt x="73" y="376"/>
                  </a:lnTo>
                  <a:lnTo>
                    <a:pt x="73" y="376"/>
                  </a:lnTo>
                  <a:lnTo>
                    <a:pt x="73" y="376"/>
                  </a:lnTo>
                  <a:lnTo>
                    <a:pt x="73" y="376"/>
                  </a:lnTo>
                  <a:lnTo>
                    <a:pt x="79" y="376"/>
                  </a:lnTo>
                  <a:lnTo>
                    <a:pt x="77" y="378"/>
                  </a:lnTo>
                  <a:lnTo>
                    <a:pt x="75" y="379"/>
                  </a:lnTo>
                  <a:lnTo>
                    <a:pt x="75" y="379"/>
                  </a:lnTo>
                  <a:lnTo>
                    <a:pt x="77" y="379"/>
                  </a:lnTo>
                  <a:lnTo>
                    <a:pt x="77" y="381"/>
                  </a:lnTo>
                  <a:lnTo>
                    <a:pt x="80" y="379"/>
                  </a:lnTo>
                  <a:lnTo>
                    <a:pt x="80" y="379"/>
                  </a:lnTo>
                  <a:lnTo>
                    <a:pt x="80" y="381"/>
                  </a:lnTo>
                  <a:lnTo>
                    <a:pt x="80" y="381"/>
                  </a:lnTo>
                  <a:lnTo>
                    <a:pt x="82" y="381"/>
                  </a:lnTo>
                  <a:lnTo>
                    <a:pt x="82" y="379"/>
                  </a:lnTo>
                  <a:lnTo>
                    <a:pt x="84" y="379"/>
                  </a:lnTo>
                  <a:lnTo>
                    <a:pt x="84" y="381"/>
                  </a:lnTo>
                  <a:lnTo>
                    <a:pt x="86" y="381"/>
                  </a:lnTo>
                  <a:lnTo>
                    <a:pt x="87" y="381"/>
                  </a:lnTo>
                  <a:lnTo>
                    <a:pt x="89" y="379"/>
                  </a:lnTo>
                  <a:lnTo>
                    <a:pt x="93" y="379"/>
                  </a:lnTo>
                  <a:lnTo>
                    <a:pt x="93" y="378"/>
                  </a:lnTo>
                  <a:lnTo>
                    <a:pt x="96" y="378"/>
                  </a:lnTo>
                  <a:lnTo>
                    <a:pt x="96" y="376"/>
                  </a:lnTo>
                  <a:lnTo>
                    <a:pt x="101" y="376"/>
                  </a:lnTo>
                  <a:lnTo>
                    <a:pt x="101" y="376"/>
                  </a:lnTo>
                  <a:lnTo>
                    <a:pt x="103" y="376"/>
                  </a:lnTo>
                  <a:lnTo>
                    <a:pt x="103" y="379"/>
                  </a:lnTo>
                  <a:lnTo>
                    <a:pt x="105" y="383"/>
                  </a:lnTo>
                  <a:lnTo>
                    <a:pt x="107" y="383"/>
                  </a:lnTo>
                  <a:lnTo>
                    <a:pt x="110" y="385"/>
                  </a:lnTo>
                  <a:lnTo>
                    <a:pt x="110" y="388"/>
                  </a:lnTo>
                  <a:lnTo>
                    <a:pt x="113" y="386"/>
                  </a:lnTo>
                  <a:lnTo>
                    <a:pt x="115" y="385"/>
                  </a:lnTo>
                  <a:lnTo>
                    <a:pt x="119" y="379"/>
                  </a:lnTo>
                  <a:lnTo>
                    <a:pt x="119" y="376"/>
                  </a:lnTo>
                  <a:lnTo>
                    <a:pt x="122" y="376"/>
                  </a:lnTo>
                  <a:lnTo>
                    <a:pt x="124" y="379"/>
                  </a:lnTo>
                  <a:lnTo>
                    <a:pt x="124" y="378"/>
                  </a:lnTo>
                  <a:lnTo>
                    <a:pt x="129" y="378"/>
                  </a:lnTo>
                  <a:lnTo>
                    <a:pt x="134" y="376"/>
                  </a:lnTo>
                  <a:lnTo>
                    <a:pt x="138" y="376"/>
                  </a:lnTo>
                  <a:lnTo>
                    <a:pt x="143" y="376"/>
                  </a:lnTo>
                  <a:lnTo>
                    <a:pt x="145" y="374"/>
                  </a:lnTo>
                  <a:lnTo>
                    <a:pt x="145" y="374"/>
                  </a:lnTo>
                  <a:lnTo>
                    <a:pt x="145" y="372"/>
                  </a:lnTo>
                  <a:lnTo>
                    <a:pt x="140" y="371"/>
                  </a:lnTo>
                  <a:lnTo>
                    <a:pt x="140" y="371"/>
                  </a:lnTo>
                  <a:close/>
                  <a:moveTo>
                    <a:pt x="117" y="376"/>
                  </a:moveTo>
                  <a:lnTo>
                    <a:pt x="107" y="376"/>
                  </a:lnTo>
                  <a:lnTo>
                    <a:pt x="107" y="376"/>
                  </a:lnTo>
                  <a:lnTo>
                    <a:pt x="110" y="376"/>
                  </a:lnTo>
                  <a:lnTo>
                    <a:pt x="110" y="374"/>
                  </a:lnTo>
                  <a:lnTo>
                    <a:pt x="115" y="374"/>
                  </a:lnTo>
                  <a:lnTo>
                    <a:pt x="115" y="376"/>
                  </a:lnTo>
                  <a:lnTo>
                    <a:pt x="117" y="376"/>
                  </a:lnTo>
                  <a:lnTo>
                    <a:pt x="117" y="376"/>
                  </a:lnTo>
                  <a:close/>
                  <a:moveTo>
                    <a:pt x="47" y="357"/>
                  </a:moveTo>
                  <a:lnTo>
                    <a:pt x="47" y="357"/>
                  </a:lnTo>
                  <a:lnTo>
                    <a:pt x="45" y="353"/>
                  </a:lnTo>
                  <a:lnTo>
                    <a:pt x="47" y="353"/>
                  </a:lnTo>
                  <a:lnTo>
                    <a:pt x="49" y="350"/>
                  </a:lnTo>
                  <a:lnTo>
                    <a:pt x="45" y="350"/>
                  </a:lnTo>
                  <a:lnTo>
                    <a:pt x="45" y="348"/>
                  </a:lnTo>
                  <a:lnTo>
                    <a:pt x="42" y="348"/>
                  </a:lnTo>
                  <a:lnTo>
                    <a:pt x="40" y="344"/>
                  </a:lnTo>
                  <a:lnTo>
                    <a:pt x="37" y="343"/>
                  </a:lnTo>
                  <a:lnTo>
                    <a:pt x="37" y="343"/>
                  </a:lnTo>
                  <a:lnTo>
                    <a:pt x="37" y="341"/>
                  </a:lnTo>
                  <a:lnTo>
                    <a:pt x="35" y="339"/>
                  </a:lnTo>
                  <a:lnTo>
                    <a:pt x="31" y="339"/>
                  </a:lnTo>
                  <a:lnTo>
                    <a:pt x="28" y="351"/>
                  </a:lnTo>
                  <a:lnTo>
                    <a:pt x="31" y="351"/>
                  </a:lnTo>
                  <a:lnTo>
                    <a:pt x="33" y="353"/>
                  </a:lnTo>
                  <a:lnTo>
                    <a:pt x="33" y="353"/>
                  </a:lnTo>
                  <a:lnTo>
                    <a:pt x="33" y="353"/>
                  </a:lnTo>
                  <a:lnTo>
                    <a:pt x="33" y="355"/>
                  </a:lnTo>
                  <a:lnTo>
                    <a:pt x="37" y="353"/>
                  </a:lnTo>
                  <a:lnTo>
                    <a:pt x="37" y="358"/>
                  </a:lnTo>
                  <a:lnTo>
                    <a:pt x="38" y="358"/>
                  </a:lnTo>
                  <a:lnTo>
                    <a:pt x="38" y="360"/>
                  </a:lnTo>
                  <a:lnTo>
                    <a:pt x="40" y="360"/>
                  </a:lnTo>
                  <a:lnTo>
                    <a:pt x="42" y="360"/>
                  </a:lnTo>
                  <a:lnTo>
                    <a:pt x="42" y="358"/>
                  </a:lnTo>
                  <a:lnTo>
                    <a:pt x="42" y="360"/>
                  </a:lnTo>
                  <a:lnTo>
                    <a:pt x="44" y="362"/>
                  </a:lnTo>
                  <a:lnTo>
                    <a:pt x="47" y="362"/>
                  </a:lnTo>
                  <a:lnTo>
                    <a:pt x="47" y="360"/>
                  </a:lnTo>
                  <a:lnTo>
                    <a:pt x="49" y="360"/>
                  </a:lnTo>
                  <a:lnTo>
                    <a:pt x="47" y="357"/>
                  </a:lnTo>
                  <a:close/>
                  <a:moveTo>
                    <a:pt x="161" y="367"/>
                  </a:moveTo>
                  <a:lnTo>
                    <a:pt x="161" y="369"/>
                  </a:lnTo>
                  <a:lnTo>
                    <a:pt x="159" y="369"/>
                  </a:lnTo>
                  <a:lnTo>
                    <a:pt x="159" y="371"/>
                  </a:lnTo>
                  <a:lnTo>
                    <a:pt x="157" y="371"/>
                  </a:lnTo>
                  <a:lnTo>
                    <a:pt x="157" y="374"/>
                  </a:lnTo>
                  <a:lnTo>
                    <a:pt x="161" y="374"/>
                  </a:lnTo>
                  <a:lnTo>
                    <a:pt x="162" y="374"/>
                  </a:lnTo>
                  <a:lnTo>
                    <a:pt x="162" y="376"/>
                  </a:lnTo>
                  <a:lnTo>
                    <a:pt x="164" y="374"/>
                  </a:lnTo>
                  <a:lnTo>
                    <a:pt x="166" y="374"/>
                  </a:lnTo>
                  <a:lnTo>
                    <a:pt x="169" y="374"/>
                  </a:lnTo>
                  <a:lnTo>
                    <a:pt x="169" y="371"/>
                  </a:lnTo>
                  <a:lnTo>
                    <a:pt x="164" y="371"/>
                  </a:lnTo>
                  <a:lnTo>
                    <a:pt x="162" y="369"/>
                  </a:lnTo>
                  <a:lnTo>
                    <a:pt x="162" y="369"/>
                  </a:lnTo>
                  <a:lnTo>
                    <a:pt x="161" y="367"/>
                  </a:lnTo>
                  <a:close/>
                  <a:moveTo>
                    <a:pt x="550" y="372"/>
                  </a:moveTo>
                  <a:lnTo>
                    <a:pt x="550" y="371"/>
                  </a:lnTo>
                  <a:lnTo>
                    <a:pt x="550" y="371"/>
                  </a:lnTo>
                  <a:lnTo>
                    <a:pt x="550" y="374"/>
                  </a:lnTo>
                  <a:lnTo>
                    <a:pt x="552" y="374"/>
                  </a:lnTo>
                  <a:lnTo>
                    <a:pt x="552" y="376"/>
                  </a:lnTo>
                  <a:lnTo>
                    <a:pt x="553" y="378"/>
                  </a:lnTo>
                  <a:lnTo>
                    <a:pt x="553" y="379"/>
                  </a:lnTo>
                  <a:lnTo>
                    <a:pt x="557" y="379"/>
                  </a:lnTo>
                  <a:lnTo>
                    <a:pt x="559" y="379"/>
                  </a:lnTo>
                  <a:lnTo>
                    <a:pt x="559" y="378"/>
                  </a:lnTo>
                  <a:lnTo>
                    <a:pt x="560" y="378"/>
                  </a:lnTo>
                  <a:lnTo>
                    <a:pt x="559" y="372"/>
                  </a:lnTo>
                  <a:lnTo>
                    <a:pt x="550" y="372"/>
                  </a:lnTo>
                  <a:close/>
                  <a:moveTo>
                    <a:pt x="58" y="376"/>
                  </a:moveTo>
                  <a:lnTo>
                    <a:pt x="56" y="376"/>
                  </a:lnTo>
                  <a:lnTo>
                    <a:pt x="58" y="378"/>
                  </a:lnTo>
                  <a:lnTo>
                    <a:pt x="59" y="378"/>
                  </a:lnTo>
                  <a:lnTo>
                    <a:pt x="61" y="378"/>
                  </a:lnTo>
                  <a:lnTo>
                    <a:pt x="61" y="376"/>
                  </a:lnTo>
                  <a:lnTo>
                    <a:pt x="58" y="376"/>
                  </a:lnTo>
                  <a:lnTo>
                    <a:pt x="58" y="376"/>
                  </a:lnTo>
                  <a:close/>
                  <a:moveTo>
                    <a:pt x="61" y="383"/>
                  </a:moveTo>
                  <a:lnTo>
                    <a:pt x="65" y="385"/>
                  </a:lnTo>
                  <a:lnTo>
                    <a:pt x="68" y="385"/>
                  </a:lnTo>
                  <a:lnTo>
                    <a:pt x="68" y="385"/>
                  </a:lnTo>
                  <a:lnTo>
                    <a:pt x="68" y="383"/>
                  </a:lnTo>
                  <a:lnTo>
                    <a:pt x="68" y="381"/>
                  </a:lnTo>
                  <a:lnTo>
                    <a:pt x="70" y="381"/>
                  </a:lnTo>
                  <a:lnTo>
                    <a:pt x="70" y="381"/>
                  </a:lnTo>
                  <a:lnTo>
                    <a:pt x="70" y="379"/>
                  </a:lnTo>
                  <a:lnTo>
                    <a:pt x="72" y="379"/>
                  </a:lnTo>
                  <a:lnTo>
                    <a:pt x="72" y="379"/>
                  </a:lnTo>
                  <a:lnTo>
                    <a:pt x="66" y="379"/>
                  </a:lnTo>
                  <a:lnTo>
                    <a:pt x="61" y="379"/>
                  </a:lnTo>
                  <a:lnTo>
                    <a:pt x="61" y="383"/>
                  </a:lnTo>
                  <a:close/>
                  <a:moveTo>
                    <a:pt x="101" y="388"/>
                  </a:moveTo>
                  <a:lnTo>
                    <a:pt x="101" y="379"/>
                  </a:lnTo>
                  <a:lnTo>
                    <a:pt x="91" y="379"/>
                  </a:lnTo>
                  <a:lnTo>
                    <a:pt x="91" y="381"/>
                  </a:lnTo>
                  <a:lnTo>
                    <a:pt x="86" y="383"/>
                  </a:lnTo>
                  <a:lnTo>
                    <a:pt x="86" y="383"/>
                  </a:lnTo>
                  <a:lnTo>
                    <a:pt x="86" y="383"/>
                  </a:lnTo>
                  <a:lnTo>
                    <a:pt x="86" y="383"/>
                  </a:lnTo>
                  <a:lnTo>
                    <a:pt x="77" y="383"/>
                  </a:lnTo>
                  <a:lnTo>
                    <a:pt x="77" y="385"/>
                  </a:lnTo>
                  <a:lnTo>
                    <a:pt x="75" y="385"/>
                  </a:lnTo>
                  <a:lnTo>
                    <a:pt x="77" y="388"/>
                  </a:lnTo>
                  <a:lnTo>
                    <a:pt x="89" y="393"/>
                  </a:lnTo>
                  <a:lnTo>
                    <a:pt x="89" y="392"/>
                  </a:lnTo>
                  <a:lnTo>
                    <a:pt x="91" y="392"/>
                  </a:lnTo>
                  <a:lnTo>
                    <a:pt x="89" y="388"/>
                  </a:lnTo>
                  <a:lnTo>
                    <a:pt x="94" y="386"/>
                  </a:lnTo>
                  <a:lnTo>
                    <a:pt x="98" y="386"/>
                  </a:lnTo>
                  <a:lnTo>
                    <a:pt x="101" y="388"/>
                  </a:lnTo>
                  <a:close/>
                  <a:moveTo>
                    <a:pt x="98" y="390"/>
                  </a:moveTo>
                  <a:lnTo>
                    <a:pt x="98" y="392"/>
                  </a:lnTo>
                  <a:lnTo>
                    <a:pt x="100" y="393"/>
                  </a:lnTo>
                  <a:lnTo>
                    <a:pt x="100" y="397"/>
                  </a:lnTo>
                  <a:lnTo>
                    <a:pt x="103" y="397"/>
                  </a:lnTo>
                  <a:lnTo>
                    <a:pt x="103" y="393"/>
                  </a:lnTo>
                  <a:lnTo>
                    <a:pt x="103" y="392"/>
                  </a:lnTo>
                  <a:lnTo>
                    <a:pt x="101" y="390"/>
                  </a:lnTo>
                  <a:lnTo>
                    <a:pt x="98" y="390"/>
                  </a:lnTo>
                  <a:close/>
                  <a:moveTo>
                    <a:pt x="112" y="397"/>
                  </a:moveTo>
                  <a:lnTo>
                    <a:pt x="115" y="397"/>
                  </a:lnTo>
                  <a:lnTo>
                    <a:pt x="115" y="395"/>
                  </a:lnTo>
                  <a:lnTo>
                    <a:pt x="110" y="395"/>
                  </a:lnTo>
                  <a:lnTo>
                    <a:pt x="112" y="397"/>
                  </a:lnTo>
                  <a:close/>
                  <a:moveTo>
                    <a:pt x="108" y="400"/>
                  </a:moveTo>
                  <a:lnTo>
                    <a:pt x="107" y="402"/>
                  </a:lnTo>
                  <a:lnTo>
                    <a:pt x="110" y="402"/>
                  </a:lnTo>
                  <a:lnTo>
                    <a:pt x="110" y="402"/>
                  </a:lnTo>
                  <a:lnTo>
                    <a:pt x="108" y="40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en-US" b="1">
                <a:solidFill>
                  <a:prstClr val="black"/>
                </a:solidFill>
                <a:latin typeface="Arial" panose="020B0604020202020204" pitchFamily="34" charset="0"/>
                <a:cs typeface="Arial" panose="020B0604020202020204" pitchFamily="34" charset="0"/>
              </a:endParaRPr>
            </a:p>
          </p:txBody>
        </p:sp>
      </p:grpSp>
      <p:grpSp>
        <p:nvGrpSpPr>
          <p:cNvPr id="6" name="Group 5"/>
          <p:cNvGrpSpPr/>
          <p:nvPr/>
        </p:nvGrpSpPr>
        <p:grpSpPr>
          <a:xfrm>
            <a:off x="832534" y="1112023"/>
            <a:ext cx="7018585" cy="5373103"/>
            <a:chOff x="1651566" y="1489528"/>
            <a:chExt cx="5840868" cy="5373103"/>
          </a:xfrm>
        </p:grpSpPr>
        <p:sp>
          <p:nvSpPr>
            <p:cNvPr id="108" name="TextBox 107"/>
            <p:cNvSpPr txBox="1"/>
            <p:nvPr/>
          </p:nvSpPr>
          <p:spPr>
            <a:xfrm>
              <a:off x="6158288" y="1489528"/>
              <a:ext cx="242374" cy="338554"/>
            </a:xfrm>
            <a:prstGeom prst="rect">
              <a:avLst/>
            </a:prstGeom>
            <a:noFill/>
          </p:spPr>
          <p:txBody>
            <a:bodyPr wrap="none" rtlCol="0">
              <a:spAutoFit/>
            </a:bodyPr>
            <a:lstStyle/>
            <a:p>
              <a:r>
                <a:rPr lang="en-US" sz="1600" dirty="0" smtClean="0">
                  <a:solidFill>
                    <a:prstClr val="black">
                      <a:lumMod val="50000"/>
                    </a:prstClr>
                  </a:solidFill>
                  <a:latin typeface="Arial" panose="020B0604020202020204" pitchFamily="34" charset="0"/>
                  <a:cs typeface="Arial" panose="020B0604020202020204" pitchFamily="34" charset="0"/>
                </a:rPr>
                <a:t>.</a:t>
              </a:r>
              <a:endParaRPr lang="en-US" sz="1600" dirty="0">
                <a:solidFill>
                  <a:prstClr val="black">
                    <a:lumMod val="50000"/>
                  </a:prstClr>
                </a:solidFill>
                <a:latin typeface="Arial" panose="020B0604020202020204" pitchFamily="34" charset="0"/>
                <a:cs typeface="Arial" panose="020B0604020202020204" pitchFamily="34" charset="0"/>
              </a:endParaRPr>
            </a:p>
          </p:txBody>
        </p:sp>
        <p:grpSp>
          <p:nvGrpSpPr>
            <p:cNvPr id="16" name="Group 15"/>
            <p:cNvGrpSpPr/>
            <p:nvPr/>
          </p:nvGrpSpPr>
          <p:grpSpPr>
            <a:xfrm>
              <a:off x="1651566" y="2194315"/>
              <a:ext cx="5840868" cy="4668316"/>
              <a:chOff x="1779132" y="2034862"/>
              <a:chExt cx="5840868" cy="4668316"/>
            </a:xfrm>
          </p:grpSpPr>
          <p:grpSp>
            <p:nvGrpSpPr>
              <p:cNvPr id="14" name="Group 13"/>
              <p:cNvGrpSpPr/>
              <p:nvPr/>
            </p:nvGrpSpPr>
            <p:grpSpPr>
              <a:xfrm>
                <a:off x="1779132" y="3844162"/>
                <a:ext cx="5840868" cy="2859016"/>
                <a:chOff x="1779132" y="3844162"/>
                <a:chExt cx="5840868" cy="2859016"/>
              </a:xfrm>
            </p:grpSpPr>
            <p:grpSp>
              <p:nvGrpSpPr>
                <p:cNvPr id="4" name="Group 3"/>
                <p:cNvGrpSpPr/>
                <p:nvPr/>
              </p:nvGrpSpPr>
              <p:grpSpPr>
                <a:xfrm>
                  <a:off x="1779132" y="5810222"/>
                  <a:ext cx="5840868" cy="892956"/>
                  <a:chOff x="1779132" y="5441922"/>
                  <a:chExt cx="5840868" cy="892956"/>
                </a:xfrm>
                <a:effectLst>
                  <a:outerShdw blurRad="50800" dist="38100" dir="5400000" algn="t" rotWithShape="0">
                    <a:prstClr val="black">
                      <a:alpha val="40000"/>
                    </a:prstClr>
                  </a:outerShdw>
                </a:effectLst>
              </p:grpSpPr>
              <p:grpSp>
                <p:nvGrpSpPr>
                  <p:cNvPr id="2" name="Group 1"/>
                  <p:cNvGrpSpPr/>
                  <p:nvPr/>
                </p:nvGrpSpPr>
                <p:grpSpPr>
                  <a:xfrm>
                    <a:off x="1779132" y="5441922"/>
                    <a:ext cx="5840868" cy="892956"/>
                    <a:chOff x="1779132" y="5441922"/>
                    <a:chExt cx="5840868" cy="892956"/>
                  </a:xfrm>
                </p:grpSpPr>
                <p:sp>
                  <p:nvSpPr>
                    <p:cNvPr id="77" name="Rectangle 37"/>
                    <p:cNvSpPr/>
                    <p:nvPr/>
                  </p:nvSpPr>
                  <p:spPr>
                    <a:xfrm>
                      <a:off x="1780816" y="5441922"/>
                      <a:ext cx="5837499" cy="270308"/>
                    </a:xfrm>
                    <a:custGeom>
                      <a:avLst/>
                      <a:gdLst>
                        <a:gd name="connsiteX0" fmla="*/ 0 w 6029844"/>
                        <a:gd name="connsiteY0" fmla="*/ 0 h 665631"/>
                        <a:gd name="connsiteX1" fmla="*/ 6029844 w 6029844"/>
                        <a:gd name="connsiteY1" fmla="*/ 0 h 665631"/>
                        <a:gd name="connsiteX2" fmla="*/ 6029844 w 6029844"/>
                        <a:gd name="connsiteY2" fmla="*/ 665631 h 665631"/>
                        <a:gd name="connsiteX3" fmla="*/ 0 w 6029844"/>
                        <a:gd name="connsiteY3" fmla="*/ 665631 h 665631"/>
                        <a:gd name="connsiteX4" fmla="*/ 0 w 6029844"/>
                        <a:gd name="connsiteY4" fmla="*/ 0 h 665631"/>
                        <a:gd name="connsiteX0" fmla="*/ 266131 w 6029844"/>
                        <a:gd name="connsiteY0" fmla="*/ 170597 h 665631"/>
                        <a:gd name="connsiteX1" fmla="*/ 6029844 w 6029844"/>
                        <a:gd name="connsiteY1" fmla="*/ 0 h 665631"/>
                        <a:gd name="connsiteX2" fmla="*/ 6029844 w 6029844"/>
                        <a:gd name="connsiteY2" fmla="*/ 665631 h 665631"/>
                        <a:gd name="connsiteX3" fmla="*/ 0 w 6029844"/>
                        <a:gd name="connsiteY3" fmla="*/ 665631 h 665631"/>
                        <a:gd name="connsiteX4" fmla="*/ 266131 w 6029844"/>
                        <a:gd name="connsiteY4" fmla="*/ 170597 h 665631"/>
                        <a:gd name="connsiteX0" fmla="*/ 266131 w 6029844"/>
                        <a:gd name="connsiteY0" fmla="*/ 0 h 495034"/>
                        <a:gd name="connsiteX1" fmla="*/ 5811480 w 6029844"/>
                        <a:gd name="connsiteY1" fmla="*/ 20471 h 495034"/>
                        <a:gd name="connsiteX2" fmla="*/ 6029844 w 6029844"/>
                        <a:gd name="connsiteY2" fmla="*/ 495034 h 495034"/>
                        <a:gd name="connsiteX3" fmla="*/ 0 w 6029844"/>
                        <a:gd name="connsiteY3" fmla="*/ 495034 h 495034"/>
                        <a:gd name="connsiteX4" fmla="*/ 266131 w 6029844"/>
                        <a:gd name="connsiteY4" fmla="*/ 0 h 495034"/>
                        <a:gd name="connsiteX0" fmla="*/ 266131 w 6029844"/>
                        <a:gd name="connsiteY0" fmla="*/ 4929 h 499963"/>
                        <a:gd name="connsiteX1" fmla="*/ 5817830 w 6029844"/>
                        <a:gd name="connsiteY1" fmla="*/ 0 h 499963"/>
                        <a:gd name="connsiteX2" fmla="*/ 6029844 w 6029844"/>
                        <a:gd name="connsiteY2" fmla="*/ 499963 h 499963"/>
                        <a:gd name="connsiteX3" fmla="*/ 0 w 6029844"/>
                        <a:gd name="connsiteY3" fmla="*/ 499963 h 499963"/>
                        <a:gd name="connsiteX4" fmla="*/ 266131 w 6029844"/>
                        <a:gd name="connsiteY4" fmla="*/ 4929 h 499963"/>
                        <a:gd name="connsiteX0" fmla="*/ 367731 w 6131444"/>
                        <a:gd name="connsiteY0" fmla="*/ 4929 h 499963"/>
                        <a:gd name="connsiteX1" fmla="*/ 5919430 w 6131444"/>
                        <a:gd name="connsiteY1" fmla="*/ 0 h 499963"/>
                        <a:gd name="connsiteX2" fmla="*/ 6131444 w 6131444"/>
                        <a:gd name="connsiteY2" fmla="*/ 499963 h 499963"/>
                        <a:gd name="connsiteX3" fmla="*/ 0 w 6131444"/>
                        <a:gd name="connsiteY3" fmla="*/ 290413 h 499963"/>
                        <a:gd name="connsiteX4" fmla="*/ 367731 w 6131444"/>
                        <a:gd name="connsiteY4" fmla="*/ 4929 h 499963"/>
                        <a:gd name="connsiteX0" fmla="*/ 367731 w 6302894"/>
                        <a:gd name="connsiteY0" fmla="*/ 4929 h 290413"/>
                        <a:gd name="connsiteX1" fmla="*/ 5919430 w 6302894"/>
                        <a:gd name="connsiteY1" fmla="*/ 0 h 290413"/>
                        <a:gd name="connsiteX2" fmla="*/ 6302894 w 6302894"/>
                        <a:gd name="connsiteY2" fmla="*/ 290413 h 290413"/>
                        <a:gd name="connsiteX3" fmla="*/ 0 w 6302894"/>
                        <a:gd name="connsiteY3" fmla="*/ 290413 h 290413"/>
                        <a:gd name="connsiteX4" fmla="*/ 367731 w 6302894"/>
                        <a:gd name="connsiteY4" fmla="*/ 4929 h 290413"/>
                        <a:gd name="connsiteX0" fmla="*/ 367731 w 6302894"/>
                        <a:gd name="connsiteY0" fmla="*/ 0 h 285484"/>
                        <a:gd name="connsiteX1" fmla="*/ 5880161 w 6302894"/>
                        <a:gd name="connsiteY1" fmla="*/ 681 h 285484"/>
                        <a:gd name="connsiteX2" fmla="*/ 6302894 w 6302894"/>
                        <a:gd name="connsiteY2" fmla="*/ 285484 h 285484"/>
                        <a:gd name="connsiteX3" fmla="*/ 0 w 6302894"/>
                        <a:gd name="connsiteY3" fmla="*/ 285484 h 285484"/>
                        <a:gd name="connsiteX4" fmla="*/ 367731 w 6302894"/>
                        <a:gd name="connsiteY4" fmla="*/ 0 h 285484"/>
                        <a:gd name="connsiteX0" fmla="*/ 390171 w 6302894"/>
                        <a:gd name="connsiteY0" fmla="*/ 4929 h 284803"/>
                        <a:gd name="connsiteX1" fmla="*/ 5880161 w 6302894"/>
                        <a:gd name="connsiteY1" fmla="*/ 0 h 284803"/>
                        <a:gd name="connsiteX2" fmla="*/ 6302894 w 6302894"/>
                        <a:gd name="connsiteY2" fmla="*/ 284803 h 284803"/>
                        <a:gd name="connsiteX3" fmla="*/ 0 w 6302894"/>
                        <a:gd name="connsiteY3" fmla="*/ 284803 h 284803"/>
                        <a:gd name="connsiteX4" fmla="*/ 390171 w 6302894"/>
                        <a:gd name="connsiteY4" fmla="*/ 4929 h 284803"/>
                        <a:gd name="connsiteX0" fmla="*/ 390171 w 6291675"/>
                        <a:gd name="connsiteY0" fmla="*/ 4929 h 296022"/>
                        <a:gd name="connsiteX1" fmla="*/ 5880161 w 6291675"/>
                        <a:gd name="connsiteY1" fmla="*/ 0 h 296022"/>
                        <a:gd name="connsiteX2" fmla="*/ 6291675 w 6291675"/>
                        <a:gd name="connsiteY2" fmla="*/ 296022 h 296022"/>
                        <a:gd name="connsiteX3" fmla="*/ 0 w 6291675"/>
                        <a:gd name="connsiteY3" fmla="*/ 284803 h 296022"/>
                        <a:gd name="connsiteX4" fmla="*/ 390171 w 6291675"/>
                        <a:gd name="connsiteY4" fmla="*/ 4929 h 296022"/>
                        <a:gd name="connsiteX0" fmla="*/ 390171 w 6297285"/>
                        <a:gd name="connsiteY0" fmla="*/ 4929 h 284803"/>
                        <a:gd name="connsiteX1" fmla="*/ 5880161 w 6297285"/>
                        <a:gd name="connsiteY1" fmla="*/ 0 h 284803"/>
                        <a:gd name="connsiteX2" fmla="*/ 6297285 w 6297285"/>
                        <a:gd name="connsiteY2" fmla="*/ 284803 h 284803"/>
                        <a:gd name="connsiteX3" fmla="*/ 0 w 6297285"/>
                        <a:gd name="connsiteY3" fmla="*/ 284803 h 284803"/>
                        <a:gd name="connsiteX4" fmla="*/ 390171 w 6297285"/>
                        <a:gd name="connsiteY4" fmla="*/ 4929 h 284803"/>
                        <a:gd name="connsiteX0" fmla="*/ 390171 w 6286066"/>
                        <a:gd name="connsiteY0" fmla="*/ 4929 h 290412"/>
                        <a:gd name="connsiteX1" fmla="*/ 5880161 w 6286066"/>
                        <a:gd name="connsiteY1" fmla="*/ 0 h 290412"/>
                        <a:gd name="connsiteX2" fmla="*/ 6286066 w 6286066"/>
                        <a:gd name="connsiteY2" fmla="*/ 290412 h 290412"/>
                        <a:gd name="connsiteX3" fmla="*/ 0 w 6286066"/>
                        <a:gd name="connsiteY3" fmla="*/ 284803 h 290412"/>
                        <a:gd name="connsiteX4" fmla="*/ 390171 w 6286066"/>
                        <a:gd name="connsiteY4" fmla="*/ 4929 h 290412"/>
                        <a:gd name="connsiteX0" fmla="*/ 412610 w 6308505"/>
                        <a:gd name="connsiteY0" fmla="*/ 4929 h 290413"/>
                        <a:gd name="connsiteX1" fmla="*/ 5902600 w 6308505"/>
                        <a:gd name="connsiteY1" fmla="*/ 0 h 290413"/>
                        <a:gd name="connsiteX2" fmla="*/ 6308505 w 6308505"/>
                        <a:gd name="connsiteY2" fmla="*/ 290412 h 290413"/>
                        <a:gd name="connsiteX3" fmla="*/ 0 w 6308505"/>
                        <a:gd name="connsiteY3" fmla="*/ 290413 h 290413"/>
                        <a:gd name="connsiteX4" fmla="*/ 412610 w 6308505"/>
                        <a:gd name="connsiteY4" fmla="*/ 4929 h 290413"/>
                        <a:gd name="connsiteX0" fmla="*/ 400320 w 6296215"/>
                        <a:gd name="connsiteY0" fmla="*/ 4929 h 294428"/>
                        <a:gd name="connsiteX1" fmla="*/ 5890310 w 6296215"/>
                        <a:gd name="connsiteY1" fmla="*/ 0 h 294428"/>
                        <a:gd name="connsiteX2" fmla="*/ 6296215 w 6296215"/>
                        <a:gd name="connsiteY2" fmla="*/ 290412 h 294428"/>
                        <a:gd name="connsiteX3" fmla="*/ 0 w 6296215"/>
                        <a:gd name="connsiteY3" fmla="*/ 294428 h 294428"/>
                        <a:gd name="connsiteX4" fmla="*/ 400320 w 6296215"/>
                        <a:gd name="connsiteY4" fmla="*/ 4929 h 294428"/>
                        <a:gd name="connsiteX0" fmla="*/ 400320 w 6271636"/>
                        <a:gd name="connsiteY0" fmla="*/ 4929 h 294428"/>
                        <a:gd name="connsiteX1" fmla="*/ 5890310 w 6271636"/>
                        <a:gd name="connsiteY1" fmla="*/ 0 h 294428"/>
                        <a:gd name="connsiteX2" fmla="*/ 6271636 w 6271636"/>
                        <a:gd name="connsiteY2" fmla="*/ 290412 h 294428"/>
                        <a:gd name="connsiteX3" fmla="*/ 0 w 6271636"/>
                        <a:gd name="connsiteY3" fmla="*/ 294428 h 294428"/>
                        <a:gd name="connsiteX4" fmla="*/ 400320 w 6271636"/>
                        <a:gd name="connsiteY4" fmla="*/ 4929 h 294428"/>
                        <a:gd name="connsiteX0" fmla="*/ 400320 w 6283927"/>
                        <a:gd name="connsiteY0" fmla="*/ 4929 h 294428"/>
                        <a:gd name="connsiteX1" fmla="*/ 5890310 w 6283927"/>
                        <a:gd name="connsiteY1" fmla="*/ 0 h 294428"/>
                        <a:gd name="connsiteX2" fmla="*/ 6283927 w 6283927"/>
                        <a:gd name="connsiteY2" fmla="*/ 294427 h 294428"/>
                        <a:gd name="connsiteX3" fmla="*/ 0 w 6283927"/>
                        <a:gd name="connsiteY3" fmla="*/ 294428 h 294428"/>
                        <a:gd name="connsiteX4" fmla="*/ 400320 w 6283927"/>
                        <a:gd name="connsiteY4" fmla="*/ 4929 h 294428"/>
                        <a:gd name="connsiteX0" fmla="*/ 400320 w 6271638"/>
                        <a:gd name="connsiteY0" fmla="*/ 4929 h 294428"/>
                        <a:gd name="connsiteX1" fmla="*/ 5890310 w 6271638"/>
                        <a:gd name="connsiteY1" fmla="*/ 0 h 294428"/>
                        <a:gd name="connsiteX2" fmla="*/ 6271638 w 6271638"/>
                        <a:gd name="connsiteY2" fmla="*/ 294427 h 294428"/>
                        <a:gd name="connsiteX3" fmla="*/ 0 w 6271638"/>
                        <a:gd name="connsiteY3" fmla="*/ 294428 h 294428"/>
                        <a:gd name="connsiteX4" fmla="*/ 400320 w 6271638"/>
                        <a:gd name="connsiteY4" fmla="*/ 4929 h 294428"/>
                        <a:gd name="connsiteX0" fmla="*/ 400320 w 6275736"/>
                        <a:gd name="connsiteY0" fmla="*/ 4929 h 298442"/>
                        <a:gd name="connsiteX1" fmla="*/ 5890310 w 6275736"/>
                        <a:gd name="connsiteY1" fmla="*/ 0 h 298442"/>
                        <a:gd name="connsiteX2" fmla="*/ 6275736 w 6275736"/>
                        <a:gd name="connsiteY2" fmla="*/ 298442 h 298442"/>
                        <a:gd name="connsiteX3" fmla="*/ 0 w 6275736"/>
                        <a:gd name="connsiteY3" fmla="*/ 294428 h 298442"/>
                        <a:gd name="connsiteX4" fmla="*/ 400320 w 6275736"/>
                        <a:gd name="connsiteY4" fmla="*/ 4929 h 298442"/>
                        <a:gd name="connsiteX0" fmla="*/ 400320 w 6279358"/>
                        <a:gd name="connsiteY0" fmla="*/ 4929 h 294428"/>
                        <a:gd name="connsiteX1" fmla="*/ 5890310 w 6279358"/>
                        <a:gd name="connsiteY1" fmla="*/ 0 h 294428"/>
                        <a:gd name="connsiteX2" fmla="*/ 6279358 w 6279358"/>
                        <a:gd name="connsiteY2" fmla="*/ 291342 h 294428"/>
                        <a:gd name="connsiteX3" fmla="*/ 0 w 6279358"/>
                        <a:gd name="connsiteY3" fmla="*/ 294428 h 294428"/>
                        <a:gd name="connsiteX4" fmla="*/ 400320 w 6279358"/>
                        <a:gd name="connsiteY4" fmla="*/ 4929 h 294428"/>
                        <a:gd name="connsiteX0" fmla="*/ 400320 w 6282979"/>
                        <a:gd name="connsiteY0" fmla="*/ 4929 h 294428"/>
                        <a:gd name="connsiteX1" fmla="*/ 5890310 w 6282979"/>
                        <a:gd name="connsiteY1" fmla="*/ 0 h 294428"/>
                        <a:gd name="connsiteX2" fmla="*/ 6282979 w 6282979"/>
                        <a:gd name="connsiteY2" fmla="*/ 291342 h 294428"/>
                        <a:gd name="connsiteX3" fmla="*/ 0 w 6282979"/>
                        <a:gd name="connsiteY3" fmla="*/ 294428 h 294428"/>
                        <a:gd name="connsiteX4" fmla="*/ 400320 w 6282979"/>
                        <a:gd name="connsiteY4" fmla="*/ 4929 h 294428"/>
                        <a:gd name="connsiteX0" fmla="*/ 400320 w 6282979"/>
                        <a:gd name="connsiteY0" fmla="*/ 4929 h 298442"/>
                        <a:gd name="connsiteX1" fmla="*/ 5890310 w 6282979"/>
                        <a:gd name="connsiteY1" fmla="*/ 0 h 298442"/>
                        <a:gd name="connsiteX2" fmla="*/ 6282979 w 6282979"/>
                        <a:gd name="connsiteY2" fmla="*/ 298442 h 298442"/>
                        <a:gd name="connsiteX3" fmla="*/ 0 w 6282979"/>
                        <a:gd name="connsiteY3" fmla="*/ 294428 h 298442"/>
                        <a:gd name="connsiteX4" fmla="*/ 400320 w 6282979"/>
                        <a:gd name="connsiteY4" fmla="*/ 4929 h 298442"/>
                        <a:gd name="connsiteX0" fmla="*/ 400320 w 6272116"/>
                        <a:gd name="connsiteY0" fmla="*/ 4929 h 298442"/>
                        <a:gd name="connsiteX1" fmla="*/ 5890310 w 6272116"/>
                        <a:gd name="connsiteY1" fmla="*/ 0 h 298442"/>
                        <a:gd name="connsiteX2" fmla="*/ 6272116 w 6272116"/>
                        <a:gd name="connsiteY2" fmla="*/ 298442 h 298442"/>
                        <a:gd name="connsiteX3" fmla="*/ 0 w 6272116"/>
                        <a:gd name="connsiteY3" fmla="*/ 294428 h 298442"/>
                        <a:gd name="connsiteX4" fmla="*/ 400320 w 6272116"/>
                        <a:gd name="connsiteY4" fmla="*/ 4929 h 298442"/>
                        <a:gd name="connsiteX0" fmla="*/ 400320 w 6286602"/>
                        <a:gd name="connsiteY0" fmla="*/ 4929 h 294892"/>
                        <a:gd name="connsiteX1" fmla="*/ 5890310 w 6286602"/>
                        <a:gd name="connsiteY1" fmla="*/ 0 h 294892"/>
                        <a:gd name="connsiteX2" fmla="*/ 6286602 w 6286602"/>
                        <a:gd name="connsiteY2" fmla="*/ 294892 h 294892"/>
                        <a:gd name="connsiteX3" fmla="*/ 0 w 6286602"/>
                        <a:gd name="connsiteY3" fmla="*/ 294428 h 294892"/>
                        <a:gd name="connsiteX4" fmla="*/ 400320 w 6286602"/>
                        <a:gd name="connsiteY4" fmla="*/ 4929 h 294892"/>
                        <a:gd name="connsiteX0" fmla="*/ 400320 w 6279358"/>
                        <a:gd name="connsiteY0" fmla="*/ 4929 h 294428"/>
                        <a:gd name="connsiteX1" fmla="*/ 5890310 w 6279358"/>
                        <a:gd name="connsiteY1" fmla="*/ 0 h 294428"/>
                        <a:gd name="connsiteX2" fmla="*/ 6279358 w 6279358"/>
                        <a:gd name="connsiteY2" fmla="*/ 291343 h 294428"/>
                        <a:gd name="connsiteX3" fmla="*/ 0 w 6279358"/>
                        <a:gd name="connsiteY3" fmla="*/ 294428 h 294428"/>
                        <a:gd name="connsiteX4" fmla="*/ 400320 w 6279358"/>
                        <a:gd name="connsiteY4" fmla="*/ 4929 h 294428"/>
                        <a:gd name="connsiteX0" fmla="*/ 400320 w 6290222"/>
                        <a:gd name="connsiteY0" fmla="*/ 4929 h 298443"/>
                        <a:gd name="connsiteX1" fmla="*/ 5890310 w 6290222"/>
                        <a:gd name="connsiteY1" fmla="*/ 0 h 298443"/>
                        <a:gd name="connsiteX2" fmla="*/ 6290222 w 6290222"/>
                        <a:gd name="connsiteY2" fmla="*/ 298443 h 298443"/>
                        <a:gd name="connsiteX3" fmla="*/ 0 w 6290222"/>
                        <a:gd name="connsiteY3" fmla="*/ 294428 h 298443"/>
                        <a:gd name="connsiteX4" fmla="*/ 400320 w 6290222"/>
                        <a:gd name="connsiteY4" fmla="*/ 4929 h 298443"/>
                        <a:gd name="connsiteX0" fmla="*/ 400320 w 6279358"/>
                        <a:gd name="connsiteY0" fmla="*/ 4929 h 294894"/>
                        <a:gd name="connsiteX1" fmla="*/ 5890310 w 6279358"/>
                        <a:gd name="connsiteY1" fmla="*/ 0 h 294894"/>
                        <a:gd name="connsiteX2" fmla="*/ 6279358 w 6279358"/>
                        <a:gd name="connsiteY2" fmla="*/ 294894 h 294894"/>
                        <a:gd name="connsiteX3" fmla="*/ 0 w 6279358"/>
                        <a:gd name="connsiteY3" fmla="*/ 294428 h 294894"/>
                        <a:gd name="connsiteX4" fmla="*/ 400320 w 6279358"/>
                        <a:gd name="connsiteY4" fmla="*/ 4929 h 294894"/>
                        <a:gd name="connsiteX0" fmla="*/ 400320 w 6279358"/>
                        <a:gd name="connsiteY0" fmla="*/ 4929 h 294428"/>
                        <a:gd name="connsiteX1" fmla="*/ 5890310 w 6279358"/>
                        <a:gd name="connsiteY1" fmla="*/ 0 h 294428"/>
                        <a:gd name="connsiteX2" fmla="*/ 6279358 w 6279358"/>
                        <a:gd name="connsiteY2" fmla="*/ 287794 h 294428"/>
                        <a:gd name="connsiteX3" fmla="*/ 0 w 6279358"/>
                        <a:gd name="connsiteY3" fmla="*/ 294428 h 294428"/>
                        <a:gd name="connsiteX4" fmla="*/ 400320 w 6279358"/>
                        <a:gd name="connsiteY4" fmla="*/ 4929 h 294428"/>
                        <a:gd name="connsiteX0" fmla="*/ 400320 w 6272115"/>
                        <a:gd name="connsiteY0" fmla="*/ 4929 h 294428"/>
                        <a:gd name="connsiteX1" fmla="*/ 5890310 w 6272115"/>
                        <a:gd name="connsiteY1" fmla="*/ 0 h 294428"/>
                        <a:gd name="connsiteX2" fmla="*/ 6272115 w 6272115"/>
                        <a:gd name="connsiteY2" fmla="*/ 280693 h 294428"/>
                        <a:gd name="connsiteX3" fmla="*/ 0 w 6272115"/>
                        <a:gd name="connsiteY3" fmla="*/ 294428 h 294428"/>
                        <a:gd name="connsiteX4" fmla="*/ 400320 w 6272115"/>
                        <a:gd name="connsiteY4" fmla="*/ 4929 h 294428"/>
                        <a:gd name="connsiteX0" fmla="*/ 400320 w 6282979"/>
                        <a:gd name="connsiteY0" fmla="*/ 4929 h 298443"/>
                        <a:gd name="connsiteX1" fmla="*/ 5890310 w 6282979"/>
                        <a:gd name="connsiteY1" fmla="*/ 0 h 298443"/>
                        <a:gd name="connsiteX2" fmla="*/ 6282979 w 6282979"/>
                        <a:gd name="connsiteY2" fmla="*/ 298443 h 298443"/>
                        <a:gd name="connsiteX3" fmla="*/ 0 w 6282979"/>
                        <a:gd name="connsiteY3" fmla="*/ 294428 h 298443"/>
                        <a:gd name="connsiteX4" fmla="*/ 400320 w 6282979"/>
                        <a:gd name="connsiteY4" fmla="*/ 4929 h 298443"/>
                        <a:gd name="connsiteX0" fmla="*/ 400320 w 6282979"/>
                        <a:gd name="connsiteY0" fmla="*/ 4929 h 298443"/>
                        <a:gd name="connsiteX1" fmla="*/ 5890310 w 6282979"/>
                        <a:gd name="connsiteY1" fmla="*/ 0 h 298443"/>
                        <a:gd name="connsiteX2" fmla="*/ 6282979 w 6282979"/>
                        <a:gd name="connsiteY2" fmla="*/ 298443 h 298443"/>
                        <a:gd name="connsiteX3" fmla="*/ 0 w 6282979"/>
                        <a:gd name="connsiteY3" fmla="*/ 294428 h 298443"/>
                        <a:gd name="connsiteX4" fmla="*/ 400320 w 6282979"/>
                        <a:gd name="connsiteY4" fmla="*/ 4929 h 298443"/>
                        <a:gd name="connsiteX0" fmla="*/ 400320 w 6268494"/>
                        <a:gd name="connsiteY0" fmla="*/ 4929 h 298443"/>
                        <a:gd name="connsiteX1" fmla="*/ 5890310 w 6268494"/>
                        <a:gd name="connsiteY1" fmla="*/ 0 h 298443"/>
                        <a:gd name="connsiteX2" fmla="*/ 6268494 w 6268494"/>
                        <a:gd name="connsiteY2" fmla="*/ 298443 h 298443"/>
                        <a:gd name="connsiteX3" fmla="*/ 0 w 6268494"/>
                        <a:gd name="connsiteY3" fmla="*/ 294428 h 298443"/>
                        <a:gd name="connsiteX4" fmla="*/ 400320 w 6268494"/>
                        <a:gd name="connsiteY4" fmla="*/ 4929 h 298443"/>
                        <a:gd name="connsiteX0" fmla="*/ 400320 w 6279358"/>
                        <a:gd name="connsiteY0" fmla="*/ 4929 h 294893"/>
                        <a:gd name="connsiteX1" fmla="*/ 5890310 w 6279358"/>
                        <a:gd name="connsiteY1" fmla="*/ 0 h 294893"/>
                        <a:gd name="connsiteX2" fmla="*/ 6279358 w 6279358"/>
                        <a:gd name="connsiteY2" fmla="*/ 294893 h 294893"/>
                        <a:gd name="connsiteX3" fmla="*/ 0 w 6279358"/>
                        <a:gd name="connsiteY3" fmla="*/ 294428 h 294893"/>
                        <a:gd name="connsiteX4" fmla="*/ 400320 w 6279358"/>
                        <a:gd name="connsiteY4" fmla="*/ 4929 h 294893"/>
                        <a:gd name="connsiteX0" fmla="*/ 416019 w 6279358"/>
                        <a:gd name="connsiteY0" fmla="*/ 0 h 295095"/>
                        <a:gd name="connsiteX1" fmla="*/ 5890310 w 6279358"/>
                        <a:gd name="connsiteY1" fmla="*/ 202 h 295095"/>
                        <a:gd name="connsiteX2" fmla="*/ 6279358 w 6279358"/>
                        <a:gd name="connsiteY2" fmla="*/ 295095 h 295095"/>
                        <a:gd name="connsiteX3" fmla="*/ 0 w 6279358"/>
                        <a:gd name="connsiteY3" fmla="*/ 294630 h 295095"/>
                        <a:gd name="connsiteX4" fmla="*/ 416019 w 6279358"/>
                        <a:gd name="connsiteY4" fmla="*/ 0 h 295095"/>
                        <a:gd name="connsiteX0" fmla="*/ 416019 w 6279358"/>
                        <a:gd name="connsiteY0" fmla="*/ 4928 h 300023"/>
                        <a:gd name="connsiteX1" fmla="*/ 5895544 w 6279358"/>
                        <a:gd name="connsiteY1" fmla="*/ 0 h 300023"/>
                        <a:gd name="connsiteX2" fmla="*/ 6279358 w 6279358"/>
                        <a:gd name="connsiteY2" fmla="*/ 300023 h 300023"/>
                        <a:gd name="connsiteX3" fmla="*/ 0 w 6279358"/>
                        <a:gd name="connsiteY3" fmla="*/ 299558 h 300023"/>
                        <a:gd name="connsiteX4" fmla="*/ 416019 w 6279358"/>
                        <a:gd name="connsiteY4" fmla="*/ 4928 h 300023"/>
                        <a:gd name="connsiteX0" fmla="*/ 416019 w 6279358"/>
                        <a:gd name="connsiteY0" fmla="*/ 4928 h 300023"/>
                        <a:gd name="connsiteX1" fmla="*/ 5879844 w 6279358"/>
                        <a:gd name="connsiteY1" fmla="*/ 0 h 300023"/>
                        <a:gd name="connsiteX2" fmla="*/ 6279358 w 6279358"/>
                        <a:gd name="connsiteY2" fmla="*/ 300023 h 300023"/>
                        <a:gd name="connsiteX3" fmla="*/ 0 w 6279358"/>
                        <a:gd name="connsiteY3" fmla="*/ 299558 h 300023"/>
                        <a:gd name="connsiteX4" fmla="*/ 416019 w 6279358"/>
                        <a:gd name="connsiteY4" fmla="*/ 4928 h 300023"/>
                        <a:gd name="connsiteX0" fmla="*/ 416019 w 6274643"/>
                        <a:gd name="connsiteY0" fmla="*/ 4928 h 299558"/>
                        <a:gd name="connsiteX1" fmla="*/ 5879844 w 6274643"/>
                        <a:gd name="connsiteY1" fmla="*/ 0 h 299558"/>
                        <a:gd name="connsiteX2" fmla="*/ 6274643 w 6274643"/>
                        <a:gd name="connsiteY2" fmla="*/ 297712 h 299558"/>
                        <a:gd name="connsiteX3" fmla="*/ 0 w 6274643"/>
                        <a:gd name="connsiteY3" fmla="*/ 299558 h 299558"/>
                        <a:gd name="connsiteX4" fmla="*/ 416019 w 6274643"/>
                        <a:gd name="connsiteY4" fmla="*/ 4928 h 299558"/>
                        <a:gd name="connsiteX0" fmla="*/ 416019 w 6274643"/>
                        <a:gd name="connsiteY0" fmla="*/ 4928 h 300023"/>
                        <a:gd name="connsiteX1" fmla="*/ 5879844 w 6274643"/>
                        <a:gd name="connsiteY1" fmla="*/ 0 h 300023"/>
                        <a:gd name="connsiteX2" fmla="*/ 6274643 w 6274643"/>
                        <a:gd name="connsiteY2" fmla="*/ 300023 h 300023"/>
                        <a:gd name="connsiteX3" fmla="*/ 0 w 6274643"/>
                        <a:gd name="connsiteY3" fmla="*/ 299558 h 300023"/>
                        <a:gd name="connsiteX4" fmla="*/ 416019 w 6274643"/>
                        <a:gd name="connsiteY4" fmla="*/ 4928 h 300023"/>
                        <a:gd name="connsiteX0" fmla="*/ 413662 w 6272286"/>
                        <a:gd name="connsiteY0" fmla="*/ 4928 h 300023"/>
                        <a:gd name="connsiteX1" fmla="*/ 5877487 w 6272286"/>
                        <a:gd name="connsiteY1" fmla="*/ 0 h 300023"/>
                        <a:gd name="connsiteX2" fmla="*/ 6272286 w 6272286"/>
                        <a:gd name="connsiteY2" fmla="*/ 300023 h 300023"/>
                        <a:gd name="connsiteX3" fmla="*/ 0 w 6272286"/>
                        <a:gd name="connsiteY3" fmla="*/ 297247 h 300023"/>
                        <a:gd name="connsiteX4" fmla="*/ 413662 w 6272286"/>
                        <a:gd name="connsiteY4" fmla="*/ 4928 h 300023"/>
                        <a:gd name="connsiteX0" fmla="*/ 413662 w 6272286"/>
                        <a:gd name="connsiteY0" fmla="*/ 4928 h 300023"/>
                        <a:gd name="connsiteX1" fmla="*/ 5877487 w 6272286"/>
                        <a:gd name="connsiteY1" fmla="*/ 0 h 300023"/>
                        <a:gd name="connsiteX2" fmla="*/ 6272286 w 6272286"/>
                        <a:gd name="connsiteY2" fmla="*/ 300023 h 300023"/>
                        <a:gd name="connsiteX3" fmla="*/ 0 w 6272286"/>
                        <a:gd name="connsiteY3" fmla="*/ 299559 h 300023"/>
                        <a:gd name="connsiteX4" fmla="*/ 413662 w 6272286"/>
                        <a:gd name="connsiteY4" fmla="*/ 4928 h 300023"/>
                        <a:gd name="connsiteX0" fmla="*/ 397962 w 6272286"/>
                        <a:gd name="connsiteY0" fmla="*/ 4928 h 300023"/>
                        <a:gd name="connsiteX1" fmla="*/ 5877487 w 6272286"/>
                        <a:gd name="connsiteY1" fmla="*/ 0 h 300023"/>
                        <a:gd name="connsiteX2" fmla="*/ 6272286 w 6272286"/>
                        <a:gd name="connsiteY2" fmla="*/ 300023 h 300023"/>
                        <a:gd name="connsiteX3" fmla="*/ 0 w 6272286"/>
                        <a:gd name="connsiteY3" fmla="*/ 299559 h 300023"/>
                        <a:gd name="connsiteX4" fmla="*/ 397962 w 6272286"/>
                        <a:gd name="connsiteY4" fmla="*/ 4928 h 300023"/>
                        <a:gd name="connsiteX0" fmla="*/ 397962 w 6272286"/>
                        <a:gd name="connsiteY0" fmla="*/ 4928 h 300023"/>
                        <a:gd name="connsiteX1" fmla="*/ 5898420 w 6272286"/>
                        <a:gd name="connsiteY1" fmla="*/ 0 h 300023"/>
                        <a:gd name="connsiteX2" fmla="*/ 6272286 w 6272286"/>
                        <a:gd name="connsiteY2" fmla="*/ 300023 h 300023"/>
                        <a:gd name="connsiteX3" fmla="*/ 0 w 6272286"/>
                        <a:gd name="connsiteY3" fmla="*/ 299559 h 300023"/>
                        <a:gd name="connsiteX4" fmla="*/ 397962 w 6272286"/>
                        <a:gd name="connsiteY4" fmla="*/ 4928 h 300023"/>
                        <a:gd name="connsiteX0" fmla="*/ 397962 w 6272286"/>
                        <a:gd name="connsiteY0" fmla="*/ 4928 h 300023"/>
                        <a:gd name="connsiteX1" fmla="*/ 5893705 w 6272286"/>
                        <a:gd name="connsiteY1" fmla="*/ 0 h 300023"/>
                        <a:gd name="connsiteX2" fmla="*/ 6272286 w 6272286"/>
                        <a:gd name="connsiteY2" fmla="*/ 300023 h 300023"/>
                        <a:gd name="connsiteX3" fmla="*/ 0 w 6272286"/>
                        <a:gd name="connsiteY3" fmla="*/ 299559 h 300023"/>
                        <a:gd name="connsiteX4" fmla="*/ 397962 w 6272286"/>
                        <a:gd name="connsiteY4" fmla="*/ 4928 h 300023"/>
                        <a:gd name="connsiteX0" fmla="*/ 397962 w 6272286"/>
                        <a:gd name="connsiteY0" fmla="*/ 9550 h 304645"/>
                        <a:gd name="connsiteX1" fmla="*/ 5888989 w 6272286"/>
                        <a:gd name="connsiteY1" fmla="*/ 0 h 304645"/>
                        <a:gd name="connsiteX2" fmla="*/ 6272286 w 6272286"/>
                        <a:gd name="connsiteY2" fmla="*/ 304645 h 304645"/>
                        <a:gd name="connsiteX3" fmla="*/ 0 w 6272286"/>
                        <a:gd name="connsiteY3" fmla="*/ 304181 h 304645"/>
                        <a:gd name="connsiteX4" fmla="*/ 397962 w 6272286"/>
                        <a:gd name="connsiteY4" fmla="*/ 9550 h 304645"/>
                        <a:gd name="connsiteX0" fmla="*/ 397962 w 6272286"/>
                        <a:gd name="connsiteY0" fmla="*/ 11862 h 306957"/>
                        <a:gd name="connsiteX1" fmla="*/ 5881916 w 6272286"/>
                        <a:gd name="connsiteY1" fmla="*/ 0 h 306957"/>
                        <a:gd name="connsiteX2" fmla="*/ 6272286 w 6272286"/>
                        <a:gd name="connsiteY2" fmla="*/ 306957 h 306957"/>
                        <a:gd name="connsiteX3" fmla="*/ 0 w 6272286"/>
                        <a:gd name="connsiteY3" fmla="*/ 306493 h 306957"/>
                        <a:gd name="connsiteX4" fmla="*/ 397962 w 6272286"/>
                        <a:gd name="connsiteY4" fmla="*/ 11862 h 306957"/>
                        <a:gd name="connsiteX0" fmla="*/ 397962 w 6277002"/>
                        <a:gd name="connsiteY0" fmla="*/ 11862 h 306493"/>
                        <a:gd name="connsiteX1" fmla="*/ 5881916 w 6277002"/>
                        <a:gd name="connsiteY1" fmla="*/ 0 h 306493"/>
                        <a:gd name="connsiteX2" fmla="*/ 6277002 w 6277002"/>
                        <a:gd name="connsiteY2" fmla="*/ 304645 h 306493"/>
                        <a:gd name="connsiteX3" fmla="*/ 0 w 6277002"/>
                        <a:gd name="connsiteY3" fmla="*/ 306493 h 306493"/>
                        <a:gd name="connsiteX4" fmla="*/ 397962 w 6277002"/>
                        <a:gd name="connsiteY4" fmla="*/ 11862 h 306493"/>
                        <a:gd name="connsiteX0" fmla="*/ 397962 w 6281717"/>
                        <a:gd name="connsiteY0" fmla="*/ 11862 h 306956"/>
                        <a:gd name="connsiteX1" fmla="*/ 5881916 w 6281717"/>
                        <a:gd name="connsiteY1" fmla="*/ 0 h 306956"/>
                        <a:gd name="connsiteX2" fmla="*/ 6281717 w 6281717"/>
                        <a:gd name="connsiteY2" fmla="*/ 306956 h 306956"/>
                        <a:gd name="connsiteX3" fmla="*/ 0 w 6281717"/>
                        <a:gd name="connsiteY3" fmla="*/ 306493 h 306956"/>
                        <a:gd name="connsiteX4" fmla="*/ 397962 w 6281717"/>
                        <a:gd name="connsiteY4" fmla="*/ 11862 h 306956"/>
                        <a:gd name="connsiteX0" fmla="*/ 397962 w 6277002"/>
                        <a:gd name="connsiteY0" fmla="*/ 11862 h 306493"/>
                        <a:gd name="connsiteX1" fmla="*/ 5881916 w 6277002"/>
                        <a:gd name="connsiteY1" fmla="*/ 0 h 306493"/>
                        <a:gd name="connsiteX2" fmla="*/ 6277002 w 6277002"/>
                        <a:gd name="connsiteY2" fmla="*/ 302333 h 306493"/>
                        <a:gd name="connsiteX3" fmla="*/ 0 w 6277002"/>
                        <a:gd name="connsiteY3" fmla="*/ 306493 h 306493"/>
                        <a:gd name="connsiteX4" fmla="*/ 397962 w 6277002"/>
                        <a:gd name="connsiteY4" fmla="*/ 11862 h 306493"/>
                        <a:gd name="connsiteX0" fmla="*/ 397962 w 6277002"/>
                        <a:gd name="connsiteY0" fmla="*/ 0 h 294631"/>
                        <a:gd name="connsiteX1" fmla="*/ 5905493 w 6277002"/>
                        <a:gd name="connsiteY1" fmla="*/ 4317 h 294631"/>
                        <a:gd name="connsiteX2" fmla="*/ 6277002 w 6277002"/>
                        <a:gd name="connsiteY2" fmla="*/ 290471 h 294631"/>
                        <a:gd name="connsiteX3" fmla="*/ 0 w 6277002"/>
                        <a:gd name="connsiteY3" fmla="*/ 294631 h 294631"/>
                        <a:gd name="connsiteX4" fmla="*/ 397962 w 6277002"/>
                        <a:gd name="connsiteY4" fmla="*/ 0 h 294631"/>
                        <a:gd name="connsiteX0" fmla="*/ 393247 w 6277002"/>
                        <a:gd name="connsiteY0" fmla="*/ 0 h 292320"/>
                        <a:gd name="connsiteX1" fmla="*/ 5905493 w 6277002"/>
                        <a:gd name="connsiteY1" fmla="*/ 2006 h 292320"/>
                        <a:gd name="connsiteX2" fmla="*/ 6277002 w 6277002"/>
                        <a:gd name="connsiteY2" fmla="*/ 288160 h 292320"/>
                        <a:gd name="connsiteX3" fmla="*/ 0 w 6277002"/>
                        <a:gd name="connsiteY3" fmla="*/ 292320 h 292320"/>
                        <a:gd name="connsiteX4" fmla="*/ 393247 w 6277002"/>
                        <a:gd name="connsiteY4" fmla="*/ 0 h 292320"/>
                        <a:gd name="connsiteX0" fmla="*/ 390890 w 6274645"/>
                        <a:gd name="connsiteY0" fmla="*/ 0 h 288160"/>
                        <a:gd name="connsiteX1" fmla="*/ 5903136 w 6274645"/>
                        <a:gd name="connsiteY1" fmla="*/ 2006 h 288160"/>
                        <a:gd name="connsiteX2" fmla="*/ 6274645 w 6274645"/>
                        <a:gd name="connsiteY2" fmla="*/ 288160 h 288160"/>
                        <a:gd name="connsiteX3" fmla="*/ 0 w 6274645"/>
                        <a:gd name="connsiteY3" fmla="*/ 287697 h 288160"/>
                        <a:gd name="connsiteX4" fmla="*/ 390890 w 6274645"/>
                        <a:gd name="connsiteY4" fmla="*/ 0 h 288160"/>
                        <a:gd name="connsiteX0" fmla="*/ 393247 w 6277002"/>
                        <a:gd name="connsiteY0" fmla="*/ 0 h 296942"/>
                        <a:gd name="connsiteX1" fmla="*/ 5905493 w 6277002"/>
                        <a:gd name="connsiteY1" fmla="*/ 2006 h 296942"/>
                        <a:gd name="connsiteX2" fmla="*/ 6277002 w 6277002"/>
                        <a:gd name="connsiteY2" fmla="*/ 288160 h 296942"/>
                        <a:gd name="connsiteX3" fmla="*/ 0 w 6277002"/>
                        <a:gd name="connsiteY3" fmla="*/ 296942 h 296942"/>
                        <a:gd name="connsiteX4" fmla="*/ 393247 w 6277002"/>
                        <a:gd name="connsiteY4" fmla="*/ 0 h 296942"/>
                        <a:gd name="connsiteX0" fmla="*/ 390889 w 6274644"/>
                        <a:gd name="connsiteY0" fmla="*/ 0 h 294631"/>
                        <a:gd name="connsiteX1" fmla="*/ 5903135 w 6274644"/>
                        <a:gd name="connsiteY1" fmla="*/ 2006 h 294631"/>
                        <a:gd name="connsiteX2" fmla="*/ 6274644 w 6274644"/>
                        <a:gd name="connsiteY2" fmla="*/ 288160 h 294631"/>
                        <a:gd name="connsiteX3" fmla="*/ 0 w 6274644"/>
                        <a:gd name="connsiteY3" fmla="*/ 294631 h 294631"/>
                        <a:gd name="connsiteX4" fmla="*/ 390889 w 6274644"/>
                        <a:gd name="connsiteY4" fmla="*/ 0 h 294631"/>
                        <a:gd name="connsiteX0" fmla="*/ 395604 w 6279359"/>
                        <a:gd name="connsiteY0" fmla="*/ 0 h 292320"/>
                        <a:gd name="connsiteX1" fmla="*/ 5907850 w 6279359"/>
                        <a:gd name="connsiteY1" fmla="*/ 2006 h 292320"/>
                        <a:gd name="connsiteX2" fmla="*/ 6279359 w 6279359"/>
                        <a:gd name="connsiteY2" fmla="*/ 288160 h 292320"/>
                        <a:gd name="connsiteX3" fmla="*/ 0 w 6279359"/>
                        <a:gd name="connsiteY3" fmla="*/ 292320 h 292320"/>
                        <a:gd name="connsiteX4" fmla="*/ 395604 w 6279359"/>
                        <a:gd name="connsiteY4" fmla="*/ 0 h 292320"/>
                        <a:gd name="connsiteX0" fmla="*/ 395604 w 6279359"/>
                        <a:gd name="connsiteY0" fmla="*/ 0 h 292320"/>
                        <a:gd name="connsiteX1" fmla="*/ 5907850 w 6279359"/>
                        <a:gd name="connsiteY1" fmla="*/ 2006 h 292320"/>
                        <a:gd name="connsiteX2" fmla="*/ 6279359 w 6279359"/>
                        <a:gd name="connsiteY2" fmla="*/ 288160 h 292320"/>
                        <a:gd name="connsiteX3" fmla="*/ 0 w 6279359"/>
                        <a:gd name="connsiteY3" fmla="*/ 292320 h 292320"/>
                        <a:gd name="connsiteX4" fmla="*/ 395604 w 6279359"/>
                        <a:gd name="connsiteY4" fmla="*/ 0 h 292320"/>
                        <a:gd name="connsiteX0" fmla="*/ 395604 w 6279359"/>
                        <a:gd name="connsiteY0" fmla="*/ 0 h 292320"/>
                        <a:gd name="connsiteX1" fmla="*/ 5907850 w 6279359"/>
                        <a:gd name="connsiteY1" fmla="*/ 2006 h 292320"/>
                        <a:gd name="connsiteX2" fmla="*/ 6279359 w 6279359"/>
                        <a:gd name="connsiteY2" fmla="*/ 288160 h 292320"/>
                        <a:gd name="connsiteX3" fmla="*/ 0 w 6279359"/>
                        <a:gd name="connsiteY3" fmla="*/ 292320 h 292320"/>
                        <a:gd name="connsiteX4" fmla="*/ 395604 w 6279359"/>
                        <a:gd name="connsiteY4" fmla="*/ 0 h 292320"/>
                        <a:gd name="connsiteX0" fmla="*/ 411304 w 6295059"/>
                        <a:gd name="connsiteY0" fmla="*/ 0 h 297450"/>
                        <a:gd name="connsiteX1" fmla="*/ 5923550 w 6295059"/>
                        <a:gd name="connsiteY1" fmla="*/ 2006 h 297450"/>
                        <a:gd name="connsiteX2" fmla="*/ 6295059 w 6295059"/>
                        <a:gd name="connsiteY2" fmla="*/ 288160 h 297450"/>
                        <a:gd name="connsiteX3" fmla="*/ 0 w 6295059"/>
                        <a:gd name="connsiteY3" fmla="*/ 297450 h 297450"/>
                        <a:gd name="connsiteX4" fmla="*/ 411304 w 6295059"/>
                        <a:gd name="connsiteY4" fmla="*/ 0 h 297450"/>
                        <a:gd name="connsiteX0" fmla="*/ 411304 w 6295059"/>
                        <a:gd name="connsiteY0" fmla="*/ 0 h 292319"/>
                        <a:gd name="connsiteX1" fmla="*/ 5923550 w 6295059"/>
                        <a:gd name="connsiteY1" fmla="*/ 2006 h 292319"/>
                        <a:gd name="connsiteX2" fmla="*/ 6295059 w 6295059"/>
                        <a:gd name="connsiteY2" fmla="*/ 288160 h 292319"/>
                        <a:gd name="connsiteX3" fmla="*/ 0 w 6295059"/>
                        <a:gd name="connsiteY3" fmla="*/ 292319 h 292319"/>
                        <a:gd name="connsiteX4" fmla="*/ 411304 w 6295059"/>
                        <a:gd name="connsiteY4" fmla="*/ 0 h 292319"/>
                        <a:gd name="connsiteX0" fmla="*/ 416537 w 6300292"/>
                        <a:gd name="connsiteY0" fmla="*/ 0 h 292319"/>
                        <a:gd name="connsiteX1" fmla="*/ 5928783 w 6300292"/>
                        <a:gd name="connsiteY1" fmla="*/ 2006 h 292319"/>
                        <a:gd name="connsiteX2" fmla="*/ 6300292 w 6300292"/>
                        <a:gd name="connsiteY2" fmla="*/ 288160 h 292319"/>
                        <a:gd name="connsiteX3" fmla="*/ 0 w 6300292"/>
                        <a:gd name="connsiteY3" fmla="*/ 292319 h 292319"/>
                        <a:gd name="connsiteX4" fmla="*/ 416537 w 6300292"/>
                        <a:gd name="connsiteY4" fmla="*/ 0 h 292319"/>
                        <a:gd name="connsiteX0" fmla="*/ 416537 w 6300292"/>
                        <a:gd name="connsiteY0" fmla="*/ 0 h 288160"/>
                        <a:gd name="connsiteX1" fmla="*/ 5928783 w 6300292"/>
                        <a:gd name="connsiteY1" fmla="*/ 2006 h 288160"/>
                        <a:gd name="connsiteX2" fmla="*/ 6300292 w 6300292"/>
                        <a:gd name="connsiteY2" fmla="*/ 288160 h 288160"/>
                        <a:gd name="connsiteX3" fmla="*/ 0 w 6300292"/>
                        <a:gd name="connsiteY3" fmla="*/ 287188 h 288160"/>
                        <a:gd name="connsiteX4" fmla="*/ 416537 w 6300292"/>
                        <a:gd name="connsiteY4" fmla="*/ 0 h 288160"/>
                        <a:gd name="connsiteX0" fmla="*/ 411303 w 6295058"/>
                        <a:gd name="connsiteY0" fmla="*/ 0 h 292319"/>
                        <a:gd name="connsiteX1" fmla="*/ 5923549 w 6295058"/>
                        <a:gd name="connsiteY1" fmla="*/ 2006 h 292319"/>
                        <a:gd name="connsiteX2" fmla="*/ 6295058 w 6295058"/>
                        <a:gd name="connsiteY2" fmla="*/ 288160 h 292319"/>
                        <a:gd name="connsiteX3" fmla="*/ 0 w 6295058"/>
                        <a:gd name="connsiteY3" fmla="*/ 292319 h 292319"/>
                        <a:gd name="connsiteX4" fmla="*/ 411303 w 6295058"/>
                        <a:gd name="connsiteY4" fmla="*/ 0 h 292319"/>
                        <a:gd name="connsiteX0" fmla="*/ 411303 w 6295058"/>
                        <a:gd name="connsiteY0" fmla="*/ 0 h 292319"/>
                        <a:gd name="connsiteX1" fmla="*/ 5923549 w 6295058"/>
                        <a:gd name="connsiteY1" fmla="*/ 2006 h 292319"/>
                        <a:gd name="connsiteX2" fmla="*/ 6295058 w 6295058"/>
                        <a:gd name="connsiteY2" fmla="*/ 288160 h 292319"/>
                        <a:gd name="connsiteX3" fmla="*/ 0 w 6295058"/>
                        <a:gd name="connsiteY3" fmla="*/ 292319 h 292319"/>
                        <a:gd name="connsiteX4" fmla="*/ 411303 w 6295058"/>
                        <a:gd name="connsiteY4" fmla="*/ 0 h 292319"/>
                        <a:gd name="connsiteX0" fmla="*/ 416537 w 6300292"/>
                        <a:gd name="connsiteY0" fmla="*/ 0 h 292319"/>
                        <a:gd name="connsiteX1" fmla="*/ 5928783 w 6300292"/>
                        <a:gd name="connsiteY1" fmla="*/ 2006 h 292319"/>
                        <a:gd name="connsiteX2" fmla="*/ 6300292 w 6300292"/>
                        <a:gd name="connsiteY2" fmla="*/ 288160 h 292319"/>
                        <a:gd name="connsiteX3" fmla="*/ 0 w 6300292"/>
                        <a:gd name="connsiteY3" fmla="*/ 292319 h 292319"/>
                        <a:gd name="connsiteX4" fmla="*/ 416537 w 6300292"/>
                        <a:gd name="connsiteY4" fmla="*/ 0 h 292319"/>
                        <a:gd name="connsiteX0" fmla="*/ 410825 w 6294580"/>
                        <a:gd name="connsiteY0" fmla="*/ 0 h 289520"/>
                        <a:gd name="connsiteX1" fmla="*/ 5923071 w 6294580"/>
                        <a:gd name="connsiteY1" fmla="*/ 2006 h 289520"/>
                        <a:gd name="connsiteX2" fmla="*/ 6294580 w 6294580"/>
                        <a:gd name="connsiteY2" fmla="*/ 288160 h 289520"/>
                        <a:gd name="connsiteX3" fmla="*/ 0 w 6294580"/>
                        <a:gd name="connsiteY3" fmla="*/ 289520 h 289520"/>
                        <a:gd name="connsiteX4" fmla="*/ 410825 w 6294580"/>
                        <a:gd name="connsiteY4" fmla="*/ 0 h 289520"/>
                        <a:gd name="connsiteX0" fmla="*/ 402257 w 6286012"/>
                        <a:gd name="connsiteY0" fmla="*/ 0 h 288160"/>
                        <a:gd name="connsiteX1" fmla="*/ 5914503 w 6286012"/>
                        <a:gd name="connsiteY1" fmla="*/ 2006 h 288160"/>
                        <a:gd name="connsiteX2" fmla="*/ 6286012 w 6286012"/>
                        <a:gd name="connsiteY2" fmla="*/ 288160 h 288160"/>
                        <a:gd name="connsiteX3" fmla="*/ 0 w 6286012"/>
                        <a:gd name="connsiteY3" fmla="*/ 283920 h 288160"/>
                        <a:gd name="connsiteX4" fmla="*/ 402257 w 6286012"/>
                        <a:gd name="connsiteY4" fmla="*/ 0 h 288160"/>
                        <a:gd name="connsiteX0" fmla="*/ 410824 w 6294579"/>
                        <a:gd name="connsiteY0" fmla="*/ 0 h 289520"/>
                        <a:gd name="connsiteX1" fmla="*/ 5923070 w 6294579"/>
                        <a:gd name="connsiteY1" fmla="*/ 2006 h 289520"/>
                        <a:gd name="connsiteX2" fmla="*/ 6294579 w 6294579"/>
                        <a:gd name="connsiteY2" fmla="*/ 288160 h 289520"/>
                        <a:gd name="connsiteX3" fmla="*/ 0 w 6294579"/>
                        <a:gd name="connsiteY3" fmla="*/ 289520 h 289520"/>
                        <a:gd name="connsiteX4" fmla="*/ 410824 w 6294579"/>
                        <a:gd name="connsiteY4" fmla="*/ 0 h 289520"/>
                        <a:gd name="connsiteX0" fmla="*/ 410824 w 6294579"/>
                        <a:gd name="connsiteY0" fmla="*/ 0 h 288160"/>
                        <a:gd name="connsiteX1" fmla="*/ 5923070 w 6294579"/>
                        <a:gd name="connsiteY1" fmla="*/ 2006 h 288160"/>
                        <a:gd name="connsiteX2" fmla="*/ 6294579 w 6294579"/>
                        <a:gd name="connsiteY2" fmla="*/ 288160 h 288160"/>
                        <a:gd name="connsiteX3" fmla="*/ 0 w 6294579"/>
                        <a:gd name="connsiteY3" fmla="*/ 283920 h 288160"/>
                        <a:gd name="connsiteX4" fmla="*/ 410824 w 6294579"/>
                        <a:gd name="connsiteY4" fmla="*/ 0 h 288160"/>
                        <a:gd name="connsiteX0" fmla="*/ 405112 w 6288867"/>
                        <a:gd name="connsiteY0" fmla="*/ 0 h 289521"/>
                        <a:gd name="connsiteX1" fmla="*/ 5917358 w 6288867"/>
                        <a:gd name="connsiteY1" fmla="*/ 2006 h 289521"/>
                        <a:gd name="connsiteX2" fmla="*/ 6288867 w 6288867"/>
                        <a:gd name="connsiteY2" fmla="*/ 288160 h 289521"/>
                        <a:gd name="connsiteX3" fmla="*/ 0 w 6288867"/>
                        <a:gd name="connsiteY3" fmla="*/ 289521 h 289521"/>
                        <a:gd name="connsiteX4" fmla="*/ 405112 w 6288867"/>
                        <a:gd name="connsiteY4" fmla="*/ 0 h 289521"/>
                        <a:gd name="connsiteX0" fmla="*/ 407968 w 6291723"/>
                        <a:gd name="connsiteY0" fmla="*/ 0 h 288160"/>
                        <a:gd name="connsiteX1" fmla="*/ 5920214 w 6291723"/>
                        <a:gd name="connsiteY1" fmla="*/ 2006 h 288160"/>
                        <a:gd name="connsiteX2" fmla="*/ 6291723 w 6291723"/>
                        <a:gd name="connsiteY2" fmla="*/ 288160 h 288160"/>
                        <a:gd name="connsiteX3" fmla="*/ 0 w 6291723"/>
                        <a:gd name="connsiteY3" fmla="*/ 286721 h 288160"/>
                        <a:gd name="connsiteX4" fmla="*/ 407968 w 6291723"/>
                        <a:gd name="connsiteY4" fmla="*/ 0 h 288160"/>
                        <a:gd name="connsiteX0" fmla="*/ 407968 w 6291723"/>
                        <a:gd name="connsiteY0" fmla="*/ 0 h 288160"/>
                        <a:gd name="connsiteX1" fmla="*/ 5920214 w 6291723"/>
                        <a:gd name="connsiteY1" fmla="*/ 2006 h 288160"/>
                        <a:gd name="connsiteX2" fmla="*/ 6291723 w 6291723"/>
                        <a:gd name="connsiteY2" fmla="*/ 288160 h 288160"/>
                        <a:gd name="connsiteX3" fmla="*/ 0 w 6291723"/>
                        <a:gd name="connsiteY3" fmla="*/ 286721 h 288160"/>
                        <a:gd name="connsiteX4" fmla="*/ 407968 w 6291723"/>
                        <a:gd name="connsiteY4" fmla="*/ 0 h 288160"/>
                        <a:gd name="connsiteX0" fmla="*/ 410325 w 6294080"/>
                        <a:gd name="connsiteY0" fmla="*/ 0 h 288160"/>
                        <a:gd name="connsiteX1" fmla="*/ 5922571 w 6294080"/>
                        <a:gd name="connsiteY1" fmla="*/ 2006 h 288160"/>
                        <a:gd name="connsiteX2" fmla="*/ 6294080 w 6294080"/>
                        <a:gd name="connsiteY2" fmla="*/ 288160 h 288160"/>
                        <a:gd name="connsiteX3" fmla="*/ 0 w 6294080"/>
                        <a:gd name="connsiteY3" fmla="*/ 284410 h 288160"/>
                        <a:gd name="connsiteX4" fmla="*/ 410325 w 6294080"/>
                        <a:gd name="connsiteY4" fmla="*/ 0 h 288160"/>
                        <a:gd name="connsiteX0" fmla="*/ 410325 w 6294080"/>
                        <a:gd name="connsiteY0" fmla="*/ 0 h 288160"/>
                        <a:gd name="connsiteX1" fmla="*/ 5922571 w 6294080"/>
                        <a:gd name="connsiteY1" fmla="*/ 2006 h 288160"/>
                        <a:gd name="connsiteX2" fmla="*/ 6294080 w 6294080"/>
                        <a:gd name="connsiteY2" fmla="*/ 288160 h 288160"/>
                        <a:gd name="connsiteX3" fmla="*/ 0 w 6294080"/>
                        <a:gd name="connsiteY3" fmla="*/ 286721 h 288160"/>
                        <a:gd name="connsiteX4" fmla="*/ 410325 w 6294080"/>
                        <a:gd name="connsiteY4" fmla="*/ 0 h 288160"/>
                        <a:gd name="connsiteX0" fmla="*/ 410325 w 6294080"/>
                        <a:gd name="connsiteY0" fmla="*/ 0 h 286721"/>
                        <a:gd name="connsiteX1" fmla="*/ 5922571 w 6294080"/>
                        <a:gd name="connsiteY1" fmla="*/ 2006 h 286721"/>
                        <a:gd name="connsiteX2" fmla="*/ 6294080 w 6294080"/>
                        <a:gd name="connsiteY2" fmla="*/ 285849 h 286721"/>
                        <a:gd name="connsiteX3" fmla="*/ 0 w 6294080"/>
                        <a:gd name="connsiteY3" fmla="*/ 286721 h 286721"/>
                        <a:gd name="connsiteX4" fmla="*/ 410325 w 6294080"/>
                        <a:gd name="connsiteY4" fmla="*/ 0 h 286721"/>
                        <a:gd name="connsiteX0" fmla="*/ 410325 w 6291723"/>
                        <a:gd name="connsiteY0" fmla="*/ 0 h 286721"/>
                        <a:gd name="connsiteX1" fmla="*/ 5922571 w 6291723"/>
                        <a:gd name="connsiteY1" fmla="*/ 2006 h 286721"/>
                        <a:gd name="connsiteX2" fmla="*/ 6291723 w 6291723"/>
                        <a:gd name="connsiteY2" fmla="*/ 283538 h 286721"/>
                        <a:gd name="connsiteX3" fmla="*/ 0 w 6291723"/>
                        <a:gd name="connsiteY3" fmla="*/ 286721 h 286721"/>
                        <a:gd name="connsiteX4" fmla="*/ 410325 w 6291723"/>
                        <a:gd name="connsiteY4" fmla="*/ 0 h 286721"/>
                        <a:gd name="connsiteX0" fmla="*/ 410325 w 6296438"/>
                        <a:gd name="connsiteY0" fmla="*/ 0 h 288161"/>
                        <a:gd name="connsiteX1" fmla="*/ 5922571 w 6296438"/>
                        <a:gd name="connsiteY1" fmla="*/ 2006 h 288161"/>
                        <a:gd name="connsiteX2" fmla="*/ 6296438 w 6296438"/>
                        <a:gd name="connsiteY2" fmla="*/ 288161 h 288161"/>
                        <a:gd name="connsiteX3" fmla="*/ 0 w 6296438"/>
                        <a:gd name="connsiteY3" fmla="*/ 286721 h 288161"/>
                        <a:gd name="connsiteX4" fmla="*/ 410325 w 6296438"/>
                        <a:gd name="connsiteY4" fmla="*/ 0 h 288161"/>
                        <a:gd name="connsiteX0" fmla="*/ 410325 w 6289366"/>
                        <a:gd name="connsiteY0" fmla="*/ 0 h 288161"/>
                        <a:gd name="connsiteX1" fmla="*/ 5922571 w 6289366"/>
                        <a:gd name="connsiteY1" fmla="*/ 2006 h 288161"/>
                        <a:gd name="connsiteX2" fmla="*/ 6289366 w 6289366"/>
                        <a:gd name="connsiteY2" fmla="*/ 288161 h 288161"/>
                        <a:gd name="connsiteX3" fmla="*/ 0 w 6289366"/>
                        <a:gd name="connsiteY3" fmla="*/ 286721 h 288161"/>
                        <a:gd name="connsiteX4" fmla="*/ 410325 w 6289366"/>
                        <a:gd name="connsiteY4" fmla="*/ 0 h 288161"/>
                        <a:gd name="connsiteX0" fmla="*/ 410325 w 6294082"/>
                        <a:gd name="connsiteY0" fmla="*/ 0 h 290472"/>
                        <a:gd name="connsiteX1" fmla="*/ 5922571 w 6294082"/>
                        <a:gd name="connsiteY1" fmla="*/ 2006 h 290472"/>
                        <a:gd name="connsiteX2" fmla="*/ 6294082 w 6294082"/>
                        <a:gd name="connsiteY2" fmla="*/ 290472 h 290472"/>
                        <a:gd name="connsiteX3" fmla="*/ 0 w 6294082"/>
                        <a:gd name="connsiteY3" fmla="*/ 286721 h 290472"/>
                        <a:gd name="connsiteX4" fmla="*/ 410325 w 6294082"/>
                        <a:gd name="connsiteY4" fmla="*/ 0 h 290472"/>
                        <a:gd name="connsiteX0" fmla="*/ 410325 w 6296440"/>
                        <a:gd name="connsiteY0" fmla="*/ 0 h 290472"/>
                        <a:gd name="connsiteX1" fmla="*/ 5922571 w 6296440"/>
                        <a:gd name="connsiteY1" fmla="*/ 2006 h 290472"/>
                        <a:gd name="connsiteX2" fmla="*/ 6296440 w 6296440"/>
                        <a:gd name="connsiteY2" fmla="*/ 290472 h 290472"/>
                        <a:gd name="connsiteX3" fmla="*/ 0 w 6296440"/>
                        <a:gd name="connsiteY3" fmla="*/ 286721 h 290472"/>
                        <a:gd name="connsiteX4" fmla="*/ 410325 w 6296440"/>
                        <a:gd name="connsiteY4" fmla="*/ 0 h 290472"/>
                        <a:gd name="connsiteX0" fmla="*/ 410325 w 6298799"/>
                        <a:gd name="connsiteY0" fmla="*/ 0 h 286721"/>
                        <a:gd name="connsiteX1" fmla="*/ 5922571 w 6298799"/>
                        <a:gd name="connsiteY1" fmla="*/ 2006 h 286721"/>
                        <a:gd name="connsiteX2" fmla="*/ 6298799 w 6298799"/>
                        <a:gd name="connsiteY2" fmla="*/ 285850 h 286721"/>
                        <a:gd name="connsiteX3" fmla="*/ 0 w 6298799"/>
                        <a:gd name="connsiteY3" fmla="*/ 286721 h 286721"/>
                        <a:gd name="connsiteX4" fmla="*/ 410325 w 6298799"/>
                        <a:gd name="connsiteY4" fmla="*/ 0 h 286721"/>
                        <a:gd name="connsiteX0" fmla="*/ 410325 w 6294083"/>
                        <a:gd name="connsiteY0" fmla="*/ 0 h 286721"/>
                        <a:gd name="connsiteX1" fmla="*/ 5922571 w 6294083"/>
                        <a:gd name="connsiteY1" fmla="*/ 2006 h 286721"/>
                        <a:gd name="connsiteX2" fmla="*/ 6294083 w 6294083"/>
                        <a:gd name="connsiteY2" fmla="*/ 281228 h 286721"/>
                        <a:gd name="connsiteX3" fmla="*/ 0 w 6294083"/>
                        <a:gd name="connsiteY3" fmla="*/ 286721 h 286721"/>
                        <a:gd name="connsiteX4" fmla="*/ 410325 w 6294083"/>
                        <a:gd name="connsiteY4" fmla="*/ 0 h 286721"/>
                        <a:gd name="connsiteX0" fmla="*/ 410325 w 6294083"/>
                        <a:gd name="connsiteY0" fmla="*/ 0 h 288162"/>
                        <a:gd name="connsiteX1" fmla="*/ 5922571 w 6294083"/>
                        <a:gd name="connsiteY1" fmla="*/ 2006 h 288162"/>
                        <a:gd name="connsiteX2" fmla="*/ 6294083 w 6294083"/>
                        <a:gd name="connsiteY2" fmla="*/ 288162 h 288162"/>
                        <a:gd name="connsiteX3" fmla="*/ 0 w 6294083"/>
                        <a:gd name="connsiteY3" fmla="*/ 286721 h 288162"/>
                        <a:gd name="connsiteX4" fmla="*/ 410325 w 6294083"/>
                        <a:gd name="connsiteY4" fmla="*/ 0 h 288162"/>
                        <a:gd name="connsiteX0" fmla="*/ 410325 w 6296440"/>
                        <a:gd name="connsiteY0" fmla="*/ 0 h 286721"/>
                        <a:gd name="connsiteX1" fmla="*/ 5922571 w 6296440"/>
                        <a:gd name="connsiteY1" fmla="*/ 2006 h 286721"/>
                        <a:gd name="connsiteX2" fmla="*/ 6296440 w 6296440"/>
                        <a:gd name="connsiteY2" fmla="*/ 285850 h 286721"/>
                        <a:gd name="connsiteX3" fmla="*/ 0 w 6296440"/>
                        <a:gd name="connsiteY3" fmla="*/ 286721 h 286721"/>
                        <a:gd name="connsiteX4" fmla="*/ 410325 w 6296440"/>
                        <a:gd name="connsiteY4" fmla="*/ 0 h 286721"/>
                        <a:gd name="connsiteX0" fmla="*/ 410325 w 6287009"/>
                        <a:gd name="connsiteY0" fmla="*/ 0 h 288162"/>
                        <a:gd name="connsiteX1" fmla="*/ 5922571 w 6287009"/>
                        <a:gd name="connsiteY1" fmla="*/ 2006 h 288162"/>
                        <a:gd name="connsiteX2" fmla="*/ 6287009 w 6287009"/>
                        <a:gd name="connsiteY2" fmla="*/ 288162 h 288162"/>
                        <a:gd name="connsiteX3" fmla="*/ 0 w 6287009"/>
                        <a:gd name="connsiteY3" fmla="*/ 286721 h 288162"/>
                        <a:gd name="connsiteX4" fmla="*/ 410325 w 6287009"/>
                        <a:gd name="connsiteY4" fmla="*/ 0 h 288162"/>
                        <a:gd name="connsiteX0" fmla="*/ 410325 w 6294081"/>
                        <a:gd name="connsiteY0" fmla="*/ 0 h 292784"/>
                        <a:gd name="connsiteX1" fmla="*/ 5922571 w 6294081"/>
                        <a:gd name="connsiteY1" fmla="*/ 2006 h 292784"/>
                        <a:gd name="connsiteX2" fmla="*/ 6294081 w 6294081"/>
                        <a:gd name="connsiteY2" fmla="*/ 292784 h 292784"/>
                        <a:gd name="connsiteX3" fmla="*/ 0 w 6294081"/>
                        <a:gd name="connsiteY3" fmla="*/ 286721 h 292784"/>
                        <a:gd name="connsiteX4" fmla="*/ 410325 w 6294081"/>
                        <a:gd name="connsiteY4" fmla="*/ 0 h 292784"/>
                        <a:gd name="connsiteX0" fmla="*/ 410325 w 6301154"/>
                        <a:gd name="connsiteY0" fmla="*/ 0 h 297406"/>
                        <a:gd name="connsiteX1" fmla="*/ 5922571 w 6301154"/>
                        <a:gd name="connsiteY1" fmla="*/ 2006 h 297406"/>
                        <a:gd name="connsiteX2" fmla="*/ 6301154 w 6301154"/>
                        <a:gd name="connsiteY2" fmla="*/ 297406 h 297406"/>
                        <a:gd name="connsiteX3" fmla="*/ 0 w 6301154"/>
                        <a:gd name="connsiteY3" fmla="*/ 286721 h 297406"/>
                        <a:gd name="connsiteX4" fmla="*/ 410325 w 6301154"/>
                        <a:gd name="connsiteY4" fmla="*/ 0 h 297406"/>
                        <a:gd name="connsiteX0" fmla="*/ 410325 w 6301154"/>
                        <a:gd name="connsiteY0" fmla="*/ 0 h 288161"/>
                        <a:gd name="connsiteX1" fmla="*/ 5922571 w 6301154"/>
                        <a:gd name="connsiteY1" fmla="*/ 2006 h 288161"/>
                        <a:gd name="connsiteX2" fmla="*/ 6301154 w 6301154"/>
                        <a:gd name="connsiteY2" fmla="*/ 288161 h 288161"/>
                        <a:gd name="connsiteX3" fmla="*/ 0 w 6301154"/>
                        <a:gd name="connsiteY3" fmla="*/ 286721 h 288161"/>
                        <a:gd name="connsiteX4" fmla="*/ 410325 w 6301154"/>
                        <a:gd name="connsiteY4" fmla="*/ 0 h 288161"/>
                        <a:gd name="connsiteX0" fmla="*/ 410325 w 6294081"/>
                        <a:gd name="connsiteY0" fmla="*/ 0 h 286721"/>
                        <a:gd name="connsiteX1" fmla="*/ 5922571 w 6294081"/>
                        <a:gd name="connsiteY1" fmla="*/ 2006 h 286721"/>
                        <a:gd name="connsiteX2" fmla="*/ 6294081 w 6294081"/>
                        <a:gd name="connsiteY2" fmla="*/ 281227 h 286721"/>
                        <a:gd name="connsiteX3" fmla="*/ 0 w 6294081"/>
                        <a:gd name="connsiteY3" fmla="*/ 286721 h 286721"/>
                        <a:gd name="connsiteX4" fmla="*/ 410325 w 6294081"/>
                        <a:gd name="connsiteY4" fmla="*/ 0 h 286721"/>
                        <a:gd name="connsiteX0" fmla="*/ 410325 w 6282293"/>
                        <a:gd name="connsiteY0" fmla="*/ 0 h 295095"/>
                        <a:gd name="connsiteX1" fmla="*/ 5922571 w 6282293"/>
                        <a:gd name="connsiteY1" fmla="*/ 2006 h 295095"/>
                        <a:gd name="connsiteX2" fmla="*/ 6282293 w 6282293"/>
                        <a:gd name="connsiteY2" fmla="*/ 295095 h 295095"/>
                        <a:gd name="connsiteX3" fmla="*/ 0 w 6282293"/>
                        <a:gd name="connsiteY3" fmla="*/ 286721 h 295095"/>
                        <a:gd name="connsiteX4" fmla="*/ 410325 w 6282293"/>
                        <a:gd name="connsiteY4" fmla="*/ 0 h 295095"/>
                        <a:gd name="connsiteX0" fmla="*/ 410325 w 6284652"/>
                        <a:gd name="connsiteY0" fmla="*/ 0 h 290473"/>
                        <a:gd name="connsiteX1" fmla="*/ 5922571 w 6284652"/>
                        <a:gd name="connsiteY1" fmla="*/ 2006 h 290473"/>
                        <a:gd name="connsiteX2" fmla="*/ 6284652 w 6284652"/>
                        <a:gd name="connsiteY2" fmla="*/ 290473 h 290473"/>
                        <a:gd name="connsiteX3" fmla="*/ 0 w 6284652"/>
                        <a:gd name="connsiteY3" fmla="*/ 286721 h 290473"/>
                        <a:gd name="connsiteX4" fmla="*/ 410325 w 6284652"/>
                        <a:gd name="connsiteY4" fmla="*/ 0 h 290473"/>
                        <a:gd name="connsiteX0" fmla="*/ 410325 w 6296440"/>
                        <a:gd name="connsiteY0" fmla="*/ 0 h 295095"/>
                        <a:gd name="connsiteX1" fmla="*/ 5922571 w 6296440"/>
                        <a:gd name="connsiteY1" fmla="*/ 2006 h 295095"/>
                        <a:gd name="connsiteX2" fmla="*/ 6296440 w 6296440"/>
                        <a:gd name="connsiteY2" fmla="*/ 295095 h 295095"/>
                        <a:gd name="connsiteX3" fmla="*/ 0 w 6296440"/>
                        <a:gd name="connsiteY3" fmla="*/ 286721 h 295095"/>
                        <a:gd name="connsiteX4" fmla="*/ 410325 w 6296440"/>
                        <a:gd name="connsiteY4" fmla="*/ 0 h 295095"/>
                        <a:gd name="connsiteX0" fmla="*/ 410325 w 6291725"/>
                        <a:gd name="connsiteY0" fmla="*/ 0 h 286721"/>
                        <a:gd name="connsiteX1" fmla="*/ 5922571 w 6291725"/>
                        <a:gd name="connsiteY1" fmla="*/ 2006 h 286721"/>
                        <a:gd name="connsiteX2" fmla="*/ 6291725 w 6291725"/>
                        <a:gd name="connsiteY2" fmla="*/ 281228 h 286721"/>
                        <a:gd name="connsiteX3" fmla="*/ 0 w 6291725"/>
                        <a:gd name="connsiteY3" fmla="*/ 286721 h 286721"/>
                        <a:gd name="connsiteX4" fmla="*/ 410325 w 6291725"/>
                        <a:gd name="connsiteY4" fmla="*/ 0 h 286721"/>
                        <a:gd name="connsiteX0" fmla="*/ 410325 w 6289368"/>
                        <a:gd name="connsiteY0" fmla="*/ 0 h 286721"/>
                        <a:gd name="connsiteX1" fmla="*/ 5922571 w 6289368"/>
                        <a:gd name="connsiteY1" fmla="*/ 2006 h 286721"/>
                        <a:gd name="connsiteX2" fmla="*/ 6289368 w 6289368"/>
                        <a:gd name="connsiteY2" fmla="*/ 276606 h 286721"/>
                        <a:gd name="connsiteX3" fmla="*/ 0 w 6289368"/>
                        <a:gd name="connsiteY3" fmla="*/ 286721 h 286721"/>
                        <a:gd name="connsiteX4" fmla="*/ 410325 w 6289368"/>
                        <a:gd name="connsiteY4" fmla="*/ 0 h 286721"/>
                        <a:gd name="connsiteX0" fmla="*/ 410325 w 6294083"/>
                        <a:gd name="connsiteY0" fmla="*/ 0 h 286721"/>
                        <a:gd name="connsiteX1" fmla="*/ 5922571 w 6294083"/>
                        <a:gd name="connsiteY1" fmla="*/ 2006 h 286721"/>
                        <a:gd name="connsiteX2" fmla="*/ 6294083 w 6294083"/>
                        <a:gd name="connsiteY2" fmla="*/ 283540 h 286721"/>
                        <a:gd name="connsiteX3" fmla="*/ 0 w 6294083"/>
                        <a:gd name="connsiteY3" fmla="*/ 286721 h 286721"/>
                        <a:gd name="connsiteX4" fmla="*/ 410325 w 6294083"/>
                        <a:gd name="connsiteY4" fmla="*/ 0 h 286721"/>
                        <a:gd name="connsiteX0" fmla="*/ 414742 w 6298500"/>
                        <a:gd name="connsiteY0" fmla="*/ 0 h 286721"/>
                        <a:gd name="connsiteX1" fmla="*/ 5926988 w 6298500"/>
                        <a:gd name="connsiteY1" fmla="*/ 2006 h 286721"/>
                        <a:gd name="connsiteX2" fmla="*/ 6298500 w 6298500"/>
                        <a:gd name="connsiteY2" fmla="*/ 283540 h 286721"/>
                        <a:gd name="connsiteX3" fmla="*/ 0 w 6298500"/>
                        <a:gd name="connsiteY3" fmla="*/ 286721 h 286721"/>
                        <a:gd name="connsiteX4" fmla="*/ 414742 w 6298500"/>
                        <a:gd name="connsiteY4" fmla="*/ 0 h 286721"/>
                        <a:gd name="connsiteX0" fmla="*/ 409869 w 6298500"/>
                        <a:gd name="connsiteY0" fmla="*/ 0 h 286721"/>
                        <a:gd name="connsiteX1" fmla="*/ 5926988 w 6298500"/>
                        <a:gd name="connsiteY1" fmla="*/ 2006 h 286721"/>
                        <a:gd name="connsiteX2" fmla="*/ 6298500 w 6298500"/>
                        <a:gd name="connsiteY2" fmla="*/ 283540 h 286721"/>
                        <a:gd name="connsiteX3" fmla="*/ 0 w 6298500"/>
                        <a:gd name="connsiteY3" fmla="*/ 286721 h 286721"/>
                        <a:gd name="connsiteX4" fmla="*/ 409869 w 6298500"/>
                        <a:gd name="connsiteY4" fmla="*/ 0 h 286721"/>
                        <a:gd name="connsiteX0" fmla="*/ 409869 w 6298500"/>
                        <a:gd name="connsiteY0" fmla="*/ 0 h 286721"/>
                        <a:gd name="connsiteX1" fmla="*/ 5928894 w 6298500"/>
                        <a:gd name="connsiteY1" fmla="*/ 137 h 286721"/>
                        <a:gd name="connsiteX2" fmla="*/ 6298500 w 6298500"/>
                        <a:gd name="connsiteY2" fmla="*/ 283540 h 286721"/>
                        <a:gd name="connsiteX3" fmla="*/ 0 w 6298500"/>
                        <a:gd name="connsiteY3" fmla="*/ 286721 h 286721"/>
                        <a:gd name="connsiteX4" fmla="*/ 409869 w 6298500"/>
                        <a:gd name="connsiteY4" fmla="*/ 0 h 286721"/>
                        <a:gd name="connsiteX0" fmla="*/ 409869 w 6298500"/>
                        <a:gd name="connsiteY0" fmla="*/ 0 h 286721"/>
                        <a:gd name="connsiteX1" fmla="*/ 5926685 w 6298500"/>
                        <a:gd name="connsiteY1" fmla="*/ 137 h 286721"/>
                        <a:gd name="connsiteX2" fmla="*/ 6298500 w 6298500"/>
                        <a:gd name="connsiteY2" fmla="*/ 283540 h 286721"/>
                        <a:gd name="connsiteX3" fmla="*/ 0 w 6298500"/>
                        <a:gd name="connsiteY3" fmla="*/ 286721 h 286721"/>
                        <a:gd name="connsiteX4" fmla="*/ 409869 w 6298500"/>
                        <a:gd name="connsiteY4" fmla="*/ 0 h 286721"/>
                        <a:gd name="connsiteX0" fmla="*/ 409869 w 6297289"/>
                        <a:gd name="connsiteY0" fmla="*/ 0 h 286721"/>
                        <a:gd name="connsiteX1" fmla="*/ 5926685 w 6297289"/>
                        <a:gd name="connsiteY1" fmla="*/ 137 h 286721"/>
                        <a:gd name="connsiteX2" fmla="*/ 6297289 w 6297289"/>
                        <a:gd name="connsiteY2" fmla="*/ 281163 h 286721"/>
                        <a:gd name="connsiteX3" fmla="*/ 0 w 6297289"/>
                        <a:gd name="connsiteY3" fmla="*/ 286721 h 286721"/>
                        <a:gd name="connsiteX4" fmla="*/ 409869 w 6297289"/>
                        <a:gd name="connsiteY4" fmla="*/ 0 h 286721"/>
                        <a:gd name="connsiteX0" fmla="*/ 407447 w 6294867"/>
                        <a:gd name="connsiteY0" fmla="*/ 0 h 284345"/>
                        <a:gd name="connsiteX1" fmla="*/ 5924263 w 6294867"/>
                        <a:gd name="connsiteY1" fmla="*/ 137 h 284345"/>
                        <a:gd name="connsiteX2" fmla="*/ 6294867 w 6294867"/>
                        <a:gd name="connsiteY2" fmla="*/ 281163 h 284345"/>
                        <a:gd name="connsiteX3" fmla="*/ 0 w 6294867"/>
                        <a:gd name="connsiteY3" fmla="*/ 284345 h 284345"/>
                        <a:gd name="connsiteX4" fmla="*/ 407447 w 6294867"/>
                        <a:gd name="connsiteY4" fmla="*/ 0 h 284345"/>
                        <a:gd name="connsiteX0" fmla="*/ 407447 w 6294867"/>
                        <a:gd name="connsiteY0" fmla="*/ 0 h 286034"/>
                        <a:gd name="connsiteX1" fmla="*/ 5924263 w 6294867"/>
                        <a:gd name="connsiteY1" fmla="*/ 137 h 286034"/>
                        <a:gd name="connsiteX2" fmla="*/ 6294867 w 6294867"/>
                        <a:gd name="connsiteY2" fmla="*/ 286034 h 286034"/>
                        <a:gd name="connsiteX3" fmla="*/ 0 w 6294867"/>
                        <a:gd name="connsiteY3" fmla="*/ 284345 h 286034"/>
                        <a:gd name="connsiteX4" fmla="*/ 407447 w 6294867"/>
                        <a:gd name="connsiteY4" fmla="*/ 0 h 286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4867" h="286034">
                          <a:moveTo>
                            <a:pt x="407447" y="0"/>
                          </a:moveTo>
                          <a:lnTo>
                            <a:pt x="5924263" y="137"/>
                          </a:lnTo>
                          <a:lnTo>
                            <a:pt x="6294867" y="286034"/>
                          </a:lnTo>
                          <a:lnTo>
                            <a:pt x="0" y="284345"/>
                          </a:lnTo>
                          <a:lnTo>
                            <a:pt x="407447" y="0"/>
                          </a:lnTo>
                          <a:close/>
                        </a:path>
                      </a:pathLst>
                    </a:custGeom>
                    <a:solidFill>
                      <a:srgbClr val="AA8B84"/>
                    </a:solidFill>
                    <a:ln w="12700" cap="flat" cmpd="sng" algn="ctr">
                      <a:noFill/>
                      <a:prstDash val="solid"/>
                      <a:miter lim="800000"/>
                    </a:ln>
                    <a:effectLst/>
                  </p:spPr>
                  <p:txBody>
                    <a:bodyPr rtlCol="0" anchor="ctr"/>
                    <a:lstStyle/>
                    <a:p>
                      <a:pPr algn="ctr"/>
                      <a:endParaRPr lang="en-US" kern="0">
                        <a:solidFill>
                          <a:prstClr val="white"/>
                        </a:solidFill>
                        <a:latin typeface="Arial" panose="020B0604020202020204" pitchFamily="34" charset="0"/>
                        <a:cs typeface="Arial" panose="020B0604020202020204" pitchFamily="34" charset="0"/>
                      </a:endParaRPr>
                    </a:p>
                  </p:txBody>
                </p:sp>
                <p:sp>
                  <p:nvSpPr>
                    <p:cNvPr id="78" name="Rectangle 60"/>
                    <p:cNvSpPr/>
                    <p:nvPr/>
                  </p:nvSpPr>
                  <p:spPr>
                    <a:xfrm>
                      <a:off x="1779132" y="5707596"/>
                      <a:ext cx="5840868" cy="627282"/>
                    </a:xfrm>
                    <a:custGeom>
                      <a:avLst/>
                      <a:gdLst>
                        <a:gd name="connsiteX0" fmla="*/ 0 w 6337426"/>
                        <a:gd name="connsiteY0" fmla="*/ 0 h 672287"/>
                        <a:gd name="connsiteX1" fmla="*/ 6337426 w 6337426"/>
                        <a:gd name="connsiteY1" fmla="*/ 0 h 672287"/>
                        <a:gd name="connsiteX2" fmla="*/ 6337426 w 6337426"/>
                        <a:gd name="connsiteY2" fmla="*/ 672287 h 672287"/>
                        <a:gd name="connsiteX3" fmla="*/ 0 w 6337426"/>
                        <a:gd name="connsiteY3" fmla="*/ 672287 h 672287"/>
                        <a:gd name="connsiteX4" fmla="*/ 0 w 6337426"/>
                        <a:gd name="connsiteY4" fmla="*/ 0 h 672287"/>
                        <a:gd name="connsiteX0" fmla="*/ 0 w 6337426"/>
                        <a:gd name="connsiteY0" fmla="*/ 7144 h 679431"/>
                        <a:gd name="connsiteX1" fmla="*/ 6337426 w 6337426"/>
                        <a:gd name="connsiteY1" fmla="*/ 0 h 679431"/>
                        <a:gd name="connsiteX2" fmla="*/ 6337426 w 6337426"/>
                        <a:gd name="connsiteY2" fmla="*/ 679431 h 679431"/>
                        <a:gd name="connsiteX3" fmla="*/ 0 w 6337426"/>
                        <a:gd name="connsiteY3" fmla="*/ 679431 h 679431"/>
                        <a:gd name="connsiteX4" fmla="*/ 0 w 6337426"/>
                        <a:gd name="connsiteY4" fmla="*/ 7144 h 679431"/>
                        <a:gd name="connsiteX0" fmla="*/ 0 w 6337426"/>
                        <a:gd name="connsiteY0" fmla="*/ 7144 h 679431"/>
                        <a:gd name="connsiteX1" fmla="*/ 6337426 w 6337426"/>
                        <a:gd name="connsiteY1" fmla="*/ 0 h 679431"/>
                        <a:gd name="connsiteX2" fmla="*/ 6337426 w 6337426"/>
                        <a:gd name="connsiteY2" fmla="*/ 679431 h 679431"/>
                        <a:gd name="connsiteX3" fmla="*/ 0 w 6337426"/>
                        <a:gd name="connsiteY3" fmla="*/ 679431 h 679431"/>
                        <a:gd name="connsiteX4" fmla="*/ 0 w 6337426"/>
                        <a:gd name="connsiteY4" fmla="*/ 7144 h 679431"/>
                        <a:gd name="connsiteX0" fmla="*/ 0 w 6347997"/>
                        <a:gd name="connsiteY0" fmla="*/ 0 h 698715"/>
                        <a:gd name="connsiteX1" fmla="*/ 6347997 w 6347997"/>
                        <a:gd name="connsiteY1" fmla="*/ 19284 h 698715"/>
                        <a:gd name="connsiteX2" fmla="*/ 6347997 w 6347997"/>
                        <a:gd name="connsiteY2" fmla="*/ 698715 h 698715"/>
                        <a:gd name="connsiteX3" fmla="*/ 10571 w 6347997"/>
                        <a:gd name="connsiteY3" fmla="*/ 698715 h 698715"/>
                        <a:gd name="connsiteX4" fmla="*/ 0 w 6347997"/>
                        <a:gd name="connsiteY4" fmla="*/ 0 h 698715"/>
                        <a:gd name="connsiteX0" fmla="*/ 0 w 6363853"/>
                        <a:gd name="connsiteY0" fmla="*/ 0 h 693430"/>
                        <a:gd name="connsiteX1" fmla="*/ 6363853 w 6363853"/>
                        <a:gd name="connsiteY1" fmla="*/ 13999 h 693430"/>
                        <a:gd name="connsiteX2" fmla="*/ 6363853 w 6363853"/>
                        <a:gd name="connsiteY2" fmla="*/ 693430 h 693430"/>
                        <a:gd name="connsiteX3" fmla="*/ 26427 w 6363853"/>
                        <a:gd name="connsiteY3" fmla="*/ 693430 h 693430"/>
                        <a:gd name="connsiteX4" fmla="*/ 0 w 6363853"/>
                        <a:gd name="connsiteY4" fmla="*/ 0 h 693430"/>
                        <a:gd name="connsiteX0" fmla="*/ 0 w 6353282"/>
                        <a:gd name="connsiteY0" fmla="*/ 12428 h 679431"/>
                        <a:gd name="connsiteX1" fmla="*/ 6353282 w 6353282"/>
                        <a:gd name="connsiteY1" fmla="*/ 0 h 679431"/>
                        <a:gd name="connsiteX2" fmla="*/ 6353282 w 6353282"/>
                        <a:gd name="connsiteY2" fmla="*/ 679431 h 679431"/>
                        <a:gd name="connsiteX3" fmla="*/ 15856 w 6353282"/>
                        <a:gd name="connsiteY3" fmla="*/ 679431 h 679431"/>
                        <a:gd name="connsiteX4" fmla="*/ 0 w 6353282"/>
                        <a:gd name="connsiteY4" fmla="*/ 12428 h 679431"/>
                        <a:gd name="connsiteX0" fmla="*/ 0 w 6353282"/>
                        <a:gd name="connsiteY0" fmla="*/ 1857 h 679431"/>
                        <a:gd name="connsiteX1" fmla="*/ 6353282 w 6353282"/>
                        <a:gd name="connsiteY1" fmla="*/ 0 h 679431"/>
                        <a:gd name="connsiteX2" fmla="*/ 6353282 w 6353282"/>
                        <a:gd name="connsiteY2" fmla="*/ 679431 h 679431"/>
                        <a:gd name="connsiteX3" fmla="*/ 15856 w 6353282"/>
                        <a:gd name="connsiteY3" fmla="*/ 679431 h 679431"/>
                        <a:gd name="connsiteX4" fmla="*/ 0 w 6353282"/>
                        <a:gd name="connsiteY4" fmla="*/ 1857 h 679431"/>
                        <a:gd name="connsiteX0" fmla="*/ 0 w 6353282"/>
                        <a:gd name="connsiteY0" fmla="*/ 1857 h 679431"/>
                        <a:gd name="connsiteX1" fmla="*/ 6353282 w 6353282"/>
                        <a:gd name="connsiteY1" fmla="*/ 0 h 679431"/>
                        <a:gd name="connsiteX2" fmla="*/ 6353282 w 6353282"/>
                        <a:gd name="connsiteY2" fmla="*/ 679431 h 679431"/>
                        <a:gd name="connsiteX3" fmla="*/ 6935 w 6353282"/>
                        <a:gd name="connsiteY3" fmla="*/ 679431 h 679431"/>
                        <a:gd name="connsiteX4" fmla="*/ 0 w 6353282"/>
                        <a:gd name="connsiteY4" fmla="*/ 1857 h 679431"/>
                        <a:gd name="connsiteX0" fmla="*/ 2484 w 6355766"/>
                        <a:gd name="connsiteY0" fmla="*/ 1857 h 679431"/>
                        <a:gd name="connsiteX1" fmla="*/ 6355766 w 6355766"/>
                        <a:gd name="connsiteY1" fmla="*/ 0 h 679431"/>
                        <a:gd name="connsiteX2" fmla="*/ 6355766 w 6355766"/>
                        <a:gd name="connsiteY2" fmla="*/ 679431 h 679431"/>
                        <a:gd name="connsiteX3" fmla="*/ 498 w 6355766"/>
                        <a:gd name="connsiteY3" fmla="*/ 674971 h 679431"/>
                        <a:gd name="connsiteX4" fmla="*/ 2484 w 6355766"/>
                        <a:gd name="connsiteY4" fmla="*/ 1857 h 679431"/>
                        <a:gd name="connsiteX0" fmla="*/ 2484 w 6355766"/>
                        <a:gd name="connsiteY0" fmla="*/ 0 h 682034"/>
                        <a:gd name="connsiteX1" fmla="*/ 6355766 w 6355766"/>
                        <a:gd name="connsiteY1" fmla="*/ 2603 h 682034"/>
                        <a:gd name="connsiteX2" fmla="*/ 6355766 w 6355766"/>
                        <a:gd name="connsiteY2" fmla="*/ 682034 h 682034"/>
                        <a:gd name="connsiteX3" fmla="*/ 498 w 6355766"/>
                        <a:gd name="connsiteY3" fmla="*/ 677574 h 682034"/>
                        <a:gd name="connsiteX4" fmla="*/ 2484 w 6355766"/>
                        <a:gd name="connsiteY4" fmla="*/ 0 h 682034"/>
                        <a:gd name="connsiteX0" fmla="*/ 2484 w 6360227"/>
                        <a:gd name="connsiteY0" fmla="*/ 0 h 682034"/>
                        <a:gd name="connsiteX1" fmla="*/ 6360227 w 6360227"/>
                        <a:gd name="connsiteY1" fmla="*/ 2603 h 682034"/>
                        <a:gd name="connsiteX2" fmla="*/ 6355766 w 6360227"/>
                        <a:gd name="connsiteY2" fmla="*/ 682034 h 682034"/>
                        <a:gd name="connsiteX3" fmla="*/ 498 w 6360227"/>
                        <a:gd name="connsiteY3" fmla="*/ 677574 h 682034"/>
                        <a:gd name="connsiteX4" fmla="*/ 2484 w 6360227"/>
                        <a:gd name="connsiteY4" fmla="*/ 0 h 682034"/>
                        <a:gd name="connsiteX0" fmla="*/ 2484 w 6360227"/>
                        <a:gd name="connsiteY0" fmla="*/ 1857 h 683891"/>
                        <a:gd name="connsiteX1" fmla="*/ 6360227 w 6360227"/>
                        <a:gd name="connsiteY1" fmla="*/ 0 h 683891"/>
                        <a:gd name="connsiteX2" fmla="*/ 6355766 w 6360227"/>
                        <a:gd name="connsiteY2" fmla="*/ 683891 h 683891"/>
                        <a:gd name="connsiteX3" fmla="*/ 498 w 6360227"/>
                        <a:gd name="connsiteY3" fmla="*/ 679431 h 683891"/>
                        <a:gd name="connsiteX4" fmla="*/ 2484 w 6360227"/>
                        <a:gd name="connsiteY4" fmla="*/ 1857 h 683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0227" h="683891">
                          <a:moveTo>
                            <a:pt x="2484" y="1857"/>
                          </a:moveTo>
                          <a:lnTo>
                            <a:pt x="6360227" y="0"/>
                          </a:lnTo>
                          <a:lnTo>
                            <a:pt x="6355766" y="683891"/>
                          </a:lnTo>
                          <a:lnTo>
                            <a:pt x="498" y="679431"/>
                          </a:lnTo>
                          <a:cubicBezTo>
                            <a:pt x="-1814" y="453573"/>
                            <a:pt x="4796" y="227715"/>
                            <a:pt x="2484" y="1857"/>
                          </a:cubicBezTo>
                          <a:close/>
                        </a:path>
                      </a:pathLst>
                    </a:custGeom>
                    <a:solidFill>
                      <a:srgbClr val="88665E"/>
                    </a:solidFill>
                    <a:ln w="12700" cap="flat" cmpd="sng" algn="ctr">
                      <a:noFill/>
                      <a:prstDash val="solid"/>
                      <a:miter lim="800000"/>
                    </a:ln>
                    <a:effectLst/>
                  </p:spPr>
                  <p:txBody>
                    <a:bodyPr rtlCol="0" anchor="ctr"/>
                    <a:lstStyle/>
                    <a:p>
                      <a:pPr algn="ctr"/>
                      <a:endParaRPr lang="en-US" kern="0">
                        <a:solidFill>
                          <a:prstClr val="white"/>
                        </a:solidFill>
                        <a:latin typeface="Arial" panose="020B0604020202020204" pitchFamily="34" charset="0"/>
                        <a:cs typeface="Arial" panose="020B0604020202020204" pitchFamily="34" charset="0"/>
                      </a:endParaRPr>
                    </a:p>
                  </p:txBody>
                </p:sp>
              </p:grpSp>
              <p:sp>
                <p:nvSpPr>
                  <p:cNvPr id="50" name="TextBox 49"/>
                  <p:cNvSpPr txBox="1"/>
                  <p:nvPr/>
                </p:nvSpPr>
                <p:spPr>
                  <a:xfrm>
                    <a:off x="2661497" y="5871563"/>
                    <a:ext cx="4405908" cy="400110"/>
                  </a:xfrm>
                  <a:prstGeom prst="rect">
                    <a:avLst/>
                  </a:prstGeom>
                  <a:noFill/>
                </p:spPr>
                <p:txBody>
                  <a:bodyPr wrap="square" rtlCol="0">
                    <a:spAutoFit/>
                  </a:bodyPr>
                  <a:lstStyle/>
                  <a:p>
                    <a:pPr algn="ctr"/>
                    <a:r>
                      <a:rPr lang="en-US" sz="2000" dirty="0" smtClean="0">
                        <a:solidFill>
                          <a:prstClr val="white"/>
                        </a:solidFill>
                        <a:latin typeface="Arial" panose="020B0604020202020204" pitchFamily="34" charset="0"/>
                        <a:cs typeface="Arial" panose="020B0604020202020204" pitchFamily="34" charset="0"/>
                      </a:rPr>
                      <a:t>Increase  student engagement</a:t>
                    </a:r>
                    <a:endParaRPr lang="en-US" sz="2000" dirty="0">
                      <a:solidFill>
                        <a:prstClr val="white"/>
                      </a:solidFill>
                      <a:latin typeface="Arial" panose="020B0604020202020204" pitchFamily="34" charset="0"/>
                      <a:cs typeface="Arial" panose="020B0604020202020204" pitchFamily="34" charset="0"/>
                    </a:endParaRPr>
                  </a:p>
                </p:txBody>
              </p:sp>
            </p:grpSp>
            <p:grpSp>
              <p:nvGrpSpPr>
                <p:cNvPr id="8" name="Group 7"/>
                <p:cNvGrpSpPr/>
                <p:nvPr/>
              </p:nvGrpSpPr>
              <p:grpSpPr>
                <a:xfrm>
                  <a:off x="2158614" y="5048711"/>
                  <a:ext cx="5118718" cy="762304"/>
                  <a:chOff x="2158614" y="4680411"/>
                  <a:chExt cx="5118718" cy="762304"/>
                </a:xfrm>
                <a:effectLst>
                  <a:outerShdw blurRad="50800" dist="38100" dir="5400000" algn="t" rotWithShape="0">
                    <a:prstClr val="black">
                      <a:alpha val="40000"/>
                    </a:prstClr>
                  </a:outerShdw>
                </a:effectLst>
              </p:grpSpPr>
              <p:grpSp>
                <p:nvGrpSpPr>
                  <p:cNvPr id="7" name="Group 6"/>
                  <p:cNvGrpSpPr/>
                  <p:nvPr/>
                </p:nvGrpSpPr>
                <p:grpSpPr>
                  <a:xfrm>
                    <a:off x="2158614" y="4680411"/>
                    <a:ext cx="5118718" cy="762304"/>
                    <a:chOff x="2158614" y="4680411"/>
                    <a:chExt cx="5118718" cy="762304"/>
                  </a:xfrm>
                </p:grpSpPr>
                <p:sp>
                  <p:nvSpPr>
                    <p:cNvPr id="75" name="Rectangle 37"/>
                    <p:cNvSpPr/>
                    <p:nvPr/>
                  </p:nvSpPr>
                  <p:spPr>
                    <a:xfrm>
                      <a:off x="2158614" y="4680411"/>
                      <a:ext cx="5118718" cy="231515"/>
                    </a:xfrm>
                    <a:custGeom>
                      <a:avLst/>
                      <a:gdLst>
                        <a:gd name="connsiteX0" fmla="*/ 0 w 6029844"/>
                        <a:gd name="connsiteY0" fmla="*/ 0 h 665631"/>
                        <a:gd name="connsiteX1" fmla="*/ 6029844 w 6029844"/>
                        <a:gd name="connsiteY1" fmla="*/ 0 h 665631"/>
                        <a:gd name="connsiteX2" fmla="*/ 6029844 w 6029844"/>
                        <a:gd name="connsiteY2" fmla="*/ 665631 h 665631"/>
                        <a:gd name="connsiteX3" fmla="*/ 0 w 6029844"/>
                        <a:gd name="connsiteY3" fmla="*/ 665631 h 665631"/>
                        <a:gd name="connsiteX4" fmla="*/ 0 w 6029844"/>
                        <a:gd name="connsiteY4" fmla="*/ 0 h 665631"/>
                        <a:gd name="connsiteX0" fmla="*/ 266131 w 6029844"/>
                        <a:gd name="connsiteY0" fmla="*/ 170597 h 665631"/>
                        <a:gd name="connsiteX1" fmla="*/ 6029844 w 6029844"/>
                        <a:gd name="connsiteY1" fmla="*/ 0 h 665631"/>
                        <a:gd name="connsiteX2" fmla="*/ 6029844 w 6029844"/>
                        <a:gd name="connsiteY2" fmla="*/ 665631 h 665631"/>
                        <a:gd name="connsiteX3" fmla="*/ 0 w 6029844"/>
                        <a:gd name="connsiteY3" fmla="*/ 665631 h 665631"/>
                        <a:gd name="connsiteX4" fmla="*/ 266131 w 6029844"/>
                        <a:gd name="connsiteY4" fmla="*/ 170597 h 665631"/>
                        <a:gd name="connsiteX0" fmla="*/ 266131 w 6029844"/>
                        <a:gd name="connsiteY0" fmla="*/ 0 h 495034"/>
                        <a:gd name="connsiteX1" fmla="*/ 5811480 w 6029844"/>
                        <a:gd name="connsiteY1" fmla="*/ 20471 h 495034"/>
                        <a:gd name="connsiteX2" fmla="*/ 6029844 w 6029844"/>
                        <a:gd name="connsiteY2" fmla="*/ 495034 h 495034"/>
                        <a:gd name="connsiteX3" fmla="*/ 0 w 6029844"/>
                        <a:gd name="connsiteY3" fmla="*/ 495034 h 495034"/>
                        <a:gd name="connsiteX4" fmla="*/ 266131 w 6029844"/>
                        <a:gd name="connsiteY4" fmla="*/ 0 h 495034"/>
                        <a:gd name="connsiteX0" fmla="*/ 266131 w 6029844"/>
                        <a:gd name="connsiteY0" fmla="*/ 4929 h 499963"/>
                        <a:gd name="connsiteX1" fmla="*/ 5817830 w 6029844"/>
                        <a:gd name="connsiteY1" fmla="*/ 0 h 499963"/>
                        <a:gd name="connsiteX2" fmla="*/ 6029844 w 6029844"/>
                        <a:gd name="connsiteY2" fmla="*/ 499963 h 499963"/>
                        <a:gd name="connsiteX3" fmla="*/ 0 w 6029844"/>
                        <a:gd name="connsiteY3" fmla="*/ 499963 h 499963"/>
                        <a:gd name="connsiteX4" fmla="*/ 266131 w 6029844"/>
                        <a:gd name="connsiteY4" fmla="*/ 4929 h 499963"/>
                        <a:gd name="connsiteX0" fmla="*/ 367731 w 6131444"/>
                        <a:gd name="connsiteY0" fmla="*/ 4929 h 499963"/>
                        <a:gd name="connsiteX1" fmla="*/ 5919430 w 6131444"/>
                        <a:gd name="connsiteY1" fmla="*/ 0 h 499963"/>
                        <a:gd name="connsiteX2" fmla="*/ 6131444 w 6131444"/>
                        <a:gd name="connsiteY2" fmla="*/ 499963 h 499963"/>
                        <a:gd name="connsiteX3" fmla="*/ 0 w 6131444"/>
                        <a:gd name="connsiteY3" fmla="*/ 290413 h 499963"/>
                        <a:gd name="connsiteX4" fmla="*/ 367731 w 6131444"/>
                        <a:gd name="connsiteY4" fmla="*/ 4929 h 499963"/>
                        <a:gd name="connsiteX0" fmla="*/ 367731 w 6302894"/>
                        <a:gd name="connsiteY0" fmla="*/ 4929 h 290413"/>
                        <a:gd name="connsiteX1" fmla="*/ 5919430 w 6302894"/>
                        <a:gd name="connsiteY1" fmla="*/ 0 h 290413"/>
                        <a:gd name="connsiteX2" fmla="*/ 6302894 w 6302894"/>
                        <a:gd name="connsiteY2" fmla="*/ 290413 h 290413"/>
                        <a:gd name="connsiteX3" fmla="*/ 0 w 6302894"/>
                        <a:gd name="connsiteY3" fmla="*/ 290413 h 290413"/>
                        <a:gd name="connsiteX4" fmla="*/ 367731 w 6302894"/>
                        <a:gd name="connsiteY4" fmla="*/ 4929 h 290413"/>
                        <a:gd name="connsiteX0" fmla="*/ 367731 w 6302894"/>
                        <a:gd name="connsiteY0" fmla="*/ 0 h 285484"/>
                        <a:gd name="connsiteX1" fmla="*/ 5880161 w 6302894"/>
                        <a:gd name="connsiteY1" fmla="*/ 681 h 285484"/>
                        <a:gd name="connsiteX2" fmla="*/ 6302894 w 6302894"/>
                        <a:gd name="connsiteY2" fmla="*/ 285484 h 285484"/>
                        <a:gd name="connsiteX3" fmla="*/ 0 w 6302894"/>
                        <a:gd name="connsiteY3" fmla="*/ 285484 h 285484"/>
                        <a:gd name="connsiteX4" fmla="*/ 367731 w 6302894"/>
                        <a:gd name="connsiteY4" fmla="*/ 0 h 285484"/>
                        <a:gd name="connsiteX0" fmla="*/ 390171 w 6302894"/>
                        <a:gd name="connsiteY0" fmla="*/ 4929 h 284803"/>
                        <a:gd name="connsiteX1" fmla="*/ 5880161 w 6302894"/>
                        <a:gd name="connsiteY1" fmla="*/ 0 h 284803"/>
                        <a:gd name="connsiteX2" fmla="*/ 6302894 w 6302894"/>
                        <a:gd name="connsiteY2" fmla="*/ 284803 h 284803"/>
                        <a:gd name="connsiteX3" fmla="*/ 0 w 6302894"/>
                        <a:gd name="connsiteY3" fmla="*/ 284803 h 284803"/>
                        <a:gd name="connsiteX4" fmla="*/ 390171 w 6302894"/>
                        <a:gd name="connsiteY4" fmla="*/ 4929 h 284803"/>
                        <a:gd name="connsiteX0" fmla="*/ 390171 w 6291675"/>
                        <a:gd name="connsiteY0" fmla="*/ 4929 h 296022"/>
                        <a:gd name="connsiteX1" fmla="*/ 5880161 w 6291675"/>
                        <a:gd name="connsiteY1" fmla="*/ 0 h 296022"/>
                        <a:gd name="connsiteX2" fmla="*/ 6291675 w 6291675"/>
                        <a:gd name="connsiteY2" fmla="*/ 296022 h 296022"/>
                        <a:gd name="connsiteX3" fmla="*/ 0 w 6291675"/>
                        <a:gd name="connsiteY3" fmla="*/ 284803 h 296022"/>
                        <a:gd name="connsiteX4" fmla="*/ 390171 w 6291675"/>
                        <a:gd name="connsiteY4" fmla="*/ 4929 h 296022"/>
                        <a:gd name="connsiteX0" fmla="*/ 390171 w 6297285"/>
                        <a:gd name="connsiteY0" fmla="*/ 4929 h 284803"/>
                        <a:gd name="connsiteX1" fmla="*/ 5880161 w 6297285"/>
                        <a:gd name="connsiteY1" fmla="*/ 0 h 284803"/>
                        <a:gd name="connsiteX2" fmla="*/ 6297285 w 6297285"/>
                        <a:gd name="connsiteY2" fmla="*/ 284803 h 284803"/>
                        <a:gd name="connsiteX3" fmla="*/ 0 w 6297285"/>
                        <a:gd name="connsiteY3" fmla="*/ 284803 h 284803"/>
                        <a:gd name="connsiteX4" fmla="*/ 390171 w 6297285"/>
                        <a:gd name="connsiteY4" fmla="*/ 4929 h 284803"/>
                        <a:gd name="connsiteX0" fmla="*/ 390171 w 6286066"/>
                        <a:gd name="connsiteY0" fmla="*/ 4929 h 290412"/>
                        <a:gd name="connsiteX1" fmla="*/ 5880161 w 6286066"/>
                        <a:gd name="connsiteY1" fmla="*/ 0 h 290412"/>
                        <a:gd name="connsiteX2" fmla="*/ 6286066 w 6286066"/>
                        <a:gd name="connsiteY2" fmla="*/ 290412 h 290412"/>
                        <a:gd name="connsiteX3" fmla="*/ 0 w 6286066"/>
                        <a:gd name="connsiteY3" fmla="*/ 284803 h 290412"/>
                        <a:gd name="connsiteX4" fmla="*/ 390171 w 6286066"/>
                        <a:gd name="connsiteY4" fmla="*/ 4929 h 290412"/>
                        <a:gd name="connsiteX0" fmla="*/ 412610 w 6308505"/>
                        <a:gd name="connsiteY0" fmla="*/ 4929 h 290413"/>
                        <a:gd name="connsiteX1" fmla="*/ 5902600 w 6308505"/>
                        <a:gd name="connsiteY1" fmla="*/ 0 h 290413"/>
                        <a:gd name="connsiteX2" fmla="*/ 6308505 w 6308505"/>
                        <a:gd name="connsiteY2" fmla="*/ 290412 h 290413"/>
                        <a:gd name="connsiteX3" fmla="*/ 0 w 6308505"/>
                        <a:gd name="connsiteY3" fmla="*/ 290413 h 290413"/>
                        <a:gd name="connsiteX4" fmla="*/ 412610 w 6308505"/>
                        <a:gd name="connsiteY4" fmla="*/ 4929 h 290413"/>
                        <a:gd name="connsiteX0" fmla="*/ 400320 w 6296215"/>
                        <a:gd name="connsiteY0" fmla="*/ 4929 h 294428"/>
                        <a:gd name="connsiteX1" fmla="*/ 5890310 w 6296215"/>
                        <a:gd name="connsiteY1" fmla="*/ 0 h 294428"/>
                        <a:gd name="connsiteX2" fmla="*/ 6296215 w 6296215"/>
                        <a:gd name="connsiteY2" fmla="*/ 290412 h 294428"/>
                        <a:gd name="connsiteX3" fmla="*/ 0 w 6296215"/>
                        <a:gd name="connsiteY3" fmla="*/ 294428 h 294428"/>
                        <a:gd name="connsiteX4" fmla="*/ 400320 w 6296215"/>
                        <a:gd name="connsiteY4" fmla="*/ 4929 h 294428"/>
                        <a:gd name="connsiteX0" fmla="*/ 400320 w 6271636"/>
                        <a:gd name="connsiteY0" fmla="*/ 4929 h 294428"/>
                        <a:gd name="connsiteX1" fmla="*/ 5890310 w 6271636"/>
                        <a:gd name="connsiteY1" fmla="*/ 0 h 294428"/>
                        <a:gd name="connsiteX2" fmla="*/ 6271636 w 6271636"/>
                        <a:gd name="connsiteY2" fmla="*/ 290412 h 294428"/>
                        <a:gd name="connsiteX3" fmla="*/ 0 w 6271636"/>
                        <a:gd name="connsiteY3" fmla="*/ 294428 h 294428"/>
                        <a:gd name="connsiteX4" fmla="*/ 400320 w 6271636"/>
                        <a:gd name="connsiteY4" fmla="*/ 4929 h 294428"/>
                        <a:gd name="connsiteX0" fmla="*/ 400320 w 6283927"/>
                        <a:gd name="connsiteY0" fmla="*/ 4929 h 294428"/>
                        <a:gd name="connsiteX1" fmla="*/ 5890310 w 6283927"/>
                        <a:gd name="connsiteY1" fmla="*/ 0 h 294428"/>
                        <a:gd name="connsiteX2" fmla="*/ 6283927 w 6283927"/>
                        <a:gd name="connsiteY2" fmla="*/ 294427 h 294428"/>
                        <a:gd name="connsiteX3" fmla="*/ 0 w 6283927"/>
                        <a:gd name="connsiteY3" fmla="*/ 294428 h 294428"/>
                        <a:gd name="connsiteX4" fmla="*/ 400320 w 6283927"/>
                        <a:gd name="connsiteY4" fmla="*/ 4929 h 294428"/>
                        <a:gd name="connsiteX0" fmla="*/ 400320 w 6271638"/>
                        <a:gd name="connsiteY0" fmla="*/ 4929 h 294428"/>
                        <a:gd name="connsiteX1" fmla="*/ 5890310 w 6271638"/>
                        <a:gd name="connsiteY1" fmla="*/ 0 h 294428"/>
                        <a:gd name="connsiteX2" fmla="*/ 6271638 w 6271638"/>
                        <a:gd name="connsiteY2" fmla="*/ 294427 h 294428"/>
                        <a:gd name="connsiteX3" fmla="*/ 0 w 6271638"/>
                        <a:gd name="connsiteY3" fmla="*/ 294428 h 294428"/>
                        <a:gd name="connsiteX4" fmla="*/ 400320 w 6271638"/>
                        <a:gd name="connsiteY4" fmla="*/ 4929 h 294428"/>
                        <a:gd name="connsiteX0" fmla="*/ 400320 w 6275736"/>
                        <a:gd name="connsiteY0" fmla="*/ 4929 h 298442"/>
                        <a:gd name="connsiteX1" fmla="*/ 5890310 w 6275736"/>
                        <a:gd name="connsiteY1" fmla="*/ 0 h 298442"/>
                        <a:gd name="connsiteX2" fmla="*/ 6275736 w 6275736"/>
                        <a:gd name="connsiteY2" fmla="*/ 298442 h 298442"/>
                        <a:gd name="connsiteX3" fmla="*/ 0 w 6275736"/>
                        <a:gd name="connsiteY3" fmla="*/ 294428 h 298442"/>
                        <a:gd name="connsiteX4" fmla="*/ 400320 w 6275736"/>
                        <a:gd name="connsiteY4" fmla="*/ 4929 h 298442"/>
                        <a:gd name="connsiteX0" fmla="*/ 400320 w 6279358"/>
                        <a:gd name="connsiteY0" fmla="*/ 4929 h 294428"/>
                        <a:gd name="connsiteX1" fmla="*/ 5890310 w 6279358"/>
                        <a:gd name="connsiteY1" fmla="*/ 0 h 294428"/>
                        <a:gd name="connsiteX2" fmla="*/ 6279358 w 6279358"/>
                        <a:gd name="connsiteY2" fmla="*/ 291342 h 294428"/>
                        <a:gd name="connsiteX3" fmla="*/ 0 w 6279358"/>
                        <a:gd name="connsiteY3" fmla="*/ 294428 h 294428"/>
                        <a:gd name="connsiteX4" fmla="*/ 400320 w 6279358"/>
                        <a:gd name="connsiteY4" fmla="*/ 4929 h 294428"/>
                        <a:gd name="connsiteX0" fmla="*/ 400320 w 6282979"/>
                        <a:gd name="connsiteY0" fmla="*/ 4929 h 294428"/>
                        <a:gd name="connsiteX1" fmla="*/ 5890310 w 6282979"/>
                        <a:gd name="connsiteY1" fmla="*/ 0 h 294428"/>
                        <a:gd name="connsiteX2" fmla="*/ 6282979 w 6282979"/>
                        <a:gd name="connsiteY2" fmla="*/ 291342 h 294428"/>
                        <a:gd name="connsiteX3" fmla="*/ 0 w 6282979"/>
                        <a:gd name="connsiteY3" fmla="*/ 294428 h 294428"/>
                        <a:gd name="connsiteX4" fmla="*/ 400320 w 6282979"/>
                        <a:gd name="connsiteY4" fmla="*/ 4929 h 294428"/>
                        <a:gd name="connsiteX0" fmla="*/ 400320 w 6282979"/>
                        <a:gd name="connsiteY0" fmla="*/ 4929 h 298442"/>
                        <a:gd name="connsiteX1" fmla="*/ 5890310 w 6282979"/>
                        <a:gd name="connsiteY1" fmla="*/ 0 h 298442"/>
                        <a:gd name="connsiteX2" fmla="*/ 6282979 w 6282979"/>
                        <a:gd name="connsiteY2" fmla="*/ 298442 h 298442"/>
                        <a:gd name="connsiteX3" fmla="*/ 0 w 6282979"/>
                        <a:gd name="connsiteY3" fmla="*/ 294428 h 298442"/>
                        <a:gd name="connsiteX4" fmla="*/ 400320 w 6282979"/>
                        <a:gd name="connsiteY4" fmla="*/ 4929 h 298442"/>
                        <a:gd name="connsiteX0" fmla="*/ 400320 w 6272116"/>
                        <a:gd name="connsiteY0" fmla="*/ 4929 h 298442"/>
                        <a:gd name="connsiteX1" fmla="*/ 5890310 w 6272116"/>
                        <a:gd name="connsiteY1" fmla="*/ 0 h 298442"/>
                        <a:gd name="connsiteX2" fmla="*/ 6272116 w 6272116"/>
                        <a:gd name="connsiteY2" fmla="*/ 298442 h 298442"/>
                        <a:gd name="connsiteX3" fmla="*/ 0 w 6272116"/>
                        <a:gd name="connsiteY3" fmla="*/ 294428 h 298442"/>
                        <a:gd name="connsiteX4" fmla="*/ 400320 w 6272116"/>
                        <a:gd name="connsiteY4" fmla="*/ 4929 h 298442"/>
                        <a:gd name="connsiteX0" fmla="*/ 400320 w 6286602"/>
                        <a:gd name="connsiteY0" fmla="*/ 4929 h 294892"/>
                        <a:gd name="connsiteX1" fmla="*/ 5890310 w 6286602"/>
                        <a:gd name="connsiteY1" fmla="*/ 0 h 294892"/>
                        <a:gd name="connsiteX2" fmla="*/ 6286602 w 6286602"/>
                        <a:gd name="connsiteY2" fmla="*/ 294892 h 294892"/>
                        <a:gd name="connsiteX3" fmla="*/ 0 w 6286602"/>
                        <a:gd name="connsiteY3" fmla="*/ 294428 h 294892"/>
                        <a:gd name="connsiteX4" fmla="*/ 400320 w 6286602"/>
                        <a:gd name="connsiteY4" fmla="*/ 4929 h 294892"/>
                        <a:gd name="connsiteX0" fmla="*/ 400320 w 6279358"/>
                        <a:gd name="connsiteY0" fmla="*/ 4929 h 294428"/>
                        <a:gd name="connsiteX1" fmla="*/ 5890310 w 6279358"/>
                        <a:gd name="connsiteY1" fmla="*/ 0 h 294428"/>
                        <a:gd name="connsiteX2" fmla="*/ 6279358 w 6279358"/>
                        <a:gd name="connsiteY2" fmla="*/ 291343 h 294428"/>
                        <a:gd name="connsiteX3" fmla="*/ 0 w 6279358"/>
                        <a:gd name="connsiteY3" fmla="*/ 294428 h 294428"/>
                        <a:gd name="connsiteX4" fmla="*/ 400320 w 6279358"/>
                        <a:gd name="connsiteY4" fmla="*/ 4929 h 294428"/>
                        <a:gd name="connsiteX0" fmla="*/ 400320 w 6290222"/>
                        <a:gd name="connsiteY0" fmla="*/ 4929 h 298443"/>
                        <a:gd name="connsiteX1" fmla="*/ 5890310 w 6290222"/>
                        <a:gd name="connsiteY1" fmla="*/ 0 h 298443"/>
                        <a:gd name="connsiteX2" fmla="*/ 6290222 w 6290222"/>
                        <a:gd name="connsiteY2" fmla="*/ 298443 h 298443"/>
                        <a:gd name="connsiteX3" fmla="*/ 0 w 6290222"/>
                        <a:gd name="connsiteY3" fmla="*/ 294428 h 298443"/>
                        <a:gd name="connsiteX4" fmla="*/ 400320 w 6290222"/>
                        <a:gd name="connsiteY4" fmla="*/ 4929 h 298443"/>
                        <a:gd name="connsiteX0" fmla="*/ 400320 w 6279358"/>
                        <a:gd name="connsiteY0" fmla="*/ 4929 h 294894"/>
                        <a:gd name="connsiteX1" fmla="*/ 5890310 w 6279358"/>
                        <a:gd name="connsiteY1" fmla="*/ 0 h 294894"/>
                        <a:gd name="connsiteX2" fmla="*/ 6279358 w 6279358"/>
                        <a:gd name="connsiteY2" fmla="*/ 294894 h 294894"/>
                        <a:gd name="connsiteX3" fmla="*/ 0 w 6279358"/>
                        <a:gd name="connsiteY3" fmla="*/ 294428 h 294894"/>
                        <a:gd name="connsiteX4" fmla="*/ 400320 w 6279358"/>
                        <a:gd name="connsiteY4" fmla="*/ 4929 h 294894"/>
                        <a:gd name="connsiteX0" fmla="*/ 400320 w 6279358"/>
                        <a:gd name="connsiteY0" fmla="*/ 4929 h 294428"/>
                        <a:gd name="connsiteX1" fmla="*/ 5890310 w 6279358"/>
                        <a:gd name="connsiteY1" fmla="*/ 0 h 294428"/>
                        <a:gd name="connsiteX2" fmla="*/ 6279358 w 6279358"/>
                        <a:gd name="connsiteY2" fmla="*/ 287794 h 294428"/>
                        <a:gd name="connsiteX3" fmla="*/ 0 w 6279358"/>
                        <a:gd name="connsiteY3" fmla="*/ 294428 h 294428"/>
                        <a:gd name="connsiteX4" fmla="*/ 400320 w 6279358"/>
                        <a:gd name="connsiteY4" fmla="*/ 4929 h 294428"/>
                        <a:gd name="connsiteX0" fmla="*/ 400320 w 6272115"/>
                        <a:gd name="connsiteY0" fmla="*/ 4929 h 294428"/>
                        <a:gd name="connsiteX1" fmla="*/ 5890310 w 6272115"/>
                        <a:gd name="connsiteY1" fmla="*/ 0 h 294428"/>
                        <a:gd name="connsiteX2" fmla="*/ 6272115 w 6272115"/>
                        <a:gd name="connsiteY2" fmla="*/ 280693 h 294428"/>
                        <a:gd name="connsiteX3" fmla="*/ 0 w 6272115"/>
                        <a:gd name="connsiteY3" fmla="*/ 294428 h 294428"/>
                        <a:gd name="connsiteX4" fmla="*/ 400320 w 6272115"/>
                        <a:gd name="connsiteY4" fmla="*/ 4929 h 294428"/>
                        <a:gd name="connsiteX0" fmla="*/ 400320 w 6282979"/>
                        <a:gd name="connsiteY0" fmla="*/ 4929 h 298443"/>
                        <a:gd name="connsiteX1" fmla="*/ 5890310 w 6282979"/>
                        <a:gd name="connsiteY1" fmla="*/ 0 h 298443"/>
                        <a:gd name="connsiteX2" fmla="*/ 6282979 w 6282979"/>
                        <a:gd name="connsiteY2" fmla="*/ 298443 h 298443"/>
                        <a:gd name="connsiteX3" fmla="*/ 0 w 6282979"/>
                        <a:gd name="connsiteY3" fmla="*/ 294428 h 298443"/>
                        <a:gd name="connsiteX4" fmla="*/ 400320 w 6282979"/>
                        <a:gd name="connsiteY4" fmla="*/ 4929 h 298443"/>
                        <a:gd name="connsiteX0" fmla="*/ 400320 w 6282979"/>
                        <a:gd name="connsiteY0" fmla="*/ 4929 h 298443"/>
                        <a:gd name="connsiteX1" fmla="*/ 5890310 w 6282979"/>
                        <a:gd name="connsiteY1" fmla="*/ 0 h 298443"/>
                        <a:gd name="connsiteX2" fmla="*/ 6282979 w 6282979"/>
                        <a:gd name="connsiteY2" fmla="*/ 298443 h 298443"/>
                        <a:gd name="connsiteX3" fmla="*/ 0 w 6282979"/>
                        <a:gd name="connsiteY3" fmla="*/ 294428 h 298443"/>
                        <a:gd name="connsiteX4" fmla="*/ 400320 w 6282979"/>
                        <a:gd name="connsiteY4" fmla="*/ 4929 h 298443"/>
                        <a:gd name="connsiteX0" fmla="*/ 400320 w 6268494"/>
                        <a:gd name="connsiteY0" fmla="*/ 4929 h 298443"/>
                        <a:gd name="connsiteX1" fmla="*/ 5890310 w 6268494"/>
                        <a:gd name="connsiteY1" fmla="*/ 0 h 298443"/>
                        <a:gd name="connsiteX2" fmla="*/ 6268494 w 6268494"/>
                        <a:gd name="connsiteY2" fmla="*/ 298443 h 298443"/>
                        <a:gd name="connsiteX3" fmla="*/ 0 w 6268494"/>
                        <a:gd name="connsiteY3" fmla="*/ 294428 h 298443"/>
                        <a:gd name="connsiteX4" fmla="*/ 400320 w 6268494"/>
                        <a:gd name="connsiteY4" fmla="*/ 4929 h 298443"/>
                        <a:gd name="connsiteX0" fmla="*/ 400320 w 6279358"/>
                        <a:gd name="connsiteY0" fmla="*/ 4929 h 294893"/>
                        <a:gd name="connsiteX1" fmla="*/ 5890310 w 6279358"/>
                        <a:gd name="connsiteY1" fmla="*/ 0 h 294893"/>
                        <a:gd name="connsiteX2" fmla="*/ 6279358 w 6279358"/>
                        <a:gd name="connsiteY2" fmla="*/ 294893 h 294893"/>
                        <a:gd name="connsiteX3" fmla="*/ 0 w 6279358"/>
                        <a:gd name="connsiteY3" fmla="*/ 294428 h 294893"/>
                        <a:gd name="connsiteX4" fmla="*/ 400320 w 6279358"/>
                        <a:gd name="connsiteY4" fmla="*/ 4929 h 294893"/>
                        <a:gd name="connsiteX0" fmla="*/ 416019 w 6279358"/>
                        <a:gd name="connsiteY0" fmla="*/ 0 h 295095"/>
                        <a:gd name="connsiteX1" fmla="*/ 5890310 w 6279358"/>
                        <a:gd name="connsiteY1" fmla="*/ 202 h 295095"/>
                        <a:gd name="connsiteX2" fmla="*/ 6279358 w 6279358"/>
                        <a:gd name="connsiteY2" fmla="*/ 295095 h 295095"/>
                        <a:gd name="connsiteX3" fmla="*/ 0 w 6279358"/>
                        <a:gd name="connsiteY3" fmla="*/ 294630 h 295095"/>
                        <a:gd name="connsiteX4" fmla="*/ 416019 w 6279358"/>
                        <a:gd name="connsiteY4" fmla="*/ 0 h 295095"/>
                        <a:gd name="connsiteX0" fmla="*/ 416019 w 6279358"/>
                        <a:gd name="connsiteY0" fmla="*/ 4928 h 300023"/>
                        <a:gd name="connsiteX1" fmla="*/ 5895544 w 6279358"/>
                        <a:gd name="connsiteY1" fmla="*/ 0 h 300023"/>
                        <a:gd name="connsiteX2" fmla="*/ 6279358 w 6279358"/>
                        <a:gd name="connsiteY2" fmla="*/ 300023 h 300023"/>
                        <a:gd name="connsiteX3" fmla="*/ 0 w 6279358"/>
                        <a:gd name="connsiteY3" fmla="*/ 299558 h 300023"/>
                        <a:gd name="connsiteX4" fmla="*/ 416019 w 6279358"/>
                        <a:gd name="connsiteY4" fmla="*/ 4928 h 300023"/>
                        <a:gd name="connsiteX0" fmla="*/ 416019 w 6279358"/>
                        <a:gd name="connsiteY0" fmla="*/ 4928 h 300023"/>
                        <a:gd name="connsiteX1" fmla="*/ 5879844 w 6279358"/>
                        <a:gd name="connsiteY1" fmla="*/ 0 h 300023"/>
                        <a:gd name="connsiteX2" fmla="*/ 6279358 w 6279358"/>
                        <a:gd name="connsiteY2" fmla="*/ 300023 h 300023"/>
                        <a:gd name="connsiteX3" fmla="*/ 0 w 6279358"/>
                        <a:gd name="connsiteY3" fmla="*/ 299558 h 300023"/>
                        <a:gd name="connsiteX4" fmla="*/ 416019 w 6279358"/>
                        <a:gd name="connsiteY4" fmla="*/ 4928 h 300023"/>
                        <a:gd name="connsiteX0" fmla="*/ 416019 w 6274643"/>
                        <a:gd name="connsiteY0" fmla="*/ 4928 h 299558"/>
                        <a:gd name="connsiteX1" fmla="*/ 5879844 w 6274643"/>
                        <a:gd name="connsiteY1" fmla="*/ 0 h 299558"/>
                        <a:gd name="connsiteX2" fmla="*/ 6274643 w 6274643"/>
                        <a:gd name="connsiteY2" fmla="*/ 297712 h 299558"/>
                        <a:gd name="connsiteX3" fmla="*/ 0 w 6274643"/>
                        <a:gd name="connsiteY3" fmla="*/ 299558 h 299558"/>
                        <a:gd name="connsiteX4" fmla="*/ 416019 w 6274643"/>
                        <a:gd name="connsiteY4" fmla="*/ 4928 h 299558"/>
                        <a:gd name="connsiteX0" fmla="*/ 416019 w 6274643"/>
                        <a:gd name="connsiteY0" fmla="*/ 4928 h 300023"/>
                        <a:gd name="connsiteX1" fmla="*/ 5879844 w 6274643"/>
                        <a:gd name="connsiteY1" fmla="*/ 0 h 300023"/>
                        <a:gd name="connsiteX2" fmla="*/ 6274643 w 6274643"/>
                        <a:gd name="connsiteY2" fmla="*/ 300023 h 300023"/>
                        <a:gd name="connsiteX3" fmla="*/ 0 w 6274643"/>
                        <a:gd name="connsiteY3" fmla="*/ 299558 h 300023"/>
                        <a:gd name="connsiteX4" fmla="*/ 416019 w 6274643"/>
                        <a:gd name="connsiteY4" fmla="*/ 4928 h 300023"/>
                        <a:gd name="connsiteX0" fmla="*/ 413662 w 6272286"/>
                        <a:gd name="connsiteY0" fmla="*/ 4928 h 300023"/>
                        <a:gd name="connsiteX1" fmla="*/ 5877487 w 6272286"/>
                        <a:gd name="connsiteY1" fmla="*/ 0 h 300023"/>
                        <a:gd name="connsiteX2" fmla="*/ 6272286 w 6272286"/>
                        <a:gd name="connsiteY2" fmla="*/ 300023 h 300023"/>
                        <a:gd name="connsiteX3" fmla="*/ 0 w 6272286"/>
                        <a:gd name="connsiteY3" fmla="*/ 297247 h 300023"/>
                        <a:gd name="connsiteX4" fmla="*/ 413662 w 6272286"/>
                        <a:gd name="connsiteY4" fmla="*/ 4928 h 300023"/>
                        <a:gd name="connsiteX0" fmla="*/ 413662 w 6272286"/>
                        <a:gd name="connsiteY0" fmla="*/ 4928 h 300023"/>
                        <a:gd name="connsiteX1" fmla="*/ 5877487 w 6272286"/>
                        <a:gd name="connsiteY1" fmla="*/ 0 h 300023"/>
                        <a:gd name="connsiteX2" fmla="*/ 6272286 w 6272286"/>
                        <a:gd name="connsiteY2" fmla="*/ 300023 h 300023"/>
                        <a:gd name="connsiteX3" fmla="*/ 0 w 6272286"/>
                        <a:gd name="connsiteY3" fmla="*/ 299559 h 300023"/>
                        <a:gd name="connsiteX4" fmla="*/ 413662 w 6272286"/>
                        <a:gd name="connsiteY4" fmla="*/ 4928 h 300023"/>
                        <a:gd name="connsiteX0" fmla="*/ 413662 w 6272286"/>
                        <a:gd name="connsiteY0" fmla="*/ 2244 h 297339"/>
                        <a:gd name="connsiteX1" fmla="*/ 5858704 w 6272286"/>
                        <a:gd name="connsiteY1" fmla="*/ 0 h 297339"/>
                        <a:gd name="connsiteX2" fmla="*/ 6272286 w 6272286"/>
                        <a:gd name="connsiteY2" fmla="*/ 297339 h 297339"/>
                        <a:gd name="connsiteX3" fmla="*/ 0 w 6272286"/>
                        <a:gd name="connsiteY3" fmla="*/ 296875 h 297339"/>
                        <a:gd name="connsiteX4" fmla="*/ 413662 w 6272286"/>
                        <a:gd name="connsiteY4" fmla="*/ 2244 h 297339"/>
                        <a:gd name="connsiteX0" fmla="*/ 424395 w 6272286"/>
                        <a:gd name="connsiteY0" fmla="*/ 7611 h 297339"/>
                        <a:gd name="connsiteX1" fmla="*/ 5858704 w 6272286"/>
                        <a:gd name="connsiteY1" fmla="*/ 0 h 297339"/>
                        <a:gd name="connsiteX2" fmla="*/ 6272286 w 6272286"/>
                        <a:gd name="connsiteY2" fmla="*/ 297339 h 297339"/>
                        <a:gd name="connsiteX3" fmla="*/ 0 w 6272286"/>
                        <a:gd name="connsiteY3" fmla="*/ 296875 h 297339"/>
                        <a:gd name="connsiteX4" fmla="*/ 424395 w 6272286"/>
                        <a:gd name="connsiteY4" fmla="*/ 7611 h 297339"/>
                        <a:gd name="connsiteX0" fmla="*/ 435128 w 6272286"/>
                        <a:gd name="connsiteY0" fmla="*/ 2245 h 297339"/>
                        <a:gd name="connsiteX1" fmla="*/ 5858704 w 6272286"/>
                        <a:gd name="connsiteY1" fmla="*/ 0 h 297339"/>
                        <a:gd name="connsiteX2" fmla="*/ 6272286 w 6272286"/>
                        <a:gd name="connsiteY2" fmla="*/ 297339 h 297339"/>
                        <a:gd name="connsiteX3" fmla="*/ 0 w 6272286"/>
                        <a:gd name="connsiteY3" fmla="*/ 296875 h 297339"/>
                        <a:gd name="connsiteX4" fmla="*/ 435128 w 6272286"/>
                        <a:gd name="connsiteY4" fmla="*/ 2245 h 297339"/>
                        <a:gd name="connsiteX0" fmla="*/ 435128 w 6272286"/>
                        <a:gd name="connsiteY0" fmla="*/ 2245 h 301632"/>
                        <a:gd name="connsiteX1" fmla="*/ 5858704 w 6272286"/>
                        <a:gd name="connsiteY1" fmla="*/ 0 h 301632"/>
                        <a:gd name="connsiteX2" fmla="*/ 6272286 w 6272286"/>
                        <a:gd name="connsiteY2" fmla="*/ 301632 h 301632"/>
                        <a:gd name="connsiteX3" fmla="*/ 0 w 6272286"/>
                        <a:gd name="connsiteY3" fmla="*/ 296875 h 301632"/>
                        <a:gd name="connsiteX4" fmla="*/ 435128 w 6272286"/>
                        <a:gd name="connsiteY4" fmla="*/ 2245 h 301632"/>
                        <a:gd name="connsiteX0" fmla="*/ 435128 w 6289459"/>
                        <a:gd name="connsiteY0" fmla="*/ 2245 h 301632"/>
                        <a:gd name="connsiteX1" fmla="*/ 5858704 w 6289459"/>
                        <a:gd name="connsiteY1" fmla="*/ 0 h 301632"/>
                        <a:gd name="connsiteX2" fmla="*/ 6289459 w 6289459"/>
                        <a:gd name="connsiteY2" fmla="*/ 301632 h 301632"/>
                        <a:gd name="connsiteX3" fmla="*/ 0 w 6289459"/>
                        <a:gd name="connsiteY3" fmla="*/ 296875 h 301632"/>
                        <a:gd name="connsiteX4" fmla="*/ 435128 w 6289459"/>
                        <a:gd name="connsiteY4" fmla="*/ 2245 h 301632"/>
                        <a:gd name="connsiteX0" fmla="*/ 435128 w 6276579"/>
                        <a:gd name="connsiteY0" fmla="*/ 2245 h 297339"/>
                        <a:gd name="connsiteX1" fmla="*/ 5858704 w 6276579"/>
                        <a:gd name="connsiteY1" fmla="*/ 0 h 297339"/>
                        <a:gd name="connsiteX2" fmla="*/ 6276579 w 6276579"/>
                        <a:gd name="connsiteY2" fmla="*/ 297339 h 297339"/>
                        <a:gd name="connsiteX3" fmla="*/ 0 w 6276579"/>
                        <a:gd name="connsiteY3" fmla="*/ 296875 h 297339"/>
                        <a:gd name="connsiteX4" fmla="*/ 435128 w 6276579"/>
                        <a:gd name="connsiteY4" fmla="*/ 2245 h 297339"/>
                        <a:gd name="connsiteX0" fmla="*/ 424395 w 6276579"/>
                        <a:gd name="connsiteY0" fmla="*/ 4928 h 297339"/>
                        <a:gd name="connsiteX1" fmla="*/ 5858704 w 6276579"/>
                        <a:gd name="connsiteY1" fmla="*/ 0 h 297339"/>
                        <a:gd name="connsiteX2" fmla="*/ 6276579 w 6276579"/>
                        <a:gd name="connsiteY2" fmla="*/ 297339 h 297339"/>
                        <a:gd name="connsiteX3" fmla="*/ 0 w 6276579"/>
                        <a:gd name="connsiteY3" fmla="*/ 296875 h 297339"/>
                        <a:gd name="connsiteX4" fmla="*/ 424395 w 6276579"/>
                        <a:gd name="connsiteY4" fmla="*/ 4928 h 297339"/>
                        <a:gd name="connsiteX0" fmla="*/ 419029 w 6276579"/>
                        <a:gd name="connsiteY0" fmla="*/ 7611 h 297339"/>
                        <a:gd name="connsiteX1" fmla="*/ 5858704 w 6276579"/>
                        <a:gd name="connsiteY1" fmla="*/ 0 h 297339"/>
                        <a:gd name="connsiteX2" fmla="*/ 6276579 w 6276579"/>
                        <a:gd name="connsiteY2" fmla="*/ 297339 h 297339"/>
                        <a:gd name="connsiteX3" fmla="*/ 0 w 6276579"/>
                        <a:gd name="connsiteY3" fmla="*/ 296875 h 297339"/>
                        <a:gd name="connsiteX4" fmla="*/ 419029 w 6276579"/>
                        <a:gd name="connsiteY4" fmla="*/ 7611 h 297339"/>
                        <a:gd name="connsiteX0" fmla="*/ 419029 w 6276579"/>
                        <a:gd name="connsiteY0" fmla="*/ 7611 h 297339"/>
                        <a:gd name="connsiteX1" fmla="*/ 5858704 w 6276579"/>
                        <a:gd name="connsiteY1" fmla="*/ 0 h 297339"/>
                        <a:gd name="connsiteX2" fmla="*/ 6276579 w 6276579"/>
                        <a:gd name="connsiteY2" fmla="*/ 297339 h 297339"/>
                        <a:gd name="connsiteX3" fmla="*/ 0 w 6276579"/>
                        <a:gd name="connsiteY3" fmla="*/ 296875 h 297339"/>
                        <a:gd name="connsiteX4" fmla="*/ 419029 w 6276579"/>
                        <a:gd name="connsiteY4" fmla="*/ 7611 h 297339"/>
                        <a:gd name="connsiteX0" fmla="*/ 429762 w 6287312"/>
                        <a:gd name="connsiteY0" fmla="*/ 7611 h 297339"/>
                        <a:gd name="connsiteX1" fmla="*/ 5869437 w 6287312"/>
                        <a:gd name="connsiteY1" fmla="*/ 0 h 297339"/>
                        <a:gd name="connsiteX2" fmla="*/ 6287312 w 6287312"/>
                        <a:gd name="connsiteY2" fmla="*/ 297339 h 297339"/>
                        <a:gd name="connsiteX3" fmla="*/ 0 w 6287312"/>
                        <a:gd name="connsiteY3" fmla="*/ 296875 h 297339"/>
                        <a:gd name="connsiteX4" fmla="*/ 429762 w 6287312"/>
                        <a:gd name="connsiteY4" fmla="*/ 7611 h 297339"/>
                        <a:gd name="connsiteX0" fmla="*/ 416345 w 6273895"/>
                        <a:gd name="connsiteY0" fmla="*/ 7611 h 297339"/>
                        <a:gd name="connsiteX1" fmla="*/ 5856020 w 6273895"/>
                        <a:gd name="connsiteY1" fmla="*/ 0 h 297339"/>
                        <a:gd name="connsiteX2" fmla="*/ 6273895 w 6273895"/>
                        <a:gd name="connsiteY2" fmla="*/ 297339 h 297339"/>
                        <a:gd name="connsiteX3" fmla="*/ 0 w 6273895"/>
                        <a:gd name="connsiteY3" fmla="*/ 288825 h 297339"/>
                        <a:gd name="connsiteX4" fmla="*/ 416345 w 6273895"/>
                        <a:gd name="connsiteY4" fmla="*/ 7611 h 297339"/>
                        <a:gd name="connsiteX0" fmla="*/ 410978 w 6268528"/>
                        <a:gd name="connsiteY0" fmla="*/ 7611 h 297339"/>
                        <a:gd name="connsiteX1" fmla="*/ 5850653 w 6268528"/>
                        <a:gd name="connsiteY1" fmla="*/ 0 h 297339"/>
                        <a:gd name="connsiteX2" fmla="*/ 6268528 w 6268528"/>
                        <a:gd name="connsiteY2" fmla="*/ 297339 h 297339"/>
                        <a:gd name="connsiteX3" fmla="*/ 0 w 6268528"/>
                        <a:gd name="connsiteY3" fmla="*/ 291508 h 297339"/>
                        <a:gd name="connsiteX4" fmla="*/ 410978 w 6268528"/>
                        <a:gd name="connsiteY4" fmla="*/ 7611 h 297339"/>
                        <a:gd name="connsiteX0" fmla="*/ 419028 w 6276578"/>
                        <a:gd name="connsiteY0" fmla="*/ 7611 h 299558"/>
                        <a:gd name="connsiteX1" fmla="*/ 5858703 w 6276578"/>
                        <a:gd name="connsiteY1" fmla="*/ 0 h 299558"/>
                        <a:gd name="connsiteX2" fmla="*/ 6276578 w 6276578"/>
                        <a:gd name="connsiteY2" fmla="*/ 297339 h 299558"/>
                        <a:gd name="connsiteX3" fmla="*/ 0 w 6276578"/>
                        <a:gd name="connsiteY3" fmla="*/ 299558 h 299558"/>
                        <a:gd name="connsiteX4" fmla="*/ 419028 w 6276578"/>
                        <a:gd name="connsiteY4" fmla="*/ 7611 h 299558"/>
                        <a:gd name="connsiteX0" fmla="*/ 410979 w 6268529"/>
                        <a:gd name="connsiteY0" fmla="*/ 7611 h 297339"/>
                        <a:gd name="connsiteX1" fmla="*/ 5850654 w 6268529"/>
                        <a:gd name="connsiteY1" fmla="*/ 0 h 297339"/>
                        <a:gd name="connsiteX2" fmla="*/ 6268529 w 6268529"/>
                        <a:gd name="connsiteY2" fmla="*/ 297339 h 297339"/>
                        <a:gd name="connsiteX3" fmla="*/ 0 w 6268529"/>
                        <a:gd name="connsiteY3" fmla="*/ 294192 h 297339"/>
                        <a:gd name="connsiteX4" fmla="*/ 410979 w 6268529"/>
                        <a:gd name="connsiteY4" fmla="*/ 7611 h 297339"/>
                        <a:gd name="connsiteX0" fmla="*/ 405612 w 6263162"/>
                        <a:gd name="connsiteY0" fmla="*/ 7611 h 297339"/>
                        <a:gd name="connsiteX1" fmla="*/ 5845287 w 6263162"/>
                        <a:gd name="connsiteY1" fmla="*/ 0 h 297339"/>
                        <a:gd name="connsiteX2" fmla="*/ 6263162 w 6263162"/>
                        <a:gd name="connsiteY2" fmla="*/ 297339 h 297339"/>
                        <a:gd name="connsiteX3" fmla="*/ 0 w 6263162"/>
                        <a:gd name="connsiteY3" fmla="*/ 291508 h 297339"/>
                        <a:gd name="connsiteX4" fmla="*/ 405612 w 6263162"/>
                        <a:gd name="connsiteY4" fmla="*/ 7611 h 297339"/>
                        <a:gd name="connsiteX0" fmla="*/ 413662 w 6271212"/>
                        <a:gd name="connsiteY0" fmla="*/ 7611 h 297339"/>
                        <a:gd name="connsiteX1" fmla="*/ 5853337 w 6271212"/>
                        <a:gd name="connsiteY1" fmla="*/ 0 h 297339"/>
                        <a:gd name="connsiteX2" fmla="*/ 6271212 w 6271212"/>
                        <a:gd name="connsiteY2" fmla="*/ 297339 h 297339"/>
                        <a:gd name="connsiteX3" fmla="*/ 0 w 6271212"/>
                        <a:gd name="connsiteY3" fmla="*/ 288825 h 297339"/>
                        <a:gd name="connsiteX4" fmla="*/ 413662 w 6271212"/>
                        <a:gd name="connsiteY4" fmla="*/ 7611 h 297339"/>
                        <a:gd name="connsiteX0" fmla="*/ 419028 w 6276578"/>
                        <a:gd name="connsiteY0" fmla="*/ 7611 h 297339"/>
                        <a:gd name="connsiteX1" fmla="*/ 5858703 w 6276578"/>
                        <a:gd name="connsiteY1" fmla="*/ 0 h 297339"/>
                        <a:gd name="connsiteX2" fmla="*/ 6276578 w 6276578"/>
                        <a:gd name="connsiteY2" fmla="*/ 297339 h 297339"/>
                        <a:gd name="connsiteX3" fmla="*/ 0 w 6276578"/>
                        <a:gd name="connsiteY3" fmla="*/ 291509 h 297339"/>
                        <a:gd name="connsiteX4" fmla="*/ 419028 w 6276578"/>
                        <a:gd name="connsiteY4" fmla="*/ 7611 h 297339"/>
                        <a:gd name="connsiteX0" fmla="*/ 419028 w 6276578"/>
                        <a:gd name="connsiteY0" fmla="*/ 7611 h 297339"/>
                        <a:gd name="connsiteX1" fmla="*/ 5858703 w 6276578"/>
                        <a:gd name="connsiteY1" fmla="*/ 0 h 297339"/>
                        <a:gd name="connsiteX2" fmla="*/ 6276578 w 6276578"/>
                        <a:gd name="connsiteY2" fmla="*/ 297339 h 297339"/>
                        <a:gd name="connsiteX3" fmla="*/ 0 w 6276578"/>
                        <a:gd name="connsiteY3" fmla="*/ 291509 h 297339"/>
                        <a:gd name="connsiteX4" fmla="*/ 419028 w 6276578"/>
                        <a:gd name="connsiteY4" fmla="*/ 7611 h 297339"/>
                        <a:gd name="connsiteX0" fmla="*/ 419028 w 6276578"/>
                        <a:gd name="connsiteY0" fmla="*/ 0 h 289728"/>
                        <a:gd name="connsiteX1" fmla="*/ 5874803 w 6276578"/>
                        <a:gd name="connsiteY1" fmla="*/ 439 h 289728"/>
                        <a:gd name="connsiteX2" fmla="*/ 6276578 w 6276578"/>
                        <a:gd name="connsiteY2" fmla="*/ 289728 h 289728"/>
                        <a:gd name="connsiteX3" fmla="*/ 0 w 6276578"/>
                        <a:gd name="connsiteY3" fmla="*/ 283898 h 289728"/>
                        <a:gd name="connsiteX4" fmla="*/ 419028 w 6276578"/>
                        <a:gd name="connsiteY4" fmla="*/ 0 h 289728"/>
                        <a:gd name="connsiteX0" fmla="*/ 419028 w 6276578"/>
                        <a:gd name="connsiteY0" fmla="*/ 0 h 289728"/>
                        <a:gd name="connsiteX1" fmla="*/ 5874803 w 6276578"/>
                        <a:gd name="connsiteY1" fmla="*/ 439 h 289728"/>
                        <a:gd name="connsiteX2" fmla="*/ 6276578 w 6276578"/>
                        <a:gd name="connsiteY2" fmla="*/ 289728 h 289728"/>
                        <a:gd name="connsiteX3" fmla="*/ 0 w 6276578"/>
                        <a:gd name="connsiteY3" fmla="*/ 283898 h 289728"/>
                        <a:gd name="connsiteX4" fmla="*/ 419028 w 6276578"/>
                        <a:gd name="connsiteY4" fmla="*/ 0 h 289728"/>
                        <a:gd name="connsiteX0" fmla="*/ 419028 w 6276578"/>
                        <a:gd name="connsiteY0" fmla="*/ 0 h 289728"/>
                        <a:gd name="connsiteX1" fmla="*/ 5874803 w 6276578"/>
                        <a:gd name="connsiteY1" fmla="*/ 439 h 289728"/>
                        <a:gd name="connsiteX2" fmla="*/ 6276578 w 6276578"/>
                        <a:gd name="connsiteY2" fmla="*/ 289728 h 289728"/>
                        <a:gd name="connsiteX3" fmla="*/ 0 w 6276578"/>
                        <a:gd name="connsiteY3" fmla="*/ 283898 h 289728"/>
                        <a:gd name="connsiteX4" fmla="*/ 419028 w 6276578"/>
                        <a:gd name="connsiteY4" fmla="*/ 0 h 289728"/>
                        <a:gd name="connsiteX0" fmla="*/ 419028 w 6276578"/>
                        <a:gd name="connsiteY0" fmla="*/ 0 h 289728"/>
                        <a:gd name="connsiteX1" fmla="*/ 5874803 w 6276578"/>
                        <a:gd name="connsiteY1" fmla="*/ 439 h 289728"/>
                        <a:gd name="connsiteX2" fmla="*/ 6276578 w 6276578"/>
                        <a:gd name="connsiteY2" fmla="*/ 289728 h 289728"/>
                        <a:gd name="connsiteX3" fmla="*/ 0 w 6276578"/>
                        <a:gd name="connsiteY3" fmla="*/ 287149 h 289728"/>
                        <a:gd name="connsiteX4" fmla="*/ 419028 w 6276578"/>
                        <a:gd name="connsiteY4" fmla="*/ 0 h 289728"/>
                        <a:gd name="connsiteX0" fmla="*/ 425053 w 6282603"/>
                        <a:gd name="connsiteY0" fmla="*/ 0 h 289728"/>
                        <a:gd name="connsiteX1" fmla="*/ 5880828 w 6282603"/>
                        <a:gd name="connsiteY1" fmla="*/ 439 h 289728"/>
                        <a:gd name="connsiteX2" fmla="*/ 6282603 w 6282603"/>
                        <a:gd name="connsiteY2" fmla="*/ 289728 h 289728"/>
                        <a:gd name="connsiteX3" fmla="*/ 0 w 6282603"/>
                        <a:gd name="connsiteY3" fmla="*/ 287149 h 289728"/>
                        <a:gd name="connsiteX4" fmla="*/ 425053 w 6282603"/>
                        <a:gd name="connsiteY4" fmla="*/ 0 h 289728"/>
                        <a:gd name="connsiteX0" fmla="*/ 425053 w 6282603"/>
                        <a:gd name="connsiteY0" fmla="*/ 0 h 287149"/>
                        <a:gd name="connsiteX1" fmla="*/ 5880828 w 6282603"/>
                        <a:gd name="connsiteY1" fmla="*/ 439 h 287149"/>
                        <a:gd name="connsiteX2" fmla="*/ 6282603 w 6282603"/>
                        <a:gd name="connsiteY2" fmla="*/ 277816 h 287149"/>
                        <a:gd name="connsiteX3" fmla="*/ 0 w 6282603"/>
                        <a:gd name="connsiteY3" fmla="*/ 287149 h 287149"/>
                        <a:gd name="connsiteX4" fmla="*/ 425053 w 6282603"/>
                        <a:gd name="connsiteY4" fmla="*/ 0 h 287149"/>
                        <a:gd name="connsiteX0" fmla="*/ 425053 w 6282603"/>
                        <a:gd name="connsiteY0" fmla="*/ 0 h 287149"/>
                        <a:gd name="connsiteX1" fmla="*/ 5880828 w 6282603"/>
                        <a:gd name="connsiteY1" fmla="*/ 439 h 287149"/>
                        <a:gd name="connsiteX2" fmla="*/ 6282603 w 6282603"/>
                        <a:gd name="connsiteY2" fmla="*/ 283772 h 287149"/>
                        <a:gd name="connsiteX3" fmla="*/ 0 w 6282603"/>
                        <a:gd name="connsiteY3" fmla="*/ 287149 h 287149"/>
                        <a:gd name="connsiteX4" fmla="*/ 425053 w 6282603"/>
                        <a:gd name="connsiteY4" fmla="*/ 0 h 287149"/>
                        <a:gd name="connsiteX0" fmla="*/ 425053 w 6288566"/>
                        <a:gd name="connsiteY0" fmla="*/ 0 h 287149"/>
                        <a:gd name="connsiteX1" fmla="*/ 5880828 w 6288566"/>
                        <a:gd name="connsiteY1" fmla="*/ 439 h 287149"/>
                        <a:gd name="connsiteX2" fmla="*/ 6288566 w 6288566"/>
                        <a:gd name="connsiteY2" fmla="*/ 283772 h 287149"/>
                        <a:gd name="connsiteX3" fmla="*/ 0 w 6288566"/>
                        <a:gd name="connsiteY3" fmla="*/ 287149 h 287149"/>
                        <a:gd name="connsiteX4" fmla="*/ 425053 w 6288566"/>
                        <a:gd name="connsiteY4" fmla="*/ 0 h 287149"/>
                        <a:gd name="connsiteX0" fmla="*/ 425053 w 6282602"/>
                        <a:gd name="connsiteY0" fmla="*/ 0 h 287149"/>
                        <a:gd name="connsiteX1" fmla="*/ 5880828 w 6282602"/>
                        <a:gd name="connsiteY1" fmla="*/ 439 h 287149"/>
                        <a:gd name="connsiteX2" fmla="*/ 6282602 w 6282602"/>
                        <a:gd name="connsiteY2" fmla="*/ 283772 h 287149"/>
                        <a:gd name="connsiteX3" fmla="*/ 0 w 6282602"/>
                        <a:gd name="connsiteY3" fmla="*/ 287149 h 287149"/>
                        <a:gd name="connsiteX4" fmla="*/ 425053 w 6282602"/>
                        <a:gd name="connsiteY4" fmla="*/ 0 h 287149"/>
                        <a:gd name="connsiteX0" fmla="*/ 425053 w 6287087"/>
                        <a:gd name="connsiteY0" fmla="*/ 0 h 288251"/>
                        <a:gd name="connsiteX1" fmla="*/ 5880828 w 6287087"/>
                        <a:gd name="connsiteY1" fmla="*/ 439 h 288251"/>
                        <a:gd name="connsiteX2" fmla="*/ 6287087 w 6287087"/>
                        <a:gd name="connsiteY2" fmla="*/ 288251 h 288251"/>
                        <a:gd name="connsiteX3" fmla="*/ 0 w 6287087"/>
                        <a:gd name="connsiteY3" fmla="*/ 287149 h 288251"/>
                        <a:gd name="connsiteX4" fmla="*/ 425053 w 6287087"/>
                        <a:gd name="connsiteY4" fmla="*/ 0 h 288251"/>
                        <a:gd name="connsiteX0" fmla="*/ 425053 w 6291572"/>
                        <a:gd name="connsiteY0" fmla="*/ 0 h 288251"/>
                        <a:gd name="connsiteX1" fmla="*/ 5880828 w 6291572"/>
                        <a:gd name="connsiteY1" fmla="*/ 439 h 288251"/>
                        <a:gd name="connsiteX2" fmla="*/ 6291572 w 6291572"/>
                        <a:gd name="connsiteY2" fmla="*/ 288251 h 288251"/>
                        <a:gd name="connsiteX3" fmla="*/ 0 w 6291572"/>
                        <a:gd name="connsiteY3" fmla="*/ 287149 h 288251"/>
                        <a:gd name="connsiteX4" fmla="*/ 425053 w 6291572"/>
                        <a:gd name="connsiteY4" fmla="*/ 0 h 288251"/>
                        <a:gd name="connsiteX0" fmla="*/ 425053 w 6309462"/>
                        <a:gd name="connsiteY0" fmla="*/ 0 h 300163"/>
                        <a:gd name="connsiteX1" fmla="*/ 5880828 w 6309462"/>
                        <a:gd name="connsiteY1" fmla="*/ 439 h 300163"/>
                        <a:gd name="connsiteX2" fmla="*/ 6309462 w 6309462"/>
                        <a:gd name="connsiteY2" fmla="*/ 300163 h 300163"/>
                        <a:gd name="connsiteX3" fmla="*/ 0 w 6309462"/>
                        <a:gd name="connsiteY3" fmla="*/ 287149 h 300163"/>
                        <a:gd name="connsiteX4" fmla="*/ 425053 w 6309462"/>
                        <a:gd name="connsiteY4" fmla="*/ 0 h 300163"/>
                        <a:gd name="connsiteX0" fmla="*/ 425053 w 6285610"/>
                        <a:gd name="connsiteY0" fmla="*/ 0 h 294207"/>
                        <a:gd name="connsiteX1" fmla="*/ 5880828 w 6285610"/>
                        <a:gd name="connsiteY1" fmla="*/ 439 h 294207"/>
                        <a:gd name="connsiteX2" fmla="*/ 6285610 w 6285610"/>
                        <a:gd name="connsiteY2" fmla="*/ 294207 h 294207"/>
                        <a:gd name="connsiteX3" fmla="*/ 0 w 6285610"/>
                        <a:gd name="connsiteY3" fmla="*/ 287149 h 294207"/>
                        <a:gd name="connsiteX4" fmla="*/ 425053 w 6285610"/>
                        <a:gd name="connsiteY4" fmla="*/ 0 h 294207"/>
                        <a:gd name="connsiteX0" fmla="*/ 425053 w 6293281"/>
                        <a:gd name="connsiteY0" fmla="*/ 0 h 298037"/>
                        <a:gd name="connsiteX1" fmla="*/ 5880828 w 6293281"/>
                        <a:gd name="connsiteY1" fmla="*/ 439 h 298037"/>
                        <a:gd name="connsiteX2" fmla="*/ 6293281 w 6293281"/>
                        <a:gd name="connsiteY2" fmla="*/ 298037 h 298037"/>
                        <a:gd name="connsiteX3" fmla="*/ 0 w 6293281"/>
                        <a:gd name="connsiteY3" fmla="*/ 287149 h 298037"/>
                        <a:gd name="connsiteX4" fmla="*/ 425053 w 6293281"/>
                        <a:gd name="connsiteY4" fmla="*/ 0 h 298037"/>
                        <a:gd name="connsiteX0" fmla="*/ 425053 w 6297117"/>
                        <a:gd name="connsiteY0" fmla="*/ 0 h 294207"/>
                        <a:gd name="connsiteX1" fmla="*/ 5880828 w 6297117"/>
                        <a:gd name="connsiteY1" fmla="*/ 439 h 294207"/>
                        <a:gd name="connsiteX2" fmla="*/ 6297117 w 6297117"/>
                        <a:gd name="connsiteY2" fmla="*/ 294207 h 294207"/>
                        <a:gd name="connsiteX3" fmla="*/ 0 w 6297117"/>
                        <a:gd name="connsiteY3" fmla="*/ 287149 h 294207"/>
                        <a:gd name="connsiteX4" fmla="*/ 425053 w 6297117"/>
                        <a:gd name="connsiteY4" fmla="*/ 0 h 294207"/>
                        <a:gd name="connsiteX0" fmla="*/ 425053 w 6295158"/>
                        <a:gd name="connsiteY0" fmla="*/ 0 h 287149"/>
                        <a:gd name="connsiteX1" fmla="*/ 5880828 w 6295158"/>
                        <a:gd name="connsiteY1" fmla="*/ 439 h 287149"/>
                        <a:gd name="connsiteX2" fmla="*/ 6295158 w 6295158"/>
                        <a:gd name="connsiteY2" fmla="*/ 284421 h 287149"/>
                        <a:gd name="connsiteX3" fmla="*/ 0 w 6295158"/>
                        <a:gd name="connsiteY3" fmla="*/ 287149 h 287149"/>
                        <a:gd name="connsiteX4" fmla="*/ 425053 w 6295158"/>
                        <a:gd name="connsiteY4" fmla="*/ 0 h 287149"/>
                        <a:gd name="connsiteX0" fmla="*/ 425053 w 6299077"/>
                        <a:gd name="connsiteY0" fmla="*/ 0 h 287149"/>
                        <a:gd name="connsiteX1" fmla="*/ 5880828 w 6299077"/>
                        <a:gd name="connsiteY1" fmla="*/ 439 h 287149"/>
                        <a:gd name="connsiteX2" fmla="*/ 6299077 w 6299077"/>
                        <a:gd name="connsiteY2" fmla="*/ 282464 h 287149"/>
                        <a:gd name="connsiteX3" fmla="*/ 0 w 6299077"/>
                        <a:gd name="connsiteY3" fmla="*/ 287149 h 287149"/>
                        <a:gd name="connsiteX4" fmla="*/ 425053 w 6299077"/>
                        <a:gd name="connsiteY4" fmla="*/ 0 h 287149"/>
                        <a:gd name="connsiteX0" fmla="*/ 425053 w 6295158"/>
                        <a:gd name="connsiteY0" fmla="*/ 0 h 287149"/>
                        <a:gd name="connsiteX1" fmla="*/ 5880828 w 6295158"/>
                        <a:gd name="connsiteY1" fmla="*/ 439 h 287149"/>
                        <a:gd name="connsiteX2" fmla="*/ 6295158 w 6295158"/>
                        <a:gd name="connsiteY2" fmla="*/ 282464 h 287149"/>
                        <a:gd name="connsiteX3" fmla="*/ 0 w 6295158"/>
                        <a:gd name="connsiteY3" fmla="*/ 287149 h 287149"/>
                        <a:gd name="connsiteX4" fmla="*/ 425053 w 6295158"/>
                        <a:gd name="connsiteY4" fmla="*/ 0 h 287149"/>
                        <a:gd name="connsiteX0" fmla="*/ 425053 w 6295158"/>
                        <a:gd name="connsiteY0" fmla="*/ 0 h 287149"/>
                        <a:gd name="connsiteX1" fmla="*/ 5880828 w 6295158"/>
                        <a:gd name="connsiteY1" fmla="*/ 439 h 287149"/>
                        <a:gd name="connsiteX2" fmla="*/ 6295158 w 6295158"/>
                        <a:gd name="connsiteY2" fmla="*/ 284422 h 287149"/>
                        <a:gd name="connsiteX3" fmla="*/ 0 w 6295158"/>
                        <a:gd name="connsiteY3" fmla="*/ 287149 h 287149"/>
                        <a:gd name="connsiteX4" fmla="*/ 425053 w 6295158"/>
                        <a:gd name="connsiteY4" fmla="*/ 0 h 287149"/>
                        <a:gd name="connsiteX0" fmla="*/ 428973 w 6299078"/>
                        <a:gd name="connsiteY0" fmla="*/ 0 h 289106"/>
                        <a:gd name="connsiteX1" fmla="*/ 5884748 w 6299078"/>
                        <a:gd name="connsiteY1" fmla="*/ 439 h 289106"/>
                        <a:gd name="connsiteX2" fmla="*/ 6299078 w 6299078"/>
                        <a:gd name="connsiteY2" fmla="*/ 284422 h 289106"/>
                        <a:gd name="connsiteX3" fmla="*/ 0 w 6299078"/>
                        <a:gd name="connsiteY3" fmla="*/ 289106 h 289106"/>
                        <a:gd name="connsiteX4" fmla="*/ 428973 w 6299078"/>
                        <a:gd name="connsiteY4" fmla="*/ 0 h 289106"/>
                        <a:gd name="connsiteX0" fmla="*/ 421134 w 6291239"/>
                        <a:gd name="connsiteY0" fmla="*/ 0 h 289106"/>
                        <a:gd name="connsiteX1" fmla="*/ 5876909 w 6291239"/>
                        <a:gd name="connsiteY1" fmla="*/ 439 h 289106"/>
                        <a:gd name="connsiteX2" fmla="*/ 6291239 w 6291239"/>
                        <a:gd name="connsiteY2" fmla="*/ 284422 h 289106"/>
                        <a:gd name="connsiteX3" fmla="*/ 0 w 6291239"/>
                        <a:gd name="connsiteY3" fmla="*/ 289106 h 289106"/>
                        <a:gd name="connsiteX4" fmla="*/ 421134 w 6291239"/>
                        <a:gd name="connsiteY4" fmla="*/ 0 h 289106"/>
                        <a:gd name="connsiteX0" fmla="*/ 421134 w 6291239"/>
                        <a:gd name="connsiteY0" fmla="*/ 0 h 284422"/>
                        <a:gd name="connsiteX1" fmla="*/ 5876909 w 6291239"/>
                        <a:gd name="connsiteY1" fmla="*/ 439 h 284422"/>
                        <a:gd name="connsiteX2" fmla="*/ 6291239 w 6291239"/>
                        <a:gd name="connsiteY2" fmla="*/ 284422 h 284422"/>
                        <a:gd name="connsiteX3" fmla="*/ 0 w 6291239"/>
                        <a:gd name="connsiteY3" fmla="*/ 284258 h 284422"/>
                        <a:gd name="connsiteX4" fmla="*/ 421134 w 6291239"/>
                        <a:gd name="connsiteY4" fmla="*/ 0 h 284422"/>
                        <a:gd name="connsiteX0" fmla="*/ 421134 w 6291239"/>
                        <a:gd name="connsiteY0" fmla="*/ 0 h 284258"/>
                        <a:gd name="connsiteX1" fmla="*/ 5876909 w 6291239"/>
                        <a:gd name="connsiteY1" fmla="*/ 439 h 284258"/>
                        <a:gd name="connsiteX2" fmla="*/ 6291239 w 6291239"/>
                        <a:gd name="connsiteY2" fmla="*/ 279574 h 284258"/>
                        <a:gd name="connsiteX3" fmla="*/ 0 w 6291239"/>
                        <a:gd name="connsiteY3" fmla="*/ 284258 h 284258"/>
                        <a:gd name="connsiteX4" fmla="*/ 421134 w 6291239"/>
                        <a:gd name="connsiteY4" fmla="*/ 0 h 284258"/>
                        <a:gd name="connsiteX0" fmla="*/ 421134 w 6300948"/>
                        <a:gd name="connsiteY0" fmla="*/ 0 h 289271"/>
                        <a:gd name="connsiteX1" fmla="*/ 5876909 w 6300948"/>
                        <a:gd name="connsiteY1" fmla="*/ 439 h 289271"/>
                        <a:gd name="connsiteX2" fmla="*/ 6300948 w 6300948"/>
                        <a:gd name="connsiteY2" fmla="*/ 289271 h 289271"/>
                        <a:gd name="connsiteX3" fmla="*/ 0 w 6300948"/>
                        <a:gd name="connsiteY3" fmla="*/ 284258 h 289271"/>
                        <a:gd name="connsiteX4" fmla="*/ 421134 w 6300948"/>
                        <a:gd name="connsiteY4" fmla="*/ 0 h 289271"/>
                        <a:gd name="connsiteX0" fmla="*/ 421134 w 6296094"/>
                        <a:gd name="connsiteY0" fmla="*/ 0 h 284423"/>
                        <a:gd name="connsiteX1" fmla="*/ 5876909 w 6296094"/>
                        <a:gd name="connsiteY1" fmla="*/ 439 h 284423"/>
                        <a:gd name="connsiteX2" fmla="*/ 6296094 w 6296094"/>
                        <a:gd name="connsiteY2" fmla="*/ 284423 h 284423"/>
                        <a:gd name="connsiteX3" fmla="*/ 0 w 6296094"/>
                        <a:gd name="connsiteY3" fmla="*/ 284258 h 284423"/>
                        <a:gd name="connsiteX4" fmla="*/ 421134 w 6296094"/>
                        <a:gd name="connsiteY4" fmla="*/ 0 h 284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6094" h="284423">
                          <a:moveTo>
                            <a:pt x="421134" y="0"/>
                          </a:moveTo>
                          <a:lnTo>
                            <a:pt x="5876909" y="439"/>
                          </a:lnTo>
                          <a:lnTo>
                            <a:pt x="6296094" y="284423"/>
                          </a:lnTo>
                          <a:lnTo>
                            <a:pt x="0" y="284258"/>
                          </a:lnTo>
                          <a:lnTo>
                            <a:pt x="421134" y="0"/>
                          </a:lnTo>
                          <a:close/>
                        </a:path>
                      </a:pathLst>
                    </a:custGeom>
                    <a:solidFill>
                      <a:srgbClr val="A28895"/>
                    </a:solidFill>
                    <a:ln w="12700" cap="flat" cmpd="sng" algn="ctr">
                      <a:noFill/>
                      <a:prstDash val="solid"/>
                      <a:miter lim="800000"/>
                    </a:ln>
                    <a:effectLst/>
                  </p:spPr>
                  <p:txBody>
                    <a:bodyPr rtlCol="0" anchor="ctr"/>
                    <a:lstStyle/>
                    <a:p>
                      <a:pPr algn="ctr"/>
                      <a:endParaRPr lang="en-US" kern="0">
                        <a:solidFill>
                          <a:prstClr val="white"/>
                        </a:solidFill>
                        <a:latin typeface="Arial" panose="020B0604020202020204" pitchFamily="34" charset="0"/>
                        <a:cs typeface="Arial" panose="020B0604020202020204" pitchFamily="34" charset="0"/>
                      </a:endParaRPr>
                    </a:p>
                  </p:txBody>
                </p:sp>
                <p:sp>
                  <p:nvSpPr>
                    <p:cNvPr id="76" name="Rectangle 40"/>
                    <p:cNvSpPr/>
                    <p:nvPr/>
                  </p:nvSpPr>
                  <p:spPr>
                    <a:xfrm>
                      <a:off x="2159903" y="4911567"/>
                      <a:ext cx="5116140" cy="531148"/>
                    </a:xfrm>
                    <a:custGeom>
                      <a:avLst/>
                      <a:gdLst>
                        <a:gd name="connsiteX0" fmla="*/ 0 w 5577840"/>
                        <a:gd name="connsiteY0" fmla="*/ 0 h 583836"/>
                        <a:gd name="connsiteX1" fmla="*/ 5577840 w 5577840"/>
                        <a:gd name="connsiteY1" fmla="*/ 0 h 583836"/>
                        <a:gd name="connsiteX2" fmla="*/ 5577840 w 5577840"/>
                        <a:gd name="connsiteY2" fmla="*/ 583836 h 583836"/>
                        <a:gd name="connsiteX3" fmla="*/ 0 w 5577840"/>
                        <a:gd name="connsiteY3" fmla="*/ 583836 h 583836"/>
                        <a:gd name="connsiteX4" fmla="*/ 0 w 5577840"/>
                        <a:gd name="connsiteY4" fmla="*/ 0 h 583836"/>
                        <a:gd name="connsiteX0" fmla="*/ 0 w 5577840"/>
                        <a:gd name="connsiteY0" fmla="*/ 0 h 583836"/>
                        <a:gd name="connsiteX1" fmla="*/ 5571490 w 5577840"/>
                        <a:gd name="connsiteY1" fmla="*/ 6350 h 583836"/>
                        <a:gd name="connsiteX2" fmla="*/ 5577840 w 5577840"/>
                        <a:gd name="connsiteY2" fmla="*/ 583836 h 583836"/>
                        <a:gd name="connsiteX3" fmla="*/ 0 w 5577840"/>
                        <a:gd name="connsiteY3" fmla="*/ 583836 h 583836"/>
                        <a:gd name="connsiteX4" fmla="*/ 0 w 5577840"/>
                        <a:gd name="connsiteY4" fmla="*/ 0 h 583836"/>
                        <a:gd name="connsiteX0" fmla="*/ 0 w 5577840"/>
                        <a:gd name="connsiteY0" fmla="*/ 0 h 583836"/>
                        <a:gd name="connsiteX1" fmla="*/ 5573867 w 5577840"/>
                        <a:gd name="connsiteY1" fmla="*/ 6350 h 583836"/>
                        <a:gd name="connsiteX2" fmla="*/ 5577840 w 5577840"/>
                        <a:gd name="connsiteY2" fmla="*/ 583836 h 583836"/>
                        <a:gd name="connsiteX3" fmla="*/ 0 w 5577840"/>
                        <a:gd name="connsiteY3" fmla="*/ 583836 h 583836"/>
                        <a:gd name="connsiteX4" fmla="*/ 0 w 5577840"/>
                        <a:gd name="connsiteY4" fmla="*/ 0 h 583836"/>
                        <a:gd name="connsiteX0" fmla="*/ 0 w 5577840"/>
                        <a:gd name="connsiteY0" fmla="*/ 0 h 583836"/>
                        <a:gd name="connsiteX1" fmla="*/ 5573867 w 5577840"/>
                        <a:gd name="connsiteY1" fmla="*/ 6350 h 583836"/>
                        <a:gd name="connsiteX2" fmla="*/ 5577840 w 5577840"/>
                        <a:gd name="connsiteY2" fmla="*/ 576705 h 583836"/>
                        <a:gd name="connsiteX3" fmla="*/ 0 w 5577840"/>
                        <a:gd name="connsiteY3" fmla="*/ 583836 h 583836"/>
                        <a:gd name="connsiteX4" fmla="*/ 0 w 5577840"/>
                        <a:gd name="connsiteY4" fmla="*/ 0 h 583836"/>
                        <a:gd name="connsiteX0" fmla="*/ 0 w 5577840"/>
                        <a:gd name="connsiteY0" fmla="*/ 0 h 583836"/>
                        <a:gd name="connsiteX1" fmla="*/ 5573867 w 5577840"/>
                        <a:gd name="connsiteY1" fmla="*/ 6350 h 583836"/>
                        <a:gd name="connsiteX2" fmla="*/ 5577840 w 5577840"/>
                        <a:gd name="connsiteY2" fmla="*/ 579082 h 583836"/>
                        <a:gd name="connsiteX3" fmla="*/ 0 w 5577840"/>
                        <a:gd name="connsiteY3" fmla="*/ 583836 h 583836"/>
                        <a:gd name="connsiteX4" fmla="*/ 0 w 5577840"/>
                        <a:gd name="connsiteY4" fmla="*/ 0 h 583836"/>
                        <a:gd name="connsiteX0" fmla="*/ 0 w 5577840"/>
                        <a:gd name="connsiteY0" fmla="*/ 0 h 583836"/>
                        <a:gd name="connsiteX1" fmla="*/ 5576244 w 5577840"/>
                        <a:gd name="connsiteY1" fmla="*/ 6350 h 583836"/>
                        <a:gd name="connsiteX2" fmla="*/ 5577840 w 5577840"/>
                        <a:gd name="connsiteY2" fmla="*/ 579082 h 583836"/>
                        <a:gd name="connsiteX3" fmla="*/ 0 w 5577840"/>
                        <a:gd name="connsiteY3" fmla="*/ 583836 h 583836"/>
                        <a:gd name="connsiteX4" fmla="*/ 0 w 5577840"/>
                        <a:gd name="connsiteY4" fmla="*/ 0 h 583836"/>
                        <a:gd name="connsiteX0" fmla="*/ 0 w 5577840"/>
                        <a:gd name="connsiteY0" fmla="*/ 0 h 579082"/>
                        <a:gd name="connsiteX1" fmla="*/ 5576244 w 5577840"/>
                        <a:gd name="connsiteY1" fmla="*/ 6350 h 579082"/>
                        <a:gd name="connsiteX2" fmla="*/ 5577840 w 5577840"/>
                        <a:gd name="connsiteY2" fmla="*/ 579082 h 579082"/>
                        <a:gd name="connsiteX3" fmla="*/ 0 w 5577840"/>
                        <a:gd name="connsiteY3" fmla="*/ 579082 h 579082"/>
                        <a:gd name="connsiteX4" fmla="*/ 0 w 5577840"/>
                        <a:gd name="connsiteY4" fmla="*/ 0 h 579082"/>
                        <a:gd name="connsiteX0" fmla="*/ 0 w 5577840"/>
                        <a:gd name="connsiteY0" fmla="*/ 0 h 579082"/>
                        <a:gd name="connsiteX1" fmla="*/ 5576244 w 5577840"/>
                        <a:gd name="connsiteY1" fmla="*/ 4254 h 579082"/>
                        <a:gd name="connsiteX2" fmla="*/ 5577840 w 5577840"/>
                        <a:gd name="connsiteY2" fmla="*/ 579082 h 579082"/>
                        <a:gd name="connsiteX3" fmla="*/ 0 w 5577840"/>
                        <a:gd name="connsiteY3" fmla="*/ 579082 h 579082"/>
                        <a:gd name="connsiteX4" fmla="*/ 0 w 5577840"/>
                        <a:gd name="connsiteY4" fmla="*/ 0 h 579082"/>
                        <a:gd name="connsiteX0" fmla="*/ 0 w 5580847"/>
                        <a:gd name="connsiteY0" fmla="*/ 0 h 579082"/>
                        <a:gd name="connsiteX1" fmla="*/ 5580435 w 5580847"/>
                        <a:gd name="connsiteY1" fmla="*/ 4254 h 579082"/>
                        <a:gd name="connsiteX2" fmla="*/ 5577840 w 5580847"/>
                        <a:gd name="connsiteY2" fmla="*/ 579082 h 579082"/>
                        <a:gd name="connsiteX3" fmla="*/ 0 w 5580847"/>
                        <a:gd name="connsiteY3" fmla="*/ 579082 h 579082"/>
                        <a:gd name="connsiteX4" fmla="*/ 0 w 5580847"/>
                        <a:gd name="connsiteY4" fmla="*/ 0 h 579082"/>
                        <a:gd name="connsiteX0" fmla="*/ 0 w 5578898"/>
                        <a:gd name="connsiteY0" fmla="*/ 0 h 579082"/>
                        <a:gd name="connsiteX1" fmla="*/ 5578340 w 5578898"/>
                        <a:gd name="connsiteY1" fmla="*/ 64 h 579082"/>
                        <a:gd name="connsiteX2" fmla="*/ 5577840 w 5578898"/>
                        <a:gd name="connsiteY2" fmla="*/ 579082 h 579082"/>
                        <a:gd name="connsiteX3" fmla="*/ 0 w 5578898"/>
                        <a:gd name="connsiteY3" fmla="*/ 579082 h 579082"/>
                        <a:gd name="connsiteX4" fmla="*/ 0 w 5578898"/>
                        <a:gd name="connsiteY4" fmla="*/ 0 h 579082"/>
                        <a:gd name="connsiteX0" fmla="*/ 0 w 5577840"/>
                        <a:gd name="connsiteY0" fmla="*/ 0 h 579082"/>
                        <a:gd name="connsiteX1" fmla="*/ 5576603 w 5577840"/>
                        <a:gd name="connsiteY1" fmla="*/ 64 h 579082"/>
                        <a:gd name="connsiteX2" fmla="*/ 5577840 w 5577840"/>
                        <a:gd name="connsiteY2" fmla="*/ 579082 h 579082"/>
                        <a:gd name="connsiteX3" fmla="*/ 0 w 5577840"/>
                        <a:gd name="connsiteY3" fmla="*/ 579082 h 579082"/>
                        <a:gd name="connsiteX4" fmla="*/ 0 w 5577840"/>
                        <a:gd name="connsiteY4" fmla="*/ 0 h 57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7840" h="579082">
                          <a:moveTo>
                            <a:pt x="0" y="0"/>
                          </a:moveTo>
                          <a:lnTo>
                            <a:pt x="5576603" y="64"/>
                          </a:lnTo>
                          <a:cubicBezTo>
                            <a:pt x="5578720" y="192559"/>
                            <a:pt x="5575723" y="386587"/>
                            <a:pt x="5577840" y="579082"/>
                          </a:cubicBezTo>
                          <a:lnTo>
                            <a:pt x="0" y="579082"/>
                          </a:lnTo>
                          <a:lnTo>
                            <a:pt x="0" y="0"/>
                          </a:lnTo>
                          <a:close/>
                        </a:path>
                      </a:pathLst>
                    </a:custGeom>
                    <a:solidFill>
                      <a:srgbClr val="7C626F"/>
                    </a:solidFill>
                    <a:ln w="12700" cap="flat" cmpd="sng" algn="ctr">
                      <a:noFill/>
                      <a:prstDash val="solid"/>
                      <a:miter lim="800000"/>
                    </a:ln>
                    <a:effectLst/>
                  </p:spPr>
                  <p:txBody>
                    <a:bodyPr rtlCol="0" anchor="ctr"/>
                    <a:lstStyle/>
                    <a:p>
                      <a:pPr algn="ctr"/>
                      <a:endParaRPr lang="en-US" kern="0">
                        <a:solidFill>
                          <a:prstClr val="white"/>
                        </a:solidFill>
                        <a:latin typeface="Arial" panose="020B0604020202020204" pitchFamily="34" charset="0"/>
                        <a:cs typeface="Arial" panose="020B0604020202020204" pitchFamily="34" charset="0"/>
                      </a:endParaRPr>
                    </a:p>
                  </p:txBody>
                </p:sp>
              </p:grpSp>
              <p:sp>
                <p:nvSpPr>
                  <p:cNvPr id="41" name="TextBox 40"/>
                  <p:cNvSpPr txBox="1"/>
                  <p:nvPr/>
                </p:nvSpPr>
                <p:spPr>
                  <a:xfrm>
                    <a:off x="2392373" y="5027467"/>
                    <a:ext cx="4406143" cy="400110"/>
                  </a:xfrm>
                  <a:prstGeom prst="rect">
                    <a:avLst/>
                  </a:prstGeom>
                  <a:noFill/>
                </p:spPr>
                <p:txBody>
                  <a:bodyPr wrap="square" rtlCol="0">
                    <a:spAutoFit/>
                  </a:bodyPr>
                  <a:lstStyle/>
                  <a:p>
                    <a:pPr algn="ctr"/>
                    <a:r>
                      <a:rPr lang="en-US" sz="2000" dirty="0" smtClean="0">
                        <a:solidFill>
                          <a:prstClr val="white"/>
                        </a:solidFill>
                        <a:latin typeface="Arial" panose="020B0604020202020204" pitchFamily="34" charset="0"/>
                        <a:cs typeface="Arial" panose="020B0604020202020204" pitchFamily="34" charset="0"/>
                      </a:rPr>
                      <a:t>Enhance student grasp of concepts</a:t>
                    </a:r>
                    <a:endParaRPr lang="en-US" sz="2000" dirty="0">
                      <a:solidFill>
                        <a:prstClr val="white"/>
                      </a:solidFill>
                      <a:latin typeface="Arial" panose="020B0604020202020204" pitchFamily="34" charset="0"/>
                      <a:cs typeface="Arial" panose="020B0604020202020204" pitchFamily="34" charset="0"/>
                    </a:endParaRPr>
                  </a:p>
                </p:txBody>
              </p:sp>
            </p:grpSp>
            <p:grpSp>
              <p:nvGrpSpPr>
                <p:cNvPr id="10" name="Group 9"/>
                <p:cNvGrpSpPr/>
                <p:nvPr/>
              </p:nvGrpSpPr>
              <p:grpSpPr>
                <a:xfrm>
                  <a:off x="2499722" y="4330216"/>
                  <a:ext cx="4436543" cy="720366"/>
                  <a:chOff x="2499722" y="3961916"/>
                  <a:chExt cx="4436543" cy="720366"/>
                </a:xfrm>
                <a:effectLst>
                  <a:outerShdw blurRad="50800" dist="38100" dir="5400000" algn="t" rotWithShape="0">
                    <a:prstClr val="black">
                      <a:alpha val="40000"/>
                    </a:prstClr>
                  </a:outerShdw>
                </a:effectLst>
              </p:grpSpPr>
              <p:grpSp>
                <p:nvGrpSpPr>
                  <p:cNvPr id="9" name="Group 8"/>
                  <p:cNvGrpSpPr/>
                  <p:nvPr/>
                </p:nvGrpSpPr>
                <p:grpSpPr>
                  <a:xfrm>
                    <a:off x="2499722" y="3961916"/>
                    <a:ext cx="4436543" cy="720366"/>
                    <a:chOff x="2499722" y="3961916"/>
                    <a:chExt cx="4436543" cy="720366"/>
                  </a:xfrm>
                </p:grpSpPr>
                <p:sp>
                  <p:nvSpPr>
                    <p:cNvPr id="79" name="Freeform 78"/>
                    <p:cNvSpPr/>
                    <p:nvPr/>
                  </p:nvSpPr>
                  <p:spPr>
                    <a:xfrm>
                      <a:off x="2499722" y="3961916"/>
                      <a:ext cx="4436543" cy="247243"/>
                    </a:xfrm>
                    <a:custGeom>
                      <a:avLst/>
                      <a:gdLst>
                        <a:gd name="connsiteX0" fmla="*/ 977480 w 10872449"/>
                        <a:gd name="connsiteY0" fmla="*/ 0 h 606403"/>
                        <a:gd name="connsiteX1" fmla="*/ 9794762 w 10872449"/>
                        <a:gd name="connsiteY1" fmla="*/ 3585 h 606403"/>
                        <a:gd name="connsiteX2" fmla="*/ 10872449 w 10872449"/>
                        <a:gd name="connsiteY2" fmla="*/ 606403 h 606403"/>
                        <a:gd name="connsiteX3" fmla="*/ 0 w 10872449"/>
                        <a:gd name="connsiteY3" fmla="*/ 606403 h 606403"/>
                        <a:gd name="connsiteX0" fmla="*/ 977480 w 10872449"/>
                        <a:gd name="connsiteY0" fmla="*/ 0 h 606403"/>
                        <a:gd name="connsiteX1" fmla="*/ 9794762 w 10872449"/>
                        <a:gd name="connsiteY1" fmla="*/ 3585 h 606403"/>
                        <a:gd name="connsiteX2" fmla="*/ 10872449 w 10872449"/>
                        <a:gd name="connsiteY2" fmla="*/ 606403 h 606403"/>
                        <a:gd name="connsiteX3" fmla="*/ 0 w 10872449"/>
                        <a:gd name="connsiteY3" fmla="*/ 606403 h 606403"/>
                        <a:gd name="connsiteX4" fmla="*/ 977480 w 10872449"/>
                        <a:gd name="connsiteY4" fmla="*/ 0 h 606403"/>
                        <a:gd name="connsiteX0" fmla="*/ 991620 w 10872449"/>
                        <a:gd name="connsiteY0" fmla="*/ 0 h 606403"/>
                        <a:gd name="connsiteX1" fmla="*/ 9794762 w 10872449"/>
                        <a:gd name="connsiteY1" fmla="*/ 3585 h 606403"/>
                        <a:gd name="connsiteX2" fmla="*/ 10872449 w 10872449"/>
                        <a:gd name="connsiteY2" fmla="*/ 606403 h 606403"/>
                        <a:gd name="connsiteX3" fmla="*/ 0 w 10872449"/>
                        <a:gd name="connsiteY3" fmla="*/ 606403 h 606403"/>
                        <a:gd name="connsiteX4" fmla="*/ 991620 w 10872449"/>
                        <a:gd name="connsiteY4" fmla="*/ 0 h 606403"/>
                        <a:gd name="connsiteX0" fmla="*/ 982193 w 10872449"/>
                        <a:gd name="connsiteY0" fmla="*/ 0 h 606403"/>
                        <a:gd name="connsiteX1" fmla="*/ 9794762 w 10872449"/>
                        <a:gd name="connsiteY1" fmla="*/ 3585 h 606403"/>
                        <a:gd name="connsiteX2" fmla="*/ 10872449 w 10872449"/>
                        <a:gd name="connsiteY2" fmla="*/ 606403 h 606403"/>
                        <a:gd name="connsiteX3" fmla="*/ 0 w 10872449"/>
                        <a:gd name="connsiteY3" fmla="*/ 606403 h 606403"/>
                        <a:gd name="connsiteX4" fmla="*/ 982193 w 10872449"/>
                        <a:gd name="connsiteY4" fmla="*/ 0 h 606403"/>
                        <a:gd name="connsiteX0" fmla="*/ 964526 w 10854782"/>
                        <a:gd name="connsiteY0" fmla="*/ 0 h 606403"/>
                        <a:gd name="connsiteX1" fmla="*/ 9777095 w 10854782"/>
                        <a:gd name="connsiteY1" fmla="*/ 3585 h 606403"/>
                        <a:gd name="connsiteX2" fmla="*/ 10854782 w 10854782"/>
                        <a:gd name="connsiteY2" fmla="*/ 606403 h 606403"/>
                        <a:gd name="connsiteX3" fmla="*/ 0 w 10854782"/>
                        <a:gd name="connsiteY3" fmla="*/ 597570 h 606403"/>
                        <a:gd name="connsiteX4" fmla="*/ 964526 w 10854782"/>
                        <a:gd name="connsiteY4" fmla="*/ 0 h 606403"/>
                        <a:gd name="connsiteX0" fmla="*/ 973359 w 10863615"/>
                        <a:gd name="connsiteY0" fmla="*/ 0 h 606403"/>
                        <a:gd name="connsiteX1" fmla="*/ 9785928 w 10863615"/>
                        <a:gd name="connsiteY1" fmla="*/ 3585 h 606403"/>
                        <a:gd name="connsiteX2" fmla="*/ 10863615 w 10863615"/>
                        <a:gd name="connsiteY2" fmla="*/ 606403 h 606403"/>
                        <a:gd name="connsiteX3" fmla="*/ 0 w 10863615"/>
                        <a:gd name="connsiteY3" fmla="*/ 588736 h 606403"/>
                        <a:gd name="connsiteX4" fmla="*/ 973359 w 10863615"/>
                        <a:gd name="connsiteY4" fmla="*/ 0 h 606403"/>
                        <a:gd name="connsiteX0" fmla="*/ 999859 w 10890115"/>
                        <a:gd name="connsiteY0" fmla="*/ 0 h 615234"/>
                        <a:gd name="connsiteX1" fmla="*/ 9812428 w 10890115"/>
                        <a:gd name="connsiteY1" fmla="*/ 3585 h 615234"/>
                        <a:gd name="connsiteX2" fmla="*/ 10890115 w 10890115"/>
                        <a:gd name="connsiteY2" fmla="*/ 606403 h 615234"/>
                        <a:gd name="connsiteX3" fmla="*/ 0 w 10890115"/>
                        <a:gd name="connsiteY3" fmla="*/ 615234 h 615234"/>
                        <a:gd name="connsiteX4" fmla="*/ 999859 w 10890115"/>
                        <a:gd name="connsiteY4" fmla="*/ 0 h 615234"/>
                        <a:gd name="connsiteX0" fmla="*/ 991026 w 10881282"/>
                        <a:gd name="connsiteY0" fmla="*/ 0 h 606403"/>
                        <a:gd name="connsiteX1" fmla="*/ 9803595 w 10881282"/>
                        <a:gd name="connsiteY1" fmla="*/ 3585 h 606403"/>
                        <a:gd name="connsiteX2" fmla="*/ 10881282 w 10881282"/>
                        <a:gd name="connsiteY2" fmla="*/ 606403 h 606403"/>
                        <a:gd name="connsiteX3" fmla="*/ 0 w 10881282"/>
                        <a:gd name="connsiteY3" fmla="*/ 597570 h 606403"/>
                        <a:gd name="connsiteX4" fmla="*/ 991026 w 10881282"/>
                        <a:gd name="connsiteY4" fmla="*/ 0 h 606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282" h="606403">
                          <a:moveTo>
                            <a:pt x="991026" y="0"/>
                          </a:moveTo>
                          <a:lnTo>
                            <a:pt x="9803595" y="3585"/>
                          </a:lnTo>
                          <a:lnTo>
                            <a:pt x="10881282" y="606403"/>
                          </a:lnTo>
                          <a:lnTo>
                            <a:pt x="0" y="597570"/>
                          </a:lnTo>
                          <a:lnTo>
                            <a:pt x="991026" y="0"/>
                          </a:lnTo>
                          <a:close/>
                        </a:path>
                      </a:pathLst>
                    </a:custGeom>
                    <a:solidFill>
                      <a:srgbClr val="B5787F"/>
                    </a:solidFill>
                    <a:ln w="12700" cap="flat" cmpd="sng" algn="ctr">
                      <a:noFill/>
                      <a:prstDash val="solid"/>
                      <a:miter lim="800000"/>
                    </a:ln>
                    <a:effectLst/>
                  </p:spPr>
                  <p:txBody>
                    <a:bodyPr wrap="square" rtlCol="0" anchor="ctr">
                      <a:noAutofit/>
                    </a:bodyPr>
                    <a:lstStyle/>
                    <a:p>
                      <a:pPr algn="ctr"/>
                      <a:endParaRPr lang="en-US" kern="0" dirty="0">
                        <a:solidFill>
                          <a:prstClr val="white"/>
                        </a:solidFill>
                        <a:latin typeface="Arial" panose="020B0604020202020204" pitchFamily="34" charset="0"/>
                        <a:cs typeface="Arial" panose="020B0604020202020204" pitchFamily="34" charset="0"/>
                      </a:endParaRPr>
                    </a:p>
                  </p:txBody>
                </p:sp>
                <p:sp>
                  <p:nvSpPr>
                    <p:cNvPr id="80" name="Rectangle 79"/>
                    <p:cNvSpPr/>
                    <p:nvPr/>
                  </p:nvSpPr>
                  <p:spPr>
                    <a:xfrm>
                      <a:off x="2500009" y="4204023"/>
                      <a:ext cx="4435969" cy="478259"/>
                    </a:xfrm>
                    <a:prstGeom prst="rect">
                      <a:avLst/>
                    </a:prstGeom>
                    <a:solidFill>
                      <a:srgbClr val="94525A"/>
                    </a:solidFill>
                    <a:ln w="12700" cap="flat" cmpd="sng" algn="ctr">
                      <a:noFill/>
                      <a:prstDash val="solid"/>
                      <a:miter lim="800000"/>
                    </a:ln>
                    <a:effectLst/>
                  </p:spPr>
                  <p:txBody>
                    <a:bodyPr rtlCol="0" anchor="ctr"/>
                    <a:lstStyle/>
                    <a:p>
                      <a:pPr algn="ctr"/>
                      <a:endParaRPr lang="en-US" kern="0">
                        <a:solidFill>
                          <a:prstClr val="white"/>
                        </a:solidFill>
                        <a:latin typeface="Arial" panose="020B0604020202020204" pitchFamily="34" charset="0"/>
                        <a:cs typeface="Arial" panose="020B0604020202020204" pitchFamily="34" charset="0"/>
                      </a:endParaRPr>
                    </a:p>
                  </p:txBody>
                </p:sp>
              </p:grpSp>
              <p:sp>
                <p:nvSpPr>
                  <p:cNvPr id="66" name="TextBox 65"/>
                  <p:cNvSpPr txBox="1"/>
                  <p:nvPr/>
                </p:nvSpPr>
                <p:spPr>
                  <a:xfrm>
                    <a:off x="2830371" y="4243097"/>
                    <a:ext cx="4105607" cy="400110"/>
                  </a:xfrm>
                  <a:prstGeom prst="rect">
                    <a:avLst/>
                  </a:prstGeom>
                  <a:noFill/>
                </p:spPr>
                <p:txBody>
                  <a:bodyPr wrap="square" rtlCol="0">
                    <a:spAutoFit/>
                  </a:bodyPr>
                  <a:lstStyle/>
                  <a:p>
                    <a:pPr algn="ctr"/>
                    <a:r>
                      <a:rPr lang="en-US" sz="2000" dirty="0" smtClean="0">
                        <a:solidFill>
                          <a:prstClr val="white"/>
                        </a:solidFill>
                        <a:latin typeface="Arial" panose="020B0604020202020204" pitchFamily="34" charset="0"/>
                        <a:cs typeface="Arial" panose="020B0604020202020204" pitchFamily="34" charset="0"/>
                      </a:rPr>
                      <a:t>Improve academic skills and self-efficacy</a:t>
                    </a:r>
                    <a:endParaRPr lang="en-US" sz="2000" dirty="0">
                      <a:solidFill>
                        <a:prstClr val="white"/>
                      </a:solidFill>
                      <a:latin typeface="Arial" panose="020B0604020202020204" pitchFamily="34" charset="0"/>
                      <a:cs typeface="Arial" panose="020B0604020202020204" pitchFamily="34" charset="0"/>
                    </a:endParaRPr>
                  </a:p>
                </p:txBody>
              </p:sp>
            </p:grpSp>
            <p:grpSp>
              <p:nvGrpSpPr>
                <p:cNvPr id="12" name="Group 11"/>
                <p:cNvGrpSpPr/>
                <p:nvPr/>
              </p:nvGrpSpPr>
              <p:grpSpPr>
                <a:xfrm>
                  <a:off x="2965120" y="3844162"/>
                  <a:ext cx="3532284" cy="506709"/>
                  <a:chOff x="2965120" y="3475862"/>
                  <a:chExt cx="3532284" cy="506709"/>
                </a:xfrm>
                <a:effectLst>
                  <a:outerShdw blurRad="50800" dist="38100" dir="5400000" algn="t" rotWithShape="0">
                    <a:prstClr val="black">
                      <a:alpha val="40000"/>
                    </a:prstClr>
                  </a:outerShdw>
                </a:effectLst>
              </p:grpSpPr>
              <p:grpSp>
                <p:nvGrpSpPr>
                  <p:cNvPr id="11" name="Group 10"/>
                  <p:cNvGrpSpPr/>
                  <p:nvPr/>
                </p:nvGrpSpPr>
                <p:grpSpPr>
                  <a:xfrm>
                    <a:off x="3002258" y="3475862"/>
                    <a:ext cx="3495146" cy="437203"/>
                    <a:chOff x="3002258" y="3475862"/>
                    <a:chExt cx="3495146" cy="437203"/>
                  </a:xfrm>
                </p:grpSpPr>
                <p:sp>
                  <p:nvSpPr>
                    <p:cNvPr id="81" name="Rectangle 37"/>
                    <p:cNvSpPr/>
                    <p:nvPr/>
                  </p:nvSpPr>
                  <p:spPr>
                    <a:xfrm>
                      <a:off x="3016281" y="3475862"/>
                      <a:ext cx="3481122" cy="139834"/>
                    </a:xfrm>
                    <a:custGeom>
                      <a:avLst/>
                      <a:gdLst>
                        <a:gd name="connsiteX0" fmla="*/ 0 w 6029844"/>
                        <a:gd name="connsiteY0" fmla="*/ 0 h 665631"/>
                        <a:gd name="connsiteX1" fmla="*/ 6029844 w 6029844"/>
                        <a:gd name="connsiteY1" fmla="*/ 0 h 665631"/>
                        <a:gd name="connsiteX2" fmla="*/ 6029844 w 6029844"/>
                        <a:gd name="connsiteY2" fmla="*/ 665631 h 665631"/>
                        <a:gd name="connsiteX3" fmla="*/ 0 w 6029844"/>
                        <a:gd name="connsiteY3" fmla="*/ 665631 h 665631"/>
                        <a:gd name="connsiteX4" fmla="*/ 0 w 6029844"/>
                        <a:gd name="connsiteY4" fmla="*/ 0 h 665631"/>
                        <a:gd name="connsiteX0" fmla="*/ 266131 w 6029844"/>
                        <a:gd name="connsiteY0" fmla="*/ 170597 h 665631"/>
                        <a:gd name="connsiteX1" fmla="*/ 6029844 w 6029844"/>
                        <a:gd name="connsiteY1" fmla="*/ 0 h 665631"/>
                        <a:gd name="connsiteX2" fmla="*/ 6029844 w 6029844"/>
                        <a:gd name="connsiteY2" fmla="*/ 665631 h 665631"/>
                        <a:gd name="connsiteX3" fmla="*/ 0 w 6029844"/>
                        <a:gd name="connsiteY3" fmla="*/ 665631 h 665631"/>
                        <a:gd name="connsiteX4" fmla="*/ 266131 w 6029844"/>
                        <a:gd name="connsiteY4" fmla="*/ 170597 h 665631"/>
                        <a:gd name="connsiteX0" fmla="*/ 266131 w 6029844"/>
                        <a:gd name="connsiteY0" fmla="*/ 0 h 495034"/>
                        <a:gd name="connsiteX1" fmla="*/ 5811480 w 6029844"/>
                        <a:gd name="connsiteY1" fmla="*/ 20471 h 495034"/>
                        <a:gd name="connsiteX2" fmla="*/ 6029844 w 6029844"/>
                        <a:gd name="connsiteY2" fmla="*/ 495034 h 495034"/>
                        <a:gd name="connsiteX3" fmla="*/ 0 w 6029844"/>
                        <a:gd name="connsiteY3" fmla="*/ 495034 h 495034"/>
                        <a:gd name="connsiteX4" fmla="*/ 266131 w 6029844"/>
                        <a:gd name="connsiteY4" fmla="*/ 0 h 495034"/>
                        <a:gd name="connsiteX0" fmla="*/ 266131 w 6029844"/>
                        <a:gd name="connsiteY0" fmla="*/ 4929 h 499963"/>
                        <a:gd name="connsiteX1" fmla="*/ 5817830 w 6029844"/>
                        <a:gd name="connsiteY1" fmla="*/ 0 h 499963"/>
                        <a:gd name="connsiteX2" fmla="*/ 6029844 w 6029844"/>
                        <a:gd name="connsiteY2" fmla="*/ 499963 h 499963"/>
                        <a:gd name="connsiteX3" fmla="*/ 0 w 6029844"/>
                        <a:gd name="connsiteY3" fmla="*/ 499963 h 499963"/>
                        <a:gd name="connsiteX4" fmla="*/ 266131 w 6029844"/>
                        <a:gd name="connsiteY4" fmla="*/ 4929 h 499963"/>
                        <a:gd name="connsiteX0" fmla="*/ 367731 w 6131444"/>
                        <a:gd name="connsiteY0" fmla="*/ 4929 h 499963"/>
                        <a:gd name="connsiteX1" fmla="*/ 5919430 w 6131444"/>
                        <a:gd name="connsiteY1" fmla="*/ 0 h 499963"/>
                        <a:gd name="connsiteX2" fmla="*/ 6131444 w 6131444"/>
                        <a:gd name="connsiteY2" fmla="*/ 499963 h 499963"/>
                        <a:gd name="connsiteX3" fmla="*/ 0 w 6131444"/>
                        <a:gd name="connsiteY3" fmla="*/ 290413 h 499963"/>
                        <a:gd name="connsiteX4" fmla="*/ 367731 w 6131444"/>
                        <a:gd name="connsiteY4" fmla="*/ 4929 h 499963"/>
                        <a:gd name="connsiteX0" fmla="*/ 367731 w 6302894"/>
                        <a:gd name="connsiteY0" fmla="*/ 4929 h 290413"/>
                        <a:gd name="connsiteX1" fmla="*/ 5919430 w 6302894"/>
                        <a:gd name="connsiteY1" fmla="*/ 0 h 290413"/>
                        <a:gd name="connsiteX2" fmla="*/ 6302894 w 6302894"/>
                        <a:gd name="connsiteY2" fmla="*/ 290413 h 290413"/>
                        <a:gd name="connsiteX3" fmla="*/ 0 w 6302894"/>
                        <a:gd name="connsiteY3" fmla="*/ 290413 h 290413"/>
                        <a:gd name="connsiteX4" fmla="*/ 367731 w 6302894"/>
                        <a:gd name="connsiteY4" fmla="*/ 4929 h 290413"/>
                        <a:gd name="connsiteX0" fmla="*/ 367731 w 6302894"/>
                        <a:gd name="connsiteY0" fmla="*/ 0 h 285484"/>
                        <a:gd name="connsiteX1" fmla="*/ 5880161 w 6302894"/>
                        <a:gd name="connsiteY1" fmla="*/ 681 h 285484"/>
                        <a:gd name="connsiteX2" fmla="*/ 6302894 w 6302894"/>
                        <a:gd name="connsiteY2" fmla="*/ 285484 h 285484"/>
                        <a:gd name="connsiteX3" fmla="*/ 0 w 6302894"/>
                        <a:gd name="connsiteY3" fmla="*/ 285484 h 285484"/>
                        <a:gd name="connsiteX4" fmla="*/ 367731 w 6302894"/>
                        <a:gd name="connsiteY4" fmla="*/ 0 h 285484"/>
                        <a:gd name="connsiteX0" fmla="*/ 390171 w 6302894"/>
                        <a:gd name="connsiteY0" fmla="*/ 4929 h 284803"/>
                        <a:gd name="connsiteX1" fmla="*/ 5880161 w 6302894"/>
                        <a:gd name="connsiteY1" fmla="*/ 0 h 284803"/>
                        <a:gd name="connsiteX2" fmla="*/ 6302894 w 6302894"/>
                        <a:gd name="connsiteY2" fmla="*/ 284803 h 284803"/>
                        <a:gd name="connsiteX3" fmla="*/ 0 w 6302894"/>
                        <a:gd name="connsiteY3" fmla="*/ 284803 h 284803"/>
                        <a:gd name="connsiteX4" fmla="*/ 390171 w 6302894"/>
                        <a:gd name="connsiteY4" fmla="*/ 4929 h 284803"/>
                        <a:gd name="connsiteX0" fmla="*/ 390171 w 6291675"/>
                        <a:gd name="connsiteY0" fmla="*/ 4929 h 296022"/>
                        <a:gd name="connsiteX1" fmla="*/ 5880161 w 6291675"/>
                        <a:gd name="connsiteY1" fmla="*/ 0 h 296022"/>
                        <a:gd name="connsiteX2" fmla="*/ 6291675 w 6291675"/>
                        <a:gd name="connsiteY2" fmla="*/ 296022 h 296022"/>
                        <a:gd name="connsiteX3" fmla="*/ 0 w 6291675"/>
                        <a:gd name="connsiteY3" fmla="*/ 284803 h 296022"/>
                        <a:gd name="connsiteX4" fmla="*/ 390171 w 6291675"/>
                        <a:gd name="connsiteY4" fmla="*/ 4929 h 296022"/>
                        <a:gd name="connsiteX0" fmla="*/ 390171 w 6297285"/>
                        <a:gd name="connsiteY0" fmla="*/ 4929 h 284803"/>
                        <a:gd name="connsiteX1" fmla="*/ 5880161 w 6297285"/>
                        <a:gd name="connsiteY1" fmla="*/ 0 h 284803"/>
                        <a:gd name="connsiteX2" fmla="*/ 6297285 w 6297285"/>
                        <a:gd name="connsiteY2" fmla="*/ 284803 h 284803"/>
                        <a:gd name="connsiteX3" fmla="*/ 0 w 6297285"/>
                        <a:gd name="connsiteY3" fmla="*/ 284803 h 284803"/>
                        <a:gd name="connsiteX4" fmla="*/ 390171 w 6297285"/>
                        <a:gd name="connsiteY4" fmla="*/ 4929 h 284803"/>
                        <a:gd name="connsiteX0" fmla="*/ 390171 w 6286066"/>
                        <a:gd name="connsiteY0" fmla="*/ 4929 h 290412"/>
                        <a:gd name="connsiteX1" fmla="*/ 5880161 w 6286066"/>
                        <a:gd name="connsiteY1" fmla="*/ 0 h 290412"/>
                        <a:gd name="connsiteX2" fmla="*/ 6286066 w 6286066"/>
                        <a:gd name="connsiteY2" fmla="*/ 290412 h 290412"/>
                        <a:gd name="connsiteX3" fmla="*/ 0 w 6286066"/>
                        <a:gd name="connsiteY3" fmla="*/ 284803 h 290412"/>
                        <a:gd name="connsiteX4" fmla="*/ 390171 w 6286066"/>
                        <a:gd name="connsiteY4" fmla="*/ 4929 h 290412"/>
                        <a:gd name="connsiteX0" fmla="*/ 412610 w 6308505"/>
                        <a:gd name="connsiteY0" fmla="*/ 4929 h 290413"/>
                        <a:gd name="connsiteX1" fmla="*/ 5902600 w 6308505"/>
                        <a:gd name="connsiteY1" fmla="*/ 0 h 290413"/>
                        <a:gd name="connsiteX2" fmla="*/ 6308505 w 6308505"/>
                        <a:gd name="connsiteY2" fmla="*/ 290412 h 290413"/>
                        <a:gd name="connsiteX3" fmla="*/ 0 w 6308505"/>
                        <a:gd name="connsiteY3" fmla="*/ 290413 h 290413"/>
                        <a:gd name="connsiteX4" fmla="*/ 412610 w 6308505"/>
                        <a:gd name="connsiteY4" fmla="*/ 4929 h 290413"/>
                        <a:gd name="connsiteX0" fmla="*/ 400320 w 6296215"/>
                        <a:gd name="connsiteY0" fmla="*/ 4929 h 294428"/>
                        <a:gd name="connsiteX1" fmla="*/ 5890310 w 6296215"/>
                        <a:gd name="connsiteY1" fmla="*/ 0 h 294428"/>
                        <a:gd name="connsiteX2" fmla="*/ 6296215 w 6296215"/>
                        <a:gd name="connsiteY2" fmla="*/ 290412 h 294428"/>
                        <a:gd name="connsiteX3" fmla="*/ 0 w 6296215"/>
                        <a:gd name="connsiteY3" fmla="*/ 294428 h 294428"/>
                        <a:gd name="connsiteX4" fmla="*/ 400320 w 6296215"/>
                        <a:gd name="connsiteY4" fmla="*/ 4929 h 294428"/>
                        <a:gd name="connsiteX0" fmla="*/ 400320 w 6271636"/>
                        <a:gd name="connsiteY0" fmla="*/ 4929 h 294428"/>
                        <a:gd name="connsiteX1" fmla="*/ 5890310 w 6271636"/>
                        <a:gd name="connsiteY1" fmla="*/ 0 h 294428"/>
                        <a:gd name="connsiteX2" fmla="*/ 6271636 w 6271636"/>
                        <a:gd name="connsiteY2" fmla="*/ 290412 h 294428"/>
                        <a:gd name="connsiteX3" fmla="*/ 0 w 6271636"/>
                        <a:gd name="connsiteY3" fmla="*/ 294428 h 294428"/>
                        <a:gd name="connsiteX4" fmla="*/ 400320 w 6271636"/>
                        <a:gd name="connsiteY4" fmla="*/ 4929 h 294428"/>
                        <a:gd name="connsiteX0" fmla="*/ 400320 w 6283927"/>
                        <a:gd name="connsiteY0" fmla="*/ 4929 h 294428"/>
                        <a:gd name="connsiteX1" fmla="*/ 5890310 w 6283927"/>
                        <a:gd name="connsiteY1" fmla="*/ 0 h 294428"/>
                        <a:gd name="connsiteX2" fmla="*/ 6283927 w 6283927"/>
                        <a:gd name="connsiteY2" fmla="*/ 294427 h 294428"/>
                        <a:gd name="connsiteX3" fmla="*/ 0 w 6283927"/>
                        <a:gd name="connsiteY3" fmla="*/ 294428 h 294428"/>
                        <a:gd name="connsiteX4" fmla="*/ 400320 w 6283927"/>
                        <a:gd name="connsiteY4" fmla="*/ 4929 h 294428"/>
                        <a:gd name="connsiteX0" fmla="*/ 400320 w 6271638"/>
                        <a:gd name="connsiteY0" fmla="*/ 4929 h 294428"/>
                        <a:gd name="connsiteX1" fmla="*/ 5890310 w 6271638"/>
                        <a:gd name="connsiteY1" fmla="*/ 0 h 294428"/>
                        <a:gd name="connsiteX2" fmla="*/ 6271638 w 6271638"/>
                        <a:gd name="connsiteY2" fmla="*/ 294427 h 294428"/>
                        <a:gd name="connsiteX3" fmla="*/ 0 w 6271638"/>
                        <a:gd name="connsiteY3" fmla="*/ 294428 h 294428"/>
                        <a:gd name="connsiteX4" fmla="*/ 400320 w 6271638"/>
                        <a:gd name="connsiteY4" fmla="*/ 4929 h 294428"/>
                        <a:gd name="connsiteX0" fmla="*/ 400320 w 6275736"/>
                        <a:gd name="connsiteY0" fmla="*/ 4929 h 298442"/>
                        <a:gd name="connsiteX1" fmla="*/ 5890310 w 6275736"/>
                        <a:gd name="connsiteY1" fmla="*/ 0 h 298442"/>
                        <a:gd name="connsiteX2" fmla="*/ 6275736 w 6275736"/>
                        <a:gd name="connsiteY2" fmla="*/ 298442 h 298442"/>
                        <a:gd name="connsiteX3" fmla="*/ 0 w 6275736"/>
                        <a:gd name="connsiteY3" fmla="*/ 294428 h 298442"/>
                        <a:gd name="connsiteX4" fmla="*/ 400320 w 6275736"/>
                        <a:gd name="connsiteY4" fmla="*/ 4929 h 298442"/>
                        <a:gd name="connsiteX0" fmla="*/ 400320 w 6279358"/>
                        <a:gd name="connsiteY0" fmla="*/ 4929 h 294428"/>
                        <a:gd name="connsiteX1" fmla="*/ 5890310 w 6279358"/>
                        <a:gd name="connsiteY1" fmla="*/ 0 h 294428"/>
                        <a:gd name="connsiteX2" fmla="*/ 6279358 w 6279358"/>
                        <a:gd name="connsiteY2" fmla="*/ 291342 h 294428"/>
                        <a:gd name="connsiteX3" fmla="*/ 0 w 6279358"/>
                        <a:gd name="connsiteY3" fmla="*/ 294428 h 294428"/>
                        <a:gd name="connsiteX4" fmla="*/ 400320 w 6279358"/>
                        <a:gd name="connsiteY4" fmla="*/ 4929 h 294428"/>
                        <a:gd name="connsiteX0" fmla="*/ 400320 w 6282979"/>
                        <a:gd name="connsiteY0" fmla="*/ 4929 h 294428"/>
                        <a:gd name="connsiteX1" fmla="*/ 5890310 w 6282979"/>
                        <a:gd name="connsiteY1" fmla="*/ 0 h 294428"/>
                        <a:gd name="connsiteX2" fmla="*/ 6282979 w 6282979"/>
                        <a:gd name="connsiteY2" fmla="*/ 291342 h 294428"/>
                        <a:gd name="connsiteX3" fmla="*/ 0 w 6282979"/>
                        <a:gd name="connsiteY3" fmla="*/ 294428 h 294428"/>
                        <a:gd name="connsiteX4" fmla="*/ 400320 w 6282979"/>
                        <a:gd name="connsiteY4" fmla="*/ 4929 h 294428"/>
                        <a:gd name="connsiteX0" fmla="*/ 400320 w 6282979"/>
                        <a:gd name="connsiteY0" fmla="*/ 4929 h 298442"/>
                        <a:gd name="connsiteX1" fmla="*/ 5890310 w 6282979"/>
                        <a:gd name="connsiteY1" fmla="*/ 0 h 298442"/>
                        <a:gd name="connsiteX2" fmla="*/ 6282979 w 6282979"/>
                        <a:gd name="connsiteY2" fmla="*/ 298442 h 298442"/>
                        <a:gd name="connsiteX3" fmla="*/ 0 w 6282979"/>
                        <a:gd name="connsiteY3" fmla="*/ 294428 h 298442"/>
                        <a:gd name="connsiteX4" fmla="*/ 400320 w 6282979"/>
                        <a:gd name="connsiteY4" fmla="*/ 4929 h 298442"/>
                        <a:gd name="connsiteX0" fmla="*/ 400320 w 6272116"/>
                        <a:gd name="connsiteY0" fmla="*/ 4929 h 298442"/>
                        <a:gd name="connsiteX1" fmla="*/ 5890310 w 6272116"/>
                        <a:gd name="connsiteY1" fmla="*/ 0 h 298442"/>
                        <a:gd name="connsiteX2" fmla="*/ 6272116 w 6272116"/>
                        <a:gd name="connsiteY2" fmla="*/ 298442 h 298442"/>
                        <a:gd name="connsiteX3" fmla="*/ 0 w 6272116"/>
                        <a:gd name="connsiteY3" fmla="*/ 294428 h 298442"/>
                        <a:gd name="connsiteX4" fmla="*/ 400320 w 6272116"/>
                        <a:gd name="connsiteY4" fmla="*/ 4929 h 298442"/>
                        <a:gd name="connsiteX0" fmla="*/ 400320 w 6286602"/>
                        <a:gd name="connsiteY0" fmla="*/ 4929 h 294892"/>
                        <a:gd name="connsiteX1" fmla="*/ 5890310 w 6286602"/>
                        <a:gd name="connsiteY1" fmla="*/ 0 h 294892"/>
                        <a:gd name="connsiteX2" fmla="*/ 6286602 w 6286602"/>
                        <a:gd name="connsiteY2" fmla="*/ 294892 h 294892"/>
                        <a:gd name="connsiteX3" fmla="*/ 0 w 6286602"/>
                        <a:gd name="connsiteY3" fmla="*/ 294428 h 294892"/>
                        <a:gd name="connsiteX4" fmla="*/ 400320 w 6286602"/>
                        <a:gd name="connsiteY4" fmla="*/ 4929 h 294892"/>
                        <a:gd name="connsiteX0" fmla="*/ 400320 w 6279358"/>
                        <a:gd name="connsiteY0" fmla="*/ 4929 h 294428"/>
                        <a:gd name="connsiteX1" fmla="*/ 5890310 w 6279358"/>
                        <a:gd name="connsiteY1" fmla="*/ 0 h 294428"/>
                        <a:gd name="connsiteX2" fmla="*/ 6279358 w 6279358"/>
                        <a:gd name="connsiteY2" fmla="*/ 291343 h 294428"/>
                        <a:gd name="connsiteX3" fmla="*/ 0 w 6279358"/>
                        <a:gd name="connsiteY3" fmla="*/ 294428 h 294428"/>
                        <a:gd name="connsiteX4" fmla="*/ 400320 w 6279358"/>
                        <a:gd name="connsiteY4" fmla="*/ 4929 h 294428"/>
                        <a:gd name="connsiteX0" fmla="*/ 400320 w 6290222"/>
                        <a:gd name="connsiteY0" fmla="*/ 4929 h 298443"/>
                        <a:gd name="connsiteX1" fmla="*/ 5890310 w 6290222"/>
                        <a:gd name="connsiteY1" fmla="*/ 0 h 298443"/>
                        <a:gd name="connsiteX2" fmla="*/ 6290222 w 6290222"/>
                        <a:gd name="connsiteY2" fmla="*/ 298443 h 298443"/>
                        <a:gd name="connsiteX3" fmla="*/ 0 w 6290222"/>
                        <a:gd name="connsiteY3" fmla="*/ 294428 h 298443"/>
                        <a:gd name="connsiteX4" fmla="*/ 400320 w 6290222"/>
                        <a:gd name="connsiteY4" fmla="*/ 4929 h 298443"/>
                        <a:gd name="connsiteX0" fmla="*/ 400320 w 6279358"/>
                        <a:gd name="connsiteY0" fmla="*/ 4929 h 294894"/>
                        <a:gd name="connsiteX1" fmla="*/ 5890310 w 6279358"/>
                        <a:gd name="connsiteY1" fmla="*/ 0 h 294894"/>
                        <a:gd name="connsiteX2" fmla="*/ 6279358 w 6279358"/>
                        <a:gd name="connsiteY2" fmla="*/ 294894 h 294894"/>
                        <a:gd name="connsiteX3" fmla="*/ 0 w 6279358"/>
                        <a:gd name="connsiteY3" fmla="*/ 294428 h 294894"/>
                        <a:gd name="connsiteX4" fmla="*/ 400320 w 6279358"/>
                        <a:gd name="connsiteY4" fmla="*/ 4929 h 294894"/>
                        <a:gd name="connsiteX0" fmla="*/ 400320 w 6279358"/>
                        <a:gd name="connsiteY0" fmla="*/ 4929 h 294428"/>
                        <a:gd name="connsiteX1" fmla="*/ 5890310 w 6279358"/>
                        <a:gd name="connsiteY1" fmla="*/ 0 h 294428"/>
                        <a:gd name="connsiteX2" fmla="*/ 6279358 w 6279358"/>
                        <a:gd name="connsiteY2" fmla="*/ 287794 h 294428"/>
                        <a:gd name="connsiteX3" fmla="*/ 0 w 6279358"/>
                        <a:gd name="connsiteY3" fmla="*/ 294428 h 294428"/>
                        <a:gd name="connsiteX4" fmla="*/ 400320 w 6279358"/>
                        <a:gd name="connsiteY4" fmla="*/ 4929 h 294428"/>
                        <a:gd name="connsiteX0" fmla="*/ 400320 w 6272115"/>
                        <a:gd name="connsiteY0" fmla="*/ 4929 h 294428"/>
                        <a:gd name="connsiteX1" fmla="*/ 5890310 w 6272115"/>
                        <a:gd name="connsiteY1" fmla="*/ 0 h 294428"/>
                        <a:gd name="connsiteX2" fmla="*/ 6272115 w 6272115"/>
                        <a:gd name="connsiteY2" fmla="*/ 280693 h 294428"/>
                        <a:gd name="connsiteX3" fmla="*/ 0 w 6272115"/>
                        <a:gd name="connsiteY3" fmla="*/ 294428 h 294428"/>
                        <a:gd name="connsiteX4" fmla="*/ 400320 w 6272115"/>
                        <a:gd name="connsiteY4" fmla="*/ 4929 h 294428"/>
                        <a:gd name="connsiteX0" fmla="*/ 400320 w 6282979"/>
                        <a:gd name="connsiteY0" fmla="*/ 4929 h 298443"/>
                        <a:gd name="connsiteX1" fmla="*/ 5890310 w 6282979"/>
                        <a:gd name="connsiteY1" fmla="*/ 0 h 298443"/>
                        <a:gd name="connsiteX2" fmla="*/ 6282979 w 6282979"/>
                        <a:gd name="connsiteY2" fmla="*/ 298443 h 298443"/>
                        <a:gd name="connsiteX3" fmla="*/ 0 w 6282979"/>
                        <a:gd name="connsiteY3" fmla="*/ 294428 h 298443"/>
                        <a:gd name="connsiteX4" fmla="*/ 400320 w 6282979"/>
                        <a:gd name="connsiteY4" fmla="*/ 4929 h 298443"/>
                        <a:gd name="connsiteX0" fmla="*/ 400320 w 6282979"/>
                        <a:gd name="connsiteY0" fmla="*/ 4929 h 298443"/>
                        <a:gd name="connsiteX1" fmla="*/ 5890310 w 6282979"/>
                        <a:gd name="connsiteY1" fmla="*/ 0 h 298443"/>
                        <a:gd name="connsiteX2" fmla="*/ 6282979 w 6282979"/>
                        <a:gd name="connsiteY2" fmla="*/ 298443 h 298443"/>
                        <a:gd name="connsiteX3" fmla="*/ 0 w 6282979"/>
                        <a:gd name="connsiteY3" fmla="*/ 294428 h 298443"/>
                        <a:gd name="connsiteX4" fmla="*/ 400320 w 6282979"/>
                        <a:gd name="connsiteY4" fmla="*/ 4929 h 298443"/>
                        <a:gd name="connsiteX0" fmla="*/ 400320 w 6268494"/>
                        <a:gd name="connsiteY0" fmla="*/ 4929 h 298443"/>
                        <a:gd name="connsiteX1" fmla="*/ 5890310 w 6268494"/>
                        <a:gd name="connsiteY1" fmla="*/ 0 h 298443"/>
                        <a:gd name="connsiteX2" fmla="*/ 6268494 w 6268494"/>
                        <a:gd name="connsiteY2" fmla="*/ 298443 h 298443"/>
                        <a:gd name="connsiteX3" fmla="*/ 0 w 6268494"/>
                        <a:gd name="connsiteY3" fmla="*/ 294428 h 298443"/>
                        <a:gd name="connsiteX4" fmla="*/ 400320 w 6268494"/>
                        <a:gd name="connsiteY4" fmla="*/ 4929 h 298443"/>
                        <a:gd name="connsiteX0" fmla="*/ 400320 w 6279358"/>
                        <a:gd name="connsiteY0" fmla="*/ 4929 h 294893"/>
                        <a:gd name="connsiteX1" fmla="*/ 5890310 w 6279358"/>
                        <a:gd name="connsiteY1" fmla="*/ 0 h 294893"/>
                        <a:gd name="connsiteX2" fmla="*/ 6279358 w 6279358"/>
                        <a:gd name="connsiteY2" fmla="*/ 294893 h 294893"/>
                        <a:gd name="connsiteX3" fmla="*/ 0 w 6279358"/>
                        <a:gd name="connsiteY3" fmla="*/ 294428 h 294893"/>
                        <a:gd name="connsiteX4" fmla="*/ 400320 w 6279358"/>
                        <a:gd name="connsiteY4" fmla="*/ 4929 h 294893"/>
                        <a:gd name="connsiteX0" fmla="*/ 416019 w 6279358"/>
                        <a:gd name="connsiteY0" fmla="*/ 0 h 295095"/>
                        <a:gd name="connsiteX1" fmla="*/ 5890310 w 6279358"/>
                        <a:gd name="connsiteY1" fmla="*/ 202 h 295095"/>
                        <a:gd name="connsiteX2" fmla="*/ 6279358 w 6279358"/>
                        <a:gd name="connsiteY2" fmla="*/ 295095 h 295095"/>
                        <a:gd name="connsiteX3" fmla="*/ 0 w 6279358"/>
                        <a:gd name="connsiteY3" fmla="*/ 294630 h 295095"/>
                        <a:gd name="connsiteX4" fmla="*/ 416019 w 6279358"/>
                        <a:gd name="connsiteY4" fmla="*/ 0 h 295095"/>
                        <a:gd name="connsiteX0" fmla="*/ 416019 w 6279358"/>
                        <a:gd name="connsiteY0" fmla="*/ 4928 h 300023"/>
                        <a:gd name="connsiteX1" fmla="*/ 5895544 w 6279358"/>
                        <a:gd name="connsiteY1" fmla="*/ 0 h 300023"/>
                        <a:gd name="connsiteX2" fmla="*/ 6279358 w 6279358"/>
                        <a:gd name="connsiteY2" fmla="*/ 300023 h 300023"/>
                        <a:gd name="connsiteX3" fmla="*/ 0 w 6279358"/>
                        <a:gd name="connsiteY3" fmla="*/ 299558 h 300023"/>
                        <a:gd name="connsiteX4" fmla="*/ 416019 w 6279358"/>
                        <a:gd name="connsiteY4" fmla="*/ 4928 h 300023"/>
                        <a:gd name="connsiteX0" fmla="*/ 416019 w 6279358"/>
                        <a:gd name="connsiteY0" fmla="*/ 4928 h 300023"/>
                        <a:gd name="connsiteX1" fmla="*/ 5879844 w 6279358"/>
                        <a:gd name="connsiteY1" fmla="*/ 0 h 300023"/>
                        <a:gd name="connsiteX2" fmla="*/ 6279358 w 6279358"/>
                        <a:gd name="connsiteY2" fmla="*/ 300023 h 300023"/>
                        <a:gd name="connsiteX3" fmla="*/ 0 w 6279358"/>
                        <a:gd name="connsiteY3" fmla="*/ 299558 h 300023"/>
                        <a:gd name="connsiteX4" fmla="*/ 416019 w 6279358"/>
                        <a:gd name="connsiteY4" fmla="*/ 4928 h 300023"/>
                        <a:gd name="connsiteX0" fmla="*/ 416019 w 6274643"/>
                        <a:gd name="connsiteY0" fmla="*/ 4928 h 299558"/>
                        <a:gd name="connsiteX1" fmla="*/ 5879844 w 6274643"/>
                        <a:gd name="connsiteY1" fmla="*/ 0 h 299558"/>
                        <a:gd name="connsiteX2" fmla="*/ 6274643 w 6274643"/>
                        <a:gd name="connsiteY2" fmla="*/ 297712 h 299558"/>
                        <a:gd name="connsiteX3" fmla="*/ 0 w 6274643"/>
                        <a:gd name="connsiteY3" fmla="*/ 299558 h 299558"/>
                        <a:gd name="connsiteX4" fmla="*/ 416019 w 6274643"/>
                        <a:gd name="connsiteY4" fmla="*/ 4928 h 299558"/>
                        <a:gd name="connsiteX0" fmla="*/ 416019 w 6274643"/>
                        <a:gd name="connsiteY0" fmla="*/ 4928 h 300023"/>
                        <a:gd name="connsiteX1" fmla="*/ 5879844 w 6274643"/>
                        <a:gd name="connsiteY1" fmla="*/ 0 h 300023"/>
                        <a:gd name="connsiteX2" fmla="*/ 6274643 w 6274643"/>
                        <a:gd name="connsiteY2" fmla="*/ 300023 h 300023"/>
                        <a:gd name="connsiteX3" fmla="*/ 0 w 6274643"/>
                        <a:gd name="connsiteY3" fmla="*/ 299558 h 300023"/>
                        <a:gd name="connsiteX4" fmla="*/ 416019 w 6274643"/>
                        <a:gd name="connsiteY4" fmla="*/ 4928 h 300023"/>
                        <a:gd name="connsiteX0" fmla="*/ 413662 w 6272286"/>
                        <a:gd name="connsiteY0" fmla="*/ 4928 h 300023"/>
                        <a:gd name="connsiteX1" fmla="*/ 5877487 w 6272286"/>
                        <a:gd name="connsiteY1" fmla="*/ 0 h 300023"/>
                        <a:gd name="connsiteX2" fmla="*/ 6272286 w 6272286"/>
                        <a:gd name="connsiteY2" fmla="*/ 300023 h 300023"/>
                        <a:gd name="connsiteX3" fmla="*/ 0 w 6272286"/>
                        <a:gd name="connsiteY3" fmla="*/ 297247 h 300023"/>
                        <a:gd name="connsiteX4" fmla="*/ 413662 w 6272286"/>
                        <a:gd name="connsiteY4" fmla="*/ 4928 h 300023"/>
                        <a:gd name="connsiteX0" fmla="*/ 413662 w 6272286"/>
                        <a:gd name="connsiteY0" fmla="*/ 4928 h 300023"/>
                        <a:gd name="connsiteX1" fmla="*/ 5877487 w 6272286"/>
                        <a:gd name="connsiteY1" fmla="*/ 0 h 300023"/>
                        <a:gd name="connsiteX2" fmla="*/ 6272286 w 6272286"/>
                        <a:gd name="connsiteY2" fmla="*/ 300023 h 300023"/>
                        <a:gd name="connsiteX3" fmla="*/ 0 w 6272286"/>
                        <a:gd name="connsiteY3" fmla="*/ 299559 h 300023"/>
                        <a:gd name="connsiteX4" fmla="*/ 413662 w 6272286"/>
                        <a:gd name="connsiteY4" fmla="*/ 4928 h 300023"/>
                        <a:gd name="connsiteX0" fmla="*/ 509468 w 6272286"/>
                        <a:gd name="connsiteY0" fmla="*/ 0 h 305926"/>
                        <a:gd name="connsiteX1" fmla="*/ 5877487 w 6272286"/>
                        <a:gd name="connsiteY1" fmla="*/ 5903 h 305926"/>
                        <a:gd name="connsiteX2" fmla="*/ 6272286 w 6272286"/>
                        <a:gd name="connsiteY2" fmla="*/ 305926 h 305926"/>
                        <a:gd name="connsiteX3" fmla="*/ 0 w 6272286"/>
                        <a:gd name="connsiteY3" fmla="*/ 305462 h 305926"/>
                        <a:gd name="connsiteX4" fmla="*/ 509468 w 6272286"/>
                        <a:gd name="connsiteY4" fmla="*/ 0 h 305926"/>
                        <a:gd name="connsiteX0" fmla="*/ 509468 w 6272286"/>
                        <a:gd name="connsiteY0" fmla="*/ 0 h 305926"/>
                        <a:gd name="connsiteX1" fmla="*/ 5680240 w 6272286"/>
                        <a:gd name="connsiteY1" fmla="*/ 5903 h 305926"/>
                        <a:gd name="connsiteX2" fmla="*/ 6272286 w 6272286"/>
                        <a:gd name="connsiteY2" fmla="*/ 305926 h 305926"/>
                        <a:gd name="connsiteX3" fmla="*/ 0 w 6272286"/>
                        <a:gd name="connsiteY3" fmla="*/ 305462 h 305926"/>
                        <a:gd name="connsiteX4" fmla="*/ 509468 w 6272286"/>
                        <a:gd name="connsiteY4" fmla="*/ 0 h 305926"/>
                        <a:gd name="connsiteX0" fmla="*/ 509468 w 6272286"/>
                        <a:gd name="connsiteY0" fmla="*/ 0 h 305926"/>
                        <a:gd name="connsiteX1" fmla="*/ 5657697 w 6272286"/>
                        <a:gd name="connsiteY1" fmla="*/ 11319 h 305926"/>
                        <a:gd name="connsiteX2" fmla="*/ 6272286 w 6272286"/>
                        <a:gd name="connsiteY2" fmla="*/ 305926 h 305926"/>
                        <a:gd name="connsiteX3" fmla="*/ 0 w 6272286"/>
                        <a:gd name="connsiteY3" fmla="*/ 305462 h 305926"/>
                        <a:gd name="connsiteX4" fmla="*/ 509468 w 6272286"/>
                        <a:gd name="connsiteY4" fmla="*/ 0 h 305926"/>
                        <a:gd name="connsiteX0" fmla="*/ 509468 w 6272286"/>
                        <a:gd name="connsiteY0" fmla="*/ 0 h 295095"/>
                        <a:gd name="connsiteX1" fmla="*/ 5657697 w 6272286"/>
                        <a:gd name="connsiteY1" fmla="*/ 488 h 295095"/>
                        <a:gd name="connsiteX2" fmla="*/ 6272286 w 6272286"/>
                        <a:gd name="connsiteY2" fmla="*/ 295095 h 295095"/>
                        <a:gd name="connsiteX3" fmla="*/ 0 w 6272286"/>
                        <a:gd name="connsiteY3" fmla="*/ 294631 h 295095"/>
                        <a:gd name="connsiteX4" fmla="*/ 509468 w 6272286"/>
                        <a:gd name="connsiteY4" fmla="*/ 0 h 295095"/>
                        <a:gd name="connsiteX0" fmla="*/ 526845 w 6272286"/>
                        <a:gd name="connsiteY0" fmla="*/ 0 h 299269"/>
                        <a:gd name="connsiteX1" fmla="*/ 5657697 w 6272286"/>
                        <a:gd name="connsiteY1" fmla="*/ 4662 h 299269"/>
                        <a:gd name="connsiteX2" fmla="*/ 6272286 w 6272286"/>
                        <a:gd name="connsiteY2" fmla="*/ 299269 h 299269"/>
                        <a:gd name="connsiteX3" fmla="*/ 0 w 6272286"/>
                        <a:gd name="connsiteY3" fmla="*/ 298805 h 299269"/>
                        <a:gd name="connsiteX4" fmla="*/ 526845 w 6272286"/>
                        <a:gd name="connsiteY4" fmla="*/ 0 h 299269"/>
                        <a:gd name="connsiteX0" fmla="*/ 536981 w 6282422"/>
                        <a:gd name="connsiteY0" fmla="*/ 0 h 299269"/>
                        <a:gd name="connsiteX1" fmla="*/ 5667833 w 6282422"/>
                        <a:gd name="connsiteY1" fmla="*/ 4662 h 299269"/>
                        <a:gd name="connsiteX2" fmla="*/ 6282422 w 6282422"/>
                        <a:gd name="connsiteY2" fmla="*/ 299269 h 299269"/>
                        <a:gd name="connsiteX3" fmla="*/ 0 w 6282422"/>
                        <a:gd name="connsiteY3" fmla="*/ 298806 h 299269"/>
                        <a:gd name="connsiteX4" fmla="*/ 536981 w 6282422"/>
                        <a:gd name="connsiteY4" fmla="*/ 0 h 299269"/>
                        <a:gd name="connsiteX0" fmla="*/ 517976 w 6263417"/>
                        <a:gd name="connsiteY0" fmla="*/ 0 h 299269"/>
                        <a:gd name="connsiteX1" fmla="*/ 5648828 w 6263417"/>
                        <a:gd name="connsiteY1" fmla="*/ 4662 h 299269"/>
                        <a:gd name="connsiteX2" fmla="*/ 6263417 w 6263417"/>
                        <a:gd name="connsiteY2" fmla="*/ 299269 h 299269"/>
                        <a:gd name="connsiteX3" fmla="*/ 0 w 6263417"/>
                        <a:gd name="connsiteY3" fmla="*/ 291501 h 299269"/>
                        <a:gd name="connsiteX4" fmla="*/ 517976 w 6263417"/>
                        <a:gd name="connsiteY4" fmla="*/ 0 h 299269"/>
                        <a:gd name="connsiteX0" fmla="*/ 525577 w 6271018"/>
                        <a:gd name="connsiteY0" fmla="*/ 0 h 299269"/>
                        <a:gd name="connsiteX1" fmla="*/ 5656429 w 6271018"/>
                        <a:gd name="connsiteY1" fmla="*/ 4662 h 299269"/>
                        <a:gd name="connsiteX2" fmla="*/ 6271018 w 6271018"/>
                        <a:gd name="connsiteY2" fmla="*/ 299269 h 299269"/>
                        <a:gd name="connsiteX3" fmla="*/ 0 w 6271018"/>
                        <a:gd name="connsiteY3" fmla="*/ 295153 h 299269"/>
                        <a:gd name="connsiteX4" fmla="*/ 525577 w 6271018"/>
                        <a:gd name="connsiteY4" fmla="*/ 0 h 299269"/>
                        <a:gd name="connsiteX0" fmla="*/ 536981 w 6282422"/>
                        <a:gd name="connsiteY0" fmla="*/ 0 h 299269"/>
                        <a:gd name="connsiteX1" fmla="*/ 5667833 w 6282422"/>
                        <a:gd name="connsiteY1" fmla="*/ 4662 h 299269"/>
                        <a:gd name="connsiteX2" fmla="*/ 6282422 w 6282422"/>
                        <a:gd name="connsiteY2" fmla="*/ 299269 h 299269"/>
                        <a:gd name="connsiteX3" fmla="*/ 0 w 6282422"/>
                        <a:gd name="connsiteY3" fmla="*/ 295153 h 299269"/>
                        <a:gd name="connsiteX4" fmla="*/ 536981 w 6282422"/>
                        <a:gd name="connsiteY4" fmla="*/ 0 h 299269"/>
                        <a:gd name="connsiteX0" fmla="*/ 525579 w 6271020"/>
                        <a:gd name="connsiteY0" fmla="*/ 0 h 299269"/>
                        <a:gd name="connsiteX1" fmla="*/ 5656431 w 6271020"/>
                        <a:gd name="connsiteY1" fmla="*/ 4662 h 299269"/>
                        <a:gd name="connsiteX2" fmla="*/ 6271020 w 6271020"/>
                        <a:gd name="connsiteY2" fmla="*/ 299269 h 299269"/>
                        <a:gd name="connsiteX3" fmla="*/ 0 w 6271020"/>
                        <a:gd name="connsiteY3" fmla="*/ 295153 h 299269"/>
                        <a:gd name="connsiteX4" fmla="*/ 525579 w 6271020"/>
                        <a:gd name="connsiteY4" fmla="*/ 0 h 299269"/>
                        <a:gd name="connsiteX0" fmla="*/ 529381 w 6274822"/>
                        <a:gd name="connsiteY0" fmla="*/ 0 h 299269"/>
                        <a:gd name="connsiteX1" fmla="*/ 5660233 w 6274822"/>
                        <a:gd name="connsiteY1" fmla="*/ 4662 h 299269"/>
                        <a:gd name="connsiteX2" fmla="*/ 6274822 w 6274822"/>
                        <a:gd name="connsiteY2" fmla="*/ 299269 h 299269"/>
                        <a:gd name="connsiteX3" fmla="*/ 0 w 6274822"/>
                        <a:gd name="connsiteY3" fmla="*/ 295153 h 299269"/>
                        <a:gd name="connsiteX4" fmla="*/ 529381 w 6274822"/>
                        <a:gd name="connsiteY4" fmla="*/ 0 h 299269"/>
                        <a:gd name="connsiteX0" fmla="*/ 525580 w 6271021"/>
                        <a:gd name="connsiteY0" fmla="*/ 0 h 299269"/>
                        <a:gd name="connsiteX1" fmla="*/ 5656432 w 6271021"/>
                        <a:gd name="connsiteY1" fmla="*/ 4662 h 299269"/>
                        <a:gd name="connsiteX2" fmla="*/ 6271021 w 6271021"/>
                        <a:gd name="connsiteY2" fmla="*/ 299269 h 299269"/>
                        <a:gd name="connsiteX3" fmla="*/ 0 w 6271021"/>
                        <a:gd name="connsiteY3" fmla="*/ 298806 h 299269"/>
                        <a:gd name="connsiteX4" fmla="*/ 525580 w 6271021"/>
                        <a:gd name="connsiteY4" fmla="*/ 0 h 299269"/>
                        <a:gd name="connsiteX0" fmla="*/ 578796 w 6271021"/>
                        <a:gd name="connsiteY0" fmla="*/ 0 h 306574"/>
                        <a:gd name="connsiteX1" fmla="*/ 5656432 w 6271021"/>
                        <a:gd name="connsiteY1" fmla="*/ 11967 h 306574"/>
                        <a:gd name="connsiteX2" fmla="*/ 6271021 w 6271021"/>
                        <a:gd name="connsiteY2" fmla="*/ 306574 h 306574"/>
                        <a:gd name="connsiteX3" fmla="*/ 0 w 6271021"/>
                        <a:gd name="connsiteY3" fmla="*/ 306111 h 306574"/>
                        <a:gd name="connsiteX4" fmla="*/ 578796 w 6271021"/>
                        <a:gd name="connsiteY4" fmla="*/ 0 h 306574"/>
                        <a:gd name="connsiteX0" fmla="*/ 567392 w 6271021"/>
                        <a:gd name="connsiteY0" fmla="*/ 0 h 313880"/>
                        <a:gd name="connsiteX1" fmla="*/ 5656432 w 6271021"/>
                        <a:gd name="connsiteY1" fmla="*/ 19273 h 313880"/>
                        <a:gd name="connsiteX2" fmla="*/ 6271021 w 6271021"/>
                        <a:gd name="connsiteY2" fmla="*/ 313880 h 313880"/>
                        <a:gd name="connsiteX3" fmla="*/ 0 w 6271021"/>
                        <a:gd name="connsiteY3" fmla="*/ 313417 h 313880"/>
                        <a:gd name="connsiteX4" fmla="*/ 567392 w 6271021"/>
                        <a:gd name="connsiteY4" fmla="*/ 0 h 313880"/>
                        <a:gd name="connsiteX0" fmla="*/ 567392 w 6271021"/>
                        <a:gd name="connsiteY0" fmla="*/ 0 h 313880"/>
                        <a:gd name="connsiteX1" fmla="*/ 5626024 w 6271021"/>
                        <a:gd name="connsiteY1" fmla="*/ 11967 h 313880"/>
                        <a:gd name="connsiteX2" fmla="*/ 6271021 w 6271021"/>
                        <a:gd name="connsiteY2" fmla="*/ 313880 h 313880"/>
                        <a:gd name="connsiteX3" fmla="*/ 0 w 6271021"/>
                        <a:gd name="connsiteY3" fmla="*/ 313417 h 313880"/>
                        <a:gd name="connsiteX4" fmla="*/ 567392 w 6271021"/>
                        <a:gd name="connsiteY4" fmla="*/ 0 h 313880"/>
                        <a:gd name="connsiteX0" fmla="*/ 572460 w 6276089"/>
                        <a:gd name="connsiteY0" fmla="*/ 0 h 313880"/>
                        <a:gd name="connsiteX1" fmla="*/ 5631092 w 6276089"/>
                        <a:gd name="connsiteY1" fmla="*/ 11967 h 313880"/>
                        <a:gd name="connsiteX2" fmla="*/ 6276089 w 6276089"/>
                        <a:gd name="connsiteY2" fmla="*/ 313880 h 313880"/>
                        <a:gd name="connsiteX3" fmla="*/ 0 w 6276089"/>
                        <a:gd name="connsiteY3" fmla="*/ 308546 h 313880"/>
                        <a:gd name="connsiteX4" fmla="*/ 572460 w 6276089"/>
                        <a:gd name="connsiteY4" fmla="*/ 0 h 313880"/>
                        <a:gd name="connsiteX0" fmla="*/ 567563 w 6271192"/>
                        <a:gd name="connsiteY0" fmla="*/ 0 h 313880"/>
                        <a:gd name="connsiteX1" fmla="*/ 5626195 w 6271192"/>
                        <a:gd name="connsiteY1" fmla="*/ 11967 h 313880"/>
                        <a:gd name="connsiteX2" fmla="*/ 6271192 w 6271192"/>
                        <a:gd name="connsiteY2" fmla="*/ 313880 h 313880"/>
                        <a:gd name="connsiteX3" fmla="*/ 0 w 6271192"/>
                        <a:gd name="connsiteY3" fmla="*/ 313254 h 313880"/>
                        <a:gd name="connsiteX4" fmla="*/ 567563 w 6271192"/>
                        <a:gd name="connsiteY4" fmla="*/ 0 h 313880"/>
                        <a:gd name="connsiteX0" fmla="*/ 525752 w 6271192"/>
                        <a:gd name="connsiteY0" fmla="*/ 24562 h 301913"/>
                        <a:gd name="connsiteX1" fmla="*/ 5626195 w 6271192"/>
                        <a:gd name="connsiteY1" fmla="*/ 0 h 301913"/>
                        <a:gd name="connsiteX2" fmla="*/ 6271192 w 6271192"/>
                        <a:gd name="connsiteY2" fmla="*/ 301913 h 301913"/>
                        <a:gd name="connsiteX3" fmla="*/ 0 w 6271192"/>
                        <a:gd name="connsiteY3" fmla="*/ 301287 h 301913"/>
                        <a:gd name="connsiteX4" fmla="*/ 525752 w 6271192"/>
                        <a:gd name="connsiteY4" fmla="*/ 24562 h 301913"/>
                        <a:gd name="connsiteX0" fmla="*/ 529553 w 6271192"/>
                        <a:gd name="connsiteY0" fmla="*/ 6299 h 301913"/>
                        <a:gd name="connsiteX1" fmla="*/ 5626195 w 6271192"/>
                        <a:gd name="connsiteY1" fmla="*/ 0 h 301913"/>
                        <a:gd name="connsiteX2" fmla="*/ 6271192 w 6271192"/>
                        <a:gd name="connsiteY2" fmla="*/ 301913 h 301913"/>
                        <a:gd name="connsiteX3" fmla="*/ 0 w 6271192"/>
                        <a:gd name="connsiteY3" fmla="*/ 301287 h 301913"/>
                        <a:gd name="connsiteX4" fmla="*/ 529553 w 6271192"/>
                        <a:gd name="connsiteY4" fmla="*/ 6299 h 301913"/>
                        <a:gd name="connsiteX0" fmla="*/ 514348 w 6271192"/>
                        <a:gd name="connsiteY0" fmla="*/ 17257 h 301913"/>
                        <a:gd name="connsiteX1" fmla="*/ 5626195 w 6271192"/>
                        <a:gd name="connsiteY1" fmla="*/ 0 h 301913"/>
                        <a:gd name="connsiteX2" fmla="*/ 6271192 w 6271192"/>
                        <a:gd name="connsiteY2" fmla="*/ 301913 h 301913"/>
                        <a:gd name="connsiteX3" fmla="*/ 0 w 6271192"/>
                        <a:gd name="connsiteY3" fmla="*/ 301287 h 301913"/>
                        <a:gd name="connsiteX4" fmla="*/ 514348 w 6271192"/>
                        <a:gd name="connsiteY4" fmla="*/ 17257 h 301913"/>
                        <a:gd name="connsiteX0" fmla="*/ 518150 w 6271192"/>
                        <a:gd name="connsiteY0" fmla="*/ 20910 h 301913"/>
                        <a:gd name="connsiteX1" fmla="*/ 5626195 w 6271192"/>
                        <a:gd name="connsiteY1" fmla="*/ 0 h 301913"/>
                        <a:gd name="connsiteX2" fmla="*/ 6271192 w 6271192"/>
                        <a:gd name="connsiteY2" fmla="*/ 301913 h 301913"/>
                        <a:gd name="connsiteX3" fmla="*/ 0 w 6271192"/>
                        <a:gd name="connsiteY3" fmla="*/ 301287 h 301913"/>
                        <a:gd name="connsiteX4" fmla="*/ 518150 w 6271192"/>
                        <a:gd name="connsiteY4" fmla="*/ 20910 h 301913"/>
                        <a:gd name="connsiteX0" fmla="*/ 525752 w 6271192"/>
                        <a:gd name="connsiteY0" fmla="*/ 17257 h 301913"/>
                        <a:gd name="connsiteX1" fmla="*/ 5626195 w 6271192"/>
                        <a:gd name="connsiteY1" fmla="*/ 0 h 301913"/>
                        <a:gd name="connsiteX2" fmla="*/ 6271192 w 6271192"/>
                        <a:gd name="connsiteY2" fmla="*/ 301913 h 301913"/>
                        <a:gd name="connsiteX3" fmla="*/ 0 w 6271192"/>
                        <a:gd name="connsiteY3" fmla="*/ 301287 h 301913"/>
                        <a:gd name="connsiteX4" fmla="*/ 525752 w 6271192"/>
                        <a:gd name="connsiteY4" fmla="*/ 17257 h 301913"/>
                        <a:gd name="connsiteX0" fmla="*/ 510547 w 6271192"/>
                        <a:gd name="connsiteY0" fmla="*/ 17257 h 301913"/>
                        <a:gd name="connsiteX1" fmla="*/ 5626195 w 6271192"/>
                        <a:gd name="connsiteY1" fmla="*/ 0 h 301913"/>
                        <a:gd name="connsiteX2" fmla="*/ 6271192 w 6271192"/>
                        <a:gd name="connsiteY2" fmla="*/ 301913 h 301913"/>
                        <a:gd name="connsiteX3" fmla="*/ 0 w 6271192"/>
                        <a:gd name="connsiteY3" fmla="*/ 301287 h 301913"/>
                        <a:gd name="connsiteX4" fmla="*/ 510547 w 6271192"/>
                        <a:gd name="connsiteY4" fmla="*/ 17257 h 301913"/>
                        <a:gd name="connsiteX0" fmla="*/ 521951 w 6271192"/>
                        <a:gd name="connsiteY0" fmla="*/ 17257 h 301913"/>
                        <a:gd name="connsiteX1" fmla="*/ 5626195 w 6271192"/>
                        <a:gd name="connsiteY1" fmla="*/ 0 h 301913"/>
                        <a:gd name="connsiteX2" fmla="*/ 6271192 w 6271192"/>
                        <a:gd name="connsiteY2" fmla="*/ 301913 h 301913"/>
                        <a:gd name="connsiteX3" fmla="*/ 0 w 6271192"/>
                        <a:gd name="connsiteY3" fmla="*/ 301287 h 301913"/>
                        <a:gd name="connsiteX4" fmla="*/ 521951 w 6271192"/>
                        <a:gd name="connsiteY4" fmla="*/ 17257 h 301913"/>
                        <a:gd name="connsiteX0" fmla="*/ 518150 w 6271192"/>
                        <a:gd name="connsiteY0" fmla="*/ 9952 h 301913"/>
                        <a:gd name="connsiteX1" fmla="*/ 5626195 w 6271192"/>
                        <a:gd name="connsiteY1" fmla="*/ 0 h 301913"/>
                        <a:gd name="connsiteX2" fmla="*/ 6271192 w 6271192"/>
                        <a:gd name="connsiteY2" fmla="*/ 301913 h 301913"/>
                        <a:gd name="connsiteX3" fmla="*/ 0 w 6271192"/>
                        <a:gd name="connsiteY3" fmla="*/ 301287 h 301913"/>
                        <a:gd name="connsiteX4" fmla="*/ 518150 w 6271192"/>
                        <a:gd name="connsiteY4" fmla="*/ 9952 h 301913"/>
                        <a:gd name="connsiteX0" fmla="*/ 521951 w 6274993"/>
                        <a:gd name="connsiteY0" fmla="*/ 9952 h 301913"/>
                        <a:gd name="connsiteX1" fmla="*/ 5629996 w 6274993"/>
                        <a:gd name="connsiteY1" fmla="*/ 0 h 301913"/>
                        <a:gd name="connsiteX2" fmla="*/ 6274993 w 6274993"/>
                        <a:gd name="connsiteY2" fmla="*/ 301913 h 301913"/>
                        <a:gd name="connsiteX3" fmla="*/ 0 w 6274993"/>
                        <a:gd name="connsiteY3" fmla="*/ 297635 h 301913"/>
                        <a:gd name="connsiteX4" fmla="*/ 521951 w 6274993"/>
                        <a:gd name="connsiteY4" fmla="*/ 9952 h 301913"/>
                        <a:gd name="connsiteX0" fmla="*/ 521951 w 6274993"/>
                        <a:gd name="connsiteY0" fmla="*/ 0 h 291961"/>
                        <a:gd name="connsiteX1" fmla="*/ 5675610 w 6274993"/>
                        <a:gd name="connsiteY1" fmla="*/ 1007 h 291961"/>
                        <a:gd name="connsiteX2" fmla="*/ 6274993 w 6274993"/>
                        <a:gd name="connsiteY2" fmla="*/ 291961 h 291961"/>
                        <a:gd name="connsiteX3" fmla="*/ 0 w 6274993"/>
                        <a:gd name="connsiteY3" fmla="*/ 287683 h 291961"/>
                        <a:gd name="connsiteX4" fmla="*/ 521951 w 6274993"/>
                        <a:gd name="connsiteY4" fmla="*/ 0 h 291961"/>
                        <a:gd name="connsiteX0" fmla="*/ 521951 w 6274993"/>
                        <a:gd name="connsiteY0" fmla="*/ 2646 h 294607"/>
                        <a:gd name="connsiteX1" fmla="*/ 5679411 w 6274993"/>
                        <a:gd name="connsiteY1" fmla="*/ 0 h 294607"/>
                        <a:gd name="connsiteX2" fmla="*/ 6274993 w 6274993"/>
                        <a:gd name="connsiteY2" fmla="*/ 294607 h 294607"/>
                        <a:gd name="connsiteX3" fmla="*/ 0 w 6274993"/>
                        <a:gd name="connsiteY3" fmla="*/ 290329 h 294607"/>
                        <a:gd name="connsiteX4" fmla="*/ 521951 w 6274993"/>
                        <a:gd name="connsiteY4" fmla="*/ 2646 h 294607"/>
                        <a:gd name="connsiteX0" fmla="*/ 521951 w 6274993"/>
                        <a:gd name="connsiteY0" fmla="*/ 2646 h 294607"/>
                        <a:gd name="connsiteX1" fmla="*/ 5664207 w 6274993"/>
                        <a:gd name="connsiteY1" fmla="*/ 0 h 294607"/>
                        <a:gd name="connsiteX2" fmla="*/ 6274993 w 6274993"/>
                        <a:gd name="connsiteY2" fmla="*/ 294607 h 294607"/>
                        <a:gd name="connsiteX3" fmla="*/ 0 w 6274993"/>
                        <a:gd name="connsiteY3" fmla="*/ 290329 h 294607"/>
                        <a:gd name="connsiteX4" fmla="*/ 521951 w 6274993"/>
                        <a:gd name="connsiteY4" fmla="*/ 2646 h 294607"/>
                        <a:gd name="connsiteX0" fmla="*/ 521951 w 6282596"/>
                        <a:gd name="connsiteY0" fmla="*/ 2646 h 294607"/>
                        <a:gd name="connsiteX1" fmla="*/ 5664207 w 6282596"/>
                        <a:gd name="connsiteY1" fmla="*/ 0 h 294607"/>
                        <a:gd name="connsiteX2" fmla="*/ 6282596 w 6282596"/>
                        <a:gd name="connsiteY2" fmla="*/ 294607 h 294607"/>
                        <a:gd name="connsiteX3" fmla="*/ 0 w 6282596"/>
                        <a:gd name="connsiteY3" fmla="*/ 290329 h 294607"/>
                        <a:gd name="connsiteX4" fmla="*/ 521951 w 6282596"/>
                        <a:gd name="connsiteY4" fmla="*/ 2646 h 294607"/>
                        <a:gd name="connsiteX0" fmla="*/ 521951 w 6271192"/>
                        <a:gd name="connsiteY0" fmla="*/ 2646 h 290329"/>
                        <a:gd name="connsiteX1" fmla="*/ 5664207 w 6271192"/>
                        <a:gd name="connsiteY1" fmla="*/ 0 h 290329"/>
                        <a:gd name="connsiteX2" fmla="*/ 6271192 w 6271192"/>
                        <a:gd name="connsiteY2" fmla="*/ 287302 h 290329"/>
                        <a:gd name="connsiteX3" fmla="*/ 0 w 6271192"/>
                        <a:gd name="connsiteY3" fmla="*/ 290329 h 290329"/>
                        <a:gd name="connsiteX4" fmla="*/ 521951 w 6271192"/>
                        <a:gd name="connsiteY4" fmla="*/ 2646 h 290329"/>
                        <a:gd name="connsiteX0" fmla="*/ 521951 w 6271192"/>
                        <a:gd name="connsiteY0" fmla="*/ 2646 h 290329"/>
                        <a:gd name="connsiteX1" fmla="*/ 5664207 w 6271192"/>
                        <a:gd name="connsiteY1" fmla="*/ 0 h 290329"/>
                        <a:gd name="connsiteX2" fmla="*/ 6271192 w 6271192"/>
                        <a:gd name="connsiteY2" fmla="*/ 287302 h 290329"/>
                        <a:gd name="connsiteX3" fmla="*/ 0 w 6271192"/>
                        <a:gd name="connsiteY3" fmla="*/ 290329 h 290329"/>
                        <a:gd name="connsiteX4" fmla="*/ 521951 w 6271192"/>
                        <a:gd name="connsiteY4" fmla="*/ 2646 h 290329"/>
                        <a:gd name="connsiteX0" fmla="*/ 521951 w 6271192"/>
                        <a:gd name="connsiteY0" fmla="*/ 2646 h 290329"/>
                        <a:gd name="connsiteX1" fmla="*/ 5664207 w 6271192"/>
                        <a:gd name="connsiteY1" fmla="*/ 0 h 290329"/>
                        <a:gd name="connsiteX2" fmla="*/ 6271192 w 6271192"/>
                        <a:gd name="connsiteY2" fmla="*/ 287302 h 290329"/>
                        <a:gd name="connsiteX3" fmla="*/ 0 w 6271192"/>
                        <a:gd name="connsiteY3" fmla="*/ 290329 h 290329"/>
                        <a:gd name="connsiteX4" fmla="*/ 521951 w 6271192"/>
                        <a:gd name="connsiteY4" fmla="*/ 2646 h 290329"/>
                        <a:gd name="connsiteX0" fmla="*/ 521951 w 6271192"/>
                        <a:gd name="connsiteY0" fmla="*/ 2646 h 297635"/>
                        <a:gd name="connsiteX1" fmla="*/ 5664207 w 6271192"/>
                        <a:gd name="connsiteY1" fmla="*/ 0 h 297635"/>
                        <a:gd name="connsiteX2" fmla="*/ 6271192 w 6271192"/>
                        <a:gd name="connsiteY2" fmla="*/ 287302 h 297635"/>
                        <a:gd name="connsiteX3" fmla="*/ 0 w 6271192"/>
                        <a:gd name="connsiteY3" fmla="*/ 297635 h 297635"/>
                        <a:gd name="connsiteX4" fmla="*/ 521951 w 6271192"/>
                        <a:gd name="connsiteY4" fmla="*/ 2646 h 297635"/>
                        <a:gd name="connsiteX0" fmla="*/ 514350 w 6263591"/>
                        <a:gd name="connsiteY0" fmla="*/ 2646 h 290329"/>
                        <a:gd name="connsiteX1" fmla="*/ 5656606 w 6263591"/>
                        <a:gd name="connsiteY1" fmla="*/ 0 h 290329"/>
                        <a:gd name="connsiteX2" fmla="*/ 6263591 w 6263591"/>
                        <a:gd name="connsiteY2" fmla="*/ 287302 h 290329"/>
                        <a:gd name="connsiteX3" fmla="*/ 0 w 6263591"/>
                        <a:gd name="connsiteY3" fmla="*/ 290329 h 290329"/>
                        <a:gd name="connsiteX4" fmla="*/ 514350 w 6263591"/>
                        <a:gd name="connsiteY4" fmla="*/ 2646 h 290329"/>
                        <a:gd name="connsiteX0" fmla="*/ 506747 w 6255988"/>
                        <a:gd name="connsiteY0" fmla="*/ 2646 h 287302"/>
                        <a:gd name="connsiteX1" fmla="*/ 5649003 w 6255988"/>
                        <a:gd name="connsiteY1" fmla="*/ 0 h 287302"/>
                        <a:gd name="connsiteX2" fmla="*/ 6255988 w 6255988"/>
                        <a:gd name="connsiteY2" fmla="*/ 287302 h 287302"/>
                        <a:gd name="connsiteX3" fmla="*/ 0 w 6255988"/>
                        <a:gd name="connsiteY3" fmla="*/ 283023 h 287302"/>
                        <a:gd name="connsiteX4" fmla="*/ 506747 w 6255988"/>
                        <a:gd name="connsiteY4" fmla="*/ 2646 h 287302"/>
                        <a:gd name="connsiteX0" fmla="*/ 521951 w 6271192"/>
                        <a:gd name="connsiteY0" fmla="*/ 2646 h 293981"/>
                        <a:gd name="connsiteX1" fmla="*/ 5664207 w 6271192"/>
                        <a:gd name="connsiteY1" fmla="*/ 0 h 293981"/>
                        <a:gd name="connsiteX2" fmla="*/ 6271192 w 6271192"/>
                        <a:gd name="connsiteY2" fmla="*/ 287302 h 293981"/>
                        <a:gd name="connsiteX3" fmla="*/ 0 w 6271192"/>
                        <a:gd name="connsiteY3" fmla="*/ 293981 h 293981"/>
                        <a:gd name="connsiteX4" fmla="*/ 521951 w 6271192"/>
                        <a:gd name="connsiteY4" fmla="*/ 2646 h 293981"/>
                        <a:gd name="connsiteX0" fmla="*/ 506747 w 6255988"/>
                        <a:gd name="connsiteY0" fmla="*/ 2646 h 287302"/>
                        <a:gd name="connsiteX1" fmla="*/ 5649003 w 6255988"/>
                        <a:gd name="connsiteY1" fmla="*/ 0 h 287302"/>
                        <a:gd name="connsiteX2" fmla="*/ 6255988 w 6255988"/>
                        <a:gd name="connsiteY2" fmla="*/ 287302 h 287302"/>
                        <a:gd name="connsiteX3" fmla="*/ 0 w 6255988"/>
                        <a:gd name="connsiteY3" fmla="*/ 283024 h 287302"/>
                        <a:gd name="connsiteX4" fmla="*/ 506747 w 6255988"/>
                        <a:gd name="connsiteY4" fmla="*/ 2646 h 287302"/>
                        <a:gd name="connsiteX0" fmla="*/ 506747 w 6255988"/>
                        <a:gd name="connsiteY0" fmla="*/ 2646 h 290329"/>
                        <a:gd name="connsiteX1" fmla="*/ 5649003 w 6255988"/>
                        <a:gd name="connsiteY1" fmla="*/ 0 h 290329"/>
                        <a:gd name="connsiteX2" fmla="*/ 6255988 w 6255988"/>
                        <a:gd name="connsiteY2" fmla="*/ 287302 h 290329"/>
                        <a:gd name="connsiteX3" fmla="*/ 0 w 6255988"/>
                        <a:gd name="connsiteY3" fmla="*/ 290329 h 290329"/>
                        <a:gd name="connsiteX4" fmla="*/ 506747 w 6255988"/>
                        <a:gd name="connsiteY4" fmla="*/ 2646 h 290329"/>
                        <a:gd name="connsiteX0" fmla="*/ 525754 w 6274995"/>
                        <a:gd name="connsiteY0" fmla="*/ 2646 h 290329"/>
                        <a:gd name="connsiteX1" fmla="*/ 5668010 w 6274995"/>
                        <a:gd name="connsiteY1" fmla="*/ 0 h 290329"/>
                        <a:gd name="connsiteX2" fmla="*/ 6274995 w 6274995"/>
                        <a:gd name="connsiteY2" fmla="*/ 287302 h 290329"/>
                        <a:gd name="connsiteX3" fmla="*/ 0 w 6274995"/>
                        <a:gd name="connsiteY3" fmla="*/ 290329 h 290329"/>
                        <a:gd name="connsiteX4" fmla="*/ 525754 w 6274995"/>
                        <a:gd name="connsiteY4" fmla="*/ 2646 h 290329"/>
                        <a:gd name="connsiteX0" fmla="*/ 502948 w 6252189"/>
                        <a:gd name="connsiteY0" fmla="*/ 2646 h 287302"/>
                        <a:gd name="connsiteX1" fmla="*/ 5645204 w 6252189"/>
                        <a:gd name="connsiteY1" fmla="*/ 0 h 287302"/>
                        <a:gd name="connsiteX2" fmla="*/ 6252189 w 6252189"/>
                        <a:gd name="connsiteY2" fmla="*/ 287302 h 287302"/>
                        <a:gd name="connsiteX3" fmla="*/ 0 w 6252189"/>
                        <a:gd name="connsiteY3" fmla="*/ 286675 h 287302"/>
                        <a:gd name="connsiteX4" fmla="*/ 502948 w 6252189"/>
                        <a:gd name="connsiteY4" fmla="*/ 2646 h 287302"/>
                        <a:gd name="connsiteX0" fmla="*/ 518152 w 6267393"/>
                        <a:gd name="connsiteY0" fmla="*/ 2646 h 297632"/>
                        <a:gd name="connsiteX1" fmla="*/ 5660408 w 6267393"/>
                        <a:gd name="connsiteY1" fmla="*/ 0 h 297632"/>
                        <a:gd name="connsiteX2" fmla="*/ 6267393 w 6267393"/>
                        <a:gd name="connsiteY2" fmla="*/ 287302 h 297632"/>
                        <a:gd name="connsiteX3" fmla="*/ 0 w 6267393"/>
                        <a:gd name="connsiteY3" fmla="*/ 297632 h 297632"/>
                        <a:gd name="connsiteX4" fmla="*/ 518152 w 6267393"/>
                        <a:gd name="connsiteY4" fmla="*/ 2646 h 297632"/>
                        <a:gd name="connsiteX0" fmla="*/ 514351 w 6263592"/>
                        <a:gd name="connsiteY0" fmla="*/ 2646 h 287302"/>
                        <a:gd name="connsiteX1" fmla="*/ 5656607 w 6263592"/>
                        <a:gd name="connsiteY1" fmla="*/ 0 h 287302"/>
                        <a:gd name="connsiteX2" fmla="*/ 6263592 w 6263592"/>
                        <a:gd name="connsiteY2" fmla="*/ 287302 h 287302"/>
                        <a:gd name="connsiteX3" fmla="*/ 0 w 6263592"/>
                        <a:gd name="connsiteY3" fmla="*/ 283021 h 287302"/>
                        <a:gd name="connsiteX4" fmla="*/ 514351 w 6263592"/>
                        <a:gd name="connsiteY4" fmla="*/ 2646 h 287302"/>
                        <a:gd name="connsiteX0" fmla="*/ 514351 w 6263592"/>
                        <a:gd name="connsiteY0" fmla="*/ 2646 h 293979"/>
                        <a:gd name="connsiteX1" fmla="*/ 5656607 w 6263592"/>
                        <a:gd name="connsiteY1" fmla="*/ 0 h 293979"/>
                        <a:gd name="connsiteX2" fmla="*/ 6263592 w 6263592"/>
                        <a:gd name="connsiteY2" fmla="*/ 287302 h 293979"/>
                        <a:gd name="connsiteX3" fmla="*/ 0 w 6263592"/>
                        <a:gd name="connsiteY3" fmla="*/ 293979 h 293979"/>
                        <a:gd name="connsiteX4" fmla="*/ 514351 w 6263592"/>
                        <a:gd name="connsiteY4" fmla="*/ 2646 h 293979"/>
                        <a:gd name="connsiteX0" fmla="*/ 521954 w 6271195"/>
                        <a:gd name="connsiteY0" fmla="*/ 2646 h 301284"/>
                        <a:gd name="connsiteX1" fmla="*/ 5664210 w 6271195"/>
                        <a:gd name="connsiteY1" fmla="*/ 0 h 301284"/>
                        <a:gd name="connsiteX2" fmla="*/ 6271195 w 6271195"/>
                        <a:gd name="connsiteY2" fmla="*/ 287302 h 301284"/>
                        <a:gd name="connsiteX3" fmla="*/ 0 w 6271195"/>
                        <a:gd name="connsiteY3" fmla="*/ 301284 h 301284"/>
                        <a:gd name="connsiteX4" fmla="*/ 521954 w 6271195"/>
                        <a:gd name="connsiteY4" fmla="*/ 2646 h 301284"/>
                        <a:gd name="connsiteX0" fmla="*/ 510550 w 6259791"/>
                        <a:gd name="connsiteY0" fmla="*/ 2646 h 301284"/>
                        <a:gd name="connsiteX1" fmla="*/ 5652806 w 6259791"/>
                        <a:gd name="connsiteY1" fmla="*/ 0 h 301284"/>
                        <a:gd name="connsiteX2" fmla="*/ 6259791 w 6259791"/>
                        <a:gd name="connsiteY2" fmla="*/ 287302 h 301284"/>
                        <a:gd name="connsiteX3" fmla="*/ 0 w 6259791"/>
                        <a:gd name="connsiteY3" fmla="*/ 301284 h 301284"/>
                        <a:gd name="connsiteX4" fmla="*/ 510550 w 6259791"/>
                        <a:gd name="connsiteY4" fmla="*/ 2646 h 301284"/>
                        <a:gd name="connsiteX0" fmla="*/ 518153 w 6267394"/>
                        <a:gd name="connsiteY0" fmla="*/ 2646 h 293979"/>
                        <a:gd name="connsiteX1" fmla="*/ 5660409 w 6267394"/>
                        <a:gd name="connsiteY1" fmla="*/ 0 h 293979"/>
                        <a:gd name="connsiteX2" fmla="*/ 6267394 w 6267394"/>
                        <a:gd name="connsiteY2" fmla="*/ 287302 h 293979"/>
                        <a:gd name="connsiteX3" fmla="*/ 0 w 6267394"/>
                        <a:gd name="connsiteY3" fmla="*/ 293979 h 293979"/>
                        <a:gd name="connsiteX4" fmla="*/ 518153 w 6267394"/>
                        <a:gd name="connsiteY4" fmla="*/ 2646 h 293979"/>
                        <a:gd name="connsiteX0" fmla="*/ 518153 w 6267394"/>
                        <a:gd name="connsiteY0" fmla="*/ 2646 h 287302"/>
                        <a:gd name="connsiteX1" fmla="*/ 5660409 w 6267394"/>
                        <a:gd name="connsiteY1" fmla="*/ 0 h 287302"/>
                        <a:gd name="connsiteX2" fmla="*/ 6267394 w 6267394"/>
                        <a:gd name="connsiteY2" fmla="*/ 287302 h 287302"/>
                        <a:gd name="connsiteX3" fmla="*/ 0 w 6267394"/>
                        <a:gd name="connsiteY3" fmla="*/ 286674 h 287302"/>
                        <a:gd name="connsiteX4" fmla="*/ 518153 w 6267394"/>
                        <a:gd name="connsiteY4" fmla="*/ 2646 h 287302"/>
                        <a:gd name="connsiteX0" fmla="*/ 531575 w 6280816"/>
                        <a:gd name="connsiteY0" fmla="*/ 2646 h 287302"/>
                        <a:gd name="connsiteX1" fmla="*/ 5673831 w 6280816"/>
                        <a:gd name="connsiteY1" fmla="*/ 0 h 287302"/>
                        <a:gd name="connsiteX2" fmla="*/ 6280816 w 6280816"/>
                        <a:gd name="connsiteY2" fmla="*/ 287302 h 287302"/>
                        <a:gd name="connsiteX3" fmla="*/ 0 w 6280816"/>
                        <a:gd name="connsiteY3" fmla="*/ 286674 h 287302"/>
                        <a:gd name="connsiteX4" fmla="*/ 531575 w 6280816"/>
                        <a:gd name="connsiteY4" fmla="*/ 2646 h 287302"/>
                        <a:gd name="connsiteX0" fmla="*/ 529096 w 6278337"/>
                        <a:gd name="connsiteY0" fmla="*/ 2646 h 289045"/>
                        <a:gd name="connsiteX1" fmla="*/ 5671352 w 6278337"/>
                        <a:gd name="connsiteY1" fmla="*/ 0 h 289045"/>
                        <a:gd name="connsiteX2" fmla="*/ 6278337 w 6278337"/>
                        <a:gd name="connsiteY2" fmla="*/ 287302 h 289045"/>
                        <a:gd name="connsiteX3" fmla="*/ 0 w 6278337"/>
                        <a:gd name="connsiteY3" fmla="*/ 289045 h 289045"/>
                        <a:gd name="connsiteX4" fmla="*/ 529096 w 6278337"/>
                        <a:gd name="connsiteY4" fmla="*/ 2646 h 289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78337" h="289045">
                          <a:moveTo>
                            <a:pt x="529096" y="2646"/>
                          </a:moveTo>
                          <a:lnTo>
                            <a:pt x="5671352" y="0"/>
                          </a:lnTo>
                          <a:lnTo>
                            <a:pt x="6278337" y="287302"/>
                          </a:lnTo>
                          <a:lnTo>
                            <a:pt x="0" y="289045"/>
                          </a:lnTo>
                          <a:lnTo>
                            <a:pt x="529096" y="2646"/>
                          </a:lnTo>
                          <a:close/>
                        </a:path>
                      </a:pathLst>
                    </a:custGeom>
                    <a:solidFill>
                      <a:srgbClr val="CE9164"/>
                    </a:solidFill>
                    <a:ln w="12700" cap="flat" cmpd="sng" algn="ctr">
                      <a:noFill/>
                      <a:prstDash val="solid"/>
                      <a:miter lim="800000"/>
                    </a:ln>
                    <a:effectLst/>
                  </p:spPr>
                  <p:txBody>
                    <a:bodyPr rtlCol="0" anchor="ctr"/>
                    <a:lstStyle/>
                    <a:p>
                      <a:pPr algn="ctr"/>
                      <a:endParaRPr lang="en-US" kern="0" dirty="0">
                        <a:solidFill>
                          <a:prstClr val="white"/>
                        </a:solidFill>
                        <a:latin typeface="Arial" panose="020B0604020202020204" pitchFamily="34" charset="0"/>
                        <a:cs typeface="Arial" panose="020B0604020202020204" pitchFamily="34" charset="0"/>
                      </a:endParaRPr>
                    </a:p>
                  </p:txBody>
                </p:sp>
                <p:sp>
                  <p:nvSpPr>
                    <p:cNvPr id="82" name="Rectangle 81"/>
                    <p:cNvSpPr/>
                    <p:nvPr/>
                  </p:nvSpPr>
                  <p:spPr>
                    <a:xfrm>
                      <a:off x="3002258" y="3615696"/>
                      <a:ext cx="3495146" cy="297369"/>
                    </a:xfrm>
                    <a:prstGeom prst="rect">
                      <a:avLst/>
                    </a:prstGeom>
                    <a:solidFill>
                      <a:srgbClr val="9B5E31"/>
                    </a:solidFill>
                    <a:ln w="12700" cap="flat" cmpd="sng" algn="ctr">
                      <a:noFill/>
                      <a:prstDash val="solid"/>
                      <a:miter lim="800000"/>
                    </a:ln>
                    <a:effectLst/>
                  </p:spPr>
                  <p:txBody>
                    <a:bodyPr rtlCol="0" anchor="ctr"/>
                    <a:lstStyle/>
                    <a:p>
                      <a:pPr algn="ctr"/>
                      <a:endParaRPr lang="en-US" kern="0">
                        <a:solidFill>
                          <a:prstClr val="white"/>
                        </a:solidFill>
                        <a:latin typeface="Arial" panose="020B0604020202020204" pitchFamily="34" charset="0"/>
                        <a:cs typeface="Arial" panose="020B0604020202020204" pitchFamily="34" charset="0"/>
                      </a:endParaRPr>
                    </a:p>
                  </p:txBody>
                </p:sp>
              </p:grpSp>
              <p:sp>
                <p:nvSpPr>
                  <p:cNvPr id="44" name="TextBox 43"/>
                  <p:cNvSpPr txBox="1"/>
                  <p:nvPr/>
                </p:nvSpPr>
                <p:spPr>
                  <a:xfrm>
                    <a:off x="2965120" y="3579637"/>
                    <a:ext cx="448505" cy="369332"/>
                  </a:xfrm>
                  <a:prstGeom prst="rect">
                    <a:avLst/>
                  </a:prstGeom>
                  <a:noFill/>
                </p:spPr>
                <p:txBody>
                  <a:bodyPr wrap="square" rtlCol="0">
                    <a:spAutoFit/>
                  </a:bodyPr>
                  <a:lstStyle/>
                  <a:p>
                    <a:endParaRPr lang="en-US" kern="0" dirty="0">
                      <a:solidFill>
                        <a:prstClr val="white"/>
                      </a:solidFill>
                      <a:latin typeface="Arial" panose="020B0604020202020204" pitchFamily="34" charset="0"/>
                      <a:cs typeface="Arial" panose="020B0604020202020204" pitchFamily="34" charset="0"/>
                    </a:endParaRPr>
                  </a:p>
                </p:txBody>
              </p:sp>
              <p:sp>
                <p:nvSpPr>
                  <p:cNvPr id="69" name="TextBox 68"/>
                  <p:cNvSpPr txBox="1"/>
                  <p:nvPr/>
                </p:nvSpPr>
                <p:spPr>
                  <a:xfrm>
                    <a:off x="3189372" y="3582461"/>
                    <a:ext cx="2990183" cy="400110"/>
                  </a:xfrm>
                  <a:prstGeom prst="rect">
                    <a:avLst/>
                  </a:prstGeom>
                  <a:noFill/>
                </p:spPr>
                <p:txBody>
                  <a:bodyPr wrap="square" rtlCol="0">
                    <a:spAutoFit/>
                  </a:bodyPr>
                  <a:lstStyle/>
                  <a:p>
                    <a:pPr algn="ctr"/>
                    <a:r>
                      <a:rPr lang="en-US" sz="2000" dirty="0" smtClean="0">
                        <a:solidFill>
                          <a:prstClr val="white"/>
                        </a:solidFill>
                        <a:latin typeface="Arial" panose="020B0604020202020204" pitchFamily="34" charset="0"/>
                        <a:cs typeface="Arial" panose="020B0604020202020204" pitchFamily="34" charset="0"/>
                      </a:rPr>
                      <a:t>Bring grades up</a:t>
                    </a:r>
                    <a:endParaRPr lang="en-US" sz="2000" dirty="0">
                      <a:solidFill>
                        <a:prstClr val="white"/>
                      </a:solidFill>
                      <a:latin typeface="Arial" panose="020B0604020202020204" pitchFamily="34" charset="0"/>
                      <a:cs typeface="Arial" panose="020B0604020202020204" pitchFamily="34" charset="0"/>
                    </a:endParaRPr>
                  </a:p>
                </p:txBody>
              </p:sp>
            </p:grpSp>
          </p:grpSp>
          <p:sp>
            <p:nvSpPr>
              <p:cNvPr id="26" name="Freeform 25"/>
              <p:cNvSpPr/>
              <p:nvPr/>
            </p:nvSpPr>
            <p:spPr>
              <a:xfrm>
                <a:off x="3377737" y="2034862"/>
                <a:ext cx="2624281" cy="1809300"/>
              </a:xfrm>
              <a:custGeom>
                <a:avLst/>
                <a:gdLst>
                  <a:gd name="connsiteX0" fmla="*/ 1314529 w 2629058"/>
                  <a:gd name="connsiteY0" fmla="*/ 0 h 2090107"/>
                  <a:gd name="connsiteX1" fmla="*/ 2629058 w 2629058"/>
                  <a:gd name="connsiteY1" fmla="*/ 1314529 h 2090107"/>
                  <a:gd name="connsiteX2" fmla="*/ 2131811 w 2629058"/>
                  <a:gd name="connsiteY2" fmla="*/ 1314529 h 2090107"/>
                  <a:gd name="connsiteX3" fmla="*/ 2131811 w 2629058"/>
                  <a:gd name="connsiteY3" fmla="*/ 2090107 h 2090107"/>
                  <a:gd name="connsiteX4" fmla="*/ 497247 w 2629058"/>
                  <a:gd name="connsiteY4" fmla="*/ 2090107 h 2090107"/>
                  <a:gd name="connsiteX5" fmla="*/ 497247 w 2629058"/>
                  <a:gd name="connsiteY5" fmla="*/ 1314529 h 2090107"/>
                  <a:gd name="connsiteX6" fmla="*/ 0 w 2629058"/>
                  <a:gd name="connsiteY6" fmla="*/ 1314529 h 2090107"/>
                  <a:gd name="connsiteX7" fmla="*/ 1314529 w 2629058"/>
                  <a:gd name="connsiteY7" fmla="*/ 0 h 209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9058" h="2090107">
                    <a:moveTo>
                      <a:pt x="1314529" y="0"/>
                    </a:moveTo>
                    <a:lnTo>
                      <a:pt x="2629058" y="1314529"/>
                    </a:lnTo>
                    <a:lnTo>
                      <a:pt x="2131811" y="1314529"/>
                    </a:lnTo>
                    <a:lnTo>
                      <a:pt x="2131811" y="2090107"/>
                    </a:lnTo>
                    <a:lnTo>
                      <a:pt x="497247" y="2090107"/>
                    </a:lnTo>
                    <a:lnTo>
                      <a:pt x="497247" y="1314529"/>
                    </a:lnTo>
                    <a:lnTo>
                      <a:pt x="0" y="1314529"/>
                    </a:lnTo>
                    <a:lnTo>
                      <a:pt x="1314529" y="0"/>
                    </a:lnTo>
                    <a:close/>
                  </a:path>
                </a:pathLst>
              </a:custGeom>
              <a:gradFill flip="none" rotWithShape="1">
                <a:gsLst>
                  <a:gs pos="0">
                    <a:srgbClr val="FFCC66">
                      <a:shade val="30000"/>
                      <a:satMod val="115000"/>
                    </a:srgbClr>
                  </a:gs>
                  <a:gs pos="50000">
                    <a:srgbClr val="FFCC66">
                      <a:shade val="67500"/>
                      <a:satMod val="115000"/>
                    </a:srgbClr>
                  </a:gs>
                  <a:gs pos="100000">
                    <a:srgbClr val="FFCC66">
                      <a:shade val="100000"/>
                      <a:satMod val="115000"/>
                    </a:srgbClr>
                  </a:gs>
                </a:gsLst>
                <a:lin ang="5400000" scaled="1"/>
                <a:tileRect/>
              </a:gradFill>
              <a:ln>
                <a:solidFill>
                  <a:schemeClr val="bg1"/>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Arial" panose="020B0604020202020204" pitchFamily="34" charset="0"/>
                  <a:cs typeface="Arial" panose="020B0604020202020204" pitchFamily="34" charset="0"/>
                </a:endParaRPr>
              </a:p>
            </p:txBody>
          </p:sp>
        </p:grpSp>
      </p:grpSp>
      <p:sp>
        <p:nvSpPr>
          <p:cNvPr id="3" name="TextBox 2"/>
          <p:cNvSpPr txBox="1"/>
          <p:nvPr/>
        </p:nvSpPr>
        <p:spPr>
          <a:xfrm>
            <a:off x="711321" y="86603"/>
            <a:ext cx="7305245" cy="1754326"/>
          </a:xfrm>
          <a:prstGeom prst="rect">
            <a:avLst/>
          </a:prstGeom>
          <a:noFill/>
        </p:spPr>
        <p:txBody>
          <a:bodyPr wrap="square" rtlCol="0">
            <a:spAutoFit/>
          </a:bodyPr>
          <a:lstStyle/>
          <a:p>
            <a:r>
              <a:rPr lang="en-US" sz="3600" b="1" dirty="0" smtClean="0"/>
              <a:t>Goal of  occupation-based learning support is to help students succeed in occupational therapy education </a:t>
            </a:r>
            <a:endParaRPr lang="en-US" sz="3600" b="1" dirty="0"/>
          </a:p>
        </p:txBody>
      </p:sp>
    </p:spTree>
    <p:extLst>
      <p:ext uri="{BB962C8B-B14F-4D97-AF65-F5344CB8AC3E}">
        <p14:creationId xmlns:p14="http://schemas.microsoft.com/office/powerpoint/2010/main" val="1900368542"/>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pPr algn="l"/>
            <a:r>
              <a:rPr lang="en-US" sz="5400" b="1" dirty="0" smtClean="0"/>
              <a:t>Summary</a:t>
            </a:r>
            <a:endParaRPr lang="en-US" sz="5400" b="1" dirty="0"/>
          </a:p>
        </p:txBody>
      </p:sp>
      <p:sp>
        <p:nvSpPr>
          <p:cNvPr id="3" name="Content Placeholder 2"/>
          <p:cNvSpPr>
            <a:spLocks noGrp="1"/>
          </p:cNvSpPr>
          <p:nvPr>
            <p:ph idx="1"/>
          </p:nvPr>
        </p:nvSpPr>
        <p:spPr/>
        <p:txBody>
          <a:bodyPr>
            <a:normAutofit/>
          </a:bodyPr>
          <a:lstStyle/>
          <a:p>
            <a:pPr marL="0" indent="0">
              <a:buNone/>
            </a:pPr>
            <a:r>
              <a:rPr lang="en-US" dirty="0"/>
              <a:t> </a:t>
            </a:r>
            <a:r>
              <a:rPr lang="en-US" dirty="0" smtClean="0"/>
              <a:t>           </a:t>
            </a:r>
            <a:r>
              <a:rPr lang="en-US" sz="2800" dirty="0" smtClean="0"/>
              <a:t>OT educational programs may see more </a:t>
            </a:r>
            <a:br>
              <a:rPr lang="en-US" sz="2800" dirty="0" smtClean="0"/>
            </a:br>
            <a:r>
              <a:rPr lang="en-US" sz="2800" dirty="0" smtClean="0"/>
              <a:t>              students at-risk for academic problems for a </a:t>
            </a:r>
            <a:br>
              <a:rPr lang="en-US" sz="2800" dirty="0" smtClean="0"/>
            </a:br>
            <a:r>
              <a:rPr lang="en-US" sz="2800" dirty="0" smtClean="0"/>
              <a:t>              variety of reasons.</a:t>
            </a:r>
          </a:p>
          <a:p>
            <a:pPr marL="0" indent="0">
              <a:buNone/>
            </a:pPr>
            <a:endParaRPr lang="en-US" sz="2800" dirty="0" smtClean="0"/>
          </a:p>
          <a:p>
            <a:pPr marL="0" indent="0">
              <a:buNone/>
            </a:pPr>
            <a:r>
              <a:rPr lang="en-US" sz="2800" dirty="0" smtClean="0"/>
              <a:t>             Additional  specialized occupation-based </a:t>
            </a:r>
            <a:br>
              <a:rPr lang="en-US" sz="2800" dirty="0" smtClean="0"/>
            </a:br>
            <a:r>
              <a:rPr lang="en-US" sz="2800" dirty="0" smtClean="0"/>
              <a:t>             learning support  program can help students </a:t>
            </a:r>
            <a:br>
              <a:rPr lang="en-US" sz="2800" dirty="0" smtClean="0"/>
            </a:br>
            <a:r>
              <a:rPr lang="en-US" sz="2800" dirty="0" smtClean="0"/>
              <a:t>             succeed and may increase student retention.</a:t>
            </a:r>
          </a:p>
          <a:p>
            <a:pPr marL="0" indent="0">
              <a:buNone/>
            </a:pPr>
            <a:endParaRPr lang="en-US" dirty="0" smtClean="0"/>
          </a:p>
        </p:txBody>
      </p:sp>
      <p:sp>
        <p:nvSpPr>
          <p:cNvPr id="4" name="Chevron 3"/>
          <p:cNvSpPr/>
          <p:nvPr/>
        </p:nvSpPr>
        <p:spPr>
          <a:xfrm>
            <a:off x="353586" y="1629587"/>
            <a:ext cx="934224" cy="427813"/>
          </a:xfrm>
          <a:prstGeom prst="chevron">
            <a:avLst>
              <a:gd name="adj" fmla="val 30709"/>
            </a:avLst>
          </a:prstGeom>
          <a:solidFill>
            <a:srgbClr val="DE6E5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prstClr val="white"/>
              </a:solidFill>
              <a:latin typeface="Arial" panose="020B0604020202020204" pitchFamily="34" charset="0"/>
              <a:cs typeface="Arial" panose="020B0604020202020204" pitchFamily="34" charset="0"/>
            </a:endParaRPr>
          </a:p>
        </p:txBody>
      </p:sp>
      <p:sp>
        <p:nvSpPr>
          <p:cNvPr id="6" name="Chevron 5"/>
          <p:cNvSpPr/>
          <p:nvPr/>
        </p:nvSpPr>
        <p:spPr>
          <a:xfrm>
            <a:off x="353586" y="3547656"/>
            <a:ext cx="934224" cy="427813"/>
          </a:xfrm>
          <a:prstGeom prst="chevron">
            <a:avLst>
              <a:gd name="adj" fmla="val 30709"/>
            </a:avLst>
          </a:prstGeom>
          <a:solidFill>
            <a:srgbClr val="DE6E58"/>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prstClr val="whit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809415303"/>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3">
            <a:duotone>
              <a:schemeClr val="accent3">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36513" y="39688"/>
            <a:ext cx="9070975" cy="6784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 name="Group 1"/>
          <p:cNvGrpSpPr/>
          <p:nvPr/>
        </p:nvGrpSpPr>
        <p:grpSpPr>
          <a:xfrm>
            <a:off x="2151307" y="399627"/>
            <a:ext cx="4705705" cy="5100158"/>
            <a:chOff x="2265508" y="1068431"/>
            <a:chExt cx="4612984" cy="4999664"/>
          </a:xfrm>
        </p:grpSpPr>
        <p:grpSp>
          <p:nvGrpSpPr>
            <p:cNvPr id="3" name="Group 2"/>
            <p:cNvGrpSpPr/>
            <p:nvPr/>
          </p:nvGrpSpPr>
          <p:grpSpPr>
            <a:xfrm>
              <a:off x="2265508" y="1068431"/>
              <a:ext cx="4612984" cy="4999664"/>
              <a:chOff x="2487169" y="837176"/>
              <a:chExt cx="4169665" cy="4519186"/>
            </a:xfrm>
          </p:grpSpPr>
          <p:grpSp>
            <p:nvGrpSpPr>
              <p:cNvPr id="5" name="Group 4"/>
              <p:cNvGrpSpPr/>
              <p:nvPr/>
            </p:nvGrpSpPr>
            <p:grpSpPr>
              <a:xfrm>
                <a:off x="2487169" y="1042417"/>
                <a:ext cx="4169665" cy="4169666"/>
                <a:chOff x="2487169" y="1042417"/>
                <a:chExt cx="4169665" cy="4169666"/>
              </a:xfrm>
            </p:grpSpPr>
            <p:grpSp>
              <p:nvGrpSpPr>
                <p:cNvPr id="12" name="Group 11"/>
                <p:cNvGrpSpPr/>
                <p:nvPr/>
              </p:nvGrpSpPr>
              <p:grpSpPr>
                <a:xfrm>
                  <a:off x="2487169" y="1042417"/>
                  <a:ext cx="4169665" cy="4169666"/>
                  <a:chOff x="2487169" y="1042417"/>
                  <a:chExt cx="4169665" cy="4169666"/>
                </a:xfrm>
              </p:grpSpPr>
              <p:sp>
                <p:nvSpPr>
                  <p:cNvPr id="16" name="Freeform 15"/>
                  <p:cNvSpPr/>
                  <p:nvPr/>
                </p:nvSpPr>
                <p:spPr>
                  <a:xfrm>
                    <a:off x="3975023" y="1042417"/>
                    <a:ext cx="2681811" cy="3250481"/>
                  </a:xfrm>
                  <a:custGeom>
                    <a:avLst/>
                    <a:gdLst>
                      <a:gd name="connsiteX0" fmla="*/ 596979 w 2681811"/>
                      <a:gd name="connsiteY0" fmla="*/ 0 h 3327302"/>
                      <a:gd name="connsiteX1" fmla="*/ 2681811 w 2681811"/>
                      <a:gd name="connsiteY1" fmla="*/ 2084832 h 3327302"/>
                      <a:gd name="connsiteX2" fmla="*/ 2325754 w 2681811"/>
                      <a:gd name="connsiteY2" fmla="*/ 3250481 h 3327302"/>
                      <a:gd name="connsiteX3" fmla="*/ 2268310 w 2681811"/>
                      <a:gd name="connsiteY3" fmla="*/ 3327302 h 3327302"/>
                      <a:gd name="connsiteX4" fmla="*/ 0 w 2681811"/>
                      <a:gd name="connsiteY4" fmla="*/ 87820 h 3327302"/>
                      <a:gd name="connsiteX5" fmla="*/ 176813 w 2681811"/>
                      <a:gd name="connsiteY5" fmla="*/ 42356 h 3327302"/>
                      <a:gd name="connsiteX6" fmla="*/ 596979 w 2681811"/>
                      <a:gd name="connsiteY6" fmla="*/ 0 h 3327302"/>
                      <a:gd name="connsiteX0" fmla="*/ 2268310 w 2681811"/>
                      <a:gd name="connsiteY0" fmla="*/ 3327302 h 3418742"/>
                      <a:gd name="connsiteX1" fmla="*/ 0 w 2681811"/>
                      <a:gd name="connsiteY1" fmla="*/ 87820 h 3418742"/>
                      <a:gd name="connsiteX2" fmla="*/ 176813 w 2681811"/>
                      <a:gd name="connsiteY2" fmla="*/ 42356 h 3418742"/>
                      <a:gd name="connsiteX3" fmla="*/ 596979 w 2681811"/>
                      <a:gd name="connsiteY3" fmla="*/ 0 h 3418742"/>
                      <a:gd name="connsiteX4" fmla="*/ 2681811 w 2681811"/>
                      <a:gd name="connsiteY4" fmla="*/ 2084832 h 3418742"/>
                      <a:gd name="connsiteX5" fmla="*/ 2325754 w 2681811"/>
                      <a:gd name="connsiteY5" fmla="*/ 3250481 h 3418742"/>
                      <a:gd name="connsiteX6" fmla="*/ 2359750 w 2681811"/>
                      <a:gd name="connsiteY6" fmla="*/ 3418742 h 3418742"/>
                      <a:gd name="connsiteX0" fmla="*/ 2268310 w 2681811"/>
                      <a:gd name="connsiteY0" fmla="*/ 3327302 h 3327302"/>
                      <a:gd name="connsiteX1" fmla="*/ 0 w 2681811"/>
                      <a:gd name="connsiteY1" fmla="*/ 87820 h 3327302"/>
                      <a:gd name="connsiteX2" fmla="*/ 176813 w 2681811"/>
                      <a:gd name="connsiteY2" fmla="*/ 42356 h 3327302"/>
                      <a:gd name="connsiteX3" fmla="*/ 596979 w 2681811"/>
                      <a:gd name="connsiteY3" fmla="*/ 0 h 3327302"/>
                      <a:gd name="connsiteX4" fmla="*/ 2681811 w 2681811"/>
                      <a:gd name="connsiteY4" fmla="*/ 2084832 h 3327302"/>
                      <a:gd name="connsiteX5" fmla="*/ 2325754 w 2681811"/>
                      <a:gd name="connsiteY5" fmla="*/ 3250481 h 3327302"/>
                      <a:gd name="connsiteX0" fmla="*/ 0 w 2681811"/>
                      <a:gd name="connsiteY0" fmla="*/ 87820 h 3250481"/>
                      <a:gd name="connsiteX1" fmla="*/ 176813 w 2681811"/>
                      <a:gd name="connsiteY1" fmla="*/ 42356 h 3250481"/>
                      <a:gd name="connsiteX2" fmla="*/ 596979 w 2681811"/>
                      <a:gd name="connsiteY2" fmla="*/ 0 h 3250481"/>
                      <a:gd name="connsiteX3" fmla="*/ 2681811 w 2681811"/>
                      <a:gd name="connsiteY3" fmla="*/ 2084832 h 3250481"/>
                      <a:gd name="connsiteX4" fmla="*/ 2325754 w 2681811"/>
                      <a:gd name="connsiteY4" fmla="*/ 3250481 h 3250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1811" h="3250481">
                        <a:moveTo>
                          <a:pt x="0" y="87820"/>
                        </a:moveTo>
                        <a:lnTo>
                          <a:pt x="176813" y="42356"/>
                        </a:lnTo>
                        <a:cubicBezTo>
                          <a:pt x="312530" y="14585"/>
                          <a:pt x="453052" y="0"/>
                          <a:pt x="596979" y="0"/>
                        </a:cubicBezTo>
                        <a:cubicBezTo>
                          <a:pt x="1748400" y="0"/>
                          <a:pt x="2681811" y="933411"/>
                          <a:pt x="2681811" y="2084832"/>
                        </a:cubicBezTo>
                        <a:cubicBezTo>
                          <a:pt x="2681811" y="2516615"/>
                          <a:pt x="2550550" y="2917740"/>
                          <a:pt x="2325754" y="3250481"/>
                        </a:cubicBezTo>
                      </a:path>
                    </a:pathLst>
                  </a:custGeom>
                  <a:noFill/>
                  <a:ln w="19050">
                    <a:solidFill>
                      <a:srgbClr val="D8BB82"/>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anose="020B0604020202020204" pitchFamily="34" charset="0"/>
                      <a:cs typeface="Arial" panose="020B0604020202020204" pitchFamily="34" charset="0"/>
                    </a:endParaRPr>
                  </a:p>
                </p:txBody>
              </p:sp>
              <p:sp>
                <p:nvSpPr>
                  <p:cNvPr id="17" name="Freeform 16"/>
                  <p:cNvSpPr/>
                  <p:nvPr/>
                </p:nvSpPr>
                <p:spPr>
                  <a:xfrm>
                    <a:off x="2487169" y="1984988"/>
                    <a:ext cx="2561632" cy="3227095"/>
                  </a:xfrm>
                  <a:custGeom>
                    <a:avLst/>
                    <a:gdLst>
                      <a:gd name="connsiteX0" fmla="*/ 341850 w 2561632"/>
                      <a:gd name="connsiteY0" fmla="*/ 0 h 3227095"/>
                      <a:gd name="connsiteX1" fmla="*/ 2561632 w 2561632"/>
                      <a:gd name="connsiteY1" fmla="*/ 3170177 h 3227095"/>
                      <a:gd name="connsiteX2" fmla="*/ 2504998 w 2561632"/>
                      <a:gd name="connsiteY2" fmla="*/ 3184739 h 3227095"/>
                      <a:gd name="connsiteX3" fmla="*/ 2084832 w 2561632"/>
                      <a:gd name="connsiteY3" fmla="*/ 3227095 h 3227095"/>
                      <a:gd name="connsiteX4" fmla="*/ 0 w 2561632"/>
                      <a:gd name="connsiteY4" fmla="*/ 1142263 h 3227095"/>
                      <a:gd name="connsiteX5" fmla="*/ 251628 w 2561632"/>
                      <a:gd name="connsiteY5" fmla="*/ 148508 h 3227095"/>
                      <a:gd name="connsiteX6" fmla="*/ 341850 w 2561632"/>
                      <a:gd name="connsiteY6" fmla="*/ 0 h 3227095"/>
                      <a:gd name="connsiteX0" fmla="*/ 2561632 w 2653072"/>
                      <a:gd name="connsiteY0" fmla="*/ 3170177 h 3261617"/>
                      <a:gd name="connsiteX1" fmla="*/ 2504998 w 2653072"/>
                      <a:gd name="connsiteY1" fmla="*/ 3184739 h 3261617"/>
                      <a:gd name="connsiteX2" fmla="*/ 2084832 w 2653072"/>
                      <a:gd name="connsiteY2" fmla="*/ 3227095 h 3261617"/>
                      <a:gd name="connsiteX3" fmla="*/ 0 w 2653072"/>
                      <a:gd name="connsiteY3" fmla="*/ 1142263 h 3261617"/>
                      <a:gd name="connsiteX4" fmla="*/ 251628 w 2653072"/>
                      <a:gd name="connsiteY4" fmla="*/ 148508 h 3261617"/>
                      <a:gd name="connsiteX5" fmla="*/ 341850 w 2653072"/>
                      <a:gd name="connsiteY5" fmla="*/ 0 h 3261617"/>
                      <a:gd name="connsiteX6" fmla="*/ 2653072 w 2653072"/>
                      <a:gd name="connsiteY6" fmla="*/ 3261617 h 3261617"/>
                      <a:gd name="connsiteX0" fmla="*/ 2561632 w 2561632"/>
                      <a:gd name="connsiteY0" fmla="*/ 3170177 h 3227095"/>
                      <a:gd name="connsiteX1" fmla="*/ 2504998 w 2561632"/>
                      <a:gd name="connsiteY1" fmla="*/ 3184739 h 3227095"/>
                      <a:gd name="connsiteX2" fmla="*/ 2084832 w 2561632"/>
                      <a:gd name="connsiteY2" fmla="*/ 3227095 h 3227095"/>
                      <a:gd name="connsiteX3" fmla="*/ 0 w 2561632"/>
                      <a:gd name="connsiteY3" fmla="*/ 1142263 h 3227095"/>
                      <a:gd name="connsiteX4" fmla="*/ 251628 w 2561632"/>
                      <a:gd name="connsiteY4" fmla="*/ 148508 h 3227095"/>
                      <a:gd name="connsiteX5" fmla="*/ 341850 w 2561632"/>
                      <a:gd name="connsiteY5" fmla="*/ 0 h 3227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1632" h="3227095">
                        <a:moveTo>
                          <a:pt x="2561632" y="3170177"/>
                        </a:moveTo>
                        <a:lnTo>
                          <a:pt x="2504998" y="3184739"/>
                        </a:lnTo>
                        <a:cubicBezTo>
                          <a:pt x="2369281" y="3212511"/>
                          <a:pt x="2228760" y="3227095"/>
                          <a:pt x="2084832" y="3227095"/>
                        </a:cubicBezTo>
                        <a:cubicBezTo>
                          <a:pt x="933411" y="3227095"/>
                          <a:pt x="0" y="2293684"/>
                          <a:pt x="0" y="1142263"/>
                        </a:cubicBezTo>
                        <a:cubicBezTo>
                          <a:pt x="0" y="782444"/>
                          <a:pt x="91154" y="443915"/>
                          <a:pt x="251628" y="148508"/>
                        </a:cubicBezTo>
                        <a:lnTo>
                          <a:pt x="341850" y="0"/>
                        </a:lnTo>
                      </a:path>
                    </a:pathLst>
                  </a:custGeom>
                  <a:noFill/>
                  <a:ln w="19050">
                    <a:solidFill>
                      <a:srgbClr val="D8BB82"/>
                    </a:solidFill>
                    <a:prstDash val="dash"/>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anose="020B0604020202020204" pitchFamily="34" charset="0"/>
                      <a:cs typeface="Arial" panose="020B0604020202020204" pitchFamily="34" charset="0"/>
                    </a:endParaRPr>
                  </a:p>
                </p:txBody>
              </p:sp>
            </p:grpSp>
            <p:sp>
              <p:nvSpPr>
                <p:cNvPr id="13" name="Oval 12"/>
                <p:cNvSpPr/>
                <p:nvPr/>
              </p:nvSpPr>
              <p:spPr>
                <a:xfrm>
                  <a:off x="2666818" y="1222067"/>
                  <a:ext cx="3810365" cy="3810365"/>
                </a:xfrm>
                <a:prstGeom prst="ellipse">
                  <a:avLst/>
                </a:prstGeom>
                <a:solidFill>
                  <a:srgbClr val="CA707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anose="020B0604020202020204" pitchFamily="34" charset="0"/>
                    <a:cs typeface="Arial" panose="020B0604020202020204" pitchFamily="34" charset="0"/>
                  </a:endParaRPr>
                </a:p>
              </p:txBody>
            </p:sp>
            <p:sp>
              <p:nvSpPr>
                <p:cNvPr id="14" name="Oval 13"/>
                <p:cNvSpPr/>
                <p:nvPr/>
              </p:nvSpPr>
              <p:spPr>
                <a:xfrm>
                  <a:off x="2884623" y="1439872"/>
                  <a:ext cx="3374754" cy="3374754"/>
                </a:xfrm>
                <a:prstGeom prst="ellipse">
                  <a:avLst/>
                </a:prstGeom>
                <a:solidFill>
                  <a:srgbClr val="CA707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anose="020B0604020202020204" pitchFamily="34" charset="0"/>
                    <a:cs typeface="Arial" panose="020B0604020202020204" pitchFamily="34" charset="0"/>
                  </a:endParaRPr>
                </a:p>
              </p:txBody>
            </p:sp>
            <p:sp>
              <p:nvSpPr>
                <p:cNvPr id="15" name="Oval 14"/>
                <p:cNvSpPr/>
                <p:nvPr/>
              </p:nvSpPr>
              <p:spPr>
                <a:xfrm>
                  <a:off x="3259332" y="1814581"/>
                  <a:ext cx="2625336" cy="2625336"/>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Arial" panose="020B0604020202020204" pitchFamily="34" charset="0"/>
                    <a:cs typeface="Arial" panose="020B0604020202020204" pitchFamily="34" charset="0"/>
                  </a:endParaRPr>
                </a:p>
              </p:txBody>
            </p:sp>
          </p:grpSp>
          <p:grpSp>
            <p:nvGrpSpPr>
              <p:cNvPr id="6" name="Group 5"/>
              <p:cNvGrpSpPr/>
              <p:nvPr/>
            </p:nvGrpSpPr>
            <p:grpSpPr>
              <a:xfrm>
                <a:off x="5312202" y="4272890"/>
                <a:ext cx="1195496" cy="1083472"/>
                <a:chOff x="-508746" y="1222067"/>
                <a:chExt cx="309121" cy="280155"/>
              </a:xfrm>
            </p:grpSpPr>
            <p:sp>
              <p:nvSpPr>
                <p:cNvPr id="10" name="TextBox 9"/>
                <p:cNvSpPr txBox="1"/>
                <p:nvPr/>
              </p:nvSpPr>
              <p:spPr>
                <a:xfrm>
                  <a:off x="-508746" y="1222067"/>
                  <a:ext cx="137146" cy="280155"/>
                </a:xfrm>
                <a:custGeom>
                  <a:avLst/>
                  <a:gdLst/>
                  <a:ahLst/>
                  <a:cxnLst/>
                  <a:rect l="l" t="t" r="r" b="b"/>
                  <a:pathLst>
                    <a:path w="93762" h="167580">
                      <a:moveTo>
                        <a:pt x="46732" y="0"/>
                      </a:moveTo>
                      <a:cubicBezTo>
                        <a:pt x="60821" y="0"/>
                        <a:pt x="72182" y="5556"/>
                        <a:pt x="80814" y="16668"/>
                      </a:cubicBezTo>
                      <a:cubicBezTo>
                        <a:pt x="89446" y="27781"/>
                        <a:pt x="93762" y="42267"/>
                        <a:pt x="93762" y="60126"/>
                      </a:cubicBezTo>
                      <a:cubicBezTo>
                        <a:pt x="93762" y="74215"/>
                        <a:pt x="90934" y="87709"/>
                        <a:pt x="85279" y="100608"/>
                      </a:cubicBezTo>
                      <a:cubicBezTo>
                        <a:pt x="79623" y="113506"/>
                        <a:pt x="71239" y="125214"/>
                        <a:pt x="60127" y="135731"/>
                      </a:cubicBezTo>
                      <a:cubicBezTo>
                        <a:pt x="47228" y="147637"/>
                        <a:pt x="29170" y="158254"/>
                        <a:pt x="5953" y="167580"/>
                      </a:cubicBezTo>
                      <a:lnTo>
                        <a:pt x="0" y="157758"/>
                      </a:lnTo>
                      <a:cubicBezTo>
                        <a:pt x="33734" y="139700"/>
                        <a:pt x="50602" y="122833"/>
                        <a:pt x="50602" y="107156"/>
                      </a:cubicBezTo>
                      <a:cubicBezTo>
                        <a:pt x="50602" y="103386"/>
                        <a:pt x="49213" y="100062"/>
                        <a:pt x="46434" y="97184"/>
                      </a:cubicBezTo>
                      <a:cubicBezTo>
                        <a:pt x="43656" y="94307"/>
                        <a:pt x="38695" y="90983"/>
                        <a:pt x="31552" y="87213"/>
                      </a:cubicBezTo>
                      <a:cubicBezTo>
                        <a:pt x="20638" y="81657"/>
                        <a:pt x="12849" y="75753"/>
                        <a:pt x="8186" y="69502"/>
                      </a:cubicBezTo>
                      <a:cubicBezTo>
                        <a:pt x="3522" y="63252"/>
                        <a:pt x="1191" y="55463"/>
                        <a:pt x="1191" y="46136"/>
                      </a:cubicBezTo>
                      <a:cubicBezTo>
                        <a:pt x="1191" y="33238"/>
                        <a:pt x="5656" y="22324"/>
                        <a:pt x="14585" y="13394"/>
                      </a:cubicBezTo>
                      <a:cubicBezTo>
                        <a:pt x="23515" y="4465"/>
                        <a:pt x="34231" y="0"/>
                        <a:pt x="46732" y="0"/>
                      </a:cubicBezTo>
                      <a:close/>
                    </a:path>
                  </a:pathLst>
                </a:custGeom>
                <a:solidFill>
                  <a:srgbClr val="D0AD6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sz="4800" dirty="0">
                    <a:solidFill>
                      <a:prstClr val="white"/>
                    </a:solidFill>
                    <a:latin typeface="Arial" panose="020B0604020202020204" pitchFamily="34" charset="0"/>
                    <a:cs typeface="Arial" panose="020B0604020202020204" pitchFamily="34" charset="0"/>
                  </a:endParaRPr>
                </a:p>
              </p:txBody>
            </p:sp>
            <p:sp>
              <p:nvSpPr>
                <p:cNvPr id="11" name="TextBox 10"/>
                <p:cNvSpPr txBox="1"/>
                <p:nvPr/>
              </p:nvSpPr>
              <p:spPr>
                <a:xfrm>
                  <a:off x="-336771" y="1222067"/>
                  <a:ext cx="137146" cy="280155"/>
                </a:xfrm>
                <a:custGeom>
                  <a:avLst/>
                  <a:gdLst/>
                  <a:ahLst/>
                  <a:cxnLst/>
                  <a:rect l="l" t="t" r="r" b="b"/>
                  <a:pathLst>
                    <a:path w="93762" h="167580">
                      <a:moveTo>
                        <a:pt x="47030" y="0"/>
                      </a:moveTo>
                      <a:cubicBezTo>
                        <a:pt x="60921" y="0"/>
                        <a:pt x="72182" y="5556"/>
                        <a:pt x="80814" y="16668"/>
                      </a:cubicBezTo>
                      <a:cubicBezTo>
                        <a:pt x="89446" y="27781"/>
                        <a:pt x="93762" y="42267"/>
                        <a:pt x="93762" y="60126"/>
                      </a:cubicBezTo>
                      <a:cubicBezTo>
                        <a:pt x="93762" y="89495"/>
                        <a:pt x="82650" y="114697"/>
                        <a:pt x="60425" y="135731"/>
                      </a:cubicBezTo>
                      <a:cubicBezTo>
                        <a:pt x="52884" y="142676"/>
                        <a:pt x="45492" y="148282"/>
                        <a:pt x="38249" y="152549"/>
                      </a:cubicBezTo>
                      <a:cubicBezTo>
                        <a:pt x="31006" y="156815"/>
                        <a:pt x="20241" y="161826"/>
                        <a:pt x="5953" y="167580"/>
                      </a:cubicBezTo>
                      <a:lnTo>
                        <a:pt x="0" y="157758"/>
                      </a:lnTo>
                      <a:cubicBezTo>
                        <a:pt x="33735" y="139898"/>
                        <a:pt x="50602" y="123031"/>
                        <a:pt x="50602" y="107156"/>
                      </a:cubicBezTo>
                      <a:cubicBezTo>
                        <a:pt x="50602" y="100409"/>
                        <a:pt x="44252" y="93761"/>
                        <a:pt x="31552" y="87213"/>
                      </a:cubicBezTo>
                      <a:cubicBezTo>
                        <a:pt x="20241" y="81260"/>
                        <a:pt x="12353" y="75307"/>
                        <a:pt x="7888" y="69354"/>
                      </a:cubicBezTo>
                      <a:cubicBezTo>
                        <a:pt x="3423" y="63400"/>
                        <a:pt x="1191" y="55661"/>
                        <a:pt x="1191" y="46136"/>
                      </a:cubicBezTo>
                      <a:cubicBezTo>
                        <a:pt x="1191" y="33436"/>
                        <a:pt x="5705" y="22572"/>
                        <a:pt x="14734" y="13543"/>
                      </a:cubicBezTo>
                      <a:cubicBezTo>
                        <a:pt x="23763" y="4514"/>
                        <a:pt x="34528" y="0"/>
                        <a:pt x="47030" y="0"/>
                      </a:cubicBezTo>
                      <a:close/>
                    </a:path>
                  </a:pathLst>
                </a:custGeom>
                <a:solidFill>
                  <a:srgbClr val="D0AD6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sz="4800" dirty="0">
                    <a:solidFill>
                      <a:prstClr val="white"/>
                    </a:solidFill>
                    <a:latin typeface="Arial" panose="020B0604020202020204" pitchFamily="34" charset="0"/>
                    <a:cs typeface="Arial" panose="020B0604020202020204" pitchFamily="34" charset="0"/>
                  </a:endParaRPr>
                </a:p>
              </p:txBody>
            </p:sp>
          </p:grpSp>
          <p:grpSp>
            <p:nvGrpSpPr>
              <p:cNvPr id="7" name="Group 6"/>
              <p:cNvGrpSpPr/>
              <p:nvPr/>
            </p:nvGrpSpPr>
            <p:grpSpPr>
              <a:xfrm rot="10800000">
                <a:off x="2671640" y="837176"/>
                <a:ext cx="1195496" cy="1083472"/>
                <a:chOff x="-508746" y="1222067"/>
                <a:chExt cx="309121" cy="280155"/>
              </a:xfrm>
            </p:grpSpPr>
            <p:sp>
              <p:nvSpPr>
                <p:cNvPr id="8" name="TextBox 7"/>
                <p:cNvSpPr txBox="1"/>
                <p:nvPr/>
              </p:nvSpPr>
              <p:spPr>
                <a:xfrm>
                  <a:off x="-508746" y="1222067"/>
                  <a:ext cx="137146" cy="280155"/>
                </a:xfrm>
                <a:custGeom>
                  <a:avLst/>
                  <a:gdLst/>
                  <a:ahLst/>
                  <a:cxnLst/>
                  <a:rect l="l" t="t" r="r" b="b"/>
                  <a:pathLst>
                    <a:path w="93762" h="167580">
                      <a:moveTo>
                        <a:pt x="46732" y="0"/>
                      </a:moveTo>
                      <a:cubicBezTo>
                        <a:pt x="60821" y="0"/>
                        <a:pt x="72182" y="5556"/>
                        <a:pt x="80814" y="16668"/>
                      </a:cubicBezTo>
                      <a:cubicBezTo>
                        <a:pt x="89446" y="27781"/>
                        <a:pt x="93762" y="42267"/>
                        <a:pt x="93762" y="60126"/>
                      </a:cubicBezTo>
                      <a:cubicBezTo>
                        <a:pt x="93762" y="74215"/>
                        <a:pt x="90934" y="87709"/>
                        <a:pt x="85279" y="100608"/>
                      </a:cubicBezTo>
                      <a:cubicBezTo>
                        <a:pt x="79623" y="113506"/>
                        <a:pt x="71239" y="125214"/>
                        <a:pt x="60127" y="135731"/>
                      </a:cubicBezTo>
                      <a:cubicBezTo>
                        <a:pt x="47228" y="147637"/>
                        <a:pt x="29170" y="158254"/>
                        <a:pt x="5953" y="167580"/>
                      </a:cubicBezTo>
                      <a:lnTo>
                        <a:pt x="0" y="157758"/>
                      </a:lnTo>
                      <a:cubicBezTo>
                        <a:pt x="33734" y="139700"/>
                        <a:pt x="50602" y="122833"/>
                        <a:pt x="50602" y="107156"/>
                      </a:cubicBezTo>
                      <a:cubicBezTo>
                        <a:pt x="50602" y="103386"/>
                        <a:pt x="49213" y="100062"/>
                        <a:pt x="46434" y="97184"/>
                      </a:cubicBezTo>
                      <a:cubicBezTo>
                        <a:pt x="43656" y="94307"/>
                        <a:pt x="38695" y="90983"/>
                        <a:pt x="31552" y="87213"/>
                      </a:cubicBezTo>
                      <a:cubicBezTo>
                        <a:pt x="20638" y="81657"/>
                        <a:pt x="12849" y="75753"/>
                        <a:pt x="8186" y="69502"/>
                      </a:cubicBezTo>
                      <a:cubicBezTo>
                        <a:pt x="3522" y="63252"/>
                        <a:pt x="1191" y="55463"/>
                        <a:pt x="1191" y="46136"/>
                      </a:cubicBezTo>
                      <a:cubicBezTo>
                        <a:pt x="1191" y="33238"/>
                        <a:pt x="5656" y="22324"/>
                        <a:pt x="14585" y="13394"/>
                      </a:cubicBezTo>
                      <a:cubicBezTo>
                        <a:pt x="23515" y="4465"/>
                        <a:pt x="34231" y="0"/>
                        <a:pt x="46732" y="0"/>
                      </a:cubicBezTo>
                      <a:close/>
                    </a:path>
                  </a:pathLst>
                </a:custGeom>
                <a:solidFill>
                  <a:srgbClr val="D0AD6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sz="4800" dirty="0">
                    <a:solidFill>
                      <a:prstClr val="white"/>
                    </a:solidFill>
                    <a:latin typeface="Arial" panose="020B0604020202020204" pitchFamily="34" charset="0"/>
                    <a:cs typeface="Arial" panose="020B0604020202020204" pitchFamily="34" charset="0"/>
                  </a:endParaRPr>
                </a:p>
              </p:txBody>
            </p:sp>
            <p:sp>
              <p:nvSpPr>
                <p:cNvPr id="9" name="TextBox 8"/>
                <p:cNvSpPr txBox="1"/>
                <p:nvPr/>
              </p:nvSpPr>
              <p:spPr>
                <a:xfrm>
                  <a:off x="-336771" y="1222067"/>
                  <a:ext cx="137146" cy="280155"/>
                </a:xfrm>
                <a:custGeom>
                  <a:avLst/>
                  <a:gdLst/>
                  <a:ahLst/>
                  <a:cxnLst/>
                  <a:rect l="l" t="t" r="r" b="b"/>
                  <a:pathLst>
                    <a:path w="93762" h="167580">
                      <a:moveTo>
                        <a:pt x="47030" y="0"/>
                      </a:moveTo>
                      <a:cubicBezTo>
                        <a:pt x="60921" y="0"/>
                        <a:pt x="72182" y="5556"/>
                        <a:pt x="80814" y="16668"/>
                      </a:cubicBezTo>
                      <a:cubicBezTo>
                        <a:pt x="89446" y="27781"/>
                        <a:pt x="93762" y="42267"/>
                        <a:pt x="93762" y="60126"/>
                      </a:cubicBezTo>
                      <a:cubicBezTo>
                        <a:pt x="93762" y="89495"/>
                        <a:pt x="82650" y="114697"/>
                        <a:pt x="60425" y="135731"/>
                      </a:cubicBezTo>
                      <a:cubicBezTo>
                        <a:pt x="52884" y="142676"/>
                        <a:pt x="45492" y="148282"/>
                        <a:pt x="38249" y="152549"/>
                      </a:cubicBezTo>
                      <a:cubicBezTo>
                        <a:pt x="31006" y="156815"/>
                        <a:pt x="20241" y="161826"/>
                        <a:pt x="5953" y="167580"/>
                      </a:cubicBezTo>
                      <a:lnTo>
                        <a:pt x="0" y="157758"/>
                      </a:lnTo>
                      <a:cubicBezTo>
                        <a:pt x="33735" y="139898"/>
                        <a:pt x="50602" y="123031"/>
                        <a:pt x="50602" y="107156"/>
                      </a:cubicBezTo>
                      <a:cubicBezTo>
                        <a:pt x="50602" y="100409"/>
                        <a:pt x="44252" y="93761"/>
                        <a:pt x="31552" y="87213"/>
                      </a:cubicBezTo>
                      <a:cubicBezTo>
                        <a:pt x="20241" y="81260"/>
                        <a:pt x="12353" y="75307"/>
                        <a:pt x="7888" y="69354"/>
                      </a:cubicBezTo>
                      <a:cubicBezTo>
                        <a:pt x="3423" y="63400"/>
                        <a:pt x="1191" y="55661"/>
                        <a:pt x="1191" y="46136"/>
                      </a:cubicBezTo>
                      <a:cubicBezTo>
                        <a:pt x="1191" y="33436"/>
                        <a:pt x="5705" y="22572"/>
                        <a:pt x="14734" y="13543"/>
                      </a:cubicBezTo>
                      <a:cubicBezTo>
                        <a:pt x="23763" y="4514"/>
                        <a:pt x="34528" y="0"/>
                        <a:pt x="47030" y="0"/>
                      </a:cubicBezTo>
                      <a:close/>
                    </a:path>
                  </a:pathLst>
                </a:custGeom>
                <a:solidFill>
                  <a:srgbClr val="D0AD66"/>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sz="4800" dirty="0">
                    <a:solidFill>
                      <a:prstClr val="white"/>
                    </a:solidFill>
                    <a:latin typeface="Arial" panose="020B0604020202020204" pitchFamily="34" charset="0"/>
                    <a:cs typeface="Arial" panose="020B0604020202020204" pitchFamily="34" charset="0"/>
                  </a:endParaRPr>
                </a:p>
              </p:txBody>
            </p:sp>
          </p:grpSp>
        </p:grpSp>
        <p:sp>
          <p:nvSpPr>
            <p:cNvPr id="4" name="TextBox 3"/>
            <p:cNvSpPr txBox="1"/>
            <p:nvPr/>
          </p:nvSpPr>
          <p:spPr>
            <a:xfrm>
              <a:off x="3056382" y="2891433"/>
              <a:ext cx="2850661" cy="1297362"/>
            </a:xfrm>
            <a:prstGeom prst="rect">
              <a:avLst/>
            </a:prstGeom>
            <a:noFill/>
          </p:spPr>
          <p:txBody>
            <a:bodyPr wrap="square" rtlCol="0">
              <a:spAutoFit/>
            </a:bodyPr>
            <a:lstStyle/>
            <a:p>
              <a:pPr algn="ctr"/>
              <a:r>
                <a:rPr lang="en-US" sz="2000" dirty="0" smtClean="0">
                  <a:latin typeface="Arial" panose="020B0604020202020204" pitchFamily="34" charset="0"/>
                  <a:cs typeface="Arial" panose="020B0604020202020204" pitchFamily="34" charset="0"/>
                </a:rPr>
                <a:t> All students can learn and succeed but not on  the same day </a:t>
              </a:r>
              <a:r>
                <a:rPr lang="en-US" sz="2000" dirty="0">
                  <a:latin typeface="Arial" panose="020B0604020202020204" pitchFamily="34" charset="0"/>
                  <a:cs typeface="Arial" panose="020B0604020202020204" pitchFamily="34" charset="0"/>
                </a:rPr>
                <a:t>i</a:t>
              </a:r>
              <a:r>
                <a:rPr lang="en-US" sz="2000" dirty="0" smtClean="0">
                  <a:latin typeface="Arial" panose="020B0604020202020204" pitchFamily="34" charset="0"/>
                  <a:cs typeface="Arial" panose="020B0604020202020204" pitchFamily="34" charset="0"/>
                </a:rPr>
                <a:t>n the same way</a:t>
              </a:r>
              <a:endParaRPr lang="en-US" dirty="0">
                <a:latin typeface="Arial" panose="020B0604020202020204" pitchFamily="34" charset="0"/>
                <a:cs typeface="Arial" panose="020B0604020202020204" pitchFamily="34" charset="0"/>
              </a:endParaRPr>
            </a:p>
          </p:txBody>
        </p:sp>
      </p:grpSp>
      <p:sp>
        <p:nvSpPr>
          <p:cNvPr id="18" name="TextBox 17"/>
          <p:cNvSpPr txBox="1"/>
          <p:nvPr/>
        </p:nvSpPr>
        <p:spPr>
          <a:xfrm>
            <a:off x="-292256" y="-775977"/>
            <a:ext cx="9144002" cy="461665"/>
          </a:xfrm>
          <a:prstGeom prst="rect">
            <a:avLst/>
          </a:prstGeom>
          <a:noFill/>
        </p:spPr>
        <p:txBody>
          <a:bodyPr wrap="square" rtlCol="0">
            <a:spAutoFit/>
          </a:bodyPr>
          <a:lstStyle/>
          <a:p>
            <a:r>
              <a:rPr lang="en-US" sz="2400" b="1" dirty="0" smtClean="0">
                <a:solidFill>
                  <a:prstClr val="black">
                    <a:lumMod val="50000"/>
                  </a:prstClr>
                </a:solidFill>
                <a:latin typeface="Arial" panose="020B0604020202020204" pitchFamily="34" charset="0"/>
                <a:ea typeface="Adobe Gothic Std B" panose="020B0800000000000000" pitchFamily="34" charset="-128"/>
                <a:cs typeface="Arial" panose="020B0604020202020204" pitchFamily="34" charset="0"/>
              </a:rPr>
              <a:t>Quote</a:t>
            </a:r>
            <a:endParaRPr lang="en-US" sz="2400" b="1" dirty="0">
              <a:solidFill>
                <a:prstClr val="black">
                  <a:lumMod val="50000"/>
                </a:prstClr>
              </a:solidFill>
              <a:latin typeface="Arial" panose="020B0604020202020204" pitchFamily="34" charset="0"/>
              <a:ea typeface="Adobe Gothic Std B" panose="020B0800000000000000" pitchFamily="34" charset="-128"/>
              <a:cs typeface="Arial" panose="020B0604020202020204" pitchFamily="34" charset="0"/>
            </a:endParaRPr>
          </a:p>
        </p:txBody>
      </p:sp>
      <p:sp>
        <p:nvSpPr>
          <p:cNvPr id="19" name="Slide Number Placeholder 18"/>
          <p:cNvSpPr>
            <a:spLocks noGrp="1"/>
          </p:cNvSpPr>
          <p:nvPr>
            <p:ph type="sldNum" sz="quarter" idx="12"/>
          </p:nvPr>
        </p:nvSpPr>
        <p:spPr/>
        <p:txBody>
          <a:bodyPr/>
          <a:lstStyle/>
          <a:p>
            <a:fld id="{587F8382-7B0D-4AAA-B74C-27E5E0C4BBBA}" type="slidenum">
              <a:rPr lang="en-US" smtClean="0">
                <a:solidFill>
                  <a:prstClr val="white">
                    <a:tint val="75000"/>
                  </a:prstClr>
                </a:solidFill>
              </a:rPr>
              <a:pPr/>
              <a:t>45</a:t>
            </a:fld>
            <a:endParaRPr lang="en-US" dirty="0">
              <a:solidFill>
                <a:prstClr val="white">
                  <a:tint val="75000"/>
                </a:prstClr>
              </a:solidFill>
            </a:endParaRPr>
          </a:p>
        </p:txBody>
      </p:sp>
      <p:sp>
        <p:nvSpPr>
          <p:cNvPr id="20" name="TextBox 19"/>
          <p:cNvSpPr txBox="1"/>
          <p:nvPr/>
        </p:nvSpPr>
        <p:spPr>
          <a:xfrm>
            <a:off x="-2591512" y="8214162"/>
            <a:ext cx="7459579" cy="923330"/>
          </a:xfrm>
          <a:prstGeom prst="rect">
            <a:avLst/>
          </a:prstGeom>
          <a:noFill/>
        </p:spPr>
        <p:txBody>
          <a:bodyPr wrap="square" rtlCol="0">
            <a:spAutoFit/>
          </a:bodyPr>
          <a:lstStyle/>
          <a:p>
            <a:r>
              <a:rPr lang="en-US" dirty="0">
                <a:solidFill>
                  <a:prstClr val="white"/>
                </a:solidFill>
              </a:rPr>
              <a:t>William Spady </a:t>
            </a:r>
          </a:p>
          <a:p>
            <a:r>
              <a:rPr lang="en-US" dirty="0">
                <a:solidFill>
                  <a:prstClr val="white"/>
                </a:solidFill>
              </a:rPr>
              <a:t>internationally recognized authority on future-focused approaches to Outcome-Based Education, and empowering models of learning</a:t>
            </a:r>
          </a:p>
        </p:txBody>
      </p:sp>
      <p:sp>
        <p:nvSpPr>
          <p:cNvPr id="21" name="Rectangle 20"/>
          <p:cNvSpPr/>
          <p:nvPr/>
        </p:nvSpPr>
        <p:spPr>
          <a:xfrm>
            <a:off x="1987316" y="5278347"/>
            <a:ext cx="6178116" cy="1200329"/>
          </a:xfrm>
          <a:prstGeom prst="rect">
            <a:avLst/>
          </a:prstGeom>
        </p:spPr>
        <p:txBody>
          <a:bodyPr wrap="square">
            <a:spAutoFit/>
          </a:bodyPr>
          <a:lstStyle/>
          <a:p>
            <a:r>
              <a:rPr lang="en-US" dirty="0">
                <a:solidFill>
                  <a:prstClr val="black"/>
                </a:solidFill>
              </a:rPr>
              <a:t>William Spady </a:t>
            </a:r>
          </a:p>
          <a:p>
            <a:r>
              <a:rPr lang="en-US" dirty="0">
                <a:solidFill>
                  <a:prstClr val="black"/>
                </a:solidFill>
              </a:rPr>
              <a:t>internationally recognized authority on future-focused approaches to Outcome-Based Education, and empowering models of learning</a:t>
            </a:r>
          </a:p>
        </p:txBody>
      </p:sp>
    </p:spTree>
    <p:extLst>
      <p:ext uri="{BB962C8B-B14F-4D97-AF65-F5344CB8AC3E}">
        <p14:creationId xmlns:p14="http://schemas.microsoft.com/office/powerpoint/2010/main" val="2413222919"/>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0"/>
            <a:ext cx="8229600" cy="487362"/>
          </a:xfrm>
        </p:spPr>
        <p:txBody>
          <a:bodyPr>
            <a:noAutofit/>
          </a:bodyPr>
          <a:lstStyle/>
          <a:p>
            <a:r>
              <a:rPr lang="en-US" sz="2800" dirty="0" smtClean="0"/>
              <a:t>REFERENCES</a:t>
            </a:r>
            <a:endParaRPr lang="en-US" sz="2800" dirty="0"/>
          </a:p>
        </p:txBody>
      </p:sp>
      <p:sp>
        <p:nvSpPr>
          <p:cNvPr id="3" name="Content Placeholder 2"/>
          <p:cNvSpPr>
            <a:spLocks noGrp="1"/>
          </p:cNvSpPr>
          <p:nvPr>
            <p:ph idx="1"/>
          </p:nvPr>
        </p:nvSpPr>
        <p:spPr>
          <a:xfrm>
            <a:off x="457200" y="381000"/>
            <a:ext cx="8229600" cy="6477000"/>
          </a:xfrm>
        </p:spPr>
        <p:txBody>
          <a:bodyPr>
            <a:normAutofit fontScale="55000" lnSpcReduction="20000"/>
          </a:bodyPr>
          <a:lstStyle/>
          <a:p>
            <a:endParaRPr lang="en-US" sz="1900" dirty="0" smtClean="0"/>
          </a:p>
          <a:p>
            <a:pPr marL="0" indent="0">
              <a:buNone/>
            </a:pPr>
            <a:r>
              <a:rPr lang="en-US" sz="2900" dirty="0" smtClean="0"/>
              <a:t>Cepeda,N. J.,</a:t>
            </a:r>
            <a:r>
              <a:rPr lang="en-US" sz="2900" dirty="0" err="1" smtClean="0"/>
              <a:t>Pashler</a:t>
            </a:r>
            <a:r>
              <a:rPr lang="en-US" sz="2900" dirty="0"/>
              <a:t>, </a:t>
            </a:r>
            <a:r>
              <a:rPr lang="en-US" sz="2900" dirty="0" smtClean="0"/>
              <a:t>H.,</a:t>
            </a:r>
            <a:r>
              <a:rPr lang="en-US" sz="2900" dirty="0" err="1" smtClean="0"/>
              <a:t>Vul</a:t>
            </a:r>
            <a:r>
              <a:rPr lang="en-US" sz="2900" dirty="0"/>
              <a:t>, </a:t>
            </a:r>
            <a:r>
              <a:rPr lang="en-US" sz="2900" dirty="0" smtClean="0"/>
              <a:t>E/, </a:t>
            </a:r>
            <a:r>
              <a:rPr lang="en-US" sz="2900" dirty="0" err="1"/>
              <a:t>Wixted</a:t>
            </a:r>
            <a:r>
              <a:rPr lang="en-US" sz="2900" dirty="0"/>
              <a:t>, </a:t>
            </a:r>
            <a:r>
              <a:rPr lang="en-US" sz="2900" dirty="0" smtClean="0"/>
              <a:t>J. </a:t>
            </a:r>
            <a:r>
              <a:rPr lang="en-US" sz="2900" dirty="0"/>
              <a:t>T</a:t>
            </a:r>
            <a:r>
              <a:rPr lang="en-US" sz="2900" dirty="0" smtClean="0"/>
              <a:t>. &amp; </a:t>
            </a:r>
            <a:r>
              <a:rPr lang="en-US" sz="2900" dirty="0"/>
              <a:t>Rohrer, </a:t>
            </a:r>
            <a:r>
              <a:rPr lang="en-US" sz="2900" dirty="0" smtClean="0"/>
              <a:t>D.  (2006).Distributed </a:t>
            </a:r>
            <a:r>
              <a:rPr lang="en-US" sz="2900" dirty="0"/>
              <a:t>practice in verbal </a:t>
            </a:r>
            <a:r>
              <a:rPr lang="en-US" sz="2900" dirty="0" smtClean="0"/>
              <a:t/>
            </a:r>
            <a:br>
              <a:rPr lang="en-US" sz="2900" dirty="0" smtClean="0"/>
            </a:br>
            <a:r>
              <a:rPr lang="en-US" sz="2900" dirty="0" smtClean="0"/>
              <a:t>           recall </a:t>
            </a:r>
            <a:r>
              <a:rPr lang="en-US" sz="2900" dirty="0"/>
              <a:t>tasks: A review and quantitative </a:t>
            </a:r>
            <a:r>
              <a:rPr lang="en-US" sz="2900" dirty="0" smtClean="0"/>
              <a:t>synthesis. Psychological </a:t>
            </a:r>
            <a:r>
              <a:rPr lang="en-US" sz="2900" dirty="0"/>
              <a:t>Bulletin, Vol </a:t>
            </a:r>
            <a:r>
              <a:rPr lang="en-US" sz="2900" dirty="0" smtClean="0"/>
              <a:t>132, 3, 354-380</a:t>
            </a:r>
            <a:r>
              <a:rPr lang="en-US" sz="2900" dirty="0"/>
              <a:t>. </a:t>
            </a:r>
            <a:r>
              <a:rPr lang="en-US" sz="2900" dirty="0" smtClean="0"/>
              <a:t/>
            </a:r>
            <a:br>
              <a:rPr lang="en-US" sz="2900" dirty="0" smtClean="0"/>
            </a:br>
            <a:r>
              <a:rPr lang="en-US" sz="2900" dirty="0" smtClean="0"/>
              <a:t>           </a:t>
            </a:r>
            <a:r>
              <a:rPr lang="en-US" sz="2900" dirty="0" smtClean="0">
                <a:hlinkClick r:id="rId3"/>
              </a:rPr>
              <a:t>http</a:t>
            </a:r>
            <a:r>
              <a:rPr lang="en-US" sz="2900" dirty="0">
                <a:hlinkClick r:id="rId3"/>
              </a:rPr>
              <a:t>://</a:t>
            </a:r>
            <a:r>
              <a:rPr lang="en-US" sz="2900" dirty="0" smtClean="0">
                <a:hlinkClick r:id="rId3"/>
              </a:rPr>
              <a:t>dx.doi.org/10.1037/0033-2909.132.3.354</a:t>
            </a:r>
            <a:r>
              <a:rPr lang="en-US" sz="2900" dirty="0" smtClean="0"/>
              <a:t>  </a:t>
            </a:r>
            <a:endParaRPr lang="en-US" sz="2900" dirty="0"/>
          </a:p>
          <a:p>
            <a:pPr marL="0" indent="0">
              <a:buNone/>
            </a:pPr>
            <a:r>
              <a:rPr lang="en-US" sz="2900" dirty="0" smtClean="0"/>
              <a:t>Connor</a:t>
            </a:r>
            <a:r>
              <a:rPr lang="en-US" sz="2900" dirty="0"/>
              <a:t>, L. (2007). Cueing metacognition to improve researching and essay writing in a final year </a:t>
            </a:r>
            <a:r>
              <a:rPr lang="en-US" sz="2900" dirty="0" smtClean="0"/>
              <a:t>   </a:t>
            </a:r>
            <a:br>
              <a:rPr lang="en-US" sz="2900" dirty="0" smtClean="0"/>
            </a:br>
            <a:r>
              <a:rPr lang="en-US" sz="2900" dirty="0" smtClean="0"/>
              <a:t>           high </a:t>
            </a:r>
            <a:r>
              <a:rPr lang="en-US" sz="2900" dirty="0"/>
              <a:t>school biology class. </a:t>
            </a:r>
            <a:r>
              <a:rPr lang="en-US" sz="2900" i="1" dirty="0"/>
              <a:t>Research in Science Education,</a:t>
            </a:r>
            <a:r>
              <a:rPr lang="en-US" sz="2900" dirty="0"/>
              <a:t> </a:t>
            </a:r>
            <a:r>
              <a:rPr lang="en-US" sz="2900" i="1" dirty="0"/>
              <a:t>37</a:t>
            </a:r>
            <a:r>
              <a:rPr lang="en-US" sz="2900" dirty="0"/>
              <a:t>, </a:t>
            </a:r>
            <a:r>
              <a:rPr lang="en-US" sz="2900" dirty="0" smtClean="0"/>
              <a:t>1–16</a:t>
            </a:r>
            <a:endParaRPr lang="en-US" sz="2900" dirty="0"/>
          </a:p>
          <a:p>
            <a:pPr marL="0" indent="0">
              <a:buNone/>
            </a:pPr>
            <a:r>
              <a:rPr lang="en-US" sz="2900" dirty="0"/>
              <a:t>Christiansen, C. H., Baum, C. M., &amp; Bass-Haugen, J. (2005). </a:t>
            </a:r>
            <a:r>
              <a:rPr lang="en-US" sz="2900" i="1" dirty="0"/>
              <a:t>Occupational Therapy; </a:t>
            </a:r>
            <a:endParaRPr lang="en-US" sz="2900" dirty="0"/>
          </a:p>
          <a:p>
            <a:pPr marL="0" indent="0">
              <a:buNone/>
            </a:pPr>
            <a:r>
              <a:rPr lang="en-US" sz="2900" i="1" dirty="0" smtClean="0"/>
              <a:t>            Performance</a:t>
            </a:r>
            <a:r>
              <a:rPr lang="en-US" sz="2900" i="1" dirty="0"/>
              <a:t>, Participation, and Well-Being.</a:t>
            </a:r>
            <a:r>
              <a:rPr lang="en-US" sz="2900" dirty="0"/>
              <a:t> </a:t>
            </a:r>
            <a:r>
              <a:rPr lang="en-US" sz="2900" dirty="0" err="1"/>
              <a:t>Thorofare</a:t>
            </a:r>
            <a:r>
              <a:rPr lang="en-US" sz="2900" dirty="0"/>
              <a:t>, NJ: Slack Inc. </a:t>
            </a:r>
            <a:endParaRPr lang="en-US" sz="2900" dirty="0" smtClean="0"/>
          </a:p>
          <a:p>
            <a:pPr marL="0" indent="0">
              <a:buNone/>
            </a:pPr>
            <a:r>
              <a:rPr lang="en-US" sz="2900" dirty="0" err="1"/>
              <a:t>Donker</a:t>
            </a:r>
            <a:r>
              <a:rPr lang="en-US" sz="2900" dirty="0"/>
              <a:t>, A.S. (2014). Effectiveness of learning strategy instruction on academic performance: A </a:t>
            </a:r>
            <a:r>
              <a:rPr lang="en-US" sz="2900" dirty="0" smtClean="0"/>
              <a:t/>
            </a:r>
            <a:br>
              <a:rPr lang="en-US" sz="2900" dirty="0" smtClean="0"/>
            </a:br>
            <a:r>
              <a:rPr lang="en-US" sz="2900" dirty="0" smtClean="0"/>
              <a:t>             meta-analysis </a:t>
            </a:r>
            <a:r>
              <a:rPr lang="en-US" sz="2900" dirty="0"/>
              <a:t>Educational research review. 11, 1-26, ISSN: 1747-938X V DOI: </a:t>
            </a:r>
          </a:p>
          <a:p>
            <a:pPr marL="0" indent="0">
              <a:buNone/>
            </a:pPr>
            <a:r>
              <a:rPr lang="en-US" sz="2900" dirty="0" smtClean="0"/>
              <a:t>       </a:t>
            </a:r>
            <a:r>
              <a:rPr lang="en-US" sz="2900" dirty="0"/>
              <a:t> </a:t>
            </a:r>
            <a:r>
              <a:rPr lang="en-US" sz="2900" dirty="0" smtClean="0"/>
              <a:t>      10.1016/j.edurev.2013.11.002 </a:t>
            </a:r>
            <a:endParaRPr lang="en-US" sz="2900" dirty="0"/>
          </a:p>
          <a:p>
            <a:pPr marL="0" indent="0">
              <a:buNone/>
            </a:pPr>
            <a:r>
              <a:rPr lang="en-US" sz="2900" dirty="0" smtClean="0"/>
              <a:t>Ender</a:t>
            </a:r>
            <a:r>
              <a:rPr lang="en-US" sz="2900" dirty="0"/>
              <a:t>, S. C. &amp; </a:t>
            </a:r>
            <a:r>
              <a:rPr lang="en-US" sz="2900" dirty="0" err="1"/>
              <a:t>Wilkie</a:t>
            </a:r>
            <a:r>
              <a:rPr lang="en-US" sz="2900" dirty="0"/>
              <a:t>, C. J. (2000). Advising students with special needs. In V. N. Gordon &amp; W. R. </a:t>
            </a:r>
            <a:r>
              <a:rPr lang="en-US" sz="2900" dirty="0" smtClean="0"/>
              <a:t/>
            </a:r>
            <a:br>
              <a:rPr lang="en-US" sz="2900" dirty="0" smtClean="0"/>
            </a:br>
            <a:r>
              <a:rPr lang="en-US" sz="2900" dirty="0" smtClean="0"/>
              <a:t>             </a:t>
            </a:r>
            <a:r>
              <a:rPr lang="en-US" sz="2900" dirty="0" err="1" smtClean="0"/>
              <a:t>Habley</a:t>
            </a:r>
            <a:r>
              <a:rPr lang="en-US" sz="2900" dirty="0" smtClean="0"/>
              <a:t> </a:t>
            </a:r>
            <a:r>
              <a:rPr lang="en-US" sz="2900" dirty="0"/>
              <a:t>(Eds.), Academic advising: A comprehensive handbook (pp. 118–143). San </a:t>
            </a:r>
            <a:r>
              <a:rPr lang="en-US" sz="2900" dirty="0" smtClean="0"/>
              <a:t/>
            </a:r>
            <a:br>
              <a:rPr lang="en-US" sz="2900" dirty="0" smtClean="0"/>
            </a:br>
            <a:r>
              <a:rPr lang="en-US" sz="2900" dirty="0" smtClean="0"/>
              <a:t>             Francisco</a:t>
            </a:r>
            <a:r>
              <a:rPr lang="en-US" sz="2900" dirty="0"/>
              <a:t>, CA: </a:t>
            </a:r>
            <a:r>
              <a:rPr lang="en-US" sz="2900" dirty="0" err="1" smtClean="0"/>
              <a:t>Jossey</a:t>
            </a:r>
            <a:r>
              <a:rPr lang="en-US" sz="2900" dirty="0" smtClean="0"/>
              <a:t>-Bass</a:t>
            </a:r>
          </a:p>
          <a:p>
            <a:pPr marL="0" indent="0">
              <a:buNone/>
            </a:pPr>
            <a:r>
              <a:rPr lang="en-US" sz="2900" dirty="0" err="1"/>
              <a:t>Flavell</a:t>
            </a:r>
            <a:r>
              <a:rPr lang="en-US" sz="2900" dirty="0"/>
              <a:t> JH</a:t>
            </a:r>
            <a:r>
              <a:rPr lang="en-US" sz="2900" dirty="0" smtClean="0"/>
              <a:t>. (1985)  Cognitive Development.  Englewood Cliffs, NJ: Prentiss-Hall</a:t>
            </a:r>
          </a:p>
          <a:p>
            <a:pPr marL="0" indent="0">
              <a:buNone/>
            </a:pPr>
            <a:r>
              <a:rPr lang="en-US" sz="2900" dirty="0"/>
              <a:t>Hattie, J. (2012). </a:t>
            </a:r>
            <a:r>
              <a:rPr lang="en-US" sz="2900" i="1" dirty="0"/>
              <a:t>Visible learning for teachers</a:t>
            </a:r>
            <a:r>
              <a:rPr lang="en-US" sz="2900" dirty="0"/>
              <a:t>: </a:t>
            </a:r>
            <a:r>
              <a:rPr lang="en-US" sz="2900" i="1" dirty="0"/>
              <a:t>Maximizing impact on learning</a:t>
            </a:r>
            <a:r>
              <a:rPr lang="en-US" sz="2900" dirty="0"/>
              <a:t>. London: Routledge. </a:t>
            </a:r>
            <a:r>
              <a:rPr lang="en-US" sz="2900" dirty="0" smtClean="0"/>
              <a:t/>
            </a:r>
            <a:br>
              <a:rPr lang="en-US" sz="2900" dirty="0" smtClean="0"/>
            </a:br>
            <a:r>
              <a:rPr lang="en-US" sz="2900" dirty="0" smtClean="0"/>
              <a:t>             Chicago </a:t>
            </a:r>
            <a:endParaRPr lang="en-US" sz="5800" dirty="0"/>
          </a:p>
          <a:p>
            <a:pPr marL="0" indent="0">
              <a:buNone/>
            </a:pPr>
            <a:r>
              <a:rPr lang="en-US" sz="2900" dirty="0" err="1"/>
              <a:t>Lindsay,R</a:t>
            </a:r>
            <a:r>
              <a:rPr lang="en-US" sz="2900" dirty="0"/>
              <a:t>. V., </a:t>
            </a:r>
            <a:r>
              <a:rPr lang="en-US" sz="2900" dirty="0" err="1"/>
              <a:t>Shroyer</a:t>
            </a:r>
            <a:r>
              <a:rPr lang="en-US" sz="2900" dirty="0"/>
              <a:t>, J.D., </a:t>
            </a:r>
            <a:r>
              <a:rPr lang="en-US" sz="2900" dirty="0" err="1"/>
              <a:t>Pashler</a:t>
            </a:r>
            <a:r>
              <a:rPr lang="en-US" sz="2900" dirty="0"/>
              <a:t>, H., &amp; </a:t>
            </a:r>
            <a:r>
              <a:rPr lang="en-US" sz="2900" dirty="0" err="1"/>
              <a:t>Mozer</a:t>
            </a:r>
            <a:r>
              <a:rPr lang="en-US" sz="2900" dirty="0"/>
              <a:t>, M.C. (2014) Improving Students’ Long Term </a:t>
            </a:r>
            <a:r>
              <a:rPr lang="en-US" sz="2900" dirty="0" smtClean="0"/>
              <a:t/>
            </a:r>
            <a:br>
              <a:rPr lang="en-US" sz="2900" dirty="0" smtClean="0"/>
            </a:br>
            <a:r>
              <a:rPr lang="en-US" sz="2900" dirty="0" smtClean="0"/>
              <a:t>             Knowledge </a:t>
            </a:r>
            <a:r>
              <a:rPr lang="en-US" sz="2900" dirty="0"/>
              <a:t>Retention through Personalized Review. Psychological Science. 25, 3,  639-647.  </a:t>
            </a:r>
            <a:r>
              <a:rPr lang="en-US" sz="2900" dirty="0" smtClean="0"/>
              <a:t/>
            </a:r>
            <a:br>
              <a:rPr lang="en-US" sz="2900" dirty="0" smtClean="0"/>
            </a:br>
            <a:r>
              <a:rPr lang="en-US" sz="2900" dirty="0" smtClean="0"/>
              <a:t>             Sagepub.com</a:t>
            </a:r>
            <a:r>
              <a:rPr lang="en-US" sz="2900" dirty="0"/>
              <a:t>. DOI: </a:t>
            </a:r>
            <a:r>
              <a:rPr lang="en-US" sz="2900" dirty="0" smtClean="0"/>
              <a:t>10.1177/0956797613504302</a:t>
            </a:r>
            <a:endParaRPr lang="en-US" sz="2900" dirty="0"/>
          </a:p>
          <a:p>
            <a:pPr marL="0" indent="0">
              <a:buNone/>
            </a:pPr>
            <a:r>
              <a:rPr lang="en-US" sz="2900" dirty="0" err="1"/>
              <a:t>Lorin</a:t>
            </a:r>
            <a:r>
              <a:rPr lang="en-US" sz="2900" dirty="0"/>
              <a:t> W. Anderson, </a:t>
            </a:r>
            <a:r>
              <a:rPr lang="en-US" sz="2900" dirty="0" err="1"/>
              <a:t>Krathwohl</a:t>
            </a:r>
            <a:r>
              <a:rPr lang="en-US" sz="2900" dirty="0"/>
              <a:t>, D.R. (</a:t>
            </a:r>
            <a:r>
              <a:rPr lang="en-US" sz="2900" dirty="0" err="1"/>
              <a:t>eds</a:t>
            </a:r>
            <a:r>
              <a:rPr lang="en-US" sz="2900" dirty="0"/>
              <a:t>). (2001).  A taxonomy for learning, teaching, and </a:t>
            </a:r>
            <a:r>
              <a:rPr lang="en-US" sz="2900" dirty="0" smtClean="0"/>
              <a:t/>
            </a:r>
            <a:br>
              <a:rPr lang="en-US" sz="2900" dirty="0" smtClean="0"/>
            </a:br>
            <a:r>
              <a:rPr lang="en-US" sz="2900" dirty="0" smtClean="0"/>
              <a:t>              assessing </a:t>
            </a:r>
            <a:r>
              <a:rPr lang="en-US" sz="2900" dirty="0"/>
              <a:t>: a </a:t>
            </a:r>
            <a:r>
              <a:rPr lang="en-US" sz="2900" dirty="0" smtClean="0"/>
              <a:t>revision </a:t>
            </a:r>
            <a:r>
              <a:rPr lang="en-US" sz="2900" dirty="0"/>
              <a:t>of Bloom's taxonomy of educational objectives. New York: Longman. </a:t>
            </a:r>
            <a:r>
              <a:rPr lang="en-US" sz="2900" b="1" dirty="0"/>
              <a:t> </a:t>
            </a:r>
            <a:r>
              <a:rPr lang="en-US" sz="2900" b="1" dirty="0" smtClean="0"/>
              <a:t/>
            </a:r>
            <a:br>
              <a:rPr lang="en-US" sz="2900" b="1" dirty="0" smtClean="0"/>
            </a:br>
            <a:r>
              <a:rPr lang="en-US" sz="2900" b="1" dirty="0" smtClean="0"/>
              <a:t>              </a:t>
            </a:r>
            <a:r>
              <a:rPr lang="en-US" sz="2900" dirty="0" smtClean="0"/>
              <a:t>ISBN0321084055</a:t>
            </a:r>
            <a:endParaRPr lang="en-US" sz="2900" dirty="0"/>
          </a:p>
          <a:p>
            <a:endParaRPr lang="en-US" sz="2900" dirty="0"/>
          </a:p>
          <a:p>
            <a:endParaRPr lang="en-US" sz="1800" dirty="0"/>
          </a:p>
        </p:txBody>
      </p:sp>
    </p:spTree>
    <p:extLst>
      <p:ext uri="{BB962C8B-B14F-4D97-AF65-F5344CB8AC3E}">
        <p14:creationId xmlns:p14="http://schemas.microsoft.com/office/powerpoint/2010/main" val="4034263266"/>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19050"/>
            <a:ext cx="8229600" cy="552450"/>
          </a:xfrm>
        </p:spPr>
        <p:txBody>
          <a:bodyPr>
            <a:normAutofit fontScale="90000"/>
          </a:bodyPr>
          <a:lstStyle/>
          <a:p>
            <a:r>
              <a:rPr lang="en-US" sz="3200" dirty="0" smtClean="0"/>
              <a:t>REFERENCES</a:t>
            </a:r>
            <a:endParaRPr lang="en-US" sz="3200" dirty="0"/>
          </a:p>
        </p:txBody>
      </p:sp>
      <p:sp>
        <p:nvSpPr>
          <p:cNvPr id="3" name="Content Placeholder 2"/>
          <p:cNvSpPr>
            <a:spLocks noGrp="1"/>
          </p:cNvSpPr>
          <p:nvPr>
            <p:ph idx="1"/>
          </p:nvPr>
        </p:nvSpPr>
        <p:spPr>
          <a:xfrm>
            <a:off x="457200" y="457200"/>
            <a:ext cx="8229600" cy="6400800"/>
          </a:xfrm>
        </p:spPr>
        <p:txBody>
          <a:bodyPr>
            <a:noAutofit/>
          </a:bodyPr>
          <a:lstStyle/>
          <a:p>
            <a:pPr marL="0" indent="0">
              <a:buNone/>
            </a:pPr>
            <a:r>
              <a:rPr lang="en-US" sz="1600" dirty="0" smtClean="0"/>
              <a:t> Sternberg </a:t>
            </a:r>
            <a:r>
              <a:rPr lang="en-US" sz="1600" dirty="0"/>
              <a:t>RJ. Beyond IQ: a </a:t>
            </a:r>
            <a:r>
              <a:rPr lang="en-US" sz="1600" dirty="0" err="1"/>
              <a:t>triarchic</a:t>
            </a:r>
            <a:r>
              <a:rPr lang="en-US" sz="1600" dirty="0"/>
              <a:t> theory of human intelligence. Cambridge, UK: Cambridge </a:t>
            </a:r>
            <a:r>
              <a:rPr lang="en-US" sz="1600" dirty="0" smtClean="0"/>
              <a:t>     </a:t>
            </a:r>
          </a:p>
          <a:p>
            <a:pPr marL="0" indent="0">
              <a:buNone/>
            </a:pPr>
            <a:r>
              <a:rPr lang="en-US" sz="1600" dirty="0"/>
              <a:t> </a:t>
            </a:r>
            <a:r>
              <a:rPr lang="en-US" sz="1600" dirty="0" smtClean="0"/>
              <a:t>        University </a:t>
            </a:r>
            <a:r>
              <a:rPr lang="en-US" sz="1600" dirty="0"/>
              <a:t>Press; 1985. pp. </a:t>
            </a:r>
            <a:r>
              <a:rPr lang="en-US" sz="1600" dirty="0" smtClean="0"/>
              <a:t>43–118</a:t>
            </a:r>
            <a:endParaRPr lang="en-US" sz="1600" dirty="0"/>
          </a:p>
          <a:p>
            <a:pPr marL="0" indent="0">
              <a:buNone/>
            </a:pPr>
            <a:r>
              <a:rPr lang="en-US" sz="1600" dirty="0" smtClean="0"/>
              <a:t>Tinto</a:t>
            </a:r>
            <a:r>
              <a:rPr lang="en-US" sz="1600" dirty="0"/>
              <a:t>, V. (July 2004). Student Retention and Graduation: Facing the Truth, Living With the </a:t>
            </a:r>
            <a:r>
              <a:rPr lang="en-US" sz="1600" dirty="0" smtClean="0"/>
              <a:t>      </a:t>
            </a:r>
            <a:br>
              <a:rPr lang="en-US" sz="1600" dirty="0" smtClean="0"/>
            </a:br>
            <a:r>
              <a:rPr lang="en-US" sz="1600" dirty="0" smtClean="0"/>
              <a:t>          Consequences</a:t>
            </a:r>
            <a:r>
              <a:rPr lang="en-US" sz="1600" dirty="0"/>
              <a:t>. The </a:t>
            </a:r>
            <a:r>
              <a:rPr lang="en-US" sz="1600" dirty="0" smtClean="0"/>
              <a:t>Pell Institute</a:t>
            </a:r>
            <a:br>
              <a:rPr lang="en-US" sz="1600" dirty="0" smtClean="0"/>
            </a:br>
            <a:r>
              <a:rPr lang="en-US" sz="1600" dirty="0" smtClean="0"/>
              <a:t>          http</a:t>
            </a:r>
            <a:r>
              <a:rPr lang="en-US" sz="1600" dirty="0"/>
              <a:t>://</a:t>
            </a:r>
            <a:r>
              <a:rPr lang="en-US" sz="1600" dirty="0" smtClean="0"/>
              <a:t>www.pellinstitute.org/tinto/TintoOccasionalPaperRetention.pdf</a:t>
            </a:r>
            <a:endParaRPr lang="en-US" sz="1600" dirty="0"/>
          </a:p>
          <a:p>
            <a:pPr marL="0" indent="0">
              <a:buNone/>
            </a:pPr>
            <a:r>
              <a:rPr lang="en-US" sz="1600" dirty="0" smtClean="0"/>
              <a:t>Sickles</a:t>
            </a:r>
            <a:r>
              <a:rPr lang="en-US" sz="1600" dirty="0"/>
              <a:t>, A. R. (2004). Advising first-generation students. NACADA Clearinghouse of Academic </a:t>
            </a:r>
            <a:r>
              <a:rPr lang="en-US" sz="1600" dirty="0" smtClean="0"/>
              <a:t/>
            </a:r>
            <a:br>
              <a:rPr lang="en-US" sz="1600" dirty="0" smtClean="0"/>
            </a:br>
            <a:r>
              <a:rPr lang="en-US" sz="1600" dirty="0" smtClean="0"/>
              <a:t>          Advising </a:t>
            </a:r>
            <a:r>
              <a:rPr lang="en-US" sz="1600" dirty="0"/>
              <a:t>Resources. Retrieved from </a:t>
            </a:r>
            <a:r>
              <a:rPr lang="en-US" sz="1600" dirty="0" smtClean="0"/>
              <a:t/>
            </a:r>
            <a:br>
              <a:rPr lang="en-US" sz="1600" dirty="0" smtClean="0"/>
            </a:br>
            <a:r>
              <a:rPr lang="en-US" sz="1600" dirty="0" smtClean="0"/>
              <a:t>          </a:t>
            </a:r>
            <a:r>
              <a:rPr lang="en-US" sz="1600" dirty="0" smtClean="0">
                <a:hlinkClick r:id="rId3"/>
              </a:rPr>
              <a:t>http</a:t>
            </a:r>
            <a:r>
              <a:rPr lang="en-US" sz="1600" dirty="0">
                <a:hlinkClick r:id="rId3"/>
              </a:rPr>
              <a:t>://</a:t>
            </a:r>
            <a:r>
              <a:rPr lang="en-US" sz="1600" dirty="0" smtClean="0">
                <a:hlinkClick r:id="rId3"/>
              </a:rPr>
              <a:t>www.nacada.ksu.edu/Resources/Clearinghouse/View-Articles/First-generation-</a:t>
            </a:r>
            <a:br>
              <a:rPr lang="en-US" sz="1600" dirty="0" smtClean="0">
                <a:hlinkClick r:id="rId3"/>
              </a:rPr>
            </a:br>
            <a:r>
              <a:rPr lang="en-US" sz="1600" i="1" dirty="0" smtClean="0">
                <a:hlinkClick r:id="rId3"/>
              </a:rPr>
              <a:t>        </a:t>
            </a:r>
            <a:r>
              <a:rPr lang="en-US" sz="1600" dirty="0" smtClean="0">
                <a:hlinkClick r:id="rId3"/>
              </a:rPr>
              <a:t>  students.aspx</a:t>
            </a:r>
            <a:endParaRPr lang="en-US" sz="1600" dirty="0"/>
          </a:p>
          <a:p>
            <a:pPr marL="0" indent="0">
              <a:buNone/>
            </a:pPr>
            <a:r>
              <a:rPr lang="en-US" sz="1600" dirty="0"/>
              <a:t>Stone, M.E. &amp; Jacobs, G. (</a:t>
            </a:r>
            <a:r>
              <a:rPr lang="en-US" sz="1600" dirty="0" err="1"/>
              <a:t>Eds</a:t>
            </a:r>
            <a:r>
              <a:rPr lang="en-US" sz="1600" dirty="0"/>
              <a:t>) (2006).  </a:t>
            </a:r>
            <a:r>
              <a:rPr lang="en-US" sz="1600" i="1" dirty="0"/>
              <a:t>Supplemental Instruction: New Visions for Empowering </a:t>
            </a:r>
            <a:r>
              <a:rPr lang="en-US" sz="1600" i="1" dirty="0" smtClean="0"/>
              <a:t/>
            </a:r>
            <a:br>
              <a:rPr lang="en-US" sz="1600" i="1" dirty="0" smtClean="0"/>
            </a:br>
            <a:r>
              <a:rPr lang="en-US" sz="1600" i="1" dirty="0" smtClean="0"/>
              <a:t>           Student  </a:t>
            </a:r>
            <a:r>
              <a:rPr lang="en-US" sz="1600" i="1" dirty="0"/>
              <a:t>Learning</a:t>
            </a:r>
            <a:r>
              <a:rPr lang="en-US" sz="1600" dirty="0"/>
              <a:t>, </a:t>
            </a:r>
            <a:r>
              <a:rPr lang="en-US" sz="1600" i="1" dirty="0"/>
              <a:t>Number 106</a:t>
            </a:r>
            <a:r>
              <a:rPr lang="en-US" sz="1600" dirty="0"/>
              <a:t>. San Francisco: </a:t>
            </a:r>
            <a:r>
              <a:rPr lang="en-US" sz="1600" dirty="0" err="1" smtClean="0"/>
              <a:t>Jossey-Bass.IBSN</a:t>
            </a:r>
            <a:r>
              <a:rPr lang="en-US" sz="1600" dirty="0" smtClean="0"/>
              <a:t> 978-0-7879-860-3</a:t>
            </a:r>
            <a:endParaRPr lang="en-US" sz="1600" dirty="0"/>
          </a:p>
          <a:p>
            <a:pPr marL="0" indent="0">
              <a:buNone/>
            </a:pPr>
            <a:r>
              <a:rPr lang="en-US" sz="1600" dirty="0" err="1"/>
              <a:t>Schunk</a:t>
            </a:r>
            <a:r>
              <a:rPr lang="en-US" sz="1600" dirty="0"/>
              <a:t>, D. H. (2015). </a:t>
            </a:r>
            <a:r>
              <a:rPr lang="en-US" sz="1600" i="1" dirty="0"/>
              <a:t>Learning theories: an educational perspective</a:t>
            </a:r>
            <a:r>
              <a:rPr lang="en-US" sz="1600" dirty="0"/>
              <a:t> (7</a:t>
            </a:r>
            <a:r>
              <a:rPr lang="en-US" sz="1600" baseline="30000" dirty="0"/>
              <a:t>th</a:t>
            </a:r>
            <a:r>
              <a:rPr lang="en-US" sz="1600" dirty="0"/>
              <a:t> edition). Addle River, NJ: </a:t>
            </a:r>
            <a:r>
              <a:rPr lang="en-US" sz="1600" dirty="0" smtClean="0"/>
              <a:t/>
            </a:r>
            <a:br>
              <a:rPr lang="en-US" sz="1600" dirty="0" smtClean="0"/>
            </a:br>
            <a:r>
              <a:rPr lang="en-US" sz="1600" dirty="0" smtClean="0"/>
              <a:t>            Prentice-Hall</a:t>
            </a:r>
            <a:r>
              <a:rPr lang="en-US" sz="1600" dirty="0"/>
              <a:t>, Pearson . ISBN-13: 978-0134013480 ISBN-10: 0134013484 </a:t>
            </a:r>
            <a:endParaRPr lang="en-US" sz="1600" dirty="0" smtClean="0"/>
          </a:p>
          <a:p>
            <a:pPr marL="0" indent="0">
              <a:buNone/>
            </a:pPr>
            <a:r>
              <a:rPr lang="en-US" sz="1600" dirty="0"/>
              <a:t>Wang, M.-T., &amp; Eccles, J. S. (2012a). Adolescent behavioral, emotional, and cognitive engagement </a:t>
            </a:r>
            <a:r>
              <a:rPr lang="en-US" sz="1600" dirty="0" smtClean="0"/>
              <a:t/>
            </a:r>
            <a:br>
              <a:rPr lang="en-US" sz="1600" dirty="0" smtClean="0"/>
            </a:br>
            <a:r>
              <a:rPr lang="en-US" sz="1600" dirty="0" smtClean="0"/>
              <a:t>            trajectories </a:t>
            </a:r>
            <a:r>
              <a:rPr lang="en-US" sz="1600" dirty="0"/>
              <a:t>in school and their differential relations to educational success. Journal of </a:t>
            </a:r>
            <a:r>
              <a:rPr lang="en-US" sz="1600" dirty="0" smtClean="0"/>
              <a:t/>
            </a:r>
            <a:br>
              <a:rPr lang="en-US" sz="1600" dirty="0" smtClean="0"/>
            </a:br>
            <a:r>
              <a:rPr lang="en-US" sz="1600" dirty="0" smtClean="0"/>
              <a:t>            Research </a:t>
            </a:r>
            <a:r>
              <a:rPr lang="en-US" sz="1600" dirty="0"/>
              <a:t>on Adolescence, 22, 31–39. </a:t>
            </a:r>
            <a:r>
              <a:rPr lang="en-US" sz="1600" dirty="0" smtClean="0"/>
              <a:t>doi:10.1111/j.1532-7795.2011.00753.x</a:t>
            </a:r>
            <a:endParaRPr lang="en-US" sz="1600" dirty="0"/>
          </a:p>
          <a:p>
            <a:pPr marL="0" indent="0">
              <a:buNone/>
            </a:pPr>
            <a:r>
              <a:rPr lang="en-US" sz="1600" dirty="0" err="1" smtClean="0"/>
              <a:t>Wisker</a:t>
            </a:r>
            <a:r>
              <a:rPr lang="en-US" sz="1600" dirty="0" smtClean="0"/>
              <a:t>, G., Exley, K., Antoniou, M. &amp; Ridley, P. (2008).  Working One-to-One with Students. New </a:t>
            </a:r>
            <a:br>
              <a:rPr lang="en-US" sz="1600" dirty="0" smtClean="0"/>
            </a:br>
            <a:r>
              <a:rPr lang="en-US" sz="1600" dirty="0" smtClean="0"/>
              <a:t>            York, NY: Routledge.</a:t>
            </a:r>
          </a:p>
          <a:p>
            <a:pPr marL="0" indent="0">
              <a:buNone/>
            </a:pPr>
            <a:r>
              <a:rPr lang="en-US" sz="1600" dirty="0" err="1" smtClean="0"/>
              <a:t>Wernsbach</a:t>
            </a:r>
            <a:r>
              <a:rPr lang="en-US" sz="1600" dirty="0" smtClean="0"/>
              <a:t>, B.M., Crowley, S.L., Bates, S.C., &amp; </a:t>
            </a:r>
            <a:r>
              <a:rPr lang="en-US" sz="1600" dirty="0" err="1" smtClean="0"/>
              <a:t>Rosethal</a:t>
            </a:r>
            <a:r>
              <a:rPr lang="en-US" sz="1600" dirty="0" smtClean="0"/>
              <a:t>, C, (2014). Study Skills Course Impact on </a:t>
            </a:r>
            <a:br>
              <a:rPr lang="en-US" sz="1600" dirty="0" smtClean="0"/>
            </a:br>
            <a:r>
              <a:rPr lang="en-US" sz="1600" dirty="0" smtClean="0"/>
              <a:t>            Academic Self-</a:t>
            </a:r>
            <a:r>
              <a:rPr lang="en-US" sz="1600" dirty="0" err="1" smtClean="0"/>
              <a:t>Efficiacy</a:t>
            </a:r>
            <a:r>
              <a:rPr lang="en-US" sz="1600" dirty="0" smtClean="0"/>
              <a:t>.  </a:t>
            </a:r>
            <a:r>
              <a:rPr lang="en-US" sz="1600" i="1" dirty="0" smtClean="0"/>
              <a:t>Journal of Developmental Education, </a:t>
            </a:r>
            <a:r>
              <a:rPr lang="en-US" sz="1600" dirty="0" smtClean="0"/>
              <a:t>37, 3, 14-33.</a:t>
            </a:r>
            <a:endParaRPr lang="en-US" sz="1600" dirty="0"/>
          </a:p>
          <a:p>
            <a:endParaRPr lang="en-US" sz="1600" dirty="0"/>
          </a:p>
        </p:txBody>
      </p:sp>
    </p:spTree>
    <p:extLst>
      <p:ext uri="{BB962C8B-B14F-4D97-AF65-F5344CB8AC3E}">
        <p14:creationId xmlns:p14="http://schemas.microsoft.com/office/powerpoint/2010/main" val="1645228896"/>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a:xfrm>
            <a:off x="457200" y="274638"/>
            <a:ext cx="8229600" cy="1020762"/>
          </a:xfrm>
        </p:spPr>
        <p:txBody>
          <a:bodyPr>
            <a:normAutofit fontScale="90000"/>
          </a:bodyPr>
          <a:lstStyle/>
          <a:p>
            <a:r>
              <a:rPr lang="en-US" b="1" dirty="0" smtClean="0"/>
              <a:t>Mary’s early </a:t>
            </a:r>
            <a:r>
              <a:rPr lang="en-US" b="1" dirty="0"/>
              <a:t>a</a:t>
            </a:r>
            <a:r>
              <a:rPr lang="en-US" b="1" dirty="0" smtClean="0"/>
              <a:t>cademic performance</a:t>
            </a:r>
            <a:endParaRPr lang="en-US" b="1" dirty="0"/>
          </a:p>
        </p:txBody>
      </p:sp>
      <p:sp>
        <p:nvSpPr>
          <p:cNvPr id="8" name="Content Placeholder 7"/>
          <p:cNvSpPr>
            <a:spLocks noGrp="1"/>
          </p:cNvSpPr>
          <p:nvPr>
            <p:ph idx="1"/>
          </p:nvPr>
        </p:nvSpPr>
        <p:spPr>
          <a:xfrm>
            <a:off x="3124200" y="1600204"/>
            <a:ext cx="5562600" cy="4525963"/>
          </a:xfrm>
        </p:spPr>
        <p:txBody>
          <a:bodyPr>
            <a:normAutofit lnSpcReduction="10000"/>
          </a:bodyPr>
          <a:lstStyle/>
          <a:p>
            <a:r>
              <a:rPr lang="en-US" dirty="0" smtClean="0"/>
              <a:t>Despite great effort, Mary fell below the required GPA of 3.00 (1st semester).</a:t>
            </a:r>
          </a:p>
          <a:p>
            <a:endParaRPr lang="en-US" dirty="0"/>
          </a:p>
          <a:p>
            <a:r>
              <a:rPr lang="en-US" dirty="0" smtClean="0"/>
              <a:t>Mary sought learning support from the Writing Center and was referred by her advisor for occupation-based  </a:t>
            </a:r>
            <a:r>
              <a:rPr lang="en-US" dirty="0"/>
              <a:t>l</a:t>
            </a:r>
            <a:r>
              <a:rPr lang="en-US" dirty="0" smtClean="0"/>
              <a:t>earning support.</a:t>
            </a:r>
            <a:endParaRPr lang="en-US" dirty="0"/>
          </a:p>
        </p:txBody>
      </p:sp>
      <p:pic>
        <p:nvPicPr>
          <p:cNvPr id="9"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t="35525" r="79241" b="10177"/>
          <a:stretch/>
        </p:blipFill>
        <p:spPr bwMode="auto">
          <a:xfrm>
            <a:off x="838200" y="1999142"/>
            <a:ext cx="1420697" cy="36973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0" name="Straight Connector 9"/>
          <p:cNvCxnSpPr/>
          <p:nvPr/>
        </p:nvCxnSpPr>
        <p:spPr>
          <a:xfrm>
            <a:off x="1371600" y="1314450"/>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55769936"/>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457200"/>
            <a:ext cx="8229600" cy="1600200"/>
          </a:xfrm>
        </p:spPr>
        <p:txBody>
          <a:bodyPr>
            <a:normAutofit/>
          </a:bodyPr>
          <a:lstStyle/>
          <a:p>
            <a:r>
              <a:rPr lang="en-US" dirty="0" smtClean="0"/>
              <a:t> </a:t>
            </a:r>
            <a:r>
              <a:rPr lang="en-US" b="1" dirty="0" smtClean="0"/>
              <a:t>Mary is like other some students </a:t>
            </a:r>
            <a:br>
              <a:rPr lang="en-US" b="1" dirty="0" smtClean="0"/>
            </a:br>
            <a:endParaRPr lang="en-US" b="1" dirty="0"/>
          </a:p>
        </p:txBody>
      </p:sp>
      <p:sp>
        <p:nvSpPr>
          <p:cNvPr id="3" name="Content Placeholder 2"/>
          <p:cNvSpPr>
            <a:spLocks noGrp="1"/>
          </p:cNvSpPr>
          <p:nvPr>
            <p:ph idx="1"/>
          </p:nvPr>
        </p:nvSpPr>
        <p:spPr>
          <a:xfrm>
            <a:off x="1524000" y="2058986"/>
            <a:ext cx="7391400" cy="4525963"/>
          </a:xfrm>
        </p:spPr>
        <p:txBody>
          <a:bodyPr>
            <a:noAutofit/>
          </a:bodyPr>
          <a:lstStyle/>
          <a:p>
            <a:pPr marL="0" indent="0">
              <a:buNone/>
            </a:pPr>
            <a:r>
              <a:rPr lang="en-US" sz="2800" dirty="0"/>
              <a:t>w</a:t>
            </a:r>
            <a:r>
              <a:rPr lang="en-US" sz="2800" dirty="0" smtClean="0"/>
              <a:t>ho have succeeded in earlier academics, some with or without support and have inconsistent learning </a:t>
            </a:r>
            <a:r>
              <a:rPr lang="en-US" sz="2800" dirty="0"/>
              <a:t>habits (</a:t>
            </a:r>
            <a:r>
              <a:rPr lang="en-US" sz="2800" dirty="0" err="1" smtClean="0"/>
              <a:t>Wisker</a:t>
            </a:r>
            <a:r>
              <a:rPr lang="en-US" sz="2800" dirty="0" smtClean="0"/>
              <a:t>,  et al, 2008) </a:t>
            </a:r>
          </a:p>
          <a:p>
            <a:pPr marL="0" indent="0">
              <a:buNone/>
            </a:pPr>
            <a:endParaRPr lang="en-US" sz="2800" dirty="0" smtClean="0"/>
          </a:p>
          <a:p>
            <a:pPr marL="0" indent="0">
              <a:buNone/>
            </a:pPr>
            <a:r>
              <a:rPr lang="en-US" sz="2800" dirty="0"/>
              <a:t>b</a:t>
            </a:r>
            <a:r>
              <a:rPr lang="en-US" sz="2800" dirty="0" smtClean="0"/>
              <a:t>ut may  not be  prepared for the rigor or expectations of professional education  </a:t>
            </a:r>
          </a:p>
          <a:p>
            <a:pPr marL="0" indent="0">
              <a:buNone/>
            </a:pPr>
            <a:endParaRPr lang="en-US" sz="2800" dirty="0" smtClean="0"/>
          </a:p>
          <a:p>
            <a:pPr marL="0" indent="0">
              <a:buNone/>
            </a:pPr>
            <a:r>
              <a:rPr lang="en-US" sz="2800" dirty="0"/>
              <a:t>a</a:t>
            </a:r>
            <a:r>
              <a:rPr lang="en-US" sz="2800" dirty="0" smtClean="0"/>
              <a:t>nd may need help to further develop one or more academic skills needed in occupational therapy education.</a:t>
            </a:r>
            <a:endParaRPr lang="en-US" sz="2800" dirty="0"/>
          </a:p>
        </p:txBody>
      </p:sp>
      <p:pic>
        <p:nvPicPr>
          <p:cNvPr id="4"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81035" y="2115343"/>
            <a:ext cx="604719"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146" name="Picture 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86104" y="3962400"/>
            <a:ext cx="809295" cy="6844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147" name="Picture 3"/>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12227" y="5486400"/>
            <a:ext cx="557047" cy="7565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7" name="Straight Connector 6"/>
          <p:cNvCxnSpPr/>
          <p:nvPr/>
        </p:nvCxnSpPr>
        <p:spPr>
          <a:xfrm>
            <a:off x="1180081" y="1447800"/>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84717173"/>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C:\Users\axl142\Downloads\canstockphoto19154815.jpg"/>
          <p:cNvPicPr>
            <a:picLocks noChangeAspect="1" noChangeArrowheads="1"/>
          </p:cNvPicPr>
          <p:nvPr/>
        </p:nvPicPr>
        <p:blipFill>
          <a:blip r:embed="rId3">
            <a:extLst>
              <a:ext uri="{BEBA8EAE-BF5A-486C-A8C5-ECC9F3942E4B}">
                <a14:imgProps xmlns:a14="http://schemas.microsoft.com/office/drawing/2010/main">
                  <a14:imgLayer r:embed="rId4">
                    <a14:imgEffect>
                      <a14:artisticTexturizer/>
                    </a14:imgEffect>
                  </a14:imgLayer>
                </a14:imgProps>
              </a:ext>
              <a:ext uri="{28A0092B-C50C-407E-A947-70E740481C1C}">
                <a14:useLocalDpi xmlns:a14="http://schemas.microsoft.com/office/drawing/2010/main" val="0"/>
              </a:ext>
            </a:extLst>
          </a:blip>
          <a:srcRect/>
          <a:stretch>
            <a:fillRect/>
          </a:stretch>
        </p:blipFill>
        <p:spPr bwMode="auto">
          <a:xfrm>
            <a:off x="0" y="109001"/>
            <a:ext cx="9144000" cy="6562963"/>
          </a:xfrm>
          <a:prstGeom prst="rect">
            <a:avLst/>
          </a:prstGeom>
          <a:solidFill>
            <a:srgbClr val="000000">
              <a:alpha val="94902"/>
            </a:srgbClr>
          </a:solidFill>
        </p:spPr>
      </p:pic>
      <p:sp>
        <p:nvSpPr>
          <p:cNvPr id="2" name="Title 1"/>
          <p:cNvSpPr>
            <a:spLocks noGrp="1"/>
          </p:cNvSpPr>
          <p:nvPr>
            <p:ph type="title"/>
          </p:nvPr>
        </p:nvSpPr>
        <p:spPr>
          <a:xfrm>
            <a:off x="0" y="274638"/>
            <a:ext cx="9144000" cy="1143000"/>
          </a:xfrm>
          <a:solidFill>
            <a:schemeClr val="bg1">
              <a:lumMod val="95000"/>
              <a:alpha val="92941"/>
            </a:schemeClr>
          </a:solidFill>
        </p:spPr>
        <p:txBody>
          <a:bodyPr>
            <a:normAutofit/>
          </a:bodyPr>
          <a:lstStyle/>
          <a:p>
            <a:r>
              <a:rPr lang="en-US" b="1" dirty="0" smtClean="0"/>
              <a:t>Some students who seek services MAY </a:t>
            </a:r>
            <a:endParaRPr lang="en-US" b="1" dirty="0"/>
          </a:p>
        </p:txBody>
      </p:sp>
      <p:sp>
        <p:nvSpPr>
          <p:cNvPr id="4" name="Rectangle 3"/>
          <p:cNvSpPr/>
          <p:nvPr/>
        </p:nvSpPr>
        <p:spPr>
          <a:xfrm>
            <a:off x="228600" y="6627911"/>
            <a:ext cx="4572000" cy="369332"/>
          </a:xfrm>
          <a:prstGeom prst="rect">
            <a:avLst/>
          </a:prstGeom>
        </p:spPr>
        <p:txBody>
          <a:bodyPr>
            <a:spAutoFit/>
          </a:bodyPr>
          <a:lstStyle/>
          <a:p>
            <a:r>
              <a:rPr lang="en-US" dirty="0"/>
              <a:t>Sickles, A. R. (2004). </a:t>
            </a:r>
          </a:p>
        </p:txBody>
      </p:sp>
      <p:sp>
        <p:nvSpPr>
          <p:cNvPr id="7" name="TextBox 6"/>
          <p:cNvSpPr txBox="1"/>
          <p:nvPr/>
        </p:nvSpPr>
        <p:spPr>
          <a:xfrm>
            <a:off x="2857500" y="2546866"/>
            <a:ext cx="4343400" cy="369332"/>
          </a:xfrm>
          <a:prstGeom prst="rect">
            <a:avLst/>
          </a:prstGeom>
          <a:noFill/>
        </p:spPr>
        <p:txBody>
          <a:bodyPr wrap="square" rtlCol="0">
            <a:spAutoFit/>
          </a:bodyPr>
          <a:lstStyle/>
          <a:p>
            <a:endParaRPr lang="en-US" dirty="0"/>
          </a:p>
        </p:txBody>
      </p:sp>
      <p:sp>
        <p:nvSpPr>
          <p:cNvPr id="8" name="Rounded Rectangle 7"/>
          <p:cNvSpPr/>
          <p:nvPr/>
        </p:nvSpPr>
        <p:spPr>
          <a:xfrm>
            <a:off x="3460814" y="1632466"/>
            <a:ext cx="5562600" cy="914400"/>
          </a:xfrm>
          <a:prstGeom prst="roundRect">
            <a:avLst/>
          </a:prstGeom>
          <a:solidFill>
            <a:srgbClr val="FFFFFF">
              <a:alpha val="9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rPr>
              <a:t>b</a:t>
            </a:r>
            <a:r>
              <a:rPr lang="en-US" sz="3200" dirty="0" smtClean="0">
                <a:solidFill>
                  <a:schemeClr val="tx1"/>
                </a:solidFill>
              </a:rPr>
              <a:t>e  older returning students</a:t>
            </a:r>
            <a:endParaRPr lang="en-US" sz="3200" dirty="0">
              <a:solidFill>
                <a:schemeClr val="tx1"/>
              </a:solidFill>
            </a:endParaRPr>
          </a:p>
        </p:txBody>
      </p:sp>
      <p:sp>
        <p:nvSpPr>
          <p:cNvPr id="9" name="Rounded Rectangle 8"/>
          <p:cNvSpPr/>
          <p:nvPr/>
        </p:nvSpPr>
        <p:spPr>
          <a:xfrm>
            <a:off x="3181350" y="2911316"/>
            <a:ext cx="5791200" cy="958334"/>
          </a:xfrm>
          <a:prstGeom prst="roundRect">
            <a:avLst/>
          </a:prstGeom>
          <a:solidFill>
            <a:srgbClr val="FFFFFF">
              <a:alpha val="96078"/>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rPr>
              <a:t>b</a:t>
            </a:r>
            <a:r>
              <a:rPr lang="en-US" sz="3200" dirty="0" smtClean="0">
                <a:solidFill>
                  <a:schemeClr val="tx1"/>
                </a:solidFill>
              </a:rPr>
              <a:t>e  first generation college students</a:t>
            </a:r>
            <a:endParaRPr lang="en-US" sz="3200" dirty="0">
              <a:solidFill>
                <a:schemeClr val="tx1"/>
              </a:solidFill>
            </a:endParaRPr>
          </a:p>
        </p:txBody>
      </p:sp>
      <p:sp>
        <p:nvSpPr>
          <p:cNvPr id="10" name="Rounded Rectangle 9"/>
          <p:cNvSpPr/>
          <p:nvPr/>
        </p:nvSpPr>
        <p:spPr>
          <a:xfrm>
            <a:off x="3714750" y="4162186"/>
            <a:ext cx="5257800" cy="833318"/>
          </a:xfrm>
          <a:prstGeom prst="roundRect">
            <a:avLst/>
          </a:prstGeom>
          <a:solidFill>
            <a:srgbClr val="FFFFFF">
              <a:alpha val="9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rPr>
              <a:t>h</a:t>
            </a:r>
            <a:r>
              <a:rPr lang="en-US" sz="3200" dirty="0" smtClean="0">
                <a:solidFill>
                  <a:schemeClr val="tx1"/>
                </a:solidFill>
              </a:rPr>
              <a:t>ave learning differences</a:t>
            </a:r>
            <a:endParaRPr lang="en-US" sz="3200" dirty="0">
              <a:solidFill>
                <a:schemeClr val="tx1"/>
              </a:solidFill>
            </a:endParaRPr>
          </a:p>
        </p:txBody>
      </p:sp>
      <p:sp>
        <p:nvSpPr>
          <p:cNvPr id="11" name="Rounded Rectangle 10"/>
          <p:cNvSpPr/>
          <p:nvPr/>
        </p:nvSpPr>
        <p:spPr>
          <a:xfrm>
            <a:off x="2133600" y="5505450"/>
            <a:ext cx="6934200" cy="1143000"/>
          </a:xfrm>
          <a:prstGeom prst="roundRect">
            <a:avLst/>
          </a:prstGeom>
          <a:solidFill>
            <a:srgbClr val="FFFFFF">
              <a:alpha val="94902"/>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a:solidFill>
                  <a:schemeClr val="tx1"/>
                </a:solidFill>
              </a:rPr>
              <a:t>h</a:t>
            </a:r>
            <a:r>
              <a:rPr lang="en-US" sz="3200" dirty="0" smtClean="0">
                <a:solidFill>
                  <a:schemeClr val="tx1"/>
                </a:solidFill>
              </a:rPr>
              <a:t>ave emotional or behavioral issues that impact academic performance.</a:t>
            </a:r>
            <a:endParaRPr lang="en-US" sz="3200" dirty="0">
              <a:solidFill>
                <a:schemeClr val="tx1"/>
              </a:solidFill>
            </a:endParaRPr>
          </a:p>
        </p:txBody>
      </p:sp>
      <p:cxnSp>
        <p:nvCxnSpPr>
          <p:cNvPr id="12" name="Straight Connector 11"/>
          <p:cNvCxnSpPr/>
          <p:nvPr/>
        </p:nvCxnSpPr>
        <p:spPr>
          <a:xfrm>
            <a:off x="260414" y="1295400"/>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25143445"/>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b="1" dirty="0" smtClean="0"/>
              <a:t>Some underlying issues</a:t>
            </a:r>
            <a:endParaRPr lang="en-US" b="1" dirty="0"/>
          </a:p>
        </p:txBody>
      </p:sp>
      <p:graphicFrame>
        <p:nvGraphicFramePr>
          <p:cNvPr id="4" name="Diagram 3"/>
          <p:cNvGraphicFramePr/>
          <p:nvPr>
            <p:extLst>
              <p:ext uri="{D42A27DB-BD31-4B8C-83A1-F6EECF244321}">
                <p14:modId xmlns:p14="http://schemas.microsoft.com/office/powerpoint/2010/main" val="1598452969"/>
              </p:ext>
            </p:extLst>
          </p:nvPr>
        </p:nvGraphicFramePr>
        <p:xfrm>
          <a:off x="1447800" y="1524000"/>
          <a:ext cx="6096000" cy="4572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5" name="Straight Connector 4"/>
          <p:cNvCxnSpPr/>
          <p:nvPr/>
        </p:nvCxnSpPr>
        <p:spPr>
          <a:xfrm>
            <a:off x="838200" y="1219200"/>
            <a:ext cx="640080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70506894"/>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p:cNvPicPr>
            <a:picLocks noChangeAspect="1" noChangeArrowheads="1"/>
          </p:cNvPicPr>
          <p:nvPr/>
        </p:nvPicPr>
        <p:blipFill rotWithShape="1">
          <a:blip r:embed="rId3">
            <a:extLst>
              <a:ext uri="{28A0092B-C50C-407E-A947-70E740481C1C}">
                <a14:useLocalDpi xmlns:a14="http://schemas.microsoft.com/office/drawing/2010/main" val="0"/>
              </a:ext>
            </a:extLst>
          </a:blip>
          <a:srcRect l="4573"/>
          <a:stretch/>
        </p:blipFill>
        <p:spPr bwMode="auto">
          <a:xfrm>
            <a:off x="232695" y="1290938"/>
            <a:ext cx="7638863" cy="5000625"/>
          </a:xfrm>
          <a:prstGeom prst="rect">
            <a:avLst/>
          </a:prstGeom>
          <a:solidFill>
            <a:schemeClr val="tx1"/>
          </a:solidFill>
          <a:ln>
            <a:noFill/>
          </a:ln>
          <a:extLst/>
        </p:spPr>
      </p:pic>
      <p:sp>
        <p:nvSpPr>
          <p:cNvPr id="2" name="Title 1"/>
          <p:cNvSpPr>
            <a:spLocks noGrp="1"/>
          </p:cNvSpPr>
          <p:nvPr>
            <p:ph type="title"/>
          </p:nvPr>
        </p:nvSpPr>
        <p:spPr>
          <a:xfrm>
            <a:off x="232695" y="0"/>
            <a:ext cx="8229600" cy="1143000"/>
          </a:xfrm>
        </p:spPr>
        <p:txBody>
          <a:bodyPr>
            <a:normAutofit/>
          </a:bodyPr>
          <a:lstStyle/>
          <a:p>
            <a:pPr algn="l"/>
            <a:r>
              <a:rPr lang="en-US" sz="4000" b="1" dirty="0" smtClean="0"/>
              <a:t>What is your experience?</a:t>
            </a:r>
            <a:endParaRPr lang="en-US" sz="4000" b="1" dirty="0"/>
          </a:p>
        </p:txBody>
      </p:sp>
      <p:sp>
        <p:nvSpPr>
          <p:cNvPr id="9" name="Rectangle 8"/>
          <p:cNvSpPr/>
          <p:nvPr/>
        </p:nvSpPr>
        <p:spPr>
          <a:xfrm>
            <a:off x="4191000" y="6291563"/>
            <a:ext cx="4572000" cy="646331"/>
          </a:xfrm>
          <a:prstGeom prst="rect">
            <a:avLst/>
          </a:prstGeom>
        </p:spPr>
        <p:txBody>
          <a:bodyPr>
            <a:spAutoFit/>
          </a:bodyPr>
          <a:lstStyle/>
          <a:p>
            <a:r>
              <a:rPr lang="en-US" dirty="0"/>
              <a:t>http://blogs.forbes.com/work-in-progress/2011/page/7/</a:t>
            </a:r>
          </a:p>
        </p:txBody>
      </p:sp>
      <p:sp>
        <p:nvSpPr>
          <p:cNvPr id="10" name="Cloud Callout 9"/>
          <p:cNvSpPr/>
          <p:nvPr/>
        </p:nvSpPr>
        <p:spPr>
          <a:xfrm>
            <a:off x="-12920" y="1066800"/>
            <a:ext cx="2971798" cy="2134460"/>
          </a:xfrm>
          <a:prstGeom prst="cloudCallout">
            <a:avLst>
              <a:gd name="adj1" fmla="val 63184"/>
              <a:gd name="adj2" fmla="val 36938"/>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Cloud Callout 10"/>
          <p:cNvSpPr/>
          <p:nvPr/>
        </p:nvSpPr>
        <p:spPr>
          <a:xfrm>
            <a:off x="5791200" y="401599"/>
            <a:ext cx="3200400" cy="1676400"/>
          </a:xfrm>
          <a:prstGeom prst="cloudCallout">
            <a:avLst>
              <a:gd name="adj1" fmla="val -49551"/>
              <a:gd name="adj2" fmla="val 64551"/>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chemeClr val="tx1"/>
              </a:solidFill>
            </a:endParaRPr>
          </a:p>
          <a:p>
            <a:pPr algn="ctr"/>
            <a:r>
              <a:rPr lang="en-US" sz="2200" dirty="0" smtClean="0">
                <a:solidFill>
                  <a:schemeClr val="tx1"/>
                </a:solidFill>
              </a:rPr>
              <a:t>More students </a:t>
            </a:r>
            <a:r>
              <a:rPr lang="en-US" sz="2200" dirty="0">
                <a:solidFill>
                  <a:schemeClr val="tx1"/>
                </a:solidFill>
              </a:rPr>
              <a:t>with learning </a:t>
            </a:r>
            <a:r>
              <a:rPr lang="en-US" sz="2200" dirty="0" smtClean="0">
                <a:solidFill>
                  <a:schemeClr val="tx1"/>
                </a:solidFill>
              </a:rPr>
              <a:t>accommodation ? </a:t>
            </a:r>
            <a:r>
              <a:rPr lang="en-US" dirty="0" smtClean="0"/>
              <a:t>?</a:t>
            </a:r>
            <a:endParaRPr lang="en-US" dirty="0"/>
          </a:p>
        </p:txBody>
      </p:sp>
      <p:sp>
        <p:nvSpPr>
          <p:cNvPr id="13" name="TextBox 12"/>
          <p:cNvSpPr txBox="1"/>
          <p:nvPr/>
        </p:nvSpPr>
        <p:spPr>
          <a:xfrm>
            <a:off x="520479" y="1524001"/>
            <a:ext cx="1905000" cy="1107996"/>
          </a:xfrm>
          <a:prstGeom prst="rect">
            <a:avLst/>
          </a:prstGeom>
          <a:noFill/>
          <a:ln>
            <a:noFill/>
          </a:ln>
        </p:spPr>
        <p:txBody>
          <a:bodyPr wrap="square" rtlCol="0">
            <a:spAutoFit/>
          </a:bodyPr>
          <a:lstStyle/>
          <a:p>
            <a:r>
              <a:rPr lang="en-US" sz="2200" dirty="0" smtClean="0"/>
              <a:t>More students at risk for failing?</a:t>
            </a:r>
            <a:endParaRPr lang="en-US" sz="2200" dirty="0"/>
          </a:p>
        </p:txBody>
      </p:sp>
      <p:cxnSp>
        <p:nvCxnSpPr>
          <p:cNvPr id="8" name="Straight Connector 7"/>
          <p:cNvCxnSpPr/>
          <p:nvPr/>
        </p:nvCxnSpPr>
        <p:spPr>
          <a:xfrm>
            <a:off x="232695" y="914400"/>
            <a:ext cx="5787105"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25474985"/>
      </p:ext>
    </p:extLst>
  </p:cSld>
  <p:clrMapOvr>
    <a:masterClrMapping/>
  </p:clrMapOvr>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8_Office Theme">
  <a:themeElements>
    <a:clrScheme name="Custom 104">
      <a:dk1>
        <a:sysClr val="windowText" lastClr="000000"/>
      </a:dk1>
      <a:lt1>
        <a:sysClr val="window" lastClr="FFFFFF"/>
      </a:lt1>
      <a:dk2>
        <a:srgbClr val="0C0C0C"/>
      </a:dk2>
      <a:lt2>
        <a:srgbClr val="008000"/>
      </a:lt2>
      <a:accent1>
        <a:srgbClr val="0033CC"/>
      </a:accent1>
      <a:accent2>
        <a:srgbClr val="004000"/>
      </a:accent2>
      <a:accent3>
        <a:srgbClr val="C00000"/>
      </a:accent3>
      <a:accent4>
        <a:srgbClr val="B2B2B2"/>
      </a:accent4>
      <a:accent5>
        <a:srgbClr val="EC7666"/>
      </a:accent5>
      <a:accent6>
        <a:srgbClr val="00B0F0"/>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4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5_Office Theme">
  <a:themeElements>
    <a:clrScheme name="Custom 399">
      <a:dk1>
        <a:sysClr val="windowText" lastClr="000000"/>
      </a:dk1>
      <a:lt1>
        <a:sysClr val="window" lastClr="FFFFFF"/>
      </a:lt1>
      <a:dk2>
        <a:srgbClr val="9797DD"/>
      </a:dk2>
      <a:lt2>
        <a:srgbClr val="E7E6E6"/>
      </a:lt2>
      <a:accent1>
        <a:srgbClr val="0070C0"/>
      </a:accent1>
      <a:accent2>
        <a:srgbClr val="00B0F0"/>
      </a:accent2>
      <a:accent3>
        <a:srgbClr val="A5A5A5"/>
      </a:accent3>
      <a:accent4>
        <a:srgbClr val="1CB0A9"/>
      </a:accent4>
      <a:accent5>
        <a:srgbClr val="D37395"/>
      </a:accent5>
      <a:accent6>
        <a:srgbClr val="FFA219"/>
      </a:accent6>
      <a:hlink>
        <a:srgbClr val="0563C1"/>
      </a:hlink>
      <a:folHlink>
        <a:srgbClr val="FFC000"/>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6.xml><?xml version="1.0" encoding="utf-8"?>
<a:theme xmlns:a="http://schemas.openxmlformats.org/drawingml/2006/main" name="6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7.xml><?xml version="1.0" encoding="utf-8"?>
<a:theme xmlns:a="http://schemas.openxmlformats.org/drawingml/2006/main" name="7_Office Theme">
  <a:themeElements>
    <a:clrScheme name="Custom 165">
      <a:dk1>
        <a:sysClr val="windowText" lastClr="000000"/>
      </a:dk1>
      <a:lt1>
        <a:sysClr val="window" lastClr="FFFFFF"/>
      </a:lt1>
      <a:dk2>
        <a:srgbClr val="FFFFFF"/>
      </a:dk2>
      <a:lt2>
        <a:srgbClr val="F59DE2"/>
      </a:lt2>
      <a:accent1>
        <a:srgbClr val="FABF8E"/>
      </a:accent1>
      <a:accent2>
        <a:srgbClr val="FFE7E7"/>
      </a:accent2>
      <a:accent3>
        <a:srgbClr val="C4E59F"/>
      </a:accent3>
      <a:accent4>
        <a:srgbClr val="BA97D5"/>
      </a:accent4>
      <a:accent5>
        <a:srgbClr val="8DC9FB"/>
      </a:accent5>
      <a:accent6>
        <a:srgbClr val="F6E498"/>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11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9.xml><?xml version="1.0" encoding="utf-8"?>
<a:theme xmlns:a="http://schemas.openxmlformats.org/drawingml/2006/main" name="12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18189</TotalTime>
  <Words>3582</Words>
  <Application>Microsoft Office PowerPoint</Application>
  <PresentationFormat>On-screen Show (4:3)</PresentationFormat>
  <Paragraphs>561</Paragraphs>
  <Slides>47</Slides>
  <Notes>47</Notes>
  <HiddenSlides>0</HiddenSlides>
  <MMClips>0</MMClips>
  <ScaleCrop>false</ScaleCrop>
  <HeadingPairs>
    <vt:vector size="4" baseType="variant">
      <vt:variant>
        <vt:lpstr>Theme</vt:lpstr>
      </vt:variant>
      <vt:variant>
        <vt:i4>10</vt:i4>
      </vt:variant>
      <vt:variant>
        <vt:lpstr>Slide Titles</vt:lpstr>
      </vt:variant>
      <vt:variant>
        <vt:i4>47</vt:i4>
      </vt:variant>
    </vt:vector>
  </HeadingPairs>
  <TitlesOfParts>
    <vt:vector size="57" baseType="lpstr">
      <vt:lpstr>Office Theme</vt:lpstr>
      <vt:lpstr>1_Office Theme</vt:lpstr>
      <vt:lpstr>2_Office Theme</vt:lpstr>
      <vt:lpstr>4_Office Theme</vt:lpstr>
      <vt:lpstr>5_Office Theme</vt:lpstr>
      <vt:lpstr>6_Office Theme</vt:lpstr>
      <vt:lpstr>7_Office Theme</vt:lpstr>
      <vt:lpstr>11_Office Theme</vt:lpstr>
      <vt:lpstr>12_Office Theme</vt:lpstr>
      <vt:lpstr>8_Office Theme</vt:lpstr>
      <vt:lpstr>PowerPoint Presentation</vt:lpstr>
      <vt:lpstr>Objectives  </vt:lpstr>
      <vt:lpstr>Introduction and rationale for the program</vt:lpstr>
      <vt:lpstr>First, a student story  - Mary </vt:lpstr>
      <vt:lpstr>Mary’s early academic performance</vt:lpstr>
      <vt:lpstr> Mary is like other some students  </vt:lpstr>
      <vt:lpstr>Some students who seek services MAY </vt:lpstr>
      <vt:lpstr>Some underlying issues</vt:lpstr>
      <vt:lpstr>What is your experience?</vt:lpstr>
      <vt:lpstr>PowerPoint Presentation</vt:lpstr>
      <vt:lpstr>But, additional learning support seemed necessary</vt:lpstr>
      <vt:lpstr>Our response was to develop a discipline-specific, occupation-based learning support program for at-risk occupational therapy students.</vt:lpstr>
      <vt:lpstr>Occupation-based learning support </vt:lpstr>
      <vt:lpstr>Why “occupation-based” learning support?</vt:lpstr>
      <vt:lpstr>PowerPoint Presentation</vt:lpstr>
      <vt:lpstr>PowerPoint Presentation</vt:lpstr>
      <vt:lpstr>Using Bloom’s Revised Taxonomy of Cognitive Processes Video </vt:lpstr>
      <vt:lpstr>PowerPoint Presentation</vt:lpstr>
      <vt:lpstr>How the Occupation-based learning support program works</vt:lpstr>
      <vt:lpstr> </vt:lpstr>
      <vt:lpstr>Students agree to:</vt:lpstr>
      <vt:lpstr>Learning support process</vt:lpstr>
      <vt:lpstr>PowerPoint Presentation</vt:lpstr>
      <vt:lpstr>The SMALSI School Motivation and Learning Strategy Inventory</vt:lpstr>
      <vt:lpstr>Results responses to 164 questions   </vt:lpstr>
      <vt:lpstr>PowerPoint Presentation</vt:lpstr>
      <vt:lpstr> The support plan  </vt:lpstr>
      <vt:lpstr>Structure of a meeting</vt:lpstr>
      <vt:lpstr>PowerPoint Presentation</vt:lpstr>
      <vt:lpstr>Developing metacognition   </vt:lpstr>
      <vt:lpstr>Coping with</vt:lpstr>
      <vt:lpstr>PowerPoint Presentation</vt:lpstr>
      <vt:lpstr>Developing a Program</vt:lpstr>
      <vt:lpstr>PowerPoint Presentation</vt:lpstr>
      <vt:lpstr>What do you need?</vt:lpstr>
      <vt:lpstr>Benefits of learning support by instructor  </vt:lpstr>
      <vt:lpstr>PowerPoint Presentation</vt:lpstr>
      <vt:lpstr>PowerPoint Presentation</vt:lpstr>
      <vt:lpstr>Outcomes</vt:lpstr>
      <vt:lpstr>Remember Mary?</vt:lpstr>
      <vt:lpstr>What happened to Mary? </vt:lpstr>
      <vt:lpstr>Student survey responses about learning support  N=20</vt:lpstr>
      <vt:lpstr>PowerPoint Presentation</vt:lpstr>
      <vt:lpstr>Summary</vt:lpstr>
      <vt:lpstr>PowerPoint Presentation</vt:lpstr>
      <vt:lpstr>REFERENCES</vt:lpstr>
      <vt:lpstr>REFERENCES</vt:lpstr>
    </vt:vector>
  </TitlesOfParts>
  <Company>Microsoft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An occupation-based, learning support program for at risk occupational therapy students.</dc:title>
  <dc:creator>Arlene</dc:creator>
  <cp:lastModifiedBy>Arlene Lorch</cp:lastModifiedBy>
  <cp:revision>299</cp:revision>
  <cp:lastPrinted>2017-03-28T20:29:57Z</cp:lastPrinted>
  <dcterms:created xsi:type="dcterms:W3CDTF">2016-11-15T18:59:13Z</dcterms:created>
  <dcterms:modified xsi:type="dcterms:W3CDTF">2018-02-06T19:12:42Z</dcterms:modified>
</cp:coreProperties>
</file>